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3D0C-DDCA-4AEA-A5FC-007FB0ADB0A1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8282-B96B-42E6-949E-A34721BD2B1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Jinuk So</dc:creator>
  <cp:lastModifiedBy>Jinuk So</cp:lastModifiedBy>
  <cp:revision>1</cp:revision>
  <dcterms:created xsi:type="dcterms:W3CDTF">2018-03-31T11:57:27Z</dcterms:created>
  <dcterms:modified xsi:type="dcterms:W3CDTF">2018-03-31T11:58:18Z</dcterms:modified>
</cp:coreProperties>
</file>