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AF6D4-EEB7-4D25-91CA-8BAF2B3AA2A6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515EC-8899-4D7A-9C16-0DF2FEBC6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32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515EC-8899-4D7A-9C16-0DF2FEBC6DD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26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E35F-875F-44C3-BF72-B45A9874A9B9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0993-ECF7-4D20-B448-D6B404CA6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09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E35F-875F-44C3-BF72-B45A9874A9B9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0993-ECF7-4D20-B448-D6B404CA6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57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E35F-875F-44C3-BF72-B45A9874A9B9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0993-ECF7-4D20-B448-D6B404CA6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37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E35F-875F-44C3-BF72-B45A9874A9B9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0993-ECF7-4D20-B448-D6B404CA6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41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E35F-875F-44C3-BF72-B45A9874A9B9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0993-ECF7-4D20-B448-D6B404CA6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18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E35F-875F-44C3-BF72-B45A9874A9B9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0993-ECF7-4D20-B448-D6B404CA6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40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E35F-875F-44C3-BF72-B45A9874A9B9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0993-ECF7-4D20-B448-D6B404CA6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92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E35F-875F-44C3-BF72-B45A9874A9B9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0993-ECF7-4D20-B448-D6B404CA6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34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E35F-875F-44C3-BF72-B45A9874A9B9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0993-ECF7-4D20-B448-D6B404CA6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3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E35F-875F-44C3-BF72-B45A9874A9B9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0993-ECF7-4D20-B448-D6B404CA6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0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E35F-875F-44C3-BF72-B45A9874A9B9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0993-ECF7-4D20-B448-D6B404CA6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3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E35F-875F-44C3-BF72-B45A9874A9B9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F0993-ECF7-4D20-B448-D6B404CA6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96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URX GUI CODE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err="1" smtClean="0"/>
              <a:t>고민섭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034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33" y="1115514"/>
            <a:ext cx="6991350" cy="4705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11589" y="1390697"/>
            <a:ext cx="39057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changeX_pos</a:t>
            </a:r>
            <a:r>
              <a:rPr lang="en-US" altLang="ko-KR" sz="2000" b="1" dirty="0" smtClean="0"/>
              <a:t>(self):</a:t>
            </a:r>
          </a:p>
          <a:p>
            <a:r>
              <a:rPr lang="ko-KR" altLang="en-US" dirty="0" smtClean="0"/>
              <a:t>로봇을 </a:t>
            </a:r>
            <a:r>
              <a:rPr lang="en-US" altLang="ko-KR" dirty="0" smtClean="0"/>
              <a:t>X</a:t>
            </a:r>
            <a:r>
              <a:rPr lang="ko-KR" altLang="en-US" dirty="0" smtClean="0"/>
              <a:t>좌표로 </a:t>
            </a:r>
            <a:r>
              <a:rPr lang="en-US" altLang="ko-KR" dirty="0" smtClean="0"/>
              <a:t>0.05</a:t>
            </a:r>
            <a:r>
              <a:rPr lang="ko-KR" altLang="en-US" dirty="0" smtClean="0"/>
              <a:t>만큼 이동시키고 이를 </a:t>
            </a:r>
            <a:r>
              <a:rPr lang="en-US" altLang="ko-KR" dirty="0" err="1" smtClean="0"/>
              <a:t>Ui</a:t>
            </a:r>
            <a:r>
              <a:rPr lang="ko-KR" altLang="en-US" dirty="0" smtClean="0"/>
              <a:t>에 반영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2000" b="1" dirty="0" err="1" smtClean="0"/>
              <a:t>changeX_neg</a:t>
            </a:r>
            <a:r>
              <a:rPr lang="en-US" altLang="ko-KR" sz="2000" b="1" dirty="0" smtClean="0"/>
              <a:t>(self</a:t>
            </a:r>
            <a:r>
              <a:rPr lang="en-US" altLang="ko-KR" sz="2000" b="1" dirty="0"/>
              <a:t>):</a:t>
            </a:r>
          </a:p>
          <a:p>
            <a:r>
              <a:rPr lang="ko-KR" altLang="en-US" dirty="0"/>
              <a:t>로봇을 </a:t>
            </a:r>
            <a:r>
              <a:rPr lang="en-US" altLang="ko-KR" dirty="0"/>
              <a:t>X</a:t>
            </a:r>
            <a:r>
              <a:rPr lang="ko-KR" altLang="en-US" dirty="0"/>
              <a:t>좌표로 </a:t>
            </a:r>
            <a:r>
              <a:rPr lang="en-US" altLang="ko-KR" dirty="0" smtClean="0"/>
              <a:t>-0.05</a:t>
            </a:r>
            <a:r>
              <a:rPr lang="ko-KR" altLang="en-US" dirty="0" smtClean="0"/>
              <a:t>만큼 </a:t>
            </a:r>
            <a:r>
              <a:rPr lang="ko-KR" altLang="en-US" dirty="0"/>
              <a:t>이동시키고 이를 </a:t>
            </a:r>
            <a:r>
              <a:rPr lang="en-US" altLang="ko-KR" dirty="0" err="1"/>
              <a:t>Ui</a:t>
            </a:r>
            <a:r>
              <a:rPr lang="ko-KR" altLang="en-US" dirty="0"/>
              <a:t>에 </a:t>
            </a:r>
            <a:r>
              <a:rPr lang="ko-KR" altLang="en-US" dirty="0" smtClean="0"/>
              <a:t>반영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2000" b="1" dirty="0" err="1" smtClean="0"/>
              <a:t>changeY_pos</a:t>
            </a:r>
            <a:r>
              <a:rPr lang="en-US" altLang="ko-KR" sz="2000" b="1" dirty="0" smtClean="0"/>
              <a:t>(self</a:t>
            </a:r>
            <a:r>
              <a:rPr lang="en-US" altLang="ko-KR" sz="2000" b="1" dirty="0"/>
              <a:t>):</a:t>
            </a:r>
          </a:p>
          <a:p>
            <a:r>
              <a:rPr lang="en-US" altLang="ko-KR" sz="2000" b="1" dirty="0" err="1" smtClean="0"/>
              <a:t>changeY_pos</a:t>
            </a:r>
            <a:r>
              <a:rPr lang="en-US" altLang="ko-KR" sz="2000" b="1" dirty="0" smtClean="0"/>
              <a:t>(self</a:t>
            </a:r>
            <a:r>
              <a:rPr lang="en-US" altLang="ko-KR" sz="2000" b="1" dirty="0"/>
              <a:t>):</a:t>
            </a:r>
          </a:p>
          <a:p>
            <a:r>
              <a:rPr lang="en-US" altLang="ko-KR" sz="2000" b="1" dirty="0" err="1" smtClean="0"/>
              <a:t>changeZ_pos</a:t>
            </a:r>
            <a:r>
              <a:rPr lang="en-US" altLang="ko-KR" sz="2000" b="1" dirty="0" smtClean="0"/>
              <a:t>(self</a:t>
            </a:r>
            <a:r>
              <a:rPr lang="en-US" altLang="ko-KR" sz="2000" b="1" dirty="0"/>
              <a:t>):</a:t>
            </a:r>
          </a:p>
          <a:p>
            <a:r>
              <a:rPr lang="en-US" altLang="ko-KR" sz="2000" b="1" dirty="0" err="1" smtClean="0"/>
              <a:t>Change</a:t>
            </a:r>
            <a:r>
              <a:rPr lang="en-US" altLang="ko-KR" sz="2000" b="1" dirty="0" err="1"/>
              <a:t>Z</a:t>
            </a:r>
            <a:r>
              <a:rPr lang="en-US" altLang="ko-KR" sz="2000" b="1" dirty="0" err="1" smtClean="0"/>
              <a:t>_pos</a:t>
            </a:r>
            <a:r>
              <a:rPr lang="en-US" altLang="ko-KR" sz="2000" b="1" dirty="0" smtClean="0"/>
              <a:t>(self</a:t>
            </a:r>
            <a:r>
              <a:rPr lang="en-US" altLang="ko-KR" sz="2000" b="1" dirty="0"/>
              <a:t>):</a:t>
            </a:r>
          </a:p>
          <a:p>
            <a:r>
              <a:rPr lang="ko-KR" altLang="en-US" dirty="0" smtClean="0"/>
              <a:t>위의 </a:t>
            </a:r>
            <a:r>
              <a:rPr lang="en-US" altLang="ko-KR" dirty="0" err="1" smtClean="0"/>
              <a:t>changeX_pos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neg</a:t>
            </a:r>
            <a:r>
              <a:rPr lang="ko-KR" altLang="en-US" dirty="0" smtClean="0"/>
              <a:t>와 같으나 대신 </a:t>
            </a:r>
            <a:r>
              <a:rPr lang="en-US" altLang="ko-KR" dirty="0" smtClean="0"/>
              <a:t>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Z</a:t>
            </a:r>
            <a:r>
              <a:rPr lang="ko-KR" altLang="en-US" dirty="0" smtClean="0"/>
              <a:t>좌표로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3818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73" y="326572"/>
            <a:ext cx="7163791" cy="61251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94469" y="1311639"/>
            <a:ext cx="39057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changeRoll_pos</a:t>
            </a:r>
            <a:r>
              <a:rPr lang="en-US" altLang="ko-KR" sz="2000" b="1" dirty="0" smtClean="0"/>
              <a:t>(self):</a:t>
            </a:r>
          </a:p>
          <a:p>
            <a:r>
              <a:rPr lang="ko-KR" altLang="en-US" dirty="0" smtClean="0"/>
              <a:t>로봇을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축을 기준으로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도 만큼 회전시키고 이를 </a:t>
            </a:r>
            <a:r>
              <a:rPr lang="en-US" altLang="ko-KR" dirty="0" err="1" smtClean="0"/>
              <a:t>Ui</a:t>
            </a:r>
            <a:r>
              <a:rPr lang="ko-KR" altLang="en-US" dirty="0" smtClean="0"/>
              <a:t>에 반영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2000" b="1" dirty="0" err="1" smtClean="0"/>
              <a:t>changeRoll_neg</a:t>
            </a:r>
            <a:r>
              <a:rPr lang="en-US" altLang="ko-KR" sz="2000" b="1" dirty="0" smtClean="0"/>
              <a:t>(self</a:t>
            </a:r>
            <a:r>
              <a:rPr lang="en-US" altLang="ko-KR" sz="2000" b="1" dirty="0"/>
              <a:t>):</a:t>
            </a:r>
          </a:p>
          <a:p>
            <a:r>
              <a:rPr lang="ko-KR" altLang="en-US" dirty="0"/>
              <a:t>로봇을 </a:t>
            </a:r>
            <a:r>
              <a:rPr lang="en-US" altLang="ko-KR" dirty="0"/>
              <a:t>X</a:t>
            </a:r>
            <a:r>
              <a:rPr lang="ko-KR" altLang="en-US" dirty="0"/>
              <a:t>축을 기준으로 </a:t>
            </a:r>
            <a:r>
              <a:rPr lang="en-US" altLang="ko-KR" dirty="0" smtClean="0"/>
              <a:t>-30</a:t>
            </a:r>
            <a:r>
              <a:rPr lang="ko-KR" altLang="en-US" dirty="0"/>
              <a:t>도 만큼 회전시키고 이를 </a:t>
            </a:r>
            <a:r>
              <a:rPr lang="en-US" altLang="ko-KR" dirty="0" err="1"/>
              <a:t>Ui</a:t>
            </a:r>
            <a:r>
              <a:rPr lang="ko-KR" altLang="en-US" dirty="0"/>
              <a:t>에 반영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2000" b="1" dirty="0" err="1" smtClean="0"/>
              <a:t>changePitch_pos</a:t>
            </a:r>
            <a:r>
              <a:rPr lang="en-US" altLang="ko-KR" sz="2000" b="1" dirty="0" smtClean="0"/>
              <a:t>(self</a:t>
            </a:r>
            <a:r>
              <a:rPr lang="en-US" altLang="ko-KR" sz="2000" b="1" dirty="0"/>
              <a:t>):</a:t>
            </a:r>
          </a:p>
          <a:p>
            <a:r>
              <a:rPr lang="en-US" altLang="ko-KR" sz="2000" b="1" dirty="0" err="1" smtClean="0"/>
              <a:t>changePitch_pos</a:t>
            </a:r>
            <a:r>
              <a:rPr lang="en-US" altLang="ko-KR" sz="2000" b="1" dirty="0" smtClean="0"/>
              <a:t>(self</a:t>
            </a:r>
            <a:r>
              <a:rPr lang="en-US" altLang="ko-KR" sz="2000" b="1" dirty="0"/>
              <a:t>):</a:t>
            </a:r>
          </a:p>
          <a:p>
            <a:r>
              <a:rPr lang="en-US" altLang="ko-KR" sz="2000" b="1" dirty="0" err="1" smtClean="0"/>
              <a:t>changeYaw_pos</a:t>
            </a:r>
            <a:r>
              <a:rPr lang="en-US" altLang="ko-KR" sz="2000" b="1" dirty="0" smtClean="0"/>
              <a:t>(self</a:t>
            </a:r>
            <a:r>
              <a:rPr lang="en-US" altLang="ko-KR" sz="2000" b="1" dirty="0"/>
              <a:t>):</a:t>
            </a:r>
          </a:p>
          <a:p>
            <a:r>
              <a:rPr lang="en-US" altLang="ko-KR" sz="2000" b="1" dirty="0" err="1" smtClean="0"/>
              <a:t>changeYaw_pos</a:t>
            </a:r>
            <a:r>
              <a:rPr lang="en-US" altLang="ko-KR" sz="2000" b="1" dirty="0" smtClean="0"/>
              <a:t>(self</a:t>
            </a:r>
            <a:r>
              <a:rPr lang="en-US" altLang="ko-KR" sz="2000" b="1" dirty="0"/>
              <a:t>):</a:t>
            </a:r>
          </a:p>
          <a:p>
            <a:r>
              <a:rPr lang="ko-KR" altLang="en-US" dirty="0" smtClean="0"/>
              <a:t>위의 </a:t>
            </a:r>
            <a:r>
              <a:rPr lang="en-US" altLang="ko-KR" dirty="0" err="1" smtClean="0"/>
              <a:t>changeX_pos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neg</a:t>
            </a:r>
            <a:r>
              <a:rPr lang="ko-KR" altLang="en-US" dirty="0" smtClean="0"/>
              <a:t>와 같으나</a:t>
            </a:r>
            <a:r>
              <a:rPr lang="en-US" altLang="ko-KR" dirty="0" smtClean="0"/>
              <a:t> Y</a:t>
            </a:r>
            <a:r>
              <a:rPr lang="ko-KR" altLang="en-US" dirty="0" smtClean="0"/>
              <a:t>축과 </a:t>
            </a:r>
            <a:r>
              <a:rPr lang="en-US" altLang="ko-KR" dirty="0" smtClean="0"/>
              <a:t>Z</a:t>
            </a:r>
            <a:r>
              <a:rPr lang="ko-KR" altLang="en-US" dirty="0" smtClean="0"/>
              <a:t>축을 기준으로 회전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4458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63" y="559253"/>
            <a:ext cx="6312887" cy="56847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28907" y="2186804"/>
            <a:ext cx="455893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Move_j_blacnk_jn_setValue</a:t>
            </a:r>
            <a:r>
              <a:rPr lang="en-US" altLang="ko-KR" sz="2000" b="1" dirty="0" smtClean="0"/>
              <a:t>(self)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N</a:t>
            </a:r>
            <a:r>
              <a:rPr lang="ko-KR" altLang="en-US" dirty="0" smtClean="0"/>
              <a:t>번째 관절에 대한 </a:t>
            </a:r>
            <a:r>
              <a:rPr lang="en-US" altLang="ko-KR" dirty="0" smtClean="0"/>
              <a:t>slid</a:t>
            </a:r>
            <a:r>
              <a:rPr lang="ko-KR" altLang="en-US" dirty="0"/>
              <a:t>의</a:t>
            </a:r>
            <a:r>
              <a:rPr lang="ko-KR" altLang="en-US" dirty="0" smtClean="0"/>
              <a:t> 입력 값에 </a:t>
            </a:r>
            <a:r>
              <a:rPr lang="en-US" altLang="ko-KR" dirty="0" smtClean="0"/>
              <a:t>blank</a:t>
            </a:r>
            <a:r>
              <a:rPr lang="ko-KR" altLang="en-US" dirty="0" smtClean="0"/>
              <a:t>의 값을 동기화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2000" b="1" dirty="0" err="1" smtClean="0"/>
              <a:t>Move_j_slid_jn_setValue</a:t>
            </a:r>
            <a:r>
              <a:rPr lang="en-US" altLang="ko-KR" sz="2000" b="1" dirty="0" smtClean="0"/>
              <a:t>(self):</a:t>
            </a:r>
          </a:p>
          <a:p>
            <a:r>
              <a:rPr lang="en-US" altLang="ko-KR" dirty="0" smtClean="0"/>
              <a:t>N</a:t>
            </a:r>
            <a:r>
              <a:rPr lang="ko-KR" altLang="en-US" dirty="0" smtClean="0"/>
              <a:t>번째 관절에 대한 </a:t>
            </a:r>
            <a:r>
              <a:rPr lang="en-US" altLang="ko-KR" dirty="0" smtClean="0"/>
              <a:t>blank</a:t>
            </a:r>
            <a:r>
              <a:rPr lang="ko-KR" altLang="en-US" dirty="0" smtClean="0"/>
              <a:t>의 입력 값에 </a:t>
            </a:r>
            <a:r>
              <a:rPr lang="en-US" altLang="ko-KR" dirty="0" smtClean="0"/>
              <a:t>slid</a:t>
            </a:r>
            <a:r>
              <a:rPr lang="ko-KR" altLang="en-US" dirty="0" smtClean="0"/>
              <a:t>의 값을 동기화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44204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81" y="1924458"/>
            <a:ext cx="5276850" cy="2695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48994" y="2810580"/>
            <a:ext cx="45328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move_btn_home_click</a:t>
            </a:r>
            <a:r>
              <a:rPr lang="en-US" altLang="ko-KR" sz="2000" b="1" dirty="0" smtClean="0"/>
              <a:t>(self):</a:t>
            </a:r>
          </a:p>
          <a:p>
            <a:r>
              <a:rPr lang="ko-KR" altLang="en-US" dirty="0" smtClean="0"/>
              <a:t>로봇을 </a:t>
            </a:r>
            <a:r>
              <a:rPr lang="en-US" altLang="ko-KR" dirty="0" err="1" smtClean="0"/>
              <a:t>homeAngles</a:t>
            </a:r>
            <a:r>
              <a:rPr lang="ko-KR" altLang="en-US" dirty="0" smtClean="0"/>
              <a:t>에 저장된 초기 상태로 이동하고 이를 </a:t>
            </a:r>
            <a:r>
              <a:rPr lang="en-US" altLang="ko-KR" dirty="0" err="1" smtClean="0"/>
              <a:t>Ui</a:t>
            </a:r>
            <a:r>
              <a:rPr lang="ko-KR" altLang="en-US" dirty="0" smtClean="0"/>
              <a:t>에 반영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295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837" y="1866534"/>
            <a:ext cx="4503704" cy="28477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44938" y="2690220"/>
            <a:ext cx="376210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move_btn_stop_click</a:t>
            </a:r>
            <a:r>
              <a:rPr lang="en-US" altLang="ko-KR" sz="2000" b="1" dirty="0" smtClean="0"/>
              <a:t>(self):</a:t>
            </a:r>
          </a:p>
          <a:p>
            <a:r>
              <a:rPr lang="ko-KR" altLang="en-US" dirty="0" err="1" smtClean="0"/>
              <a:t>긴급정지</a:t>
            </a:r>
            <a:r>
              <a:rPr lang="ko-KR" altLang="en-US" dirty="0" smtClean="0"/>
              <a:t> 후 정지 상태를 </a:t>
            </a:r>
            <a:r>
              <a:rPr lang="en-US" altLang="ko-KR" dirty="0" err="1" smtClean="0"/>
              <a:t>Ui</a:t>
            </a:r>
            <a:r>
              <a:rPr lang="ko-KR" altLang="en-US" dirty="0" smtClean="0"/>
              <a:t>에 반영</a:t>
            </a:r>
            <a:endParaRPr lang="en-US" altLang="ko-KR" dirty="0" smtClean="0"/>
          </a:p>
          <a:p>
            <a:r>
              <a:rPr lang="en-US" altLang="ko-KR" dirty="0" smtClean="0"/>
              <a:t>(thread</a:t>
            </a:r>
            <a:r>
              <a:rPr lang="ko-KR" altLang="en-US" dirty="0" smtClean="0"/>
              <a:t>문제로 </a:t>
            </a:r>
            <a:r>
              <a:rPr lang="ko-KR" altLang="en-US" dirty="0" err="1" smtClean="0"/>
              <a:t>미구현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7030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746" y="758187"/>
            <a:ext cx="4586288" cy="52977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53051" y="2930015"/>
            <a:ext cx="4127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Move_btn_reset_click</a:t>
            </a:r>
            <a:r>
              <a:rPr lang="en-US" altLang="ko-KR" sz="2000" b="1" dirty="0" smtClean="0"/>
              <a:t>(self):</a:t>
            </a:r>
          </a:p>
          <a:p>
            <a:r>
              <a:rPr lang="ko-KR" altLang="en-US" dirty="0" smtClean="0"/>
              <a:t>로봇과 </a:t>
            </a:r>
            <a:r>
              <a:rPr lang="ko-KR" altLang="en-US" dirty="0" err="1" smtClean="0"/>
              <a:t>재연결하고</a:t>
            </a:r>
            <a:r>
              <a:rPr lang="ko-KR" altLang="en-US" dirty="0" smtClean="0"/>
              <a:t> 모든 상태를 초기 상태로 되돌리고</a:t>
            </a:r>
            <a:r>
              <a:rPr lang="en-US" altLang="ko-KR" dirty="0"/>
              <a:t> </a:t>
            </a:r>
            <a:r>
              <a:rPr lang="en-US" altLang="ko-KR" dirty="0" err="1" smtClean="0"/>
              <a:t>Ui</a:t>
            </a:r>
            <a:r>
              <a:rPr lang="ko-KR" altLang="en-US" dirty="0" smtClean="0"/>
              <a:t>에 반영한다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816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53" y="1005976"/>
            <a:ext cx="5768395" cy="48069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18811" y="2393811"/>
            <a:ext cx="467650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set_joint_click</a:t>
            </a:r>
            <a:r>
              <a:rPr lang="en-US" altLang="ko-KR" sz="2000" b="1" dirty="0" smtClean="0"/>
              <a:t>(self):</a:t>
            </a:r>
          </a:p>
          <a:p>
            <a:r>
              <a:rPr lang="ko-KR" altLang="en-US" dirty="0" smtClean="0"/>
              <a:t>우 상단 </a:t>
            </a:r>
            <a:r>
              <a:rPr lang="en-US" altLang="ko-KR" dirty="0" smtClean="0"/>
              <a:t>joint</a:t>
            </a:r>
            <a:r>
              <a:rPr lang="ko-KR" altLang="en-US" dirty="0" smtClean="0"/>
              <a:t>버튼을 누르면 바로 아래 라벨 이름을 </a:t>
            </a:r>
            <a:r>
              <a:rPr lang="en-US" altLang="ko-KR" dirty="0" err="1" smtClean="0"/>
              <a:t>Jn</a:t>
            </a:r>
            <a:r>
              <a:rPr lang="ko-KR" altLang="en-US" dirty="0" smtClean="0"/>
              <a:t>으로 바꾼다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2000" b="1" dirty="0" err="1" smtClean="0"/>
              <a:t>set_location_click</a:t>
            </a:r>
            <a:r>
              <a:rPr lang="en-US" altLang="ko-KR" sz="2000" b="1" dirty="0" smtClean="0"/>
              <a:t>(self):</a:t>
            </a:r>
          </a:p>
          <a:p>
            <a:r>
              <a:rPr lang="ko-KR" altLang="en-US" dirty="0" smtClean="0"/>
              <a:t>우 상단 </a:t>
            </a:r>
            <a:r>
              <a:rPr lang="en-US" altLang="ko-KR" dirty="0" err="1" smtClean="0"/>
              <a:t>locatio</a:t>
            </a:r>
            <a:r>
              <a:rPr lang="ko-KR" altLang="en-US" dirty="0" smtClean="0"/>
              <a:t>버튼을 누르면 바로 아래 라벨 이름을 </a:t>
            </a:r>
            <a:r>
              <a:rPr lang="en-US" altLang="ko-KR" dirty="0" smtClean="0"/>
              <a:t>XYZ Roll Pitch Yaw</a:t>
            </a:r>
            <a:r>
              <a:rPr lang="ko-KR" altLang="en-US" dirty="0" smtClean="0"/>
              <a:t>로 바꾼다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7241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68" y="79329"/>
            <a:ext cx="6981144" cy="67002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54835" y="2704011"/>
            <a:ext cx="408867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set_btn_down_click</a:t>
            </a:r>
            <a:r>
              <a:rPr lang="en-US" altLang="ko-KR" sz="2000" b="1" dirty="0" smtClean="0"/>
              <a:t>(self):</a:t>
            </a:r>
          </a:p>
          <a:p>
            <a:r>
              <a:rPr lang="en-US" altLang="ko-KR" dirty="0" err="1" smtClean="0"/>
              <a:t>Ui</a:t>
            </a:r>
            <a:r>
              <a:rPr lang="en-US" altLang="ko-KR" dirty="0" smtClean="0"/>
              <a:t> </a:t>
            </a:r>
            <a:r>
              <a:rPr lang="ko-KR" altLang="en-US" dirty="0" smtClean="0"/>
              <a:t>우측 아래 화살표 버튼을 누르면 작동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 </a:t>
            </a:r>
            <a:r>
              <a:rPr lang="ko-KR" altLang="en-US" dirty="0" smtClean="0"/>
              <a:t>우 상단에 입력한 값들을 </a:t>
            </a:r>
            <a:r>
              <a:rPr lang="en-US" altLang="ko-KR" dirty="0" smtClean="0"/>
              <a:t>queue</a:t>
            </a:r>
            <a:r>
              <a:rPr lang="ko-KR" altLang="en-US" dirty="0" smtClean="0"/>
              <a:t>에 추가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899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49" y="2908254"/>
            <a:ext cx="5720317" cy="5925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1430" y="2742884"/>
            <a:ext cx="52948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set_btn_up_click</a:t>
            </a:r>
            <a:r>
              <a:rPr lang="en-US" altLang="ko-KR" sz="2000" b="1" dirty="0" smtClean="0"/>
              <a:t>(self):</a:t>
            </a:r>
          </a:p>
          <a:p>
            <a:r>
              <a:rPr lang="en-US" altLang="ko-KR" dirty="0" err="1" smtClean="0"/>
              <a:t>Ui</a:t>
            </a:r>
            <a:r>
              <a:rPr lang="en-US" altLang="ko-KR" dirty="0" smtClean="0"/>
              <a:t> </a:t>
            </a:r>
            <a:r>
              <a:rPr lang="ko-KR" altLang="en-US" dirty="0" smtClean="0"/>
              <a:t>우측 위로 가는 화살표 클릭 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선택된 </a:t>
            </a:r>
            <a:r>
              <a:rPr lang="en-US" altLang="ko-KR" dirty="0" smtClean="0"/>
              <a:t>queue</a:t>
            </a:r>
            <a:r>
              <a:rPr lang="ko-KR" altLang="en-US" dirty="0" smtClean="0"/>
              <a:t>의 내용물을 제거한다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691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49887" y="2825285"/>
            <a:ext cx="434993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set_btn_move_click</a:t>
            </a:r>
            <a:r>
              <a:rPr lang="en-US" altLang="ko-KR" sz="2000" b="1" dirty="0" smtClean="0"/>
              <a:t>(self):</a:t>
            </a:r>
          </a:p>
          <a:p>
            <a:r>
              <a:rPr lang="en-US" altLang="ko-KR" dirty="0" err="1" smtClean="0"/>
              <a:t>Ui</a:t>
            </a:r>
            <a:r>
              <a:rPr lang="en-US" altLang="ko-KR" dirty="0" smtClean="0"/>
              <a:t> </a:t>
            </a:r>
            <a:r>
              <a:rPr lang="ko-KR" altLang="en-US" dirty="0" smtClean="0"/>
              <a:t>우측 </a:t>
            </a:r>
            <a:r>
              <a:rPr lang="en-US" altLang="ko-KR" dirty="0" smtClean="0"/>
              <a:t>queue</a:t>
            </a:r>
            <a:r>
              <a:rPr lang="ko-KR" altLang="en-US" dirty="0" smtClean="0"/>
              <a:t>에 상단부터 순서대로 읽어 해당 명령에 맞춰 로봇을 움직인다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캡쳐된</a:t>
            </a:r>
            <a:r>
              <a:rPr lang="ko-KR" altLang="en-US" dirty="0" smtClean="0"/>
              <a:t> 코드는 그 일부이다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2" y="36739"/>
            <a:ext cx="6675678" cy="680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78311" y="2490279"/>
            <a:ext cx="40251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초기 상태 설정</a:t>
            </a:r>
            <a:endParaRPr lang="en-US" altLang="ko-KR" dirty="0" smtClean="0"/>
          </a:p>
          <a:p>
            <a:r>
              <a:rPr lang="en-US" altLang="ko-KR" dirty="0" err="1" smtClean="0"/>
              <a:t>spd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속도 값</a:t>
            </a:r>
            <a:endParaRPr lang="en-US" altLang="ko-KR" dirty="0" smtClean="0"/>
          </a:p>
          <a:p>
            <a:r>
              <a:rPr lang="en-US" altLang="ko-KR" dirty="0" err="1" smtClean="0"/>
              <a:t>Acc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가속도 값</a:t>
            </a:r>
            <a:endParaRPr lang="en-US" altLang="ko-KR" dirty="0" smtClean="0"/>
          </a:p>
          <a:p>
            <a:r>
              <a:rPr lang="en-US" altLang="ko-KR" dirty="0" err="1" smtClean="0"/>
              <a:t>currAngles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로봇의 각 관절 상태</a:t>
            </a:r>
            <a:endParaRPr lang="en-US" altLang="ko-KR" dirty="0" smtClean="0"/>
          </a:p>
          <a:p>
            <a:r>
              <a:rPr lang="en-US" altLang="ko-KR" dirty="0" err="1" smtClean="0"/>
              <a:t>currLocation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로봇의 </a:t>
            </a:r>
            <a:r>
              <a:rPr lang="en-US" altLang="ko-KR" dirty="0" smtClean="0"/>
              <a:t>TCP</a:t>
            </a:r>
            <a:r>
              <a:rPr lang="ko-KR" altLang="en-US" dirty="0" smtClean="0"/>
              <a:t>좌표</a:t>
            </a:r>
            <a:endParaRPr lang="en-US" altLang="ko-KR" dirty="0" smtClean="0"/>
          </a:p>
          <a:p>
            <a:r>
              <a:rPr lang="en-US" altLang="ko-KR" dirty="0" err="1" smtClean="0"/>
              <a:t>homeAngles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로봇의 초기 상태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022" y="2600680"/>
            <a:ext cx="55245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17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91" y="2008006"/>
            <a:ext cx="7519851" cy="27956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16537" y="2944158"/>
            <a:ext cx="36184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s</a:t>
            </a:r>
            <a:r>
              <a:rPr lang="en-US" altLang="ko-KR" sz="2000" b="1" dirty="0" err="1" smtClean="0"/>
              <a:t>ave_btn_click</a:t>
            </a:r>
            <a:r>
              <a:rPr lang="en-US" altLang="ko-KR" sz="2000" b="1" dirty="0" smtClean="0"/>
              <a:t>(self):</a:t>
            </a:r>
          </a:p>
          <a:p>
            <a:r>
              <a:rPr lang="en-US" altLang="ko-KR" dirty="0" err="1" smtClean="0"/>
              <a:t>Ui</a:t>
            </a:r>
            <a:r>
              <a:rPr lang="en-US" altLang="ko-KR" dirty="0" smtClean="0"/>
              <a:t> </a:t>
            </a:r>
            <a:r>
              <a:rPr lang="ko-KR" altLang="en-US" dirty="0" smtClean="0"/>
              <a:t>우측 </a:t>
            </a:r>
            <a:r>
              <a:rPr lang="en-US" altLang="ko-KR" dirty="0" smtClean="0"/>
              <a:t>queue</a:t>
            </a:r>
            <a:r>
              <a:rPr lang="ko-KR" altLang="en-US" dirty="0" smtClean="0"/>
              <a:t>에 저장된 내용을 </a:t>
            </a:r>
            <a:r>
              <a:rPr lang="en-US" altLang="ko-KR" dirty="0" smtClean="0"/>
              <a:t>txt</a:t>
            </a:r>
            <a:r>
              <a:rPr lang="ko-KR" altLang="en-US" dirty="0" smtClean="0"/>
              <a:t>파일로 저장한다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17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46" y="2710863"/>
            <a:ext cx="5035219" cy="12653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92239" y="2050866"/>
            <a:ext cx="451974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setupUi</a:t>
            </a:r>
            <a:r>
              <a:rPr lang="en-US" altLang="ko-KR" sz="2000" b="1" dirty="0" smtClean="0"/>
              <a:t>(self, </a:t>
            </a:r>
            <a:r>
              <a:rPr lang="en-US" altLang="ko-KR" sz="2000" b="1" dirty="0" err="1" smtClean="0"/>
              <a:t>MainWindow</a:t>
            </a:r>
            <a:r>
              <a:rPr lang="en-US" altLang="ko-KR" sz="2000" b="1" dirty="0" smtClean="0"/>
              <a:t>):</a:t>
            </a:r>
          </a:p>
          <a:p>
            <a:r>
              <a:rPr lang="en-US" altLang="ko-KR" dirty="0" err="1" smtClean="0"/>
              <a:t>Ui</a:t>
            </a:r>
            <a:r>
              <a:rPr lang="ko-KR" altLang="en-US" dirty="0" smtClean="0"/>
              <a:t>를 생성하는 함수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변수 명을 통해 어떤 부분인지 확인 가능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btn</a:t>
            </a:r>
            <a:r>
              <a:rPr lang="ko-KR" altLang="en-US" dirty="0" smtClean="0"/>
              <a:t>이 들어가면 버튼</a:t>
            </a:r>
            <a:r>
              <a:rPr lang="en-US" altLang="ko-KR" dirty="0" smtClean="0"/>
              <a:t>, blank</a:t>
            </a:r>
            <a:r>
              <a:rPr lang="ko-KR" altLang="en-US" dirty="0" smtClean="0"/>
              <a:t>는 입력 공간</a:t>
            </a:r>
            <a:r>
              <a:rPr lang="en-US" altLang="ko-KR" dirty="0" smtClean="0"/>
              <a:t>, 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TCP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, j</a:t>
            </a:r>
            <a:r>
              <a:rPr lang="ko-KR" altLang="en-US" dirty="0" smtClean="0"/>
              <a:t>는 관절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sz="2000" b="1" dirty="0" err="1" smtClean="0"/>
              <a:t>retranslateUi</a:t>
            </a:r>
            <a:r>
              <a:rPr lang="en-US" altLang="ko-KR" sz="2000" b="1" dirty="0" smtClean="0"/>
              <a:t>(self, </a:t>
            </a:r>
            <a:r>
              <a:rPr lang="en-US" altLang="ko-KR" sz="2000" b="1" dirty="0" err="1" smtClean="0"/>
              <a:t>MainWindow</a:t>
            </a:r>
            <a:r>
              <a:rPr lang="en-US" altLang="ko-KR" sz="2000" b="1" dirty="0" smtClean="0"/>
              <a:t>):</a:t>
            </a:r>
          </a:p>
          <a:p>
            <a:r>
              <a:rPr lang="en-US" altLang="ko-KR" dirty="0" err="1" smtClean="0"/>
              <a:t>setupUi</a:t>
            </a:r>
            <a:r>
              <a:rPr lang="ko-KR" altLang="en-US" dirty="0" smtClean="0"/>
              <a:t>에서 설정한 </a:t>
            </a:r>
            <a:r>
              <a:rPr lang="en-US" altLang="ko-KR" dirty="0" err="1" smtClean="0"/>
              <a:t>Ui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blank</a:t>
            </a:r>
            <a:r>
              <a:rPr lang="ko-KR" altLang="en-US" dirty="0" smtClean="0"/>
              <a:t>에 값을 넣어두거나 각 부분에 글을 넣은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51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08" y="527277"/>
            <a:ext cx="4857750" cy="5934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7920" y="2068694"/>
            <a:ext cx="487244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s</a:t>
            </a:r>
            <a:r>
              <a:rPr lang="en-US" altLang="ko-KR" sz="2000" b="1" dirty="0" err="1" smtClean="0"/>
              <a:t>ocket_btn_connect_toggle</a:t>
            </a:r>
            <a:r>
              <a:rPr lang="en-US" altLang="ko-KR" sz="2000" b="1" dirty="0" smtClean="0"/>
              <a:t>(self, state):</a:t>
            </a:r>
          </a:p>
          <a:p>
            <a:r>
              <a:rPr lang="en-US" altLang="ko-KR" dirty="0" err="1" smtClean="0"/>
              <a:t>Ui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connect, disconnect </a:t>
            </a:r>
            <a:r>
              <a:rPr lang="ko-KR" altLang="en-US" dirty="0" smtClean="0"/>
              <a:t>버튼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로봇과 연결하고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로봇의 초기 정보를 불러와 </a:t>
            </a:r>
            <a:r>
              <a:rPr lang="en-US" altLang="ko-KR" dirty="0" err="1" smtClean="0"/>
              <a:t>Ui</a:t>
            </a:r>
            <a:r>
              <a:rPr lang="ko-KR" altLang="en-US" dirty="0" smtClean="0"/>
              <a:t>에 </a:t>
            </a:r>
            <a:r>
              <a:rPr lang="ko-KR" altLang="en-US" dirty="0"/>
              <a:t>업</a:t>
            </a:r>
            <a:r>
              <a:rPr lang="ko-KR" altLang="en-US" dirty="0" smtClean="0"/>
              <a:t>데이트 하는 함수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state</a:t>
            </a:r>
            <a:r>
              <a:rPr lang="en-US" altLang="ko-KR" dirty="0"/>
              <a:t>:</a:t>
            </a:r>
            <a:r>
              <a:rPr lang="ko-KR" altLang="en-US" dirty="0" smtClean="0"/>
              <a:t> 로봇과 이미 연결되어 있음</a:t>
            </a:r>
            <a:r>
              <a:rPr lang="en-US" altLang="ko-KR" dirty="0" smtClean="0"/>
              <a:t>(False)</a:t>
            </a:r>
          </a:p>
          <a:p>
            <a:r>
              <a:rPr lang="ko-KR" altLang="en-US" dirty="0" smtClean="0"/>
              <a:t> 로봇과 연결되어 있지 않음</a:t>
            </a:r>
            <a:r>
              <a:rPr lang="en-US" altLang="ko-KR" dirty="0" smtClean="0"/>
              <a:t>(True)</a:t>
            </a:r>
          </a:p>
        </p:txBody>
      </p:sp>
    </p:spTree>
    <p:extLst>
      <p:ext uri="{BB962C8B-B14F-4D97-AF65-F5344CB8AC3E}">
        <p14:creationId xmlns:p14="http://schemas.microsoft.com/office/powerpoint/2010/main" val="299569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984" y="2707331"/>
            <a:ext cx="4963585" cy="10821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92686" y="2771367"/>
            <a:ext cx="3788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getCurrPosition</a:t>
            </a:r>
            <a:r>
              <a:rPr lang="en-US" altLang="ko-KR" sz="2000" b="1" dirty="0" smtClean="0"/>
              <a:t>(self):</a:t>
            </a:r>
          </a:p>
          <a:p>
            <a:r>
              <a:rPr lang="ko-KR" altLang="en-US" dirty="0" smtClean="0"/>
              <a:t>로봇의 현재 관절 상태</a:t>
            </a:r>
            <a:r>
              <a:rPr lang="en-US" altLang="ko-KR" dirty="0" smtClean="0"/>
              <a:t>, TCP</a:t>
            </a:r>
            <a:r>
              <a:rPr lang="ko-KR" altLang="en-US" dirty="0" smtClean="0"/>
              <a:t>를 받아와서 저장하는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81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20" y="1319076"/>
            <a:ext cx="5695950" cy="4324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97190" y="2212929"/>
            <a:ext cx="444137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updateJoint</a:t>
            </a:r>
            <a:r>
              <a:rPr lang="en-US" altLang="ko-KR" sz="2000" b="1" dirty="0" smtClean="0"/>
              <a:t>(self):</a:t>
            </a:r>
          </a:p>
          <a:p>
            <a:r>
              <a:rPr lang="ko-KR" altLang="en-US" dirty="0" smtClean="0"/>
              <a:t>저장된 로봇의 현재 관절 상태를 </a:t>
            </a:r>
            <a:r>
              <a:rPr lang="en-US" altLang="ko-KR" dirty="0" err="1" smtClean="0"/>
              <a:t>Ui</a:t>
            </a:r>
            <a:r>
              <a:rPr lang="ko-KR" altLang="en-US" dirty="0" smtClean="0"/>
              <a:t>에 반영하는 함수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2000" b="1" dirty="0" err="1" smtClean="0"/>
              <a:t>updateLocation</a:t>
            </a:r>
            <a:r>
              <a:rPr lang="en-US" altLang="ko-KR" sz="2000" b="1" dirty="0" smtClean="0"/>
              <a:t>(self):</a:t>
            </a:r>
          </a:p>
          <a:p>
            <a:r>
              <a:rPr lang="ko-KR" altLang="en-US" dirty="0" smtClean="0"/>
              <a:t>저장되 로봇의 현재 </a:t>
            </a:r>
            <a:r>
              <a:rPr lang="en-US" altLang="ko-KR" dirty="0" smtClean="0"/>
              <a:t>TCP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Ui</a:t>
            </a:r>
            <a:r>
              <a:rPr lang="ko-KR" altLang="en-US" dirty="0" smtClean="0"/>
              <a:t>에 반영하는 함수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1753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65" y="1191713"/>
            <a:ext cx="5343525" cy="4552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7554" y="2286000"/>
            <a:ext cx="500307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Update_changeJoint</a:t>
            </a:r>
            <a:r>
              <a:rPr lang="en-US" altLang="ko-KR" sz="2000" b="1" dirty="0" smtClean="0"/>
              <a:t>(self):</a:t>
            </a:r>
          </a:p>
          <a:p>
            <a:r>
              <a:rPr lang="ko-KR" altLang="en-US" dirty="0" smtClean="0"/>
              <a:t>로봇에 저장된 현재 관절 상태를 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중앙의 값들에 반영하는 함수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2000" b="1" dirty="0" err="1" smtClean="0"/>
              <a:t>Update_changeLocation</a:t>
            </a:r>
            <a:r>
              <a:rPr lang="en-US" altLang="ko-KR" sz="2000" b="1" dirty="0" smtClean="0"/>
              <a:t>(self):</a:t>
            </a:r>
          </a:p>
          <a:p>
            <a:r>
              <a:rPr lang="ko-KR" altLang="en-US" dirty="0"/>
              <a:t>로봇에 저장된 현재 </a:t>
            </a:r>
            <a:r>
              <a:rPr lang="en-US" altLang="ko-KR" dirty="0" smtClean="0"/>
              <a:t>TCP</a:t>
            </a:r>
            <a:r>
              <a:rPr lang="ko-KR" altLang="en-US" dirty="0" smtClean="0"/>
              <a:t>를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중앙의 값들에 반영하는 </a:t>
            </a:r>
            <a:r>
              <a:rPr lang="ko-KR" altLang="en-US" dirty="0" smtClean="0"/>
              <a:t>함수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595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99" y="2220820"/>
            <a:ext cx="4400550" cy="2181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00354" y="2264991"/>
            <a:ext cx="51206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updateSpd</a:t>
            </a:r>
            <a:r>
              <a:rPr lang="en-US" altLang="ko-KR" sz="2000" b="1" dirty="0" smtClean="0"/>
              <a:t>(self):</a:t>
            </a:r>
          </a:p>
          <a:p>
            <a:r>
              <a:rPr lang="ko-KR" altLang="en-US" dirty="0" smtClean="0"/>
              <a:t>저장된 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가속도 값을 </a:t>
            </a:r>
            <a:r>
              <a:rPr lang="en-US" altLang="ko-KR" dirty="0" err="1" smtClean="0"/>
              <a:t>Ui</a:t>
            </a:r>
            <a:r>
              <a:rPr lang="ko-KR" altLang="en-US" dirty="0" smtClean="0"/>
              <a:t>에 반영하는 함수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2000" b="1" dirty="0" err="1" smtClean="0"/>
              <a:t>changeSpd</a:t>
            </a:r>
            <a:r>
              <a:rPr lang="en-US" altLang="ko-KR" sz="2000" b="1" dirty="0" smtClean="0"/>
              <a:t>(self):</a:t>
            </a:r>
          </a:p>
          <a:p>
            <a:r>
              <a:rPr lang="en-US" altLang="ko-KR" dirty="0" err="1" smtClean="0"/>
              <a:t>Ui</a:t>
            </a:r>
            <a:r>
              <a:rPr lang="ko-KR" altLang="en-US" dirty="0" smtClean="0"/>
              <a:t>에 입력된 속도 가속도 값을 받아와서 저장하고 다시 반영하는 함수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버튼을 누르면 실행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94162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21" y="1449433"/>
            <a:ext cx="7018289" cy="36973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20149" y="1713050"/>
            <a:ext cx="38535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c</a:t>
            </a:r>
            <a:r>
              <a:rPr lang="en-US" altLang="ko-KR" sz="2000" b="1" dirty="0" err="1" smtClean="0"/>
              <a:t>hangeJoint</a:t>
            </a:r>
            <a:r>
              <a:rPr lang="en-US" altLang="ko-KR" sz="2000" b="1" dirty="0" smtClean="0"/>
              <a:t>(self):</a:t>
            </a:r>
          </a:p>
          <a:p>
            <a:r>
              <a:rPr lang="en-US" altLang="ko-KR" dirty="0" err="1" smtClean="0"/>
              <a:t>Ui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중앙 사용자가 입력한 관절 값을 바탕으로 해당 상태로 로봇의 관절을 이동하고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다시 </a:t>
            </a:r>
            <a:r>
              <a:rPr lang="en-US" altLang="ko-KR" dirty="0" err="1" smtClean="0"/>
              <a:t>Ui</a:t>
            </a:r>
            <a:r>
              <a:rPr lang="ko-KR" altLang="en-US" dirty="0" smtClean="0"/>
              <a:t>에 반영하는 함수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2000" b="1" dirty="0" err="1" smtClean="0"/>
              <a:t>changeLocation</a:t>
            </a:r>
            <a:r>
              <a:rPr lang="en-US" altLang="ko-KR" sz="2000" b="1" dirty="0" smtClean="0"/>
              <a:t>(self):</a:t>
            </a:r>
          </a:p>
          <a:p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중앙 사용자가 입력한 </a:t>
            </a:r>
            <a:r>
              <a:rPr lang="en-US" altLang="ko-KR" dirty="0" smtClean="0"/>
              <a:t>TCP</a:t>
            </a:r>
            <a:r>
              <a:rPr lang="ko-KR" altLang="en-US" dirty="0" smtClean="0"/>
              <a:t> </a:t>
            </a:r>
            <a:r>
              <a:rPr lang="ko-KR" altLang="en-US" dirty="0"/>
              <a:t>값을 바탕으로 해당 상태로 로봇의 관절을 이동하고</a:t>
            </a:r>
            <a:r>
              <a:rPr lang="en-US" altLang="ko-KR" dirty="0"/>
              <a:t>, </a:t>
            </a:r>
            <a:r>
              <a:rPr lang="ko-KR" altLang="en-US" dirty="0"/>
              <a:t>이를 다시 </a:t>
            </a:r>
            <a:r>
              <a:rPr lang="en-US" altLang="ko-KR" dirty="0" err="1"/>
              <a:t>Ui</a:t>
            </a:r>
            <a:r>
              <a:rPr lang="ko-KR" altLang="en-US" dirty="0"/>
              <a:t>에 반영하는 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04465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522</Words>
  <Application>Microsoft Office PowerPoint</Application>
  <PresentationFormat>와이드스크린</PresentationFormat>
  <Paragraphs>94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URX GUI CODE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URX_GUI_CODE</dc:title>
  <dc:creator>FILAB</dc:creator>
  <cp:lastModifiedBy>FILAB</cp:lastModifiedBy>
  <cp:revision>47</cp:revision>
  <dcterms:created xsi:type="dcterms:W3CDTF">2020-11-16T16:28:24Z</dcterms:created>
  <dcterms:modified xsi:type="dcterms:W3CDTF">2020-11-17T05:45:20Z</dcterms:modified>
</cp:coreProperties>
</file>