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9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0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7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3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4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8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7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7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5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C3B1-8E67-4991-8FE4-A9DAD8F14D5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1E76E-439A-4EFA-9EB2-692F580B3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1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URX GUI 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고민섭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43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99" y="1933974"/>
            <a:ext cx="5841527" cy="2860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4937" y="2209859"/>
            <a:ext cx="4611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로봇의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값을 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+XYZ: </a:t>
            </a:r>
            <a:r>
              <a:rPr lang="ko-KR" altLang="en-US" dirty="0" smtClean="0"/>
              <a:t>로봇의 </a:t>
            </a:r>
            <a:r>
              <a:rPr lang="en-US" altLang="ko-KR" dirty="0" smtClean="0"/>
              <a:t>X, Y, Z </a:t>
            </a:r>
            <a:r>
              <a:rPr lang="ko-KR" altLang="en-US" dirty="0" smtClean="0"/>
              <a:t>좌표를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만큼 이동</a:t>
            </a:r>
            <a:endParaRPr lang="en-US" altLang="ko-KR" dirty="0" smtClean="0"/>
          </a:p>
          <a:p>
            <a:r>
              <a:rPr lang="en-US" altLang="ko-KR" dirty="0" smtClean="0"/>
              <a:t>-XYZ: </a:t>
            </a:r>
            <a:r>
              <a:rPr lang="ko-KR" altLang="en-US" dirty="0" smtClean="0"/>
              <a:t>로봇의 </a:t>
            </a:r>
            <a:r>
              <a:rPr lang="en-US" altLang="ko-KR" dirty="0" smtClean="0"/>
              <a:t>X, Y, Z </a:t>
            </a:r>
            <a:r>
              <a:rPr lang="ko-KR" altLang="en-US" dirty="0" smtClean="0"/>
              <a:t>좌표를 </a:t>
            </a:r>
            <a:r>
              <a:rPr lang="en-US" altLang="ko-KR" dirty="0" smtClean="0"/>
              <a:t>-0.05</a:t>
            </a:r>
            <a:r>
              <a:rPr lang="ko-KR" altLang="en-US" dirty="0" smtClean="0"/>
              <a:t>만큼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+-r: </a:t>
            </a:r>
            <a:r>
              <a:rPr lang="ko-KR" altLang="en-US" dirty="0" smtClean="0"/>
              <a:t>로봇을 </a:t>
            </a:r>
            <a:r>
              <a:rPr lang="en-US" altLang="ko-KR" dirty="0"/>
              <a:t>X</a:t>
            </a:r>
            <a:r>
              <a:rPr lang="ko-KR" altLang="en-US" dirty="0" smtClean="0"/>
              <a:t>축을 기준으로 </a:t>
            </a:r>
            <a:r>
              <a:rPr lang="en-US" altLang="ko-KR" dirty="0" smtClean="0"/>
              <a:t>+-30</a:t>
            </a:r>
            <a:r>
              <a:rPr lang="ko-KR" altLang="en-US" dirty="0" smtClean="0"/>
              <a:t>도 회전</a:t>
            </a:r>
            <a:endParaRPr lang="en-US" altLang="ko-KR" dirty="0" smtClean="0"/>
          </a:p>
          <a:p>
            <a:r>
              <a:rPr lang="en-US" altLang="ko-KR" dirty="0" smtClean="0"/>
              <a:t>+-p: </a:t>
            </a:r>
            <a:r>
              <a:rPr lang="ko-KR" altLang="en-US" dirty="0" smtClean="0"/>
              <a:t>로봇을 </a:t>
            </a:r>
            <a:r>
              <a:rPr lang="en-US" altLang="ko-KR" dirty="0"/>
              <a:t>Y</a:t>
            </a:r>
            <a:r>
              <a:rPr lang="ko-KR" altLang="en-US" dirty="0" smtClean="0"/>
              <a:t>축을 기준으로 </a:t>
            </a:r>
            <a:r>
              <a:rPr lang="en-US" altLang="ko-KR" dirty="0" smtClean="0"/>
              <a:t>+-30</a:t>
            </a:r>
            <a:r>
              <a:rPr lang="ko-KR" altLang="en-US" dirty="0" smtClean="0"/>
              <a:t>도 회전</a:t>
            </a:r>
            <a:endParaRPr lang="en-US" altLang="ko-KR" dirty="0" smtClean="0"/>
          </a:p>
          <a:p>
            <a:r>
              <a:rPr lang="en-US" altLang="ko-KR" dirty="0" smtClean="0"/>
              <a:t>+-y: </a:t>
            </a:r>
            <a:r>
              <a:rPr lang="ko-KR" altLang="en-US" dirty="0" smtClean="0"/>
              <a:t>로봇을 </a:t>
            </a:r>
            <a:r>
              <a:rPr lang="en-US" altLang="ko-KR" dirty="0" smtClean="0"/>
              <a:t>Z</a:t>
            </a:r>
            <a:r>
              <a:rPr lang="ko-KR" altLang="en-US" dirty="0" smtClean="0"/>
              <a:t>축을 기준으로 </a:t>
            </a:r>
            <a:r>
              <a:rPr lang="en-US" altLang="ko-KR" dirty="0" smtClean="0"/>
              <a:t>+-30</a:t>
            </a:r>
            <a:r>
              <a:rPr lang="ko-KR" altLang="en-US" dirty="0" smtClean="0"/>
              <a:t>도 회전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616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166" y="640080"/>
            <a:ext cx="52773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로봇의 이동 경로 셋을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Joint, Location: </a:t>
            </a:r>
            <a:r>
              <a:rPr lang="ko-KR" altLang="en-US" dirty="0"/>
              <a:t>관</a:t>
            </a:r>
            <a:r>
              <a:rPr lang="ko-KR" altLang="en-US" dirty="0" smtClean="0"/>
              <a:t>절의 </a:t>
            </a:r>
            <a:r>
              <a:rPr lang="ko-KR" altLang="en-US" dirty="0" smtClean="0"/>
              <a:t>상태와 </a:t>
            </a:r>
            <a:r>
              <a:rPr lang="en-US" altLang="ko-KR" dirty="0" smtClean="0"/>
              <a:t>TCP</a:t>
            </a:r>
            <a:r>
              <a:rPr lang="ko-KR" altLang="en-US" dirty="0"/>
              <a:t> </a:t>
            </a:r>
            <a:r>
              <a:rPr lang="ko-KR" altLang="en-US" dirty="0" smtClean="0"/>
              <a:t>중 사용할 위치 정보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Absolute, Relative: </a:t>
            </a:r>
            <a:r>
              <a:rPr lang="ko-KR" altLang="en-US" dirty="0" smtClean="0"/>
              <a:t>해당 좌표로 이동 혹은 해당 좌표만큼 이동을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Delete: </a:t>
            </a:r>
            <a:r>
              <a:rPr lang="ko-KR" altLang="en-US" dirty="0" smtClean="0"/>
              <a:t>선택된 경로 셋을 제거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Add Position: </a:t>
            </a:r>
            <a:r>
              <a:rPr lang="ko-KR" altLang="en-US" dirty="0" smtClean="0"/>
              <a:t>입력된 값으로 새로운 경로 셋을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Add G:</a:t>
            </a:r>
            <a:r>
              <a:rPr lang="en-US" altLang="ko-KR" dirty="0" smtClean="0"/>
              <a:t> A, R</a:t>
            </a:r>
            <a:r>
              <a:rPr lang="ko-KR" altLang="en-US" dirty="0"/>
              <a:t> </a:t>
            </a:r>
            <a:r>
              <a:rPr lang="ko-KR" altLang="en-US" dirty="0" smtClean="0"/>
              <a:t>설정하고 </a:t>
            </a:r>
            <a:r>
              <a:rPr lang="en-US" altLang="ko-KR" dirty="0" smtClean="0"/>
              <a:t>gripper </a:t>
            </a:r>
            <a:r>
              <a:rPr lang="ko-KR" altLang="en-US" dirty="0" smtClean="0"/>
              <a:t>위치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Import: PC</a:t>
            </a:r>
            <a:r>
              <a:rPr lang="ko-KR" altLang="en-US" dirty="0" smtClean="0"/>
              <a:t>에서 경로 셋</a:t>
            </a:r>
            <a:r>
              <a:rPr lang="en-US" altLang="ko-KR" dirty="0" smtClean="0"/>
              <a:t> text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import</a:t>
            </a:r>
          </a:p>
          <a:p>
            <a:endParaRPr lang="en-US" altLang="ko-KR" dirty="0"/>
          </a:p>
          <a:p>
            <a:r>
              <a:rPr lang="en-US" altLang="ko-KR" dirty="0" smtClean="0"/>
              <a:t>Move:</a:t>
            </a:r>
            <a:r>
              <a:rPr lang="ko-KR" altLang="en-US" dirty="0" smtClean="0"/>
              <a:t> 경로 셋 순서대로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Save: </a:t>
            </a:r>
            <a:r>
              <a:rPr lang="ko-KR" altLang="en-US" dirty="0" smtClean="0"/>
              <a:t>경로 셋을 </a:t>
            </a:r>
            <a:r>
              <a:rPr lang="en-US" altLang="ko-KR" dirty="0" smtClean="0"/>
              <a:t>text</a:t>
            </a:r>
            <a:r>
              <a:rPr lang="ko-KR" altLang="en-US" dirty="0"/>
              <a:t> </a:t>
            </a:r>
            <a:r>
              <a:rPr lang="ko-KR" altLang="en-US" dirty="0" smtClean="0"/>
              <a:t>파일로 저장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8" y="520883"/>
            <a:ext cx="4764123" cy="5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3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8" y="95536"/>
            <a:ext cx="11374200" cy="66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1" y="2588217"/>
            <a:ext cx="5350791" cy="1278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59583" y="2627247"/>
            <a:ext cx="5238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Bind IP: </a:t>
            </a:r>
            <a:r>
              <a:rPr lang="ko-KR" altLang="en-US" dirty="0" smtClean="0"/>
              <a:t>로봇과 연결을 위한 </a:t>
            </a:r>
            <a:r>
              <a:rPr lang="en-US" altLang="ko-KR" dirty="0" smtClean="0"/>
              <a:t>IP</a:t>
            </a:r>
          </a:p>
          <a:p>
            <a:r>
              <a:rPr lang="en-US" altLang="ko-KR" dirty="0" smtClean="0"/>
              <a:t>Gripper Port: Gripper</a:t>
            </a:r>
            <a:r>
              <a:rPr lang="ko-KR" altLang="en-US" dirty="0" smtClean="0"/>
              <a:t>가 연결된 </a:t>
            </a:r>
            <a:r>
              <a:rPr lang="en-US" altLang="ko-KR" dirty="0" smtClean="0"/>
              <a:t>Port</a:t>
            </a:r>
          </a:p>
          <a:p>
            <a:endParaRPr lang="en-US" altLang="ko-KR" dirty="0"/>
          </a:p>
          <a:p>
            <a:r>
              <a:rPr lang="en-US" altLang="ko-KR" dirty="0" smtClean="0"/>
              <a:t>Connect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위의 두 정보를 이용해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48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5" y="1667418"/>
            <a:ext cx="5810196" cy="3283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0697" y="2847454"/>
            <a:ext cx="374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Current Status:</a:t>
            </a:r>
          </a:p>
          <a:p>
            <a:r>
              <a:rPr lang="ko-KR" altLang="en-US" dirty="0" smtClean="0"/>
              <a:t>로봇의 현재 상태를 모델로 출력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미구현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9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-424" b="20559"/>
          <a:stretch/>
        </p:blipFill>
        <p:spPr>
          <a:xfrm>
            <a:off x="595601" y="1073695"/>
            <a:ext cx="5361062" cy="1630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8143" y="1288688"/>
            <a:ext cx="5238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로봇의 현재 위치를 두가지 방법으로 표시</a:t>
            </a:r>
            <a:endParaRPr lang="en-US" altLang="ko-KR" dirty="0" smtClean="0"/>
          </a:p>
          <a:p>
            <a:r>
              <a:rPr lang="en-US" altLang="ko-KR" dirty="0" smtClean="0"/>
              <a:t>Current Joint: </a:t>
            </a:r>
            <a:r>
              <a:rPr lang="ko-KR" altLang="en-US" dirty="0" smtClean="0"/>
              <a:t>로봇의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관절의 상태를 표시</a:t>
            </a:r>
            <a:endParaRPr lang="en-US" altLang="ko-KR" dirty="0" smtClean="0"/>
          </a:p>
          <a:p>
            <a:r>
              <a:rPr lang="en-US" altLang="ko-KR" dirty="0" smtClean="0"/>
              <a:t>Current Location: </a:t>
            </a:r>
            <a:r>
              <a:rPr lang="ko-KR" altLang="en-US" dirty="0" smtClean="0"/>
              <a:t>로봇의 끝 부분의 좌표의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값을 표시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368143" y="5120684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Gripper</a:t>
            </a:r>
            <a:r>
              <a:rPr lang="ko-KR" altLang="en-US" dirty="0" smtClean="0"/>
              <a:t>의 상태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77118" r="717"/>
          <a:stretch/>
        </p:blipFill>
        <p:spPr>
          <a:xfrm>
            <a:off x="656561" y="3570060"/>
            <a:ext cx="5300102" cy="469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8143" y="3343185"/>
            <a:ext cx="523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로봇의 속도와 가속도 표시</a:t>
            </a:r>
            <a:endParaRPr lang="en-US" altLang="ko-KR" dirty="0" smtClean="0"/>
          </a:p>
          <a:p>
            <a:r>
              <a:rPr lang="en-US" altLang="ko-KR" dirty="0" smtClean="0"/>
              <a:t>Speed: </a:t>
            </a:r>
            <a:r>
              <a:rPr lang="ko-KR" altLang="en-US" dirty="0" smtClean="0"/>
              <a:t>로봇의 이동 속도</a:t>
            </a:r>
            <a:r>
              <a:rPr lang="en-US" altLang="ko-KR" dirty="0" smtClean="0"/>
              <a:t>(rad/s, m/s)(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: 0.1)</a:t>
            </a:r>
          </a:p>
          <a:p>
            <a:r>
              <a:rPr lang="en-US" altLang="ko-KR" dirty="0" err="1" smtClean="0"/>
              <a:t>Accel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로봇의 가속도</a:t>
            </a:r>
            <a:r>
              <a:rPr lang="en-US" altLang="ko-KR" dirty="0" smtClean="0"/>
              <a:t>(rad/s^2, m/s^2)(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: 0.1)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1" y="5142679"/>
            <a:ext cx="5300102" cy="3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r="66910" b="845"/>
          <a:stretch/>
        </p:blipFill>
        <p:spPr>
          <a:xfrm>
            <a:off x="748259" y="968693"/>
            <a:ext cx="3013846" cy="7817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3520" t="1" r="33923" b="1"/>
          <a:stretch/>
        </p:blipFill>
        <p:spPr>
          <a:xfrm>
            <a:off x="748259" y="2825795"/>
            <a:ext cx="2965270" cy="7883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6260" t="-1622"/>
          <a:stretch/>
        </p:blipFill>
        <p:spPr>
          <a:xfrm>
            <a:off x="718666" y="4689565"/>
            <a:ext cx="3073032" cy="801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3442" y="759393"/>
            <a:ext cx="6518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Home: </a:t>
            </a:r>
            <a:r>
              <a:rPr lang="ko-KR" altLang="en-US" dirty="0" smtClean="0"/>
              <a:t>로봇을 초기 설정 좌표로 이동시킴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초기 설정 좌표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관절의 </a:t>
            </a:r>
            <a:r>
              <a:rPr lang="ko-KR" altLang="en-US" dirty="0" err="1" smtClean="0"/>
              <a:t>위치값</a:t>
            </a:r>
            <a:endParaRPr lang="en-US" altLang="ko-KR" dirty="0" smtClean="0"/>
          </a:p>
          <a:p>
            <a:r>
              <a:rPr lang="en-US" altLang="ko-KR" dirty="0" smtClean="0"/>
              <a:t>(2.002, -1.571, -1.571, -1.571 , 1.571, 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3442" y="2896827"/>
            <a:ext cx="651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E-Stop: </a:t>
            </a:r>
            <a:r>
              <a:rPr lang="ko-KR" altLang="en-US" dirty="0" smtClean="0"/>
              <a:t>긴급 정지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로봇을 강제 정지시킨다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(Thread </a:t>
            </a:r>
            <a:r>
              <a:rPr lang="ko-KR" altLang="en-US" dirty="0" smtClean="0"/>
              <a:t>문제로 현재 </a:t>
            </a:r>
            <a:r>
              <a:rPr lang="ko-KR" altLang="en-US" dirty="0" err="1" smtClean="0"/>
              <a:t>미구현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3442" y="4628494"/>
            <a:ext cx="6518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Reset: </a:t>
            </a:r>
            <a:r>
              <a:rPr lang="ko-KR" altLang="en-US" dirty="0" smtClean="0"/>
              <a:t>로봇과의 연결을 끊고 다시 연결하며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설정을 초기 상태로 되돌린다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가속도를 초기 설정으로 바꾼다</a:t>
            </a:r>
            <a:r>
              <a:rPr lang="en-US" altLang="ko-KR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47081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55865" y="3202151"/>
            <a:ext cx="8754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로봇의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가속도 표시 및 수정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Speed: </a:t>
            </a:r>
            <a:r>
              <a:rPr lang="ko-KR" altLang="en-US" dirty="0" smtClean="0"/>
              <a:t>로봇의 현재 속도 표시</a:t>
            </a:r>
            <a:r>
              <a:rPr lang="en-US" altLang="ko-KR" dirty="0"/>
              <a:t> </a:t>
            </a:r>
            <a:r>
              <a:rPr lang="ko-KR" altLang="en-US" dirty="0" smtClean="0"/>
              <a:t>및 변경할 속도 입력</a:t>
            </a:r>
            <a:endParaRPr lang="en-US" altLang="ko-KR" dirty="0" smtClean="0"/>
          </a:p>
          <a:p>
            <a:r>
              <a:rPr lang="en-US" altLang="ko-KR" dirty="0" err="1" smtClean="0"/>
              <a:t>Accel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로봇의 현재 가속도 표시 및 변경할 가속도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Set: Speed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Aceel</a:t>
            </a:r>
            <a:r>
              <a:rPr lang="ko-KR" altLang="en-US" dirty="0" smtClean="0"/>
              <a:t>에 쓰인 값을 적용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66" y="1792200"/>
            <a:ext cx="9007187" cy="6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4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2" y="1926951"/>
            <a:ext cx="5795010" cy="2910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7372" y="2366686"/>
            <a:ext cx="4911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로봇의 각 관절의 상태를 숫자와 슬라이드로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 입력과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이동으로 값 수정 가능</a:t>
            </a:r>
            <a:endParaRPr lang="en-US" altLang="ko-KR" dirty="0" smtClean="0"/>
          </a:p>
          <a:p>
            <a:r>
              <a:rPr lang="en-US" altLang="ko-KR" dirty="0" smtClean="0"/>
              <a:t>(-3.14 ~ 3.14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Move: </a:t>
            </a:r>
            <a:r>
              <a:rPr lang="ko-KR" altLang="en-US" dirty="0" smtClean="0"/>
              <a:t>관절의 상태를 입력된 상태로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79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47" y="1706201"/>
            <a:ext cx="1436506" cy="25252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71" y="4430588"/>
            <a:ext cx="4942658" cy="399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7738" y="2306624"/>
            <a:ext cx="4467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로봇의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값을 표시</a:t>
            </a:r>
            <a:endParaRPr lang="en-US" altLang="ko-KR" dirty="0"/>
          </a:p>
          <a:p>
            <a:r>
              <a:rPr lang="en-US" altLang="ko-KR" dirty="0" smtClean="0"/>
              <a:t>(RPY</a:t>
            </a:r>
            <a:r>
              <a:rPr lang="ko-KR" altLang="en-US" dirty="0" smtClean="0"/>
              <a:t>단위 </a:t>
            </a:r>
            <a:r>
              <a:rPr lang="en-US" altLang="ko-KR" dirty="0" smtClean="0"/>
              <a:t>rad)</a:t>
            </a:r>
          </a:p>
          <a:p>
            <a:endParaRPr lang="en-US" altLang="ko-KR" dirty="0"/>
          </a:p>
          <a:p>
            <a:r>
              <a:rPr lang="ko-KR" altLang="en-US" dirty="0" smtClean="0"/>
              <a:t>값 입력으로 위치 정보 수정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Move: </a:t>
            </a:r>
            <a:r>
              <a:rPr lang="ko-KR" altLang="en-US" dirty="0" smtClean="0"/>
              <a:t>수정된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값으로 로봇을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537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394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URX GUI MANUAL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URX GUI MANUAL</dc:title>
  <dc:creator>FILAB</dc:creator>
  <cp:lastModifiedBy>FILAB</cp:lastModifiedBy>
  <cp:revision>39</cp:revision>
  <dcterms:created xsi:type="dcterms:W3CDTF">2020-11-16T15:16:48Z</dcterms:created>
  <dcterms:modified xsi:type="dcterms:W3CDTF">2020-12-10T08:49:47Z</dcterms:modified>
</cp:coreProperties>
</file>