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56" d="100"/>
          <a:sy n="56" d="100"/>
        </p:scale>
        <p:origin x="1296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783F3-6F5E-DC31-893E-516BD77E26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AD1F62-935A-F31D-9C1E-D2152EB6CB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AR" dirty="0"/>
          </a:p>
        </p:txBody>
      </p:sp>
      <p:pic>
        <p:nvPicPr>
          <p:cNvPr id="5" name="Picture 4" descr="A logo on a white background&#10;&#10;AI-generated content may be incorrect.">
            <a:extLst>
              <a:ext uri="{FF2B5EF4-FFF2-40B4-BE49-F238E27FC236}">
                <a16:creationId xmlns:a16="http://schemas.microsoft.com/office/drawing/2014/main" id="{7482F7A7-07EA-2476-6F04-7B3A9E76F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785" y="1259276"/>
            <a:ext cx="5946313" cy="3959704"/>
          </a:xfrm>
          <a:prstGeom prst="rect">
            <a:avLst/>
          </a:prstGeom>
        </p:spPr>
      </p:pic>
      <p:pic>
        <p:nvPicPr>
          <p:cNvPr id="7" name="Picture 6" descr="A cell phone with a screen showing different colored icons&#10;&#10;AI-generated content may be incorrect.">
            <a:extLst>
              <a:ext uri="{FF2B5EF4-FFF2-40B4-BE49-F238E27FC236}">
                <a16:creationId xmlns:a16="http://schemas.microsoft.com/office/drawing/2014/main" id="{BD1B2C03-D311-98E5-B464-494D90A755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0788" y="1278686"/>
            <a:ext cx="6281212" cy="3959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50757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29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Tw Cen MT</vt:lpstr>
      <vt:lpstr>Droplet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ricardo herbas</dc:creator>
  <cp:lastModifiedBy>ricardo herbas</cp:lastModifiedBy>
  <cp:revision>1</cp:revision>
  <dcterms:created xsi:type="dcterms:W3CDTF">2025-07-17T21:28:22Z</dcterms:created>
  <dcterms:modified xsi:type="dcterms:W3CDTF">2025-07-17T21:57:24Z</dcterms:modified>
</cp:coreProperties>
</file>