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57" r:id="rId4"/>
    <p:sldId id="270" r:id="rId5"/>
    <p:sldId id="259" r:id="rId6"/>
    <p:sldId id="272" r:id="rId7"/>
    <p:sldId id="269" r:id="rId8"/>
    <p:sldId id="273" r:id="rId9"/>
    <p:sldId id="274" r:id="rId10"/>
    <p:sldId id="275" r:id="rId11"/>
    <p:sldId id="276" r:id="rId12"/>
  </p:sldIdLst>
  <p:sldSz cx="116633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AF908E-23CD-4A5C-BD99-2EF5C2B9C89E}">
          <p14:sldIdLst>
            <p14:sldId id="256"/>
            <p14:sldId id="271"/>
            <p14:sldId id="257"/>
            <p14:sldId id="270"/>
            <p14:sldId id="259"/>
            <p14:sldId id="272"/>
            <p14:sldId id="269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6A"/>
    <a:srgbClr val="2C303C"/>
    <a:srgbClr val="BEC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1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 Eyal" userId="63936213-49a3-4dd8-9f65-8a6a1424cd0a" providerId="ADAL" clId="{804EF3FC-9B01-43AA-BB46-85A2037DC127}"/>
    <pc:docChg chg="undo custSel addSld delSld modSection">
      <pc:chgData name="Gon Eyal" userId="63936213-49a3-4dd8-9f65-8a6a1424cd0a" providerId="ADAL" clId="{804EF3FC-9B01-43AA-BB46-85A2037DC127}" dt="2023-09-09T07:35:48.149" v="2" actId="47"/>
      <pc:docMkLst>
        <pc:docMk/>
      </pc:docMkLst>
      <pc:sldChg chg="add del">
        <pc:chgData name="Gon Eyal" userId="63936213-49a3-4dd8-9f65-8a6a1424cd0a" providerId="ADAL" clId="{804EF3FC-9B01-43AA-BB46-85A2037DC127}" dt="2023-09-09T07:35:48.149" v="2" actId="47"/>
        <pc:sldMkLst>
          <pc:docMk/>
          <pc:sldMk cId="173213719" sldId="260"/>
        </pc:sldMkLst>
      </pc:sldChg>
    </pc:docChg>
  </pc:docChgLst>
  <pc:docChgLst>
    <pc:chgData name="Gon Eyal" userId="63936213-49a3-4dd8-9f65-8a6a1424cd0a" providerId="ADAL" clId="{E44AF8E8-A021-40F7-B231-5F4CBFA2AFD4}"/>
    <pc:docChg chg="undo custSel addSld delSld modSld modMainMaster addSection delSection modSection">
      <pc:chgData name="Gon Eyal" userId="63936213-49a3-4dd8-9f65-8a6a1424cd0a" providerId="ADAL" clId="{E44AF8E8-A021-40F7-B231-5F4CBFA2AFD4}" dt="2023-08-26T10:50:34.734" v="1549"/>
      <pc:docMkLst>
        <pc:docMk/>
      </pc:docMkLst>
      <pc:sldChg chg="modSp mod">
        <pc:chgData name="Gon Eyal" userId="63936213-49a3-4dd8-9f65-8a6a1424cd0a" providerId="ADAL" clId="{E44AF8E8-A021-40F7-B231-5F4CBFA2AFD4}" dt="2023-08-26T10:34:41.752" v="1418" actId="27636"/>
        <pc:sldMkLst>
          <pc:docMk/>
          <pc:sldMk cId="3903914641" sldId="256"/>
        </pc:sldMkLst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k cId="3903914641" sldId="256"/>
            <ac:spMk id="3" creationId="{FB117A49-B191-9EF1-1BC5-A164E3C40F02}"/>
          </ac:spMkLst>
        </pc:spChg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k cId="3903914641" sldId="256"/>
            <ac:spMk id="10" creationId="{2703E6D0-6C4F-819D-9008-8CBD2514FD63}"/>
          </ac:spMkLst>
        </pc:spChg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k cId="3903914641" sldId="256"/>
            <ac:spMk id="14" creationId="{F8C0FC8A-627B-794B-AA2F-55DA4D597162}"/>
          </ac:spMkLst>
        </pc:spChg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k cId="3903914641" sldId="256"/>
            <ac:spMk id="18" creationId="{9C1D46FF-F9BC-4031-C9CF-AF55C4E883A9}"/>
          </ac:spMkLst>
        </pc:spChg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k cId="3903914641" sldId="256"/>
            <ac:spMk id="21" creationId="{665D7E53-598A-BACB-9AA2-985BD8A8EE1A}"/>
          </ac:spMkLst>
        </pc:spChg>
        <pc:spChg chg="mod">
          <ac:chgData name="Gon Eyal" userId="63936213-49a3-4dd8-9f65-8a6a1424cd0a" providerId="ADAL" clId="{E44AF8E8-A021-40F7-B231-5F4CBFA2AFD4}" dt="2023-08-26T10:34:41.752" v="1418" actId="27636"/>
          <ac:spMkLst>
            <pc:docMk/>
            <pc:sldMk cId="3903914641" sldId="256"/>
            <ac:spMk id="29" creationId="{EA5E5015-6AA1-1876-3971-0A81B32DA0F8}"/>
          </ac:spMkLst>
        </pc:spChg>
        <pc:spChg chg="mod">
          <ac:chgData name="Gon Eyal" userId="63936213-49a3-4dd8-9f65-8a6a1424cd0a" providerId="ADAL" clId="{E44AF8E8-A021-40F7-B231-5F4CBFA2AFD4}" dt="2023-08-26T10:34:41.752" v="1417" actId="27636"/>
          <ac:spMkLst>
            <pc:docMk/>
            <pc:sldMk cId="3903914641" sldId="256"/>
            <ac:spMk id="35" creationId="{DF7D217A-731E-F36D-7FC5-D950024080D8}"/>
          </ac:spMkLst>
        </pc:spChg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k cId="3903914641" sldId="256"/>
            <ac:spMk id="37" creationId="{146FF262-9592-DDC2-63DA-1B1A31583F96}"/>
          </ac:spMkLst>
        </pc:spChg>
        <pc:picChg chg="mod">
          <ac:chgData name="Gon Eyal" userId="63936213-49a3-4dd8-9f65-8a6a1424cd0a" providerId="ADAL" clId="{E44AF8E8-A021-40F7-B231-5F4CBFA2AFD4}" dt="2023-08-26T10:25:53.763" v="1338"/>
          <ac:picMkLst>
            <pc:docMk/>
            <pc:sldMk cId="3903914641" sldId="256"/>
            <ac:picMk id="7" creationId="{7F0C5C51-BCD9-7915-5EF9-EF7675139625}"/>
          </ac:picMkLst>
        </pc:picChg>
        <pc:picChg chg="mod">
          <ac:chgData name="Gon Eyal" userId="63936213-49a3-4dd8-9f65-8a6a1424cd0a" providerId="ADAL" clId="{E44AF8E8-A021-40F7-B231-5F4CBFA2AFD4}" dt="2023-08-26T10:25:53.763" v="1338"/>
          <ac:picMkLst>
            <pc:docMk/>
            <pc:sldMk cId="3903914641" sldId="256"/>
            <ac:picMk id="1028" creationId="{202DE972-1285-B939-CAAE-23B1F54303C2}"/>
          </ac:picMkLst>
        </pc:picChg>
        <pc:cxnChg chg="mod">
          <ac:chgData name="Gon Eyal" userId="63936213-49a3-4dd8-9f65-8a6a1424cd0a" providerId="ADAL" clId="{E44AF8E8-A021-40F7-B231-5F4CBFA2AFD4}" dt="2023-08-26T10:25:53.763" v="1338"/>
          <ac:cxnSpMkLst>
            <pc:docMk/>
            <pc:sldMk cId="3903914641" sldId="256"/>
            <ac:cxnSpMk id="9" creationId="{2BBD460C-5812-FD6F-3018-212E03E1E5C3}"/>
          </ac:cxnSpMkLst>
        </pc:cxnChg>
        <pc:cxnChg chg="mod">
          <ac:chgData name="Gon Eyal" userId="63936213-49a3-4dd8-9f65-8a6a1424cd0a" providerId="ADAL" clId="{E44AF8E8-A021-40F7-B231-5F4CBFA2AFD4}" dt="2023-08-26T10:25:53.763" v="1338"/>
          <ac:cxnSpMkLst>
            <pc:docMk/>
            <pc:sldMk cId="3903914641" sldId="256"/>
            <ac:cxnSpMk id="11" creationId="{C59AAB6B-8772-5712-7BC7-A1CFBE491E90}"/>
          </ac:cxnSpMkLst>
        </pc:cxnChg>
        <pc:cxnChg chg="mod">
          <ac:chgData name="Gon Eyal" userId="63936213-49a3-4dd8-9f65-8a6a1424cd0a" providerId="ADAL" clId="{E44AF8E8-A021-40F7-B231-5F4CBFA2AFD4}" dt="2023-08-26T10:25:53.763" v="1338"/>
          <ac:cxnSpMkLst>
            <pc:docMk/>
            <pc:sldMk cId="3903914641" sldId="256"/>
            <ac:cxnSpMk id="15" creationId="{B2DFEBD2-3AB6-404F-B90F-FB0665D7F25B}"/>
          </ac:cxnSpMkLst>
        </pc:cxnChg>
        <pc:cxnChg chg="mod">
          <ac:chgData name="Gon Eyal" userId="63936213-49a3-4dd8-9f65-8a6a1424cd0a" providerId="ADAL" clId="{E44AF8E8-A021-40F7-B231-5F4CBFA2AFD4}" dt="2023-08-26T10:25:53.763" v="1338"/>
          <ac:cxnSpMkLst>
            <pc:docMk/>
            <pc:sldMk cId="3903914641" sldId="256"/>
            <ac:cxnSpMk id="19" creationId="{A09E6EBD-E6AB-833B-93DC-C14D9DE1FB7F}"/>
          </ac:cxnSpMkLst>
        </pc:cxnChg>
        <pc:cxnChg chg="mod">
          <ac:chgData name="Gon Eyal" userId="63936213-49a3-4dd8-9f65-8a6a1424cd0a" providerId="ADAL" clId="{E44AF8E8-A021-40F7-B231-5F4CBFA2AFD4}" dt="2023-08-26T10:25:53.763" v="1338"/>
          <ac:cxnSpMkLst>
            <pc:docMk/>
            <pc:sldMk cId="3903914641" sldId="256"/>
            <ac:cxnSpMk id="22" creationId="{E5D3B8B5-D68B-2054-C687-D4AACB3C0D77}"/>
          </ac:cxnSpMkLst>
        </pc:cxnChg>
        <pc:cxnChg chg="mod">
          <ac:chgData name="Gon Eyal" userId="63936213-49a3-4dd8-9f65-8a6a1424cd0a" providerId="ADAL" clId="{E44AF8E8-A021-40F7-B231-5F4CBFA2AFD4}" dt="2023-08-26T10:25:53.763" v="1338"/>
          <ac:cxnSpMkLst>
            <pc:docMk/>
            <pc:sldMk cId="3903914641" sldId="256"/>
            <ac:cxnSpMk id="30" creationId="{1549B5F4-0CB2-49B1-385D-4B39076FAAD6}"/>
          </ac:cxnSpMkLst>
        </pc:cxnChg>
        <pc:cxnChg chg="mod">
          <ac:chgData name="Gon Eyal" userId="63936213-49a3-4dd8-9f65-8a6a1424cd0a" providerId="ADAL" clId="{E44AF8E8-A021-40F7-B231-5F4CBFA2AFD4}" dt="2023-08-26T10:25:53.763" v="1338"/>
          <ac:cxnSpMkLst>
            <pc:docMk/>
            <pc:sldMk cId="3903914641" sldId="256"/>
            <ac:cxnSpMk id="36" creationId="{7D51A953-2585-681C-058A-8893E0BF6319}"/>
          </ac:cxnSpMkLst>
        </pc:cxnChg>
        <pc:cxnChg chg="mod">
          <ac:chgData name="Gon Eyal" userId="63936213-49a3-4dd8-9f65-8a6a1424cd0a" providerId="ADAL" clId="{E44AF8E8-A021-40F7-B231-5F4CBFA2AFD4}" dt="2023-08-26T10:25:53.763" v="1338"/>
          <ac:cxnSpMkLst>
            <pc:docMk/>
            <pc:sldMk cId="3903914641" sldId="256"/>
            <ac:cxnSpMk id="38" creationId="{71453FCF-FF4C-0641-A21E-078D4114D643}"/>
          </ac:cxnSpMkLst>
        </pc:cxnChg>
      </pc:sldChg>
      <pc:sldChg chg="modSp">
        <pc:chgData name="Gon Eyal" userId="63936213-49a3-4dd8-9f65-8a6a1424cd0a" providerId="ADAL" clId="{E44AF8E8-A021-40F7-B231-5F4CBFA2AFD4}" dt="2023-08-26T10:25:53.763" v="1338"/>
        <pc:sldMkLst>
          <pc:docMk/>
          <pc:sldMk cId="2479388916" sldId="257"/>
        </pc:sldMkLst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k cId="2479388916" sldId="257"/>
            <ac:spMk id="8" creationId="{A3F539BC-1FE5-6F46-F1C1-90073168EE10}"/>
          </ac:spMkLst>
        </pc:spChg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k cId="2479388916" sldId="257"/>
            <ac:spMk id="10" creationId="{2703E6D0-6C4F-819D-9008-8CBD2514FD63}"/>
          </ac:spMkLst>
        </pc:spChg>
        <pc:picChg chg="mod">
          <ac:chgData name="Gon Eyal" userId="63936213-49a3-4dd8-9f65-8a6a1424cd0a" providerId="ADAL" clId="{E44AF8E8-A021-40F7-B231-5F4CBFA2AFD4}" dt="2023-08-26T10:25:53.763" v="1338"/>
          <ac:picMkLst>
            <pc:docMk/>
            <pc:sldMk cId="2479388916" sldId="257"/>
            <ac:picMk id="4" creationId="{AE6759DA-41D3-13D0-B61F-17841ED7A75C}"/>
          </ac:picMkLst>
        </pc:picChg>
        <pc:cxnChg chg="mod">
          <ac:chgData name="Gon Eyal" userId="63936213-49a3-4dd8-9f65-8a6a1424cd0a" providerId="ADAL" clId="{E44AF8E8-A021-40F7-B231-5F4CBFA2AFD4}" dt="2023-08-26T10:25:53.763" v="1338"/>
          <ac:cxnSpMkLst>
            <pc:docMk/>
            <pc:sldMk cId="2479388916" sldId="257"/>
            <ac:cxnSpMk id="9" creationId="{2BBD460C-5812-FD6F-3018-212E03E1E5C3}"/>
          </ac:cxnSpMkLst>
        </pc:cxnChg>
        <pc:cxnChg chg="mod">
          <ac:chgData name="Gon Eyal" userId="63936213-49a3-4dd8-9f65-8a6a1424cd0a" providerId="ADAL" clId="{E44AF8E8-A021-40F7-B231-5F4CBFA2AFD4}" dt="2023-08-26T10:25:53.763" v="1338"/>
          <ac:cxnSpMkLst>
            <pc:docMk/>
            <pc:sldMk cId="2479388916" sldId="257"/>
            <ac:cxnSpMk id="11" creationId="{C59AAB6B-8772-5712-7BC7-A1CFBE491E90}"/>
          </ac:cxnSpMkLst>
        </pc:cxnChg>
      </pc:sldChg>
      <pc:sldChg chg="add del setBg">
        <pc:chgData name="Gon Eyal" userId="63936213-49a3-4dd8-9f65-8a6a1424cd0a" providerId="ADAL" clId="{E44AF8E8-A021-40F7-B231-5F4CBFA2AFD4}" dt="2023-08-05T08:06:01.720" v="2" actId="47"/>
        <pc:sldMkLst>
          <pc:docMk/>
          <pc:sldMk cId="418738711" sldId="258"/>
        </pc:sldMkLst>
      </pc:sldChg>
      <pc:sldChg chg="addSp delSp modSp add mod">
        <pc:chgData name="Gon Eyal" userId="63936213-49a3-4dd8-9f65-8a6a1424cd0a" providerId="ADAL" clId="{E44AF8E8-A021-40F7-B231-5F4CBFA2AFD4}" dt="2023-08-26T10:25:53.763" v="1338"/>
        <pc:sldMkLst>
          <pc:docMk/>
          <pc:sldMk cId="4025449841" sldId="259"/>
        </pc:sldMkLst>
        <pc:spChg chg="add del">
          <ac:chgData name="Gon Eyal" userId="63936213-49a3-4dd8-9f65-8a6a1424cd0a" providerId="ADAL" clId="{E44AF8E8-A021-40F7-B231-5F4CBFA2AFD4}" dt="2023-08-05T08:15:00.922" v="167" actId="478"/>
          <ac:spMkLst>
            <pc:docMk/>
            <pc:sldMk cId="4025449841" sldId="259"/>
            <ac:spMk id="8" creationId="{A3F539BC-1FE5-6F46-F1C1-90073168EE10}"/>
          </ac:spMkLst>
        </pc:spChg>
        <pc:spChg chg="add del">
          <ac:chgData name="Gon Eyal" userId="63936213-49a3-4dd8-9f65-8a6a1424cd0a" providerId="ADAL" clId="{E44AF8E8-A021-40F7-B231-5F4CBFA2AFD4}" dt="2023-08-05T08:15:03.422" v="169" actId="478"/>
          <ac:spMkLst>
            <pc:docMk/>
            <pc:sldMk cId="4025449841" sldId="259"/>
            <ac:spMk id="10" creationId="{2703E6D0-6C4F-819D-9008-8CBD2514FD63}"/>
          </ac:spMkLst>
        </pc:spChg>
        <pc:graphicFrameChg chg="add del modGraphic">
          <ac:chgData name="Gon Eyal" userId="63936213-49a3-4dd8-9f65-8a6a1424cd0a" providerId="ADAL" clId="{E44AF8E8-A021-40F7-B231-5F4CBFA2AFD4}" dt="2023-08-05T08:06:44.120" v="18" actId="3680"/>
          <ac:graphicFrameMkLst>
            <pc:docMk/>
            <pc:sldMk cId="4025449841" sldId="259"/>
            <ac:graphicFrameMk id="2" creationId="{EAB372A2-5B8C-D564-F5E5-32F88C23621A}"/>
          </ac:graphicFrameMkLst>
        </pc:graphicFrameChg>
        <pc:graphicFrameChg chg="add mod modGraphic">
          <ac:chgData name="Gon Eyal" userId="63936213-49a3-4dd8-9f65-8a6a1424cd0a" providerId="ADAL" clId="{E44AF8E8-A021-40F7-B231-5F4CBFA2AFD4}" dt="2023-08-26T10:25:53.763" v="1338"/>
          <ac:graphicFrameMkLst>
            <pc:docMk/>
            <pc:sldMk cId="4025449841" sldId="259"/>
            <ac:graphicFrameMk id="3" creationId="{7BB0C650-BDFA-5384-24E8-2009B4DA3126}"/>
          </ac:graphicFrameMkLst>
        </pc:graphicFrameChg>
        <pc:picChg chg="add del">
          <ac:chgData name="Gon Eyal" userId="63936213-49a3-4dd8-9f65-8a6a1424cd0a" providerId="ADAL" clId="{E44AF8E8-A021-40F7-B231-5F4CBFA2AFD4}" dt="2023-08-05T08:14:58.144" v="166" actId="478"/>
          <ac:picMkLst>
            <pc:docMk/>
            <pc:sldMk cId="4025449841" sldId="259"/>
            <ac:picMk id="4" creationId="{AE6759DA-41D3-13D0-B61F-17841ED7A75C}"/>
          </ac:picMkLst>
        </pc:picChg>
        <pc:cxnChg chg="add del">
          <ac:chgData name="Gon Eyal" userId="63936213-49a3-4dd8-9f65-8a6a1424cd0a" providerId="ADAL" clId="{E44AF8E8-A021-40F7-B231-5F4CBFA2AFD4}" dt="2023-08-05T08:15:01.585" v="168" actId="478"/>
          <ac:cxnSpMkLst>
            <pc:docMk/>
            <pc:sldMk cId="4025449841" sldId="259"/>
            <ac:cxnSpMk id="9" creationId="{2BBD460C-5812-FD6F-3018-212E03E1E5C3}"/>
          </ac:cxnSpMkLst>
        </pc:cxnChg>
        <pc:cxnChg chg="add del mod">
          <ac:chgData name="Gon Eyal" userId="63936213-49a3-4dd8-9f65-8a6a1424cd0a" providerId="ADAL" clId="{E44AF8E8-A021-40F7-B231-5F4CBFA2AFD4}" dt="2023-08-05T08:15:04.083" v="170" actId="478"/>
          <ac:cxnSpMkLst>
            <pc:docMk/>
            <pc:sldMk cId="4025449841" sldId="259"/>
            <ac:cxnSpMk id="11" creationId="{C59AAB6B-8772-5712-7BC7-A1CFBE491E90}"/>
          </ac:cxnSpMkLst>
        </pc:cxnChg>
      </pc:sldChg>
      <pc:sldChg chg="addSp delSp modSp add mod modClrScheme chgLayout">
        <pc:chgData name="Gon Eyal" userId="63936213-49a3-4dd8-9f65-8a6a1424cd0a" providerId="ADAL" clId="{E44AF8E8-A021-40F7-B231-5F4CBFA2AFD4}" dt="2023-08-26T10:25:53.763" v="1338"/>
        <pc:sldMkLst>
          <pc:docMk/>
          <pc:sldMk cId="173213719" sldId="260"/>
        </pc:sldMkLst>
        <pc:spChg chg="add del mod">
          <ac:chgData name="Gon Eyal" userId="63936213-49a3-4dd8-9f65-8a6a1424cd0a" providerId="ADAL" clId="{E44AF8E8-A021-40F7-B231-5F4CBFA2AFD4}" dt="2023-08-05T09:13:13.997" v="178" actId="21"/>
          <ac:spMkLst>
            <pc:docMk/>
            <pc:sldMk cId="173213719" sldId="260"/>
            <ac:spMk id="2" creationId="{CC55532E-D985-4CF7-C32E-5C408336DD7F}"/>
          </ac:spMkLst>
        </pc:spChg>
        <pc:spChg chg="add mod ord">
          <ac:chgData name="Gon Eyal" userId="63936213-49a3-4dd8-9f65-8a6a1424cd0a" providerId="ADAL" clId="{E44AF8E8-A021-40F7-B231-5F4CBFA2AFD4}" dt="2023-08-26T10:25:53.763" v="1338"/>
          <ac:spMkLst>
            <pc:docMk/>
            <pc:sldMk cId="173213719" sldId="260"/>
            <ac:spMk id="4" creationId="{1E04DC4B-A9AD-0D95-823E-D4E6E4C14D87}"/>
          </ac:spMkLst>
        </pc:spChg>
        <pc:spChg chg="add mod ord">
          <ac:chgData name="Gon Eyal" userId="63936213-49a3-4dd8-9f65-8a6a1424cd0a" providerId="ADAL" clId="{E44AF8E8-A021-40F7-B231-5F4CBFA2AFD4}" dt="2023-08-26T10:25:53.763" v="1338"/>
          <ac:spMkLst>
            <pc:docMk/>
            <pc:sldMk cId="173213719" sldId="260"/>
            <ac:spMk id="7" creationId="{CAF559C3-B6CA-6F7A-BFBF-083B235C3DF0}"/>
          </ac:spMkLst>
        </pc:spChg>
        <pc:graphicFrameChg chg="del">
          <ac:chgData name="Gon Eyal" userId="63936213-49a3-4dd8-9f65-8a6a1424cd0a" providerId="ADAL" clId="{E44AF8E8-A021-40F7-B231-5F4CBFA2AFD4}" dt="2023-08-05T09:12:52.360" v="175" actId="478"/>
          <ac:graphicFrameMkLst>
            <pc:docMk/>
            <pc:sldMk cId="173213719" sldId="260"/>
            <ac:graphicFrameMk id="3" creationId="{7BB0C650-BDFA-5384-24E8-2009B4DA3126}"/>
          </ac:graphicFrameMkLst>
        </pc:graphicFrameChg>
        <pc:picChg chg="add del mod">
          <ac:chgData name="Gon Eyal" userId="63936213-49a3-4dd8-9f65-8a6a1424cd0a" providerId="ADAL" clId="{E44AF8E8-A021-40F7-B231-5F4CBFA2AFD4}" dt="2023-08-05T09:16:08.266" v="234" actId="478"/>
          <ac:picMkLst>
            <pc:docMk/>
            <pc:sldMk cId="173213719" sldId="260"/>
            <ac:picMk id="6" creationId="{1B32E94B-F35F-690D-8311-BB09C4B19D03}"/>
          </ac:picMkLst>
        </pc:picChg>
      </pc:sldChg>
      <pc:sldChg chg="add del">
        <pc:chgData name="Gon Eyal" userId="63936213-49a3-4dd8-9f65-8a6a1424cd0a" providerId="ADAL" clId="{E44AF8E8-A021-40F7-B231-5F4CBFA2AFD4}" dt="2023-08-05T09:21:32.095" v="323" actId="47"/>
        <pc:sldMkLst>
          <pc:docMk/>
          <pc:sldMk cId="1592336511" sldId="261"/>
        </pc:sldMkLst>
      </pc:sldChg>
      <pc:sldChg chg="add del">
        <pc:chgData name="Gon Eyal" userId="63936213-49a3-4dd8-9f65-8a6a1424cd0a" providerId="ADAL" clId="{E44AF8E8-A021-40F7-B231-5F4CBFA2AFD4}" dt="2023-08-05T09:21:32.805" v="324" actId="47"/>
        <pc:sldMkLst>
          <pc:docMk/>
          <pc:sldMk cId="1622873952" sldId="262"/>
        </pc:sldMkLst>
      </pc:sldChg>
      <pc:sldChg chg="addSp modSp add del mod">
        <pc:chgData name="Gon Eyal" userId="63936213-49a3-4dd8-9f65-8a6a1424cd0a" providerId="ADAL" clId="{E44AF8E8-A021-40F7-B231-5F4CBFA2AFD4}" dt="2023-08-25T16:01:16.276" v="1328" actId="47"/>
        <pc:sldMkLst>
          <pc:docMk/>
          <pc:sldMk cId="571840133" sldId="263"/>
        </pc:sldMkLst>
        <pc:spChg chg="add mod">
          <ac:chgData name="Gon Eyal" userId="63936213-49a3-4dd8-9f65-8a6a1424cd0a" providerId="ADAL" clId="{E44AF8E8-A021-40F7-B231-5F4CBFA2AFD4}" dt="2023-08-07T13:00:03.252" v="845" actId="1037"/>
          <ac:spMkLst>
            <pc:docMk/>
            <pc:sldMk cId="571840133" sldId="263"/>
            <ac:spMk id="2" creationId="{C4B0DBD3-0BEA-54D8-AD5D-FA94C18A06EF}"/>
          </ac:spMkLst>
        </pc:spChg>
        <pc:spChg chg="mod">
          <ac:chgData name="Gon Eyal" userId="63936213-49a3-4dd8-9f65-8a6a1424cd0a" providerId="ADAL" clId="{E44AF8E8-A021-40F7-B231-5F4CBFA2AFD4}" dt="2023-08-07T13:12:26.053" v="865" actId="255"/>
          <ac:spMkLst>
            <pc:docMk/>
            <pc:sldMk cId="571840133" sldId="263"/>
            <ac:spMk id="4" creationId="{1E04DC4B-A9AD-0D95-823E-D4E6E4C14D87}"/>
          </ac:spMkLst>
        </pc:spChg>
        <pc:cxnChg chg="add mod">
          <ac:chgData name="Gon Eyal" userId="63936213-49a3-4dd8-9f65-8a6a1424cd0a" providerId="ADAL" clId="{E44AF8E8-A021-40F7-B231-5F4CBFA2AFD4}" dt="2023-08-07T13:00:03.252" v="845" actId="1037"/>
          <ac:cxnSpMkLst>
            <pc:docMk/>
            <pc:sldMk cId="571840133" sldId="263"/>
            <ac:cxnSpMk id="3" creationId="{3F0A0C1B-5C9E-9F9A-2E57-5D3E617E6C6E}"/>
          </ac:cxnSpMkLst>
        </pc:cxnChg>
      </pc:sldChg>
      <pc:sldChg chg="addSp delSp modSp add del mod">
        <pc:chgData name="Gon Eyal" userId="63936213-49a3-4dd8-9f65-8a6a1424cd0a" providerId="ADAL" clId="{E44AF8E8-A021-40F7-B231-5F4CBFA2AFD4}" dt="2023-08-25T16:01:14.923" v="1327" actId="47"/>
        <pc:sldMkLst>
          <pc:docMk/>
          <pc:sldMk cId="2263197722" sldId="264"/>
        </pc:sldMkLst>
        <pc:spChg chg="mod">
          <ac:chgData name="Gon Eyal" userId="63936213-49a3-4dd8-9f65-8a6a1424cd0a" providerId="ADAL" clId="{E44AF8E8-A021-40F7-B231-5F4CBFA2AFD4}" dt="2023-08-05T09:58:11.960" v="459" actId="1035"/>
          <ac:spMkLst>
            <pc:docMk/>
            <pc:sldMk cId="2263197722" sldId="264"/>
            <ac:spMk id="2" creationId="{C4B0DBD3-0BEA-54D8-AD5D-FA94C18A06EF}"/>
          </ac:spMkLst>
        </pc:spChg>
        <pc:spChg chg="mod">
          <ac:chgData name="Gon Eyal" userId="63936213-49a3-4dd8-9f65-8a6a1424cd0a" providerId="ADAL" clId="{E44AF8E8-A021-40F7-B231-5F4CBFA2AFD4}" dt="2023-08-05T09:21:38.756" v="327" actId="20577"/>
          <ac:spMkLst>
            <pc:docMk/>
            <pc:sldMk cId="2263197722" sldId="264"/>
            <ac:spMk id="4" creationId="{1E04DC4B-A9AD-0D95-823E-D4E6E4C14D87}"/>
          </ac:spMkLst>
        </pc:spChg>
        <pc:spChg chg="add mod">
          <ac:chgData name="Gon Eyal" userId="63936213-49a3-4dd8-9f65-8a6a1424cd0a" providerId="ADAL" clId="{E44AF8E8-A021-40F7-B231-5F4CBFA2AFD4}" dt="2023-08-05T09:58:03.799" v="455" actId="1036"/>
          <ac:spMkLst>
            <pc:docMk/>
            <pc:sldMk cId="2263197722" sldId="264"/>
            <ac:spMk id="11" creationId="{66FE801D-1A2A-4250-1DBD-28314BB7DB3B}"/>
          </ac:spMkLst>
        </pc:spChg>
        <pc:picChg chg="del">
          <ac:chgData name="Gon Eyal" userId="63936213-49a3-4dd8-9f65-8a6a1424cd0a" providerId="ADAL" clId="{E44AF8E8-A021-40F7-B231-5F4CBFA2AFD4}" dt="2023-08-05T09:55:18.059" v="349" actId="478"/>
          <ac:picMkLst>
            <pc:docMk/>
            <pc:sldMk cId="2263197722" sldId="264"/>
            <ac:picMk id="6" creationId="{1B32E94B-F35F-690D-8311-BB09C4B19D03}"/>
          </ac:picMkLst>
        </pc:picChg>
        <pc:picChg chg="add">
          <ac:chgData name="Gon Eyal" userId="63936213-49a3-4dd8-9f65-8a6a1424cd0a" providerId="ADAL" clId="{E44AF8E8-A021-40F7-B231-5F4CBFA2AFD4}" dt="2023-08-05T09:55:16.022" v="348" actId="22"/>
          <ac:picMkLst>
            <pc:docMk/>
            <pc:sldMk cId="2263197722" sldId="264"/>
            <ac:picMk id="7" creationId="{26E5C700-70F0-5D5E-FD49-53F732543EF9}"/>
          </ac:picMkLst>
        </pc:picChg>
        <pc:cxnChg chg="mod ord">
          <ac:chgData name="Gon Eyal" userId="63936213-49a3-4dd8-9f65-8a6a1424cd0a" providerId="ADAL" clId="{E44AF8E8-A021-40F7-B231-5F4CBFA2AFD4}" dt="2023-08-05T09:58:11.960" v="459" actId="1035"/>
          <ac:cxnSpMkLst>
            <pc:docMk/>
            <pc:sldMk cId="2263197722" sldId="264"/>
            <ac:cxnSpMk id="3" creationId="{3F0A0C1B-5C9E-9F9A-2E57-5D3E617E6C6E}"/>
          </ac:cxnSpMkLst>
        </pc:cxnChg>
        <pc:cxnChg chg="add mod">
          <ac:chgData name="Gon Eyal" userId="63936213-49a3-4dd8-9f65-8a6a1424cd0a" providerId="ADAL" clId="{E44AF8E8-A021-40F7-B231-5F4CBFA2AFD4}" dt="2023-08-05T09:58:03.799" v="455" actId="1036"/>
          <ac:cxnSpMkLst>
            <pc:docMk/>
            <pc:sldMk cId="2263197722" sldId="264"/>
            <ac:cxnSpMk id="12" creationId="{6D20C5B4-5B62-3930-F88C-B61832242BE3}"/>
          </ac:cxnSpMkLst>
        </pc:cxnChg>
      </pc:sldChg>
      <pc:sldChg chg="add del setBg">
        <pc:chgData name="Gon Eyal" userId="63936213-49a3-4dd8-9f65-8a6a1424cd0a" providerId="ADAL" clId="{E44AF8E8-A021-40F7-B231-5F4CBFA2AFD4}" dt="2023-08-05T10:05:14.218" v="488"/>
        <pc:sldMkLst>
          <pc:docMk/>
          <pc:sldMk cId="2584844004" sldId="265"/>
        </pc:sldMkLst>
      </pc:sldChg>
      <pc:sldChg chg="addSp delSp modSp add del mod">
        <pc:chgData name="Gon Eyal" userId="63936213-49a3-4dd8-9f65-8a6a1424cd0a" providerId="ADAL" clId="{E44AF8E8-A021-40F7-B231-5F4CBFA2AFD4}" dt="2023-08-25T16:01:12.471" v="1326" actId="47"/>
        <pc:sldMkLst>
          <pc:docMk/>
          <pc:sldMk cId="4111844734" sldId="265"/>
        </pc:sldMkLst>
        <pc:spChg chg="mod ord">
          <ac:chgData name="Gon Eyal" userId="63936213-49a3-4dd8-9f65-8a6a1424cd0a" providerId="ADAL" clId="{E44AF8E8-A021-40F7-B231-5F4CBFA2AFD4}" dt="2023-08-07T12:57:54.639" v="759" actId="166"/>
          <ac:spMkLst>
            <pc:docMk/>
            <pc:sldMk cId="4111844734" sldId="265"/>
            <ac:spMk id="2" creationId="{C4B0DBD3-0BEA-54D8-AD5D-FA94C18A06EF}"/>
          </ac:spMkLst>
        </pc:spChg>
        <pc:spChg chg="mod">
          <ac:chgData name="Gon Eyal" userId="63936213-49a3-4dd8-9f65-8a6a1424cd0a" providerId="ADAL" clId="{E44AF8E8-A021-40F7-B231-5F4CBFA2AFD4}" dt="2023-08-05T10:05:53.716" v="510" actId="20577"/>
          <ac:spMkLst>
            <pc:docMk/>
            <pc:sldMk cId="4111844734" sldId="265"/>
            <ac:spMk id="4" creationId="{1E04DC4B-A9AD-0D95-823E-D4E6E4C14D87}"/>
          </ac:spMkLst>
        </pc:spChg>
        <pc:spChg chg="del">
          <ac:chgData name="Gon Eyal" userId="63936213-49a3-4dd8-9f65-8a6a1424cd0a" providerId="ADAL" clId="{E44AF8E8-A021-40F7-B231-5F4CBFA2AFD4}" dt="2023-08-07T12:56:57.094" v="625" actId="478"/>
          <ac:spMkLst>
            <pc:docMk/>
            <pc:sldMk cId="4111844734" sldId="265"/>
            <ac:spMk id="11" creationId="{66FE801D-1A2A-4250-1DBD-28314BB7DB3B}"/>
          </ac:spMkLst>
        </pc:spChg>
        <pc:picChg chg="add del mod">
          <ac:chgData name="Gon Eyal" userId="63936213-49a3-4dd8-9f65-8a6a1424cd0a" providerId="ADAL" clId="{E44AF8E8-A021-40F7-B231-5F4CBFA2AFD4}" dt="2023-08-06T05:58:26.758" v="600" actId="478"/>
          <ac:picMkLst>
            <pc:docMk/>
            <pc:sldMk cId="4111844734" sldId="265"/>
            <ac:picMk id="6" creationId="{B514CEA5-B2E9-7D76-CDF6-14C84B5F6CC5}"/>
          </ac:picMkLst>
        </pc:picChg>
        <pc:picChg chg="del">
          <ac:chgData name="Gon Eyal" userId="63936213-49a3-4dd8-9f65-8a6a1424cd0a" providerId="ADAL" clId="{E44AF8E8-A021-40F7-B231-5F4CBFA2AFD4}" dt="2023-08-05T10:05:42.328" v="507" actId="478"/>
          <ac:picMkLst>
            <pc:docMk/>
            <pc:sldMk cId="4111844734" sldId="265"/>
            <ac:picMk id="7" creationId="{26E5C700-70F0-5D5E-FD49-53F732543EF9}"/>
          </ac:picMkLst>
        </pc:picChg>
        <pc:picChg chg="add del mod">
          <ac:chgData name="Gon Eyal" userId="63936213-49a3-4dd8-9f65-8a6a1424cd0a" providerId="ADAL" clId="{E44AF8E8-A021-40F7-B231-5F4CBFA2AFD4}" dt="2023-08-06T05:58:28.370" v="601" actId="478"/>
          <ac:picMkLst>
            <pc:docMk/>
            <pc:sldMk cId="4111844734" sldId="265"/>
            <ac:picMk id="9" creationId="{121D2C75-6020-BCBB-4966-4E2C5C2E4ACA}"/>
          </ac:picMkLst>
        </pc:picChg>
        <pc:picChg chg="add mod">
          <ac:chgData name="Gon Eyal" userId="63936213-49a3-4dd8-9f65-8a6a1424cd0a" providerId="ADAL" clId="{E44AF8E8-A021-40F7-B231-5F4CBFA2AFD4}" dt="2023-08-06T05:58:32.980" v="603" actId="1076"/>
          <ac:picMkLst>
            <pc:docMk/>
            <pc:sldMk cId="4111844734" sldId="265"/>
            <ac:picMk id="13" creationId="{4954C643-8469-EF05-95AC-209FDF3038A2}"/>
          </ac:picMkLst>
        </pc:picChg>
        <pc:picChg chg="add del mod">
          <ac:chgData name="Gon Eyal" userId="63936213-49a3-4dd8-9f65-8a6a1424cd0a" providerId="ADAL" clId="{E44AF8E8-A021-40F7-B231-5F4CBFA2AFD4}" dt="2023-08-06T08:43:25.484" v="606" actId="478"/>
          <ac:picMkLst>
            <pc:docMk/>
            <pc:sldMk cId="4111844734" sldId="265"/>
            <ac:picMk id="15" creationId="{894E789B-FD10-C383-A57A-BDA73EC22853}"/>
          </ac:picMkLst>
        </pc:picChg>
        <pc:cxnChg chg="mod ord">
          <ac:chgData name="Gon Eyal" userId="63936213-49a3-4dd8-9f65-8a6a1424cd0a" providerId="ADAL" clId="{E44AF8E8-A021-40F7-B231-5F4CBFA2AFD4}" dt="2023-08-07T12:57:54.639" v="759" actId="166"/>
          <ac:cxnSpMkLst>
            <pc:docMk/>
            <pc:sldMk cId="4111844734" sldId="265"/>
            <ac:cxnSpMk id="3" creationId="{3F0A0C1B-5C9E-9F9A-2E57-5D3E617E6C6E}"/>
          </ac:cxnSpMkLst>
        </pc:cxnChg>
        <pc:cxnChg chg="del mod">
          <ac:chgData name="Gon Eyal" userId="63936213-49a3-4dd8-9f65-8a6a1424cd0a" providerId="ADAL" clId="{E44AF8E8-A021-40F7-B231-5F4CBFA2AFD4}" dt="2023-08-07T12:56:59.795" v="626" actId="478"/>
          <ac:cxnSpMkLst>
            <pc:docMk/>
            <pc:sldMk cId="4111844734" sldId="265"/>
            <ac:cxnSpMk id="12" creationId="{6D20C5B4-5B62-3930-F88C-B61832242BE3}"/>
          </ac:cxnSpMkLst>
        </pc:cxnChg>
      </pc:sldChg>
      <pc:sldChg chg="addSp delSp modSp add del mod">
        <pc:chgData name="Gon Eyal" userId="63936213-49a3-4dd8-9f65-8a6a1424cd0a" providerId="ADAL" clId="{E44AF8E8-A021-40F7-B231-5F4CBFA2AFD4}" dt="2023-08-25T16:01:10.627" v="1325" actId="47"/>
        <pc:sldMkLst>
          <pc:docMk/>
          <pc:sldMk cId="1851334830" sldId="266"/>
        </pc:sldMkLst>
        <pc:spChg chg="del">
          <ac:chgData name="Gon Eyal" userId="63936213-49a3-4dd8-9f65-8a6a1424cd0a" providerId="ADAL" clId="{E44AF8E8-A021-40F7-B231-5F4CBFA2AFD4}" dt="2023-08-06T14:54:18.481" v="618" actId="478"/>
          <ac:spMkLst>
            <pc:docMk/>
            <pc:sldMk cId="1851334830" sldId="266"/>
            <ac:spMk id="2" creationId="{C4B0DBD3-0BEA-54D8-AD5D-FA94C18A06EF}"/>
          </ac:spMkLst>
        </pc:spChg>
        <pc:spChg chg="mod">
          <ac:chgData name="Gon Eyal" userId="63936213-49a3-4dd8-9f65-8a6a1424cd0a" providerId="ADAL" clId="{E44AF8E8-A021-40F7-B231-5F4CBFA2AFD4}" dt="2023-08-05T10:05:57.220" v="512" actId="20577"/>
          <ac:spMkLst>
            <pc:docMk/>
            <pc:sldMk cId="1851334830" sldId="266"/>
            <ac:spMk id="4" creationId="{1E04DC4B-A9AD-0D95-823E-D4E6E4C14D87}"/>
          </ac:spMkLst>
        </pc:spChg>
        <pc:spChg chg="add mod">
          <ac:chgData name="Gon Eyal" userId="63936213-49a3-4dd8-9f65-8a6a1424cd0a" providerId="ADAL" clId="{E44AF8E8-A021-40F7-B231-5F4CBFA2AFD4}" dt="2023-08-07T12:59:08.436" v="815" actId="1037"/>
          <ac:spMkLst>
            <pc:docMk/>
            <pc:sldMk cId="1851334830" sldId="266"/>
            <ac:spMk id="9" creationId="{84B143EA-2936-7A6C-4DB5-8CFA835105ED}"/>
          </ac:spMkLst>
        </pc:spChg>
        <pc:spChg chg="del">
          <ac:chgData name="Gon Eyal" userId="63936213-49a3-4dd8-9f65-8a6a1424cd0a" providerId="ADAL" clId="{E44AF8E8-A021-40F7-B231-5F4CBFA2AFD4}" dt="2023-08-06T14:54:20.553" v="620" actId="478"/>
          <ac:spMkLst>
            <pc:docMk/>
            <pc:sldMk cId="1851334830" sldId="266"/>
            <ac:spMk id="11" creationId="{66FE801D-1A2A-4250-1DBD-28314BB7DB3B}"/>
          </ac:spMkLst>
        </pc:spChg>
        <pc:picChg chg="add mod">
          <ac:chgData name="Gon Eyal" userId="63936213-49a3-4dd8-9f65-8a6a1424cd0a" providerId="ADAL" clId="{E44AF8E8-A021-40F7-B231-5F4CBFA2AFD4}" dt="2023-08-07T12:58:05.757" v="761" actId="1076"/>
          <ac:picMkLst>
            <pc:docMk/>
            <pc:sldMk cId="1851334830" sldId="266"/>
            <ac:picMk id="6" creationId="{20302032-8BE2-0F52-8B64-F9D5FA66290C}"/>
          </ac:picMkLst>
        </pc:picChg>
        <pc:picChg chg="add mod">
          <ac:chgData name="Gon Eyal" userId="63936213-49a3-4dd8-9f65-8a6a1424cd0a" providerId="ADAL" clId="{E44AF8E8-A021-40F7-B231-5F4CBFA2AFD4}" dt="2023-08-07T12:57:59.777" v="760" actId="1076"/>
          <ac:picMkLst>
            <pc:docMk/>
            <pc:sldMk cId="1851334830" sldId="266"/>
            <ac:picMk id="8" creationId="{305F323C-97F0-49A6-7356-BB726D86FFEA}"/>
          </ac:picMkLst>
        </pc:picChg>
        <pc:cxnChg chg="del mod">
          <ac:chgData name="Gon Eyal" userId="63936213-49a3-4dd8-9f65-8a6a1424cd0a" providerId="ADAL" clId="{E44AF8E8-A021-40F7-B231-5F4CBFA2AFD4}" dt="2023-08-06T14:54:17.476" v="617" actId="478"/>
          <ac:cxnSpMkLst>
            <pc:docMk/>
            <pc:sldMk cId="1851334830" sldId="266"/>
            <ac:cxnSpMk id="3" creationId="{3F0A0C1B-5C9E-9F9A-2E57-5D3E617E6C6E}"/>
          </ac:cxnSpMkLst>
        </pc:cxnChg>
        <pc:cxnChg chg="add mod">
          <ac:chgData name="Gon Eyal" userId="63936213-49a3-4dd8-9f65-8a6a1424cd0a" providerId="ADAL" clId="{E44AF8E8-A021-40F7-B231-5F4CBFA2AFD4}" dt="2023-08-07T12:59:08.436" v="815" actId="1037"/>
          <ac:cxnSpMkLst>
            <pc:docMk/>
            <pc:sldMk cId="1851334830" sldId="266"/>
            <ac:cxnSpMk id="10" creationId="{ECB47152-9D5C-F996-1279-A0CFF7A0A4A6}"/>
          </ac:cxnSpMkLst>
        </pc:cxnChg>
        <pc:cxnChg chg="del mod">
          <ac:chgData name="Gon Eyal" userId="63936213-49a3-4dd8-9f65-8a6a1424cd0a" providerId="ADAL" clId="{E44AF8E8-A021-40F7-B231-5F4CBFA2AFD4}" dt="2023-08-06T14:54:19.200" v="619" actId="478"/>
          <ac:cxnSpMkLst>
            <pc:docMk/>
            <pc:sldMk cId="1851334830" sldId="266"/>
            <ac:cxnSpMk id="12" creationId="{6D20C5B4-5B62-3930-F88C-B61832242BE3}"/>
          </ac:cxnSpMkLst>
        </pc:cxnChg>
      </pc:sldChg>
      <pc:sldChg chg="addSp delSp modSp add del mod">
        <pc:chgData name="Gon Eyal" userId="63936213-49a3-4dd8-9f65-8a6a1424cd0a" providerId="ADAL" clId="{E44AF8E8-A021-40F7-B231-5F4CBFA2AFD4}" dt="2023-08-25T16:01:09.153" v="1324" actId="47"/>
        <pc:sldMkLst>
          <pc:docMk/>
          <pc:sldMk cId="2160298233" sldId="267"/>
        </pc:sldMkLst>
        <pc:spChg chg="del">
          <ac:chgData name="Gon Eyal" userId="63936213-49a3-4dd8-9f65-8a6a1424cd0a" providerId="ADAL" clId="{E44AF8E8-A021-40F7-B231-5F4CBFA2AFD4}" dt="2023-08-07T12:59:26.822" v="819" actId="478"/>
          <ac:spMkLst>
            <pc:docMk/>
            <pc:sldMk cId="2160298233" sldId="267"/>
            <ac:spMk id="2" creationId="{C4B0DBD3-0BEA-54D8-AD5D-FA94C18A06EF}"/>
          </ac:spMkLst>
        </pc:spChg>
        <pc:spChg chg="mod">
          <ac:chgData name="Gon Eyal" userId="63936213-49a3-4dd8-9f65-8a6a1424cd0a" providerId="ADAL" clId="{E44AF8E8-A021-40F7-B231-5F4CBFA2AFD4}" dt="2023-08-05T10:06:02.843" v="515" actId="20577"/>
          <ac:spMkLst>
            <pc:docMk/>
            <pc:sldMk cId="2160298233" sldId="267"/>
            <ac:spMk id="4" creationId="{1E04DC4B-A9AD-0D95-823E-D4E6E4C14D87}"/>
          </ac:spMkLst>
        </pc:spChg>
        <pc:spChg chg="add mod">
          <ac:chgData name="Gon Eyal" userId="63936213-49a3-4dd8-9f65-8a6a1424cd0a" providerId="ADAL" clId="{E44AF8E8-A021-40F7-B231-5F4CBFA2AFD4}" dt="2023-08-07T12:59:41.947" v="822" actId="14100"/>
          <ac:spMkLst>
            <pc:docMk/>
            <pc:sldMk cId="2160298233" sldId="267"/>
            <ac:spMk id="9" creationId="{85720408-1557-1626-0B61-0A916BAD9161}"/>
          </ac:spMkLst>
        </pc:spChg>
        <pc:spChg chg="del">
          <ac:chgData name="Gon Eyal" userId="63936213-49a3-4dd8-9f65-8a6a1424cd0a" providerId="ADAL" clId="{E44AF8E8-A021-40F7-B231-5F4CBFA2AFD4}" dt="2023-08-07T12:59:23.106" v="816" actId="478"/>
          <ac:spMkLst>
            <pc:docMk/>
            <pc:sldMk cId="2160298233" sldId="267"/>
            <ac:spMk id="11" creationId="{66FE801D-1A2A-4250-1DBD-28314BB7DB3B}"/>
          </ac:spMkLst>
        </pc:spChg>
        <pc:picChg chg="add mod">
          <ac:chgData name="Gon Eyal" userId="63936213-49a3-4dd8-9f65-8a6a1424cd0a" providerId="ADAL" clId="{E44AF8E8-A021-40F7-B231-5F4CBFA2AFD4}" dt="2023-08-06T16:41:20.398" v="622" actId="1076"/>
          <ac:picMkLst>
            <pc:docMk/>
            <pc:sldMk cId="2160298233" sldId="267"/>
            <ac:picMk id="6" creationId="{738C67E0-C20D-BF9D-91D9-8B65A974B2EA}"/>
          </ac:picMkLst>
        </pc:picChg>
        <pc:picChg chg="add mod">
          <ac:chgData name="Gon Eyal" userId="63936213-49a3-4dd8-9f65-8a6a1424cd0a" providerId="ADAL" clId="{E44AF8E8-A021-40F7-B231-5F4CBFA2AFD4}" dt="2023-08-06T21:06:29.380" v="624" actId="1076"/>
          <ac:picMkLst>
            <pc:docMk/>
            <pc:sldMk cId="2160298233" sldId="267"/>
            <ac:picMk id="8" creationId="{15ADAAD1-95C2-46D4-F80B-CE708B586E70}"/>
          </ac:picMkLst>
        </pc:picChg>
        <pc:cxnChg chg="del mod">
          <ac:chgData name="Gon Eyal" userId="63936213-49a3-4dd8-9f65-8a6a1424cd0a" providerId="ADAL" clId="{E44AF8E8-A021-40F7-B231-5F4CBFA2AFD4}" dt="2023-08-07T12:59:25.788" v="818" actId="478"/>
          <ac:cxnSpMkLst>
            <pc:docMk/>
            <pc:sldMk cId="2160298233" sldId="267"/>
            <ac:cxnSpMk id="3" creationId="{3F0A0C1B-5C9E-9F9A-2E57-5D3E617E6C6E}"/>
          </ac:cxnSpMkLst>
        </pc:cxnChg>
        <pc:cxnChg chg="add mod">
          <ac:chgData name="Gon Eyal" userId="63936213-49a3-4dd8-9f65-8a6a1424cd0a" providerId="ADAL" clId="{E44AF8E8-A021-40F7-B231-5F4CBFA2AFD4}" dt="2023-08-07T12:59:41.947" v="822" actId="14100"/>
          <ac:cxnSpMkLst>
            <pc:docMk/>
            <pc:sldMk cId="2160298233" sldId="267"/>
            <ac:cxnSpMk id="10" creationId="{BDFFCB52-BE62-26F2-CBBF-85916912A440}"/>
          </ac:cxnSpMkLst>
        </pc:cxnChg>
        <pc:cxnChg chg="del mod">
          <ac:chgData name="Gon Eyal" userId="63936213-49a3-4dd8-9f65-8a6a1424cd0a" providerId="ADAL" clId="{E44AF8E8-A021-40F7-B231-5F4CBFA2AFD4}" dt="2023-08-07T12:59:24.166" v="817" actId="478"/>
          <ac:cxnSpMkLst>
            <pc:docMk/>
            <pc:sldMk cId="2160298233" sldId="267"/>
            <ac:cxnSpMk id="12" creationId="{6D20C5B4-5B62-3930-F88C-B61832242BE3}"/>
          </ac:cxnSpMkLst>
        </pc:cxnChg>
      </pc:sldChg>
      <pc:sldChg chg="addSp delSp modSp add del mod">
        <pc:chgData name="Gon Eyal" userId="63936213-49a3-4dd8-9f65-8a6a1424cd0a" providerId="ADAL" clId="{E44AF8E8-A021-40F7-B231-5F4CBFA2AFD4}" dt="2023-08-25T16:01:07.923" v="1323" actId="47"/>
        <pc:sldMkLst>
          <pc:docMk/>
          <pc:sldMk cId="1505397988" sldId="268"/>
        </pc:sldMkLst>
        <pc:spChg chg="del">
          <ac:chgData name="Gon Eyal" userId="63936213-49a3-4dd8-9f65-8a6a1424cd0a" providerId="ADAL" clId="{E44AF8E8-A021-40F7-B231-5F4CBFA2AFD4}" dt="2023-08-07T13:00:14.843" v="846" actId="478"/>
          <ac:spMkLst>
            <pc:docMk/>
            <pc:sldMk cId="1505397988" sldId="268"/>
            <ac:spMk id="2" creationId="{C4B0DBD3-0BEA-54D8-AD5D-FA94C18A06EF}"/>
          </ac:spMkLst>
        </pc:spChg>
        <pc:spChg chg="mod">
          <ac:chgData name="Gon Eyal" userId="63936213-49a3-4dd8-9f65-8a6a1424cd0a" providerId="ADAL" clId="{E44AF8E8-A021-40F7-B231-5F4CBFA2AFD4}" dt="2023-08-05T10:07:51.724" v="592" actId="20577"/>
          <ac:spMkLst>
            <pc:docMk/>
            <pc:sldMk cId="1505397988" sldId="268"/>
            <ac:spMk id="4" creationId="{1E04DC4B-A9AD-0D95-823E-D4E6E4C14D87}"/>
          </ac:spMkLst>
        </pc:spChg>
        <pc:spChg chg="add mod">
          <ac:chgData name="Gon Eyal" userId="63936213-49a3-4dd8-9f65-8a6a1424cd0a" providerId="ADAL" clId="{E44AF8E8-A021-40F7-B231-5F4CBFA2AFD4}" dt="2023-08-07T13:00:34.100" v="849" actId="1076"/>
          <ac:spMkLst>
            <pc:docMk/>
            <pc:sldMk cId="1505397988" sldId="268"/>
            <ac:spMk id="5" creationId="{82543349-2A39-3C53-92F8-6C28B1639EE9}"/>
          </ac:spMkLst>
        </pc:spChg>
        <pc:spChg chg="del">
          <ac:chgData name="Gon Eyal" userId="63936213-49a3-4dd8-9f65-8a6a1424cd0a" providerId="ADAL" clId="{E44AF8E8-A021-40F7-B231-5F4CBFA2AFD4}" dt="2023-08-07T13:00:14.843" v="846" actId="478"/>
          <ac:spMkLst>
            <pc:docMk/>
            <pc:sldMk cId="1505397988" sldId="268"/>
            <ac:spMk id="11" creationId="{66FE801D-1A2A-4250-1DBD-28314BB7DB3B}"/>
          </ac:spMkLst>
        </pc:spChg>
        <pc:picChg chg="add mod ord">
          <ac:chgData name="Gon Eyal" userId="63936213-49a3-4dd8-9f65-8a6a1424cd0a" providerId="ADAL" clId="{E44AF8E8-A021-40F7-B231-5F4CBFA2AFD4}" dt="2023-08-07T13:24:33.438" v="869" actId="1076"/>
          <ac:picMkLst>
            <pc:docMk/>
            <pc:sldMk cId="1505397988" sldId="268"/>
            <ac:picMk id="8" creationId="{7680F3CE-B2AA-617B-C31A-2FF78F31DE04}"/>
          </ac:picMkLst>
        </pc:picChg>
        <pc:cxnChg chg="del mod">
          <ac:chgData name="Gon Eyal" userId="63936213-49a3-4dd8-9f65-8a6a1424cd0a" providerId="ADAL" clId="{E44AF8E8-A021-40F7-B231-5F4CBFA2AFD4}" dt="2023-08-07T13:00:14.843" v="846" actId="478"/>
          <ac:cxnSpMkLst>
            <pc:docMk/>
            <pc:sldMk cId="1505397988" sldId="268"/>
            <ac:cxnSpMk id="3" creationId="{3F0A0C1B-5C9E-9F9A-2E57-5D3E617E6C6E}"/>
          </ac:cxnSpMkLst>
        </pc:cxnChg>
        <pc:cxnChg chg="add mod">
          <ac:chgData name="Gon Eyal" userId="63936213-49a3-4dd8-9f65-8a6a1424cd0a" providerId="ADAL" clId="{E44AF8E8-A021-40F7-B231-5F4CBFA2AFD4}" dt="2023-08-07T13:00:34.100" v="849" actId="1076"/>
          <ac:cxnSpMkLst>
            <pc:docMk/>
            <pc:sldMk cId="1505397988" sldId="268"/>
            <ac:cxnSpMk id="6" creationId="{709FC299-1C94-1E66-087E-A5EFA3A1D48A}"/>
          </ac:cxnSpMkLst>
        </pc:cxnChg>
        <pc:cxnChg chg="del mod">
          <ac:chgData name="Gon Eyal" userId="63936213-49a3-4dd8-9f65-8a6a1424cd0a" providerId="ADAL" clId="{E44AF8E8-A021-40F7-B231-5F4CBFA2AFD4}" dt="2023-08-07T13:00:14.843" v="846" actId="478"/>
          <ac:cxnSpMkLst>
            <pc:docMk/>
            <pc:sldMk cId="1505397988" sldId="268"/>
            <ac:cxnSpMk id="12" creationId="{6D20C5B4-5B62-3930-F88C-B61832242BE3}"/>
          </ac:cxnSpMkLst>
        </pc:cxnChg>
      </pc:sldChg>
      <pc:sldChg chg="addSp delSp modSp add mod">
        <pc:chgData name="Gon Eyal" userId="63936213-49a3-4dd8-9f65-8a6a1424cd0a" providerId="ADAL" clId="{E44AF8E8-A021-40F7-B231-5F4CBFA2AFD4}" dt="2023-08-26T10:31:04.494" v="1368" actId="2085"/>
        <pc:sldMkLst>
          <pc:docMk/>
          <pc:sldMk cId="966586739" sldId="269"/>
        </pc:sldMkLst>
        <pc:spChg chg="del">
          <ac:chgData name="Gon Eyal" userId="63936213-49a3-4dd8-9f65-8a6a1424cd0a" providerId="ADAL" clId="{E44AF8E8-A021-40F7-B231-5F4CBFA2AFD4}" dt="2023-08-07T13:00:21.608" v="847" actId="478"/>
          <ac:spMkLst>
            <pc:docMk/>
            <pc:sldMk cId="966586739" sldId="269"/>
            <ac:spMk id="2" creationId="{C4B0DBD3-0BEA-54D8-AD5D-FA94C18A06EF}"/>
          </ac:spMkLst>
        </pc:spChg>
        <pc:spChg chg="add del mod">
          <ac:chgData name="Gon Eyal" userId="63936213-49a3-4dd8-9f65-8a6a1424cd0a" providerId="ADAL" clId="{E44AF8E8-A021-40F7-B231-5F4CBFA2AFD4}" dt="2023-08-25T16:01:20.835" v="1329" actId="478"/>
          <ac:spMkLst>
            <pc:docMk/>
            <pc:sldMk cId="966586739" sldId="269"/>
            <ac:spMk id="3" creationId="{AFC16F15-0FD6-F12A-2653-8167D7AA8C0A}"/>
          </ac:spMkLst>
        </pc:spChg>
        <pc:spChg chg="del mod">
          <ac:chgData name="Gon Eyal" userId="63936213-49a3-4dd8-9f65-8a6a1424cd0a" providerId="ADAL" clId="{E44AF8E8-A021-40F7-B231-5F4CBFA2AFD4}" dt="2023-08-25T16:01:06.137" v="1322" actId="478"/>
          <ac:spMkLst>
            <pc:docMk/>
            <pc:sldMk cId="966586739" sldId="269"/>
            <ac:spMk id="4" creationId="{1E04DC4B-A9AD-0D95-823E-D4E6E4C14D87}"/>
          </ac:spMkLst>
        </pc:spChg>
        <pc:spChg chg="add mod">
          <ac:chgData name="Gon Eyal" userId="63936213-49a3-4dd8-9f65-8a6a1424cd0a" providerId="ADAL" clId="{E44AF8E8-A021-40F7-B231-5F4CBFA2AFD4}" dt="2023-08-26T10:30:56.383" v="1367" actId="2085"/>
          <ac:spMkLst>
            <pc:docMk/>
            <pc:sldMk cId="966586739" sldId="269"/>
            <ac:spMk id="7" creationId="{F4118E45-FDDC-2F95-F2CE-6D774BEDE3E9}"/>
          </ac:spMkLst>
        </pc:spChg>
        <pc:spChg chg="add mod">
          <ac:chgData name="Gon Eyal" userId="63936213-49a3-4dd8-9f65-8a6a1424cd0a" providerId="ADAL" clId="{E44AF8E8-A021-40F7-B231-5F4CBFA2AFD4}" dt="2023-08-26T10:31:04.494" v="1368" actId="2085"/>
          <ac:spMkLst>
            <pc:docMk/>
            <pc:sldMk cId="966586739" sldId="269"/>
            <ac:spMk id="8" creationId="{4CE4D3B3-0CF0-7537-13A5-B618617FC667}"/>
          </ac:spMkLst>
        </pc:spChg>
        <pc:spChg chg="del">
          <ac:chgData name="Gon Eyal" userId="63936213-49a3-4dd8-9f65-8a6a1424cd0a" providerId="ADAL" clId="{E44AF8E8-A021-40F7-B231-5F4CBFA2AFD4}" dt="2023-08-07T13:00:21.608" v="847" actId="478"/>
          <ac:spMkLst>
            <pc:docMk/>
            <pc:sldMk cId="966586739" sldId="269"/>
            <ac:spMk id="11" creationId="{66FE801D-1A2A-4250-1DBD-28314BB7DB3B}"/>
          </ac:spMkLst>
        </pc:spChg>
        <pc:picChg chg="add mod">
          <ac:chgData name="Gon Eyal" userId="63936213-49a3-4dd8-9f65-8a6a1424cd0a" providerId="ADAL" clId="{E44AF8E8-A021-40F7-B231-5F4CBFA2AFD4}" dt="2023-08-26T10:30:48.601" v="1366" actId="1076"/>
          <ac:picMkLst>
            <pc:docMk/>
            <pc:sldMk cId="966586739" sldId="269"/>
            <ac:picMk id="6" creationId="{39D57C15-2478-3050-D6B2-9A9659DAC1A2}"/>
          </ac:picMkLst>
        </pc:picChg>
        <pc:cxnChg chg="del mod">
          <ac:chgData name="Gon Eyal" userId="63936213-49a3-4dd8-9f65-8a6a1424cd0a" providerId="ADAL" clId="{E44AF8E8-A021-40F7-B231-5F4CBFA2AFD4}" dt="2023-08-07T13:00:21.608" v="847" actId="478"/>
          <ac:cxnSpMkLst>
            <pc:docMk/>
            <pc:sldMk cId="966586739" sldId="269"/>
            <ac:cxnSpMk id="3" creationId="{3F0A0C1B-5C9E-9F9A-2E57-5D3E617E6C6E}"/>
          </ac:cxnSpMkLst>
        </pc:cxnChg>
        <pc:cxnChg chg="del mod">
          <ac:chgData name="Gon Eyal" userId="63936213-49a3-4dd8-9f65-8a6a1424cd0a" providerId="ADAL" clId="{E44AF8E8-A021-40F7-B231-5F4CBFA2AFD4}" dt="2023-08-07T13:00:21.608" v="847" actId="478"/>
          <ac:cxnSpMkLst>
            <pc:docMk/>
            <pc:sldMk cId="966586739" sldId="269"/>
            <ac:cxnSpMk id="12" creationId="{6D20C5B4-5B62-3930-F88C-B61832242BE3}"/>
          </ac:cxnSpMkLst>
        </pc:cxnChg>
      </pc:sldChg>
      <pc:sldChg chg="addSp delSp modSp add mod">
        <pc:chgData name="Gon Eyal" userId="63936213-49a3-4dd8-9f65-8a6a1424cd0a" providerId="ADAL" clId="{E44AF8E8-A021-40F7-B231-5F4CBFA2AFD4}" dt="2023-08-26T10:25:53.763" v="1338"/>
        <pc:sldMkLst>
          <pc:docMk/>
          <pc:sldMk cId="325353339" sldId="270"/>
        </pc:sldMkLst>
        <pc:spChg chg="del">
          <ac:chgData name="Gon Eyal" userId="63936213-49a3-4dd8-9f65-8a6a1424cd0a" providerId="ADAL" clId="{E44AF8E8-A021-40F7-B231-5F4CBFA2AFD4}" dt="2023-08-07T13:07:56.081" v="851" actId="478"/>
          <ac:spMkLst>
            <pc:docMk/>
            <pc:sldMk cId="325353339" sldId="270"/>
            <ac:spMk id="8" creationId="{A3F539BC-1FE5-6F46-F1C1-90073168EE10}"/>
          </ac:spMkLst>
        </pc:spChg>
        <pc:spChg chg="del">
          <ac:chgData name="Gon Eyal" userId="63936213-49a3-4dd8-9f65-8a6a1424cd0a" providerId="ADAL" clId="{E44AF8E8-A021-40F7-B231-5F4CBFA2AFD4}" dt="2023-08-07T13:07:56.081" v="851" actId="478"/>
          <ac:spMkLst>
            <pc:docMk/>
            <pc:sldMk cId="325353339" sldId="270"/>
            <ac:spMk id="10" creationId="{2703E6D0-6C4F-819D-9008-8CBD2514FD63}"/>
          </ac:spMkLst>
        </pc:spChg>
        <pc:picChg chg="add mod">
          <ac:chgData name="Gon Eyal" userId="63936213-49a3-4dd8-9f65-8a6a1424cd0a" providerId="ADAL" clId="{E44AF8E8-A021-40F7-B231-5F4CBFA2AFD4}" dt="2023-08-26T10:25:53.763" v="1338"/>
          <ac:picMkLst>
            <pc:docMk/>
            <pc:sldMk cId="325353339" sldId="270"/>
            <ac:picMk id="3" creationId="{18C205E6-BB40-1280-18A2-3B124EBCACC0}"/>
          </ac:picMkLst>
        </pc:picChg>
        <pc:picChg chg="del">
          <ac:chgData name="Gon Eyal" userId="63936213-49a3-4dd8-9f65-8a6a1424cd0a" providerId="ADAL" clId="{E44AF8E8-A021-40F7-B231-5F4CBFA2AFD4}" dt="2023-08-07T13:07:56.081" v="851" actId="478"/>
          <ac:picMkLst>
            <pc:docMk/>
            <pc:sldMk cId="325353339" sldId="270"/>
            <ac:picMk id="4" creationId="{AE6759DA-41D3-13D0-B61F-17841ED7A75C}"/>
          </ac:picMkLst>
        </pc:picChg>
        <pc:cxnChg chg="del">
          <ac:chgData name="Gon Eyal" userId="63936213-49a3-4dd8-9f65-8a6a1424cd0a" providerId="ADAL" clId="{E44AF8E8-A021-40F7-B231-5F4CBFA2AFD4}" dt="2023-08-07T13:07:56.081" v="851" actId="478"/>
          <ac:cxnSpMkLst>
            <pc:docMk/>
            <pc:sldMk cId="325353339" sldId="270"/>
            <ac:cxnSpMk id="9" creationId="{2BBD460C-5812-FD6F-3018-212E03E1E5C3}"/>
          </ac:cxnSpMkLst>
        </pc:cxnChg>
        <pc:cxnChg chg="del mod">
          <ac:chgData name="Gon Eyal" userId="63936213-49a3-4dd8-9f65-8a6a1424cd0a" providerId="ADAL" clId="{E44AF8E8-A021-40F7-B231-5F4CBFA2AFD4}" dt="2023-08-07T13:07:56.081" v="851" actId="478"/>
          <ac:cxnSpMkLst>
            <pc:docMk/>
            <pc:sldMk cId="325353339" sldId="270"/>
            <ac:cxnSpMk id="11" creationId="{C59AAB6B-8772-5712-7BC7-A1CFBE491E90}"/>
          </ac:cxnSpMkLst>
        </pc:cxnChg>
      </pc:sldChg>
      <pc:sldChg chg="delSp add del mod">
        <pc:chgData name="Gon Eyal" userId="63936213-49a3-4dd8-9f65-8a6a1424cd0a" providerId="ADAL" clId="{E44AF8E8-A021-40F7-B231-5F4CBFA2AFD4}" dt="2023-08-06T13:19:28.541" v="607" actId="47"/>
        <pc:sldMkLst>
          <pc:docMk/>
          <pc:sldMk cId="1431872449" sldId="270"/>
        </pc:sldMkLst>
        <pc:picChg chg="del">
          <ac:chgData name="Gon Eyal" userId="63936213-49a3-4dd8-9f65-8a6a1424cd0a" providerId="ADAL" clId="{E44AF8E8-A021-40F7-B231-5F4CBFA2AFD4}" dt="2023-08-05T10:28:39.916" v="598" actId="478"/>
          <ac:picMkLst>
            <pc:docMk/>
            <pc:sldMk cId="1431872449" sldId="270"/>
            <ac:picMk id="6" creationId="{B514CEA5-B2E9-7D76-CDF6-14C84B5F6CC5}"/>
          </ac:picMkLst>
        </pc:picChg>
        <pc:picChg chg="del">
          <ac:chgData name="Gon Eyal" userId="63936213-49a3-4dd8-9f65-8a6a1424cd0a" providerId="ADAL" clId="{E44AF8E8-A021-40F7-B231-5F4CBFA2AFD4}" dt="2023-08-05T10:28:40.438" v="599" actId="478"/>
          <ac:picMkLst>
            <pc:docMk/>
            <pc:sldMk cId="1431872449" sldId="270"/>
            <ac:picMk id="9" creationId="{121D2C75-6020-BCBB-4966-4E2C5C2E4ACA}"/>
          </ac:picMkLst>
        </pc:picChg>
      </pc:sldChg>
      <pc:sldChg chg="addSp delSp modSp add mod">
        <pc:chgData name="Gon Eyal" userId="63936213-49a3-4dd8-9f65-8a6a1424cd0a" providerId="ADAL" clId="{E44AF8E8-A021-40F7-B231-5F4CBFA2AFD4}" dt="2023-08-26T10:25:53.763" v="1338"/>
        <pc:sldMkLst>
          <pc:docMk/>
          <pc:sldMk cId="2778268907" sldId="271"/>
        </pc:sldMkLst>
        <pc:spChg chg="del">
          <ac:chgData name="Gon Eyal" userId="63936213-49a3-4dd8-9f65-8a6a1424cd0a" providerId="ADAL" clId="{E44AF8E8-A021-40F7-B231-5F4CBFA2AFD4}" dt="2023-08-15T13:20:26.950" v="874" actId="478"/>
          <ac:spMkLst>
            <pc:docMk/>
            <pc:sldMk cId="2778268907" sldId="271"/>
            <ac:spMk id="3" creationId="{FB117A49-B191-9EF1-1BC5-A164E3C40F02}"/>
          </ac:spMkLst>
        </pc:spChg>
        <pc:spChg chg="add del mod">
          <ac:chgData name="Gon Eyal" userId="63936213-49a3-4dd8-9f65-8a6a1424cd0a" providerId="ADAL" clId="{E44AF8E8-A021-40F7-B231-5F4CBFA2AFD4}" dt="2023-08-15T15:23:24.043" v="876" actId="478"/>
          <ac:spMkLst>
            <pc:docMk/>
            <pc:sldMk cId="2778268907" sldId="271"/>
            <ac:spMk id="4" creationId="{19383919-9B77-E198-DF91-AF0932C6CBB4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2778268907" sldId="271"/>
            <ac:spMk id="6" creationId="{EA49199F-A996-9881-0E21-5FA8D032E201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2778268907" sldId="271"/>
            <ac:spMk id="8" creationId="{58408218-251F-21A0-8B70-BED6DA375B87}"/>
          </ac:spMkLst>
        </pc:spChg>
        <pc:spChg chg="del">
          <ac:chgData name="Gon Eyal" userId="63936213-49a3-4dd8-9f65-8a6a1424cd0a" providerId="ADAL" clId="{E44AF8E8-A021-40F7-B231-5F4CBFA2AFD4}" dt="2023-08-15T13:20:26.950" v="874" actId="478"/>
          <ac:spMkLst>
            <pc:docMk/>
            <pc:sldMk cId="2778268907" sldId="271"/>
            <ac:spMk id="10" creationId="{2703E6D0-6C4F-819D-9008-8CBD2514FD63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2778268907" sldId="271"/>
            <ac:spMk id="12" creationId="{1AFE6EB2-D390-1660-E801-067D1A845596}"/>
          </ac:spMkLst>
        </pc:spChg>
        <pc:spChg chg="add del mod">
          <ac:chgData name="Gon Eyal" userId="63936213-49a3-4dd8-9f65-8a6a1424cd0a" providerId="ADAL" clId="{E44AF8E8-A021-40F7-B231-5F4CBFA2AFD4}" dt="2023-08-15T15:45:21.677" v="940" actId="478"/>
          <ac:spMkLst>
            <pc:docMk/>
            <pc:sldMk cId="2778268907" sldId="271"/>
            <ac:spMk id="13" creationId="{521837BF-347E-ACAA-63E4-1F264B8297B0}"/>
          </ac:spMkLst>
        </pc:spChg>
        <pc:spChg chg="del">
          <ac:chgData name="Gon Eyal" userId="63936213-49a3-4dd8-9f65-8a6a1424cd0a" providerId="ADAL" clId="{E44AF8E8-A021-40F7-B231-5F4CBFA2AFD4}" dt="2023-08-15T13:20:26.950" v="874" actId="478"/>
          <ac:spMkLst>
            <pc:docMk/>
            <pc:sldMk cId="2778268907" sldId="271"/>
            <ac:spMk id="14" creationId="{F8C0FC8A-627B-794B-AA2F-55DA4D597162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2778268907" sldId="271"/>
            <ac:spMk id="16" creationId="{E2C58A35-D80C-A7FE-12C7-2D9AEE894DC5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2778268907" sldId="271"/>
            <ac:spMk id="17" creationId="{0713D45A-91FF-6957-0FD3-85724AE17995}"/>
          </ac:spMkLst>
        </pc:spChg>
        <pc:spChg chg="del">
          <ac:chgData name="Gon Eyal" userId="63936213-49a3-4dd8-9f65-8a6a1424cd0a" providerId="ADAL" clId="{E44AF8E8-A021-40F7-B231-5F4CBFA2AFD4}" dt="2023-08-15T13:20:26.950" v="874" actId="478"/>
          <ac:spMkLst>
            <pc:docMk/>
            <pc:sldMk cId="2778268907" sldId="271"/>
            <ac:spMk id="18" creationId="{9C1D46FF-F9BC-4031-C9CF-AF55C4E883A9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2778268907" sldId="271"/>
            <ac:spMk id="20" creationId="{715301EB-E3C6-AD94-A0A5-613161E9CBFD}"/>
          </ac:spMkLst>
        </pc:spChg>
        <pc:spChg chg="del">
          <ac:chgData name="Gon Eyal" userId="63936213-49a3-4dd8-9f65-8a6a1424cd0a" providerId="ADAL" clId="{E44AF8E8-A021-40F7-B231-5F4CBFA2AFD4}" dt="2023-08-15T13:20:26.950" v="874" actId="478"/>
          <ac:spMkLst>
            <pc:docMk/>
            <pc:sldMk cId="2778268907" sldId="271"/>
            <ac:spMk id="21" creationId="{665D7E53-598A-BACB-9AA2-985BD8A8EE1A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2778268907" sldId="271"/>
            <ac:spMk id="23" creationId="{4AC59790-B502-428D-5907-B587BCB00681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2778268907" sldId="271"/>
            <ac:spMk id="24" creationId="{6033AD09-B6AE-49DF-77FE-8BC211201991}"/>
          </ac:spMkLst>
        </pc:spChg>
        <pc:spChg chg="add del">
          <ac:chgData name="Gon Eyal" userId="63936213-49a3-4dd8-9f65-8a6a1424cd0a" providerId="ADAL" clId="{E44AF8E8-A021-40F7-B231-5F4CBFA2AFD4}" dt="2023-08-15T15:54:52.005" v="1093"/>
          <ac:spMkLst>
            <pc:docMk/>
            <pc:sldMk cId="2778268907" sldId="271"/>
            <ac:spMk id="25" creationId="{8B6B5AAB-F0BD-7C22-131B-C1334CD3D313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2778268907" sldId="271"/>
            <ac:spMk id="26" creationId="{57110A05-548E-F495-F762-3495E834E242}"/>
          </ac:spMkLst>
        </pc:spChg>
        <pc:spChg chg="del">
          <ac:chgData name="Gon Eyal" userId="63936213-49a3-4dd8-9f65-8a6a1424cd0a" providerId="ADAL" clId="{E44AF8E8-A021-40F7-B231-5F4CBFA2AFD4}" dt="2023-08-15T13:20:26.950" v="874" actId="478"/>
          <ac:spMkLst>
            <pc:docMk/>
            <pc:sldMk cId="2778268907" sldId="271"/>
            <ac:spMk id="29" creationId="{EA5E5015-6AA1-1876-3971-0A81B32DA0F8}"/>
          </ac:spMkLst>
        </pc:spChg>
        <pc:spChg chg="del">
          <ac:chgData name="Gon Eyal" userId="63936213-49a3-4dd8-9f65-8a6a1424cd0a" providerId="ADAL" clId="{E44AF8E8-A021-40F7-B231-5F4CBFA2AFD4}" dt="2023-08-15T13:20:26.950" v="874" actId="478"/>
          <ac:spMkLst>
            <pc:docMk/>
            <pc:sldMk cId="2778268907" sldId="271"/>
            <ac:spMk id="35" creationId="{DF7D217A-731E-F36D-7FC5-D950024080D8}"/>
          </ac:spMkLst>
        </pc:spChg>
        <pc:spChg chg="del">
          <ac:chgData name="Gon Eyal" userId="63936213-49a3-4dd8-9f65-8a6a1424cd0a" providerId="ADAL" clId="{E44AF8E8-A021-40F7-B231-5F4CBFA2AFD4}" dt="2023-08-15T13:20:26.950" v="874" actId="478"/>
          <ac:spMkLst>
            <pc:docMk/>
            <pc:sldMk cId="2778268907" sldId="271"/>
            <ac:spMk id="37" creationId="{146FF262-9592-DDC2-63DA-1B1A31583F96}"/>
          </ac:spMkLst>
        </pc:spChg>
        <pc:picChg chg="add del mod">
          <ac:chgData name="Gon Eyal" userId="63936213-49a3-4dd8-9f65-8a6a1424cd0a" providerId="ADAL" clId="{E44AF8E8-A021-40F7-B231-5F4CBFA2AFD4}" dt="2023-08-15T15:49:06.410" v="948" actId="478"/>
          <ac:picMkLst>
            <pc:docMk/>
            <pc:sldMk cId="2778268907" sldId="271"/>
            <ac:picMk id="5" creationId="{7CD988A8-4635-DCBB-D582-A962358FF1A6}"/>
          </ac:picMkLst>
        </pc:picChg>
        <pc:picChg chg="del">
          <ac:chgData name="Gon Eyal" userId="63936213-49a3-4dd8-9f65-8a6a1424cd0a" providerId="ADAL" clId="{E44AF8E8-A021-40F7-B231-5F4CBFA2AFD4}" dt="2023-08-15T13:20:26.950" v="874" actId="478"/>
          <ac:picMkLst>
            <pc:docMk/>
            <pc:sldMk cId="2778268907" sldId="271"/>
            <ac:picMk id="7" creationId="{7F0C5C51-BCD9-7915-5EF9-EF7675139625}"/>
          </ac:picMkLst>
        </pc:picChg>
        <pc:picChg chg="add mod">
          <ac:chgData name="Gon Eyal" userId="63936213-49a3-4dd8-9f65-8a6a1424cd0a" providerId="ADAL" clId="{E44AF8E8-A021-40F7-B231-5F4CBFA2AFD4}" dt="2023-08-26T10:25:53.763" v="1338"/>
          <ac:picMkLst>
            <pc:docMk/>
            <pc:sldMk cId="2778268907" sldId="271"/>
            <ac:picMk id="1026" creationId="{55C1C91A-3898-7495-FA2E-073D69E66E40}"/>
          </ac:picMkLst>
        </pc:picChg>
        <pc:picChg chg="del">
          <ac:chgData name="Gon Eyal" userId="63936213-49a3-4dd8-9f65-8a6a1424cd0a" providerId="ADAL" clId="{E44AF8E8-A021-40F7-B231-5F4CBFA2AFD4}" dt="2023-08-15T13:20:24.929" v="873" actId="21"/>
          <ac:picMkLst>
            <pc:docMk/>
            <pc:sldMk cId="2778268907" sldId="271"/>
            <ac:picMk id="1028" creationId="{202DE972-1285-B939-CAAE-23B1F54303C2}"/>
          </ac:picMkLst>
        </pc:picChg>
        <pc:cxnChg chg="del mod">
          <ac:chgData name="Gon Eyal" userId="63936213-49a3-4dd8-9f65-8a6a1424cd0a" providerId="ADAL" clId="{E44AF8E8-A021-40F7-B231-5F4CBFA2AFD4}" dt="2023-08-15T13:20:26.950" v="874" actId="478"/>
          <ac:cxnSpMkLst>
            <pc:docMk/>
            <pc:sldMk cId="2778268907" sldId="271"/>
            <ac:cxnSpMk id="9" creationId="{2BBD460C-5812-FD6F-3018-212E03E1E5C3}"/>
          </ac:cxnSpMkLst>
        </pc:cxnChg>
        <pc:cxnChg chg="del mod">
          <ac:chgData name="Gon Eyal" userId="63936213-49a3-4dd8-9f65-8a6a1424cd0a" providerId="ADAL" clId="{E44AF8E8-A021-40F7-B231-5F4CBFA2AFD4}" dt="2023-08-15T13:20:26.950" v="874" actId="478"/>
          <ac:cxnSpMkLst>
            <pc:docMk/>
            <pc:sldMk cId="2778268907" sldId="271"/>
            <ac:cxnSpMk id="11" creationId="{C59AAB6B-8772-5712-7BC7-A1CFBE491E90}"/>
          </ac:cxnSpMkLst>
        </pc:cxnChg>
        <pc:cxnChg chg="del mod">
          <ac:chgData name="Gon Eyal" userId="63936213-49a3-4dd8-9f65-8a6a1424cd0a" providerId="ADAL" clId="{E44AF8E8-A021-40F7-B231-5F4CBFA2AFD4}" dt="2023-08-15T13:20:26.950" v="874" actId="478"/>
          <ac:cxnSpMkLst>
            <pc:docMk/>
            <pc:sldMk cId="2778268907" sldId="271"/>
            <ac:cxnSpMk id="15" creationId="{B2DFEBD2-3AB6-404F-B90F-FB0665D7F25B}"/>
          </ac:cxnSpMkLst>
        </pc:cxnChg>
        <pc:cxnChg chg="del mod">
          <ac:chgData name="Gon Eyal" userId="63936213-49a3-4dd8-9f65-8a6a1424cd0a" providerId="ADAL" clId="{E44AF8E8-A021-40F7-B231-5F4CBFA2AFD4}" dt="2023-08-15T13:20:26.950" v="874" actId="478"/>
          <ac:cxnSpMkLst>
            <pc:docMk/>
            <pc:sldMk cId="2778268907" sldId="271"/>
            <ac:cxnSpMk id="19" creationId="{A09E6EBD-E6AB-833B-93DC-C14D9DE1FB7F}"/>
          </ac:cxnSpMkLst>
        </pc:cxnChg>
        <pc:cxnChg chg="del mod">
          <ac:chgData name="Gon Eyal" userId="63936213-49a3-4dd8-9f65-8a6a1424cd0a" providerId="ADAL" clId="{E44AF8E8-A021-40F7-B231-5F4CBFA2AFD4}" dt="2023-08-15T13:20:26.950" v="874" actId="478"/>
          <ac:cxnSpMkLst>
            <pc:docMk/>
            <pc:sldMk cId="2778268907" sldId="271"/>
            <ac:cxnSpMk id="22" creationId="{E5D3B8B5-D68B-2054-C687-D4AACB3C0D77}"/>
          </ac:cxnSpMkLst>
        </pc:cxnChg>
        <pc:cxnChg chg="del mod">
          <ac:chgData name="Gon Eyal" userId="63936213-49a3-4dd8-9f65-8a6a1424cd0a" providerId="ADAL" clId="{E44AF8E8-A021-40F7-B231-5F4CBFA2AFD4}" dt="2023-08-15T13:20:26.950" v="874" actId="478"/>
          <ac:cxnSpMkLst>
            <pc:docMk/>
            <pc:sldMk cId="2778268907" sldId="271"/>
            <ac:cxnSpMk id="30" creationId="{1549B5F4-0CB2-49B1-385D-4B39076FAAD6}"/>
          </ac:cxnSpMkLst>
        </pc:cxnChg>
        <pc:cxnChg chg="del mod">
          <ac:chgData name="Gon Eyal" userId="63936213-49a3-4dd8-9f65-8a6a1424cd0a" providerId="ADAL" clId="{E44AF8E8-A021-40F7-B231-5F4CBFA2AFD4}" dt="2023-08-15T13:20:26.950" v="874" actId="478"/>
          <ac:cxnSpMkLst>
            <pc:docMk/>
            <pc:sldMk cId="2778268907" sldId="271"/>
            <ac:cxnSpMk id="36" creationId="{7D51A953-2585-681C-058A-8893E0BF6319}"/>
          </ac:cxnSpMkLst>
        </pc:cxnChg>
        <pc:cxnChg chg="del mod">
          <ac:chgData name="Gon Eyal" userId="63936213-49a3-4dd8-9f65-8a6a1424cd0a" providerId="ADAL" clId="{E44AF8E8-A021-40F7-B231-5F4CBFA2AFD4}" dt="2023-08-15T13:20:26.950" v="874" actId="478"/>
          <ac:cxnSpMkLst>
            <pc:docMk/>
            <pc:sldMk cId="2778268907" sldId="271"/>
            <ac:cxnSpMk id="38" creationId="{71453FCF-FF4C-0641-A21E-078D4114D643}"/>
          </ac:cxnSpMkLst>
        </pc:cxnChg>
      </pc:sldChg>
      <pc:sldChg chg="addSp delSp modSp new mod">
        <pc:chgData name="Gon Eyal" userId="63936213-49a3-4dd8-9f65-8a6a1424cd0a" providerId="ADAL" clId="{E44AF8E8-A021-40F7-B231-5F4CBFA2AFD4}" dt="2023-08-26T10:25:53.763" v="1338"/>
        <pc:sldMkLst>
          <pc:docMk/>
          <pc:sldMk cId="1515713847" sldId="272"/>
        </pc:sldMkLst>
        <pc:spChg chg="del">
          <ac:chgData name="Gon Eyal" userId="63936213-49a3-4dd8-9f65-8a6a1424cd0a" providerId="ADAL" clId="{E44AF8E8-A021-40F7-B231-5F4CBFA2AFD4}" dt="2023-08-15T16:17:52.064" v="1154" actId="478"/>
          <ac:spMkLst>
            <pc:docMk/>
            <pc:sldMk cId="1515713847" sldId="272"/>
            <ac:spMk id="2" creationId="{82011078-8668-A477-3FD8-D1F0AA43AF30}"/>
          </ac:spMkLst>
        </pc:spChg>
        <pc:spChg chg="del">
          <ac:chgData name="Gon Eyal" userId="63936213-49a3-4dd8-9f65-8a6a1424cd0a" providerId="ADAL" clId="{E44AF8E8-A021-40F7-B231-5F4CBFA2AFD4}" dt="2023-08-15T16:17:52.064" v="1154" actId="478"/>
          <ac:spMkLst>
            <pc:docMk/>
            <pc:sldMk cId="1515713847" sldId="272"/>
            <ac:spMk id="3" creationId="{A5BBC7BA-AE62-347C-629A-0D636525A13F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1515713847" sldId="272"/>
            <ac:spMk id="6" creationId="{D7C83ABA-EB8A-24B6-30A2-F70D7E2A5BAF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1515713847" sldId="272"/>
            <ac:spMk id="9" creationId="{DAB83574-1B9A-7678-092B-FCF92A8C5ADC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1515713847" sldId="272"/>
            <ac:spMk id="10" creationId="{613B43BA-A370-6380-ED81-C5A776AE5569}"/>
          </ac:spMkLst>
        </pc:spChg>
        <pc:spChg chg="add mod">
          <ac:chgData name="Gon Eyal" userId="63936213-49a3-4dd8-9f65-8a6a1424cd0a" providerId="ADAL" clId="{E44AF8E8-A021-40F7-B231-5F4CBFA2AFD4}" dt="2023-08-26T10:25:53.763" v="1338"/>
          <ac:spMkLst>
            <pc:docMk/>
            <pc:sldMk cId="1515713847" sldId="272"/>
            <ac:spMk id="11" creationId="{D7E0A248-1130-3217-C029-B199B58ADD31}"/>
          </ac:spMkLst>
        </pc:spChg>
        <pc:picChg chg="add mod">
          <ac:chgData name="Gon Eyal" userId="63936213-49a3-4dd8-9f65-8a6a1424cd0a" providerId="ADAL" clId="{E44AF8E8-A021-40F7-B231-5F4CBFA2AFD4}" dt="2023-08-26T10:25:53.763" v="1338"/>
          <ac:picMkLst>
            <pc:docMk/>
            <pc:sldMk cId="1515713847" sldId="272"/>
            <ac:picMk id="5" creationId="{D31BABC8-1D70-5E26-98F1-27E11CD4FCDC}"/>
          </ac:picMkLst>
        </pc:picChg>
        <pc:picChg chg="add del">
          <ac:chgData name="Gon Eyal" userId="63936213-49a3-4dd8-9f65-8a6a1424cd0a" providerId="ADAL" clId="{E44AF8E8-A021-40F7-B231-5F4CBFA2AFD4}" dt="2023-08-15T16:19:18.450" v="1161" actId="22"/>
          <ac:picMkLst>
            <pc:docMk/>
            <pc:sldMk cId="1515713847" sldId="272"/>
            <ac:picMk id="8" creationId="{1E8CBE08-8B99-FFD9-EC46-83FC5E245274}"/>
          </ac:picMkLst>
        </pc:picChg>
      </pc:sldChg>
      <pc:sldChg chg="addSp delSp modSp add mod">
        <pc:chgData name="Gon Eyal" userId="63936213-49a3-4dd8-9f65-8a6a1424cd0a" providerId="ADAL" clId="{E44AF8E8-A021-40F7-B231-5F4CBFA2AFD4}" dt="2023-08-26T10:41:51.310" v="1447" actId="1076"/>
        <pc:sldMkLst>
          <pc:docMk/>
          <pc:sldMk cId="348179872" sldId="273"/>
        </pc:sldMkLst>
        <pc:spChg chg="add mod">
          <ac:chgData name="Gon Eyal" userId="63936213-49a3-4dd8-9f65-8a6a1424cd0a" providerId="ADAL" clId="{E44AF8E8-A021-40F7-B231-5F4CBFA2AFD4}" dt="2023-08-26T10:41:51.310" v="1447" actId="1076"/>
          <ac:spMkLst>
            <pc:docMk/>
            <pc:sldMk cId="348179872" sldId="273"/>
            <ac:spMk id="4" creationId="{FD0DAC4E-8652-4D63-A6FF-5E1C3DA9DA18}"/>
          </ac:spMkLst>
        </pc:spChg>
        <pc:spChg chg="add mod">
          <ac:chgData name="Gon Eyal" userId="63936213-49a3-4dd8-9f65-8a6a1424cd0a" providerId="ADAL" clId="{E44AF8E8-A021-40F7-B231-5F4CBFA2AFD4}" dt="2023-08-26T10:41:45.331" v="1446" actId="1076"/>
          <ac:spMkLst>
            <pc:docMk/>
            <pc:sldMk cId="348179872" sldId="273"/>
            <ac:spMk id="5" creationId="{33D43448-095A-A506-0D79-09D0B9D81799}"/>
          </ac:spMkLst>
        </pc:spChg>
        <pc:spChg chg="del mod ord">
          <ac:chgData name="Gon Eyal" userId="63936213-49a3-4dd8-9f65-8a6a1424cd0a" providerId="ADAL" clId="{E44AF8E8-A021-40F7-B231-5F4CBFA2AFD4}" dt="2023-08-26T10:35:24.246" v="1434" actId="478"/>
          <ac:spMkLst>
            <pc:docMk/>
            <pc:sldMk cId="348179872" sldId="273"/>
            <ac:spMk id="7" creationId="{F4118E45-FDDC-2F95-F2CE-6D774BEDE3E9}"/>
          </ac:spMkLst>
        </pc:spChg>
        <pc:spChg chg="del">
          <ac:chgData name="Gon Eyal" userId="63936213-49a3-4dd8-9f65-8a6a1424cd0a" providerId="ADAL" clId="{E44AF8E8-A021-40F7-B231-5F4CBFA2AFD4}" dt="2023-08-26T10:32:37.665" v="1374" actId="478"/>
          <ac:spMkLst>
            <pc:docMk/>
            <pc:sldMk cId="348179872" sldId="273"/>
            <ac:spMk id="8" creationId="{4CE4D3B3-0CF0-7537-13A5-B618617FC667}"/>
          </ac:spMkLst>
        </pc:spChg>
        <pc:picChg chg="add del mod">
          <ac:chgData name="Gon Eyal" userId="63936213-49a3-4dd8-9f65-8a6a1424cd0a" providerId="ADAL" clId="{E44AF8E8-A021-40F7-B231-5F4CBFA2AFD4}" dt="2023-08-26T10:40:53.410" v="1436" actId="478"/>
          <ac:picMkLst>
            <pc:docMk/>
            <pc:sldMk cId="348179872" sldId="273"/>
            <ac:picMk id="3" creationId="{B3AB09E4-5F30-5D17-E4B5-0B0B89D84B1A}"/>
          </ac:picMkLst>
        </pc:picChg>
        <pc:picChg chg="del">
          <ac:chgData name="Gon Eyal" userId="63936213-49a3-4dd8-9f65-8a6a1424cd0a" providerId="ADAL" clId="{E44AF8E8-A021-40F7-B231-5F4CBFA2AFD4}" dt="2023-08-26T10:32:25.822" v="1370" actId="478"/>
          <ac:picMkLst>
            <pc:docMk/>
            <pc:sldMk cId="348179872" sldId="273"/>
            <ac:picMk id="6" creationId="{39D57C15-2478-3050-D6B2-9A9659DAC1A2}"/>
          </ac:picMkLst>
        </pc:picChg>
        <pc:picChg chg="add mod ord modCrop">
          <ac:chgData name="Gon Eyal" userId="63936213-49a3-4dd8-9f65-8a6a1424cd0a" providerId="ADAL" clId="{E44AF8E8-A021-40F7-B231-5F4CBFA2AFD4}" dt="2023-08-26T10:41:37.727" v="1445" actId="732"/>
          <ac:picMkLst>
            <pc:docMk/>
            <pc:sldMk cId="348179872" sldId="273"/>
            <ac:picMk id="10" creationId="{863330F7-3BDD-C259-F52C-3BFE89C6789F}"/>
          </ac:picMkLst>
        </pc:picChg>
      </pc:sldChg>
      <pc:sldChg chg="addSp delSp modSp add mod">
        <pc:chgData name="Gon Eyal" userId="63936213-49a3-4dd8-9f65-8a6a1424cd0a" providerId="ADAL" clId="{E44AF8E8-A021-40F7-B231-5F4CBFA2AFD4}" dt="2023-08-26T10:45:01.566" v="1485" actId="22"/>
        <pc:sldMkLst>
          <pc:docMk/>
          <pc:sldMk cId="2425418384" sldId="274"/>
        </pc:sldMkLst>
        <pc:spChg chg="mod">
          <ac:chgData name="Gon Eyal" userId="63936213-49a3-4dd8-9f65-8a6a1424cd0a" providerId="ADAL" clId="{E44AF8E8-A021-40F7-B231-5F4CBFA2AFD4}" dt="2023-08-26T10:44:10.998" v="1481" actId="1076"/>
          <ac:spMkLst>
            <pc:docMk/>
            <pc:sldMk cId="2425418384" sldId="274"/>
            <ac:spMk id="4" creationId="{FD0DAC4E-8652-4D63-A6FF-5E1C3DA9DA18}"/>
          </ac:spMkLst>
        </pc:spChg>
        <pc:spChg chg="mod">
          <ac:chgData name="Gon Eyal" userId="63936213-49a3-4dd8-9f65-8a6a1424cd0a" providerId="ADAL" clId="{E44AF8E8-A021-40F7-B231-5F4CBFA2AFD4}" dt="2023-08-26T10:44:00.398" v="1479" actId="20577"/>
          <ac:spMkLst>
            <pc:docMk/>
            <pc:sldMk cId="2425418384" sldId="274"/>
            <ac:spMk id="5" creationId="{33D43448-095A-A506-0D79-09D0B9D81799}"/>
          </ac:spMkLst>
        </pc:spChg>
        <pc:spChg chg="add del">
          <ac:chgData name="Gon Eyal" userId="63936213-49a3-4dd8-9f65-8a6a1424cd0a" providerId="ADAL" clId="{E44AF8E8-A021-40F7-B231-5F4CBFA2AFD4}" dt="2023-08-26T10:45:01.566" v="1485" actId="22"/>
          <ac:spMkLst>
            <pc:docMk/>
            <pc:sldMk cId="2425418384" sldId="274"/>
            <ac:spMk id="7" creationId="{D4E0679B-F83A-6BD8-E6C0-BFD00576C123}"/>
          </ac:spMkLst>
        </pc:spChg>
        <pc:picChg chg="add mod ord modCrop">
          <ac:chgData name="Gon Eyal" userId="63936213-49a3-4dd8-9f65-8a6a1424cd0a" providerId="ADAL" clId="{E44AF8E8-A021-40F7-B231-5F4CBFA2AFD4}" dt="2023-08-26T10:44:23.824" v="1483" actId="14100"/>
          <ac:picMkLst>
            <pc:docMk/>
            <pc:sldMk cId="2425418384" sldId="274"/>
            <ac:picMk id="3" creationId="{F287EFC4-9ED0-9342-C78B-642A796F8CD6}"/>
          </ac:picMkLst>
        </pc:picChg>
        <pc:picChg chg="del">
          <ac:chgData name="Gon Eyal" userId="63936213-49a3-4dd8-9f65-8a6a1424cd0a" providerId="ADAL" clId="{E44AF8E8-A021-40F7-B231-5F4CBFA2AFD4}" dt="2023-08-26T10:42:32.436" v="1449" actId="478"/>
          <ac:picMkLst>
            <pc:docMk/>
            <pc:sldMk cId="2425418384" sldId="274"/>
            <ac:picMk id="10" creationId="{863330F7-3BDD-C259-F52C-3BFE89C6789F}"/>
          </ac:picMkLst>
        </pc:picChg>
      </pc:sldChg>
      <pc:sldChg chg="addSp delSp modSp add mod setBg">
        <pc:chgData name="Gon Eyal" userId="63936213-49a3-4dd8-9f65-8a6a1424cd0a" providerId="ADAL" clId="{E44AF8E8-A021-40F7-B231-5F4CBFA2AFD4}" dt="2023-08-26T10:46:04.756" v="1502" actId="20577"/>
        <pc:sldMkLst>
          <pc:docMk/>
          <pc:sldMk cId="16479637" sldId="275"/>
        </pc:sldMkLst>
        <pc:spChg chg="mod">
          <ac:chgData name="Gon Eyal" userId="63936213-49a3-4dd8-9f65-8a6a1424cd0a" providerId="ADAL" clId="{E44AF8E8-A021-40F7-B231-5F4CBFA2AFD4}" dt="2023-08-26T10:46:04.756" v="1502" actId="20577"/>
          <ac:spMkLst>
            <pc:docMk/>
            <pc:sldMk cId="16479637" sldId="275"/>
            <ac:spMk id="4" creationId="{FD0DAC4E-8652-4D63-A6FF-5E1C3DA9DA18}"/>
          </ac:spMkLst>
        </pc:spChg>
        <pc:spChg chg="mod">
          <ac:chgData name="Gon Eyal" userId="63936213-49a3-4dd8-9f65-8a6a1424cd0a" providerId="ADAL" clId="{E44AF8E8-A021-40F7-B231-5F4CBFA2AFD4}" dt="2023-08-26T10:46:00.525" v="1500" actId="20577"/>
          <ac:spMkLst>
            <pc:docMk/>
            <pc:sldMk cId="16479637" sldId="275"/>
            <ac:spMk id="5" creationId="{33D43448-095A-A506-0D79-09D0B9D81799}"/>
          </ac:spMkLst>
        </pc:spChg>
        <pc:picChg chg="del">
          <ac:chgData name="Gon Eyal" userId="63936213-49a3-4dd8-9f65-8a6a1424cd0a" providerId="ADAL" clId="{E44AF8E8-A021-40F7-B231-5F4CBFA2AFD4}" dt="2023-08-26T10:45:07" v="1487" actId="478"/>
          <ac:picMkLst>
            <pc:docMk/>
            <pc:sldMk cId="16479637" sldId="275"/>
            <ac:picMk id="3" creationId="{F287EFC4-9ED0-9342-C78B-642A796F8CD6}"/>
          </ac:picMkLst>
        </pc:picChg>
        <pc:picChg chg="add mod ord modCrop">
          <ac:chgData name="Gon Eyal" userId="63936213-49a3-4dd8-9f65-8a6a1424cd0a" providerId="ADAL" clId="{E44AF8E8-A021-40F7-B231-5F4CBFA2AFD4}" dt="2023-08-26T10:45:46.818" v="1495" actId="732"/>
          <ac:picMkLst>
            <pc:docMk/>
            <pc:sldMk cId="16479637" sldId="275"/>
            <ac:picMk id="6" creationId="{4E543A80-C82F-0A8C-0DBD-569258DCC5FB}"/>
          </ac:picMkLst>
        </pc:picChg>
      </pc:sldChg>
      <pc:sldChg chg="addSp delSp modSp add mod">
        <pc:chgData name="Gon Eyal" userId="63936213-49a3-4dd8-9f65-8a6a1424cd0a" providerId="ADAL" clId="{E44AF8E8-A021-40F7-B231-5F4CBFA2AFD4}" dt="2023-08-26T10:50:34.734" v="1549"/>
        <pc:sldMkLst>
          <pc:docMk/>
          <pc:sldMk cId="1787511953" sldId="276"/>
        </pc:sldMkLst>
        <pc:spChg chg="mod">
          <ac:chgData name="Gon Eyal" userId="63936213-49a3-4dd8-9f65-8a6a1424cd0a" providerId="ADAL" clId="{E44AF8E8-A021-40F7-B231-5F4CBFA2AFD4}" dt="2023-08-26T10:50:34.734" v="1549"/>
          <ac:spMkLst>
            <pc:docMk/>
            <pc:sldMk cId="1787511953" sldId="276"/>
            <ac:spMk id="4" creationId="{FD0DAC4E-8652-4D63-A6FF-5E1C3DA9DA18}"/>
          </ac:spMkLst>
        </pc:spChg>
        <pc:spChg chg="mod">
          <ac:chgData name="Gon Eyal" userId="63936213-49a3-4dd8-9f65-8a6a1424cd0a" providerId="ADAL" clId="{E44AF8E8-A021-40F7-B231-5F4CBFA2AFD4}" dt="2023-08-26T10:49:28.628" v="1548" actId="20577"/>
          <ac:spMkLst>
            <pc:docMk/>
            <pc:sldMk cId="1787511953" sldId="276"/>
            <ac:spMk id="5" creationId="{33D43448-095A-A506-0D79-09D0B9D81799}"/>
          </ac:spMkLst>
        </pc:spChg>
        <pc:picChg chg="add mod ord modCrop">
          <ac:chgData name="Gon Eyal" userId="63936213-49a3-4dd8-9f65-8a6a1424cd0a" providerId="ADAL" clId="{E44AF8E8-A021-40F7-B231-5F4CBFA2AFD4}" dt="2023-08-26T10:49:06.243" v="1522" actId="732"/>
          <ac:picMkLst>
            <pc:docMk/>
            <pc:sldMk cId="1787511953" sldId="276"/>
            <ac:picMk id="3" creationId="{3233D0DE-B730-AD37-FC6A-F851137494E8}"/>
          </ac:picMkLst>
        </pc:picChg>
        <pc:picChg chg="del">
          <ac:chgData name="Gon Eyal" userId="63936213-49a3-4dd8-9f65-8a6a1424cd0a" providerId="ADAL" clId="{E44AF8E8-A021-40F7-B231-5F4CBFA2AFD4}" dt="2023-08-26T10:48:40.695" v="1504" actId="478"/>
          <ac:picMkLst>
            <pc:docMk/>
            <pc:sldMk cId="1787511953" sldId="276"/>
            <ac:picMk id="6" creationId="{4E543A80-C82F-0A8C-0DBD-569258DCC5FB}"/>
          </ac:picMkLst>
        </pc:picChg>
      </pc:sldChg>
      <pc:sldMasterChg chg="modSp modSldLayout">
        <pc:chgData name="Gon Eyal" userId="63936213-49a3-4dd8-9f65-8a6a1424cd0a" providerId="ADAL" clId="{E44AF8E8-A021-40F7-B231-5F4CBFA2AFD4}" dt="2023-08-26T10:25:53.763" v="1338"/>
        <pc:sldMasterMkLst>
          <pc:docMk/>
          <pc:sldMasterMk cId="787603836" sldId="2147483648"/>
        </pc:sldMasterMkLst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asterMk cId="787603836" sldId="2147483648"/>
            <ac:spMk id="2" creationId="{EA91DA56-2D5B-C433-F6F7-4DD915B68DB0}"/>
          </ac:spMkLst>
        </pc:spChg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asterMk cId="787603836" sldId="2147483648"/>
            <ac:spMk id="3" creationId="{E3E45324-200A-0E61-C691-489E54B99370}"/>
          </ac:spMkLst>
        </pc:spChg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asterMk cId="787603836" sldId="2147483648"/>
            <ac:spMk id="4" creationId="{34BE1F6B-8EB5-8231-E0BE-C3097E3E325E}"/>
          </ac:spMkLst>
        </pc:spChg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asterMk cId="787603836" sldId="2147483648"/>
            <ac:spMk id="5" creationId="{BD7A72AF-D5C0-B180-A1DB-610501B494C2}"/>
          </ac:spMkLst>
        </pc:spChg>
        <pc:spChg chg="mod">
          <ac:chgData name="Gon Eyal" userId="63936213-49a3-4dd8-9f65-8a6a1424cd0a" providerId="ADAL" clId="{E44AF8E8-A021-40F7-B231-5F4CBFA2AFD4}" dt="2023-08-26T10:25:53.763" v="1338"/>
          <ac:spMkLst>
            <pc:docMk/>
            <pc:sldMasterMk cId="787603836" sldId="2147483648"/>
            <ac:spMk id="6" creationId="{01B0DD49-5E10-9AE2-CCF8-6E5828044E58}"/>
          </ac:spMkLst>
        </pc:spChg>
        <pc:sldLayoutChg chg="modSp">
          <pc:chgData name="Gon Eyal" userId="63936213-49a3-4dd8-9f65-8a6a1424cd0a" providerId="ADAL" clId="{E44AF8E8-A021-40F7-B231-5F4CBFA2AFD4}" dt="2023-08-26T10:25:53.763" v="1338"/>
          <pc:sldLayoutMkLst>
            <pc:docMk/>
            <pc:sldMasterMk cId="787603836" sldId="2147483648"/>
            <pc:sldLayoutMk cId="2709405773" sldId="2147483649"/>
          </pc:sldLayoutMkLst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2709405773" sldId="2147483649"/>
              <ac:spMk id="2" creationId="{848D5AD9-AC3E-A7F8-32A8-B4D9E6FE6C0C}"/>
            </ac:spMkLst>
          </pc:spChg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2709405773" sldId="2147483649"/>
              <ac:spMk id="3" creationId="{5B1F5FE8-B325-6A5F-B21A-C7E6317CD9B9}"/>
            </ac:spMkLst>
          </pc:spChg>
        </pc:sldLayoutChg>
        <pc:sldLayoutChg chg="modSp">
          <pc:chgData name="Gon Eyal" userId="63936213-49a3-4dd8-9f65-8a6a1424cd0a" providerId="ADAL" clId="{E44AF8E8-A021-40F7-B231-5F4CBFA2AFD4}" dt="2023-08-26T10:25:53.763" v="1338"/>
          <pc:sldLayoutMkLst>
            <pc:docMk/>
            <pc:sldMasterMk cId="787603836" sldId="2147483648"/>
            <pc:sldLayoutMk cId="3867190899" sldId="2147483651"/>
          </pc:sldLayoutMkLst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3867190899" sldId="2147483651"/>
              <ac:spMk id="2" creationId="{D8D71D71-0C5D-35CB-C6E7-0BB95625A332}"/>
            </ac:spMkLst>
          </pc:spChg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3867190899" sldId="2147483651"/>
              <ac:spMk id="3" creationId="{C3E216CD-26BD-CDA5-A379-7AE2785785A1}"/>
            </ac:spMkLst>
          </pc:spChg>
        </pc:sldLayoutChg>
        <pc:sldLayoutChg chg="modSp">
          <pc:chgData name="Gon Eyal" userId="63936213-49a3-4dd8-9f65-8a6a1424cd0a" providerId="ADAL" clId="{E44AF8E8-A021-40F7-B231-5F4CBFA2AFD4}" dt="2023-08-26T10:25:53.763" v="1338"/>
          <pc:sldLayoutMkLst>
            <pc:docMk/>
            <pc:sldMasterMk cId="787603836" sldId="2147483648"/>
            <pc:sldLayoutMk cId="1204333723" sldId="2147483652"/>
          </pc:sldLayoutMkLst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1204333723" sldId="2147483652"/>
              <ac:spMk id="3" creationId="{ECA9B22F-A2AB-5C2E-5B5D-1B2F71CDE799}"/>
            </ac:spMkLst>
          </pc:spChg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1204333723" sldId="2147483652"/>
              <ac:spMk id="4" creationId="{08350F61-5ED7-C724-3A61-9AD0F721420F}"/>
            </ac:spMkLst>
          </pc:spChg>
        </pc:sldLayoutChg>
        <pc:sldLayoutChg chg="modSp">
          <pc:chgData name="Gon Eyal" userId="63936213-49a3-4dd8-9f65-8a6a1424cd0a" providerId="ADAL" clId="{E44AF8E8-A021-40F7-B231-5F4CBFA2AFD4}" dt="2023-08-26T10:25:53.763" v="1338"/>
          <pc:sldLayoutMkLst>
            <pc:docMk/>
            <pc:sldMasterMk cId="787603836" sldId="2147483648"/>
            <pc:sldLayoutMk cId="2869972417" sldId="2147483653"/>
          </pc:sldLayoutMkLst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2869972417" sldId="2147483653"/>
              <ac:spMk id="2" creationId="{2470EA51-4B14-D6C8-DB1B-503547F4AAA9}"/>
            </ac:spMkLst>
          </pc:spChg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2869972417" sldId="2147483653"/>
              <ac:spMk id="3" creationId="{0D26C434-4D79-97E3-7E1A-4025EA08ADCA}"/>
            </ac:spMkLst>
          </pc:spChg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2869972417" sldId="2147483653"/>
              <ac:spMk id="4" creationId="{2A38B9FD-43D0-FEA7-2CA9-A8DF0240B98D}"/>
            </ac:spMkLst>
          </pc:spChg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2869972417" sldId="2147483653"/>
              <ac:spMk id="5" creationId="{D9893AC0-4FD6-5BD2-8659-D563875700E1}"/>
            </ac:spMkLst>
          </pc:spChg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2869972417" sldId="2147483653"/>
              <ac:spMk id="6" creationId="{A7317278-F87A-437A-4A92-A585F7BC3BAE}"/>
            </ac:spMkLst>
          </pc:spChg>
        </pc:sldLayoutChg>
        <pc:sldLayoutChg chg="modSp">
          <pc:chgData name="Gon Eyal" userId="63936213-49a3-4dd8-9f65-8a6a1424cd0a" providerId="ADAL" clId="{E44AF8E8-A021-40F7-B231-5F4CBFA2AFD4}" dt="2023-08-26T10:25:53.763" v="1338"/>
          <pc:sldLayoutMkLst>
            <pc:docMk/>
            <pc:sldMasterMk cId="787603836" sldId="2147483648"/>
            <pc:sldLayoutMk cId="83881052" sldId="2147483656"/>
          </pc:sldLayoutMkLst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83881052" sldId="2147483656"/>
              <ac:spMk id="2" creationId="{86F8FA8F-F280-FCAA-DA65-5F1907EAA3C1}"/>
            </ac:spMkLst>
          </pc:spChg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83881052" sldId="2147483656"/>
              <ac:spMk id="3" creationId="{B16F4616-83DE-6CFD-994A-82C8FB6B1663}"/>
            </ac:spMkLst>
          </pc:spChg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83881052" sldId="2147483656"/>
              <ac:spMk id="4" creationId="{B27907AD-A088-45AF-D16C-5A54A397BFF1}"/>
            </ac:spMkLst>
          </pc:spChg>
        </pc:sldLayoutChg>
        <pc:sldLayoutChg chg="modSp">
          <pc:chgData name="Gon Eyal" userId="63936213-49a3-4dd8-9f65-8a6a1424cd0a" providerId="ADAL" clId="{E44AF8E8-A021-40F7-B231-5F4CBFA2AFD4}" dt="2023-08-26T10:25:53.763" v="1338"/>
          <pc:sldLayoutMkLst>
            <pc:docMk/>
            <pc:sldMasterMk cId="787603836" sldId="2147483648"/>
            <pc:sldLayoutMk cId="83529535" sldId="2147483657"/>
          </pc:sldLayoutMkLst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83529535" sldId="2147483657"/>
              <ac:spMk id="2" creationId="{0396E244-BA99-6765-EA3E-C0FFDF123EED}"/>
            </ac:spMkLst>
          </pc:spChg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83529535" sldId="2147483657"/>
              <ac:spMk id="3" creationId="{C69DA3E3-6EE7-B206-9FCC-B3AF2DE5C7CF}"/>
            </ac:spMkLst>
          </pc:spChg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83529535" sldId="2147483657"/>
              <ac:spMk id="4" creationId="{00D6FD51-8F16-FF17-BCA4-C9AF6ED6E816}"/>
            </ac:spMkLst>
          </pc:spChg>
        </pc:sldLayoutChg>
        <pc:sldLayoutChg chg="modSp">
          <pc:chgData name="Gon Eyal" userId="63936213-49a3-4dd8-9f65-8a6a1424cd0a" providerId="ADAL" clId="{E44AF8E8-A021-40F7-B231-5F4CBFA2AFD4}" dt="2023-08-26T10:25:53.763" v="1338"/>
          <pc:sldLayoutMkLst>
            <pc:docMk/>
            <pc:sldMasterMk cId="787603836" sldId="2147483648"/>
            <pc:sldLayoutMk cId="793547383" sldId="2147483659"/>
          </pc:sldLayoutMkLst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793547383" sldId="2147483659"/>
              <ac:spMk id="2" creationId="{60906746-074A-D943-30E3-39A59E46C0FB}"/>
            </ac:spMkLst>
          </pc:spChg>
          <pc:spChg chg="mod">
            <ac:chgData name="Gon Eyal" userId="63936213-49a3-4dd8-9f65-8a6a1424cd0a" providerId="ADAL" clId="{E44AF8E8-A021-40F7-B231-5F4CBFA2AFD4}" dt="2023-08-26T10:25:53.763" v="1338"/>
            <ac:spMkLst>
              <pc:docMk/>
              <pc:sldMasterMk cId="787603836" sldId="2147483648"/>
              <pc:sldLayoutMk cId="793547383" sldId="2147483659"/>
              <ac:spMk id="3" creationId="{BDA93FA1-99EA-C064-1348-8C176E35388B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921" y="942577"/>
            <a:ext cx="8747522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921" y="3025045"/>
            <a:ext cx="874752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C24-91F0-4D44-B658-37653B6CCAAA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11-AC1E-4E36-B7B2-B9610EF049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88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C24-91F0-4D44-B658-37653B6CCAAA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11-AC1E-4E36-B7B2-B9610EF049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700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6594" y="306637"/>
            <a:ext cx="2514913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856" y="306637"/>
            <a:ext cx="7398946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C24-91F0-4D44-B658-37653B6CCAAA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11-AC1E-4E36-B7B2-B9610EF049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996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C24-91F0-4D44-B658-37653B6CCAAA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11-AC1E-4E36-B7B2-B9610EF049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200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781" y="1435864"/>
            <a:ext cx="10059651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781" y="3854300"/>
            <a:ext cx="10059651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C24-91F0-4D44-B658-37653B6CCAAA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11-AC1E-4E36-B7B2-B9610EF049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377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856" y="1533187"/>
            <a:ext cx="4956929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4578" y="1533187"/>
            <a:ext cx="4956929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C24-91F0-4D44-B658-37653B6CCAAA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11-AC1E-4E36-B7B2-B9610EF049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74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75" y="306638"/>
            <a:ext cx="10059651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376" y="1411865"/>
            <a:ext cx="4934149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376" y="2103799"/>
            <a:ext cx="4934149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4578" y="1411865"/>
            <a:ext cx="495844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4578" y="2103799"/>
            <a:ext cx="4958448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C24-91F0-4D44-B658-37653B6CCAAA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11-AC1E-4E36-B7B2-B9610EF049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164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C24-91F0-4D44-B658-37653B6CCAAA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11-AC1E-4E36-B7B2-B9610EF049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39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C24-91F0-4D44-B658-37653B6CCAAA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11-AC1E-4E36-B7B2-B9610EF049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9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76" y="383963"/>
            <a:ext cx="3761738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448" y="829255"/>
            <a:ext cx="5904578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376" y="1727835"/>
            <a:ext cx="3761738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C24-91F0-4D44-B658-37653B6CCAAA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11-AC1E-4E36-B7B2-B9610EF049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68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76" y="383963"/>
            <a:ext cx="3761738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58448" y="829255"/>
            <a:ext cx="5904578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376" y="1727835"/>
            <a:ext cx="3761738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2C24-91F0-4D44-B658-37653B6CCAAA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D211-AC1E-4E36-B7B2-B9610EF049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07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856" y="306638"/>
            <a:ext cx="10059651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56" y="1533187"/>
            <a:ext cx="10059651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856" y="5338158"/>
            <a:ext cx="262425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2C24-91F0-4D44-B658-37653B6CCAAA}" type="datetimeFigureOut">
              <a:rPr lang="he-IL" smtClean="0"/>
              <a:t>כ"ג/אלול/תשפ"ג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3489" y="5338158"/>
            <a:ext cx="393638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250" y="5338158"/>
            <a:ext cx="262425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D211-AC1E-4E36-B7B2-B9610EF049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35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7913" rtl="1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r" defTabSz="767913" rtl="1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r" defTabSz="767913" rtl="1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r" defTabSz="767913" rtl="1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r" defTabSz="767913" rtl="1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r" defTabSz="767913" rtl="1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r" defTabSz="767913" rtl="1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r" defTabSz="767913" rtl="1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r" defTabSz="767913" rtl="1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r" defTabSz="767913" rtl="1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767913" rtl="1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r" defTabSz="767913" rtl="1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r" defTabSz="767913" rtl="1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r" defTabSz="767913" rtl="1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r" defTabSz="767913" rtl="1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r" defTabSz="767913" rtl="1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r" defTabSz="767913" rtl="1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r" defTabSz="767913" rtl="1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r" defTabSz="767913" rtl="1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117A49-B191-9EF1-1BC5-A164E3C40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9192" y="2717463"/>
            <a:ext cx="2858470" cy="6615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280" dirty="0">
                <a:solidFill>
                  <a:srgbClr val="BEC7DE"/>
                </a:solidFill>
              </a:rPr>
              <a:t>Number of features that the layer will learn</a:t>
            </a:r>
            <a:endParaRPr lang="he-IL" sz="2280" dirty="0">
              <a:solidFill>
                <a:srgbClr val="BEC7D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C5C51-BCD9-7915-5EF9-EF7675139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1" t="15378" b="17985"/>
          <a:stretch/>
        </p:blipFill>
        <p:spPr>
          <a:xfrm>
            <a:off x="-1482922" y="3662737"/>
            <a:ext cx="14629205" cy="33314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BD460C-5812-FD6F-3018-212E03E1E5C3}"/>
              </a:ext>
            </a:extLst>
          </p:cNvPr>
          <p:cNvCxnSpPr>
            <a:stCxn id="3" idx="2"/>
          </p:cNvCxnSpPr>
          <p:nvPr/>
        </p:nvCxnSpPr>
        <p:spPr>
          <a:xfrm flipH="1">
            <a:off x="938843" y="3379047"/>
            <a:ext cx="1204" cy="452218"/>
          </a:xfrm>
          <a:prstGeom prst="straightConnector1">
            <a:avLst/>
          </a:prstGeom>
          <a:ln w="28575">
            <a:solidFill>
              <a:srgbClr val="FF9D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2703E6D0-6C4F-819D-9008-8CBD2514FD63}"/>
              </a:ext>
            </a:extLst>
          </p:cNvPr>
          <p:cNvSpPr txBox="1">
            <a:spLocks/>
          </p:cNvSpPr>
          <p:nvPr/>
        </p:nvSpPr>
        <p:spPr>
          <a:xfrm>
            <a:off x="2369280" y="2717463"/>
            <a:ext cx="2858470" cy="661578"/>
          </a:xfrm>
          <a:prstGeom prst="rect">
            <a:avLst/>
          </a:prstGeom>
        </p:spPr>
        <p:txBody>
          <a:bodyPr vert="horz" lIns="109719" tIns="54860" rIns="109719" bIns="5486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80" dirty="0">
                <a:solidFill>
                  <a:srgbClr val="BEC7DE"/>
                </a:solidFill>
              </a:rPr>
              <a:t>Size of the convolutional kernel</a:t>
            </a:r>
            <a:endParaRPr lang="he-IL" sz="2280" dirty="0">
              <a:solidFill>
                <a:srgbClr val="BEC7DE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9AAB6B-8772-5712-7BC7-A1CFBE491E90}"/>
              </a:ext>
            </a:extLst>
          </p:cNvPr>
          <p:cNvCxnSpPr>
            <a:stCxn id="10" idx="2"/>
          </p:cNvCxnSpPr>
          <p:nvPr/>
        </p:nvCxnSpPr>
        <p:spPr>
          <a:xfrm flipH="1">
            <a:off x="3797312" y="3379047"/>
            <a:ext cx="1204" cy="452218"/>
          </a:xfrm>
          <a:prstGeom prst="straightConnector1">
            <a:avLst/>
          </a:prstGeom>
          <a:ln w="28575">
            <a:solidFill>
              <a:srgbClr val="FF9D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F8C0FC8A-627B-794B-AA2F-55DA4D597162}"/>
              </a:ext>
            </a:extLst>
          </p:cNvPr>
          <p:cNvSpPr txBox="1">
            <a:spLocks/>
          </p:cNvSpPr>
          <p:nvPr/>
        </p:nvSpPr>
        <p:spPr>
          <a:xfrm>
            <a:off x="5178202" y="2717463"/>
            <a:ext cx="2858470" cy="661578"/>
          </a:xfrm>
          <a:prstGeom prst="rect">
            <a:avLst/>
          </a:prstGeom>
        </p:spPr>
        <p:txBody>
          <a:bodyPr vert="horz" lIns="109719" tIns="54860" rIns="109719" bIns="5486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80" dirty="0">
                <a:solidFill>
                  <a:srgbClr val="BEC7DE"/>
                </a:solidFill>
              </a:rPr>
              <a:t>Activation function – Rectified Linear Unit</a:t>
            </a:r>
            <a:endParaRPr lang="he-IL" sz="2280" dirty="0">
              <a:solidFill>
                <a:srgbClr val="BEC7DE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DFEBD2-3AB6-404F-B90F-FB0665D7F25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607432" y="3379042"/>
            <a:ext cx="0" cy="283690"/>
          </a:xfrm>
          <a:prstGeom prst="straightConnector1">
            <a:avLst/>
          </a:prstGeom>
          <a:ln w="28575">
            <a:solidFill>
              <a:srgbClr val="FF9D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9C1D46FF-F9BC-4031-C9CF-AF55C4E883A9}"/>
              </a:ext>
            </a:extLst>
          </p:cNvPr>
          <p:cNvSpPr txBox="1">
            <a:spLocks/>
          </p:cNvSpPr>
          <p:nvPr/>
        </p:nvSpPr>
        <p:spPr>
          <a:xfrm>
            <a:off x="9891291" y="2717463"/>
            <a:ext cx="3195772" cy="661578"/>
          </a:xfrm>
          <a:prstGeom prst="rect">
            <a:avLst/>
          </a:prstGeom>
        </p:spPr>
        <p:txBody>
          <a:bodyPr vert="horz" lIns="109719" tIns="54860" rIns="109719" bIns="5486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80" dirty="0">
                <a:solidFill>
                  <a:srgbClr val="BEC7DE"/>
                </a:solidFill>
              </a:rPr>
              <a:t>Padding zeros to the image so the output will be in the same spatial dimensions as the input.</a:t>
            </a:r>
            <a:endParaRPr lang="he-IL" sz="2280" dirty="0">
              <a:solidFill>
                <a:srgbClr val="BEC7DE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9E6EBD-E6AB-833B-93DC-C14D9DE1FB7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1489172" y="3379042"/>
            <a:ext cx="3369" cy="283690"/>
          </a:xfrm>
          <a:prstGeom prst="straightConnector1">
            <a:avLst/>
          </a:prstGeom>
          <a:ln w="28575">
            <a:solidFill>
              <a:srgbClr val="FF9D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665D7E53-598A-BACB-9AA2-985BD8A8EE1A}"/>
              </a:ext>
            </a:extLst>
          </p:cNvPr>
          <p:cNvSpPr txBox="1">
            <a:spLocks/>
          </p:cNvSpPr>
          <p:nvPr/>
        </p:nvSpPr>
        <p:spPr>
          <a:xfrm>
            <a:off x="4960448" y="4126379"/>
            <a:ext cx="2858470" cy="626349"/>
          </a:xfrm>
          <a:prstGeom prst="rect">
            <a:avLst/>
          </a:prstGeom>
          <a:ln>
            <a:solidFill>
              <a:srgbClr val="BEC7DE"/>
            </a:solidFill>
          </a:ln>
        </p:spPr>
        <p:txBody>
          <a:bodyPr vert="horz" lIns="109719" tIns="54860" rIns="109719" bIns="5486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80" dirty="0">
                <a:solidFill>
                  <a:srgbClr val="BEC7DE"/>
                </a:solidFill>
              </a:rPr>
              <a:t>Size of the convolutional kernel</a:t>
            </a:r>
            <a:endParaRPr lang="he-IL" sz="2880" dirty="0">
              <a:solidFill>
                <a:srgbClr val="BEC7DE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3B8B5-D68B-2054-C687-D4AACB3C0D7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414482" y="4439553"/>
            <a:ext cx="545966" cy="0"/>
          </a:xfrm>
          <a:prstGeom prst="straightConnector1">
            <a:avLst/>
          </a:prstGeom>
          <a:ln w="28575">
            <a:solidFill>
              <a:srgbClr val="FF9D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EA5E5015-6AA1-1876-3971-0A81B32DA0F8}"/>
              </a:ext>
            </a:extLst>
          </p:cNvPr>
          <p:cNvSpPr txBox="1">
            <a:spLocks/>
          </p:cNvSpPr>
          <p:nvPr/>
        </p:nvSpPr>
        <p:spPr>
          <a:xfrm>
            <a:off x="4960448" y="5848467"/>
            <a:ext cx="2858470" cy="626349"/>
          </a:xfrm>
          <a:prstGeom prst="rect">
            <a:avLst/>
          </a:prstGeom>
          <a:ln>
            <a:solidFill>
              <a:srgbClr val="BEC7DE"/>
            </a:solidFill>
          </a:ln>
        </p:spPr>
        <p:txBody>
          <a:bodyPr vert="horz" lIns="109719" tIns="54860" rIns="109719" bIns="5486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80" dirty="0">
                <a:solidFill>
                  <a:srgbClr val="BEC7DE"/>
                </a:solidFill>
              </a:rPr>
              <a:t>Convert the 2D feature map output from the previous layers into a 1D vector</a:t>
            </a:r>
            <a:endParaRPr lang="he-IL" sz="2280" dirty="0">
              <a:solidFill>
                <a:srgbClr val="BEC7DE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49B5F4-0CB2-49B1-385D-4B39076FAAD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54349" y="6161642"/>
            <a:ext cx="3506094" cy="0"/>
          </a:xfrm>
          <a:prstGeom prst="straightConnector1">
            <a:avLst/>
          </a:prstGeom>
          <a:ln w="28575">
            <a:solidFill>
              <a:srgbClr val="FF9D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DF7D217A-731E-F36D-7FC5-D950024080D8}"/>
              </a:ext>
            </a:extLst>
          </p:cNvPr>
          <p:cNvSpPr txBox="1">
            <a:spLocks/>
          </p:cNvSpPr>
          <p:nvPr/>
        </p:nvSpPr>
        <p:spPr>
          <a:xfrm>
            <a:off x="9447500" y="6268410"/>
            <a:ext cx="2858470" cy="626349"/>
          </a:xfrm>
          <a:prstGeom prst="rect">
            <a:avLst/>
          </a:prstGeom>
          <a:ln>
            <a:solidFill>
              <a:srgbClr val="BEC7DE"/>
            </a:solidFill>
          </a:ln>
        </p:spPr>
        <p:txBody>
          <a:bodyPr vert="horz" lIns="109719" tIns="54860" rIns="109719" bIns="5486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80" dirty="0">
                <a:solidFill>
                  <a:srgbClr val="BEC7DE"/>
                </a:solidFill>
              </a:rPr>
              <a:t>Fully connected layer with 256 units, then "</a:t>
            </a:r>
            <a:r>
              <a:rPr lang="en-US" sz="2280" dirty="0" err="1">
                <a:solidFill>
                  <a:srgbClr val="BEC7DE"/>
                </a:solidFill>
              </a:rPr>
              <a:t>relu</a:t>
            </a:r>
            <a:r>
              <a:rPr lang="en-US" sz="2280" dirty="0">
                <a:solidFill>
                  <a:srgbClr val="BEC7DE"/>
                </a:solidFill>
              </a:rPr>
              <a:t>" activation function is applied.</a:t>
            </a:r>
            <a:endParaRPr lang="he-IL" sz="2280" dirty="0">
              <a:solidFill>
                <a:srgbClr val="BEC7DE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51A953-2585-681C-058A-8893E0BF6319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204182" y="6581584"/>
            <a:ext cx="5243313" cy="0"/>
          </a:xfrm>
          <a:prstGeom prst="straightConnector1">
            <a:avLst/>
          </a:prstGeom>
          <a:ln w="28575">
            <a:solidFill>
              <a:srgbClr val="FF9D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2">
            <a:extLst>
              <a:ext uri="{FF2B5EF4-FFF2-40B4-BE49-F238E27FC236}">
                <a16:creationId xmlns:a16="http://schemas.microsoft.com/office/drawing/2014/main" id="{146FF262-9592-DDC2-63DA-1B1A31583F96}"/>
              </a:ext>
            </a:extLst>
          </p:cNvPr>
          <p:cNvSpPr txBox="1">
            <a:spLocks/>
          </p:cNvSpPr>
          <p:nvPr/>
        </p:nvSpPr>
        <p:spPr>
          <a:xfrm>
            <a:off x="6305589" y="6746627"/>
            <a:ext cx="2858470" cy="626349"/>
          </a:xfrm>
          <a:prstGeom prst="rect">
            <a:avLst/>
          </a:prstGeom>
          <a:ln>
            <a:solidFill>
              <a:srgbClr val="BEC7DE"/>
            </a:solidFill>
          </a:ln>
        </p:spPr>
        <p:txBody>
          <a:bodyPr vert="horz" lIns="109719" tIns="54860" rIns="109719" bIns="5486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80" dirty="0">
                <a:solidFill>
                  <a:srgbClr val="D1D5DB"/>
                </a:solidFill>
                <a:latin typeface="Söhne"/>
              </a:rPr>
              <a:t>Output layer of the model. "</a:t>
            </a:r>
            <a:r>
              <a:rPr lang="en-US" sz="2880" dirty="0" err="1">
                <a:solidFill>
                  <a:srgbClr val="D1D5DB"/>
                </a:solidFill>
                <a:latin typeface="Söhne"/>
              </a:rPr>
              <a:t>softmax</a:t>
            </a:r>
            <a:r>
              <a:rPr lang="en-US" sz="2880" dirty="0">
                <a:solidFill>
                  <a:srgbClr val="D1D5DB"/>
                </a:solidFill>
                <a:latin typeface="Söhne"/>
              </a:rPr>
              <a:t>" activation function produces probability distributions over the classes.</a:t>
            </a:r>
            <a:endParaRPr lang="he-IL" sz="2880" dirty="0">
              <a:solidFill>
                <a:srgbClr val="BEC7DE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453FCF-FF4C-0641-A21E-078D4114D643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759623" y="5969278"/>
            <a:ext cx="545966" cy="0"/>
          </a:xfrm>
          <a:prstGeom prst="straightConnector1">
            <a:avLst/>
          </a:prstGeom>
          <a:ln w="28575">
            <a:solidFill>
              <a:srgbClr val="FF9D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Lenet-5 | Lenet-5 Architecture | Introduction to Lenet-5">
            <a:extLst>
              <a:ext uri="{FF2B5EF4-FFF2-40B4-BE49-F238E27FC236}">
                <a16:creationId xmlns:a16="http://schemas.microsoft.com/office/drawing/2014/main" id="{202DE972-1285-B939-CAAE-23B1F5430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7" b="6678"/>
          <a:stretch/>
        </p:blipFill>
        <p:spPr bwMode="auto">
          <a:xfrm>
            <a:off x="3299004" y="-1234736"/>
            <a:ext cx="9847285" cy="380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91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4E543A80-C82F-0A8C-0DBD-569258DCC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5570"/>
          <a:stretch/>
        </p:blipFill>
        <p:spPr>
          <a:xfrm>
            <a:off x="0" y="0"/>
            <a:ext cx="11663363" cy="5757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DAC4E-8652-4D63-A6FF-5E1C3DA9DA18}"/>
                  </a:ext>
                </a:extLst>
              </p:cNvPr>
              <p:cNvSpPr txBox="1"/>
              <p:nvPr/>
            </p:nvSpPr>
            <p:spPr>
              <a:xfrm>
                <a:off x="8642984" y="5295668"/>
                <a:ext cx="274466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/>
                        <m:t>third</m:t>
                      </m:r>
                      <m:r>
                        <m:rPr>
                          <m:nor/>
                        </m:rPr>
                        <a:rPr lang="en-US" sz="2400" b="0" i="1" smtClean="0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layer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filter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size</m:t>
                      </m:r>
                    </m:oMath>
                  </m:oMathPara>
                </a14:m>
                <a:endParaRPr lang="he-IL" sz="2400" b="1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DAC4E-8652-4D63-A6FF-5E1C3DA9D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984" y="5295668"/>
                <a:ext cx="2744661" cy="461665"/>
              </a:xfrm>
              <a:prstGeom prst="rect">
                <a:avLst/>
              </a:prstGeom>
              <a:blipFill>
                <a:blip r:embed="rId3"/>
                <a:stretch>
                  <a:fillRect b="-17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43448-095A-A506-0D79-09D0B9D81799}"/>
                  </a:ext>
                </a:extLst>
              </p:cNvPr>
              <p:cNvSpPr txBox="1"/>
              <p:nvPr/>
            </p:nvSpPr>
            <p:spPr>
              <a:xfrm>
                <a:off x="4100646" y="5295669"/>
                <a:ext cx="274466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1" smtClean="0"/>
                        <m:t>third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layer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filter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size</m:t>
                      </m:r>
                    </m:oMath>
                  </m:oMathPara>
                </a14:m>
                <a:endParaRPr lang="he-IL" sz="2400" b="1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43448-095A-A506-0D79-09D0B9D8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646" y="5295669"/>
                <a:ext cx="2744662" cy="461665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arison of different colored lines&#10;&#10;Description automatically generated">
            <a:extLst>
              <a:ext uri="{FF2B5EF4-FFF2-40B4-BE49-F238E27FC236}">
                <a16:creationId xmlns:a16="http://schemas.microsoft.com/office/drawing/2014/main" id="{3233D0DE-B730-AD37-FC6A-F85113749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4981"/>
          <a:stretch/>
        </p:blipFill>
        <p:spPr>
          <a:xfrm>
            <a:off x="-1" y="2117"/>
            <a:ext cx="11663363" cy="5757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DAC4E-8652-4D63-A6FF-5E1C3DA9DA18}"/>
                  </a:ext>
                </a:extLst>
              </p:cNvPr>
              <p:cNvSpPr txBox="1"/>
              <p:nvPr/>
            </p:nvSpPr>
            <p:spPr>
              <a:xfrm>
                <a:off x="8642984" y="5295668"/>
                <a:ext cx="309892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/>
                        <m:t>convolution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kernel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size</m:t>
                      </m:r>
                    </m:oMath>
                  </m:oMathPara>
                </a14:m>
                <a:endParaRPr lang="he-IL" sz="2400" b="1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DAC4E-8652-4D63-A6FF-5E1C3DA9D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984" y="5295668"/>
                <a:ext cx="30989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43448-095A-A506-0D79-09D0B9D81799}"/>
                  </a:ext>
                </a:extLst>
              </p:cNvPr>
              <p:cNvSpPr txBox="1"/>
              <p:nvPr/>
            </p:nvSpPr>
            <p:spPr>
              <a:xfrm>
                <a:off x="4100646" y="5295669"/>
                <a:ext cx="309892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1" smtClean="0"/>
                        <m:t>convolution</m:t>
                      </m:r>
                      <m:r>
                        <m:rPr>
                          <m:nor/>
                        </m:rPr>
                        <a:rPr lang="en-US" sz="2400" b="0" i="1" smtClean="0"/>
                        <m:t> </m:t>
                      </m:r>
                      <m:r>
                        <m:rPr>
                          <m:nor/>
                        </m:rPr>
                        <a:rPr lang="en-US" sz="2400" b="0" i="1" smtClean="0"/>
                        <m:t>kernel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size</m:t>
                      </m:r>
                    </m:oMath>
                  </m:oMathPara>
                </a14:m>
                <a:endParaRPr lang="he-IL" sz="2400" b="1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43448-095A-A506-0D79-09D0B9D8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646" y="5295669"/>
                <a:ext cx="30989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51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dspore-ai/LeNet · Hugging Face">
            <a:extLst>
              <a:ext uri="{FF2B5EF4-FFF2-40B4-BE49-F238E27FC236}">
                <a16:creationId xmlns:a16="http://schemas.microsoft.com/office/drawing/2014/main" id="{55C1C91A-3898-7495-FA2E-073D69E6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2922" y="-1234736"/>
            <a:ext cx="14629205" cy="55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49199F-A996-9881-0E21-5FA8D032E201}"/>
                  </a:ext>
                </a:extLst>
              </p:cNvPr>
              <p:cNvSpPr txBox="1"/>
              <p:nvPr/>
            </p:nvSpPr>
            <p:spPr>
              <a:xfrm>
                <a:off x="-264448" y="3557752"/>
                <a:ext cx="2102755" cy="504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81" b="1" i="1" dirty="0"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681" b="1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81" b="1" i="1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681" b="1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81" b="1" i="1" dirty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he-IL" sz="2681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49199F-A996-9881-0E21-5FA8D032E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448" y="3557752"/>
                <a:ext cx="2102755" cy="504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408218-251F-21A0-8B70-BED6DA375B87}"/>
                  </a:ext>
                </a:extLst>
              </p:cNvPr>
              <p:cNvSpPr txBox="1"/>
              <p:nvPr/>
            </p:nvSpPr>
            <p:spPr>
              <a:xfrm>
                <a:off x="1969286" y="3557752"/>
                <a:ext cx="2307939" cy="504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1">
                <a:spAutoFit/>
              </a:bodyPr>
              <a:lstStyle>
                <a:defPPr>
                  <a:defRPr lang="he-IL"/>
                </a:defPPr>
                <a:lvl1pPr>
                  <a:defRPr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he-IL" sz="268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408218-251F-21A0-8B70-BED6DA37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286" y="3557752"/>
                <a:ext cx="2307939" cy="504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E6EB2-D390-1660-E801-067D1A845596}"/>
                  </a:ext>
                </a:extLst>
              </p:cNvPr>
              <p:cNvSpPr txBox="1"/>
              <p:nvPr/>
            </p:nvSpPr>
            <p:spPr>
              <a:xfrm>
                <a:off x="4223658" y="3574822"/>
                <a:ext cx="2102755" cy="504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1">
                <a:spAutoFit/>
              </a:bodyPr>
              <a:lstStyle>
                <a:defPPr>
                  <a:defRPr lang="he-IL"/>
                </a:defPPr>
                <a:lvl1pPr>
                  <a:defRPr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he-IL" sz="268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E6EB2-D390-1660-E801-067D1A845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8" y="3574822"/>
                <a:ext cx="2102755" cy="504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C58A35-D80C-A7FE-12C7-2D9AEE894DC5}"/>
                  </a:ext>
                </a:extLst>
              </p:cNvPr>
              <p:cNvSpPr txBox="1"/>
              <p:nvPr/>
            </p:nvSpPr>
            <p:spPr>
              <a:xfrm>
                <a:off x="6129750" y="3574822"/>
                <a:ext cx="2102755" cy="504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1">
                <a:spAutoFit/>
              </a:bodyPr>
              <a:lstStyle>
                <a:defPPr>
                  <a:defRPr lang="he-IL"/>
                </a:defPPr>
                <a:lvl1pPr>
                  <a:defRPr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he-IL" sz="268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C58A35-D80C-A7FE-12C7-2D9AEE894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50" y="3574822"/>
                <a:ext cx="2102755" cy="504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13D45A-91FF-6957-0FD3-85724AE17995}"/>
                  </a:ext>
                </a:extLst>
              </p:cNvPr>
              <p:cNvSpPr txBox="1"/>
              <p:nvPr/>
            </p:nvSpPr>
            <p:spPr>
              <a:xfrm>
                <a:off x="8209543" y="3557752"/>
                <a:ext cx="1897571" cy="504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1">
                <a:spAutoFit/>
              </a:bodyPr>
              <a:lstStyle>
                <a:defPPr>
                  <a:defRPr lang="he-IL"/>
                </a:defPPr>
                <a:lvl1pPr>
                  <a:defRPr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he-IL" sz="268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13D45A-91FF-6957-0FD3-85724AE17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543" y="3557752"/>
                <a:ext cx="1897571" cy="504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5301EB-E3C6-AD94-A0A5-613161E9CBFD}"/>
                  </a:ext>
                </a:extLst>
              </p:cNvPr>
              <p:cNvSpPr txBox="1"/>
              <p:nvPr/>
            </p:nvSpPr>
            <p:spPr>
              <a:xfrm>
                <a:off x="9955631" y="3359029"/>
                <a:ext cx="896399" cy="504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1">
                <a:spAutoFit/>
              </a:bodyPr>
              <a:lstStyle>
                <a:defPPr>
                  <a:defRPr lang="he-IL"/>
                </a:defPPr>
                <a:lvl1pPr>
                  <a:defRPr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𝟐𝟓𝟔</m:t>
                      </m:r>
                    </m:oMath>
                  </m:oMathPara>
                </a14:m>
                <a:endParaRPr lang="he-IL" sz="268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5301EB-E3C6-AD94-A0A5-613161E9C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631" y="3359029"/>
                <a:ext cx="896399" cy="5048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C59790-B502-428D-5907-B587BCB00681}"/>
                  </a:ext>
                </a:extLst>
              </p:cNvPr>
              <p:cNvSpPr txBox="1"/>
              <p:nvPr/>
            </p:nvSpPr>
            <p:spPr>
              <a:xfrm>
                <a:off x="10972078" y="3359029"/>
                <a:ext cx="691215" cy="504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1">
                <a:spAutoFit/>
              </a:bodyPr>
              <a:lstStyle>
                <a:defPPr>
                  <a:defRPr lang="he-IL"/>
                </a:defPPr>
                <a:lvl1pPr>
                  <a:defRPr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81" dirty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he-IL" sz="268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C59790-B502-428D-5907-B587BCB00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78" y="3359029"/>
                <a:ext cx="691215" cy="5048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33AD09-B6AE-49DF-77FE-8BC211201991}"/>
                  </a:ext>
                </a:extLst>
              </p:cNvPr>
              <p:cNvSpPr txBox="1"/>
              <p:nvPr/>
            </p:nvSpPr>
            <p:spPr>
              <a:xfrm>
                <a:off x="11958490" y="3359029"/>
                <a:ext cx="486030" cy="504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1">
                <a:spAutoFit/>
              </a:bodyPr>
              <a:lstStyle>
                <a:defPPr>
                  <a:defRPr lang="he-IL"/>
                </a:defPPr>
                <a:lvl1pPr>
                  <a:defRPr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81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he-IL" sz="268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33AD09-B6AE-49DF-77FE-8BC21120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8490" y="3359029"/>
                <a:ext cx="486030" cy="5048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7110A05-548E-F495-F762-3495E834E242}"/>
              </a:ext>
            </a:extLst>
          </p:cNvPr>
          <p:cNvSpPr txBox="1"/>
          <p:nvPr/>
        </p:nvSpPr>
        <p:spPr>
          <a:xfrm>
            <a:off x="8796111" y="-724433"/>
            <a:ext cx="1602616" cy="917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b="1" i="1">
                <a:latin typeface="Cambria Math" panose="02040503050406030204" pitchFamily="18" charset="0"/>
              </a:defRPr>
            </a:lvl1pPr>
          </a:lstStyle>
          <a:p>
            <a:pPr algn="ctr"/>
            <a:endParaRPr lang="en-US" sz="2681" b="0" i="0" dirty="0">
              <a:latin typeface="+mj-lt"/>
            </a:endParaRPr>
          </a:p>
          <a:p>
            <a:pPr algn="ctr"/>
            <a:r>
              <a:rPr lang="en-US" sz="2681" b="0" i="0" dirty="0">
                <a:latin typeface="+mn-lt"/>
              </a:rPr>
              <a:t>Flatten</a:t>
            </a:r>
            <a:endParaRPr lang="he-IL" sz="240" b="0" dirty="0"/>
          </a:p>
        </p:txBody>
      </p:sp>
    </p:spTree>
    <p:extLst>
      <p:ext uri="{BB962C8B-B14F-4D97-AF65-F5344CB8AC3E}">
        <p14:creationId xmlns:p14="http://schemas.microsoft.com/office/powerpoint/2010/main" val="277826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759DA-41D3-13D0-B61F-17841ED7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572" y="2019649"/>
            <a:ext cx="12230505" cy="17201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BD460C-5812-FD6F-3018-212E03E1E5C3}"/>
              </a:ext>
            </a:extLst>
          </p:cNvPr>
          <p:cNvCxnSpPr>
            <a:cxnSpLocks/>
          </p:cNvCxnSpPr>
          <p:nvPr/>
        </p:nvCxnSpPr>
        <p:spPr>
          <a:xfrm>
            <a:off x="3904730" y="2019649"/>
            <a:ext cx="0" cy="463015"/>
          </a:xfrm>
          <a:prstGeom prst="straightConnector1">
            <a:avLst/>
          </a:prstGeom>
          <a:ln w="28575">
            <a:solidFill>
              <a:srgbClr val="FF9D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2703E6D0-6C4F-819D-9008-8CBD2514FD63}"/>
              </a:ext>
            </a:extLst>
          </p:cNvPr>
          <p:cNvSpPr txBox="1">
            <a:spLocks/>
          </p:cNvSpPr>
          <p:nvPr/>
        </p:nvSpPr>
        <p:spPr>
          <a:xfrm>
            <a:off x="6327851" y="1046720"/>
            <a:ext cx="3195961" cy="1020022"/>
          </a:xfrm>
          <a:prstGeom prst="rect">
            <a:avLst/>
          </a:prstGeom>
        </p:spPr>
        <p:txBody>
          <a:bodyPr vert="horz" lIns="109719" tIns="54860" rIns="109719" bIns="5486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1680" dirty="0">
                <a:solidFill>
                  <a:srgbClr val="BEC7DE"/>
                </a:solidFill>
              </a:rPr>
              <a:t>popular optimization algorithm that adapts the learning rate dynamically based on the gradients of the model parameters</a:t>
            </a:r>
            <a:endParaRPr lang="he-IL" sz="1680" dirty="0">
              <a:solidFill>
                <a:srgbClr val="BEC7DE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9AAB6B-8772-5712-7BC7-A1CFBE491E9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925832" y="2066748"/>
            <a:ext cx="0" cy="452218"/>
          </a:xfrm>
          <a:prstGeom prst="straightConnector1">
            <a:avLst/>
          </a:prstGeom>
          <a:ln w="28575">
            <a:solidFill>
              <a:srgbClr val="FF9D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A3F539BC-1FE5-6F46-F1C1-90073168EE10}"/>
              </a:ext>
            </a:extLst>
          </p:cNvPr>
          <p:cNvSpPr txBox="1">
            <a:spLocks/>
          </p:cNvSpPr>
          <p:nvPr/>
        </p:nvSpPr>
        <p:spPr>
          <a:xfrm>
            <a:off x="2306749" y="1021595"/>
            <a:ext cx="3195961" cy="1020022"/>
          </a:xfrm>
          <a:prstGeom prst="rect">
            <a:avLst/>
          </a:prstGeom>
        </p:spPr>
        <p:txBody>
          <a:bodyPr vert="horz" lIns="109719" tIns="54860" rIns="109719" bIns="5486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160" dirty="0">
                <a:solidFill>
                  <a:srgbClr val="BEC7DE"/>
                </a:solidFill>
              </a:rPr>
              <a:t>The suitable loss function for multi-class classification problems.</a:t>
            </a:r>
            <a:endParaRPr lang="he-IL" sz="2160" dirty="0">
              <a:solidFill>
                <a:srgbClr val="BEC7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8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8C205E6-BB40-1280-18A2-3B124EBCA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24" y="-1120249"/>
            <a:ext cx="3481469" cy="82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BB0C650-BDFA-5384-24E8-2009B4DA3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3639"/>
              </p:ext>
            </p:extLst>
          </p:nvPr>
        </p:nvGraphicFramePr>
        <p:xfrm>
          <a:off x="955285" y="1828251"/>
          <a:ext cx="9752802" cy="1942361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250934">
                  <a:extLst>
                    <a:ext uri="{9D8B030D-6E8A-4147-A177-3AD203B41FA5}">
                      <a16:colId xmlns:a16="http://schemas.microsoft.com/office/drawing/2014/main" val="1300945477"/>
                    </a:ext>
                  </a:extLst>
                </a:gridCol>
                <a:gridCol w="3250934">
                  <a:extLst>
                    <a:ext uri="{9D8B030D-6E8A-4147-A177-3AD203B41FA5}">
                      <a16:colId xmlns:a16="http://schemas.microsoft.com/office/drawing/2014/main" val="3826462312"/>
                    </a:ext>
                  </a:extLst>
                </a:gridCol>
                <a:gridCol w="3250934">
                  <a:extLst>
                    <a:ext uri="{9D8B030D-6E8A-4147-A177-3AD203B41FA5}">
                      <a16:colId xmlns:a16="http://schemas.microsoft.com/office/drawing/2014/main" val="4118776706"/>
                    </a:ext>
                  </a:extLst>
                </a:gridCol>
              </a:tblGrid>
              <a:tr h="444972">
                <a:tc>
                  <a:txBody>
                    <a:bodyPr/>
                    <a:lstStyle/>
                    <a:p>
                      <a:pPr algn="ctr" rtl="0"/>
                      <a:r>
                        <a:rPr lang="en-US" sz="2200" kern="1200" dirty="0">
                          <a:solidFill>
                            <a:schemeClr val="bg1"/>
                          </a:solidFill>
                        </a:rPr>
                        <a:t>ADAM</a:t>
                      </a:r>
                      <a:endParaRPr lang="he-IL" sz="2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19" marR="109719" marT="54860" marB="5486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200" kern="1200" dirty="0">
                          <a:solidFill>
                            <a:schemeClr val="bg1"/>
                          </a:solidFill>
                        </a:rPr>
                        <a:t>SGD</a:t>
                      </a:r>
                      <a:endParaRPr lang="he-IL" sz="2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19" marR="109719" marT="54860" marB="54860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marL="109719" marR="109719" marT="54860" marB="54860"/>
                </a:tc>
                <a:extLst>
                  <a:ext uri="{0D108BD9-81ED-4DB2-BD59-A6C34878D82A}">
                    <a16:rowId xmlns:a16="http://schemas.microsoft.com/office/drawing/2014/main" val="3245422407"/>
                  </a:ext>
                </a:extLst>
              </a:tr>
              <a:tr h="60741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Adaptive (therefore less sensitive to modification)</a:t>
                      </a:r>
                      <a:endParaRPr lang="he-IL" sz="1600" dirty="0"/>
                    </a:p>
                  </a:txBody>
                  <a:tcPr marL="109719" marR="109719" marT="54860" marB="5486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Constant</a:t>
                      </a:r>
                      <a:endParaRPr lang="he-IL" sz="1600" dirty="0"/>
                    </a:p>
                  </a:txBody>
                  <a:tcPr marL="109719" marR="109719" marT="54860" marB="5486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200" b="1" kern="1200" dirty="0">
                          <a:solidFill>
                            <a:schemeClr val="tx1"/>
                          </a:solidFill>
                        </a:rPr>
                        <a:t>Learning Rate</a:t>
                      </a:r>
                      <a:endParaRPr lang="he-IL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19" marR="109719" marT="54860" marB="54860"/>
                </a:tc>
                <a:extLst>
                  <a:ext uri="{0D108BD9-81ED-4DB2-BD59-A6C34878D82A}">
                    <a16:rowId xmlns:a16="http://schemas.microsoft.com/office/drawing/2014/main" val="1838943146"/>
                  </a:ext>
                </a:extLst>
              </a:tr>
              <a:tr h="44497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V</a:t>
                      </a:r>
                      <a:endParaRPr lang="he-IL" sz="1600" dirty="0"/>
                    </a:p>
                  </a:txBody>
                  <a:tcPr marL="109719" marR="109719" marT="54860" marB="5486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V</a:t>
                      </a:r>
                      <a:endParaRPr lang="he-IL" sz="1600" dirty="0"/>
                    </a:p>
                  </a:txBody>
                  <a:tcPr marL="109719" marR="109719" marT="54860" marB="5486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Momentum</a:t>
                      </a:r>
                      <a:endParaRPr lang="he-IL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9719" marR="109719" marT="54860" marB="54860"/>
                </a:tc>
                <a:extLst>
                  <a:ext uri="{0D108BD9-81ED-4DB2-BD59-A6C34878D82A}">
                    <a16:rowId xmlns:a16="http://schemas.microsoft.com/office/drawing/2014/main" val="2490398129"/>
                  </a:ext>
                </a:extLst>
              </a:tr>
              <a:tr h="44497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X</a:t>
                      </a:r>
                      <a:endParaRPr lang="he-IL" sz="1600" dirty="0"/>
                    </a:p>
                  </a:txBody>
                  <a:tcPr marL="109719" marR="109719" marT="54860" marB="5486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V</a:t>
                      </a:r>
                      <a:endParaRPr lang="he-IL" sz="1600" dirty="0"/>
                    </a:p>
                  </a:txBody>
                  <a:tcPr marL="109719" marR="109719" marT="54860" marB="5486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Bias Correction</a:t>
                      </a:r>
                      <a:endParaRPr lang="he-IL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09719" marR="109719" marT="54860" marB="54860"/>
                </a:tc>
                <a:extLst>
                  <a:ext uri="{0D108BD9-81ED-4DB2-BD59-A6C34878D82A}">
                    <a16:rowId xmlns:a16="http://schemas.microsoft.com/office/drawing/2014/main" val="379041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4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1BABC8-1D70-5E26-98F1-27E11CD4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930" y="-1234739"/>
            <a:ext cx="14511227" cy="8228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83ABA-EB8A-24B6-30A2-F70D7E2A5BAF}"/>
              </a:ext>
            </a:extLst>
          </p:cNvPr>
          <p:cNvSpPr txBox="1"/>
          <p:nvPr/>
        </p:nvSpPr>
        <p:spPr>
          <a:xfrm>
            <a:off x="10654747" y="5423086"/>
            <a:ext cx="2602808" cy="127419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sz="32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sz="3840" dirty="0"/>
              <a:t>Model</a:t>
            </a:r>
            <a:br>
              <a:rPr lang="en-US" sz="3840" dirty="0"/>
            </a:br>
            <a:r>
              <a:rPr lang="en-US" sz="3840" dirty="0"/>
              <a:t>Complexity</a:t>
            </a:r>
            <a:endParaRPr lang="he-IL" sz="384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83574-1B9A-7678-092B-FCF92A8C5ADC}"/>
              </a:ext>
            </a:extLst>
          </p:cNvPr>
          <p:cNvSpPr txBox="1"/>
          <p:nvPr/>
        </p:nvSpPr>
        <p:spPr>
          <a:xfrm>
            <a:off x="-958239" y="-1362916"/>
            <a:ext cx="2092817" cy="683264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3840" dirty="0">
                <a:latin typeface="Cambria Math" panose="02040503050406030204" pitchFamily="18" charset="0"/>
                <a:ea typeface="Cambria Math" panose="02040503050406030204" pitchFamily="18" charset="0"/>
              </a:rPr>
              <a:t>Accuracy</a:t>
            </a:r>
            <a:endParaRPr lang="he-IL" sz="38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B43BA-A370-6380-ED81-C5A776AE5569}"/>
              </a:ext>
            </a:extLst>
          </p:cNvPr>
          <p:cNvSpPr txBox="1"/>
          <p:nvPr/>
        </p:nvSpPr>
        <p:spPr>
          <a:xfrm>
            <a:off x="10123862" y="16354"/>
            <a:ext cx="1959575" cy="683264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2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sz="3840" dirty="0"/>
              <a:t>Training</a:t>
            </a:r>
            <a:endParaRPr lang="he-IL" sz="384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0A248-1130-3217-C029-B199B58ADD31}"/>
              </a:ext>
            </a:extLst>
          </p:cNvPr>
          <p:cNvSpPr txBox="1"/>
          <p:nvPr/>
        </p:nvSpPr>
        <p:spPr>
          <a:xfrm>
            <a:off x="10123861" y="3314441"/>
            <a:ext cx="2313454" cy="127419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2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sz="3840" dirty="0"/>
              <a:t>Validation</a:t>
            </a:r>
          </a:p>
          <a:p>
            <a:endParaRPr lang="he-IL" sz="3840" dirty="0"/>
          </a:p>
        </p:txBody>
      </p:sp>
    </p:spTree>
    <p:extLst>
      <p:ext uri="{BB962C8B-B14F-4D97-AF65-F5344CB8AC3E}">
        <p14:creationId xmlns:p14="http://schemas.microsoft.com/office/powerpoint/2010/main" val="151571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9D57C15-2478-3050-D6B2-9A9659DAC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7550"/>
            <a:ext cx="11663363" cy="51837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118E45-FDDC-2F95-F2CE-6D774BEDE3E9}"/>
                  </a:ext>
                </a:extLst>
              </p:cNvPr>
              <p:cNvSpPr txBox="1"/>
              <p:nvPr/>
            </p:nvSpPr>
            <p:spPr>
              <a:xfrm>
                <a:off x="4423180" y="5105811"/>
                <a:ext cx="2922595" cy="504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681" i="1"/>
                        <m:t>first</m:t>
                      </m:r>
                      <m:r>
                        <m:rPr>
                          <m:nor/>
                        </m:rPr>
                        <a:rPr lang="en-US" sz="2681" i="1"/>
                        <m:t> </m:t>
                      </m:r>
                      <m:r>
                        <m:rPr>
                          <m:nor/>
                        </m:rPr>
                        <a:rPr lang="en-US" sz="2681" i="1"/>
                        <m:t>layer</m:t>
                      </m:r>
                      <m:r>
                        <m:rPr>
                          <m:nor/>
                        </m:rPr>
                        <a:rPr lang="en-US" sz="2681" i="1"/>
                        <m:t> </m:t>
                      </m:r>
                      <m:r>
                        <m:rPr>
                          <m:nor/>
                        </m:rPr>
                        <a:rPr lang="en-US" sz="2681" i="1"/>
                        <m:t>filter</m:t>
                      </m:r>
                      <m:r>
                        <m:rPr>
                          <m:nor/>
                        </m:rPr>
                        <a:rPr lang="en-US" sz="2681" i="1"/>
                        <m:t> </m:t>
                      </m:r>
                      <m:r>
                        <m:rPr>
                          <m:nor/>
                        </m:rPr>
                        <a:rPr lang="en-US" sz="2681" i="1"/>
                        <m:t>size</m:t>
                      </m:r>
                    </m:oMath>
                  </m:oMathPara>
                </a14:m>
                <a:endParaRPr lang="he-IL" sz="2681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118E45-FDDC-2F95-F2CE-6D774BEDE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80" y="5105811"/>
                <a:ext cx="2922595" cy="504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E4D3B3-0CF0-7537-13A5-B618617FC667}"/>
                  </a:ext>
                </a:extLst>
              </p:cNvPr>
              <p:cNvSpPr txBox="1"/>
              <p:nvPr/>
            </p:nvSpPr>
            <p:spPr>
              <a:xfrm>
                <a:off x="8846361" y="5105811"/>
                <a:ext cx="2922595" cy="504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681" i="1"/>
                        <m:t>first</m:t>
                      </m:r>
                      <m:r>
                        <m:rPr>
                          <m:nor/>
                        </m:rPr>
                        <a:rPr lang="en-US" sz="2681" i="1"/>
                        <m:t> </m:t>
                      </m:r>
                      <m:r>
                        <m:rPr>
                          <m:nor/>
                        </m:rPr>
                        <a:rPr lang="en-US" sz="2681" i="1"/>
                        <m:t>layer</m:t>
                      </m:r>
                      <m:r>
                        <m:rPr>
                          <m:nor/>
                        </m:rPr>
                        <a:rPr lang="en-US" sz="2681" i="1"/>
                        <m:t> </m:t>
                      </m:r>
                      <m:r>
                        <m:rPr>
                          <m:nor/>
                        </m:rPr>
                        <a:rPr lang="en-US" sz="2681" i="1"/>
                        <m:t>filter</m:t>
                      </m:r>
                      <m:r>
                        <m:rPr>
                          <m:nor/>
                        </m:rPr>
                        <a:rPr lang="en-US" sz="2681" i="1"/>
                        <m:t> </m:t>
                      </m:r>
                      <m:r>
                        <m:rPr>
                          <m:nor/>
                        </m:rPr>
                        <a:rPr lang="en-US" sz="2681" i="1"/>
                        <m:t>size</m:t>
                      </m:r>
                    </m:oMath>
                  </m:oMathPara>
                </a14:m>
                <a:endParaRPr lang="he-IL" sz="2681" b="1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E4D3B3-0CF0-7537-13A5-B618617F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61" y="5105811"/>
                <a:ext cx="2922595" cy="504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58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arison of different colored lines&#10;&#10;Description automatically generated">
            <a:extLst>
              <a:ext uri="{FF2B5EF4-FFF2-40B4-BE49-F238E27FC236}">
                <a16:creationId xmlns:a16="http://schemas.microsoft.com/office/drawing/2014/main" id="{863330F7-3BDD-C259-F52C-3BFE89C67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r="5238"/>
          <a:stretch/>
        </p:blipFill>
        <p:spPr>
          <a:xfrm>
            <a:off x="0" y="2116"/>
            <a:ext cx="11678417" cy="5757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DAC4E-8652-4D63-A6FF-5E1C3DA9DA18}"/>
                  </a:ext>
                </a:extLst>
              </p:cNvPr>
              <p:cNvSpPr txBox="1"/>
              <p:nvPr/>
            </p:nvSpPr>
            <p:spPr>
              <a:xfrm>
                <a:off x="9660892" y="5297785"/>
                <a:ext cx="200247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/>
                        <m:t>Learning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Rate</m:t>
                      </m:r>
                    </m:oMath>
                  </m:oMathPara>
                </a14:m>
                <a:endParaRPr lang="he-IL" sz="2400" b="1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DAC4E-8652-4D63-A6FF-5E1C3DA9D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892" y="5297785"/>
                <a:ext cx="200247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43448-095A-A506-0D79-09D0B9D81799}"/>
                  </a:ext>
                </a:extLst>
              </p:cNvPr>
              <p:cNvSpPr txBox="1"/>
              <p:nvPr/>
            </p:nvSpPr>
            <p:spPr>
              <a:xfrm>
                <a:off x="4100646" y="5295669"/>
                <a:ext cx="200247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/>
                        <m:t>Learning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Rate</m:t>
                      </m:r>
                    </m:oMath>
                  </m:oMathPara>
                </a14:m>
                <a:endParaRPr lang="he-IL" sz="2400" b="1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43448-095A-A506-0D79-09D0B9D8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646" y="5295669"/>
                <a:ext cx="2002471" cy="461665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7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287EFC4-9ED0-9342-C78B-642A796F8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r="4892"/>
          <a:stretch/>
        </p:blipFill>
        <p:spPr>
          <a:xfrm>
            <a:off x="-1" y="-1"/>
            <a:ext cx="11663364" cy="5757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DAC4E-8652-4D63-A6FF-5E1C3DA9DA18}"/>
                  </a:ext>
                </a:extLst>
              </p:cNvPr>
              <p:cNvSpPr txBox="1"/>
              <p:nvPr/>
            </p:nvSpPr>
            <p:spPr>
              <a:xfrm>
                <a:off x="8642984" y="5295668"/>
                <a:ext cx="302037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/>
                        <m:t>second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layer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filter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size</m:t>
                      </m:r>
                    </m:oMath>
                  </m:oMathPara>
                </a14:m>
                <a:endParaRPr lang="he-IL" sz="2400" b="1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DAC4E-8652-4D63-A6FF-5E1C3DA9D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984" y="5295668"/>
                <a:ext cx="3020379" cy="461665"/>
              </a:xfrm>
              <a:prstGeom prst="rect">
                <a:avLst/>
              </a:prstGeom>
              <a:blipFill>
                <a:blip r:embed="rId3"/>
                <a:stretch>
                  <a:fillRect b="-17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43448-095A-A506-0D79-09D0B9D81799}"/>
                  </a:ext>
                </a:extLst>
              </p:cNvPr>
              <p:cNvSpPr txBox="1"/>
              <p:nvPr/>
            </p:nvSpPr>
            <p:spPr>
              <a:xfrm>
                <a:off x="4100646" y="5295669"/>
                <a:ext cx="302037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1" smtClean="0"/>
                        <m:t>second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layer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filter</m:t>
                      </m:r>
                      <m:r>
                        <m:rPr>
                          <m:nor/>
                        </m:rPr>
                        <a:rPr lang="en-US" sz="2400" i="1"/>
                        <m:t> </m:t>
                      </m:r>
                      <m:r>
                        <m:rPr>
                          <m:nor/>
                        </m:rPr>
                        <a:rPr lang="en-US" sz="2400" i="1"/>
                        <m:t>size</m:t>
                      </m:r>
                    </m:oMath>
                  </m:oMathPara>
                </a14:m>
                <a:endParaRPr lang="he-IL" sz="2400" b="1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43448-095A-A506-0D79-09D0B9D8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646" y="5295669"/>
                <a:ext cx="3020379" cy="461665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41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4694</TotalTime>
  <Words>206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 Eyal</dc:creator>
  <cp:lastModifiedBy>Gon Eyal</cp:lastModifiedBy>
  <cp:revision>1</cp:revision>
  <dcterms:created xsi:type="dcterms:W3CDTF">2023-06-20T04:39:20Z</dcterms:created>
  <dcterms:modified xsi:type="dcterms:W3CDTF">2023-09-09T07:35:48Z</dcterms:modified>
</cp:coreProperties>
</file>