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C54"/>
    <a:srgbClr val="F6EFE2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924DA-F13C-4E54-98B0-CD762950D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862563-8CC2-4181-B083-F9CC961AA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105BDB4-D922-4E7F-8539-5ED507B8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BE2CB-BBA8-46C3-9B57-BCCDE54F8147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32D7697-1701-493D-AFEF-A1D72656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68F8230-5C35-4EB7-8EB9-93A233FC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AB9C-9177-4EAE-80EF-E7F8DB79E5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4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08220-194E-447E-A687-A0597426E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6711820-55DE-4128-8F1B-33B3CD7AA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93EDAA6-66B8-4F11-9EF6-64BFE1C9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BE2CB-BBA8-46C3-9B57-BCCDE54F8147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E99179A-A192-483A-8B6A-4F919704A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903E6BA-E239-479F-B7B5-627FE52F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AB9C-9177-4EAE-80EF-E7F8DB79E5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2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0F0F7C-EADC-495D-BBE3-2C22FA7B9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3723BD9-E775-47DC-A41E-9520E4A9B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BFA5BF3-F919-4543-AB41-87FEB37B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BE2CB-BBA8-46C3-9B57-BCCDE54F8147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5F3B868-D001-415A-A796-0C8E595E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31D05B0-AFAF-4FC9-AE96-FDDFD146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AB9C-9177-4EAE-80EF-E7F8DB79E5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7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90125-0E70-4EFC-B9AA-D3168D20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8CDDF1D-1DAE-49FA-AD53-4A235FCE2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D3CBBD8-B817-4AC6-A7C7-E756233D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BE2CB-BBA8-46C3-9B57-BCCDE54F8147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2CF466B-68D6-49E1-AAB9-532BB042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A2E4AE6-856D-41DB-BEBB-18FD7CBB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AB9C-9177-4EAE-80EF-E7F8DB79E5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67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63619-E3B5-48E2-9DE2-D4B85C592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075BCC3-0699-4726-8B1D-03615BFD7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AE470E8-DB88-4F97-B334-B9F4DB96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BE2CB-BBA8-46C3-9B57-BCCDE54F8147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71C48A0-EAA5-4A07-A978-B7A748A2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81F161D-C60B-4A2F-A4C5-C31A82CF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AB9C-9177-4EAE-80EF-E7F8DB79E5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0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0EC82-18E1-4D46-920A-1DC94A50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A58A18-95CE-4D5A-B298-F79683E9B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5C57921-A8DC-424E-B5DB-4692F3F9C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CB57072-57C5-466B-A3E5-318D8119A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BE2CB-BBA8-46C3-9B57-BCCDE54F8147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4DEFB1A-6FAA-4127-A50D-DF5016EC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7383C0C-27AF-4CC6-B367-B92EC9CB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AB9C-9177-4EAE-80EF-E7F8DB79E5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1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E505E-F9CF-49B9-8167-0EF15010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8C78B7B-1ACF-4CC0-9F16-B7D432439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440CF19-B4B9-4C33-9D0C-AB191A10A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D63FD17-9970-4FC8-9D00-747B5F412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123AAC9-B0E7-4159-B8A8-835B2521B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520E224-2B92-4F8B-BA7E-E94AC4EEE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BE2CB-BBA8-46C3-9B57-BCCDE54F8147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F77DE7F-70A9-477C-9D9E-1686BEA4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B344D0B-558B-4C17-96BF-D4C902CE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AB9C-9177-4EAE-80EF-E7F8DB79E5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2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AFFF4-F44B-4B8B-9669-862BAE44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7339546-DE95-449F-BFBF-4760A1B1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BE2CB-BBA8-46C3-9B57-BCCDE54F8147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96C003A-C6D2-4717-A3C3-63584ECD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84F3DFD-D1BF-49D5-8995-5D31A798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AB9C-9177-4EAE-80EF-E7F8DB79E5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0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3E92ADA5-C7ED-4FD8-B41A-4A483C13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BE2CB-BBA8-46C3-9B57-BCCDE54F8147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0B28C92-9983-472F-9C03-302D7692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075D52E-64FC-488B-BEF1-948BB9B8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AB9C-9177-4EAE-80EF-E7F8DB79E5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2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42275-17A5-48D2-944E-B673C40F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EC7A9BB-B6AD-4D1E-B708-61DBEA6EA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C1C1812-13C3-4C7C-BE91-4210EB211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21A316D-32BB-4F2F-A208-8208347E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BE2CB-BBA8-46C3-9B57-BCCDE54F8147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3AB1E85-D5B9-4588-890C-EA4BED2E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BACDE4E-DD74-4C55-AC99-0624A82E9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AB9C-9177-4EAE-80EF-E7F8DB79E5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8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B4F7E-3158-4378-8F70-B526DF208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4B6DC686-3009-448C-A243-7E334B908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D04A3AE-206E-4B9B-8AE1-3251045E7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A6CEE5B-498C-4DAE-828E-0E4BD33D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BE2CB-BBA8-46C3-9B57-BCCDE54F8147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A196190-BF0E-4DE7-B8BA-4BDEA569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7957620-8BEE-4207-97BF-3D161D9B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AB9C-9177-4EAE-80EF-E7F8DB79E5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3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82A759D-FB50-4400-ADBE-A0BEC5AC5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A32DEBC-04E2-4F46-8370-E1F9727E6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BBE95E-317B-4599-A9A6-4D8D06017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BE2CB-BBA8-46C3-9B57-BCCDE54F8147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34FAADD-8F63-4143-B63B-559E6CEE4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5538153-5A94-43E4-9F2A-D8686BB51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AB9C-9177-4EAE-80EF-E7F8DB79E5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3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29ED6-07F8-486B-B28F-BB3F50E69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875" y="1123156"/>
            <a:ext cx="10382250" cy="4611687"/>
          </a:xfrm>
        </p:spPr>
        <p:txBody>
          <a:bodyPr>
            <a:noAutofit/>
          </a:bodyPr>
          <a:lstStyle/>
          <a:p>
            <a:r>
              <a:rPr lang="en-US" sz="11300" b="1" dirty="0">
                <a:solidFill>
                  <a:srgbClr val="103C54"/>
                </a:solidFill>
                <a:latin typeface="Garamond" panose="02020404030301010803" pitchFamily="18" charset="0"/>
              </a:rPr>
              <a:t>Exercise Complete!</a:t>
            </a:r>
            <a:br>
              <a:rPr lang="en-US" sz="11300" b="1" dirty="0">
                <a:solidFill>
                  <a:srgbClr val="103C54"/>
                </a:solidFill>
                <a:latin typeface="Garamond" panose="02020404030301010803" pitchFamily="18" charset="0"/>
              </a:rPr>
            </a:br>
            <a:r>
              <a:rPr lang="en-US" sz="11300" b="1" dirty="0">
                <a:solidFill>
                  <a:srgbClr val="103C54"/>
                </a:solidFill>
                <a:latin typeface="Garamond" panose="02020404030301010803" pitchFamily="18" charset="0"/>
              </a:rPr>
              <a:t>Well Done!</a:t>
            </a:r>
          </a:p>
        </p:txBody>
      </p:sp>
    </p:spTree>
    <p:extLst>
      <p:ext uri="{BB962C8B-B14F-4D97-AF65-F5344CB8AC3E}">
        <p14:creationId xmlns:p14="http://schemas.microsoft.com/office/powerpoint/2010/main" val="56225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29ED6-07F8-486B-B28F-BB3F50E69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875" y="1123156"/>
            <a:ext cx="10382250" cy="4611687"/>
          </a:xfrm>
        </p:spPr>
        <p:txBody>
          <a:bodyPr>
            <a:noAutofit/>
          </a:bodyPr>
          <a:lstStyle/>
          <a:p>
            <a:r>
              <a:rPr lang="en-US" sz="11300" b="1" dirty="0" err="1">
                <a:solidFill>
                  <a:srgbClr val="103C54"/>
                </a:solidFill>
                <a:latin typeface="Garamond" panose="02020404030301010803" pitchFamily="18" charset="0"/>
              </a:rPr>
              <a:t>Exercício</a:t>
            </a:r>
            <a:r>
              <a:rPr lang="en-US" sz="11300" b="1" dirty="0">
                <a:solidFill>
                  <a:srgbClr val="103C54"/>
                </a:solidFill>
                <a:latin typeface="Garamond" panose="02020404030301010803" pitchFamily="18" charset="0"/>
              </a:rPr>
              <a:t> </a:t>
            </a:r>
            <a:r>
              <a:rPr lang="en-US" sz="11300" b="1" dirty="0" err="1">
                <a:solidFill>
                  <a:srgbClr val="103C54"/>
                </a:solidFill>
                <a:latin typeface="Garamond" panose="02020404030301010803" pitchFamily="18" charset="0"/>
              </a:rPr>
              <a:t>Completo</a:t>
            </a:r>
            <a:r>
              <a:rPr lang="en-US" sz="11300" b="1" dirty="0">
                <a:solidFill>
                  <a:srgbClr val="103C54"/>
                </a:solidFill>
                <a:latin typeface="Garamond" panose="02020404030301010803" pitchFamily="18" charset="0"/>
              </a:rPr>
              <a:t>!</a:t>
            </a:r>
            <a:br>
              <a:rPr lang="en-US" sz="11300" b="1" dirty="0">
                <a:solidFill>
                  <a:srgbClr val="103C54"/>
                </a:solidFill>
                <a:latin typeface="Garamond" panose="02020404030301010803" pitchFamily="18" charset="0"/>
              </a:rPr>
            </a:br>
            <a:r>
              <a:rPr lang="en-US" sz="11300" b="1" dirty="0">
                <a:solidFill>
                  <a:srgbClr val="103C54"/>
                </a:solidFill>
                <a:latin typeface="Garamond" panose="02020404030301010803" pitchFamily="18" charset="0"/>
              </a:rPr>
              <a:t>Bom </a:t>
            </a:r>
            <a:r>
              <a:rPr lang="en-US" sz="11300" b="1" dirty="0" err="1">
                <a:solidFill>
                  <a:srgbClr val="103C54"/>
                </a:solidFill>
                <a:latin typeface="Garamond" panose="02020404030301010803" pitchFamily="18" charset="0"/>
              </a:rPr>
              <a:t>Trabalho</a:t>
            </a:r>
            <a:r>
              <a:rPr lang="en-US" sz="11300" b="1" dirty="0">
                <a:solidFill>
                  <a:srgbClr val="103C54"/>
                </a:solidFill>
                <a:latin typeface="Garamond" panose="02020404030301010803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77912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</Words>
  <Application>Microsoft Office PowerPoint</Application>
  <PresentationFormat>Ecrã Panorâmico</PresentationFormat>
  <Paragraphs>2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Garamond</vt:lpstr>
      <vt:lpstr>Tema do Office</vt:lpstr>
      <vt:lpstr>Exercise Complete! Well Done!</vt:lpstr>
      <vt:lpstr>Exercício Completo! Bom Trabalho!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Complete! Well Done!</dc:title>
  <dc:creator>Gonçalo Marques Neves de Castro</dc:creator>
  <cp:lastModifiedBy>Gonçalo Marques Neves de Castro</cp:lastModifiedBy>
  <cp:revision>1</cp:revision>
  <dcterms:created xsi:type="dcterms:W3CDTF">2025-05-12T11:38:31Z</dcterms:created>
  <dcterms:modified xsi:type="dcterms:W3CDTF">2025-05-12T11:42:54Z</dcterms:modified>
</cp:coreProperties>
</file>