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026293DFD1C4FA8FF262709B2A453" ma:contentTypeVersion="11" ma:contentTypeDescription="Create a new document." ma:contentTypeScope="" ma:versionID="0521023ff9fbf2f67b953efa0721bfe8">
  <xsd:schema xmlns:xsd="http://www.w3.org/2001/XMLSchema" xmlns:xs="http://www.w3.org/2001/XMLSchema" xmlns:p="http://schemas.microsoft.com/office/2006/metadata/properties" xmlns:ns2="fd1d63b2-895e-4e07-8d5a-e5e64bc0c153" xmlns:ns3="65bfce34-d5ce-489b-8a0f-04403c456203" targetNamespace="http://schemas.microsoft.com/office/2006/metadata/properties" ma:root="true" ma:fieldsID="ae85e26f945f2a0805364ee4ee7f316a" ns2:_="" ns3:_="">
    <xsd:import namespace="fd1d63b2-895e-4e07-8d5a-e5e64bc0c153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d63b2-895e-4e07-8d5a-e5e64bc0c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9fc9ec9-4c2d-468a-a926-2858cc63935f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d1d63b2-895e-4e07-8d5a-e5e64bc0c153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Props1.xml><?xml version="1.0" encoding="utf-8"?>
<ds:datastoreItem xmlns:ds="http://schemas.openxmlformats.org/officeDocument/2006/customXml" ds:itemID="{75F9555D-8181-475F-B792-0BA76CB6CBC8}"/>
</file>

<file path=customXml/itemProps2.xml><?xml version="1.0" encoding="utf-8"?>
<ds:datastoreItem xmlns:ds="http://schemas.openxmlformats.org/officeDocument/2006/customXml" ds:itemID="{5E9B93D7-715F-4502-883D-AF2D9CCEDAE1}"/>
</file>

<file path=customXml/itemProps3.xml><?xml version="1.0" encoding="utf-8"?>
<ds:datastoreItem xmlns:ds="http://schemas.openxmlformats.org/officeDocument/2006/customXml" ds:itemID="{CEB50632-F129-4B8B-9C04-9B7C0BC3BD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0x0101007F8026293DFD1C4FA8FF262709B2A453</vt:lpwstr>
  </property>
</Properties>
</file>