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60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7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2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9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95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3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14B1-F589-4AD8-909C-28B6B34FA165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4BB4-EFF1-463B-AE36-5AD92D0BD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DESENVOLVIMENTO DE UM SOFTWARE USANDO A LINGUAGEM </a:t>
            </a:r>
            <a:r>
              <a:rPr lang="pt-BR" sz="4000" dirty="0" smtClean="0"/>
              <a:t>C PARA AUXILIAR NA ECONOMIA DAS COMPRAS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 programa com o objetivo de auxiliar as pessoas no momento de economizar nas compras.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3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do projeto e que cada vez mais o brasileiro da classe media e baixa, que representa 90% da população, passa pela necessidade e desejo de economiza para fazer com que sua renda possa render mais.</a:t>
            </a:r>
          </a:p>
          <a:p>
            <a:r>
              <a:rPr lang="pt-BR" dirty="0" smtClean="0"/>
              <a:t>Com esta ideia o projeto tem o intuito de que o usuário insira os dados de produtos do supermercado, e de que todos os outros usuários consigam ter acesso a estes dados para que desta forma consigam encontrar o melhor preço para 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viabilidade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em si e muito simples. Seu pensamento de criação inicial foi apenas armazenamento de dados, e exibi-los de forma organizada.</a:t>
            </a:r>
          </a:p>
          <a:p>
            <a:r>
              <a:rPr lang="pt-BR" dirty="0" smtClean="0"/>
              <a:t>O fator limitador do projeto é pelo fato de que, os dados serão inseridos pelo próprios usuário, então se não houver usuário não existe projeto em contra partida quanto mais usuário mais dados para o projeto.</a:t>
            </a:r>
          </a:p>
          <a:p>
            <a:r>
              <a:rPr lang="pt-BR" dirty="0" smtClean="0"/>
              <a:t>O atrativo para o uso do projeto e a necessidade e vontade das pessoas em querer economizar.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1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publico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6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Inovador? Isso já existe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3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16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custo ? </a:t>
            </a:r>
            <a:r>
              <a:rPr lang="pt-BR" dirty="0" smtClean="0"/>
              <a:t>É rentável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6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serão os parceiros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6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DESENVOLVIMENTO DE UM SOFTWARE USANDO A LINGUAGEM C PARA AUXILIAR NA ECONOMIA DAS COMPRAS</vt:lpstr>
      <vt:lpstr>Apresentação do PowerPoint</vt:lpstr>
      <vt:lpstr>Qual a viabilidade ?</vt:lpstr>
      <vt:lpstr>Qual o publico ?</vt:lpstr>
      <vt:lpstr>Inovador? Isso já existe ?</vt:lpstr>
      <vt:lpstr>Funciona ?</vt:lpstr>
      <vt:lpstr>Qual o custo ? É rentável ?</vt:lpstr>
      <vt:lpstr>Quais serão os parceiros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SOFTWARE USANDO A LINGUAGEM C PARA AUXILIAR NA ECONOMIA DAS COMPRAS</dc:title>
  <dc:creator>Glauco</dc:creator>
  <cp:lastModifiedBy>Glauco</cp:lastModifiedBy>
  <cp:revision>5</cp:revision>
  <dcterms:created xsi:type="dcterms:W3CDTF">2021-09-25T17:10:22Z</dcterms:created>
  <dcterms:modified xsi:type="dcterms:W3CDTF">2021-09-25T18:04:08Z</dcterms:modified>
</cp:coreProperties>
</file>