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9" r:id="rId4"/>
    <p:sldId id="257" r:id="rId5"/>
    <p:sldId id="268" r:id="rId6"/>
    <p:sldId id="258" r:id="rId7"/>
    <p:sldId id="259" r:id="rId8"/>
    <p:sldId id="260" r:id="rId9"/>
    <p:sldId id="285" r:id="rId10"/>
    <p:sldId id="286" r:id="rId11"/>
    <p:sldId id="287" r:id="rId12"/>
    <p:sldId id="269" r:id="rId13"/>
    <p:sldId id="261" r:id="rId14"/>
    <p:sldId id="271" r:id="rId15"/>
    <p:sldId id="262" r:id="rId16"/>
    <p:sldId id="282" r:id="rId17"/>
    <p:sldId id="283" r:id="rId18"/>
    <p:sldId id="284" r:id="rId19"/>
    <p:sldId id="264" r:id="rId20"/>
    <p:sldId id="265" r:id="rId21"/>
    <p:sldId id="266" r:id="rId22"/>
    <p:sldId id="267" r:id="rId23"/>
    <p:sldId id="272" r:id="rId24"/>
    <p:sldId id="273" r:id="rId25"/>
    <p:sldId id="277" r:id="rId26"/>
    <p:sldId id="274" r:id="rId27"/>
    <p:sldId id="275" r:id="rId28"/>
    <p:sldId id="276" r:id="rId29"/>
    <p:sldId id="278" r:id="rId30"/>
    <p:sldId id="281" r:id="rId31"/>
    <p:sldId id="280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463"/>
    <a:srgbClr val="FFFFFF"/>
    <a:srgbClr val="F5F7FA"/>
    <a:srgbClr val="707070"/>
    <a:srgbClr val="E6F0F5"/>
    <a:srgbClr val="F05228"/>
    <a:srgbClr val="4152BC"/>
    <a:srgbClr val="61B8D0"/>
    <a:srgbClr val="FE6354"/>
    <a:srgbClr val="3C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F215-6124-4E59-9DA6-8D989058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55401-D227-491E-93CE-DA53BD55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27B31-CF4F-4E7B-BB1F-C892E84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E5B94-F83C-498B-B8E6-7E55EEA9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2D591-D11A-4A56-93B4-A97EAA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3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7552-E42A-482A-8279-9C62597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4BA40-CBC6-4EBD-BF70-CA778951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7F64D-3205-4FE0-A571-091FC61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E625B-798C-4019-B0AC-936A6FD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3BFAA-0B55-406F-8207-0A7BD079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0A0625-C873-448E-9C8E-27CF5881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3749E-EDA0-4F57-B203-F1A1154A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EA2AF-4D72-4B44-886C-BC4DFC3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0E43-D76D-42D7-99AC-0A0EEF0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B48C6-E099-4B92-AE4F-49666BA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righ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5C0665-CC2C-4091-851E-229523E45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5" y="681049"/>
            <a:ext cx="8104649" cy="5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77D76-B409-45DB-8F30-9D71D21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A7FFE-70B4-4863-99B8-63117CA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BA435-D7C2-40EC-8E58-707A787D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B47C3-4721-492E-97B1-530BF7A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98A19-DDA7-4B3A-9113-FBE264D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79C4-B59D-4441-9EC9-87AA9526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F9D98-C96E-4384-B637-F91C1CB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12A39-3AA8-4A75-B054-8EE6C250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703F0-EFF0-4983-A503-61A1B0A9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D1E39-54A4-4C1D-9C4C-0521762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FE723-5A7F-483C-AB77-4FF47D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15E2-FEC2-40AD-A0E4-3773F6FE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FB7EF-2B1E-4F44-B704-F3162605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5D8AC-A8CC-4BDB-80FB-47F67B7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1B745-3441-4EAF-83AA-E8BBC2E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BFCC8-7D2F-42FB-BCAA-EEF040A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2FA72-820B-429C-947C-9602BC7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3110C-9E17-4913-8BF7-29040B23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852-1942-4BC7-9131-4A8296E2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3DC93-83CA-4F7F-9E87-47A627A5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6BFAF0-6C23-467F-8F16-E990B7E6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FD06F3-7811-414E-B987-55BCF22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5EC0B-E5A8-45F6-A0EA-E80C1C0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F326E-8CB8-4EA3-8E9D-3920E43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E6A3-4AB9-4FDD-9629-3E8241E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280A73-A088-4D72-A35F-D073B93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CA61CE-DDCD-4C1E-83D8-DCA2417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23B00-9B8D-4099-8874-591A5A1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2EC77E-3BC9-484E-A082-D8662F3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7EC4BA-4D95-464F-ADC0-90B639C3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29BDB-CB79-4E82-9894-ACC810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974C5-4746-4D23-92A0-5DE7B67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DFE1-991F-414C-B5FC-970C7DDB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38DA7A-7731-441B-BFBC-30557C1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C501A-A0AE-4772-8012-A19B2793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A6A34-66EA-4C0B-9EDF-1B2C9745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6EC44-A522-4771-9308-4976402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B6DF-3CEC-4C53-A8EE-71043EE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3B882D-47C6-48AC-AFB9-067A0158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FF09F-8D78-43B9-BE69-CFF2A019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8041B-7CE4-47A2-A5F2-299E114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E74D9-44E7-448D-8E07-AC10C96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A54E9-9777-45C9-A956-46764AC3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6FE88-B819-432E-B9F7-4748168C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BB2D-4F9C-4362-94BF-5EEC9A1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C3B64-B19A-491C-BA76-EA4102CE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5F7-EA8D-47E4-8D51-4A3BF7D4E9AA}" type="datetimeFigureOut">
              <a:rPr lang="fr-FR" smtClean="0"/>
              <a:t>29/03/2018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B0995-365F-4742-9CE3-01672358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EE28-BB96-496D-A03A-541DA889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7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Promotion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Budget de communication +15% d’investissement (investissement massif)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Moyens de communication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	Publicité (flyers)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	Mercatique de contact - Direct Marketing (e-mailing)</a:t>
            </a:r>
          </a:p>
          <a:p>
            <a:pPr marL="514350" indent="-514350">
              <a:buAutoNum type="arabicPeriod" startAt="4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de vente (propres vendeurs)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de communication : Pull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6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16546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519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269075"/>
            <a:ext cx="1614416" cy="81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403328" y="3547718"/>
            <a:ext cx="2136883" cy="52317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6412150" y="643125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D04FC3-6A0C-4E9B-8145-FFA855DDEA71}"/>
              </a:ext>
            </a:extLst>
          </p:cNvPr>
          <p:cNvSpPr txBox="1">
            <a:spLocks/>
          </p:cNvSpPr>
          <p:nvPr/>
        </p:nvSpPr>
        <p:spPr>
          <a:xfrm>
            <a:off x="5481534" y="3037708"/>
            <a:ext cx="1035504" cy="476594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92E8EC1-0A67-4554-B1F8-BF33708E8AFA}"/>
              </a:ext>
            </a:extLst>
          </p:cNvPr>
          <p:cNvSpPr txBox="1">
            <a:spLocks/>
          </p:cNvSpPr>
          <p:nvPr/>
        </p:nvSpPr>
        <p:spPr>
          <a:xfrm>
            <a:off x="6519834" y="3544516"/>
            <a:ext cx="1484328" cy="52320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Menace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00E8E89-DCCA-4918-8523-90B4AFF8F2AD}"/>
              </a:ext>
            </a:extLst>
          </p:cNvPr>
          <p:cNvSpPr txBox="1">
            <a:spLocks/>
          </p:cNvSpPr>
          <p:nvPr/>
        </p:nvSpPr>
        <p:spPr>
          <a:xfrm>
            <a:off x="6504377" y="3039649"/>
            <a:ext cx="1788309" cy="54126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Faiblesses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B51E448-DE3C-43CD-B4A5-2BACBA7A350C}"/>
              </a:ext>
            </a:extLst>
          </p:cNvPr>
          <p:cNvCxnSpPr>
            <a:cxnSpLocks/>
          </p:cNvCxnSpPr>
          <p:nvPr/>
        </p:nvCxnSpPr>
        <p:spPr>
          <a:xfrm>
            <a:off x="6563794" y="1037492"/>
            <a:ext cx="0" cy="540108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DB73D3-E6A3-4B80-AAEC-9530538C22F2}"/>
              </a:ext>
            </a:extLst>
          </p:cNvPr>
          <p:cNvCxnSpPr>
            <a:cxnSpLocks/>
          </p:cNvCxnSpPr>
          <p:nvPr/>
        </p:nvCxnSpPr>
        <p:spPr>
          <a:xfrm>
            <a:off x="2528658" y="3504956"/>
            <a:ext cx="7300073" cy="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666A4-8239-44BD-AA4D-EBFC34013C63}"/>
              </a:ext>
            </a:extLst>
          </p:cNvPr>
          <p:cNvSpPr/>
          <p:nvPr/>
        </p:nvSpPr>
        <p:spPr>
          <a:xfrm>
            <a:off x="2733848" y="4104310"/>
            <a:ext cx="2912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-Possibilité de développer une application mobile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-Vente de l’application à l’internationale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-Adaptable à d’autres situation de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(travail, etc…)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3C313-8593-47D4-930A-5A2565605779}"/>
              </a:ext>
            </a:extLst>
          </p:cNvPr>
          <p:cNvSpPr/>
          <p:nvPr/>
        </p:nvSpPr>
        <p:spPr>
          <a:xfrm>
            <a:off x="6944857" y="1584178"/>
            <a:ext cx="29129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-Seulement disponible sur ordinateur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-Utilisation à court-terme,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-Besoin de modifier l’application pour chaque client(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universités)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00E36E-89E1-44E0-9DC8-9A1CA54D7FC0}"/>
              </a:ext>
            </a:extLst>
          </p:cNvPr>
          <p:cNvSpPr/>
          <p:nvPr/>
        </p:nvSpPr>
        <p:spPr>
          <a:xfrm>
            <a:off x="3851811" y="1004782"/>
            <a:ext cx="25432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-Nouveau concept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-Prix de vente faible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 User </a:t>
            </a:r>
            <a:r>
              <a:rPr lang="fr-FR" sz="1400" dirty="0" err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friendly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-Adaptable pour tous les universités française, beaucoup de client potentielles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-Faible cout de maintenance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E8AFB-801F-43B2-B114-605C469913D9}"/>
              </a:ext>
            </a:extLst>
          </p:cNvPr>
          <p:cNvSpPr/>
          <p:nvPr/>
        </p:nvSpPr>
        <p:spPr>
          <a:xfrm>
            <a:off x="6836199" y="4127940"/>
            <a:ext cx="24748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-Facilement copiable par les autres universités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-Pas de politiques de protection des données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-Utilisé ? Fin du lien et rencontre « IRL » pour parrain/marraines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2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724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Plan d’action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3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69922" y="2486926"/>
            <a:ext cx="4219360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Histoire et slogan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Charte graphique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Signes  de reconnaissance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Concurrents directs et indirects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tarifaire &amp; distribution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de communication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Histoire et slogan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F56855-4E90-468E-850E-C9B7B69BF12D}"/>
              </a:ext>
            </a:extLst>
          </p:cNvPr>
          <p:cNvSpPr txBox="1">
            <a:spLocks/>
          </p:cNvSpPr>
          <p:nvPr/>
        </p:nvSpPr>
        <p:spPr>
          <a:xfrm>
            <a:off x="5646822" y="970483"/>
            <a:ext cx="1892967" cy="1087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dirty="0">
                <a:solidFill>
                  <a:srgbClr val="254463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7%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B1A20A-576B-4B25-89D3-ACBEB1A83D29}"/>
              </a:ext>
            </a:extLst>
          </p:cNvPr>
          <p:cNvSpPr txBox="1">
            <a:spLocks/>
          </p:cNvSpPr>
          <p:nvPr/>
        </p:nvSpPr>
        <p:spPr>
          <a:xfrm>
            <a:off x="1372816" y="2857765"/>
            <a:ext cx="9775304" cy="2235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C’est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taux de réussite des couples parrains-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fieul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fr-FR" dirty="0" smtClean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-Déception face à certains couples parrains/filleules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Offre le choix de son binôme = Augmente les chances de réussite et de collaboration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F3C6B-46E5-4968-B1FC-1DB99A94EDE8}"/>
              </a:ext>
            </a:extLst>
          </p:cNvPr>
          <p:cNvSpPr txBox="1">
            <a:spLocks/>
          </p:cNvSpPr>
          <p:nvPr/>
        </p:nvSpPr>
        <p:spPr>
          <a:xfrm>
            <a:off x="350401" y="1704144"/>
            <a:ext cx="4066457" cy="4634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Couleurs</a:t>
            </a:r>
          </a:p>
          <a:p>
            <a:pPr marL="0" indent="0">
              <a:buNone/>
            </a:pPr>
            <a:r>
              <a:rPr lang="fr-FR" dirty="0">
                <a:solidFill>
                  <a:srgbClr val="F5F7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#F5F7FA	bleu blanc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F0F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#E6F0F5	bleu claire</a:t>
            </a:r>
          </a:p>
          <a:p>
            <a:pPr marL="0" indent="0">
              <a:buNone/>
            </a:pPr>
            <a:r>
              <a:rPr lang="fr-FR" dirty="0">
                <a:solidFill>
                  <a:srgbClr val="61B8D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#61B8D0	bleu ciel</a:t>
            </a:r>
            <a:endParaRPr lang="fr-FR" dirty="0">
              <a:solidFill>
                <a:srgbClr val="70707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#707070	gris</a:t>
            </a:r>
          </a:p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#254463	bleu marine</a:t>
            </a:r>
          </a:p>
          <a:p>
            <a:pPr marL="0" indent="0">
              <a:buNone/>
            </a:pPr>
            <a:r>
              <a:rPr lang="fr-FR" dirty="0">
                <a:solidFill>
                  <a:srgbClr val="4152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#4152BC	violet</a:t>
            </a: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052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#F05228	orange</a:t>
            </a:r>
          </a:p>
          <a:p>
            <a:pPr marL="0" indent="0">
              <a:buNone/>
            </a:pP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90847-6389-4887-B932-BBC0FABA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72" y="2759498"/>
            <a:ext cx="1035158" cy="7036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03EA0B-CA9C-4D22-A565-21522980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12" y="4418751"/>
            <a:ext cx="1886465" cy="12823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6326F1-BD42-46D1-A17B-95B09552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06" y="3659754"/>
            <a:ext cx="1070948" cy="727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B602BE-0CE6-489C-AEDC-7FE335F75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80" y="4816528"/>
            <a:ext cx="1412771" cy="9603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291AB6-A3CF-4517-A2F5-6CCA22E23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8" y="3186059"/>
            <a:ext cx="1412771" cy="9603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502D82-2CCA-4B52-B558-9EA5ED26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1" y="2225745"/>
            <a:ext cx="1412771" cy="9603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AAFA38-AA19-482A-925C-26720176B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12" y="3468386"/>
            <a:ext cx="563061" cy="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B8F7A-F00C-4EE0-9612-B2FDDDAB0516}"/>
              </a:ext>
            </a:extLst>
          </p:cNvPr>
          <p:cNvSpPr/>
          <p:nvPr/>
        </p:nvSpPr>
        <p:spPr>
          <a:xfrm>
            <a:off x="5006944" y="2801127"/>
            <a:ext cx="5180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Fjalla</a:t>
            </a:r>
            <a:r>
              <a:rPr lang="fr-FR" sz="3600" dirty="0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 One (titre) </a:t>
            </a:r>
          </a:p>
          <a:p>
            <a:r>
              <a:rPr lang="fr-FR" sz="3600" dirty="0" err="1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SegoeUI</a:t>
            </a: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(corps de texte)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9437B06-4C91-4478-A4B8-07588658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88" y="4270857"/>
            <a:ext cx="2260506" cy="22605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D3E66B-60CF-4808-9F64-C3B62DDF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7" y="3471113"/>
            <a:ext cx="1599487" cy="15994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73EA7F-D702-45B0-9A3E-7AC536D6F3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1" y="2830747"/>
            <a:ext cx="1106541" cy="11065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5D12E2D-4F82-49C3-9FCC-74951BB4055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" y="1667593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2C9F015-AC15-4D28-8179-6A20270D06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75" y="2022083"/>
            <a:ext cx="2532407" cy="264016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F96CB24-C815-42DA-B0B0-B3EB7CEE4C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2" y="2158806"/>
            <a:ext cx="3189650" cy="236672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155A1A-A94C-4B58-9879-849E09F1AC5F}"/>
              </a:ext>
            </a:extLst>
          </p:cNvPr>
          <p:cNvGrpSpPr/>
          <p:nvPr/>
        </p:nvGrpSpPr>
        <p:grpSpPr>
          <a:xfrm>
            <a:off x="4779774" y="2632924"/>
            <a:ext cx="2632452" cy="1758405"/>
            <a:chOff x="5071560" y="2371813"/>
            <a:chExt cx="2632452" cy="175840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65880B0-E604-4A8F-A355-A9F4DB809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560" y="3081059"/>
              <a:ext cx="1049159" cy="1049159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01B57968-BBF7-4921-8B55-F37940E5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423" y="3081058"/>
              <a:ext cx="1049159" cy="104915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5F294C-B9A2-4F1A-AB3E-3D8C063AA22F}"/>
                </a:ext>
              </a:extLst>
            </p:cNvPr>
            <p:cNvSpPr/>
            <p:nvPr/>
          </p:nvSpPr>
          <p:spPr>
            <a:xfrm>
              <a:off x="5071560" y="2371813"/>
              <a:ext cx="26324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70707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Icones en « flat design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8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Signes  de reconnaissance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98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Concurrents directs et indirects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389022" y="2087235"/>
            <a:ext cx="1225616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Concept nouveau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Adapter un modèle de rencontre ≠ rencontre amoureuse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Pas d’autres applis comme celle-ci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Très proche du modèle de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Tinder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(syntaxe/design/fonctionnement)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fr-FR" dirty="0" smtClean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Autres universités =&gt; développement possible par leurs étudiants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7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  <a:latin typeface="Fjalla One" panose="02000506040000020004" pitchFamily="2" charset="0"/>
              </a:rPr>
              <a:t>Touchez pas au numéro de page on le fera a la fin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626104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Y’a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trop de trucs dites moi ce que vous en pensez et si vous comprenez pas des parties je peux vous expliquer ou c’est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écrit dans le doc que j’ai partagé sur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messenger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7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tarifaire &amp; distribution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34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de communication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1471863" y="22719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Cible principale et secondaire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Message de Communication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Moyens de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8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855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produit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982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4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929217" y="2486926"/>
            <a:ext cx="2565126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Technos utilisées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Aspect Sécurité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venir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Technos utilisées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194264" y="14726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PDO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 mailer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9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Base de données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table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49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Front-end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en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Adaptable a plusieurs tailles d’écrans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78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Back-end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9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Aspect sécurité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validation +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blow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(injections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 pour non log bloquées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Je sais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 on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protégés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592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 venir …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 mobile IOS/Android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personnalité plus poussé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68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4716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Features</a:t>
            </a:r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 &amp; </a:t>
            </a:r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demo</a:t>
            </a:r>
            <a:endParaRPr lang="fr-FR" sz="54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04566" y="518982"/>
            <a:ext cx="6110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>
                <a:solidFill>
                  <a:srgbClr val="3C4DBA"/>
                </a:solidFill>
                <a:latin typeface="Fjalla One" panose="02000506040000020004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35253" y="1871253"/>
            <a:ext cx="3799630" cy="4920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 + email de validation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swipe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 de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…………………..???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0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911FE6-0E59-408D-8C77-3E37CB11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1" y="424325"/>
            <a:ext cx="4907637" cy="33279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06BD32-2013-410A-BB6C-15850FB1904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07" y="424325"/>
            <a:ext cx="3361048" cy="3504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837363" y="422873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965EF1-3EAE-4823-946E-00BD0C215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73" y="5223084"/>
            <a:ext cx="1433657" cy="14336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A8481A-D10E-429E-9DE8-BCBA3C3C6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9" y="5223084"/>
            <a:ext cx="1433657" cy="14336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67DDD-C8FF-472B-A0B8-0058AD00D8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" y="5223084"/>
            <a:ext cx="1433657" cy="1433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4D360E2-5C49-4146-80C9-F432BD865D4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0" y="5223084"/>
            <a:ext cx="1433658" cy="14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416046" y="5743851"/>
            <a:ext cx="335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36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8" y="883423"/>
            <a:ext cx="6420845" cy="435408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3" y="612114"/>
            <a:ext cx="4473555" cy="46639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F4CF12-AB74-464D-92ED-F5F84C6A6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68" y="6001704"/>
            <a:ext cx="1625131" cy="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921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marque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465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060095"/>
            <a:ext cx="3270832" cy="2543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 clientèle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Positionnement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Mix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Analyse clientèle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389022" y="1658679"/>
            <a:ext cx="12256167" cy="4779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Expérience personnelle = Relation mauvaise avec nos parrains/filleules actuelles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Réinventer cette phase de «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Dynamiser via la technologie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Proche des jeunes (génération Y)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6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Positionnement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Moyen de gamme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8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Produit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Profondeur : nombre de variables pour un même produit +++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Type d’achat : Produit d’achat réfléchi : temps de réflexion avant l’achat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Temps : bien durable : produit qui résiste à de nombreuses utilisations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*Niveaux de produit : 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Prix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Fourchette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Variation du prix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en terme de prix : 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6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Place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de point de vente : 1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Forme : Site de présentation de la solution fr81?????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 de distribution « ultra court »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de distribution captive : Vente uniquement sur internet 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602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637</Words>
  <Application>Microsoft Office PowerPoint</Application>
  <PresentationFormat>Grand écran</PresentationFormat>
  <Paragraphs>206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Fjalla One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JJ Cous</dc:creator>
  <cp:lastModifiedBy>THIBAUD MAGNE</cp:lastModifiedBy>
  <cp:revision>36</cp:revision>
  <dcterms:created xsi:type="dcterms:W3CDTF">2018-03-28T07:46:44Z</dcterms:created>
  <dcterms:modified xsi:type="dcterms:W3CDTF">2018-03-29T17:26:34Z</dcterms:modified>
</cp:coreProperties>
</file>