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70" r:id="rId9"/>
    <p:sldId id="262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996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883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4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ED1697-64D1-431E-9BBD-81210E0F748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8FDF1C2-B444-45E1-BC2E-ADE9ED1CB92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7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Trabajo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Curso: Complejidad Algorítmica</a:t>
            </a:r>
          </a:p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-Rodolfo Arias Dávalos</a:t>
            </a:r>
          </a:p>
          <a:p>
            <a:r>
              <a:rPr lang="es-MX" dirty="0" smtClean="0"/>
              <a:t>-Miguel </a:t>
            </a:r>
            <a:r>
              <a:rPr lang="es-MX" dirty="0" err="1" smtClean="0"/>
              <a:t>Aspilcueta</a:t>
            </a:r>
            <a:r>
              <a:rPr lang="es-MX" dirty="0" smtClean="0"/>
              <a:t> Soto</a:t>
            </a:r>
          </a:p>
          <a:p>
            <a:r>
              <a:rPr lang="es-MX" dirty="0" smtClean="0"/>
              <a:t>-André Gonzales </a:t>
            </a:r>
            <a:r>
              <a:rPr lang="es-MX" dirty="0" err="1" smtClean="0"/>
              <a:t>Soncco</a:t>
            </a:r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7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Complejidad Algoritmo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tercer algoritmo, basado en un ordenamiento por volumen, contemplamos que la complejidad es n log(n) + n + </a:t>
            </a:r>
            <a:r>
              <a:rPr lang="es-MX" dirty="0" err="1"/>
              <a:t>const.</a:t>
            </a:r>
            <a:r>
              <a:rPr lang="es-MX" dirty="0"/>
              <a:t> El n log(n) representa el ordenamiento por volumen que requiere el algoritmo, el n representa el recorrido del arreglo, y el </a:t>
            </a:r>
            <a:r>
              <a:rPr lang="es-MX" dirty="0" err="1"/>
              <a:t>const</a:t>
            </a:r>
            <a:r>
              <a:rPr lang="es-MX" dirty="0"/>
              <a:t> son las condiciones para su posicionamiento en el contenedor; por lo que resulta ser </a:t>
            </a:r>
            <a:r>
              <a:rPr lang="es-MX" b="1" dirty="0"/>
              <a:t>O(n log(n))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3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Ventaja: </a:t>
            </a:r>
            <a:r>
              <a:rPr lang="es-MX" dirty="0"/>
              <a:t>El algoritmo 3 es relativamente rápido, ya que para una prueba de 100000 cajas lo puede empacar en un promedio de 1,5 segundos y comparado con los dos algoritmos restante, en cuestión de tiempo, este se ubica al </a:t>
            </a:r>
            <a:r>
              <a:rPr lang="es-MX" dirty="0" smtClean="0"/>
              <a:t>medio.</a:t>
            </a:r>
          </a:p>
          <a:p>
            <a:r>
              <a:rPr lang="es-MX" b="1" dirty="0" smtClean="0"/>
              <a:t>Desventaja: </a:t>
            </a:r>
            <a:r>
              <a:rPr lang="es-MX" dirty="0"/>
              <a:t>El algoritmo 3 desperdicia gran cantidad de espacio que puede ser utilizado por cajas de menor volumen, esto se da cuando el algoritmo marca como límite el x máximo y el y máximo.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3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Validación de Resultados</a:t>
            </a:r>
            <a:endParaRPr lang="en-US" dirty="0"/>
          </a:p>
        </p:txBody>
      </p:sp>
      <p:pic>
        <p:nvPicPr>
          <p:cNvPr id="1026" name="Picture 2" descr="https://github.com/Gonan98/Compejidad-Algoritmica-TF/raw/master/Im%C3%A1genes/ta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86" y="2171700"/>
            <a:ext cx="7965904" cy="32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0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Validación de Resultados</a:t>
            </a:r>
            <a:endParaRPr lang="en-US" dirty="0"/>
          </a:p>
        </p:txBody>
      </p:sp>
      <p:pic>
        <p:nvPicPr>
          <p:cNvPr id="2050" name="Picture 2" descr="https://github.com/Gonan98/Compejidad-Algoritmica-TF/raw/master/Im%C3%A1genes/barras%20tiem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/>
          <a:stretch/>
        </p:blipFill>
        <p:spPr bwMode="auto">
          <a:xfrm>
            <a:off x="3309937" y="1724359"/>
            <a:ext cx="57245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4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Validación de Resultados</a:t>
            </a:r>
            <a:endParaRPr lang="en-US" dirty="0"/>
          </a:p>
        </p:txBody>
      </p:sp>
      <p:pic>
        <p:nvPicPr>
          <p:cNvPr id="3074" name="Picture 2" descr="https://github.com/Gonan98/Compejidad-Algoritmica-TF/raw/master/Im%C3%A1genes/barras%20memo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575886"/>
            <a:ext cx="57626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Empaquetamiento en 3 dimensiones.</a:t>
            </a:r>
          </a:p>
          <a:p>
            <a:r>
              <a:rPr lang="es-PE" dirty="0" smtClean="0"/>
              <a:t>En contexto real: </a:t>
            </a:r>
            <a:r>
              <a:rPr lang="es-MX" dirty="0"/>
              <a:t>Al momento de llenar contenedores, camiones, barco y/o aviones de carga, se desea hacer la menor cantidad de viajes posibles por ende deben asegurarse de enviar la mayor cantidad de elementos en cada transporte que realizan.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Algoritmo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NFDH o </a:t>
            </a:r>
            <a:r>
              <a:rPr lang="en-US" dirty="0"/>
              <a:t>Next-Fit Decreasing </a:t>
            </a:r>
            <a:r>
              <a:rPr lang="en-US" dirty="0" smtClean="0"/>
              <a:t>Height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93" y="3962649"/>
            <a:ext cx="2524125" cy="1114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96" y="3815011"/>
            <a:ext cx="2257425" cy="1409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399" y="3481636"/>
            <a:ext cx="1552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Complejidad Algoritmo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primer algoritmo, basado en la </a:t>
            </a:r>
            <a:r>
              <a:rPr lang="es-MX" dirty="0" err="1"/>
              <a:t>heuristica</a:t>
            </a:r>
            <a:r>
              <a:rPr lang="es-MX" dirty="0"/>
              <a:t> de estanterías, observamos una complejidad de n log(n) + n + </a:t>
            </a:r>
            <a:r>
              <a:rPr lang="es-MX" dirty="0" err="1"/>
              <a:t>const.</a:t>
            </a:r>
            <a:r>
              <a:rPr lang="es-MX" dirty="0"/>
              <a:t> El n log(n) representa el ordenamiento por alturas que necesita el algoritmo, el n representa el recorrido del arreglo, y el </a:t>
            </a:r>
            <a:r>
              <a:rPr lang="es-MX" dirty="0" err="1"/>
              <a:t>const</a:t>
            </a:r>
            <a:r>
              <a:rPr lang="es-MX" dirty="0"/>
              <a:t> son las condiciones para su posicionamiento en el contenedor; por lo que resulta ser </a:t>
            </a:r>
            <a:r>
              <a:rPr lang="es-MX" b="1" dirty="0"/>
              <a:t>O(n log(n))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Ventaja: </a:t>
            </a:r>
            <a:r>
              <a:rPr lang="es-MX" dirty="0"/>
              <a:t>El algoritmo 1 es sumamente rápido, esto debido a que recorre el arreglo solo una vez luego de haberlo ordenado. En tiempo es el que mejor rindió entre los tres algoritmos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Desventaja: </a:t>
            </a:r>
            <a:r>
              <a:rPr lang="es-MX" dirty="0"/>
              <a:t>El algoritmo 1 desperdicia mucho espacio del contenedor. La heurística por alturas o estanterías hace que mucho espacio en algunas zonas no sean ocupados.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Algoritmo 2</a:t>
            </a:r>
            <a:endParaRPr lang="en-US" dirty="0"/>
          </a:p>
        </p:txBody>
      </p:sp>
      <p:pic>
        <p:nvPicPr>
          <p:cNvPr id="4098" name="Picture 2" descr="https://github.com/Gonan98/Compejidad-Algoritmica-TF/raw/master/Im%C3%A1genes/empaquetado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61" y="2743200"/>
            <a:ext cx="2587024" cy="22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Gonan98/Compejidad-Algoritmica-TF/raw/master/Im%C3%A1genes/empaquetado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5" y="3252063"/>
            <a:ext cx="2664965" cy="12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Gonan98/Compejidad-Algoritmica-TF/raw/master/Im%C3%A1genes/empaquetado2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70" y="2333165"/>
            <a:ext cx="1753946" cy="304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github.com/Gonan98/Compejidad-Algoritmica-TF/raw/master/Im%C3%A1genes/empaquetado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76" y="2250303"/>
            <a:ext cx="2485845" cy="31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Complejidad Algoritmo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segundo algoritmo, se observa un empaquetado por bloque adyacente, al inicio todos los bloques se ordenan de mayor a menor con respecto a su </a:t>
            </a:r>
            <a:r>
              <a:rPr lang="es-MX" dirty="0" err="1"/>
              <a:t>volúmen</a:t>
            </a:r>
            <a:r>
              <a:rPr lang="es-MX" dirty="0"/>
              <a:t>, esto tiene una complejidad en el peor caso de O(n^2), luego con un </a:t>
            </a:r>
            <a:r>
              <a:rPr lang="es-MX" dirty="0" err="1"/>
              <a:t>for</a:t>
            </a:r>
            <a:r>
              <a:rPr lang="es-MX" dirty="0"/>
              <a:t> se ordena el primero, de </a:t>
            </a:r>
            <a:r>
              <a:rPr lang="es-MX" dirty="0" err="1"/>
              <a:t>ahi</a:t>
            </a:r>
            <a:r>
              <a:rPr lang="es-MX" dirty="0"/>
              <a:t> 3 </a:t>
            </a:r>
            <a:r>
              <a:rPr lang="es-MX" dirty="0" err="1"/>
              <a:t>fors</a:t>
            </a:r>
            <a:r>
              <a:rPr lang="es-MX" dirty="0"/>
              <a:t> siguientes ordenan uno adyacente al eje "X", otro al eje "Y" y por ultimo al eje "Z" todo esto tiene una complejidad en el peor caso de 6n^3 + n^2 + 30n + 4, en resumen </a:t>
            </a:r>
            <a:r>
              <a:rPr lang="es-MX" b="1" dirty="0"/>
              <a:t>O(n^3)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Ventaja: </a:t>
            </a:r>
            <a:r>
              <a:rPr lang="es-MX" dirty="0"/>
              <a:t>El algoritmo 2 busca la mejor forma de empaquetar un bloque, comprueba si cada bloque cabe con cada </a:t>
            </a:r>
            <a:r>
              <a:rPr lang="es-MX" dirty="0" smtClean="0"/>
              <a:t>rotación. </a:t>
            </a:r>
            <a:r>
              <a:rPr lang="es-MX" dirty="0"/>
              <a:t>De está forma busca reducir el espacio desperdiciado del contenedor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Desventaja: </a:t>
            </a:r>
            <a:r>
              <a:rPr lang="es-MX" dirty="0"/>
              <a:t>El algoritmo 2 realiza muchas comparaciones debido a que busca la mejor </a:t>
            </a:r>
            <a:r>
              <a:rPr lang="es-MX" dirty="0" smtClean="0"/>
              <a:t>orientación </a:t>
            </a:r>
            <a:r>
              <a:rPr lang="es-MX" dirty="0"/>
              <a:t>para empacar, lo que lo hace mucho más lento cuando se tiene que empaquetar miles de bloques.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Algoritmo 3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84" y="2775031"/>
            <a:ext cx="1743075" cy="2238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23" y="2741694"/>
            <a:ext cx="1876425" cy="2305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512" y="2735427"/>
            <a:ext cx="1857375" cy="2428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251" y="2735427"/>
            <a:ext cx="1530517" cy="24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55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37</TotalTime>
  <Words>548</Words>
  <Application>Microsoft Office PowerPoint</Application>
  <PresentationFormat>Panorámica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Trabajo Final</vt:lpstr>
      <vt:lpstr>Problemática</vt:lpstr>
      <vt:lpstr>Algoritmo 1</vt:lpstr>
      <vt:lpstr>Complejidad Algoritmo 1</vt:lpstr>
      <vt:lpstr>Ventajas y Desventajas</vt:lpstr>
      <vt:lpstr>Algoritmo 2</vt:lpstr>
      <vt:lpstr>Complejidad Algoritmo 2</vt:lpstr>
      <vt:lpstr>Ventajas y Desventajas</vt:lpstr>
      <vt:lpstr>Algoritmo 3</vt:lpstr>
      <vt:lpstr>Complejidad Algoritmo 3</vt:lpstr>
      <vt:lpstr>Ventajas y Desventajas</vt:lpstr>
      <vt:lpstr>Validación de Resultados</vt:lpstr>
      <vt:lpstr>Validación de Resultados</vt:lpstr>
      <vt:lpstr>Validación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USUARIO</dc:creator>
  <cp:lastModifiedBy>USUARIO</cp:lastModifiedBy>
  <cp:revision>4</cp:revision>
  <dcterms:created xsi:type="dcterms:W3CDTF">2019-11-22T18:29:18Z</dcterms:created>
  <dcterms:modified xsi:type="dcterms:W3CDTF">2019-11-22T19:07:08Z</dcterms:modified>
</cp:coreProperties>
</file>