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53D60-05AE-4643-9C16-14B1C16040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976D98-814E-4034-B7FD-59B5AFE4D558}">
      <dgm:prSet/>
      <dgm:spPr/>
      <dgm:t>
        <a:bodyPr/>
        <a:lstStyle/>
        <a:p>
          <a:r>
            <a:rPr lang="pt-PT" b="0" i="0" baseline="0"/>
            <a:t>Projeto desenvolvido no âmbito da unidade curricular de Projeto.</a:t>
          </a:r>
          <a:endParaRPr lang="en-US"/>
        </a:p>
      </dgm:t>
    </dgm:pt>
    <dgm:pt modelId="{CEBA6CDE-E377-444E-9FCE-15A3860FF59B}" type="parTrans" cxnId="{CF2E9447-2C33-4559-A98B-EA586BE27506}">
      <dgm:prSet/>
      <dgm:spPr/>
      <dgm:t>
        <a:bodyPr/>
        <a:lstStyle/>
        <a:p>
          <a:endParaRPr lang="en-US"/>
        </a:p>
      </dgm:t>
    </dgm:pt>
    <dgm:pt modelId="{1D20F30B-CC31-4761-8987-4079351ED424}" type="sibTrans" cxnId="{CF2E9447-2C33-4559-A98B-EA586BE27506}">
      <dgm:prSet/>
      <dgm:spPr/>
      <dgm:t>
        <a:bodyPr/>
        <a:lstStyle/>
        <a:p>
          <a:endParaRPr lang="en-US"/>
        </a:p>
      </dgm:t>
    </dgm:pt>
    <dgm:pt modelId="{773B3143-6080-4AC3-B90D-8214337D40E5}">
      <dgm:prSet/>
      <dgm:spPr/>
      <dgm:t>
        <a:bodyPr/>
        <a:lstStyle/>
        <a:p>
          <a:r>
            <a:rPr lang="pt-PT" b="0" i="0" baseline="0"/>
            <a:t>Aplicação destinada à gestão de reservas de salas e equipamentos.</a:t>
          </a:r>
          <a:endParaRPr lang="en-US"/>
        </a:p>
      </dgm:t>
    </dgm:pt>
    <dgm:pt modelId="{6A4601D7-D6A2-4AED-BBC6-DC82B9C01BD0}" type="parTrans" cxnId="{3B1ACA8B-4184-4945-A771-5F536D13D08F}">
      <dgm:prSet/>
      <dgm:spPr/>
      <dgm:t>
        <a:bodyPr/>
        <a:lstStyle/>
        <a:p>
          <a:endParaRPr lang="en-US"/>
        </a:p>
      </dgm:t>
    </dgm:pt>
    <dgm:pt modelId="{3A715A92-EC84-4A12-8D12-2E91E1C9AA36}" type="sibTrans" cxnId="{3B1ACA8B-4184-4945-A771-5F536D13D08F}">
      <dgm:prSet/>
      <dgm:spPr/>
      <dgm:t>
        <a:bodyPr/>
        <a:lstStyle/>
        <a:p>
          <a:endParaRPr lang="en-US"/>
        </a:p>
      </dgm:t>
    </dgm:pt>
    <dgm:pt modelId="{179355C8-EA0C-4DC8-9A37-031B07BCB096}">
      <dgm:prSet/>
      <dgm:spPr/>
      <dgm:t>
        <a:bodyPr/>
        <a:lstStyle/>
        <a:p>
          <a:r>
            <a:rPr lang="pt-PT" b="0" i="0" baseline="0"/>
            <a:t>Desenvolvido de forma autónoma, sem empresa associada.</a:t>
          </a:r>
          <a:endParaRPr lang="en-US"/>
        </a:p>
      </dgm:t>
    </dgm:pt>
    <dgm:pt modelId="{76C86188-9DDF-40BD-8736-925A221F9032}" type="parTrans" cxnId="{28D902CE-6ACF-40FE-8A14-0AC1D59B9F6F}">
      <dgm:prSet/>
      <dgm:spPr/>
      <dgm:t>
        <a:bodyPr/>
        <a:lstStyle/>
        <a:p>
          <a:endParaRPr lang="en-US"/>
        </a:p>
      </dgm:t>
    </dgm:pt>
    <dgm:pt modelId="{40322BCF-7E75-4B03-AA9C-1DA3C64DEAE5}" type="sibTrans" cxnId="{28D902CE-6ACF-40FE-8A14-0AC1D59B9F6F}">
      <dgm:prSet/>
      <dgm:spPr/>
      <dgm:t>
        <a:bodyPr/>
        <a:lstStyle/>
        <a:p>
          <a:endParaRPr lang="en-US"/>
        </a:p>
      </dgm:t>
    </dgm:pt>
    <dgm:pt modelId="{588B28F5-AEC8-46E5-B4B8-869CF7764F4A}">
      <dgm:prSet/>
      <dgm:spPr/>
      <dgm:t>
        <a:bodyPr/>
        <a:lstStyle/>
        <a:p>
          <a:r>
            <a:rPr lang="pt-PT" b="0" i="0" baseline="0"/>
            <a:t>Simula um ambiente de trabalho real, com planeamento, desenvolvimento e testes.</a:t>
          </a:r>
          <a:endParaRPr lang="en-US"/>
        </a:p>
      </dgm:t>
    </dgm:pt>
    <dgm:pt modelId="{D39AB897-8AB2-4B50-86DD-1554622E4859}" type="parTrans" cxnId="{7CB92588-4385-47E6-9AE3-7190A4818559}">
      <dgm:prSet/>
      <dgm:spPr/>
      <dgm:t>
        <a:bodyPr/>
        <a:lstStyle/>
        <a:p>
          <a:endParaRPr lang="en-US"/>
        </a:p>
      </dgm:t>
    </dgm:pt>
    <dgm:pt modelId="{5E0DF775-E727-47A8-8CCD-3163F07752AF}" type="sibTrans" cxnId="{7CB92588-4385-47E6-9AE3-7190A4818559}">
      <dgm:prSet/>
      <dgm:spPr/>
      <dgm:t>
        <a:bodyPr/>
        <a:lstStyle/>
        <a:p>
          <a:endParaRPr lang="en-US"/>
        </a:p>
      </dgm:t>
    </dgm:pt>
    <dgm:pt modelId="{C130201F-1477-4988-A978-64F28E5A35D3}" type="pres">
      <dgm:prSet presAssocID="{E3253D60-05AE-4643-9C16-14B1C1604021}" presName="root" presStyleCnt="0">
        <dgm:presLayoutVars>
          <dgm:dir/>
          <dgm:resizeHandles val="exact"/>
        </dgm:presLayoutVars>
      </dgm:prSet>
      <dgm:spPr/>
    </dgm:pt>
    <dgm:pt modelId="{CBF9E32C-0F01-4CDD-B95C-63648CA51586}" type="pres">
      <dgm:prSet presAssocID="{63976D98-814E-4034-B7FD-59B5AFE4D558}" presName="compNode" presStyleCnt="0"/>
      <dgm:spPr/>
    </dgm:pt>
    <dgm:pt modelId="{50F0B7C5-4037-4416-8C10-0C293E62A89D}" type="pres">
      <dgm:prSet presAssocID="{63976D98-814E-4034-B7FD-59B5AFE4D5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3ED2DF63-4C35-45DB-A055-9C22305A1D86}" type="pres">
      <dgm:prSet presAssocID="{63976D98-814E-4034-B7FD-59B5AFE4D558}" presName="spaceRect" presStyleCnt="0"/>
      <dgm:spPr/>
    </dgm:pt>
    <dgm:pt modelId="{CD2B4EA3-2BE9-4CF3-A8B4-EC3D28BC6DB0}" type="pres">
      <dgm:prSet presAssocID="{63976D98-814E-4034-B7FD-59B5AFE4D558}" presName="textRect" presStyleLbl="revTx" presStyleIdx="0" presStyleCnt="4">
        <dgm:presLayoutVars>
          <dgm:chMax val="1"/>
          <dgm:chPref val="1"/>
        </dgm:presLayoutVars>
      </dgm:prSet>
      <dgm:spPr/>
    </dgm:pt>
    <dgm:pt modelId="{10FA71AC-D7DB-4D11-9A21-692517DEB3DC}" type="pres">
      <dgm:prSet presAssocID="{1D20F30B-CC31-4761-8987-4079351ED424}" presName="sibTrans" presStyleCnt="0"/>
      <dgm:spPr/>
    </dgm:pt>
    <dgm:pt modelId="{6A0D2F66-E546-4F3E-95D4-85AC7F838B2A}" type="pres">
      <dgm:prSet presAssocID="{773B3143-6080-4AC3-B90D-8214337D40E5}" presName="compNode" presStyleCnt="0"/>
      <dgm:spPr/>
    </dgm:pt>
    <dgm:pt modelId="{EEF0E47E-DADC-4FCC-AD09-642E962FE194}" type="pres">
      <dgm:prSet presAssocID="{773B3143-6080-4AC3-B90D-8214337D40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regado de Mesa"/>
        </a:ext>
      </dgm:extLst>
    </dgm:pt>
    <dgm:pt modelId="{5712B503-C373-4C96-B91A-224FDA4B15E9}" type="pres">
      <dgm:prSet presAssocID="{773B3143-6080-4AC3-B90D-8214337D40E5}" presName="spaceRect" presStyleCnt="0"/>
      <dgm:spPr/>
    </dgm:pt>
    <dgm:pt modelId="{C8882575-4529-4A99-962B-293147DE5527}" type="pres">
      <dgm:prSet presAssocID="{773B3143-6080-4AC3-B90D-8214337D40E5}" presName="textRect" presStyleLbl="revTx" presStyleIdx="1" presStyleCnt="4">
        <dgm:presLayoutVars>
          <dgm:chMax val="1"/>
          <dgm:chPref val="1"/>
        </dgm:presLayoutVars>
      </dgm:prSet>
      <dgm:spPr/>
    </dgm:pt>
    <dgm:pt modelId="{E3A3D896-63D0-4815-BE97-D42DA2D27148}" type="pres">
      <dgm:prSet presAssocID="{3A715A92-EC84-4A12-8D12-2E91E1C9AA36}" presName="sibTrans" presStyleCnt="0"/>
      <dgm:spPr/>
    </dgm:pt>
    <dgm:pt modelId="{FD588B8A-9B56-48FE-AA8D-A412BC4D5AAB}" type="pres">
      <dgm:prSet presAssocID="{179355C8-EA0C-4DC8-9A37-031B07BCB096}" presName="compNode" presStyleCnt="0"/>
      <dgm:spPr/>
    </dgm:pt>
    <dgm:pt modelId="{F87C802B-A067-412C-8508-A4730BB0E9AA}" type="pres">
      <dgm:prSet presAssocID="{179355C8-EA0C-4DC8-9A37-031B07BCB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breta"/>
        </a:ext>
      </dgm:extLst>
    </dgm:pt>
    <dgm:pt modelId="{ECF4DD23-F90B-4B03-B728-A8A492A774C6}" type="pres">
      <dgm:prSet presAssocID="{179355C8-EA0C-4DC8-9A37-031B07BCB096}" presName="spaceRect" presStyleCnt="0"/>
      <dgm:spPr/>
    </dgm:pt>
    <dgm:pt modelId="{32011115-DAFF-4B30-A506-61909AA00263}" type="pres">
      <dgm:prSet presAssocID="{179355C8-EA0C-4DC8-9A37-031B07BCB096}" presName="textRect" presStyleLbl="revTx" presStyleIdx="2" presStyleCnt="4">
        <dgm:presLayoutVars>
          <dgm:chMax val="1"/>
          <dgm:chPref val="1"/>
        </dgm:presLayoutVars>
      </dgm:prSet>
      <dgm:spPr/>
    </dgm:pt>
    <dgm:pt modelId="{DE1891E4-D5D1-4642-9A44-9684B9851679}" type="pres">
      <dgm:prSet presAssocID="{40322BCF-7E75-4B03-AA9C-1DA3C64DEAE5}" presName="sibTrans" presStyleCnt="0"/>
      <dgm:spPr/>
    </dgm:pt>
    <dgm:pt modelId="{7807E64F-E831-4D87-B5A8-C432D2E266EE}" type="pres">
      <dgm:prSet presAssocID="{588B28F5-AEC8-46E5-B4B8-869CF7764F4A}" presName="compNode" presStyleCnt="0"/>
      <dgm:spPr/>
    </dgm:pt>
    <dgm:pt modelId="{0725E353-3B9B-494C-91A7-B9D06792E095}" type="pres">
      <dgm:prSet presAssocID="{588B28F5-AEC8-46E5-B4B8-869CF7764F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272789C-A854-48F0-8F1A-63A13B09D7D9}" type="pres">
      <dgm:prSet presAssocID="{588B28F5-AEC8-46E5-B4B8-869CF7764F4A}" presName="spaceRect" presStyleCnt="0"/>
      <dgm:spPr/>
    </dgm:pt>
    <dgm:pt modelId="{CC7DA1F2-909A-409B-97A4-6EA2FEAB2B46}" type="pres">
      <dgm:prSet presAssocID="{588B28F5-AEC8-46E5-B4B8-869CF7764F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A9F814-BB7C-4A4B-B9E7-AAAB436FF5B7}" type="presOf" srcId="{773B3143-6080-4AC3-B90D-8214337D40E5}" destId="{C8882575-4529-4A99-962B-293147DE5527}" srcOrd="0" destOrd="0" presId="urn:microsoft.com/office/officeart/2018/2/layout/IconLabelList"/>
    <dgm:cxn modelId="{CF2E9447-2C33-4559-A98B-EA586BE27506}" srcId="{E3253D60-05AE-4643-9C16-14B1C1604021}" destId="{63976D98-814E-4034-B7FD-59B5AFE4D558}" srcOrd="0" destOrd="0" parTransId="{CEBA6CDE-E377-444E-9FCE-15A3860FF59B}" sibTransId="{1D20F30B-CC31-4761-8987-4079351ED424}"/>
    <dgm:cxn modelId="{7CB92588-4385-47E6-9AE3-7190A4818559}" srcId="{E3253D60-05AE-4643-9C16-14B1C1604021}" destId="{588B28F5-AEC8-46E5-B4B8-869CF7764F4A}" srcOrd="3" destOrd="0" parTransId="{D39AB897-8AB2-4B50-86DD-1554622E4859}" sibTransId="{5E0DF775-E727-47A8-8CCD-3163F07752AF}"/>
    <dgm:cxn modelId="{3B1ACA8B-4184-4945-A771-5F536D13D08F}" srcId="{E3253D60-05AE-4643-9C16-14B1C1604021}" destId="{773B3143-6080-4AC3-B90D-8214337D40E5}" srcOrd="1" destOrd="0" parTransId="{6A4601D7-D6A2-4AED-BBC6-DC82B9C01BD0}" sibTransId="{3A715A92-EC84-4A12-8D12-2E91E1C9AA36}"/>
    <dgm:cxn modelId="{28D902CE-6ACF-40FE-8A14-0AC1D59B9F6F}" srcId="{E3253D60-05AE-4643-9C16-14B1C1604021}" destId="{179355C8-EA0C-4DC8-9A37-031B07BCB096}" srcOrd="2" destOrd="0" parTransId="{76C86188-9DDF-40BD-8736-925A221F9032}" sibTransId="{40322BCF-7E75-4B03-AA9C-1DA3C64DEAE5}"/>
    <dgm:cxn modelId="{2E812DD2-4796-4506-A412-AC26156C2315}" type="presOf" srcId="{588B28F5-AEC8-46E5-B4B8-869CF7764F4A}" destId="{CC7DA1F2-909A-409B-97A4-6EA2FEAB2B46}" srcOrd="0" destOrd="0" presId="urn:microsoft.com/office/officeart/2018/2/layout/IconLabelList"/>
    <dgm:cxn modelId="{A330EDD3-5924-469A-81E8-48F22A8B67EB}" type="presOf" srcId="{179355C8-EA0C-4DC8-9A37-031B07BCB096}" destId="{32011115-DAFF-4B30-A506-61909AA00263}" srcOrd="0" destOrd="0" presId="urn:microsoft.com/office/officeart/2018/2/layout/IconLabelList"/>
    <dgm:cxn modelId="{050E53EB-18C5-4260-855C-776E3AE4078C}" type="presOf" srcId="{63976D98-814E-4034-B7FD-59B5AFE4D558}" destId="{CD2B4EA3-2BE9-4CF3-A8B4-EC3D28BC6DB0}" srcOrd="0" destOrd="0" presId="urn:microsoft.com/office/officeart/2018/2/layout/IconLabelList"/>
    <dgm:cxn modelId="{363C1FFC-2F8F-4712-A31E-F13037A17378}" type="presOf" srcId="{E3253D60-05AE-4643-9C16-14B1C1604021}" destId="{C130201F-1477-4988-A978-64F28E5A35D3}" srcOrd="0" destOrd="0" presId="urn:microsoft.com/office/officeart/2018/2/layout/IconLabelList"/>
    <dgm:cxn modelId="{272FEA12-63C8-4B0B-ACE3-4945D707867F}" type="presParOf" srcId="{C130201F-1477-4988-A978-64F28E5A35D3}" destId="{CBF9E32C-0F01-4CDD-B95C-63648CA51586}" srcOrd="0" destOrd="0" presId="urn:microsoft.com/office/officeart/2018/2/layout/IconLabelList"/>
    <dgm:cxn modelId="{0088BF51-95EA-486E-AAA2-4633DADF3ECA}" type="presParOf" srcId="{CBF9E32C-0F01-4CDD-B95C-63648CA51586}" destId="{50F0B7C5-4037-4416-8C10-0C293E62A89D}" srcOrd="0" destOrd="0" presId="urn:microsoft.com/office/officeart/2018/2/layout/IconLabelList"/>
    <dgm:cxn modelId="{693EE80F-8D30-4C3C-B5E4-C8C5BCB9B9C9}" type="presParOf" srcId="{CBF9E32C-0F01-4CDD-B95C-63648CA51586}" destId="{3ED2DF63-4C35-45DB-A055-9C22305A1D86}" srcOrd="1" destOrd="0" presId="urn:microsoft.com/office/officeart/2018/2/layout/IconLabelList"/>
    <dgm:cxn modelId="{C4CFB972-42D4-408B-A71C-F1333573CACE}" type="presParOf" srcId="{CBF9E32C-0F01-4CDD-B95C-63648CA51586}" destId="{CD2B4EA3-2BE9-4CF3-A8B4-EC3D28BC6DB0}" srcOrd="2" destOrd="0" presId="urn:microsoft.com/office/officeart/2018/2/layout/IconLabelList"/>
    <dgm:cxn modelId="{96C04398-9979-40A9-B674-BB19C1626DEE}" type="presParOf" srcId="{C130201F-1477-4988-A978-64F28E5A35D3}" destId="{10FA71AC-D7DB-4D11-9A21-692517DEB3DC}" srcOrd="1" destOrd="0" presId="urn:microsoft.com/office/officeart/2018/2/layout/IconLabelList"/>
    <dgm:cxn modelId="{BF6E1A69-34AB-4791-991A-A83533F66D55}" type="presParOf" srcId="{C130201F-1477-4988-A978-64F28E5A35D3}" destId="{6A0D2F66-E546-4F3E-95D4-85AC7F838B2A}" srcOrd="2" destOrd="0" presId="urn:microsoft.com/office/officeart/2018/2/layout/IconLabelList"/>
    <dgm:cxn modelId="{7517031F-56EA-4B3E-86B6-AAE3EADEA5B9}" type="presParOf" srcId="{6A0D2F66-E546-4F3E-95D4-85AC7F838B2A}" destId="{EEF0E47E-DADC-4FCC-AD09-642E962FE194}" srcOrd="0" destOrd="0" presId="urn:microsoft.com/office/officeart/2018/2/layout/IconLabelList"/>
    <dgm:cxn modelId="{143DCA72-D7C0-4D5A-93A2-66429F88CE75}" type="presParOf" srcId="{6A0D2F66-E546-4F3E-95D4-85AC7F838B2A}" destId="{5712B503-C373-4C96-B91A-224FDA4B15E9}" srcOrd="1" destOrd="0" presId="urn:microsoft.com/office/officeart/2018/2/layout/IconLabelList"/>
    <dgm:cxn modelId="{48549BE0-AB1C-42AF-91DE-E8F80E64CDBD}" type="presParOf" srcId="{6A0D2F66-E546-4F3E-95D4-85AC7F838B2A}" destId="{C8882575-4529-4A99-962B-293147DE5527}" srcOrd="2" destOrd="0" presId="urn:microsoft.com/office/officeart/2018/2/layout/IconLabelList"/>
    <dgm:cxn modelId="{2B382F13-6030-47E8-88D9-38C9FC1134C7}" type="presParOf" srcId="{C130201F-1477-4988-A978-64F28E5A35D3}" destId="{E3A3D896-63D0-4815-BE97-D42DA2D27148}" srcOrd="3" destOrd="0" presId="urn:microsoft.com/office/officeart/2018/2/layout/IconLabelList"/>
    <dgm:cxn modelId="{FAD61603-A93C-45D0-A0A1-4B80ECDD3292}" type="presParOf" srcId="{C130201F-1477-4988-A978-64F28E5A35D3}" destId="{FD588B8A-9B56-48FE-AA8D-A412BC4D5AAB}" srcOrd="4" destOrd="0" presId="urn:microsoft.com/office/officeart/2018/2/layout/IconLabelList"/>
    <dgm:cxn modelId="{F771E4DC-851D-47C8-81D3-72C74EFF4AF5}" type="presParOf" srcId="{FD588B8A-9B56-48FE-AA8D-A412BC4D5AAB}" destId="{F87C802B-A067-412C-8508-A4730BB0E9AA}" srcOrd="0" destOrd="0" presId="urn:microsoft.com/office/officeart/2018/2/layout/IconLabelList"/>
    <dgm:cxn modelId="{C7515B1E-8769-437A-B53D-8E8C2CD82AF3}" type="presParOf" srcId="{FD588B8A-9B56-48FE-AA8D-A412BC4D5AAB}" destId="{ECF4DD23-F90B-4B03-B728-A8A492A774C6}" srcOrd="1" destOrd="0" presId="urn:microsoft.com/office/officeart/2018/2/layout/IconLabelList"/>
    <dgm:cxn modelId="{E3177651-983B-49F8-99CC-805B3FBD4B6C}" type="presParOf" srcId="{FD588B8A-9B56-48FE-AA8D-A412BC4D5AAB}" destId="{32011115-DAFF-4B30-A506-61909AA00263}" srcOrd="2" destOrd="0" presId="urn:microsoft.com/office/officeart/2018/2/layout/IconLabelList"/>
    <dgm:cxn modelId="{3C2851F7-EBAC-4083-84D7-F2C521F58984}" type="presParOf" srcId="{C130201F-1477-4988-A978-64F28E5A35D3}" destId="{DE1891E4-D5D1-4642-9A44-9684B9851679}" srcOrd="5" destOrd="0" presId="urn:microsoft.com/office/officeart/2018/2/layout/IconLabelList"/>
    <dgm:cxn modelId="{124FDA16-EB07-4C1D-8CE5-79E926CFA042}" type="presParOf" srcId="{C130201F-1477-4988-A978-64F28E5A35D3}" destId="{7807E64F-E831-4D87-B5A8-C432D2E266EE}" srcOrd="6" destOrd="0" presId="urn:microsoft.com/office/officeart/2018/2/layout/IconLabelList"/>
    <dgm:cxn modelId="{4CC61FF9-9CC0-4361-9994-3E42C92CCCAB}" type="presParOf" srcId="{7807E64F-E831-4D87-B5A8-C432D2E266EE}" destId="{0725E353-3B9B-494C-91A7-B9D06792E095}" srcOrd="0" destOrd="0" presId="urn:microsoft.com/office/officeart/2018/2/layout/IconLabelList"/>
    <dgm:cxn modelId="{0B9D2C51-3539-4B13-BD06-7C22907A09EA}" type="presParOf" srcId="{7807E64F-E831-4D87-B5A8-C432D2E266EE}" destId="{D272789C-A854-48F0-8F1A-63A13B09D7D9}" srcOrd="1" destOrd="0" presId="urn:microsoft.com/office/officeart/2018/2/layout/IconLabelList"/>
    <dgm:cxn modelId="{CCCCBDCD-1DAE-4D4F-BDE6-7C2FECCD3DAF}" type="presParOf" srcId="{7807E64F-E831-4D87-B5A8-C432D2E266EE}" destId="{CC7DA1F2-909A-409B-97A4-6EA2FEAB2B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A413F-5BF8-436A-8077-A82E0FE0C1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1102D5-9ECC-43E5-ACAB-0B13D29A54FE}">
      <dgm:prSet/>
      <dgm:spPr/>
      <dgm:t>
        <a:bodyPr/>
        <a:lstStyle/>
        <a:p>
          <a:r>
            <a:rPr lang="pt-PT"/>
            <a:t>Aplicação funcional e responsiva.</a:t>
          </a:r>
          <a:endParaRPr lang="en-US"/>
        </a:p>
      </dgm:t>
    </dgm:pt>
    <dgm:pt modelId="{4641DBE2-9942-4D8E-AD68-3119D2BD9F4D}" type="parTrans" cxnId="{79E18379-CB05-4598-AB56-1CC4CD0459B7}">
      <dgm:prSet/>
      <dgm:spPr/>
      <dgm:t>
        <a:bodyPr/>
        <a:lstStyle/>
        <a:p>
          <a:endParaRPr lang="en-US"/>
        </a:p>
      </dgm:t>
    </dgm:pt>
    <dgm:pt modelId="{674CD809-E5EC-426C-90EF-5850E65BEB99}" type="sibTrans" cxnId="{79E18379-CB05-4598-AB56-1CC4CD0459B7}">
      <dgm:prSet/>
      <dgm:spPr/>
      <dgm:t>
        <a:bodyPr/>
        <a:lstStyle/>
        <a:p>
          <a:endParaRPr lang="en-US"/>
        </a:p>
      </dgm:t>
    </dgm:pt>
    <dgm:pt modelId="{504A57B6-086D-4A20-908E-385A3C7E642C}">
      <dgm:prSet/>
      <dgm:spPr/>
      <dgm:t>
        <a:bodyPr/>
        <a:lstStyle/>
        <a:p>
          <a:r>
            <a:rPr lang="pt-PT"/>
            <a:t>Dados sincronizados em tempo real via Firestore.</a:t>
          </a:r>
          <a:endParaRPr lang="en-US"/>
        </a:p>
      </dgm:t>
    </dgm:pt>
    <dgm:pt modelId="{98BC397A-AD3A-43F0-85BE-D9B2AEC2A08A}" type="parTrans" cxnId="{0E491A85-0A7B-4763-8AC3-8047637A09A7}">
      <dgm:prSet/>
      <dgm:spPr/>
      <dgm:t>
        <a:bodyPr/>
        <a:lstStyle/>
        <a:p>
          <a:endParaRPr lang="en-US"/>
        </a:p>
      </dgm:t>
    </dgm:pt>
    <dgm:pt modelId="{A2B80876-1BBC-4925-87DB-6BF053820D6C}" type="sibTrans" cxnId="{0E491A85-0A7B-4763-8AC3-8047637A09A7}">
      <dgm:prSet/>
      <dgm:spPr/>
      <dgm:t>
        <a:bodyPr/>
        <a:lstStyle/>
        <a:p>
          <a:endParaRPr lang="en-US"/>
        </a:p>
      </dgm:t>
    </dgm:pt>
    <dgm:pt modelId="{9C201DB8-FD62-4FA4-8009-DF2E9CC40972}">
      <dgm:prSet/>
      <dgm:spPr/>
      <dgm:t>
        <a:bodyPr/>
        <a:lstStyle/>
        <a:p>
          <a:r>
            <a:rPr lang="pt-PT"/>
            <a:t>Geração e apresentação correta do QR Code.</a:t>
          </a:r>
          <a:endParaRPr lang="en-US"/>
        </a:p>
      </dgm:t>
    </dgm:pt>
    <dgm:pt modelId="{5FCB46D0-BB76-4E15-8673-E27526DA3E9E}" type="parTrans" cxnId="{0D3BDF29-C6DE-43D7-9642-F2AE6645799C}">
      <dgm:prSet/>
      <dgm:spPr/>
      <dgm:t>
        <a:bodyPr/>
        <a:lstStyle/>
        <a:p>
          <a:endParaRPr lang="en-US"/>
        </a:p>
      </dgm:t>
    </dgm:pt>
    <dgm:pt modelId="{6A846BD1-92A1-423E-9ECA-CB3050B448BC}" type="sibTrans" cxnId="{0D3BDF29-C6DE-43D7-9642-F2AE6645799C}">
      <dgm:prSet/>
      <dgm:spPr/>
      <dgm:t>
        <a:bodyPr/>
        <a:lstStyle/>
        <a:p>
          <a:endParaRPr lang="en-US"/>
        </a:p>
      </dgm:t>
    </dgm:pt>
    <dgm:pt modelId="{42AF7BD4-2AB1-4738-AB82-28430BA03E98}">
      <dgm:prSet/>
      <dgm:spPr/>
      <dgm:t>
        <a:bodyPr/>
        <a:lstStyle/>
        <a:p>
          <a:r>
            <a:rPr lang="pt-PT"/>
            <a:t>Compatibilidade verificada com Android e Web.</a:t>
          </a:r>
          <a:endParaRPr lang="en-US"/>
        </a:p>
      </dgm:t>
    </dgm:pt>
    <dgm:pt modelId="{9F34CB7D-5E5E-43BB-B5B8-79E516B897A0}" type="parTrans" cxnId="{1F55ED48-57A2-4DED-A476-28EC8749B88A}">
      <dgm:prSet/>
      <dgm:spPr/>
      <dgm:t>
        <a:bodyPr/>
        <a:lstStyle/>
        <a:p>
          <a:endParaRPr lang="en-US"/>
        </a:p>
      </dgm:t>
    </dgm:pt>
    <dgm:pt modelId="{1E9D4E90-6647-4851-B569-CE5C39A1E798}" type="sibTrans" cxnId="{1F55ED48-57A2-4DED-A476-28EC8749B88A}">
      <dgm:prSet/>
      <dgm:spPr/>
      <dgm:t>
        <a:bodyPr/>
        <a:lstStyle/>
        <a:p>
          <a:endParaRPr lang="en-US"/>
        </a:p>
      </dgm:t>
    </dgm:pt>
    <dgm:pt modelId="{C26ECD6C-09F6-4FA4-8239-643F0C8E665A}">
      <dgm:prSet/>
      <dgm:spPr/>
      <dgm:t>
        <a:bodyPr/>
        <a:lstStyle/>
        <a:p>
          <a:r>
            <a:rPr lang="pt-PT"/>
            <a:t>Organização clara e reutilizável do código.</a:t>
          </a:r>
          <a:endParaRPr lang="en-US"/>
        </a:p>
      </dgm:t>
    </dgm:pt>
    <dgm:pt modelId="{8715A894-4893-4FAE-BE62-39557026E405}" type="parTrans" cxnId="{29D9BFC8-C36C-4105-ACCB-5AFE7DD772A0}">
      <dgm:prSet/>
      <dgm:spPr/>
      <dgm:t>
        <a:bodyPr/>
        <a:lstStyle/>
        <a:p>
          <a:endParaRPr lang="en-US"/>
        </a:p>
      </dgm:t>
    </dgm:pt>
    <dgm:pt modelId="{36E9106B-1376-489E-BAE8-97054EB5651D}" type="sibTrans" cxnId="{29D9BFC8-C36C-4105-ACCB-5AFE7DD772A0}">
      <dgm:prSet/>
      <dgm:spPr/>
      <dgm:t>
        <a:bodyPr/>
        <a:lstStyle/>
        <a:p>
          <a:endParaRPr lang="en-US"/>
        </a:p>
      </dgm:t>
    </dgm:pt>
    <dgm:pt modelId="{F114B72C-2F92-48CA-898C-37D37A65562A}">
      <dgm:prSet/>
      <dgm:spPr/>
      <dgm:t>
        <a:bodyPr/>
        <a:lstStyle/>
        <a:p>
          <a:r>
            <a:rPr lang="pt-PT"/>
            <a:t>Objetivos essenciais alcançados com sucesso.</a:t>
          </a:r>
          <a:endParaRPr lang="en-US"/>
        </a:p>
      </dgm:t>
    </dgm:pt>
    <dgm:pt modelId="{DE6AD03A-09CE-4D29-8592-3D292D020ACC}" type="parTrans" cxnId="{AC9AC961-BF10-4565-AC54-23DF58E20360}">
      <dgm:prSet/>
      <dgm:spPr/>
      <dgm:t>
        <a:bodyPr/>
        <a:lstStyle/>
        <a:p>
          <a:endParaRPr lang="en-US"/>
        </a:p>
      </dgm:t>
    </dgm:pt>
    <dgm:pt modelId="{4C2A42BB-C73C-4567-B085-0D557DB07DF3}" type="sibTrans" cxnId="{AC9AC961-BF10-4565-AC54-23DF58E20360}">
      <dgm:prSet/>
      <dgm:spPr/>
      <dgm:t>
        <a:bodyPr/>
        <a:lstStyle/>
        <a:p>
          <a:endParaRPr lang="en-US"/>
        </a:p>
      </dgm:t>
    </dgm:pt>
    <dgm:pt modelId="{A11B8C25-3CB7-443F-802F-C0169D07E54E}" type="pres">
      <dgm:prSet presAssocID="{983A413F-5BF8-436A-8077-A82E0FE0C164}" presName="root" presStyleCnt="0">
        <dgm:presLayoutVars>
          <dgm:dir/>
          <dgm:resizeHandles val="exact"/>
        </dgm:presLayoutVars>
      </dgm:prSet>
      <dgm:spPr/>
    </dgm:pt>
    <dgm:pt modelId="{38D9EBE8-251B-425B-B47B-2FF6749FD471}" type="pres">
      <dgm:prSet presAssocID="{983A413F-5BF8-436A-8077-A82E0FE0C164}" presName="container" presStyleCnt="0">
        <dgm:presLayoutVars>
          <dgm:dir/>
          <dgm:resizeHandles val="exact"/>
        </dgm:presLayoutVars>
      </dgm:prSet>
      <dgm:spPr/>
    </dgm:pt>
    <dgm:pt modelId="{3BCF3D23-A7C7-4B59-942F-BCF6C1826BAB}" type="pres">
      <dgm:prSet presAssocID="{5C1102D5-9ECC-43E5-ACAB-0B13D29A54FE}" presName="compNode" presStyleCnt="0"/>
      <dgm:spPr/>
    </dgm:pt>
    <dgm:pt modelId="{5BDB5A74-5801-47D8-A048-F5756EB91247}" type="pres">
      <dgm:prSet presAssocID="{5C1102D5-9ECC-43E5-ACAB-0B13D29A54FE}" presName="iconBgRect" presStyleLbl="bgShp" presStyleIdx="0" presStyleCnt="6"/>
      <dgm:spPr/>
    </dgm:pt>
    <dgm:pt modelId="{238B2A26-D568-48BD-8EE7-E32190603130}" type="pres">
      <dgm:prSet presAssocID="{5C1102D5-9ECC-43E5-ACAB-0B13D29A54F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D586B04-A177-4E04-9BD0-FCC96FC733FD}" type="pres">
      <dgm:prSet presAssocID="{5C1102D5-9ECC-43E5-ACAB-0B13D29A54FE}" presName="spaceRect" presStyleCnt="0"/>
      <dgm:spPr/>
    </dgm:pt>
    <dgm:pt modelId="{97A40144-7DDF-49F3-9163-047FFB2930FB}" type="pres">
      <dgm:prSet presAssocID="{5C1102D5-9ECC-43E5-ACAB-0B13D29A54FE}" presName="textRect" presStyleLbl="revTx" presStyleIdx="0" presStyleCnt="6">
        <dgm:presLayoutVars>
          <dgm:chMax val="1"/>
          <dgm:chPref val="1"/>
        </dgm:presLayoutVars>
      </dgm:prSet>
      <dgm:spPr/>
    </dgm:pt>
    <dgm:pt modelId="{801C0B82-D56D-4DA6-ACED-A8DBE9724674}" type="pres">
      <dgm:prSet presAssocID="{674CD809-E5EC-426C-90EF-5850E65BEB99}" presName="sibTrans" presStyleLbl="sibTrans2D1" presStyleIdx="0" presStyleCnt="0"/>
      <dgm:spPr/>
    </dgm:pt>
    <dgm:pt modelId="{1D908A45-7CD5-4A06-89D3-BDD74414EC6A}" type="pres">
      <dgm:prSet presAssocID="{504A57B6-086D-4A20-908E-385A3C7E642C}" presName="compNode" presStyleCnt="0"/>
      <dgm:spPr/>
    </dgm:pt>
    <dgm:pt modelId="{2FF262E0-E663-48D9-AF66-3C418292DAA5}" type="pres">
      <dgm:prSet presAssocID="{504A57B6-086D-4A20-908E-385A3C7E642C}" presName="iconBgRect" presStyleLbl="bgShp" presStyleIdx="1" presStyleCnt="6"/>
      <dgm:spPr/>
    </dgm:pt>
    <dgm:pt modelId="{29C67C7E-9153-48BC-956D-5C043D7DE6DE}" type="pres">
      <dgm:prSet presAssocID="{504A57B6-086D-4A20-908E-385A3C7E642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co-Íris"/>
        </a:ext>
      </dgm:extLst>
    </dgm:pt>
    <dgm:pt modelId="{26B102DA-3047-4698-91A9-D96BB502C1C4}" type="pres">
      <dgm:prSet presAssocID="{504A57B6-086D-4A20-908E-385A3C7E642C}" presName="spaceRect" presStyleCnt="0"/>
      <dgm:spPr/>
    </dgm:pt>
    <dgm:pt modelId="{2D8D828D-8356-4F51-BC94-FF8B17429BCE}" type="pres">
      <dgm:prSet presAssocID="{504A57B6-086D-4A20-908E-385A3C7E642C}" presName="textRect" presStyleLbl="revTx" presStyleIdx="1" presStyleCnt="6">
        <dgm:presLayoutVars>
          <dgm:chMax val="1"/>
          <dgm:chPref val="1"/>
        </dgm:presLayoutVars>
      </dgm:prSet>
      <dgm:spPr/>
    </dgm:pt>
    <dgm:pt modelId="{7D10A25D-D5C8-4674-847E-C24F4654730C}" type="pres">
      <dgm:prSet presAssocID="{A2B80876-1BBC-4925-87DB-6BF053820D6C}" presName="sibTrans" presStyleLbl="sibTrans2D1" presStyleIdx="0" presStyleCnt="0"/>
      <dgm:spPr/>
    </dgm:pt>
    <dgm:pt modelId="{8BB59CFD-3A84-4D6A-9935-61DB20A15AE2}" type="pres">
      <dgm:prSet presAssocID="{9C201DB8-FD62-4FA4-8009-DF2E9CC40972}" presName="compNode" presStyleCnt="0"/>
      <dgm:spPr/>
    </dgm:pt>
    <dgm:pt modelId="{ACC0A080-ABA9-4CC5-ACAA-F4F7E282BEB5}" type="pres">
      <dgm:prSet presAssocID="{9C201DB8-FD62-4FA4-8009-DF2E9CC40972}" presName="iconBgRect" presStyleLbl="bgShp" presStyleIdx="2" presStyleCnt="6"/>
      <dgm:spPr/>
    </dgm:pt>
    <dgm:pt modelId="{6DB01C5B-E567-46D3-B591-DF9094340E2C}" type="pres">
      <dgm:prSet presAssocID="{9C201DB8-FD62-4FA4-8009-DF2E9CC409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QR com preenchimento sólido"/>
        </a:ext>
      </dgm:extLst>
    </dgm:pt>
    <dgm:pt modelId="{2E38216A-4152-4AB6-91F8-A980114D4CC8}" type="pres">
      <dgm:prSet presAssocID="{9C201DB8-FD62-4FA4-8009-DF2E9CC40972}" presName="spaceRect" presStyleCnt="0"/>
      <dgm:spPr/>
    </dgm:pt>
    <dgm:pt modelId="{B18094FD-399A-4151-99EF-87A6927E43A6}" type="pres">
      <dgm:prSet presAssocID="{9C201DB8-FD62-4FA4-8009-DF2E9CC40972}" presName="textRect" presStyleLbl="revTx" presStyleIdx="2" presStyleCnt="6">
        <dgm:presLayoutVars>
          <dgm:chMax val="1"/>
          <dgm:chPref val="1"/>
        </dgm:presLayoutVars>
      </dgm:prSet>
      <dgm:spPr/>
    </dgm:pt>
    <dgm:pt modelId="{780487F7-8616-4020-850A-2B1E97511B6C}" type="pres">
      <dgm:prSet presAssocID="{6A846BD1-92A1-423E-9ECA-CB3050B448BC}" presName="sibTrans" presStyleLbl="sibTrans2D1" presStyleIdx="0" presStyleCnt="0"/>
      <dgm:spPr/>
    </dgm:pt>
    <dgm:pt modelId="{4916A7B7-A96F-475C-9A07-C57EF7D419C6}" type="pres">
      <dgm:prSet presAssocID="{42AF7BD4-2AB1-4738-AB82-28430BA03E98}" presName="compNode" presStyleCnt="0"/>
      <dgm:spPr/>
    </dgm:pt>
    <dgm:pt modelId="{4FC2E999-4CA1-4D4B-9C1E-1A87ACE908E4}" type="pres">
      <dgm:prSet presAssocID="{42AF7BD4-2AB1-4738-AB82-28430BA03E98}" presName="iconBgRect" presStyleLbl="bgShp" presStyleIdx="3" presStyleCnt="6"/>
      <dgm:spPr/>
    </dgm:pt>
    <dgm:pt modelId="{6C5418F8-E62B-4BE8-9D71-5D12185E8D3B}" type="pres">
      <dgm:prSet presAssocID="{42AF7BD4-2AB1-4738-AB82-28430BA03E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09D49D02-226E-4EA2-927F-1E0C47AA35E3}" type="pres">
      <dgm:prSet presAssocID="{42AF7BD4-2AB1-4738-AB82-28430BA03E98}" presName="spaceRect" presStyleCnt="0"/>
      <dgm:spPr/>
    </dgm:pt>
    <dgm:pt modelId="{09773ED5-074A-415F-BB6B-738CA0DD1611}" type="pres">
      <dgm:prSet presAssocID="{42AF7BD4-2AB1-4738-AB82-28430BA03E98}" presName="textRect" presStyleLbl="revTx" presStyleIdx="3" presStyleCnt="6">
        <dgm:presLayoutVars>
          <dgm:chMax val="1"/>
          <dgm:chPref val="1"/>
        </dgm:presLayoutVars>
      </dgm:prSet>
      <dgm:spPr/>
    </dgm:pt>
    <dgm:pt modelId="{5021DF4E-44D9-4896-87AB-966D7309F219}" type="pres">
      <dgm:prSet presAssocID="{1E9D4E90-6647-4851-B569-CE5C39A1E798}" presName="sibTrans" presStyleLbl="sibTrans2D1" presStyleIdx="0" presStyleCnt="0"/>
      <dgm:spPr/>
    </dgm:pt>
    <dgm:pt modelId="{1F2DF053-54B8-496F-A287-7129B7ED789F}" type="pres">
      <dgm:prSet presAssocID="{C26ECD6C-09F6-4FA4-8239-643F0C8E665A}" presName="compNode" presStyleCnt="0"/>
      <dgm:spPr/>
    </dgm:pt>
    <dgm:pt modelId="{1BD1AC56-B35A-4973-902D-E47C14DD9A64}" type="pres">
      <dgm:prSet presAssocID="{C26ECD6C-09F6-4FA4-8239-643F0C8E665A}" presName="iconBgRect" presStyleLbl="bgShp" presStyleIdx="4" presStyleCnt="6"/>
      <dgm:spPr/>
    </dgm:pt>
    <dgm:pt modelId="{A3FF4E02-5F09-49F4-97D4-365A8F18EDBC}" type="pres">
      <dgm:prSet presAssocID="{C26ECD6C-09F6-4FA4-8239-643F0C8E66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9DFFE5C-238D-4ECF-8510-4860BE00F60B}" type="pres">
      <dgm:prSet presAssocID="{C26ECD6C-09F6-4FA4-8239-643F0C8E665A}" presName="spaceRect" presStyleCnt="0"/>
      <dgm:spPr/>
    </dgm:pt>
    <dgm:pt modelId="{3D16AEC7-7CF5-4667-B16C-84E8D3A7ABAE}" type="pres">
      <dgm:prSet presAssocID="{C26ECD6C-09F6-4FA4-8239-643F0C8E665A}" presName="textRect" presStyleLbl="revTx" presStyleIdx="4" presStyleCnt="6">
        <dgm:presLayoutVars>
          <dgm:chMax val="1"/>
          <dgm:chPref val="1"/>
        </dgm:presLayoutVars>
      </dgm:prSet>
      <dgm:spPr/>
    </dgm:pt>
    <dgm:pt modelId="{4961D85F-535F-4DFE-9285-FC91D41D0FF1}" type="pres">
      <dgm:prSet presAssocID="{36E9106B-1376-489E-BAE8-97054EB5651D}" presName="sibTrans" presStyleLbl="sibTrans2D1" presStyleIdx="0" presStyleCnt="0"/>
      <dgm:spPr/>
    </dgm:pt>
    <dgm:pt modelId="{80E176B1-827F-463F-8431-0544B6D17BA6}" type="pres">
      <dgm:prSet presAssocID="{F114B72C-2F92-48CA-898C-37D37A65562A}" presName="compNode" presStyleCnt="0"/>
      <dgm:spPr/>
    </dgm:pt>
    <dgm:pt modelId="{33B64C92-26B7-4ECA-B9F8-513FCF5CEF4D}" type="pres">
      <dgm:prSet presAssocID="{F114B72C-2F92-48CA-898C-37D37A65562A}" presName="iconBgRect" presStyleLbl="bgShp" presStyleIdx="5" presStyleCnt="6"/>
      <dgm:spPr/>
    </dgm:pt>
    <dgm:pt modelId="{DD995D99-8075-4AE4-866D-A2F3FCA3CC4F}" type="pres">
      <dgm:prSet presAssocID="{F114B72C-2F92-48CA-898C-37D37A6556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0D39E06E-B8A1-49A5-AE1E-DF88A17C3D83}" type="pres">
      <dgm:prSet presAssocID="{F114B72C-2F92-48CA-898C-37D37A65562A}" presName="spaceRect" presStyleCnt="0"/>
      <dgm:spPr/>
    </dgm:pt>
    <dgm:pt modelId="{679B1677-E237-4272-A63F-435F85CF54A2}" type="pres">
      <dgm:prSet presAssocID="{F114B72C-2F92-48CA-898C-37D37A65562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2DD8F0C-5BC6-499F-A17B-45DF25C79DE0}" type="presOf" srcId="{F114B72C-2F92-48CA-898C-37D37A65562A}" destId="{679B1677-E237-4272-A63F-435F85CF54A2}" srcOrd="0" destOrd="0" presId="urn:microsoft.com/office/officeart/2018/2/layout/IconCircleList"/>
    <dgm:cxn modelId="{94E66E28-800F-4A88-84BA-D8487D3873CD}" type="presOf" srcId="{674CD809-E5EC-426C-90EF-5850E65BEB99}" destId="{801C0B82-D56D-4DA6-ACED-A8DBE9724674}" srcOrd="0" destOrd="0" presId="urn:microsoft.com/office/officeart/2018/2/layout/IconCircleList"/>
    <dgm:cxn modelId="{0D3BDF29-C6DE-43D7-9642-F2AE6645799C}" srcId="{983A413F-5BF8-436A-8077-A82E0FE0C164}" destId="{9C201DB8-FD62-4FA4-8009-DF2E9CC40972}" srcOrd="2" destOrd="0" parTransId="{5FCB46D0-BB76-4E15-8673-E27526DA3E9E}" sibTransId="{6A846BD1-92A1-423E-9ECA-CB3050B448BC}"/>
    <dgm:cxn modelId="{BE77152C-20B1-4A3A-B9E7-3A845A038FDF}" type="presOf" srcId="{1E9D4E90-6647-4851-B569-CE5C39A1E798}" destId="{5021DF4E-44D9-4896-87AB-966D7309F219}" srcOrd="0" destOrd="0" presId="urn:microsoft.com/office/officeart/2018/2/layout/IconCircleList"/>
    <dgm:cxn modelId="{0CF94131-EC8B-4280-8EE8-0B2104C55F49}" type="presOf" srcId="{6A846BD1-92A1-423E-9ECA-CB3050B448BC}" destId="{780487F7-8616-4020-850A-2B1E97511B6C}" srcOrd="0" destOrd="0" presId="urn:microsoft.com/office/officeart/2018/2/layout/IconCircleList"/>
    <dgm:cxn modelId="{CD8FCC33-31B4-46E9-9729-839761BFDDC3}" type="presOf" srcId="{5C1102D5-9ECC-43E5-ACAB-0B13D29A54FE}" destId="{97A40144-7DDF-49F3-9163-047FFB2930FB}" srcOrd="0" destOrd="0" presId="urn:microsoft.com/office/officeart/2018/2/layout/IconCircleList"/>
    <dgm:cxn modelId="{AC9AC961-BF10-4565-AC54-23DF58E20360}" srcId="{983A413F-5BF8-436A-8077-A82E0FE0C164}" destId="{F114B72C-2F92-48CA-898C-37D37A65562A}" srcOrd="5" destOrd="0" parTransId="{DE6AD03A-09CE-4D29-8592-3D292D020ACC}" sibTransId="{4C2A42BB-C73C-4567-B085-0D557DB07DF3}"/>
    <dgm:cxn modelId="{1F55ED48-57A2-4DED-A476-28EC8749B88A}" srcId="{983A413F-5BF8-436A-8077-A82E0FE0C164}" destId="{42AF7BD4-2AB1-4738-AB82-28430BA03E98}" srcOrd="3" destOrd="0" parTransId="{9F34CB7D-5E5E-43BB-B5B8-79E516B897A0}" sibTransId="{1E9D4E90-6647-4851-B569-CE5C39A1E798}"/>
    <dgm:cxn modelId="{7A35CA57-0DFE-4453-B11B-D4BC859F37E0}" type="presOf" srcId="{42AF7BD4-2AB1-4738-AB82-28430BA03E98}" destId="{09773ED5-074A-415F-BB6B-738CA0DD1611}" srcOrd="0" destOrd="0" presId="urn:microsoft.com/office/officeart/2018/2/layout/IconCircleList"/>
    <dgm:cxn modelId="{79E18379-CB05-4598-AB56-1CC4CD0459B7}" srcId="{983A413F-5BF8-436A-8077-A82E0FE0C164}" destId="{5C1102D5-9ECC-43E5-ACAB-0B13D29A54FE}" srcOrd="0" destOrd="0" parTransId="{4641DBE2-9942-4D8E-AD68-3119D2BD9F4D}" sibTransId="{674CD809-E5EC-426C-90EF-5850E65BEB99}"/>
    <dgm:cxn modelId="{0E491A85-0A7B-4763-8AC3-8047637A09A7}" srcId="{983A413F-5BF8-436A-8077-A82E0FE0C164}" destId="{504A57B6-086D-4A20-908E-385A3C7E642C}" srcOrd="1" destOrd="0" parTransId="{98BC397A-AD3A-43F0-85BE-D9B2AEC2A08A}" sibTransId="{A2B80876-1BBC-4925-87DB-6BF053820D6C}"/>
    <dgm:cxn modelId="{95FF0489-29AF-4F9C-BCDB-13084CCF6267}" type="presOf" srcId="{9C201DB8-FD62-4FA4-8009-DF2E9CC40972}" destId="{B18094FD-399A-4151-99EF-87A6927E43A6}" srcOrd="0" destOrd="0" presId="urn:microsoft.com/office/officeart/2018/2/layout/IconCircleList"/>
    <dgm:cxn modelId="{7494FDAC-CA05-4363-A663-49E5721A686C}" type="presOf" srcId="{C26ECD6C-09F6-4FA4-8239-643F0C8E665A}" destId="{3D16AEC7-7CF5-4667-B16C-84E8D3A7ABAE}" srcOrd="0" destOrd="0" presId="urn:microsoft.com/office/officeart/2018/2/layout/IconCircleList"/>
    <dgm:cxn modelId="{618B14AE-23AC-4AA1-9056-D227ADCFF243}" type="presOf" srcId="{A2B80876-1BBC-4925-87DB-6BF053820D6C}" destId="{7D10A25D-D5C8-4674-847E-C24F4654730C}" srcOrd="0" destOrd="0" presId="urn:microsoft.com/office/officeart/2018/2/layout/IconCircleList"/>
    <dgm:cxn modelId="{29D9BFC8-C36C-4105-ACCB-5AFE7DD772A0}" srcId="{983A413F-5BF8-436A-8077-A82E0FE0C164}" destId="{C26ECD6C-09F6-4FA4-8239-643F0C8E665A}" srcOrd="4" destOrd="0" parTransId="{8715A894-4893-4FAE-BE62-39557026E405}" sibTransId="{36E9106B-1376-489E-BAE8-97054EB5651D}"/>
    <dgm:cxn modelId="{EA5027DC-48D3-4C55-A852-2C0931A74FE2}" type="presOf" srcId="{504A57B6-086D-4A20-908E-385A3C7E642C}" destId="{2D8D828D-8356-4F51-BC94-FF8B17429BCE}" srcOrd="0" destOrd="0" presId="urn:microsoft.com/office/officeart/2018/2/layout/IconCircleList"/>
    <dgm:cxn modelId="{F6ED31E2-D3ED-4F1C-A236-C489F4DE485D}" type="presOf" srcId="{983A413F-5BF8-436A-8077-A82E0FE0C164}" destId="{A11B8C25-3CB7-443F-802F-C0169D07E54E}" srcOrd="0" destOrd="0" presId="urn:microsoft.com/office/officeart/2018/2/layout/IconCircleList"/>
    <dgm:cxn modelId="{902E6EEC-7A8E-43FE-86E7-7C675A0CA649}" type="presOf" srcId="{36E9106B-1376-489E-BAE8-97054EB5651D}" destId="{4961D85F-535F-4DFE-9285-FC91D41D0FF1}" srcOrd="0" destOrd="0" presId="urn:microsoft.com/office/officeart/2018/2/layout/IconCircleList"/>
    <dgm:cxn modelId="{6A1DCF32-6442-4524-86C3-19101F2C1524}" type="presParOf" srcId="{A11B8C25-3CB7-443F-802F-C0169D07E54E}" destId="{38D9EBE8-251B-425B-B47B-2FF6749FD471}" srcOrd="0" destOrd="0" presId="urn:microsoft.com/office/officeart/2018/2/layout/IconCircleList"/>
    <dgm:cxn modelId="{B66D49D6-5986-42D6-9CA6-788CD8AEB943}" type="presParOf" srcId="{38D9EBE8-251B-425B-B47B-2FF6749FD471}" destId="{3BCF3D23-A7C7-4B59-942F-BCF6C1826BAB}" srcOrd="0" destOrd="0" presId="urn:microsoft.com/office/officeart/2018/2/layout/IconCircleList"/>
    <dgm:cxn modelId="{768E9F46-4F2D-4823-A962-6023F71D964E}" type="presParOf" srcId="{3BCF3D23-A7C7-4B59-942F-BCF6C1826BAB}" destId="{5BDB5A74-5801-47D8-A048-F5756EB91247}" srcOrd="0" destOrd="0" presId="urn:microsoft.com/office/officeart/2018/2/layout/IconCircleList"/>
    <dgm:cxn modelId="{297877AA-C8BC-4AE1-AA37-53DB9863C62E}" type="presParOf" srcId="{3BCF3D23-A7C7-4B59-942F-BCF6C1826BAB}" destId="{238B2A26-D568-48BD-8EE7-E32190603130}" srcOrd="1" destOrd="0" presId="urn:microsoft.com/office/officeart/2018/2/layout/IconCircleList"/>
    <dgm:cxn modelId="{17A87E8B-014F-46AA-BFFB-4629CC930552}" type="presParOf" srcId="{3BCF3D23-A7C7-4B59-942F-BCF6C1826BAB}" destId="{7D586B04-A177-4E04-9BD0-FCC96FC733FD}" srcOrd="2" destOrd="0" presId="urn:microsoft.com/office/officeart/2018/2/layout/IconCircleList"/>
    <dgm:cxn modelId="{44AB387C-5488-45D0-97BA-CE50B6172F2A}" type="presParOf" srcId="{3BCF3D23-A7C7-4B59-942F-BCF6C1826BAB}" destId="{97A40144-7DDF-49F3-9163-047FFB2930FB}" srcOrd="3" destOrd="0" presId="urn:microsoft.com/office/officeart/2018/2/layout/IconCircleList"/>
    <dgm:cxn modelId="{D9E7C424-08A3-40A6-B072-A97BAC317470}" type="presParOf" srcId="{38D9EBE8-251B-425B-B47B-2FF6749FD471}" destId="{801C0B82-D56D-4DA6-ACED-A8DBE9724674}" srcOrd="1" destOrd="0" presId="urn:microsoft.com/office/officeart/2018/2/layout/IconCircleList"/>
    <dgm:cxn modelId="{6CC7EF3D-1632-4F25-B1D4-9F91ACDAADBF}" type="presParOf" srcId="{38D9EBE8-251B-425B-B47B-2FF6749FD471}" destId="{1D908A45-7CD5-4A06-89D3-BDD74414EC6A}" srcOrd="2" destOrd="0" presId="urn:microsoft.com/office/officeart/2018/2/layout/IconCircleList"/>
    <dgm:cxn modelId="{3660EB82-78C7-4844-B3FE-40E72A6FF6F6}" type="presParOf" srcId="{1D908A45-7CD5-4A06-89D3-BDD74414EC6A}" destId="{2FF262E0-E663-48D9-AF66-3C418292DAA5}" srcOrd="0" destOrd="0" presId="urn:microsoft.com/office/officeart/2018/2/layout/IconCircleList"/>
    <dgm:cxn modelId="{1AFB2F80-9EF8-4F46-8FC9-30ECECD84465}" type="presParOf" srcId="{1D908A45-7CD5-4A06-89D3-BDD74414EC6A}" destId="{29C67C7E-9153-48BC-956D-5C043D7DE6DE}" srcOrd="1" destOrd="0" presId="urn:microsoft.com/office/officeart/2018/2/layout/IconCircleList"/>
    <dgm:cxn modelId="{D3731EE2-2D52-44FC-8E6A-208586998DBC}" type="presParOf" srcId="{1D908A45-7CD5-4A06-89D3-BDD74414EC6A}" destId="{26B102DA-3047-4698-91A9-D96BB502C1C4}" srcOrd="2" destOrd="0" presId="urn:microsoft.com/office/officeart/2018/2/layout/IconCircleList"/>
    <dgm:cxn modelId="{E1A1D7FA-6459-4E8C-9856-562F59537508}" type="presParOf" srcId="{1D908A45-7CD5-4A06-89D3-BDD74414EC6A}" destId="{2D8D828D-8356-4F51-BC94-FF8B17429BCE}" srcOrd="3" destOrd="0" presId="urn:microsoft.com/office/officeart/2018/2/layout/IconCircleList"/>
    <dgm:cxn modelId="{C65FEF6A-7E28-405C-901F-099F7D4833E6}" type="presParOf" srcId="{38D9EBE8-251B-425B-B47B-2FF6749FD471}" destId="{7D10A25D-D5C8-4674-847E-C24F4654730C}" srcOrd="3" destOrd="0" presId="urn:microsoft.com/office/officeart/2018/2/layout/IconCircleList"/>
    <dgm:cxn modelId="{3AA4914F-1F29-4209-B87C-CEFF147C27DD}" type="presParOf" srcId="{38D9EBE8-251B-425B-B47B-2FF6749FD471}" destId="{8BB59CFD-3A84-4D6A-9935-61DB20A15AE2}" srcOrd="4" destOrd="0" presId="urn:microsoft.com/office/officeart/2018/2/layout/IconCircleList"/>
    <dgm:cxn modelId="{55A7FAD1-4088-4135-90FB-2A42B04D39C0}" type="presParOf" srcId="{8BB59CFD-3A84-4D6A-9935-61DB20A15AE2}" destId="{ACC0A080-ABA9-4CC5-ACAA-F4F7E282BEB5}" srcOrd="0" destOrd="0" presId="urn:microsoft.com/office/officeart/2018/2/layout/IconCircleList"/>
    <dgm:cxn modelId="{966546CF-9D29-4B5F-9AE7-97C6CA40DCF1}" type="presParOf" srcId="{8BB59CFD-3A84-4D6A-9935-61DB20A15AE2}" destId="{6DB01C5B-E567-46D3-B591-DF9094340E2C}" srcOrd="1" destOrd="0" presId="urn:microsoft.com/office/officeart/2018/2/layout/IconCircleList"/>
    <dgm:cxn modelId="{FAC2BC8D-E89B-4CED-BE47-3EE9ACC2D805}" type="presParOf" srcId="{8BB59CFD-3A84-4D6A-9935-61DB20A15AE2}" destId="{2E38216A-4152-4AB6-91F8-A980114D4CC8}" srcOrd="2" destOrd="0" presId="urn:microsoft.com/office/officeart/2018/2/layout/IconCircleList"/>
    <dgm:cxn modelId="{B528E31D-C3A1-41E7-893D-D966B2F0A73A}" type="presParOf" srcId="{8BB59CFD-3A84-4D6A-9935-61DB20A15AE2}" destId="{B18094FD-399A-4151-99EF-87A6927E43A6}" srcOrd="3" destOrd="0" presId="urn:microsoft.com/office/officeart/2018/2/layout/IconCircleList"/>
    <dgm:cxn modelId="{A13AB8FE-DB18-46C0-BE91-43044C0213BC}" type="presParOf" srcId="{38D9EBE8-251B-425B-B47B-2FF6749FD471}" destId="{780487F7-8616-4020-850A-2B1E97511B6C}" srcOrd="5" destOrd="0" presId="urn:microsoft.com/office/officeart/2018/2/layout/IconCircleList"/>
    <dgm:cxn modelId="{26E4ED93-927A-4ECA-81F2-B656FAF5066D}" type="presParOf" srcId="{38D9EBE8-251B-425B-B47B-2FF6749FD471}" destId="{4916A7B7-A96F-475C-9A07-C57EF7D419C6}" srcOrd="6" destOrd="0" presId="urn:microsoft.com/office/officeart/2018/2/layout/IconCircleList"/>
    <dgm:cxn modelId="{B5D32E4B-9FC5-4C7C-8A1A-26F707EA29FC}" type="presParOf" srcId="{4916A7B7-A96F-475C-9A07-C57EF7D419C6}" destId="{4FC2E999-4CA1-4D4B-9C1E-1A87ACE908E4}" srcOrd="0" destOrd="0" presId="urn:microsoft.com/office/officeart/2018/2/layout/IconCircleList"/>
    <dgm:cxn modelId="{CE444BD8-69AC-422D-88F2-C58D920DECE6}" type="presParOf" srcId="{4916A7B7-A96F-475C-9A07-C57EF7D419C6}" destId="{6C5418F8-E62B-4BE8-9D71-5D12185E8D3B}" srcOrd="1" destOrd="0" presId="urn:microsoft.com/office/officeart/2018/2/layout/IconCircleList"/>
    <dgm:cxn modelId="{54D6F03D-BE81-4578-B298-E053596D3431}" type="presParOf" srcId="{4916A7B7-A96F-475C-9A07-C57EF7D419C6}" destId="{09D49D02-226E-4EA2-927F-1E0C47AA35E3}" srcOrd="2" destOrd="0" presId="urn:microsoft.com/office/officeart/2018/2/layout/IconCircleList"/>
    <dgm:cxn modelId="{8857ABBA-8990-4DBF-9ADD-5E2E1AC226FE}" type="presParOf" srcId="{4916A7B7-A96F-475C-9A07-C57EF7D419C6}" destId="{09773ED5-074A-415F-BB6B-738CA0DD1611}" srcOrd="3" destOrd="0" presId="urn:microsoft.com/office/officeart/2018/2/layout/IconCircleList"/>
    <dgm:cxn modelId="{CF218C91-C892-4AEE-8B06-BC5D0C71B31B}" type="presParOf" srcId="{38D9EBE8-251B-425B-B47B-2FF6749FD471}" destId="{5021DF4E-44D9-4896-87AB-966D7309F219}" srcOrd="7" destOrd="0" presId="urn:microsoft.com/office/officeart/2018/2/layout/IconCircleList"/>
    <dgm:cxn modelId="{DE4CC71E-4897-48B6-BD93-18A5E628F3E3}" type="presParOf" srcId="{38D9EBE8-251B-425B-B47B-2FF6749FD471}" destId="{1F2DF053-54B8-496F-A287-7129B7ED789F}" srcOrd="8" destOrd="0" presId="urn:microsoft.com/office/officeart/2018/2/layout/IconCircleList"/>
    <dgm:cxn modelId="{8DA45F4E-ED3B-47E2-B115-EDD1D1633B32}" type="presParOf" srcId="{1F2DF053-54B8-496F-A287-7129B7ED789F}" destId="{1BD1AC56-B35A-4973-902D-E47C14DD9A64}" srcOrd="0" destOrd="0" presId="urn:microsoft.com/office/officeart/2018/2/layout/IconCircleList"/>
    <dgm:cxn modelId="{865EE140-EAC0-4D7B-B870-E903CFEF5608}" type="presParOf" srcId="{1F2DF053-54B8-496F-A287-7129B7ED789F}" destId="{A3FF4E02-5F09-49F4-97D4-365A8F18EDBC}" srcOrd="1" destOrd="0" presId="urn:microsoft.com/office/officeart/2018/2/layout/IconCircleList"/>
    <dgm:cxn modelId="{4EEA6AD0-1CDF-45F8-8FA5-97BF63432B1E}" type="presParOf" srcId="{1F2DF053-54B8-496F-A287-7129B7ED789F}" destId="{79DFFE5C-238D-4ECF-8510-4860BE00F60B}" srcOrd="2" destOrd="0" presId="urn:microsoft.com/office/officeart/2018/2/layout/IconCircleList"/>
    <dgm:cxn modelId="{F0CB9765-9644-4ED1-9E1C-835F68511D30}" type="presParOf" srcId="{1F2DF053-54B8-496F-A287-7129B7ED789F}" destId="{3D16AEC7-7CF5-4667-B16C-84E8D3A7ABAE}" srcOrd="3" destOrd="0" presId="urn:microsoft.com/office/officeart/2018/2/layout/IconCircleList"/>
    <dgm:cxn modelId="{5AE6148A-F4D2-4E06-A548-650F364D08F8}" type="presParOf" srcId="{38D9EBE8-251B-425B-B47B-2FF6749FD471}" destId="{4961D85F-535F-4DFE-9285-FC91D41D0FF1}" srcOrd="9" destOrd="0" presId="urn:microsoft.com/office/officeart/2018/2/layout/IconCircleList"/>
    <dgm:cxn modelId="{1F98AE41-822D-4BA4-9781-4D594A8E0CCC}" type="presParOf" srcId="{38D9EBE8-251B-425B-B47B-2FF6749FD471}" destId="{80E176B1-827F-463F-8431-0544B6D17BA6}" srcOrd="10" destOrd="0" presId="urn:microsoft.com/office/officeart/2018/2/layout/IconCircleList"/>
    <dgm:cxn modelId="{ED2C689E-0D76-4B5C-836D-ECE14317B393}" type="presParOf" srcId="{80E176B1-827F-463F-8431-0544B6D17BA6}" destId="{33B64C92-26B7-4ECA-B9F8-513FCF5CEF4D}" srcOrd="0" destOrd="0" presId="urn:microsoft.com/office/officeart/2018/2/layout/IconCircleList"/>
    <dgm:cxn modelId="{378F01D2-8A21-4C65-A3CD-6AA0D4B5F56D}" type="presParOf" srcId="{80E176B1-827F-463F-8431-0544B6D17BA6}" destId="{DD995D99-8075-4AE4-866D-A2F3FCA3CC4F}" srcOrd="1" destOrd="0" presId="urn:microsoft.com/office/officeart/2018/2/layout/IconCircleList"/>
    <dgm:cxn modelId="{4A07A795-192D-4713-9F08-CDE8ABA3EE59}" type="presParOf" srcId="{80E176B1-827F-463F-8431-0544B6D17BA6}" destId="{0D39E06E-B8A1-49A5-AE1E-DF88A17C3D83}" srcOrd="2" destOrd="0" presId="urn:microsoft.com/office/officeart/2018/2/layout/IconCircleList"/>
    <dgm:cxn modelId="{C39907B4-5B64-400D-9B35-6FC780C8F5F4}" type="presParOf" srcId="{80E176B1-827F-463F-8431-0544B6D17BA6}" destId="{679B1677-E237-4272-A63F-435F85CF54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0B7C5-4037-4416-8C10-0C293E62A89D}">
      <dsp:nvSpPr>
        <dsp:cNvPr id="0" name=""/>
        <dsp:cNvSpPr/>
      </dsp:nvSpPr>
      <dsp:spPr>
        <a:xfrm>
          <a:off x="872041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B4EA3-2BE9-4CF3-A8B4-EC3D28BC6DB0}">
      <dsp:nvSpPr>
        <dsp:cNvPr id="0" name=""/>
        <dsp:cNvSpPr/>
      </dsp:nvSpPr>
      <dsp:spPr>
        <a:xfrm>
          <a:off x="307380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baseline="0"/>
            <a:t>Projeto desenvolvido no âmbito da unidade curricular de Projeto.</a:t>
          </a:r>
          <a:endParaRPr lang="en-US" sz="1400" kern="1200"/>
        </a:p>
      </dsp:txBody>
      <dsp:txXfrm>
        <a:off x="307380" y="2017909"/>
        <a:ext cx="2053312" cy="720000"/>
      </dsp:txXfrm>
    </dsp:sp>
    <dsp:sp modelId="{EEF0E47E-DADC-4FCC-AD09-642E962FE194}">
      <dsp:nvSpPr>
        <dsp:cNvPr id="0" name=""/>
        <dsp:cNvSpPr/>
      </dsp:nvSpPr>
      <dsp:spPr>
        <a:xfrm>
          <a:off x="3284683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82575-4529-4A99-962B-293147DE5527}">
      <dsp:nvSpPr>
        <dsp:cNvPr id="0" name=""/>
        <dsp:cNvSpPr/>
      </dsp:nvSpPr>
      <dsp:spPr>
        <a:xfrm>
          <a:off x="2720022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baseline="0"/>
            <a:t>Aplicação destinada à gestão de reservas de salas e equipamentos.</a:t>
          </a:r>
          <a:endParaRPr lang="en-US" sz="1400" kern="1200"/>
        </a:p>
      </dsp:txBody>
      <dsp:txXfrm>
        <a:off x="2720022" y="2017909"/>
        <a:ext cx="2053312" cy="720000"/>
      </dsp:txXfrm>
    </dsp:sp>
    <dsp:sp modelId="{F87C802B-A067-412C-8508-A4730BB0E9AA}">
      <dsp:nvSpPr>
        <dsp:cNvPr id="0" name=""/>
        <dsp:cNvSpPr/>
      </dsp:nvSpPr>
      <dsp:spPr>
        <a:xfrm>
          <a:off x="5697325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11115-DAFF-4B30-A506-61909AA00263}">
      <dsp:nvSpPr>
        <dsp:cNvPr id="0" name=""/>
        <dsp:cNvSpPr/>
      </dsp:nvSpPr>
      <dsp:spPr>
        <a:xfrm>
          <a:off x="5132664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baseline="0"/>
            <a:t>Desenvolvido de forma autónoma, sem empresa associada.</a:t>
          </a:r>
          <a:endParaRPr lang="en-US" sz="1400" kern="1200"/>
        </a:p>
      </dsp:txBody>
      <dsp:txXfrm>
        <a:off x="5132664" y="2017909"/>
        <a:ext cx="2053312" cy="720000"/>
      </dsp:txXfrm>
    </dsp:sp>
    <dsp:sp modelId="{0725E353-3B9B-494C-91A7-B9D06792E095}">
      <dsp:nvSpPr>
        <dsp:cNvPr id="0" name=""/>
        <dsp:cNvSpPr/>
      </dsp:nvSpPr>
      <dsp:spPr>
        <a:xfrm>
          <a:off x="8109967" y="803802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DA1F2-909A-409B-97A4-6EA2FEAB2B46}">
      <dsp:nvSpPr>
        <dsp:cNvPr id="0" name=""/>
        <dsp:cNvSpPr/>
      </dsp:nvSpPr>
      <dsp:spPr>
        <a:xfrm>
          <a:off x="7545307" y="201790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baseline="0"/>
            <a:t>Simula um ambiente de trabalho real, com planeamento, desenvolvimento e testes.</a:t>
          </a:r>
          <a:endParaRPr lang="en-US" sz="1400" kern="1200"/>
        </a:p>
      </dsp:txBody>
      <dsp:txXfrm>
        <a:off x="7545307" y="2017909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B5A74-5801-47D8-A048-F5756EB91247}">
      <dsp:nvSpPr>
        <dsp:cNvPr id="0" name=""/>
        <dsp:cNvSpPr/>
      </dsp:nvSpPr>
      <dsp:spPr>
        <a:xfrm>
          <a:off x="291807" y="661677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B2A26-D568-48BD-8EE7-E32190603130}">
      <dsp:nvSpPr>
        <dsp:cNvPr id="0" name=""/>
        <dsp:cNvSpPr/>
      </dsp:nvSpPr>
      <dsp:spPr>
        <a:xfrm>
          <a:off x="461515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40144-7DDF-49F3-9163-047FFB2930FB}">
      <dsp:nvSpPr>
        <dsp:cNvPr id="0" name=""/>
        <dsp:cNvSpPr/>
      </dsp:nvSpPr>
      <dsp:spPr>
        <a:xfrm>
          <a:off x="12731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Aplicação funcional e responsiva.</a:t>
          </a:r>
          <a:endParaRPr lang="en-US" sz="1700" kern="1200"/>
        </a:p>
      </dsp:txBody>
      <dsp:txXfrm>
        <a:off x="1273110" y="661677"/>
        <a:ext cx="1904883" cy="808132"/>
      </dsp:txXfrm>
    </dsp:sp>
    <dsp:sp modelId="{2FF262E0-E663-48D9-AF66-3C418292DAA5}">
      <dsp:nvSpPr>
        <dsp:cNvPr id="0" name=""/>
        <dsp:cNvSpPr/>
      </dsp:nvSpPr>
      <dsp:spPr>
        <a:xfrm>
          <a:off x="3509906" y="661677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67C7E-9153-48BC-956D-5C043D7DE6DE}">
      <dsp:nvSpPr>
        <dsp:cNvPr id="0" name=""/>
        <dsp:cNvSpPr/>
      </dsp:nvSpPr>
      <dsp:spPr>
        <a:xfrm>
          <a:off x="3679614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D828D-8356-4F51-BC94-FF8B17429BCE}">
      <dsp:nvSpPr>
        <dsp:cNvPr id="0" name=""/>
        <dsp:cNvSpPr/>
      </dsp:nvSpPr>
      <dsp:spPr>
        <a:xfrm>
          <a:off x="44912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Dados sincronizados em tempo real via Firestore.</a:t>
          </a:r>
          <a:endParaRPr lang="en-US" sz="1700" kern="1200"/>
        </a:p>
      </dsp:txBody>
      <dsp:txXfrm>
        <a:off x="4491210" y="661677"/>
        <a:ext cx="1904883" cy="808132"/>
      </dsp:txXfrm>
    </dsp:sp>
    <dsp:sp modelId="{ACC0A080-ABA9-4CC5-ACAA-F4F7E282BEB5}">
      <dsp:nvSpPr>
        <dsp:cNvPr id="0" name=""/>
        <dsp:cNvSpPr/>
      </dsp:nvSpPr>
      <dsp:spPr>
        <a:xfrm>
          <a:off x="6728005" y="661677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01C5B-E567-46D3-B591-DF9094340E2C}">
      <dsp:nvSpPr>
        <dsp:cNvPr id="0" name=""/>
        <dsp:cNvSpPr/>
      </dsp:nvSpPr>
      <dsp:spPr>
        <a:xfrm>
          <a:off x="6897713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94FD-399A-4151-99EF-87A6927E43A6}">
      <dsp:nvSpPr>
        <dsp:cNvPr id="0" name=""/>
        <dsp:cNvSpPr/>
      </dsp:nvSpPr>
      <dsp:spPr>
        <a:xfrm>
          <a:off x="7709309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Geração e apresentação correta do QR Code.</a:t>
          </a:r>
          <a:endParaRPr lang="en-US" sz="1700" kern="1200"/>
        </a:p>
      </dsp:txBody>
      <dsp:txXfrm>
        <a:off x="7709309" y="661677"/>
        <a:ext cx="1904883" cy="808132"/>
      </dsp:txXfrm>
    </dsp:sp>
    <dsp:sp modelId="{4FC2E999-4CA1-4D4B-9C1E-1A87ACE908E4}">
      <dsp:nvSpPr>
        <dsp:cNvPr id="0" name=""/>
        <dsp:cNvSpPr/>
      </dsp:nvSpPr>
      <dsp:spPr>
        <a:xfrm>
          <a:off x="291807" y="207190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418F8-E62B-4BE8-9D71-5D12185E8D3B}">
      <dsp:nvSpPr>
        <dsp:cNvPr id="0" name=""/>
        <dsp:cNvSpPr/>
      </dsp:nvSpPr>
      <dsp:spPr>
        <a:xfrm>
          <a:off x="461515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73ED5-074A-415F-BB6B-738CA0DD1611}">
      <dsp:nvSpPr>
        <dsp:cNvPr id="0" name=""/>
        <dsp:cNvSpPr/>
      </dsp:nvSpPr>
      <dsp:spPr>
        <a:xfrm>
          <a:off x="12731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Compatibilidade verificada com Android e Web.</a:t>
          </a:r>
          <a:endParaRPr lang="en-US" sz="1700" kern="1200"/>
        </a:p>
      </dsp:txBody>
      <dsp:txXfrm>
        <a:off x="1273110" y="2071901"/>
        <a:ext cx="1904883" cy="808132"/>
      </dsp:txXfrm>
    </dsp:sp>
    <dsp:sp modelId="{1BD1AC56-B35A-4973-902D-E47C14DD9A64}">
      <dsp:nvSpPr>
        <dsp:cNvPr id="0" name=""/>
        <dsp:cNvSpPr/>
      </dsp:nvSpPr>
      <dsp:spPr>
        <a:xfrm>
          <a:off x="3509906" y="207190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F4E02-5F09-49F4-97D4-365A8F18EDBC}">
      <dsp:nvSpPr>
        <dsp:cNvPr id="0" name=""/>
        <dsp:cNvSpPr/>
      </dsp:nvSpPr>
      <dsp:spPr>
        <a:xfrm>
          <a:off x="3679614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6AEC7-7CF5-4667-B16C-84E8D3A7ABAE}">
      <dsp:nvSpPr>
        <dsp:cNvPr id="0" name=""/>
        <dsp:cNvSpPr/>
      </dsp:nvSpPr>
      <dsp:spPr>
        <a:xfrm>
          <a:off x="44912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Organização clara e reutilizável do código.</a:t>
          </a:r>
          <a:endParaRPr lang="en-US" sz="1700" kern="1200"/>
        </a:p>
      </dsp:txBody>
      <dsp:txXfrm>
        <a:off x="4491210" y="2071901"/>
        <a:ext cx="1904883" cy="808132"/>
      </dsp:txXfrm>
    </dsp:sp>
    <dsp:sp modelId="{33B64C92-26B7-4ECA-B9F8-513FCF5CEF4D}">
      <dsp:nvSpPr>
        <dsp:cNvPr id="0" name=""/>
        <dsp:cNvSpPr/>
      </dsp:nvSpPr>
      <dsp:spPr>
        <a:xfrm>
          <a:off x="6728005" y="207190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95D99-8075-4AE4-866D-A2F3FCA3CC4F}">
      <dsp:nvSpPr>
        <dsp:cNvPr id="0" name=""/>
        <dsp:cNvSpPr/>
      </dsp:nvSpPr>
      <dsp:spPr>
        <a:xfrm>
          <a:off x="6897713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B1677-E237-4272-A63F-435F85CF54A2}">
      <dsp:nvSpPr>
        <dsp:cNvPr id="0" name=""/>
        <dsp:cNvSpPr/>
      </dsp:nvSpPr>
      <dsp:spPr>
        <a:xfrm>
          <a:off x="7709309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Objetivos essenciais alcançados com sucesso.</a:t>
          </a:r>
          <a:endParaRPr lang="en-US" sz="1700" kern="1200"/>
        </a:p>
      </dsp:txBody>
      <dsp:txXfrm>
        <a:off x="7709309" y="2071901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1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10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83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05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364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76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317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6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391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8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8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58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2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03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2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18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7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A32-69F3-494C-B947-347EF8EA5B4D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3557-1930-4783-8335-2404B08EBAF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386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A99F56-A4D9-12ED-FD17-3906CA87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455662" y="2372594"/>
            <a:ext cx="5280676" cy="19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02044D-85BE-3107-D48B-EC19FFA9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b="1" dirty="0"/>
              <a:t>Resultados</a:t>
            </a:r>
            <a:br>
              <a:rPr lang="pt-PT" b="1" dirty="0"/>
            </a:br>
            <a:endParaRPr lang="pt-PT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36D9F21-58ED-263A-BC69-F0A469043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6375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81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BFB12-F825-A278-AF47-EB86E1C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Melhorias Futuras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4851F-F0E5-0412-03C7-9CBEA53D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Validação externa de QR </a:t>
            </a:r>
            <a:r>
              <a:rPr lang="pt-PT" dirty="0" err="1"/>
              <a:t>Code</a:t>
            </a:r>
            <a:r>
              <a:rPr lang="pt-PT" dirty="0"/>
              <a:t> (ex.: scanner em receção).</a:t>
            </a:r>
          </a:p>
          <a:p>
            <a:r>
              <a:rPr lang="pt-PT" dirty="0"/>
              <a:t>Painel de administração para supervisores.</a:t>
            </a:r>
          </a:p>
          <a:p>
            <a:r>
              <a:rPr lang="pt-PT" dirty="0"/>
              <a:t>Notificações automáticas sobre reservas próximas.</a:t>
            </a:r>
          </a:p>
          <a:p>
            <a:r>
              <a:rPr lang="pt-PT" dirty="0"/>
              <a:t>Sistema de reporte de avarias com estados e histórico.</a:t>
            </a:r>
          </a:p>
          <a:p>
            <a:r>
              <a:rPr lang="pt-PT" dirty="0"/>
              <a:t>Adaptar o sistema a outros negócios com marcações, como clínicas, oficinas ou ginásios.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4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A44FB39-BFB3-CBC9-7395-86F69AB2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082673"/>
            <a:ext cx="3301745" cy="4708528"/>
          </a:xfrm>
        </p:spPr>
        <p:txBody>
          <a:bodyPr>
            <a:normAutofit/>
          </a:bodyPr>
          <a:lstStyle/>
          <a:p>
            <a:pPr algn="r"/>
            <a:r>
              <a:rPr lang="pt-PT" sz="2500" b="1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  <a:br>
              <a:rPr lang="pt-PT" sz="2500" b="1" dirty="0"/>
            </a:br>
            <a:endParaRPr lang="pt-PT" sz="25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99FCCA-F84D-91A5-949A-2569F16C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Ao professor orientador </a:t>
            </a:r>
            <a:r>
              <a:rPr lang="en-US" sz="1800" dirty="0">
                <a:latin typeface="Arial" panose="020B0604020202020204" pitchFamily="34" charset="0"/>
                <a:ea typeface="Open Sauce Bold"/>
                <a:cs typeface="Arial" panose="020B0604020202020204" pitchFamily="34" charset="0"/>
                <a:sym typeface="Open Sauce Bold"/>
              </a:rPr>
              <a:t>José Arnaud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pelo acompanhamento.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À instituição pelo apoio prestado ao longo do curso.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Aos colegas pela troca de ideias e sugestões.</a:t>
            </a:r>
          </a:p>
          <a:p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À família pelo incentivo e suporte constantes.</a:t>
            </a:r>
          </a:p>
          <a:p>
            <a:endParaRPr lang="pt-PT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5243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>
            <a:extLst>
              <a:ext uri="{FF2B5EF4-FFF2-40B4-BE49-F238E27FC236}">
                <a16:creationId xmlns:a16="http://schemas.microsoft.com/office/drawing/2014/main" id="{11532FCB-8989-D951-16E7-F88D941A2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488" y="2005980"/>
            <a:ext cx="79914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PT" sz="14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Gonçalo de Lira Pereira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7B15888-F757-F9E8-0A1A-5C83FDF98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488" y="2507630"/>
            <a:ext cx="7991475" cy="92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PT" sz="2800" cap="small" dirty="0">
                <a:latin typeface="Arial" panose="020B0604020202020204" pitchFamily="34" charset="0"/>
                <a:ea typeface="Arrus BT Roman" charset="0"/>
                <a:cs typeface="Arial" panose="020B0604020202020204" pitchFamily="34" charset="0"/>
              </a:rPr>
              <a:t>Aplicação Flutter para Gestão de Reservas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PT" sz="2000" cap="small" dirty="0">
                <a:latin typeface="Arial" panose="020B0604020202020204" pitchFamily="34" charset="0"/>
                <a:ea typeface="Arrus BT Roman" charset="0"/>
                <a:cs typeface="Arial" panose="020B0604020202020204" pitchFamily="34" charset="0"/>
              </a:rPr>
              <a:t>Sistema de Reservas de Espaços e Equipamentos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pt-PT" sz="1400" dirty="0">
              <a:latin typeface="Arial" panose="020B0604020202020204" pitchFamily="34" charset="0"/>
              <a:ea typeface="Arrus BT Roman" charset="0"/>
              <a:cs typeface="Arial" panose="020B0604020202020204" pitchFamily="34" charset="0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9EA38D68-C635-521C-F45A-00420E8A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524" y="5791200"/>
            <a:ext cx="434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PT" sz="1200" dirty="0" err="1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Julho</a:t>
            </a:r>
            <a:r>
              <a:rPr lang="pt-PT" altLang="pt-PT" sz="12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 de </a:t>
            </a:r>
            <a:r>
              <a:rPr lang="en-US" altLang="pt-PT" sz="12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2025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pt-PT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AA419F57-7D9D-2EFE-FA87-269F3EF52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49" y="3916363"/>
            <a:ext cx="7245350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Projeto de Engenharia Informática em Contexto Empresarial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Licenciatura em Engenharia Informática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PT" altLang="pt-PT" sz="1400" dirty="0">
                <a:latin typeface="Arial" panose="020B0604020202020204" pitchFamily="34" charset="0"/>
                <a:ea typeface="Arrus BT Roman"/>
                <a:cs typeface="Arial" panose="020B0604020202020204" pitchFamily="34" charset="0"/>
              </a:rPr>
              <a:t>3º Ano</a:t>
            </a:r>
            <a:endParaRPr lang="en-US" altLang="pt-PT" sz="1600" dirty="0">
              <a:latin typeface="Arial" panose="020B0604020202020204" pitchFamily="34" charset="0"/>
              <a:ea typeface="Arrus BT Roman"/>
              <a:cs typeface="Arial" panose="020B0604020202020204" pitchFamily="34" charset="0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6C3563DE-4D32-F876-57CC-1CAE9B88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069618" y="589098"/>
            <a:ext cx="1871212" cy="67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2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C8E343E-104F-0E93-9909-69D61D2C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4000"/>
              <a:t>Índice</a:t>
            </a:r>
            <a:br>
              <a:rPr lang="en-US" sz="4000"/>
            </a:br>
            <a:endParaRPr lang="pt-PT" sz="4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87B8BD3-2928-C8C4-7149-835C3654C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3" y="1082673"/>
            <a:ext cx="5751237" cy="4708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Enquadramento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Objetivos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Tecnologias utilizadas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Arquitetura da solução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Casos de teste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Resultados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Melhorias futuras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Agradecimentos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9191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9D6A5-C491-6E9D-AE4A-88406A04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/>
              <a:t>Enquadramento</a:t>
            </a:r>
            <a:endParaRPr lang="pt-PT" dirty="0"/>
          </a:p>
        </p:txBody>
      </p:sp>
      <p:graphicFrame>
        <p:nvGraphicFramePr>
          <p:cNvPr id="71" name="Rectangle 1">
            <a:extLst>
              <a:ext uri="{FF2B5EF4-FFF2-40B4-BE49-F238E27FC236}">
                <a16:creationId xmlns:a16="http://schemas.microsoft.com/office/drawing/2014/main" id="{3955D6D6-2E1E-B772-D7B5-F80AB2E70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6361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57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BB0666-C19A-16D9-8D25-D64F818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pt-PT" dirty="0"/>
              <a:t>Objetivos</a:t>
            </a:r>
          </a:p>
        </p:txBody>
      </p:sp>
      <p:pic>
        <p:nvPicPr>
          <p:cNvPr id="6" name="Picture 5" descr="Script de computador num ecrã">
            <a:extLst>
              <a:ext uri="{FF2B5EF4-FFF2-40B4-BE49-F238E27FC236}">
                <a16:creationId xmlns:a16="http://schemas.microsoft.com/office/drawing/2014/main" id="{456AB579-BA96-E4F8-D3D4-C1F45D91B9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" r="47326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6CBC10EB-66C7-99C7-DB99-B9063B716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8958" y="2249487"/>
            <a:ext cx="6078453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Desenvolver uma aplicação multiplataforma com Flutter.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Permitir autenticação de utilizadores e gestão de reservas.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Implementar QR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Code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como forma de validação de reservas.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Garantir compatibilidade com Android e Web.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Aplicar boas práticas de UX/UI e código modular.</a:t>
            </a:r>
          </a:p>
        </p:txBody>
      </p:sp>
    </p:spTree>
    <p:extLst>
      <p:ext uri="{BB962C8B-B14F-4D97-AF65-F5344CB8AC3E}">
        <p14:creationId xmlns:p14="http://schemas.microsoft.com/office/powerpoint/2010/main" val="115532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C764A-3E67-AFA5-3709-1A515680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pt-PT" b="1" dirty="0"/>
              <a:t>Tecnologias Utilizadas</a:t>
            </a:r>
            <a:br>
              <a:rPr lang="pt-PT" b="1" dirty="0"/>
            </a:br>
            <a:endParaRPr lang="pt-PT" dirty="0"/>
          </a:p>
        </p:txBody>
      </p:sp>
      <p:sp>
        <p:nvSpPr>
          <p:cNvPr id="4109" name="Round Single Corner Rectangle 16">
            <a:extLst>
              <a:ext uri="{FF2B5EF4-FFF2-40B4-BE49-F238E27FC236}">
                <a16:creationId xmlns:a16="http://schemas.microsoft.com/office/drawing/2014/main" id="{5AF64445-25C5-46C6-A4A5-6169D1FE6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Firebase Brand Guidelines">
            <a:extLst>
              <a:ext uri="{FF2B5EF4-FFF2-40B4-BE49-F238E27FC236}">
                <a16:creationId xmlns:a16="http://schemas.microsoft.com/office/drawing/2014/main" id="{2D91A322-EF83-78BA-A8A0-F7650F55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463" y="80839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ound Diagonal Corner Rectangle 12">
            <a:extLst>
              <a:ext uri="{FF2B5EF4-FFF2-40B4-BE49-F238E27FC236}">
                <a16:creationId xmlns:a16="http://schemas.microsoft.com/office/drawing/2014/main" id="{248686E5-274C-42A9-9645-5AF3BBFA1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Visual Studio Code full logo transparent PNG - StickPNG">
            <a:extLst>
              <a:ext uri="{FF2B5EF4-FFF2-40B4-BE49-F238E27FC236}">
                <a16:creationId xmlns:a16="http://schemas.microsoft.com/office/drawing/2014/main" id="{1C2B0F86-D9C6-B1A9-2D24-B9E53402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2830383"/>
            <a:ext cx="2258568" cy="115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Round Single Corner Rectangle 18">
            <a:extLst>
              <a:ext uri="{FF2B5EF4-FFF2-40B4-BE49-F238E27FC236}">
                <a16:creationId xmlns:a16="http://schemas.microsoft.com/office/drawing/2014/main" id="{A41DC4DA-0CBB-4C8A-B584-2402187A0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w to Automatically Generate and add app Icon to your Flutter android and  iOS applications(no code required) | by Phawazzzy | Medium">
            <a:extLst>
              <a:ext uri="{FF2B5EF4-FFF2-40B4-BE49-F238E27FC236}">
                <a16:creationId xmlns:a16="http://schemas.microsoft.com/office/drawing/2014/main" id="{CA899622-C261-02DF-CBBB-1B6278AF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51" y="4770064"/>
            <a:ext cx="2258568" cy="11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3755F6-D050-7122-2B57-DA90EA55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 dirty="0"/>
              <a:t>Flutter: Framework de UI multiplataforma.</a:t>
            </a:r>
          </a:p>
          <a:p>
            <a:pPr>
              <a:lnSpc>
                <a:spcPct val="110000"/>
              </a:lnSpc>
            </a:pPr>
            <a:r>
              <a:rPr lang="pt-PT" sz="2200" dirty="0" err="1"/>
              <a:t>Firebase</a:t>
            </a:r>
            <a:r>
              <a:rPr lang="pt-PT" sz="2200" dirty="0"/>
              <a:t> </a:t>
            </a:r>
            <a:r>
              <a:rPr lang="pt-PT" sz="2200" dirty="0" err="1"/>
              <a:t>Authentication</a:t>
            </a:r>
            <a:r>
              <a:rPr lang="pt-PT" sz="2200" dirty="0"/>
              <a:t>: Sistema de registo/login.</a:t>
            </a:r>
          </a:p>
          <a:p>
            <a:pPr>
              <a:lnSpc>
                <a:spcPct val="110000"/>
              </a:lnSpc>
            </a:pPr>
            <a:r>
              <a:rPr lang="pt-PT" sz="2200" dirty="0" err="1"/>
              <a:t>Cloud</a:t>
            </a:r>
            <a:r>
              <a:rPr lang="pt-PT" sz="2200" dirty="0"/>
              <a:t> </a:t>
            </a:r>
            <a:r>
              <a:rPr lang="pt-PT" sz="2200" dirty="0" err="1"/>
              <a:t>Firestore</a:t>
            </a:r>
            <a:r>
              <a:rPr lang="pt-PT" sz="2200" dirty="0"/>
              <a:t>: Base de dados </a:t>
            </a:r>
            <a:r>
              <a:rPr lang="pt-PT" sz="2200" dirty="0" err="1"/>
              <a:t>NoSQL</a:t>
            </a:r>
            <a:r>
              <a:rPr lang="pt-PT" sz="2200" dirty="0"/>
              <a:t> em tempo real.</a:t>
            </a:r>
          </a:p>
          <a:p>
            <a:pPr>
              <a:lnSpc>
                <a:spcPct val="110000"/>
              </a:lnSpc>
            </a:pPr>
            <a:r>
              <a:rPr lang="pt-PT" sz="2200" dirty="0" err="1"/>
              <a:t>Qr_flutter</a:t>
            </a:r>
            <a:r>
              <a:rPr lang="pt-PT" sz="2200" dirty="0"/>
              <a:t>: Geração de QR Codes para cada reserva.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Provider: Gestão de estado no Flutter.</a:t>
            </a:r>
          </a:p>
          <a:p>
            <a:pPr>
              <a:lnSpc>
                <a:spcPct val="110000"/>
              </a:lnSpc>
            </a:pPr>
            <a:r>
              <a:rPr lang="pt-PT" sz="2200" dirty="0"/>
              <a:t>VS </a:t>
            </a:r>
            <a:r>
              <a:rPr lang="pt-PT" sz="2200" dirty="0" err="1"/>
              <a:t>Code</a:t>
            </a:r>
            <a:r>
              <a:rPr lang="pt-PT" sz="2200" dirty="0"/>
              <a:t> e Android </a:t>
            </a:r>
            <a:r>
              <a:rPr lang="pt-PT" sz="2200" dirty="0" err="1"/>
              <a:t>Studio</a:t>
            </a:r>
            <a:r>
              <a:rPr lang="pt-PT" sz="2200" dirty="0"/>
              <a:t>: Ferramentas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2244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E3AE6-CE5C-BC19-B367-721E7B6C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b="1"/>
              <a:t>Arquitetura da Solução</a:t>
            </a:r>
            <a:br>
              <a:rPr lang="pt-PT" b="1"/>
            </a:br>
            <a:endParaRPr lang="pt-PT" dirty="0"/>
          </a:p>
        </p:txBody>
      </p:sp>
      <p:pic>
        <p:nvPicPr>
          <p:cNvPr id="5" name="Imagem 4" descr="Uma imagem com texto, diagrama, desenho, esboço&#10;&#10;Os conteúdos gerados por IA podem estar incorretos.">
            <a:extLst>
              <a:ext uri="{FF2B5EF4-FFF2-40B4-BE49-F238E27FC236}">
                <a16:creationId xmlns:a16="http://schemas.microsoft.com/office/drawing/2014/main" id="{225EB4AC-4E71-2E4C-57BB-F30C40542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31" y="1654175"/>
            <a:ext cx="358550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481862-5F49-1CD3-F9B8-519E000E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2" y="1876583"/>
            <a:ext cx="4985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 dirty="0" err="1"/>
              <a:t>Frontend</a:t>
            </a:r>
            <a:r>
              <a:rPr lang="pt-PT" sz="1800" dirty="0"/>
              <a:t> desenvolvido em Flutter com navegação modular.</a:t>
            </a:r>
          </a:p>
          <a:p>
            <a:pPr>
              <a:lnSpc>
                <a:spcPct val="110000"/>
              </a:lnSpc>
            </a:pPr>
            <a:r>
              <a:rPr lang="pt-PT" sz="1800" dirty="0" err="1"/>
              <a:t>Backend</a:t>
            </a:r>
            <a:r>
              <a:rPr lang="pt-PT" sz="1800" dirty="0"/>
              <a:t> com </a:t>
            </a:r>
            <a:r>
              <a:rPr lang="pt-PT" sz="1800" dirty="0" err="1"/>
              <a:t>Firebase</a:t>
            </a:r>
            <a:r>
              <a:rPr lang="pt-PT" sz="1800" dirty="0"/>
              <a:t>: autenticação, base de dados, notificações.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Geração de QR </a:t>
            </a:r>
            <a:r>
              <a:rPr lang="pt-PT" sz="1800" dirty="0" err="1"/>
              <a:t>Code</a:t>
            </a:r>
            <a:r>
              <a:rPr lang="pt-PT" sz="1800" dirty="0"/>
              <a:t> associada à reserva e apresentada na interface.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Comunicação com </a:t>
            </a:r>
            <a:r>
              <a:rPr lang="pt-PT" sz="1800" dirty="0" err="1"/>
              <a:t>Firestore</a:t>
            </a:r>
            <a:r>
              <a:rPr lang="pt-PT" sz="1800" dirty="0"/>
              <a:t> via </a:t>
            </a:r>
            <a:r>
              <a:rPr lang="pt-PT" sz="1800" dirty="0" err="1"/>
              <a:t>streams</a:t>
            </a:r>
            <a:r>
              <a:rPr lang="pt-PT" sz="1800" dirty="0"/>
              <a:t> e </a:t>
            </a:r>
            <a:r>
              <a:rPr lang="pt-PT" sz="1800" dirty="0" err="1"/>
              <a:t>queries</a:t>
            </a:r>
            <a:r>
              <a:rPr lang="pt-PT" sz="1800" dirty="0"/>
              <a:t> otimizadas.</a:t>
            </a:r>
          </a:p>
          <a:p>
            <a:pPr>
              <a:lnSpc>
                <a:spcPct val="110000"/>
              </a:lnSpc>
            </a:pPr>
            <a:r>
              <a:rPr lang="pt-PT" sz="1800" dirty="0"/>
              <a:t>Estrutura de dados adaptada ao modelo </a:t>
            </a:r>
            <a:r>
              <a:rPr lang="pt-PT" sz="1800" dirty="0" err="1"/>
              <a:t>NoSQL</a:t>
            </a:r>
            <a:r>
              <a:rPr lang="pt-PT" sz="1800" dirty="0"/>
              <a:t>.</a:t>
            </a:r>
          </a:p>
          <a:p>
            <a:pPr>
              <a:lnSpc>
                <a:spcPct val="110000"/>
              </a:lnSpc>
            </a:pPr>
            <a:endParaRPr lang="pt-PT" sz="1700" dirty="0"/>
          </a:p>
        </p:txBody>
      </p:sp>
    </p:spTree>
    <p:extLst>
      <p:ext uri="{BB962C8B-B14F-4D97-AF65-F5344CB8AC3E}">
        <p14:creationId xmlns:p14="http://schemas.microsoft.com/office/powerpoint/2010/main" val="29111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8B38D-79DC-86A6-8B67-4B0AE6E9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b="1" dirty="0"/>
              <a:t>Funcionalidades</a:t>
            </a:r>
            <a:br>
              <a:rPr lang="pt-PT" b="1" dirty="0"/>
            </a:b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07D7E7-8F4F-96FF-0367-5F06906B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700"/>
              <a:t>Registo e autenticação de utilizadores.</a:t>
            </a:r>
          </a:p>
          <a:p>
            <a:pPr>
              <a:lnSpc>
                <a:spcPct val="110000"/>
              </a:lnSpc>
            </a:pPr>
            <a:r>
              <a:rPr lang="pt-PT" sz="1700"/>
              <a:t>Criação, edição e cancelamento de reservas.</a:t>
            </a:r>
          </a:p>
          <a:p>
            <a:pPr>
              <a:lnSpc>
                <a:spcPct val="110000"/>
              </a:lnSpc>
            </a:pPr>
            <a:r>
              <a:rPr lang="pt-PT" sz="1700"/>
              <a:t>Consulta da disponibilidade de salas e equipamentos.</a:t>
            </a:r>
          </a:p>
          <a:p>
            <a:pPr>
              <a:lnSpc>
                <a:spcPct val="110000"/>
              </a:lnSpc>
            </a:pPr>
            <a:r>
              <a:rPr lang="pt-PT" sz="1700"/>
              <a:t>Geração automática de QR </a:t>
            </a:r>
            <a:r>
              <a:rPr lang="pt-PT" sz="1700" err="1"/>
              <a:t>Code</a:t>
            </a:r>
            <a:r>
              <a:rPr lang="pt-PT" sz="1700"/>
              <a:t> por reserva.</a:t>
            </a:r>
          </a:p>
          <a:p>
            <a:pPr>
              <a:lnSpc>
                <a:spcPct val="110000"/>
              </a:lnSpc>
            </a:pPr>
            <a:r>
              <a:rPr lang="pt-PT" sz="1700"/>
              <a:t>Reporte de avarias nos equipamentos.</a:t>
            </a:r>
          </a:p>
          <a:p>
            <a:pPr>
              <a:lnSpc>
                <a:spcPct val="110000"/>
              </a:lnSpc>
            </a:pPr>
            <a:r>
              <a:rPr lang="pt-PT" sz="1700"/>
              <a:t>Interface adaptável a ecrãs de diferentes dispositivos.</a:t>
            </a:r>
          </a:p>
          <a:p>
            <a:pPr>
              <a:lnSpc>
                <a:spcPct val="110000"/>
              </a:lnSpc>
            </a:pPr>
            <a:endParaRPr lang="pt-PT" sz="1700"/>
          </a:p>
        </p:txBody>
      </p:sp>
      <p:pic>
        <p:nvPicPr>
          <p:cNvPr id="7" name="Imagem 6" descr="Uma imagem com texto, captura de ecrã, desenho&#10;&#10;Os conteúdos gerados por IA podem estar incorretos.">
            <a:extLst>
              <a:ext uri="{FF2B5EF4-FFF2-40B4-BE49-F238E27FC236}">
                <a16:creationId xmlns:a16="http://schemas.microsoft.com/office/drawing/2014/main" id="{3603A0BB-EEEC-F24A-37A1-359E390D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8" b="2169"/>
          <a:stretch>
            <a:fillRect/>
          </a:stretch>
        </p:blipFill>
        <p:spPr>
          <a:xfrm>
            <a:off x="6392335" y="2497720"/>
            <a:ext cx="2245675" cy="3047892"/>
          </a:xfrm>
          <a:custGeom>
            <a:avLst/>
            <a:gdLst/>
            <a:ahLst/>
            <a:cxnLst/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Uma imagem com texto, captura de ecrã, design&#10;&#10;Os conteúdos gerados por IA podem estar incorretos.">
            <a:extLst>
              <a:ext uri="{FF2B5EF4-FFF2-40B4-BE49-F238E27FC236}">
                <a16:creationId xmlns:a16="http://schemas.microsoft.com/office/drawing/2014/main" id="{9FA2C0E8-3622-ED0B-373A-A62EBB582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4" b="4"/>
          <a:stretch>
            <a:fillRect/>
          </a:stretch>
        </p:blipFill>
        <p:spPr>
          <a:xfrm>
            <a:off x="8801736" y="2497720"/>
            <a:ext cx="2245674" cy="3047892"/>
          </a:xfrm>
          <a:custGeom>
            <a:avLst/>
            <a:gdLst/>
            <a:ahLst/>
            <a:cxnLst/>
            <a:rect l="l" t="t" r="r" b="b"/>
            <a:pathLst>
              <a:path w="2245674" h="3047892">
                <a:moveTo>
                  <a:pt x="0" y="0"/>
                </a:moveTo>
                <a:lnTo>
                  <a:pt x="2245674" y="0"/>
                </a:lnTo>
                <a:lnTo>
                  <a:pt x="2245674" y="2899764"/>
                </a:lnTo>
                <a:cubicBezTo>
                  <a:pt x="2245674" y="2981573"/>
                  <a:pt x="2179355" y="3047892"/>
                  <a:pt x="2097546" y="3047892"/>
                </a:cubicBezTo>
                <a:lnTo>
                  <a:pt x="0" y="3047892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8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7305B-CD74-B0B6-5C01-654D9E98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b="1" dirty="0"/>
              <a:t>Casos de Teste</a:t>
            </a:r>
            <a:br>
              <a:rPr lang="pt-PT" b="1" dirty="0"/>
            </a:br>
            <a:endParaRPr lang="pt-PT" dirty="0"/>
          </a:p>
        </p:txBody>
      </p:sp>
      <p:pic>
        <p:nvPicPr>
          <p:cNvPr id="5" name="Imagem 4" descr="Uma imagem com texto, captura de ecrã, número, Tipo de letra&#10;&#10;Os conteúdos gerados por IA podem estar incorretos.">
            <a:extLst>
              <a:ext uri="{FF2B5EF4-FFF2-40B4-BE49-F238E27FC236}">
                <a16:creationId xmlns:a16="http://schemas.microsoft.com/office/drawing/2014/main" id="{5F7A78F7-5635-4937-EB91-FB2C7FA5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35127"/>
            <a:ext cx="4689234" cy="27783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1BDB91-D711-EB00-51F3-9A91E897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5019531" cy="371869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t-PT" sz="2000" dirty="0"/>
              <a:t>Login com credenciais válidas/inválidas.</a:t>
            </a:r>
          </a:p>
          <a:p>
            <a:pPr>
              <a:lnSpc>
                <a:spcPct val="110000"/>
              </a:lnSpc>
            </a:pPr>
            <a:r>
              <a:rPr lang="pt-PT" sz="2000" dirty="0"/>
              <a:t>Criação de reservas com dados obrigatórios.</a:t>
            </a:r>
          </a:p>
          <a:p>
            <a:pPr>
              <a:lnSpc>
                <a:spcPct val="110000"/>
              </a:lnSpc>
            </a:pPr>
            <a:r>
              <a:rPr lang="pt-PT" sz="2000" dirty="0"/>
              <a:t>Consulta e visualização de reservas existentes.</a:t>
            </a:r>
          </a:p>
          <a:p>
            <a:pPr>
              <a:lnSpc>
                <a:spcPct val="110000"/>
              </a:lnSpc>
            </a:pPr>
            <a:r>
              <a:rPr lang="pt-PT" sz="2000" dirty="0"/>
              <a:t>Geração e leitura de QR </a:t>
            </a:r>
            <a:r>
              <a:rPr lang="pt-PT" sz="2000" dirty="0" err="1"/>
              <a:t>Code</a:t>
            </a:r>
            <a:r>
              <a:rPr lang="pt-PT" sz="2000" dirty="0"/>
              <a:t>.</a:t>
            </a:r>
          </a:p>
          <a:p>
            <a:pPr>
              <a:lnSpc>
                <a:spcPct val="110000"/>
              </a:lnSpc>
            </a:pPr>
            <a:r>
              <a:rPr lang="pt-PT" sz="2000" dirty="0"/>
              <a:t>Testes de responsividade em Android e Web.</a:t>
            </a:r>
          </a:p>
          <a:p>
            <a:pPr>
              <a:lnSpc>
                <a:spcPct val="110000"/>
              </a:lnSpc>
            </a:pPr>
            <a:r>
              <a:rPr lang="pt-PT" sz="2000" dirty="0"/>
              <a:t>Validação de regras de acesso no </a:t>
            </a:r>
            <a:r>
              <a:rPr lang="pt-PT" sz="2000" dirty="0" err="1"/>
              <a:t>Firestore</a:t>
            </a:r>
            <a:r>
              <a:rPr lang="pt-P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015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57</TotalTime>
  <Words>479</Words>
  <Application>Microsoft Office PowerPoint</Application>
  <PresentationFormat>Ecrã Panorâmico</PresentationFormat>
  <Paragraphs>73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Apresentação do PowerPoint</vt:lpstr>
      <vt:lpstr>Apresentação do PowerPoint</vt:lpstr>
      <vt:lpstr>Índice </vt:lpstr>
      <vt:lpstr>Enquadramento</vt:lpstr>
      <vt:lpstr>Objetivos</vt:lpstr>
      <vt:lpstr>Tecnologias Utilizadas </vt:lpstr>
      <vt:lpstr>Arquitetura da Solução </vt:lpstr>
      <vt:lpstr>Funcionalidades </vt:lpstr>
      <vt:lpstr>Casos de Teste </vt:lpstr>
      <vt:lpstr>Resultados </vt:lpstr>
      <vt:lpstr>Melhorias Futuras </vt:lpstr>
      <vt:lpstr>Agradecimentos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Goncalo Pereira</dc:creator>
  <cp:lastModifiedBy>Goncalo Pereira</cp:lastModifiedBy>
  <cp:revision>2</cp:revision>
  <dcterms:created xsi:type="dcterms:W3CDTF">2025-07-20T18:59:20Z</dcterms:created>
  <dcterms:modified xsi:type="dcterms:W3CDTF">2025-07-20T19:56:23Z</dcterms:modified>
</cp:coreProperties>
</file>