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Merriweather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erriweather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.fntdata"/><Relationship Id="rId6" Type="http://schemas.openxmlformats.org/officeDocument/2006/relationships/slide" Target="slides/slide1.xml"/><Relationship Id="rId18" Type="http://schemas.openxmlformats.org/officeDocument/2006/relationships/font" Target="fonts/Merriweath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ae03739bd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ae03739bd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ae03739bde_0_1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ae03739bde_0_1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ae03739bde_0_1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ae03739bde_0_1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e03739bde_0_1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ae03739bde_0_1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ae03739bde_0_1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ae03739bde_0_1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ae03739bd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ae03739bd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ae03739bde_0_1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ae03739bde_0_1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ae03739bde_0_1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ae03739bde_0_1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Inteligência Artificial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400"/>
              <a:t>Health Planet</a:t>
            </a:r>
            <a:endParaRPr sz="24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2027751"/>
            <a:ext cx="4242600" cy="11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pt-PT" sz="1800"/>
              <a:t>Grupo 44: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PT" sz="1720"/>
              <a:t>Gonçalo Costa - A100824</a:t>
            </a:r>
            <a:endParaRPr sz="172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PT" sz="1720"/>
              <a:t>José Oliveira - A100547</a:t>
            </a:r>
            <a:endParaRPr sz="172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PT" sz="1720"/>
              <a:t>Marta Rodrigues - A100743</a:t>
            </a:r>
            <a:endParaRPr sz="172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PT" sz="1720"/>
              <a:t>Pedro Lopes - A100759</a:t>
            </a:r>
            <a:endParaRPr sz="1720"/>
          </a:p>
        </p:txBody>
      </p:sp>
      <p:pic>
        <p:nvPicPr>
          <p:cNvPr id="66" name="Google Shape;66;p13"/>
          <p:cNvPicPr preferRelativeResize="0"/>
          <p:nvPr/>
        </p:nvPicPr>
        <p:blipFill rotWithShape="1">
          <a:blip r:embed="rId3">
            <a:alphaModFix/>
          </a:blip>
          <a:srcRect b="45313" l="0" r="0" t="0"/>
          <a:stretch/>
        </p:blipFill>
        <p:spPr>
          <a:xfrm>
            <a:off x="7508050" y="230350"/>
            <a:ext cx="1426975" cy="71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Ruas escolhidas</a:t>
            </a: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3">
            <a:alphaModFix/>
          </a:blip>
          <a:srcRect b="33796" l="18518" r="27221" t="6774"/>
          <a:stretch/>
        </p:blipFill>
        <p:spPr>
          <a:xfrm>
            <a:off x="412975" y="1320300"/>
            <a:ext cx="4045911" cy="38232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/>
        </p:nvSpPr>
        <p:spPr>
          <a:xfrm>
            <a:off x="4906825" y="1386300"/>
            <a:ext cx="3925500" cy="35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AutoNum type="arabicPeriod"/>
            </a:pPr>
            <a:r>
              <a:rPr lang="pt-PT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Central, São Lázaro</a:t>
            </a:r>
            <a:endParaRPr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AutoNum type="arabicPeriod"/>
            </a:pPr>
            <a:r>
              <a:rPr lang="pt-PT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Rua da Confeiteira, Palmeira</a:t>
            </a:r>
            <a:endParaRPr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AutoNum type="arabicPeriod"/>
            </a:pPr>
            <a:r>
              <a:rPr lang="pt-PT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Rua de Redondo, Adaúfe</a:t>
            </a:r>
            <a:endParaRPr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AutoNum type="arabicPeriod"/>
            </a:pPr>
            <a:r>
              <a:rPr lang="pt-PT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Rua de São Martinho, Dume</a:t>
            </a:r>
            <a:endParaRPr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AutoNum type="arabicPeriod"/>
            </a:pPr>
            <a:r>
              <a:rPr lang="pt-PT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Rua 5 de Outubro, Real</a:t>
            </a:r>
            <a:endParaRPr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AutoNum type="arabicPeriod"/>
            </a:pPr>
            <a:r>
              <a:rPr lang="pt-PT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Rua da Universidade, Gualtar</a:t>
            </a:r>
            <a:endParaRPr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AutoNum type="arabicPeriod"/>
            </a:pPr>
            <a:r>
              <a:rPr lang="pt-PT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Rua Santa Margarida, São Vicente</a:t>
            </a:r>
            <a:endParaRPr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AutoNum type="arabicPeriod"/>
            </a:pPr>
            <a:r>
              <a:rPr lang="pt-PT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Rua de São José, São Vitor</a:t>
            </a:r>
            <a:endParaRPr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AutoNum type="arabicPeriod"/>
            </a:pPr>
            <a:r>
              <a:rPr lang="pt-PT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Rua do Raio, São Vitor</a:t>
            </a:r>
            <a:endParaRPr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AutoNum type="arabicPeriod"/>
            </a:pPr>
            <a:r>
              <a:rPr lang="pt-PT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Avenida Dom João II, Nogueiro</a:t>
            </a:r>
            <a:endParaRPr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AutoNum type="arabicPeriod"/>
            </a:pPr>
            <a:r>
              <a:rPr lang="pt-PT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Rua do Fujacal, São Lázaro</a:t>
            </a:r>
            <a:endParaRPr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AutoNum type="arabicPeriod"/>
            </a:pPr>
            <a:r>
              <a:rPr lang="pt-PT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Rua Joãozinho Azeredo, Maximinos</a:t>
            </a:r>
            <a:endParaRPr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AutoNum type="arabicPeriod"/>
            </a:pPr>
            <a:r>
              <a:rPr lang="pt-PT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Rua da Igreja, Nogueira</a:t>
            </a:r>
            <a:endParaRPr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AutoNum type="arabicPeriod"/>
            </a:pPr>
            <a:r>
              <a:rPr lang="pt-PT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Rua da Senra, Lamaçães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 rotWithShape="1">
          <a:blip r:embed="rId4">
            <a:alphaModFix/>
          </a:blip>
          <a:srcRect b="0" l="5445" r="4844" t="0"/>
          <a:stretch/>
        </p:blipFill>
        <p:spPr>
          <a:xfrm>
            <a:off x="0" y="4844300"/>
            <a:ext cx="2308025" cy="2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Mapa Gerado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3">
            <a:alphaModFix/>
          </a:blip>
          <a:srcRect b="0" l="303" r="1656" t="0"/>
          <a:stretch/>
        </p:blipFill>
        <p:spPr>
          <a:xfrm>
            <a:off x="526950" y="140875"/>
            <a:ext cx="7979400" cy="404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Entidades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305750" y="500925"/>
            <a:ext cx="48381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400"/>
              <a:t>Cliente (ID, nome, morada);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PT" sz="1400"/>
              <a:t>Estafeta (ID, nome, soma avaliação, nº de encomendas);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PT" sz="1400"/>
              <a:t>Rua (nome, freguesia);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PT" sz="1400"/>
              <a:t>Transporte (tipo, capacidade máxima, velocidade máxima);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pt-PT" sz="1400"/>
              <a:t>Encomenda (ID, ID do cliente, peso, volume, prazo limite, morada entrega, data);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Funcionalidades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2900"/>
              <a:t>Algoritmos de Procura</a:t>
            </a:r>
            <a:endParaRPr sz="2900"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700"/>
              <a:t>Implementamos 5 algoritmos de procura: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pt-PT" sz="1700"/>
              <a:t>3 de procura não informada: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pt-PT" sz="1200"/>
              <a:t>Procura em Largura BFS</a:t>
            </a:r>
            <a:endParaRPr sz="12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pt-PT" sz="1200"/>
              <a:t>Procura em Profundidade DFS</a:t>
            </a:r>
            <a:endParaRPr sz="12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pt-PT" sz="1200"/>
              <a:t>Custo Uniforme</a:t>
            </a:r>
            <a:endParaRPr sz="12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PT" sz="1700"/>
              <a:t>2 de procura informada: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pt-PT" sz="1200"/>
              <a:t>Gulosa (greedy)</a:t>
            </a:r>
            <a:endParaRPr sz="12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pt-PT" sz="1200"/>
              <a:t>A* (A estrela)</a:t>
            </a: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Conclusões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Inteligência Artificial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400"/>
              <a:t>Health Planet</a:t>
            </a:r>
            <a:endParaRPr sz="2400"/>
          </a:p>
        </p:txBody>
      </p:sp>
      <p:sp>
        <p:nvSpPr>
          <p:cNvPr id="108" name="Google Shape;108;p20"/>
          <p:cNvSpPr txBox="1"/>
          <p:nvPr>
            <p:ph idx="1" type="subTitle"/>
          </p:nvPr>
        </p:nvSpPr>
        <p:spPr>
          <a:xfrm>
            <a:off x="311700" y="1878551"/>
            <a:ext cx="4242600" cy="11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pt-PT" sz="1800"/>
              <a:t>Grupo 44: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PT" sz="1720"/>
              <a:t>Gonçalo Costa - A100824</a:t>
            </a:r>
            <a:endParaRPr sz="172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PT" sz="1720"/>
              <a:t>José Oliveira - A100547</a:t>
            </a:r>
            <a:endParaRPr sz="172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PT" sz="1720"/>
              <a:t>Marta Rodrigues - A100743</a:t>
            </a:r>
            <a:endParaRPr sz="172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PT" sz="1720"/>
              <a:t>Pedro Lopes - A100759</a:t>
            </a:r>
            <a:endParaRPr sz="172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