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59" r:id="rId6"/>
    <p:sldId id="265" r:id="rId7"/>
    <p:sldId id="261" r:id="rId8"/>
    <p:sldId id="26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CA724-55B4-AA38-1D56-86D98C108C57}" v="406" dt="2022-05-01T10:32:26.275"/>
    <p1510:client id="{CD0A73D1-185B-41EB-9B08-9303EC9B88C6}" v="6" dt="2022-04-28T15:34:2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15CCF-A0EA-4E8D-8779-B6C7C076E220}" type="doc">
      <dgm:prSet loTypeId="urn:microsoft.com/office/officeart/2005/8/layout/bProcess2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BA821F-718D-49EC-9A4A-DEFEEFA73C36}">
      <dgm:prSet/>
      <dgm:spPr/>
      <dgm:t>
        <a:bodyPr/>
        <a:lstStyle/>
        <a:p>
          <a:r>
            <a:rPr lang="en-US"/>
            <a:t>Our development process and planning is based on the scrum development process.</a:t>
          </a:r>
        </a:p>
      </dgm:t>
    </dgm:pt>
    <dgm:pt modelId="{2DF5BD6E-22F6-49B3-8BCE-E9282616174F}" type="parTrans" cxnId="{AACF6BC0-4289-4204-B08F-216FA0E78E5D}">
      <dgm:prSet/>
      <dgm:spPr/>
      <dgm:t>
        <a:bodyPr/>
        <a:lstStyle/>
        <a:p>
          <a:endParaRPr lang="en-US"/>
        </a:p>
      </dgm:t>
    </dgm:pt>
    <dgm:pt modelId="{69E78419-0CAE-4F10-BCD7-B567B5C607B8}" type="sibTrans" cxnId="{AACF6BC0-4289-4204-B08F-216FA0E78E5D}">
      <dgm:prSet/>
      <dgm:spPr/>
      <dgm:t>
        <a:bodyPr/>
        <a:lstStyle/>
        <a:p>
          <a:endParaRPr lang="en-US"/>
        </a:p>
      </dgm:t>
    </dgm:pt>
    <dgm:pt modelId="{316AB058-E269-4237-9E9B-807D48358C94}">
      <dgm:prSet/>
      <dgm:spPr/>
      <dgm:t>
        <a:bodyPr/>
        <a:lstStyle/>
        <a:p>
          <a:r>
            <a:rPr lang="en-US"/>
            <a:t>We have a list called a product backlog.</a:t>
          </a:r>
        </a:p>
      </dgm:t>
    </dgm:pt>
    <dgm:pt modelId="{E1D07EE4-F298-45B7-9DFD-776D706693B7}" type="parTrans" cxnId="{51457B37-2794-4671-A020-F60DED537707}">
      <dgm:prSet/>
      <dgm:spPr/>
      <dgm:t>
        <a:bodyPr/>
        <a:lstStyle/>
        <a:p>
          <a:endParaRPr lang="en-US"/>
        </a:p>
      </dgm:t>
    </dgm:pt>
    <dgm:pt modelId="{BAF7DB00-9005-4737-A3AF-5B1A2661F3C7}" type="sibTrans" cxnId="{51457B37-2794-4671-A020-F60DED537707}">
      <dgm:prSet/>
      <dgm:spPr/>
      <dgm:t>
        <a:bodyPr/>
        <a:lstStyle/>
        <a:p>
          <a:endParaRPr lang="en-US"/>
        </a:p>
      </dgm:t>
    </dgm:pt>
    <dgm:pt modelId="{80554C0E-A6BB-4F8E-ABE1-52008F04462E}">
      <dgm:prSet/>
      <dgm:spPr/>
      <dgm:t>
        <a:bodyPr/>
        <a:lstStyle/>
        <a:p>
          <a:r>
            <a:rPr lang="en-US"/>
            <a:t>During sprint planning, we divide the tasks from the list, and decides how to implement those pieces.</a:t>
          </a:r>
        </a:p>
      </dgm:t>
    </dgm:pt>
    <dgm:pt modelId="{8328F050-1D35-48E9-9C0E-86DC84DB94AF}" type="parTrans" cxnId="{C54E1068-45B7-42A9-8B36-52BE67F814EB}">
      <dgm:prSet/>
      <dgm:spPr/>
      <dgm:t>
        <a:bodyPr/>
        <a:lstStyle/>
        <a:p>
          <a:endParaRPr lang="en-US"/>
        </a:p>
      </dgm:t>
    </dgm:pt>
    <dgm:pt modelId="{1A3F3E61-B4D0-48D4-B2D6-A77CEFEA6E2E}" type="sibTrans" cxnId="{C54E1068-45B7-42A9-8B36-52BE67F814EB}">
      <dgm:prSet/>
      <dgm:spPr/>
      <dgm:t>
        <a:bodyPr/>
        <a:lstStyle/>
        <a:p>
          <a:endParaRPr lang="en-US"/>
        </a:p>
      </dgm:t>
    </dgm:pt>
    <dgm:pt modelId="{B8B503E9-097A-453A-BCB0-727A58C93C6B}">
      <dgm:prSet/>
      <dgm:spPr/>
      <dgm:t>
        <a:bodyPr/>
        <a:lstStyle/>
        <a:p>
          <a:r>
            <a:rPr lang="en-US"/>
            <a:t>Since we have a certain amount of time — a sprint — to complete the work, we need to follow up on daily progress.</a:t>
          </a:r>
        </a:p>
      </dgm:t>
    </dgm:pt>
    <dgm:pt modelId="{8D913D60-627E-40AC-8DBA-D3724CC069C3}" type="parTrans" cxnId="{31FB0FFD-169A-4A61-B94B-B822AAC2BAEF}">
      <dgm:prSet/>
      <dgm:spPr/>
      <dgm:t>
        <a:bodyPr/>
        <a:lstStyle/>
        <a:p>
          <a:endParaRPr lang="en-US"/>
        </a:p>
      </dgm:t>
    </dgm:pt>
    <dgm:pt modelId="{2E640F34-020E-41AE-A958-1E6795DB9B86}" type="sibTrans" cxnId="{31FB0FFD-169A-4A61-B94B-B822AAC2BAEF}">
      <dgm:prSet/>
      <dgm:spPr/>
      <dgm:t>
        <a:bodyPr/>
        <a:lstStyle/>
        <a:p>
          <a:endParaRPr lang="en-US"/>
        </a:p>
      </dgm:t>
    </dgm:pt>
    <dgm:pt modelId="{3BE4ED56-46D5-40FF-BD7E-81F747477E42}">
      <dgm:prSet/>
      <dgm:spPr/>
      <dgm:t>
        <a:bodyPr/>
        <a:lstStyle/>
        <a:p>
          <a:r>
            <a:rPr lang="en-US"/>
            <a:t>Along the way, the ScrumMaster keeps the team focused on its goal.</a:t>
          </a:r>
        </a:p>
      </dgm:t>
    </dgm:pt>
    <dgm:pt modelId="{1934B7A9-C807-4F4E-A333-7331759A5C69}" type="parTrans" cxnId="{8DEA53CF-614C-4978-9288-D83924AC6EBB}">
      <dgm:prSet/>
      <dgm:spPr/>
      <dgm:t>
        <a:bodyPr/>
        <a:lstStyle/>
        <a:p>
          <a:endParaRPr lang="en-US"/>
        </a:p>
      </dgm:t>
    </dgm:pt>
    <dgm:pt modelId="{029FD0EC-1911-4C62-BE13-7C9CA0D28987}" type="sibTrans" cxnId="{8DEA53CF-614C-4978-9288-D83924AC6EBB}">
      <dgm:prSet/>
      <dgm:spPr/>
      <dgm:t>
        <a:bodyPr/>
        <a:lstStyle/>
        <a:p>
          <a:endParaRPr lang="en-US"/>
        </a:p>
      </dgm:t>
    </dgm:pt>
    <dgm:pt modelId="{FF9C267E-492F-4B65-B3BB-2D4F8D264514}">
      <dgm:prSet/>
      <dgm:spPr/>
      <dgm:t>
        <a:bodyPr/>
        <a:lstStyle/>
        <a:p>
          <a:r>
            <a:rPr lang="en-US"/>
            <a:t>We expect that at the end of the sprint, the work should be potentially shippable: ready to hand to a customer.</a:t>
          </a:r>
        </a:p>
      </dgm:t>
    </dgm:pt>
    <dgm:pt modelId="{20CC135E-98FB-46CA-BF25-FE8D9D98BE85}" type="parTrans" cxnId="{764EF45F-2A87-4A7F-8F8F-7600CF07079C}">
      <dgm:prSet/>
      <dgm:spPr/>
      <dgm:t>
        <a:bodyPr/>
        <a:lstStyle/>
        <a:p>
          <a:endParaRPr lang="en-US"/>
        </a:p>
      </dgm:t>
    </dgm:pt>
    <dgm:pt modelId="{38152900-575F-4347-A438-8B3A22A5DACB}" type="sibTrans" cxnId="{764EF45F-2A87-4A7F-8F8F-7600CF07079C}">
      <dgm:prSet/>
      <dgm:spPr/>
      <dgm:t>
        <a:bodyPr/>
        <a:lstStyle/>
        <a:p>
          <a:endParaRPr lang="en-US"/>
        </a:p>
      </dgm:t>
    </dgm:pt>
    <dgm:pt modelId="{FFA0D6B1-2301-4F49-9B38-9E3BE64A640A}">
      <dgm:prSet/>
      <dgm:spPr/>
      <dgm:t>
        <a:bodyPr/>
        <a:lstStyle/>
        <a:p>
          <a:r>
            <a:rPr lang="en-US"/>
            <a:t>We end the sprint with a sprint review and retrospective.</a:t>
          </a:r>
        </a:p>
      </dgm:t>
    </dgm:pt>
    <dgm:pt modelId="{1AB6DC9A-31E4-4585-9673-527CB6C1DAAA}" type="parTrans" cxnId="{A84B644C-B4CB-4B1E-865B-A0F0D850C5CF}">
      <dgm:prSet/>
      <dgm:spPr/>
      <dgm:t>
        <a:bodyPr/>
        <a:lstStyle/>
        <a:p>
          <a:endParaRPr lang="en-US"/>
        </a:p>
      </dgm:t>
    </dgm:pt>
    <dgm:pt modelId="{BAE24432-44D5-49DF-B82C-A9C673948230}" type="sibTrans" cxnId="{A84B644C-B4CB-4B1E-865B-A0F0D850C5CF}">
      <dgm:prSet/>
      <dgm:spPr/>
      <dgm:t>
        <a:bodyPr/>
        <a:lstStyle/>
        <a:p>
          <a:endParaRPr lang="en-US"/>
        </a:p>
      </dgm:t>
    </dgm:pt>
    <dgm:pt modelId="{A96186BE-B81A-4940-ABDC-5414D1B538DC}">
      <dgm:prSet/>
      <dgm:spPr/>
      <dgm:t>
        <a:bodyPr/>
        <a:lstStyle/>
        <a:p>
          <a:r>
            <a:rPr lang="en-US"/>
            <a:t>As the next sprint begins, we divide more tasks and begins working again.</a:t>
          </a:r>
        </a:p>
      </dgm:t>
    </dgm:pt>
    <dgm:pt modelId="{4D3F5E58-0599-49C1-A7A5-772440E7B7FD}" type="parTrans" cxnId="{1B4025AD-5CF9-4604-8203-F8ABDC2FD124}">
      <dgm:prSet/>
      <dgm:spPr/>
      <dgm:t>
        <a:bodyPr/>
        <a:lstStyle/>
        <a:p>
          <a:endParaRPr lang="en-US"/>
        </a:p>
      </dgm:t>
    </dgm:pt>
    <dgm:pt modelId="{31A803C9-D058-41DC-801C-9CCF249534CE}" type="sibTrans" cxnId="{1B4025AD-5CF9-4604-8203-F8ABDC2FD124}">
      <dgm:prSet/>
      <dgm:spPr/>
      <dgm:t>
        <a:bodyPr/>
        <a:lstStyle/>
        <a:p>
          <a:endParaRPr lang="en-US"/>
        </a:p>
      </dgm:t>
    </dgm:pt>
    <dgm:pt modelId="{9F3C0B6A-7658-40A0-878C-58F138E9EB61}" type="pres">
      <dgm:prSet presAssocID="{2E915CCF-A0EA-4E8D-8779-B6C7C076E220}" presName="diagram" presStyleCnt="0">
        <dgm:presLayoutVars>
          <dgm:dir/>
          <dgm:resizeHandles/>
        </dgm:presLayoutVars>
      </dgm:prSet>
      <dgm:spPr/>
    </dgm:pt>
    <dgm:pt modelId="{F3BA89E0-792B-48EC-B3D1-3CCDF2EB8FD3}" type="pres">
      <dgm:prSet presAssocID="{F9BA821F-718D-49EC-9A4A-DEFEEFA73C36}" presName="firstNode" presStyleLbl="node1" presStyleIdx="0" presStyleCnt="8">
        <dgm:presLayoutVars>
          <dgm:bulletEnabled val="1"/>
        </dgm:presLayoutVars>
      </dgm:prSet>
      <dgm:spPr/>
    </dgm:pt>
    <dgm:pt modelId="{CD1816EF-BFAD-4CE6-9BED-3F01D6A0D44A}" type="pres">
      <dgm:prSet presAssocID="{69E78419-0CAE-4F10-BCD7-B567B5C607B8}" presName="sibTrans" presStyleLbl="sibTrans2D1" presStyleIdx="0" presStyleCnt="7"/>
      <dgm:spPr/>
    </dgm:pt>
    <dgm:pt modelId="{CC71FC0D-36F3-4348-8EC9-F170F69779B7}" type="pres">
      <dgm:prSet presAssocID="{316AB058-E269-4237-9E9B-807D48358C94}" presName="middleNode" presStyleCnt="0"/>
      <dgm:spPr/>
    </dgm:pt>
    <dgm:pt modelId="{390393B4-EF27-47D7-93C3-D590DE657CE6}" type="pres">
      <dgm:prSet presAssocID="{316AB058-E269-4237-9E9B-807D48358C94}" presName="padding" presStyleLbl="node1" presStyleIdx="0" presStyleCnt="8"/>
      <dgm:spPr/>
    </dgm:pt>
    <dgm:pt modelId="{B00FD450-3587-4B92-9DDB-C1DB2985E9BE}" type="pres">
      <dgm:prSet presAssocID="{316AB058-E269-4237-9E9B-807D48358C94}" presName="shape" presStyleLbl="node1" presStyleIdx="1" presStyleCnt="8">
        <dgm:presLayoutVars>
          <dgm:bulletEnabled val="1"/>
        </dgm:presLayoutVars>
      </dgm:prSet>
      <dgm:spPr/>
    </dgm:pt>
    <dgm:pt modelId="{8511A753-0932-43D2-B8D6-313505F45DBB}" type="pres">
      <dgm:prSet presAssocID="{BAF7DB00-9005-4737-A3AF-5B1A2661F3C7}" presName="sibTrans" presStyleLbl="sibTrans2D1" presStyleIdx="1" presStyleCnt="7"/>
      <dgm:spPr/>
    </dgm:pt>
    <dgm:pt modelId="{DEE490D8-C532-4681-A4F0-F9E5A85EBAE1}" type="pres">
      <dgm:prSet presAssocID="{80554C0E-A6BB-4F8E-ABE1-52008F04462E}" presName="middleNode" presStyleCnt="0"/>
      <dgm:spPr/>
    </dgm:pt>
    <dgm:pt modelId="{01A02D3E-83FB-4DEF-AE65-6B53C059682E}" type="pres">
      <dgm:prSet presAssocID="{80554C0E-A6BB-4F8E-ABE1-52008F04462E}" presName="padding" presStyleLbl="node1" presStyleIdx="1" presStyleCnt="8"/>
      <dgm:spPr/>
    </dgm:pt>
    <dgm:pt modelId="{A00E708B-8638-42D0-A3C2-FEEF13A0C5F5}" type="pres">
      <dgm:prSet presAssocID="{80554C0E-A6BB-4F8E-ABE1-52008F04462E}" presName="shape" presStyleLbl="node1" presStyleIdx="2" presStyleCnt="8">
        <dgm:presLayoutVars>
          <dgm:bulletEnabled val="1"/>
        </dgm:presLayoutVars>
      </dgm:prSet>
      <dgm:spPr/>
    </dgm:pt>
    <dgm:pt modelId="{429B4D93-B4EA-471C-A8A3-3DF151EFFFBE}" type="pres">
      <dgm:prSet presAssocID="{1A3F3E61-B4D0-48D4-B2D6-A77CEFEA6E2E}" presName="sibTrans" presStyleLbl="sibTrans2D1" presStyleIdx="2" presStyleCnt="7"/>
      <dgm:spPr/>
    </dgm:pt>
    <dgm:pt modelId="{408692E9-C585-4F23-B793-C07BB5856C1C}" type="pres">
      <dgm:prSet presAssocID="{B8B503E9-097A-453A-BCB0-727A58C93C6B}" presName="middleNode" presStyleCnt="0"/>
      <dgm:spPr/>
    </dgm:pt>
    <dgm:pt modelId="{6358B25E-34F6-4E6E-8F0F-D62137E901A5}" type="pres">
      <dgm:prSet presAssocID="{B8B503E9-097A-453A-BCB0-727A58C93C6B}" presName="padding" presStyleLbl="node1" presStyleIdx="2" presStyleCnt="8"/>
      <dgm:spPr/>
    </dgm:pt>
    <dgm:pt modelId="{6AB286B4-ACC3-4910-A42C-B1FCCABA7FB2}" type="pres">
      <dgm:prSet presAssocID="{B8B503E9-097A-453A-BCB0-727A58C93C6B}" presName="shape" presStyleLbl="node1" presStyleIdx="3" presStyleCnt="8">
        <dgm:presLayoutVars>
          <dgm:bulletEnabled val="1"/>
        </dgm:presLayoutVars>
      </dgm:prSet>
      <dgm:spPr/>
    </dgm:pt>
    <dgm:pt modelId="{F5087604-8220-49E8-9DBF-493904A55DF8}" type="pres">
      <dgm:prSet presAssocID="{2E640F34-020E-41AE-A958-1E6795DB9B86}" presName="sibTrans" presStyleLbl="sibTrans2D1" presStyleIdx="3" presStyleCnt="7"/>
      <dgm:spPr/>
    </dgm:pt>
    <dgm:pt modelId="{950E8D7A-1EFB-4200-B3DF-416F0E27A018}" type="pres">
      <dgm:prSet presAssocID="{3BE4ED56-46D5-40FF-BD7E-81F747477E42}" presName="middleNode" presStyleCnt="0"/>
      <dgm:spPr/>
    </dgm:pt>
    <dgm:pt modelId="{4B36ADC6-B834-475F-A4A3-C195B32717BE}" type="pres">
      <dgm:prSet presAssocID="{3BE4ED56-46D5-40FF-BD7E-81F747477E42}" presName="padding" presStyleLbl="node1" presStyleIdx="3" presStyleCnt="8"/>
      <dgm:spPr/>
    </dgm:pt>
    <dgm:pt modelId="{A8FE796E-345B-4F36-9D31-79DDF569A29C}" type="pres">
      <dgm:prSet presAssocID="{3BE4ED56-46D5-40FF-BD7E-81F747477E42}" presName="shape" presStyleLbl="node1" presStyleIdx="4" presStyleCnt="8">
        <dgm:presLayoutVars>
          <dgm:bulletEnabled val="1"/>
        </dgm:presLayoutVars>
      </dgm:prSet>
      <dgm:spPr/>
    </dgm:pt>
    <dgm:pt modelId="{84BFE78C-9A71-43CF-B452-5774650063C5}" type="pres">
      <dgm:prSet presAssocID="{029FD0EC-1911-4C62-BE13-7C9CA0D28987}" presName="sibTrans" presStyleLbl="sibTrans2D1" presStyleIdx="4" presStyleCnt="7"/>
      <dgm:spPr/>
    </dgm:pt>
    <dgm:pt modelId="{721D59E0-E7E1-4F5C-923E-A610B9FB424F}" type="pres">
      <dgm:prSet presAssocID="{FF9C267E-492F-4B65-B3BB-2D4F8D264514}" presName="middleNode" presStyleCnt="0"/>
      <dgm:spPr/>
    </dgm:pt>
    <dgm:pt modelId="{2194F800-46A6-4BAE-A419-5389084D07C9}" type="pres">
      <dgm:prSet presAssocID="{FF9C267E-492F-4B65-B3BB-2D4F8D264514}" presName="padding" presStyleLbl="node1" presStyleIdx="4" presStyleCnt="8"/>
      <dgm:spPr/>
    </dgm:pt>
    <dgm:pt modelId="{A29B38B6-472D-4B6D-B728-99916038161E}" type="pres">
      <dgm:prSet presAssocID="{FF9C267E-492F-4B65-B3BB-2D4F8D264514}" presName="shape" presStyleLbl="node1" presStyleIdx="5" presStyleCnt="8">
        <dgm:presLayoutVars>
          <dgm:bulletEnabled val="1"/>
        </dgm:presLayoutVars>
      </dgm:prSet>
      <dgm:spPr/>
    </dgm:pt>
    <dgm:pt modelId="{63658DAB-4FC2-4A49-BD93-9EBD9F7D5D0B}" type="pres">
      <dgm:prSet presAssocID="{38152900-575F-4347-A438-8B3A22A5DACB}" presName="sibTrans" presStyleLbl="sibTrans2D1" presStyleIdx="5" presStyleCnt="7"/>
      <dgm:spPr/>
    </dgm:pt>
    <dgm:pt modelId="{A64D7FAB-5BA7-432C-B41F-035AC1D9AE7B}" type="pres">
      <dgm:prSet presAssocID="{FFA0D6B1-2301-4F49-9B38-9E3BE64A640A}" presName="middleNode" presStyleCnt="0"/>
      <dgm:spPr/>
    </dgm:pt>
    <dgm:pt modelId="{2328551D-4D34-4EF0-ADAB-7CEBA256B1F9}" type="pres">
      <dgm:prSet presAssocID="{FFA0D6B1-2301-4F49-9B38-9E3BE64A640A}" presName="padding" presStyleLbl="node1" presStyleIdx="5" presStyleCnt="8"/>
      <dgm:spPr/>
    </dgm:pt>
    <dgm:pt modelId="{276E9AAB-AD6E-407B-813C-BDD98C2857FF}" type="pres">
      <dgm:prSet presAssocID="{FFA0D6B1-2301-4F49-9B38-9E3BE64A640A}" presName="shape" presStyleLbl="node1" presStyleIdx="6" presStyleCnt="8">
        <dgm:presLayoutVars>
          <dgm:bulletEnabled val="1"/>
        </dgm:presLayoutVars>
      </dgm:prSet>
      <dgm:spPr/>
    </dgm:pt>
    <dgm:pt modelId="{71597EED-8FB9-42ED-A5F2-C33B1A957DDA}" type="pres">
      <dgm:prSet presAssocID="{BAE24432-44D5-49DF-B82C-A9C673948230}" presName="sibTrans" presStyleLbl="sibTrans2D1" presStyleIdx="6" presStyleCnt="7"/>
      <dgm:spPr/>
    </dgm:pt>
    <dgm:pt modelId="{F0A7572D-2027-449F-9AD2-37D9BA817841}" type="pres">
      <dgm:prSet presAssocID="{A96186BE-B81A-4940-ABDC-5414D1B538DC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6B274E07-8E76-4C94-ACEB-5BC3252C7C6F}" type="presOf" srcId="{029FD0EC-1911-4C62-BE13-7C9CA0D28987}" destId="{84BFE78C-9A71-43CF-B452-5774650063C5}" srcOrd="0" destOrd="0" presId="urn:microsoft.com/office/officeart/2005/8/layout/bProcess2"/>
    <dgm:cxn modelId="{75A6BB20-DB18-4707-A950-84D91982EF90}" type="presOf" srcId="{80554C0E-A6BB-4F8E-ABE1-52008F04462E}" destId="{A00E708B-8638-42D0-A3C2-FEEF13A0C5F5}" srcOrd="0" destOrd="0" presId="urn:microsoft.com/office/officeart/2005/8/layout/bProcess2"/>
    <dgm:cxn modelId="{80AAED25-1EC5-4A5F-8AE2-F3DCE07CE967}" type="presOf" srcId="{F9BA821F-718D-49EC-9A4A-DEFEEFA73C36}" destId="{F3BA89E0-792B-48EC-B3D1-3CCDF2EB8FD3}" srcOrd="0" destOrd="0" presId="urn:microsoft.com/office/officeart/2005/8/layout/bProcess2"/>
    <dgm:cxn modelId="{51457B37-2794-4671-A020-F60DED537707}" srcId="{2E915CCF-A0EA-4E8D-8779-B6C7C076E220}" destId="{316AB058-E269-4237-9E9B-807D48358C94}" srcOrd="1" destOrd="0" parTransId="{E1D07EE4-F298-45B7-9DFD-776D706693B7}" sibTransId="{BAF7DB00-9005-4737-A3AF-5B1A2661F3C7}"/>
    <dgm:cxn modelId="{B3B5483C-A044-4B35-BB18-848AE42991E2}" type="presOf" srcId="{BAF7DB00-9005-4737-A3AF-5B1A2661F3C7}" destId="{8511A753-0932-43D2-B8D6-313505F45DBB}" srcOrd="0" destOrd="0" presId="urn:microsoft.com/office/officeart/2005/8/layout/bProcess2"/>
    <dgm:cxn modelId="{613F473F-8A01-4658-9DF2-2DE665C2CB7D}" type="presOf" srcId="{B8B503E9-097A-453A-BCB0-727A58C93C6B}" destId="{6AB286B4-ACC3-4910-A42C-B1FCCABA7FB2}" srcOrd="0" destOrd="0" presId="urn:microsoft.com/office/officeart/2005/8/layout/bProcess2"/>
    <dgm:cxn modelId="{764EF45F-2A87-4A7F-8F8F-7600CF07079C}" srcId="{2E915CCF-A0EA-4E8D-8779-B6C7C076E220}" destId="{FF9C267E-492F-4B65-B3BB-2D4F8D264514}" srcOrd="5" destOrd="0" parTransId="{20CC135E-98FB-46CA-BF25-FE8D9D98BE85}" sibTransId="{38152900-575F-4347-A438-8B3A22A5DACB}"/>
    <dgm:cxn modelId="{48B71F46-B67F-49F3-933C-A878DDC30C84}" type="presOf" srcId="{69E78419-0CAE-4F10-BCD7-B567B5C607B8}" destId="{CD1816EF-BFAD-4CE6-9BED-3F01D6A0D44A}" srcOrd="0" destOrd="0" presId="urn:microsoft.com/office/officeart/2005/8/layout/bProcess2"/>
    <dgm:cxn modelId="{C54E1068-45B7-42A9-8B36-52BE67F814EB}" srcId="{2E915CCF-A0EA-4E8D-8779-B6C7C076E220}" destId="{80554C0E-A6BB-4F8E-ABE1-52008F04462E}" srcOrd="2" destOrd="0" parTransId="{8328F050-1D35-48E9-9C0E-86DC84DB94AF}" sibTransId="{1A3F3E61-B4D0-48D4-B2D6-A77CEFEA6E2E}"/>
    <dgm:cxn modelId="{2717F24A-4CCE-4F3E-A3B7-456A5AF66126}" type="presOf" srcId="{FF9C267E-492F-4B65-B3BB-2D4F8D264514}" destId="{A29B38B6-472D-4B6D-B728-99916038161E}" srcOrd="0" destOrd="0" presId="urn:microsoft.com/office/officeart/2005/8/layout/bProcess2"/>
    <dgm:cxn modelId="{A84B644C-B4CB-4B1E-865B-A0F0D850C5CF}" srcId="{2E915CCF-A0EA-4E8D-8779-B6C7C076E220}" destId="{FFA0D6B1-2301-4F49-9B38-9E3BE64A640A}" srcOrd="6" destOrd="0" parTransId="{1AB6DC9A-31E4-4585-9673-527CB6C1DAAA}" sibTransId="{BAE24432-44D5-49DF-B82C-A9C673948230}"/>
    <dgm:cxn modelId="{653EDD54-F411-4E3C-B129-F7F0C8BCD3DC}" type="presOf" srcId="{A96186BE-B81A-4940-ABDC-5414D1B538DC}" destId="{F0A7572D-2027-449F-9AD2-37D9BA817841}" srcOrd="0" destOrd="0" presId="urn:microsoft.com/office/officeart/2005/8/layout/bProcess2"/>
    <dgm:cxn modelId="{4F402D7F-5B52-402E-A6AC-7D8AD50A36A3}" type="presOf" srcId="{BAE24432-44D5-49DF-B82C-A9C673948230}" destId="{71597EED-8FB9-42ED-A5F2-C33B1A957DDA}" srcOrd="0" destOrd="0" presId="urn:microsoft.com/office/officeart/2005/8/layout/bProcess2"/>
    <dgm:cxn modelId="{1C555696-564E-47E8-B3CC-2DCA5A0A38E3}" type="presOf" srcId="{2E640F34-020E-41AE-A958-1E6795DB9B86}" destId="{F5087604-8220-49E8-9DBF-493904A55DF8}" srcOrd="0" destOrd="0" presId="urn:microsoft.com/office/officeart/2005/8/layout/bProcess2"/>
    <dgm:cxn modelId="{1B4025AD-5CF9-4604-8203-F8ABDC2FD124}" srcId="{2E915CCF-A0EA-4E8D-8779-B6C7C076E220}" destId="{A96186BE-B81A-4940-ABDC-5414D1B538DC}" srcOrd="7" destOrd="0" parTransId="{4D3F5E58-0599-49C1-A7A5-772440E7B7FD}" sibTransId="{31A803C9-D058-41DC-801C-9CCF249534CE}"/>
    <dgm:cxn modelId="{8F60D2B5-D8A4-444A-A0D1-C3B6845258D7}" type="presOf" srcId="{38152900-575F-4347-A438-8B3A22A5DACB}" destId="{63658DAB-4FC2-4A49-BD93-9EBD9F7D5D0B}" srcOrd="0" destOrd="0" presId="urn:microsoft.com/office/officeart/2005/8/layout/bProcess2"/>
    <dgm:cxn modelId="{60BF06BA-2D87-4FA1-9EB4-D37CCD1CC2A3}" type="presOf" srcId="{3BE4ED56-46D5-40FF-BD7E-81F747477E42}" destId="{A8FE796E-345B-4F36-9D31-79DDF569A29C}" srcOrd="0" destOrd="0" presId="urn:microsoft.com/office/officeart/2005/8/layout/bProcess2"/>
    <dgm:cxn modelId="{256571BD-8AE3-4016-B235-A6BF28B8C3D9}" type="presOf" srcId="{316AB058-E269-4237-9E9B-807D48358C94}" destId="{B00FD450-3587-4B92-9DDB-C1DB2985E9BE}" srcOrd="0" destOrd="0" presId="urn:microsoft.com/office/officeart/2005/8/layout/bProcess2"/>
    <dgm:cxn modelId="{AACF6BC0-4289-4204-B08F-216FA0E78E5D}" srcId="{2E915CCF-A0EA-4E8D-8779-B6C7C076E220}" destId="{F9BA821F-718D-49EC-9A4A-DEFEEFA73C36}" srcOrd="0" destOrd="0" parTransId="{2DF5BD6E-22F6-49B3-8BCE-E9282616174F}" sibTransId="{69E78419-0CAE-4F10-BCD7-B567B5C607B8}"/>
    <dgm:cxn modelId="{8DEA53CF-614C-4978-9288-D83924AC6EBB}" srcId="{2E915CCF-A0EA-4E8D-8779-B6C7C076E220}" destId="{3BE4ED56-46D5-40FF-BD7E-81F747477E42}" srcOrd="4" destOrd="0" parTransId="{1934B7A9-C807-4F4E-A333-7331759A5C69}" sibTransId="{029FD0EC-1911-4C62-BE13-7C9CA0D28987}"/>
    <dgm:cxn modelId="{BF2970DA-FE00-4F97-BBCC-5A50388038A9}" type="presOf" srcId="{FFA0D6B1-2301-4F49-9B38-9E3BE64A640A}" destId="{276E9AAB-AD6E-407B-813C-BDD98C2857FF}" srcOrd="0" destOrd="0" presId="urn:microsoft.com/office/officeart/2005/8/layout/bProcess2"/>
    <dgm:cxn modelId="{A2033BDD-E37C-44F4-B293-C42668E94FA4}" type="presOf" srcId="{2E915CCF-A0EA-4E8D-8779-B6C7C076E220}" destId="{9F3C0B6A-7658-40A0-878C-58F138E9EB61}" srcOrd="0" destOrd="0" presId="urn:microsoft.com/office/officeart/2005/8/layout/bProcess2"/>
    <dgm:cxn modelId="{652CCCDE-E5B2-4203-9645-98ED56A1A39A}" type="presOf" srcId="{1A3F3E61-B4D0-48D4-B2D6-A77CEFEA6E2E}" destId="{429B4D93-B4EA-471C-A8A3-3DF151EFFFBE}" srcOrd="0" destOrd="0" presId="urn:microsoft.com/office/officeart/2005/8/layout/bProcess2"/>
    <dgm:cxn modelId="{31FB0FFD-169A-4A61-B94B-B822AAC2BAEF}" srcId="{2E915CCF-A0EA-4E8D-8779-B6C7C076E220}" destId="{B8B503E9-097A-453A-BCB0-727A58C93C6B}" srcOrd="3" destOrd="0" parTransId="{8D913D60-627E-40AC-8DBA-D3724CC069C3}" sibTransId="{2E640F34-020E-41AE-A958-1E6795DB9B86}"/>
    <dgm:cxn modelId="{3B0B1A7C-87A1-4909-BFC5-4B688FD9E336}" type="presParOf" srcId="{9F3C0B6A-7658-40A0-878C-58F138E9EB61}" destId="{F3BA89E0-792B-48EC-B3D1-3CCDF2EB8FD3}" srcOrd="0" destOrd="0" presId="urn:microsoft.com/office/officeart/2005/8/layout/bProcess2"/>
    <dgm:cxn modelId="{F624AE8A-95DB-40D8-B2AA-32A9E5FFA261}" type="presParOf" srcId="{9F3C0B6A-7658-40A0-878C-58F138E9EB61}" destId="{CD1816EF-BFAD-4CE6-9BED-3F01D6A0D44A}" srcOrd="1" destOrd="0" presId="urn:microsoft.com/office/officeart/2005/8/layout/bProcess2"/>
    <dgm:cxn modelId="{017EB858-5D6D-4C87-BA8F-E948EB12E079}" type="presParOf" srcId="{9F3C0B6A-7658-40A0-878C-58F138E9EB61}" destId="{CC71FC0D-36F3-4348-8EC9-F170F69779B7}" srcOrd="2" destOrd="0" presId="urn:microsoft.com/office/officeart/2005/8/layout/bProcess2"/>
    <dgm:cxn modelId="{35FEA0B5-0613-41A6-A607-9BA0624706FA}" type="presParOf" srcId="{CC71FC0D-36F3-4348-8EC9-F170F69779B7}" destId="{390393B4-EF27-47D7-93C3-D590DE657CE6}" srcOrd="0" destOrd="0" presId="urn:microsoft.com/office/officeart/2005/8/layout/bProcess2"/>
    <dgm:cxn modelId="{30E20821-A10C-4CEC-91C8-DED9913A2041}" type="presParOf" srcId="{CC71FC0D-36F3-4348-8EC9-F170F69779B7}" destId="{B00FD450-3587-4B92-9DDB-C1DB2985E9BE}" srcOrd="1" destOrd="0" presId="urn:microsoft.com/office/officeart/2005/8/layout/bProcess2"/>
    <dgm:cxn modelId="{A82DEA28-BBD2-4654-8912-6E69383737A4}" type="presParOf" srcId="{9F3C0B6A-7658-40A0-878C-58F138E9EB61}" destId="{8511A753-0932-43D2-B8D6-313505F45DBB}" srcOrd="3" destOrd="0" presId="urn:microsoft.com/office/officeart/2005/8/layout/bProcess2"/>
    <dgm:cxn modelId="{7AF44293-9207-45B5-94A1-3F249EE204E2}" type="presParOf" srcId="{9F3C0B6A-7658-40A0-878C-58F138E9EB61}" destId="{DEE490D8-C532-4681-A4F0-F9E5A85EBAE1}" srcOrd="4" destOrd="0" presId="urn:microsoft.com/office/officeart/2005/8/layout/bProcess2"/>
    <dgm:cxn modelId="{44388359-38F6-4EEC-B2AD-6C78C9D7964B}" type="presParOf" srcId="{DEE490D8-C532-4681-A4F0-F9E5A85EBAE1}" destId="{01A02D3E-83FB-4DEF-AE65-6B53C059682E}" srcOrd="0" destOrd="0" presId="urn:microsoft.com/office/officeart/2005/8/layout/bProcess2"/>
    <dgm:cxn modelId="{83B52912-66C9-4C05-8BF3-CEE298C4A192}" type="presParOf" srcId="{DEE490D8-C532-4681-A4F0-F9E5A85EBAE1}" destId="{A00E708B-8638-42D0-A3C2-FEEF13A0C5F5}" srcOrd="1" destOrd="0" presId="urn:microsoft.com/office/officeart/2005/8/layout/bProcess2"/>
    <dgm:cxn modelId="{75F33E37-28AE-42A3-BB1C-4053270DE153}" type="presParOf" srcId="{9F3C0B6A-7658-40A0-878C-58F138E9EB61}" destId="{429B4D93-B4EA-471C-A8A3-3DF151EFFFBE}" srcOrd="5" destOrd="0" presId="urn:microsoft.com/office/officeart/2005/8/layout/bProcess2"/>
    <dgm:cxn modelId="{C72DADF2-8113-460E-BC36-54ACE9A963BA}" type="presParOf" srcId="{9F3C0B6A-7658-40A0-878C-58F138E9EB61}" destId="{408692E9-C585-4F23-B793-C07BB5856C1C}" srcOrd="6" destOrd="0" presId="urn:microsoft.com/office/officeart/2005/8/layout/bProcess2"/>
    <dgm:cxn modelId="{A0155B17-B9F3-46AA-9F58-618DC1191E68}" type="presParOf" srcId="{408692E9-C585-4F23-B793-C07BB5856C1C}" destId="{6358B25E-34F6-4E6E-8F0F-D62137E901A5}" srcOrd="0" destOrd="0" presId="urn:microsoft.com/office/officeart/2005/8/layout/bProcess2"/>
    <dgm:cxn modelId="{EB73424C-40E2-4EF3-8D3A-CBB6C284F5B7}" type="presParOf" srcId="{408692E9-C585-4F23-B793-C07BB5856C1C}" destId="{6AB286B4-ACC3-4910-A42C-B1FCCABA7FB2}" srcOrd="1" destOrd="0" presId="urn:microsoft.com/office/officeart/2005/8/layout/bProcess2"/>
    <dgm:cxn modelId="{D5348538-396D-40A6-B15E-14DAFCE469AD}" type="presParOf" srcId="{9F3C0B6A-7658-40A0-878C-58F138E9EB61}" destId="{F5087604-8220-49E8-9DBF-493904A55DF8}" srcOrd="7" destOrd="0" presId="urn:microsoft.com/office/officeart/2005/8/layout/bProcess2"/>
    <dgm:cxn modelId="{07662F73-86DB-457F-9174-40FB0E081623}" type="presParOf" srcId="{9F3C0B6A-7658-40A0-878C-58F138E9EB61}" destId="{950E8D7A-1EFB-4200-B3DF-416F0E27A018}" srcOrd="8" destOrd="0" presId="urn:microsoft.com/office/officeart/2005/8/layout/bProcess2"/>
    <dgm:cxn modelId="{B8891A4B-849F-428C-8D88-1EB466061DB8}" type="presParOf" srcId="{950E8D7A-1EFB-4200-B3DF-416F0E27A018}" destId="{4B36ADC6-B834-475F-A4A3-C195B32717BE}" srcOrd="0" destOrd="0" presId="urn:microsoft.com/office/officeart/2005/8/layout/bProcess2"/>
    <dgm:cxn modelId="{706B99BF-5258-49D6-910E-ED2B84430E98}" type="presParOf" srcId="{950E8D7A-1EFB-4200-B3DF-416F0E27A018}" destId="{A8FE796E-345B-4F36-9D31-79DDF569A29C}" srcOrd="1" destOrd="0" presId="urn:microsoft.com/office/officeart/2005/8/layout/bProcess2"/>
    <dgm:cxn modelId="{0F99CD6B-2DCD-4B9B-9224-8510325CBAFA}" type="presParOf" srcId="{9F3C0B6A-7658-40A0-878C-58F138E9EB61}" destId="{84BFE78C-9A71-43CF-B452-5774650063C5}" srcOrd="9" destOrd="0" presId="urn:microsoft.com/office/officeart/2005/8/layout/bProcess2"/>
    <dgm:cxn modelId="{77D1F09D-7945-49AE-8534-2D38C33BBFD9}" type="presParOf" srcId="{9F3C0B6A-7658-40A0-878C-58F138E9EB61}" destId="{721D59E0-E7E1-4F5C-923E-A610B9FB424F}" srcOrd="10" destOrd="0" presId="urn:microsoft.com/office/officeart/2005/8/layout/bProcess2"/>
    <dgm:cxn modelId="{C885A080-5950-4C69-99B6-6A5A309F0545}" type="presParOf" srcId="{721D59E0-E7E1-4F5C-923E-A610B9FB424F}" destId="{2194F800-46A6-4BAE-A419-5389084D07C9}" srcOrd="0" destOrd="0" presId="urn:microsoft.com/office/officeart/2005/8/layout/bProcess2"/>
    <dgm:cxn modelId="{69631203-4A1C-4782-8DE2-2704FE07B8ED}" type="presParOf" srcId="{721D59E0-E7E1-4F5C-923E-A610B9FB424F}" destId="{A29B38B6-472D-4B6D-B728-99916038161E}" srcOrd="1" destOrd="0" presId="urn:microsoft.com/office/officeart/2005/8/layout/bProcess2"/>
    <dgm:cxn modelId="{871A4A67-789C-4515-AE42-4247DCBF4321}" type="presParOf" srcId="{9F3C0B6A-7658-40A0-878C-58F138E9EB61}" destId="{63658DAB-4FC2-4A49-BD93-9EBD9F7D5D0B}" srcOrd="11" destOrd="0" presId="urn:microsoft.com/office/officeart/2005/8/layout/bProcess2"/>
    <dgm:cxn modelId="{EFE84D12-6A7C-452B-BB74-281C9457D6B1}" type="presParOf" srcId="{9F3C0B6A-7658-40A0-878C-58F138E9EB61}" destId="{A64D7FAB-5BA7-432C-B41F-035AC1D9AE7B}" srcOrd="12" destOrd="0" presId="urn:microsoft.com/office/officeart/2005/8/layout/bProcess2"/>
    <dgm:cxn modelId="{DA42A417-3AF8-4AA0-ADEB-EA972CBC093D}" type="presParOf" srcId="{A64D7FAB-5BA7-432C-B41F-035AC1D9AE7B}" destId="{2328551D-4D34-4EF0-ADAB-7CEBA256B1F9}" srcOrd="0" destOrd="0" presId="urn:microsoft.com/office/officeart/2005/8/layout/bProcess2"/>
    <dgm:cxn modelId="{70A6BACD-F455-4BA2-BCB5-E8A25BD9DDDD}" type="presParOf" srcId="{A64D7FAB-5BA7-432C-B41F-035AC1D9AE7B}" destId="{276E9AAB-AD6E-407B-813C-BDD98C2857FF}" srcOrd="1" destOrd="0" presId="urn:microsoft.com/office/officeart/2005/8/layout/bProcess2"/>
    <dgm:cxn modelId="{B116A4AC-9761-4C19-B746-7E9771341A0F}" type="presParOf" srcId="{9F3C0B6A-7658-40A0-878C-58F138E9EB61}" destId="{71597EED-8FB9-42ED-A5F2-C33B1A957DDA}" srcOrd="13" destOrd="0" presId="urn:microsoft.com/office/officeart/2005/8/layout/bProcess2"/>
    <dgm:cxn modelId="{C4D4D294-983D-46DF-9D66-DC4BDE27AD91}" type="presParOf" srcId="{9F3C0B6A-7658-40A0-878C-58F138E9EB61}" destId="{F0A7572D-2027-449F-9AD2-37D9BA817841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ABDB5-2E31-40BB-971D-3B7821A328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C3FAF5-6268-4E5F-AC6F-77341B3AEEF4}">
      <dgm:prSet/>
      <dgm:spPr/>
      <dgm:t>
        <a:bodyPr/>
        <a:lstStyle/>
        <a:p>
          <a:r>
            <a:rPr lang="en-US"/>
            <a:t>As mentioned before, our teamwork methodology is based on scrum .</a:t>
          </a:r>
        </a:p>
      </dgm:t>
    </dgm:pt>
    <dgm:pt modelId="{57793418-171A-48C6-98DA-F010171765B9}" type="parTrans" cxnId="{FACF124D-09A3-41D8-BE55-E25C057B5F52}">
      <dgm:prSet/>
      <dgm:spPr/>
      <dgm:t>
        <a:bodyPr/>
        <a:lstStyle/>
        <a:p>
          <a:endParaRPr lang="en-US"/>
        </a:p>
      </dgm:t>
    </dgm:pt>
    <dgm:pt modelId="{38642C26-B861-4BA8-936E-150963C40DB9}" type="sibTrans" cxnId="{FACF124D-09A3-41D8-BE55-E25C057B5F52}">
      <dgm:prSet/>
      <dgm:spPr/>
      <dgm:t>
        <a:bodyPr/>
        <a:lstStyle/>
        <a:p>
          <a:endParaRPr lang="en-US"/>
        </a:p>
      </dgm:t>
    </dgm:pt>
    <dgm:pt modelId="{588CDCE9-74C2-47CC-90D4-85A0FFB3A379}">
      <dgm:prSet/>
      <dgm:spPr/>
      <dgm:t>
        <a:bodyPr/>
        <a:lstStyle/>
        <a:p>
          <a:r>
            <a:rPr lang="en-US"/>
            <a:t>In terms of a conflict resolution strategy, we opt out to always verify each others opinions relative to the conflict, and decide what's best according to it.</a:t>
          </a:r>
        </a:p>
      </dgm:t>
    </dgm:pt>
    <dgm:pt modelId="{9A813680-7A22-4FB9-96E7-E2E57D6E3DF4}" type="parTrans" cxnId="{515B02D3-0ECF-4D20-92D9-F801322592CB}">
      <dgm:prSet/>
      <dgm:spPr/>
      <dgm:t>
        <a:bodyPr/>
        <a:lstStyle/>
        <a:p>
          <a:endParaRPr lang="en-US"/>
        </a:p>
      </dgm:t>
    </dgm:pt>
    <dgm:pt modelId="{EA6C1B73-9DBF-4072-9AF1-78B75CAB7634}" type="sibTrans" cxnId="{515B02D3-0ECF-4D20-92D9-F801322592CB}">
      <dgm:prSet/>
      <dgm:spPr/>
      <dgm:t>
        <a:bodyPr/>
        <a:lstStyle/>
        <a:p>
          <a:endParaRPr lang="en-US"/>
        </a:p>
      </dgm:t>
    </dgm:pt>
    <dgm:pt modelId="{661F9B38-C3A8-4CD5-B79E-8917015CC9D7}" type="pres">
      <dgm:prSet presAssocID="{A0FABDB5-2E31-40BB-971D-3B7821A3282E}" presName="root" presStyleCnt="0">
        <dgm:presLayoutVars>
          <dgm:dir/>
          <dgm:resizeHandles val="exact"/>
        </dgm:presLayoutVars>
      </dgm:prSet>
      <dgm:spPr/>
    </dgm:pt>
    <dgm:pt modelId="{A16C7573-7920-455F-A2CF-363DABBF11E8}" type="pres">
      <dgm:prSet presAssocID="{16C3FAF5-6268-4E5F-AC6F-77341B3AEEF4}" presName="compNode" presStyleCnt="0"/>
      <dgm:spPr/>
    </dgm:pt>
    <dgm:pt modelId="{163110DF-F10F-43A4-9F94-4D4F17738C43}" type="pres">
      <dgm:prSet presAssocID="{16C3FAF5-6268-4E5F-AC6F-77341B3AEE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90C01ED-CD09-4CD5-A8A4-EAC231587EE6}" type="pres">
      <dgm:prSet presAssocID="{16C3FAF5-6268-4E5F-AC6F-77341B3AEEF4}" presName="spaceRect" presStyleCnt="0"/>
      <dgm:spPr/>
    </dgm:pt>
    <dgm:pt modelId="{1173C21A-DACE-47D0-B16A-B92484F9B44E}" type="pres">
      <dgm:prSet presAssocID="{16C3FAF5-6268-4E5F-AC6F-77341B3AEEF4}" presName="textRect" presStyleLbl="revTx" presStyleIdx="0" presStyleCnt="2">
        <dgm:presLayoutVars>
          <dgm:chMax val="1"/>
          <dgm:chPref val="1"/>
        </dgm:presLayoutVars>
      </dgm:prSet>
      <dgm:spPr/>
    </dgm:pt>
    <dgm:pt modelId="{1802DE46-569B-442D-9390-5A28F6E1A36E}" type="pres">
      <dgm:prSet presAssocID="{38642C26-B861-4BA8-936E-150963C40DB9}" presName="sibTrans" presStyleCnt="0"/>
      <dgm:spPr/>
    </dgm:pt>
    <dgm:pt modelId="{00A694DF-6C19-4C2F-AC7B-F5CEFF189962}" type="pres">
      <dgm:prSet presAssocID="{588CDCE9-74C2-47CC-90D4-85A0FFB3A379}" presName="compNode" presStyleCnt="0"/>
      <dgm:spPr/>
    </dgm:pt>
    <dgm:pt modelId="{DFE2C399-C1BC-4D01-9DA0-0BA334602094}" type="pres">
      <dgm:prSet presAssocID="{588CDCE9-74C2-47CC-90D4-85A0FFB3A3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8832518-CC57-4744-8129-E5540EF567FF}" type="pres">
      <dgm:prSet presAssocID="{588CDCE9-74C2-47CC-90D4-85A0FFB3A379}" presName="spaceRect" presStyleCnt="0"/>
      <dgm:spPr/>
    </dgm:pt>
    <dgm:pt modelId="{DD653953-916E-41CC-BBD2-AFEA59A438E3}" type="pres">
      <dgm:prSet presAssocID="{588CDCE9-74C2-47CC-90D4-85A0FFB3A3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494E1A-033C-466A-9D15-2C0A473EFD26}" type="presOf" srcId="{A0FABDB5-2E31-40BB-971D-3B7821A3282E}" destId="{661F9B38-C3A8-4CD5-B79E-8917015CC9D7}" srcOrd="0" destOrd="0" presId="urn:microsoft.com/office/officeart/2018/2/layout/IconLabelList"/>
    <dgm:cxn modelId="{13CDE52A-A420-47C4-88EA-48E06FB0CB84}" type="presOf" srcId="{16C3FAF5-6268-4E5F-AC6F-77341B3AEEF4}" destId="{1173C21A-DACE-47D0-B16A-B92484F9B44E}" srcOrd="0" destOrd="0" presId="urn:microsoft.com/office/officeart/2018/2/layout/IconLabelList"/>
    <dgm:cxn modelId="{FACF124D-09A3-41D8-BE55-E25C057B5F52}" srcId="{A0FABDB5-2E31-40BB-971D-3B7821A3282E}" destId="{16C3FAF5-6268-4E5F-AC6F-77341B3AEEF4}" srcOrd="0" destOrd="0" parTransId="{57793418-171A-48C6-98DA-F010171765B9}" sibTransId="{38642C26-B861-4BA8-936E-150963C40DB9}"/>
    <dgm:cxn modelId="{4FEAE8B2-88F3-4A64-9BB9-14DA8A722542}" type="presOf" srcId="{588CDCE9-74C2-47CC-90D4-85A0FFB3A379}" destId="{DD653953-916E-41CC-BBD2-AFEA59A438E3}" srcOrd="0" destOrd="0" presId="urn:microsoft.com/office/officeart/2018/2/layout/IconLabelList"/>
    <dgm:cxn modelId="{515B02D3-0ECF-4D20-92D9-F801322592CB}" srcId="{A0FABDB5-2E31-40BB-971D-3B7821A3282E}" destId="{588CDCE9-74C2-47CC-90D4-85A0FFB3A379}" srcOrd="1" destOrd="0" parTransId="{9A813680-7A22-4FB9-96E7-E2E57D6E3DF4}" sibTransId="{EA6C1B73-9DBF-4072-9AF1-78B75CAB7634}"/>
    <dgm:cxn modelId="{3CE7CB4B-EC0D-4A50-80B7-DFBD0A7B4A11}" type="presParOf" srcId="{661F9B38-C3A8-4CD5-B79E-8917015CC9D7}" destId="{A16C7573-7920-455F-A2CF-363DABBF11E8}" srcOrd="0" destOrd="0" presId="urn:microsoft.com/office/officeart/2018/2/layout/IconLabelList"/>
    <dgm:cxn modelId="{45F136FA-5758-4907-AFA8-F757DEAD9BBD}" type="presParOf" srcId="{A16C7573-7920-455F-A2CF-363DABBF11E8}" destId="{163110DF-F10F-43A4-9F94-4D4F17738C43}" srcOrd="0" destOrd="0" presId="urn:microsoft.com/office/officeart/2018/2/layout/IconLabelList"/>
    <dgm:cxn modelId="{BF574E01-0660-4F4E-BB61-A50EE9D4AFCB}" type="presParOf" srcId="{A16C7573-7920-455F-A2CF-363DABBF11E8}" destId="{F90C01ED-CD09-4CD5-A8A4-EAC231587EE6}" srcOrd="1" destOrd="0" presId="urn:microsoft.com/office/officeart/2018/2/layout/IconLabelList"/>
    <dgm:cxn modelId="{21306962-C12C-4216-8B7D-3D6CC1CCD732}" type="presParOf" srcId="{A16C7573-7920-455F-A2CF-363DABBF11E8}" destId="{1173C21A-DACE-47D0-B16A-B92484F9B44E}" srcOrd="2" destOrd="0" presId="urn:microsoft.com/office/officeart/2018/2/layout/IconLabelList"/>
    <dgm:cxn modelId="{10B1015D-2E5A-4C0F-8DBA-1B8BC87A4E85}" type="presParOf" srcId="{661F9B38-C3A8-4CD5-B79E-8917015CC9D7}" destId="{1802DE46-569B-442D-9390-5A28F6E1A36E}" srcOrd="1" destOrd="0" presId="urn:microsoft.com/office/officeart/2018/2/layout/IconLabelList"/>
    <dgm:cxn modelId="{CE238D65-0BAA-476A-A95D-DF361571C7DC}" type="presParOf" srcId="{661F9B38-C3A8-4CD5-B79E-8917015CC9D7}" destId="{00A694DF-6C19-4C2F-AC7B-F5CEFF189962}" srcOrd="2" destOrd="0" presId="urn:microsoft.com/office/officeart/2018/2/layout/IconLabelList"/>
    <dgm:cxn modelId="{34321D24-3054-4C3E-8E78-187ED93E2B9C}" type="presParOf" srcId="{00A694DF-6C19-4C2F-AC7B-F5CEFF189962}" destId="{DFE2C399-C1BC-4D01-9DA0-0BA334602094}" srcOrd="0" destOrd="0" presId="urn:microsoft.com/office/officeart/2018/2/layout/IconLabelList"/>
    <dgm:cxn modelId="{DFE43FFD-C208-4A62-B847-7FA241FB2CA2}" type="presParOf" srcId="{00A694DF-6C19-4C2F-AC7B-F5CEFF189962}" destId="{F8832518-CC57-4744-8129-E5540EF567FF}" srcOrd="1" destOrd="0" presId="urn:microsoft.com/office/officeart/2018/2/layout/IconLabelList"/>
    <dgm:cxn modelId="{5DA18C15-AC59-4B04-B802-D87E32B39E59}" type="presParOf" srcId="{00A694DF-6C19-4C2F-AC7B-F5CEFF189962}" destId="{DD653953-916E-41CC-BBD2-AFEA59A438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C97294-D513-4DBB-8B84-BD5784C6CAF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BBAF5-2B7C-4525-A376-68692A1881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expect to meet most, if not all, the expected tasks to be developed.</a:t>
          </a:r>
        </a:p>
      </dgm:t>
    </dgm:pt>
    <dgm:pt modelId="{D373E09D-D4E6-4D01-A67C-FE0538681D02}" type="parTrans" cxnId="{A8C1EF80-559E-4769-B54D-A2D9B3D94707}">
      <dgm:prSet/>
      <dgm:spPr/>
      <dgm:t>
        <a:bodyPr/>
        <a:lstStyle/>
        <a:p>
          <a:endParaRPr lang="en-US"/>
        </a:p>
      </dgm:t>
    </dgm:pt>
    <dgm:pt modelId="{CF9C0442-334D-43CE-9264-E298B1C81385}" type="sibTrans" cxnId="{A8C1EF80-559E-4769-B54D-A2D9B3D94707}">
      <dgm:prSet/>
      <dgm:spPr/>
      <dgm:t>
        <a:bodyPr/>
        <a:lstStyle/>
        <a:p>
          <a:endParaRPr lang="en-US"/>
        </a:p>
      </dgm:t>
    </dgm:pt>
    <dgm:pt modelId="{94D73260-8F90-4912-81BB-AA3112999114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Having by then, </a:t>
          </a:r>
          <a:r>
            <a:rPr lang="en-US" dirty="0">
              <a:latin typeface="Calibri Light" panose="020F0302020204030204"/>
            </a:rPr>
            <a:t>a</a:t>
          </a:r>
          <a:r>
            <a:rPr lang="en-US" dirty="0"/>
            <a:t> well-developed product with maximum value in terms of quality of software</a:t>
          </a:r>
        </a:p>
      </dgm:t>
    </dgm:pt>
    <dgm:pt modelId="{AD632D66-0A5D-4AD4-968B-669407D75FA7}" type="parTrans" cxnId="{DC39D3CB-215C-4A37-AA60-AC79A24564D1}">
      <dgm:prSet/>
      <dgm:spPr/>
      <dgm:t>
        <a:bodyPr/>
        <a:lstStyle/>
        <a:p>
          <a:endParaRPr lang="en-US"/>
        </a:p>
      </dgm:t>
    </dgm:pt>
    <dgm:pt modelId="{014A1A14-AC22-4412-9CA4-CCB6C8300E84}" type="sibTrans" cxnId="{DC39D3CB-215C-4A37-AA60-AC79A24564D1}">
      <dgm:prSet/>
      <dgm:spPr/>
      <dgm:t>
        <a:bodyPr/>
        <a:lstStyle/>
        <a:p>
          <a:endParaRPr lang="en-US"/>
        </a:p>
      </dgm:t>
    </dgm:pt>
    <dgm:pt modelId="{C52A8681-41B1-4624-8932-EC42C6902586}" type="pres">
      <dgm:prSet presAssocID="{CBC97294-D513-4DBB-8B84-BD5784C6CAF7}" presName="root" presStyleCnt="0">
        <dgm:presLayoutVars>
          <dgm:dir/>
          <dgm:resizeHandles val="exact"/>
        </dgm:presLayoutVars>
      </dgm:prSet>
      <dgm:spPr/>
    </dgm:pt>
    <dgm:pt modelId="{35B9DFE3-B6D5-4B81-889A-4AEE5530CA87}" type="pres">
      <dgm:prSet presAssocID="{0A3BBAF5-2B7C-4525-A376-68692A18816B}" presName="compNode" presStyleCnt="0"/>
      <dgm:spPr/>
    </dgm:pt>
    <dgm:pt modelId="{ED92AE62-1351-4829-9725-FEBDCEF9AAC0}" type="pres">
      <dgm:prSet presAssocID="{0A3BBAF5-2B7C-4525-A376-68692A18816B}" presName="iconBgRect" presStyleLbl="bgShp" presStyleIdx="0" presStyleCnt="2"/>
      <dgm:spPr/>
    </dgm:pt>
    <dgm:pt modelId="{A903386E-B4BB-406B-AD91-5E86346F8D40}" type="pres">
      <dgm:prSet presAssocID="{0A3BBAF5-2B7C-4525-A376-68692A1881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89708AB-57A1-4B8A-9615-C74265CA33EB}" type="pres">
      <dgm:prSet presAssocID="{0A3BBAF5-2B7C-4525-A376-68692A18816B}" presName="spaceRect" presStyleCnt="0"/>
      <dgm:spPr/>
    </dgm:pt>
    <dgm:pt modelId="{39805E8E-0EBB-45DD-B12C-9EFF924BAA82}" type="pres">
      <dgm:prSet presAssocID="{0A3BBAF5-2B7C-4525-A376-68692A18816B}" presName="textRect" presStyleLbl="revTx" presStyleIdx="0" presStyleCnt="2">
        <dgm:presLayoutVars>
          <dgm:chMax val="1"/>
          <dgm:chPref val="1"/>
        </dgm:presLayoutVars>
      </dgm:prSet>
      <dgm:spPr/>
    </dgm:pt>
    <dgm:pt modelId="{E3F155CB-AAFA-43FA-BAF5-A3764CFE2D4A}" type="pres">
      <dgm:prSet presAssocID="{CF9C0442-334D-43CE-9264-E298B1C81385}" presName="sibTrans" presStyleCnt="0"/>
      <dgm:spPr/>
    </dgm:pt>
    <dgm:pt modelId="{364C9214-51D4-4E4D-A7D9-6E53862AE193}" type="pres">
      <dgm:prSet presAssocID="{94D73260-8F90-4912-81BB-AA3112999114}" presName="compNode" presStyleCnt="0"/>
      <dgm:spPr/>
    </dgm:pt>
    <dgm:pt modelId="{88C401B6-478F-4C3D-B2A4-B800E9A5790F}" type="pres">
      <dgm:prSet presAssocID="{94D73260-8F90-4912-81BB-AA3112999114}" presName="iconBgRect" presStyleLbl="bgShp" presStyleIdx="1" presStyleCnt="2"/>
      <dgm:spPr/>
    </dgm:pt>
    <dgm:pt modelId="{359E19AB-2C61-4C40-840F-7E0D246F110D}" type="pres">
      <dgm:prSet presAssocID="{94D73260-8F90-4912-81BB-AA31129991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3AA555-4A59-43EE-A8DC-B1E9944E6B0A}" type="pres">
      <dgm:prSet presAssocID="{94D73260-8F90-4912-81BB-AA3112999114}" presName="spaceRect" presStyleCnt="0"/>
      <dgm:spPr/>
    </dgm:pt>
    <dgm:pt modelId="{16C89A94-76F3-43BB-B739-A376D59E881D}" type="pres">
      <dgm:prSet presAssocID="{94D73260-8F90-4912-81BB-AA31129991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EC7F3C-E85B-4587-9EE9-2811DD427485}" type="presOf" srcId="{94D73260-8F90-4912-81BB-AA3112999114}" destId="{16C89A94-76F3-43BB-B739-A376D59E881D}" srcOrd="0" destOrd="0" presId="urn:microsoft.com/office/officeart/2018/5/layout/IconCircleLabelList"/>
    <dgm:cxn modelId="{9AB70362-B422-4D94-9ED0-2AC4EF06CE32}" type="presOf" srcId="{CBC97294-D513-4DBB-8B84-BD5784C6CAF7}" destId="{C52A8681-41B1-4624-8932-EC42C6902586}" srcOrd="0" destOrd="0" presId="urn:microsoft.com/office/officeart/2018/5/layout/IconCircleLabelList"/>
    <dgm:cxn modelId="{A8C1EF80-559E-4769-B54D-A2D9B3D94707}" srcId="{CBC97294-D513-4DBB-8B84-BD5784C6CAF7}" destId="{0A3BBAF5-2B7C-4525-A376-68692A18816B}" srcOrd="0" destOrd="0" parTransId="{D373E09D-D4E6-4D01-A67C-FE0538681D02}" sibTransId="{CF9C0442-334D-43CE-9264-E298B1C81385}"/>
    <dgm:cxn modelId="{DC39D3CB-215C-4A37-AA60-AC79A24564D1}" srcId="{CBC97294-D513-4DBB-8B84-BD5784C6CAF7}" destId="{94D73260-8F90-4912-81BB-AA3112999114}" srcOrd="1" destOrd="0" parTransId="{AD632D66-0A5D-4AD4-968B-669407D75FA7}" sibTransId="{014A1A14-AC22-4412-9CA4-CCB6C8300E84}"/>
    <dgm:cxn modelId="{EDE66EEB-C0A3-481F-A727-D3DCF27B5E91}" type="presOf" srcId="{0A3BBAF5-2B7C-4525-A376-68692A18816B}" destId="{39805E8E-0EBB-45DD-B12C-9EFF924BAA82}" srcOrd="0" destOrd="0" presId="urn:microsoft.com/office/officeart/2018/5/layout/IconCircleLabelList"/>
    <dgm:cxn modelId="{A8D91AD9-2E8C-4110-A13B-28297AC8CCC8}" type="presParOf" srcId="{C52A8681-41B1-4624-8932-EC42C6902586}" destId="{35B9DFE3-B6D5-4B81-889A-4AEE5530CA87}" srcOrd="0" destOrd="0" presId="urn:microsoft.com/office/officeart/2018/5/layout/IconCircleLabelList"/>
    <dgm:cxn modelId="{6A3CF925-EA8F-4F04-9746-E84A2841C73D}" type="presParOf" srcId="{35B9DFE3-B6D5-4B81-889A-4AEE5530CA87}" destId="{ED92AE62-1351-4829-9725-FEBDCEF9AAC0}" srcOrd="0" destOrd="0" presId="urn:microsoft.com/office/officeart/2018/5/layout/IconCircleLabelList"/>
    <dgm:cxn modelId="{6F1784A5-B1C6-4995-A4B0-652941D174E3}" type="presParOf" srcId="{35B9DFE3-B6D5-4B81-889A-4AEE5530CA87}" destId="{A903386E-B4BB-406B-AD91-5E86346F8D40}" srcOrd="1" destOrd="0" presId="urn:microsoft.com/office/officeart/2018/5/layout/IconCircleLabelList"/>
    <dgm:cxn modelId="{98D07203-1660-435B-A178-9F955D8D5626}" type="presParOf" srcId="{35B9DFE3-B6D5-4B81-889A-4AEE5530CA87}" destId="{289708AB-57A1-4B8A-9615-C74265CA33EB}" srcOrd="2" destOrd="0" presId="urn:microsoft.com/office/officeart/2018/5/layout/IconCircleLabelList"/>
    <dgm:cxn modelId="{93826043-C06B-4D72-9FE8-D821CBE6FB9A}" type="presParOf" srcId="{35B9DFE3-B6D5-4B81-889A-4AEE5530CA87}" destId="{39805E8E-0EBB-45DD-B12C-9EFF924BAA82}" srcOrd="3" destOrd="0" presId="urn:microsoft.com/office/officeart/2018/5/layout/IconCircleLabelList"/>
    <dgm:cxn modelId="{7C6C63D6-8DAE-4297-8560-115693F8C7FB}" type="presParOf" srcId="{C52A8681-41B1-4624-8932-EC42C6902586}" destId="{E3F155CB-AAFA-43FA-BAF5-A3764CFE2D4A}" srcOrd="1" destOrd="0" presId="urn:microsoft.com/office/officeart/2018/5/layout/IconCircleLabelList"/>
    <dgm:cxn modelId="{01861CA9-7D3D-4BCE-9EB3-A2FE24C29C0A}" type="presParOf" srcId="{C52A8681-41B1-4624-8932-EC42C6902586}" destId="{364C9214-51D4-4E4D-A7D9-6E53862AE193}" srcOrd="2" destOrd="0" presId="urn:microsoft.com/office/officeart/2018/5/layout/IconCircleLabelList"/>
    <dgm:cxn modelId="{876B82D9-7178-45BE-9958-3E9AF569A7B7}" type="presParOf" srcId="{364C9214-51D4-4E4D-A7D9-6E53862AE193}" destId="{88C401B6-478F-4C3D-B2A4-B800E9A5790F}" srcOrd="0" destOrd="0" presId="urn:microsoft.com/office/officeart/2018/5/layout/IconCircleLabelList"/>
    <dgm:cxn modelId="{EC708540-793E-4D0E-97AA-7C7945C5D541}" type="presParOf" srcId="{364C9214-51D4-4E4D-A7D9-6E53862AE193}" destId="{359E19AB-2C61-4C40-840F-7E0D246F110D}" srcOrd="1" destOrd="0" presId="urn:microsoft.com/office/officeart/2018/5/layout/IconCircleLabelList"/>
    <dgm:cxn modelId="{DDC1F554-62A7-4E4F-97CD-8F7D51107126}" type="presParOf" srcId="{364C9214-51D4-4E4D-A7D9-6E53862AE193}" destId="{A33AA555-4A59-43EE-A8DC-B1E9944E6B0A}" srcOrd="2" destOrd="0" presId="urn:microsoft.com/office/officeart/2018/5/layout/IconCircleLabelList"/>
    <dgm:cxn modelId="{B55EB1A3-160C-4CDE-ABCD-9C19DF00E19F}" type="presParOf" srcId="{364C9214-51D4-4E4D-A7D9-6E53862AE193}" destId="{16C89A94-76F3-43BB-B739-A376D59E88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89E0-792B-48EC-B3D1-3CCDF2EB8FD3}">
      <dsp:nvSpPr>
        <dsp:cNvPr id="0" name=""/>
        <dsp:cNvSpPr/>
      </dsp:nvSpPr>
      <dsp:spPr>
        <a:xfrm>
          <a:off x="167515" y="729"/>
          <a:ext cx="1851012" cy="18510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development process and planning is based on the scrum development process.</a:t>
          </a:r>
        </a:p>
      </dsp:txBody>
      <dsp:txXfrm>
        <a:off x="438589" y="271803"/>
        <a:ext cx="1308864" cy="1308864"/>
      </dsp:txXfrm>
    </dsp:sp>
    <dsp:sp modelId="{CD1816EF-BFAD-4CE6-9BED-3F01D6A0D44A}">
      <dsp:nvSpPr>
        <dsp:cNvPr id="0" name=""/>
        <dsp:cNvSpPr/>
      </dsp:nvSpPr>
      <dsp:spPr>
        <a:xfrm rot="10800000">
          <a:off x="769094" y="2090753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0FD450-3587-4B92-9DDB-C1DB2985E9BE}">
      <dsp:nvSpPr>
        <dsp:cNvPr id="0" name=""/>
        <dsp:cNvSpPr/>
      </dsp:nvSpPr>
      <dsp:spPr>
        <a:xfrm>
          <a:off x="475708" y="2807789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We have a list called a product backlog.</a:t>
          </a:r>
        </a:p>
      </dsp:txBody>
      <dsp:txXfrm>
        <a:off x="656515" y="2988596"/>
        <a:ext cx="873011" cy="873011"/>
      </dsp:txXfrm>
    </dsp:sp>
    <dsp:sp modelId="{8511A753-0932-43D2-B8D6-313505F45DBB}">
      <dsp:nvSpPr>
        <dsp:cNvPr id="0" name=""/>
        <dsp:cNvSpPr/>
      </dsp:nvSpPr>
      <dsp:spPr>
        <a:xfrm rot="5400000">
          <a:off x="2171694" y="3171749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0E708B-8638-42D0-A3C2-FEEF13A0C5F5}">
      <dsp:nvSpPr>
        <dsp:cNvPr id="0" name=""/>
        <dsp:cNvSpPr/>
      </dsp:nvSpPr>
      <dsp:spPr>
        <a:xfrm>
          <a:off x="3252227" y="2807789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During sprint planning, we divide the tasks from the list, and decides how to implement those pieces.</a:t>
          </a:r>
        </a:p>
      </dsp:txBody>
      <dsp:txXfrm>
        <a:off x="3433034" y="2988596"/>
        <a:ext cx="873011" cy="873011"/>
      </dsp:txXfrm>
    </dsp:sp>
    <dsp:sp modelId="{429B4D93-B4EA-471C-A8A3-3DF151EFFFBE}">
      <dsp:nvSpPr>
        <dsp:cNvPr id="0" name=""/>
        <dsp:cNvSpPr/>
      </dsp:nvSpPr>
      <dsp:spPr>
        <a:xfrm>
          <a:off x="3545613" y="1907975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B286B4-ACC3-4910-A42C-B1FCCABA7FB2}">
      <dsp:nvSpPr>
        <dsp:cNvPr id="0" name=""/>
        <dsp:cNvSpPr/>
      </dsp:nvSpPr>
      <dsp:spPr>
        <a:xfrm>
          <a:off x="3252227" y="308922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Since we have a certain amount of time — a sprint — to complete the work, we need to follow up on daily progress.</a:t>
          </a:r>
        </a:p>
      </dsp:txBody>
      <dsp:txXfrm>
        <a:off x="3433034" y="489729"/>
        <a:ext cx="873011" cy="873011"/>
      </dsp:txXfrm>
    </dsp:sp>
    <dsp:sp modelId="{F5087604-8220-49E8-9DBF-493904A55DF8}">
      <dsp:nvSpPr>
        <dsp:cNvPr id="0" name=""/>
        <dsp:cNvSpPr/>
      </dsp:nvSpPr>
      <dsp:spPr>
        <a:xfrm rot="5400000">
          <a:off x="4948213" y="672882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FE796E-345B-4F36-9D31-79DDF569A29C}">
      <dsp:nvSpPr>
        <dsp:cNvPr id="0" name=""/>
        <dsp:cNvSpPr/>
      </dsp:nvSpPr>
      <dsp:spPr>
        <a:xfrm>
          <a:off x="6028746" y="308922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Along the way, the ScrumMaster keeps the team focused on its goal.</a:t>
          </a:r>
        </a:p>
      </dsp:txBody>
      <dsp:txXfrm>
        <a:off x="6209553" y="489729"/>
        <a:ext cx="873011" cy="873011"/>
      </dsp:txXfrm>
    </dsp:sp>
    <dsp:sp modelId="{84BFE78C-9A71-43CF-B452-5774650063C5}">
      <dsp:nvSpPr>
        <dsp:cNvPr id="0" name=""/>
        <dsp:cNvSpPr/>
      </dsp:nvSpPr>
      <dsp:spPr>
        <a:xfrm rot="10800000">
          <a:off x="6322132" y="1936656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9B38B6-472D-4B6D-B728-99916038161E}">
      <dsp:nvSpPr>
        <dsp:cNvPr id="0" name=""/>
        <dsp:cNvSpPr/>
      </dsp:nvSpPr>
      <dsp:spPr>
        <a:xfrm>
          <a:off x="6028746" y="2807789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We expect that at the end of the sprint, the work should be potentially shippable: ready to hand to a customer.</a:t>
          </a:r>
        </a:p>
      </dsp:txBody>
      <dsp:txXfrm>
        <a:off x="6209553" y="2988596"/>
        <a:ext cx="873011" cy="873011"/>
      </dsp:txXfrm>
    </dsp:sp>
    <dsp:sp modelId="{63658DAB-4FC2-4A49-BD93-9EBD9F7D5D0B}">
      <dsp:nvSpPr>
        <dsp:cNvPr id="0" name=""/>
        <dsp:cNvSpPr/>
      </dsp:nvSpPr>
      <dsp:spPr>
        <a:xfrm rot="5400000">
          <a:off x="7724732" y="3171749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E9AAB-AD6E-407B-813C-BDD98C2857FF}">
      <dsp:nvSpPr>
        <dsp:cNvPr id="0" name=""/>
        <dsp:cNvSpPr/>
      </dsp:nvSpPr>
      <dsp:spPr>
        <a:xfrm>
          <a:off x="8805265" y="2807789"/>
          <a:ext cx="1234625" cy="1234625"/>
        </a:xfrm>
        <a:prstGeom prst="ellips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We end the sprint with a sprint review and retrospective.</a:t>
          </a:r>
        </a:p>
      </dsp:txBody>
      <dsp:txXfrm>
        <a:off x="8986072" y="2988596"/>
        <a:ext cx="873011" cy="873011"/>
      </dsp:txXfrm>
    </dsp:sp>
    <dsp:sp modelId="{71597EED-8FB9-42ED-A5F2-C33B1A957DDA}">
      <dsp:nvSpPr>
        <dsp:cNvPr id="0" name=""/>
        <dsp:cNvSpPr/>
      </dsp:nvSpPr>
      <dsp:spPr>
        <a:xfrm>
          <a:off x="9098651" y="2062072"/>
          <a:ext cx="647854" cy="506705"/>
        </a:xfrm>
        <a:prstGeom prst="triangl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7572D-2027-449F-9AD2-37D9BA817841}">
      <dsp:nvSpPr>
        <dsp:cNvPr id="0" name=""/>
        <dsp:cNvSpPr/>
      </dsp:nvSpPr>
      <dsp:spPr>
        <a:xfrm>
          <a:off x="8497072" y="729"/>
          <a:ext cx="1851012" cy="18510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the next sprint begins, we divide more tasks and begins working again.</a:t>
          </a:r>
        </a:p>
      </dsp:txBody>
      <dsp:txXfrm>
        <a:off x="8768146" y="271803"/>
        <a:ext cx="1308864" cy="1308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10DF-F10F-43A4-9F94-4D4F17738C4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C21A-DACE-47D0-B16A-B92484F9B44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 mentioned before, our teamwork methodology is based on scrum .</a:t>
          </a:r>
        </a:p>
      </dsp:txBody>
      <dsp:txXfrm>
        <a:off x="559800" y="3022743"/>
        <a:ext cx="4320000" cy="720000"/>
      </dsp:txXfrm>
    </dsp:sp>
    <dsp:sp modelId="{DFE2C399-C1BC-4D01-9DA0-0BA33460209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53953-916E-41CC-BBD2-AFEA59A438E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terms of a conflict resolution strategy, we opt out to always verify each others opinions relative to the conflict, and decide what's best according to it.</a:t>
          </a:r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2AE62-1351-4829-9725-FEBDCEF9AAC0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3386E-B4BB-406B-AD91-5E86346F8D4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5E8E-0EBB-45DD-B12C-9EFF924BAA8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 expect to meet most, if not all, the expected tasks to be developed.</a:t>
          </a:r>
        </a:p>
      </dsp:txBody>
      <dsp:txXfrm>
        <a:off x="1342800" y="3255669"/>
        <a:ext cx="3600000" cy="720000"/>
      </dsp:txXfrm>
    </dsp:sp>
    <dsp:sp modelId="{88C401B6-478F-4C3D-B2A4-B800E9A5790F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E19AB-2C61-4C40-840F-7E0D246F110D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9A94-76F3-43BB-B739-A376D59E881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Having by then, </a:t>
          </a:r>
          <a:r>
            <a:rPr lang="en-US" sz="1500" kern="1200" dirty="0">
              <a:latin typeface="Calibri Light" panose="020F0302020204030204"/>
            </a:rPr>
            <a:t>a</a:t>
          </a:r>
          <a:r>
            <a:rPr lang="en-US" sz="1500" kern="1200" dirty="0"/>
            <a:t> well-developed product with maximum value in terms of quality of software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19FD9-FC0E-4DF1-A52F-C3039E45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F9CFE-864F-4DA3-A8D2-831232E1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F3AF3-78E5-41D4-957B-EA239766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140349-A3D8-4AF5-A02D-89D9CA25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9D3248-3F8A-4D7F-B6B2-9F5F974A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1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011E6-1846-44B8-B5E0-B6652E91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12E3DF6-98DB-424A-8D72-4A5CF83C6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61F5A0-6D50-467E-AAF9-8100DF19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691021-1D96-475B-AAFE-C7BA97F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8AD26-BC08-4891-B203-483273D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96FE75-7533-4512-8862-43D284B21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B07041B-2910-46F5-81FA-C3B996D1D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E80F1E-B296-4FBE-A6CA-73D866A3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9038D4-A2AD-48F4-83C4-57A5233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35FC10-38D7-4A60-BA10-809E2ADA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8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79196-0EA6-42B2-97C6-2DE1A074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4FFA5D-FDF4-46E9-A2B8-18263058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9554A7-01C4-4838-AB99-C51FE263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F3FA7F-9B0A-46DE-A2E8-892E5B4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AEEC63-A034-4772-8CD2-9DFE2779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72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E82CC-864F-4DC2-A8FC-1E67CD6F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5B1C36-52F2-49C2-80AD-6928FE1A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CED6A1-AA2C-4BAD-8A32-53C232BF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CF2B50-C0B7-4ADF-8ACB-EA4FB353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3B0018-1D6A-49A3-930A-490C42E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07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812F-94E3-4564-BBAB-24EA6F2C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B712B7-BB4E-4309-889C-ABBC23DF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03E937-771B-44A2-A681-9AF6A4CB0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ACD4C7-2CC3-49E7-A024-186D9CBA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88A2BF-3A83-4FC7-AE63-42065826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E71BF6-2656-4688-A71D-54CE70E3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7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A79E-D0F8-4945-848A-898F5E6A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342D60-B319-4199-B879-5B218B4E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C9AEA39-F4CE-4893-9B06-F6C02C2D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C3A1F5-88F3-472D-9B1A-CB45F5663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6C0EE7D-DBA9-4B20-86BD-D0BE30AAD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37161-E27B-4ECF-9C4D-A70A67B1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065AD2-86BC-4253-A45F-D2850A1A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A613F9-E423-41CC-A040-54D5B92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7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CBEF-1F8E-4382-8CC0-C17DE677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ED830F-4BC5-42B3-9D56-AB2244F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CF230C-B91C-4BBA-BDC2-4642441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E8FBD7-B789-4E1F-B819-ADDD6216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E32584-6DD0-4FA8-A597-2244DD18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480EAF0-4D67-4743-819E-D36E5B6A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A8AD74-C1B9-4477-846B-32E262A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10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C6560-3F1D-462D-88FD-3625C8B5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2B2A95-FB88-4021-9798-A7235508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B59253-F4C8-4EC5-B996-CAD1B86F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7833C2-D3AB-4453-8EB1-2662446D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CBAD5C-B34C-4354-95C4-D0F3A26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D0B486-454D-4AD9-9AC7-A82A02EB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60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725B9-1560-4232-8F4C-0D11E90C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1CC065-21DE-42C0-B164-E5266CE2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FA27273-DC69-4D55-BC5F-A27C2456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802BC5-7090-4604-B443-7CA73254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F5125E-CB22-44D0-8999-EEE8C68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E8DA-0A63-4F89-932F-C977EC3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97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6C89BFE-5722-491F-B32E-2E78D845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50E612-3C1D-4DB2-8ECD-FBFA421E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D44964-700C-4AB1-A81F-450232DB4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2CBC-E627-450C-A737-A37921FE4789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3BD94-531F-4908-9C2E-B356CE03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65BFD7-820F-4D56-96E7-C0BAC54F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D67F-7BAC-4D31-A224-76AB4E627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1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3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Picture 109" descr="A delivery drone carrying a package inside a warehouse">
            <a:extLst>
              <a:ext uri="{FF2B5EF4-FFF2-40B4-BE49-F238E27FC236}">
                <a16:creationId xmlns:a16="http://schemas.microsoft.com/office/drawing/2014/main" id="{D1D02A19-7252-97A2-7604-B1715046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A86DBB-57F3-4B93-9149-9BB2C39B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pt-PT" sz="8200" dirty="0" err="1">
                <a:solidFill>
                  <a:srgbClr val="FFFFFF"/>
                </a:solidFill>
              </a:rPr>
              <a:t>Product</a:t>
            </a:r>
            <a:r>
              <a:rPr lang="pt-PT" sz="8200" dirty="0">
                <a:solidFill>
                  <a:srgbClr val="FFFFFF"/>
                </a:solidFill>
              </a:rPr>
              <a:t> </a:t>
            </a:r>
            <a:r>
              <a:rPr lang="pt-PT" sz="8200" dirty="0" err="1">
                <a:solidFill>
                  <a:srgbClr val="FFFFFF"/>
                </a:solidFill>
              </a:rPr>
              <a:t>Presentation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4952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12604D4C-8B51-6DA0-FE3C-127CB9B7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804" b="10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F63318D-C312-4B80-399E-1520546E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Main objectives of the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028A-5F05-D414-7F37-3AC9135A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 products orders (and sell) management system having in mind two distinctive aspects: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 The products being sold are stored in a (almost) fully robotized warehouse where customized automated guided vehicles (AGV) are used to pick-up orders’ products.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 The ability to specify and carry out questionnaires/surveys about any intended topic (e.g.: about a concrete product, a brand, the customer satisfaction regarding the system and/or regarding the delivery process) in an easy and integrated way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41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42E6-2F1E-41AF-AB2C-217DA557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Adopted development process and planning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8AB09AC8-33A1-B7D8-2614-1C652386C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1" r="17184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538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2497B-1EB3-8164-0681-04A81E2BC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84" r="-2" b="7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3125A-B461-8357-7911-51A0DDE8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790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224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784DE356-E810-37C1-CD9C-4BDAE16E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8" r="-2" b="11014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3F65F-2C60-4B3D-94BB-65CF86D4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Teamwork methodology and conflict resolution strategy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85D07-7D0E-ECA1-9345-23F217A21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23E01-1E81-1989-CE42-D21149954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63350"/>
              </p:ext>
            </p:extLst>
          </p:nvPr>
        </p:nvGraphicFramePr>
        <p:xfrm>
          <a:off x="838200" y="124947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010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3D Hologram from iPad">
            <a:extLst>
              <a:ext uri="{FF2B5EF4-FFF2-40B4-BE49-F238E27FC236}">
                <a16:creationId xmlns:a16="http://schemas.microsoft.com/office/drawing/2014/main" id="{9DC03CE3-FD3B-A9ED-4BC1-4582D0C5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29" r="-2" b="109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E976CD-210C-4C46-8B1F-46A860C0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Expected results and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71007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B9DF4-4194-DD22-366D-FA99BBAD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330210"/>
              </p:ext>
            </p:extLst>
          </p:nvPr>
        </p:nvGraphicFramePr>
        <p:xfrm>
          <a:off x="838200" y="124947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30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Product Presentation</vt:lpstr>
      <vt:lpstr>Main objectives of the system</vt:lpstr>
      <vt:lpstr>Adopted development process and planning</vt:lpstr>
      <vt:lpstr>PowerPoint Presentation</vt:lpstr>
      <vt:lpstr>Teamwork methodology and conflict resolution strategy</vt:lpstr>
      <vt:lpstr>PowerPoint Presentation</vt:lpstr>
      <vt:lpstr>Expected results and Product Quality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Presentation</dc:title>
  <dc:creator>nogueira.goncalo15@outlook.pt</dc:creator>
  <cp:lastModifiedBy>nogueira.goncalo15@outlook.pt</cp:lastModifiedBy>
  <cp:revision>132</cp:revision>
  <dcterms:created xsi:type="dcterms:W3CDTF">2022-04-28T15:30:25Z</dcterms:created>
  <dcterms:modified xsi:type="dcterms:W3CDTF">2022-05-01T10:32:45Z</dcterms:modified>
</cp:coreProperties>
</file>