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1" r:id="rId15"/>
    <p:sldId id="270" r:id="rId16"/>
    <p:sldId id="268" r:id="rId17"/>
    <p:sldId id="283" r:id="rId18"/>
    <p:sldId id="282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77" r:id="rId27"/>
    <p:sldId id="280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2C33-4F05-403D-B390-5CFDF649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E78C-FAB7-4582-A6BE-672AB02F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EDEEC-D6D2-4FF6-8821-AE918682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7A51-7108-498C-8562-88AFAB04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F184-8D86-42EA-835C-1215100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9F0-FF85-45C4-91EB-C39F59C5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B4433-3877-4AB9-9414-920DDEFC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D068-F340-4F3D-862F-4830B2CE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F25A-CF4C-44A6-B93B-3AD0F85E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B95A-BB52-48A4-989E-4218A065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72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5A41B-7C07-45A9-BFBF-53A1E08E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32127-4855-4666-80BF-715FEA87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C2FE-0C1C-4ED3-A64D-ABD3A7B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7CA9-3E59-4E31-AC56-35224825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8C55-2C4C-48F0-9D14-D74253D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1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B547-E119-4AF9-AB4C-FA36E1FA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F836-2954-4083-80B9-47399C6F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2C55-0893-42D3-961D-34700B33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2AD9-85A6-4D4A-9C16-7730A61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5FEB-DEA4-4DED-951F-DAD467A6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5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1120-8206-43DB-AC44-12DC7BEB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EFC0-E984-46D1-9F64-446D950B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F21D-A247-4D80-8697-A369D75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8965-8F56-42FD-B0B7-BBDADE59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F280-AFC5-4A94-A9FA-973180EF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1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284-FC84-4438-AAE5-0888E504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4E74-3678-421A-AD13-4DABF14A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597D6-115B-4C51-B28D-327FA263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BB681-E10C-4CEB-B7AB-BF5FDD84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8CB2A-7C35-4AD4-A931-1CB38BFA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85423-A152-417F-9793-187E1184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2C7C-D056-4E21-AD8E-44197422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811ED-F025-450D-9811-233921CA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31865-BAE3-4B92-BB67-8FC48CCB5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22DBE-B6A6-4407-A9DB-C1A3303C0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9DAE9-5CD8-4BB6-9946-0911D2AC4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68520-368E-4E82-BB66-AAE75B79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B84B3-6E45-49B7-A02F-09212AC5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52BAE-2C9B-4135-88D5-BAD1FE85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0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649B-E5F0-4E5F-A508-7DF0966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E989C-5708-4C61-A401-DF4C55E8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D4C29-D966-4AE7-8713-6C9EBA6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47E6-2D69-42E0-967B-BB154B6F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2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6241-B3A3-4DEA-9C59-617FFF7D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576EE-09A4-4A53-8008-1D9AFF95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AE88E-7D22-4062-8AEE-B9750267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76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107C-2680-4396-9A34-DBF3934A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63EE-7A62-497F-8A3A-9BE61306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826E5-8092-446E-9B3E-01A5D556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1B49-6528-409C-AAC8-1AA6B54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DD78F-3557-4125-BC3A-D0721419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F30E7-03E7-4DD5-B118-3E5D159F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1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8FCD-7C67-4846-AD38-CDA6048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EF16A-F917-4B22-9419-6E54015D9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60F9A-E1C5-40FC-B32B-471E1F42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47DE-A048-4592-8A7C-8CDFBE63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F632-F3D4-49C1-8D6E-D28DFDB3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AA1B-A5C1-4783-8579-C7430AB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8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D1FDF-A779-4D65-A47D-99C47887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E9CA-F7AA-4B98-953F-B63F70F2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3097-98CE-4597-87DA-F91606654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6C32-1F59-431E-92AC-0577DA9D5D96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1004-8EDD-49C8-ADA2-9E47BDB5C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ADD3-32AC-4A63-96F6-A76413CB9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3D14-CD4A-4029-9667-3F225D07B0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2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coconver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age-map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A70F-2142-4A23-BB5E-B9ACB14A4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BB49C-B192-4D34-B1AE-CB927FA5A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ULP</a:t>
            </a:r>
          </a:p>
        </p:txBody>
      </p:sp>
    </p:spTree>
    <p:extLst>
      <p:ext uri="{BB962C8B-B14F-4D97-AF65-F5344CB8AC3E}">
        <p14:creationId xmlns:p14="http://schemas.microsoft.com/office/powerpoint/2010/main" val="324473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B089-B94A-4C72-9635-D9E4B466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39F-F399-43E9-BC41-6BD3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cite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Scream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/cite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by Edvard Munch. Painted in 1893.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142-6570-4CB4-AEDD-C6163B4A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Bi-Directional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117C-D0ED-4349-A139-EDFEB92C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will be written from right to left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36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142-6570-4CB4-AEDD-C6163B4A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117C-D0ED-4349-A139-EDFEB92C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Write your comments here --&gt;</a:t>
            </a:r>
          </a:p>
          <a:p>
            <a:endParaRPr lang="pt-B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Do not display this image at the moment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border="0"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="pic_trulli.jpg" alt="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Trulli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49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142-6570-4CB4-AEDD-C6163B4A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Image - REVISAR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117C-D0ED-4349-A139-EDFEB92C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="img_chania.jpg"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="Flowers in Chania"&gt;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 in a jacket"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="/images/html5.gif"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="HTML5 Icon” title=“Image”&gt;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27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3AD4-6841-438D-BD3D-1CD5A936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5CDF-13AB-457D-A686-A924F364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/feup_vP5_icon.ico"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hlinkClick r:id="rId2"/>
              </a:rPr>
              <a:t>https://icoconvert.com/</a:t>
            </a:r>
            <a:endParaRPr lang="en-US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7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E6239-8323-41A4-AA84-97C34C285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56705"/>
            <a:ext cx="10905066" cy="2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142-6570-4CB4-AEDD-C6163B4A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– PAREI AQUI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117C-D0ED-4349-A139-EDFEB92C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W3Schools.com!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target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="_blank"&gt;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41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40C3-670A-4B01-8A2B-525BCBCA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Keys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E02-85E5-4621-AA1D-0501155E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&lt;a href="https://www.w3schools.com/html/" accesskey="h"&gt;HTML tutorial&lt;/a&gt;&lt;br&gt;</a:t>
            </a:r>
          </a:p>
          <a:p>
            <a:r>
              <a:rPr lang="pt-BR" dirty="0"/>
              <a:t>&lt;a href="https://www.w3schools.com/css/" accesskey="c"&gt;CSS tutorial&lt;/a&gt;</a:t>
            </a:r>
          </a:p>
          <a:p>
            <a:endParaRPr lang="pt-BR" dirty="0"/>
          </a:p>
          <a:p>
            <a:r>
              <a:rPr lang="pt-BR" dirty="0"/>
              <a:t>Edge, IE, Chrome, Safari, Opera 15+: [ALT] </a:t>
            </a:r>
            <a:r>
              <a:rPr lang="pt-BR"/>
              <a:t>+ accesskey</a:t>
            </a:r>
          </a:p>
          <a:p>
            <a:r>
              <a:rPr lang="pt-BR" dirty="0"/>
              <a:t>Opera prior version 15: [SHIFT] [ESC] accesskey</a:t>
            </a:r>
          </a:p>
          <a:p>
            <a:r>
              <a:rPr lang="pt-BR" dirty="0"/>
              <a:t>Firefox: [ALT] [SHIFT] + accesskey</a:t>
            </a:r>
          </a:p>
        </p:txBody>
      </p:sp>
    </p:spTree>
    <p:extLst>
      <p:ext uri="{BB962C8B-B14F-4D97-AF65-F5344CB8AC3E}">
        <p14:creationId xmlns:p14="http://schemas.microsoft.com/office/powerpoint/2010/main" val="420098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C33D-A2DC-4C19-8C48-59B8F25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F966-8368-4BDE-AA6B-26635B46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VSCODE: New File, save HTML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carregar</a:t>
            </a:r>
            <a:r>
              <a:rPr lang="en-US" dirty="0"/>
              <a:t> o template,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digite</a:t>
            </a:r>
            <a:r>
              <a:rPr lang="en-US" dirty="0"/>
              <a:t> ! e </a:t>
            </a:r>
            <a:r>
              <a:rPr lang="en-US" dirty="0" err="1"/>
              <a:t>escolha</a:t>
            </a:r>
            <a:r>
              <a:rPr lang="en-US" dirty="0"/>
              <a:t> o template.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46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9142-6570-4CB4-AEDD-C6163B4A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 </a:t>
            </a:r>
            <a:r>
              <a:rPr lang="en-US" dirty="0">
                <a:hlinkClick r:id="rId2"/>
              </a:rPr>
              <a:t>https://www.image-map.net/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117C-D0ED-4349-A139-EDFEB92C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="workplace.jpg"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="Workplace"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usemap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="#workmap"&gt;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="workmap"&gt;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shape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="rect"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coords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="34,44,270,350"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="Computer"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="computer.htm"&gt;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shape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="rect"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coords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="290,172,333,250"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="phone.htm"&gt;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shape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="circle"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coords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="337,300,44"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="Coffee"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="coffee.htm"&gt;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/map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99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39FF-2167-434B-AB56-20C989E5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DDE6-77F0-4624-8248-042A5992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60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3B26-6639-4698-8999-9ACB956D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td (table cell) e tr (table row)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0505-D585-4471-838D-74B93EA6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Emil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Tobias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Linus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38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C78B-A4B6-4663-9C91-DF2E6F4D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colspan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9B13-F44A-48B4-A52A-8F33D8CD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Jill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Jackson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00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EC6D-3722-42C4-8797-D9AC7BD7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rowspan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FAD8-6DAA-4E81-89EB-9B2AD2C1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Jill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555-1234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555-8745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42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C218-435C-456E-8663-DECF4541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F53C-92B1-4052-ADFF-DF3132B8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205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9EBF-F986-4D14-8A65-C47A2100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5780-12A2-4765-B2AC-BB606684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93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D421-B108-41C3-A59B-40E05FD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6105-E1CB-4FF7-BA80-99165E39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it-IT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="A"&gt;</a:t>
            </a: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="a"&gt;</a:t>
            </a:r>
            <a:endParaRPr lang="it-IT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="I"&gt;</a:t>
            </a: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="i"&gt;</a:t>
            </a:r>
          </a:p>
          <a:p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start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06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F613-5987-4134-912C-3355B7A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BE41-6079-417D-AF61-475EAA60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black hot drink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white cold drink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93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5E7B-C109-4145-851C-9352EA7B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e SPAN (div é container para outros </a:t>
            </a:r>
            <a:r>
              <a:rPr lang="en-US" dirty="0" err="1"/>
              <a:t>elementos</a:t>
            </a:r>
            <a:r>
              <a:rPr lang="en-US" dirty="0"/>
              <a:t> html </a:t>
            </a:r>
            <a:r>
              <a:rPr lang="en-US" dirty="0" err="1"/>
              <a:t>não</a:t>
            </a:r>
            <a:r>
              <a:rPr lang="en-US" dirty="0"/>
              <a:t> inline e span é inline)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3CB-9789-4DDC-9C24-775735B7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&lt;!DOCTYPE html&gt;</a:t>
            </a:r>
          </a:p>
          <a:p>
            <a:pPr marL="0" indent="0">
              <a:buNone/>
            </a:pPr>
            <a:r>
              <a:rPr lang="pt-BR" dirty="0"/>
              <a:t>&lt;html&gt;</a:t>
            </a:r>
          </a:p>
          <a:p>
            <a:pPr marL="0" indent="0">
              <a:buNone/>
            </a:pPr>
            <a:r>
              <a:rPr lang="pt-BR" dirty="0"/>
              <a:t>&lt;body&gt;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&lt;h1&gt;The span element&lt;/h1&gt;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&lt;p&gt;My mother has &lt;span style="color:blue;font-weight:bold"&gt;blue&lt;/span&gt; &lt;div&gt;&lt;p&gt;TEST&lt;/p&gt; &lt;/div&gt; eyes and my father has &lt;span style="color:darkolivegreen;font-weight:bold"&gt;dark green&lt;/span&gt; eyes.&lt;/p&gt;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&lt;/body&gt;</a:t>
            </a:r>
          </a:p>
          <a:p>
            <a:pPr marL="0" indent="0">
              <a:buNone/>
            </a:pPr>
            <a:r>
              <a:rPr lang="pt-B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85291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67E0-964A-45B4-A393-AA59315A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8968-A7A1-4795-ADDB-313E032D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src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="demo_iframe.htm"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="300"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="Iframe Example"&gt;&lt;</a:t>
            </a:r>
            <a:r>
              <a:rPr lang="pt-B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/iframe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75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1D794B-F963-4FAE-A360-3A5C0A944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ain What is DOM like I&amp;#39;m 🖐 - DEV Community">
            <a:extLst>
              <a:ext uri="{FF2B5EF4-FFF2-40B4-BE49-F238E27FC236}">
                <a16:creationId xmlns:a16="http://schemas.microsoft.com/office/drawing/2014/main" id="{2BC43564-2EDA-40F0-9BD3-7C5C48EE2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CFFC9-C78A-44BF-AAA3-EC5B54E3835C}"/>
              </a:ext>
            </a:extLst>
          </p:cNvPr>
          <p:cNvSpPr txBox="1"/>
          <p:nvPr/>
        </p:nvSpPr>
        <p:spPr>
          <a:xfrm>
            <a:off x="948174" y="274134"/>
            <a:ext cx="1105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odel of the page.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7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C192-3551-40E6-AA9F-B62F897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Standard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F211-E126-49C7-B117-96E20CFE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49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F9D1-98BC-4237-9FF9-3C5AE968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59DC-FE93-496C-8B5A-5C346EDB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6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/h6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2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9FC-78DE-4E58-908C-61C0828C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DEC0-6428-4575-9FB3-513E8477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3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105-91EB-421B-8952-D5537280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02C983-EFE7-4A6B-8FE3-DBA41B8C1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3694"/>
            <a:ext cx="5033750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&lt;em&gt;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9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672A-90BC-40E8-A7AE-EDC90307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CBF8-CF65-4ADE-9FA8-924E1202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Written by John Doe.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us at: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Example.com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 564, Disneyland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USA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/address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07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6B5A6410ECD47B4F5C840DC588481" ma:contentTypeVersion="0" ma:contentTypeDescription="Create a new document." ma:contentTypeScope="" ma:versionID="6053d99ca786ab45807084556b2ca2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1E0039-BB84-40D0-9AE8-65F740E8BBAF}"/>
</file>

<file path=customXml/itemProps2.xml><?xml version="1.0" encoding="utf-8"?>
<ds:datastoreItem xmlns:ds="http://schemas.openxmlformats.org/officeDocument/2006/customXml" ds:itemID="{C77A6F86-37A8-44A5-90D4-2909608C1D88}"/>
</file>

<file path=customXml/itemProps3.xml><?xml version="1.0" encoding="utf-8"?>
<ds:datastoreItem xmlns:ds="http://schemas.openxmlformats.org/officeDocument/2006/customXml" ds:itemID="{227CF51A-77BF-42EB-A756-C10B869F0C6C}"/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1456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Verdana</vt:lpstr>
      <vt:lpstr>Office Theme</vt:lpstr>
      <vt:lpstr>HTML</vt:lpstr>
      <vt:lpstr>HTML</vt:lpstr>
      <vt:lpstr>PowerPoint Presentation</vt:lpstr>
      <vt:lpstr>PowerPoint Presentation</vt:lpstr>
      <vt:lpstr>HTML Standard</vt:lpstr>
      <vt:lpstr>Head</vt:lpstr>
      <vt:lpstr>Paragraph</vt:lpstr>
      <vt:lpstr>Text Formatting</vt:lpstr>
      <vt:lpstr>Address</vt:lpstr>
      <vt:lpstr>Cite</vt:lpstr>
      <vt:lpstr>Bi-Directional Override</vt:lpstr>
      <vt:lpstr>Comments</vt:lpstr>
      <vt:lpstr>Image - REVISAR</vt:lpstr>
      <vt:lpstr>Favicon</vt:lpstr>
      <vt:lpstr>PowerPoint Presentation</vt:lpstr>
      <vt:lpstr>Links – PAREI AQUI</vt:lpstr>
      <vt:lpstr>Access Keys</vt:lpstr>
      <vt:lpstr>Tip</vt:lpstr>
      <vt:lpstr>Image Maps https://www.image-map.net/ </vt:lpstr>
      <vt:lpstr>Table – td (table cell) e tr (table row) </vt:lpstr>
      <vt:lpstr>colspan</vt:lpstr>
      <vt:lpstr>rowspan</vt:lpstr>
      <vt:lpstr>List</vt:lpstr>
      <vt:lpstr>Ordered List</vt:lpstr>
      <vt:lpstr>Ordered List</vt:lpstr>
      <vt:lpstr>Description list</vt:lpstr>
      <vt:lpstr>DIV e SPAN (div é container para outros elementos html não inline e span é inline)</vt:lpstr>
      <vt:lpstr>iFrame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Assaf</dc:creator>
  <cp:lastModifiedBy>Rodrigo Assaf</cp:lastModifiedBy>
  <cp:revision>7</cp:revision>
  <dcterms:created xsi:type="dcterms:W3CDTF">2021-09-23T06:45:55Z</dcterms:created>
  <dcterms:modified xsi:type="dcterms:W3CDTF">2021-09-26T18:06:43Z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0x0101009EE6B5A6410ECD47B4F5C840DC588481</vt:lpwstr>
  </property>
</Properties>
</file>