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16BAB-14BB-452A-A35C-CE1AD5321A78}" v="39" dt="2020-10-19T14:47:12.808"/>
    <p1510:client id="{8B4326FA-9D7F-E4CC-8A1C-4499F31CE60E}" v="2285" dt="2020-10-19T16:48:2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Freitas Ferreira Martins" userId="S::up201604140@ms.uporto.pt::e6793da3-a621-47fc-a69c-c2d8188b2a87" providerId="AD" clId="Web-{74416BAB-14BB-452A-A35C-CE1AD5321A78}"/>
    <pc:docChg chg="addSld modSld">
      <pc:chgData name="Gonçalo Freitas Ferreira Martins" userId="S::up201604140@ms.uporto.pt::e6793da3-a621-47fc-a69c-c2d8188b2a87" providerId="AD" clId="Web-{74416BAB-14BB-452A-A35C-CE1AD5321A78}" dt="2020-10-19T14:47:12.808" v="37" actId="1076"/>
      <pc:docMkLst>
        <pc:docMk/>
      </pc:docMkLst>
      <pc:sldChg chg="addSp delSp modSp new mod setBg modClrScheme chgLayout">
        <pc:chgData name="Gonçalo Freitas Ferreira Martins" userId="S::up201604140@ms.uporto.pt::e6793da3-a621-47fc-a69c-c2d8188b2a87" providerId="AD" clId="Web-{74416BAB-14BB-452A-A35C-CE1AD5321A78}" dt="2020-10-19T14:47:12.808" v="37" actId="1076"/>
        <pc:sldMkLst>
          <pc:docMk/>
          <pc:sldMk cId="8572180" sldId="258"/>
        </pc:sldMkLst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2" creationId="{4715FD4E-1ADD-4309-9877-E82599D43401}"/>
          </ac:spMkLst>
        </pc:spChg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3" creationId="{C156D842-DB0A-44EE-B71C-3207258FCE87}"/>
          </ac:spMkLst>
        </pc:spChg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4" creationId="{7CCC8763-A5E5-445B-B2A6-805C3D02E326}"/>
          </ac:spMkLst>
        </pc:spChg>
        <pc:picChg chg="add del mod">
          <ac:chgData name="Gonçalo Freitas Ferreira Martins" userId="S::up201604140@ms.uporto.pt::e6793da3-a621-47fc-a69c-c2d8188b2a87" providerId="AD" clId="Web-{74416BAB-14BB-452A-A35C-CE1AD5321A78}" dt="2020-10-19T14:42:28.164" v="14"/>
          <ac:picMkLst>
            <pc:docMk/>
            <pc:sldMk cId="8572180" sldId="258"/>
            <ac:picMk id="5" creationId="{2B2D3043-F030-469D-9AE9-0150CFF94771}"/>
          </ac:picMkLst>
        </pc:picChg>
        <pc:picChg chg="add del mod">
          <ac:chgData name="Gonçalo Freitas Ferreira Martins" userId="S::up201604140@ms.uporto.pt::e6793da3-a621-47fc-a69c-c2d8188b2a87" providerId="AD" clId="Web-{74416BAB-14BB-452A-A35C-CE1AD5321A78}" dt="2020-10-19T14:42:37.071" v="17"/>
          <ac:picMkLst>
            <pc:docMk/>
            <pc:sldMk cId="8572180" sldId="258"/>
            <ac:picMk id="6" creationId="{29576260-4825-4B6C-9FCB-FA4197A1DEDB}"/>
          </ac:picMkLst>
        </pc:picChg>
        <pc:picChg chg="add mod">
          <ac:chgData name="Gonçalo Freitas Ferreira Martins" userId="S::up201604140@ms.uporto.pt::e6793da3-a621-47fc-a69c-c2d8188b2a87" providerId="AD" clId="Web-{74416BAB-14BB-452A-A35C-CE1AD5321A78}" dt="2020-10-19T14:47:12.808" v="37" actId="1076"/>
          <ac:picMkLst>
            <pc:docMk/>
            <pc:sldMk cId="8572180" sldId="258"/>
            <ac:picMk id="7" creationId="{08AFB8AC-AD89-4FE1-8E34-F0899CFA1E72}"/>
          </ac:picMkLst>
        </pc:picChg>
      </pc:sldChg>
      <pc:sldChg chg="addSp delSp modSp add replId">
        <pc:chgData name="Gonçalo Freitas Ferreira Martins" userId="S::up201604140@ms.uporto.pt::e6793da3-a621-47fc-a69c-c2d8188b2a87" providerId="AD" clId="Web-{74416BAB-14BB-452A-A35C-CE1AD5321A78}" dt="2020-10-19T14:46:56.198" v="33"/>
        <pc:sldMkLst>
          <pc:docMk/>
          <pc:sldMk cId="2676300391" sldId="259"/>
        </pc:sldMkLst>
        <pc:spChg chg="add del mod">
          <ac:chgData name="Gonçalo Freitas Ferreira Martins" userId="S::up201604140@ms.uporto.pt::e6793da3-a621-47fc-a69c-c2d8188b2a87" providerId="AD" clId="Web-{74416BAB-14BB-452A-A35C-CE1AD5321A78}" dt="2020-10-19T14:46:55.526" v="32"/>
          <ac:spMkLst>
            <pc:docMk/>
            <pc:sldMk cId="2676300391" sldId="259"/>
            <ac:spMk id="2" creationId="{15734F4F-1D0D-4DA4-83DA-2365BA7EAC83}"/>
          </ac:spMkLst>
        </pc:spChg>
        <pc:picChg chg="del mod">
          <ac:chgData name="Gonçalo Freitas Ferreira Martins" userId="S::up201604140@ms.uporto.pt::e6793da3-a621-47fc-a69c-c2d8188b2a87" providerId="AD" clId="Web-{74416BAB-14BB-452A-A35C-CE1AD5321A78}" dt="2020-10-19T14:46:56.198" v="33"/>
          <ac:picMkLst>
            <pc:docMk/>
            <pc:sldMk cId="2676300391" sldId="259"/>
            <ac:picMk id="7" creationId="{08AFB8AC-AD89-4FE1-8E34-F0899CFA1E72}"/>
          </ac:picMkLst>
        </pc:picChg>
      </pc:sldChg>
    </pc:docChg>
  </pc:docChgLst>
  <pc:docChgLst>
    <pc:chgData name="Gonçalo Freitas Ferreira Martins" userId="S::up201604140@ms.uporto.pt::e6793da3-a621-47fc-a69c-c2d8188b2a87" providerId="AD" clId="Web-{8B4326FA-9D7F-E4CC-8A1C-4499F31CE60E}"/>
    <pc:docChg chg="addSld delSld modSld sldOrd">
      <pc:chgData name="Gonçalo Freitas Ferreira Martins" userId="S::up201604140@ms.uporto.pt::e6793da3-a621-47fc-a69c-c2d8188b2a87" providerId="AD" clId="Web-{8B4326FA-9D7F-E4CC-8A1C-4499F31CE60E}" dt="2020-10-19T16:48:26.128" v="2242" actId="20577"/>
      <pc:docMkLst>
        <pc:docMk/>
      </pc:docMkLst>
      <pc:sldChg chg="addSp delSp modSp ord">
        <pc:chgData name="Gonçalo Freitas Ferreira Martins" userId="S::up201604140@ms.uporto.pt::e6793da3-a621-47fc-a69c-c2d8188b2a87" providerId="AD" clId="Web-{8B4326FA-9D7F-E4CC-8A1C-4499F31CE60E}" dt="2020-10-19T15:16:35.527" v="836" actId="20577"/>
        <pc:sldMkLst>
          <pc:docMk/>
          <pc:sldMk cId="978116272" sldId="257"/>
        </pc:sldMkLst>
        <pc:spChg chg="add del">
          <ac:chgData name="Gonçalo Freitas Ferreira Martins" userId="S::up201604140@ms.uporto.pt::e6793da3-a621-47fc-a69c-c2d8188b2a87" providerId="AD" clId="Web-{8B4326FA-9D7F-E4CC-8A1C-4499F31CE60E}" dt="2020-10-19T14:59:38.558" v="433"/>
          <ac:spMkLst>
            <pc:docMk/>
            <pc:sldMk cId="978116272" sldId="257"/>
            <ac:spMk id="2" creationId="{63C157A1-7CF1-4ED9-A4A5-91C3711674C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32.013" v="595"/>
          <ac:spMkLst>
            <pc:docMk/>
            <pc:sldMk cId="978116272" sldId="257"/>
            <ac:spMk id="4" creationId="{19A92267-BCCE-4C58-B669-D9A82FE601A2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07:58.339" v="580" actId="20577"/>
          <ac:spMkLst>
            <pc:docMk/>
            <pc:sldMk cId="978116272" sldId="257"/>
            <ac:spMk id="11" creationId="{3700E23E-B358-48F8-9944-153FDB2214CC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8"/>
          <ac:spMkLst>
            <pc:docMk/>
            <pc:sldMk cId="978116272" sldId="257"/>
            <ac:spMk id="12" creationId="{946180CF-075C-4344-A440-C334B828BD39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0:11.576" v="452"/>
          <ac:spMkLst>
            <pc:docMk/>
            <pc:sldMk cId="978116272" sldId="257"/>
            <ac:spMk id="13" creationId="{F8D7B451-6101-442B-84F8-732130DAA6C9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7"/>
          <ac:spMkLst>
            <pc:docMk/>
            <pc:sldMk cId="978116272" sldId="257"/>
            <ac:spMk id="14" creationId="{59C249F0-C37D-42C1-AB76-33507D56FFA8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3"/>
          <ac:spMkLst>
            <pc:docMk/>
            <pc:sldMk cId="978116272" sldId="257"/>
            <ac:spMk id="16" creationId="{4C4D47EE-3FF5-46AC-B3B5-032D5EF691BD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6"/>
          <ac:spMkLst>
            <pc:docMk/>
            <pc:sldMk cId="978116272" sldId="257"/>
            <ac:spMk id="17" creationId="{A9E03F1A-5417-44E9-80D7-3BF4E22B3A67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2"/>
          <ac:spMkLst>
            <pc:docMk/>
            <pc:sldMk cId="978116272" sldId="257"/>
            <ac:spMk id="18" creationId="{9EEC2A29-996D-4F5F-9726-96F965628BCE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5"/>
          <ac:spMkLst>
            <pc:docMk/>
            <pc:sldMk cId="978116272" sldId="257"/>
            <ac:spMk id="19" creationId="{453FD9D0-4D27-4D2D-BE8A-C1AF09DF82CF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1"/>
          <ac:spMkLst>
            <pc:docMk/>
            <pc:sldMk cId="978116272" sldId="257"/>
            <ac:spMk id="20" creationId="{D3C9B743-9DB7-47DB-8A38-93A3BCBBB686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4"/>
          <ac:spMkLst>
            <pc:docMk/>
            <pc:sldMk cId="978116272" sldId="257"/>
            <ac:spMk id="21" creationId="{D76B05B9-6E58-4534-B92F-1B99D9CA88C9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0"/>
          <ac:spMkLst>
            <pc:docMk/>
            <pc:sldMk cId="978116272" sldId="257"/>
            <ac:spMk id="22" creationId="{6466B986-ED28-4907-B008-A54920483F6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4:40.426" v="749" actId="20577"/>
          <ac:spMkLst>
            <pc:docMk/>
            <pc:sldMk cId="978116272" sldId="257"/>
            <ac:spMk id="23" creationId="{3C06BBDB-4912-4C7B-ABF6-CE3EBB8E03C7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89"/>
          <ac:spMkLst>
            <pc:docMk/>
            <pc:sldMk cId="978116272" sldId="257"/>
            <ac:spMk id="24" creationId="{6928720C-612E-4DAD-919F-CA914C6E35C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6:00.399" v="802" actId="20577"/>
          <ac:spMkLst>
            <pc:docMk/>
            <pc:sldMk cId="978116272" sldId="257"/>
            <ac:spMk id="26" creationId="{9BD2D40B-B946-41B7-B2D5-77A403095D1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6:35.527" v="836" actId="20577"/>
          <ac:spMkLst>
            <pc:docMk/>
            <pc:sldMk cId="978116272" sldId="257"/>
            <ac:spMk id="27" creationId="{76539451-A81D-4610-8532-6EC2AD41DA31}"/>
          </ac:spMkLst>
        </pc:spChg>
        <pc:picChg chg="add mod">
          <ac:chgData name="Gonçalo Freitas Ferreira Martins" userId="S::up201604140@ms.uporto.pt::e6793da3-a621-47fc-a69c-c2d8188b2a87" providerId="AD" clId="Web-{8B4326FA-9D7F-E4CC-8A1C-4499F31CE60E}" dt="2020-10-19T15:11:28.461" v="612" actId="1076"/>
          <ac:picMkLst>
            <pc:docMk/>
            <pc:sldMk cId="978116272" sldId="257"/>
            <ac:picMk id="5" creationId="{97BE2A08-9CE1-4C14-9748-C325F85AC442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11:30.758" v="613" actId="1076"/>
          <ac:picMkLst>
            <pc:docMk/>
            <pc:sldMk cId="978116272" sldId="257"/>
            <ac:picMk id="6" creationId="{7A1FF173-5755-443B-8532-49B5A0AFCD7A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11:21.414" v="610" actId="14100"/>
          <ac:picMkLst>
            <pc:docMk/>
            <pc:sldMk cId="978116272" sldId="257"/>
            <ac:picMk id="7" creationId="{ABF0FC5D-8C06-4237-B8BC-ADBA46D8523A}"/>
          </ac:picMkLst>
        </pc:picChg>
        <pc:picChg chg="del">
          <ac:chgData name="Gonçalo Freitas Ferreira Martins" userId="S::up201604140@ms.uporto.pt::e6793da3-a621-47fc-a69c-c2d8188b2a87" providerId="AD" clId="Web-{8B4326FA-9D7F-E4CC-8A1C-4499F31CE60E}" dt="2020-10-19T15:08:05.980" v="594"/>
          <ac:picMkLst>
            <pc:docMk/>
            <pc:sldMk cId="978116272" sldId="257"/>
            <ac:picMk id="15" creationId="{50858D6A-4D45-4896-97DC-71A4201D24FD}"/>
          </ac:picMkLst>
        </pc:picChg>
        <pc:cxnChg chg="add del">
          <ac:chgData name="Gonçalo Freitas Ferreira Martins" userId="S::up201604140@ms.uporto.pt::e6793da3-a621-47fc-a69c-c2d8188b2a87" providerId="AD" clId="Web-{8B4326FA-9D7F-E4CC-8A1C-4499F31CE60E}" dt="2020-10-19T15:12:42.966" v="624"/>
          <ac:cxnSpMkLst>
            <pc:docMk/>
            <pc:sldMk cId="978116272" sldId="257"/>
            <ac:cxnSpMk id="8" creationId="{B906424E-4B39-4B27-8FF2-BE193C586DFA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12:37.012" v="623" actId="1076"/>
          <ac:cxnSpMkLst>
            <pc:docMk/>
            <pc:sldMk cId="978116272" sldId="257"/>
            <ac:cxnSpMk id="10" creationId="{8A34B40C-C4BC-44B1-8B58-E11D86794354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12:20.527" v="620"/>
          <ac:cxnSpMkLst>
            <pc:docMk/>
            <pc:sldMk cId="978116272" sldId="257"/>
            <ac:cxnSpMk id="25" creationId="{06071607-934D-4A71-86B6-0301994D0C20}"/>
          </ac:cxnSpMkLst>
        </pc:cxnChg>
      </pc:sldChg>
      <pc:sldChg chg="addSp delSp modSp del">
        <pc:chgData name="Gonçalo Freitas Ferreira Martins" userId="S::up201604140@ms.uporto.pt::e6793da3-a621-47fc-a69c-c2d8188b2a87" providerId="AD" clId="Web-{8B4326FA-9D7F-E4CC-8A1C-4499F31CE60E}" dt="2020-10-19T15:41:08.507" v="1078"/>
        <pc:sldMkLst>
          <pc:docMk/>
          <pc:sldMk cId="8572180" sldId="258"/>
        </pc:sldMkLst>
        <pc:spChg chg="add mod topLvl">
          <ac:chgData name="Gonçalo Freitas Ferreira Martins" userId="S::up201604140@ms.uporto.pt::e6793da3-a621-47fc-a69c-c2d8188b2a87" providerId="AD" clId="Web-{8B4326FA-9D7F-E4CC-8A1C-4499F31CE60E}" dt="2020-10-19T14:56:40.298" v="360"/>
          <ac:spMkLst>
            <pc:docMk/>
            <pc:sldMk cId="8572180" sldId="258"/>
            <ac:spMk id="2" creationId="{476F4BDE-86D7-472D-A131-F892A3FDAEB1}"/>
          </ac:spMkLst>
        </pc:spChg>
        <pc:spChg chg="add mod topLvl">
          <ac:chgData name="Gonçalo Freitas Ferreira Martins" userId="S::up201604140@ms.uporto.pt::e6793da3-a621-47fc-a69c-c2d8188b2a87" providerId="AD" clId="Web-{8B4326FA-9D7F-E4CC-8A1C-4499F31CE60E}" dt="2020-10-19T14:57:00.096" v="374" actId="20577"/>
          <ac:spMkLst>
            <pc:docMk/>
            <pc:sldMk cId="8572180" sldId="258"/>
            <ac:spMk id="3" creationId="{46083A3E-ABBA-435D-A6C7-C922E2D995EE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4:57:28.222" v="393"/>
          <ac:spMkLst>
            <pc:docMk/>
            <pc:sldMk cId="8572180" sldId="258"/>
            <ac:spMk id="9" creationId="{E7C01ADD-80DC-4AB4-BC6F-81988B013738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4:57:28.222" v="392"/>
          <ac:spMkLst>
            <pc:docMk/>
            <pc:sldMk cId="8572180" sldId="258"/>
            <ac:spMk id="10" creationId="{55A2C28F-7C99-42A8-BB98-8074F5E38A98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4:58:41.649" v="409"/>
          <ac:spMkLst>
            <pc:docMk/>
            <pc:sldMk cId="8572180" sldId="258"/>
            <ac:spMk id="12" creationId="{960A0678-2A1D-40CF-9264-4FF076CD3706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1:42.644" v="507" actId="14100"/>
          <ac:spMkLst>
            <pc:docMk/>
            <pc:sldMk cId="8572180" sldId="258"/>
            <ac:spMk id="13" creationId="{C3B3FD36-7819-43ED-AA14-75AC714DA19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3:21.197" v="542"/>
          <ac:spMkLst>
            <pc:docMk/>
            <pc:sldMk cId="8572180" sldId="258"/>
            <ac:spMk id="15" creationId="{DD2BBF7F-E002-43BA-9F1A-E3B9DA96B0B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3:15.650" v="540"/>
          <ac:spMkLst>
            <pc:docMk/>
            <pc:sldMk cId="8572180" sldId="258"/>
            <ac:spMk id="16" creationId="{C87A6B9D-725E-4C63-8ED0-5DF542318A6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4:53.453" v="553"/>
          <ac:spMkLst>
            <pc:docMk/>
            <pc:sldMk cId="8572180" sldId="258"/>
            <ac:spMk id="18" creationId="{BE7A7C50-6BFC-485B-A485-086BA20B5DD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8:46.566" v="866"/>
          <ac:spMkLst>
            <pc:docMk/>
            <pc:sldMk cId="8572180" sldId="258"/>
            <ac:spMk id="19" creationId="{A1E7BDE1-0E54-4BB1-ABF7-77E2ADD449C6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19:12.333" v="869"/>
          <ac:spMkLst>
            <pc:docMk/>
            <pc:sldMk cId="8572180" sldId="258"/>
            <ac:spMk id="21" creationId="{C2DEA677-EBFA-4D62-B1D4-0803C93F89B2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20:16.806" v="871"/>
          <ac:spMkLst>
            <pc:docMk/>
            <pc:sldMk cId="8572180" sldId="258"/>
            <ac:spMk id="22" creationId="{76DCAE18-FF88-4DC1-93D2-3FC8D1C669B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20:22.931" v="874"/>
          <ac:spMkLst>
            <pc:docMk/>
            <pc:sldMk cId="8572180" sldId="258"/>
            <ac:spMk id="23" creationId="{19F8242A-1155-4B15-B99C-AC307EB92574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20:29.822" v="877"/>
          <ac:spMkLst>
            <pc:docMk/>
            <pc:sldMk cId="8572180" sldId="258"/>
            <ac:spMk id="24" creationId="{D4FEAC36-11BE-4D8A-95B1-63BF476E2F2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20:56.433" v="883"/>
          <ac:spMkLst>
            <pc:docMk/>
            <pc:sldMk cId="8572180" sldId="258"/>
            <ac:spMk id="25" creationId="{6F9DFD58-7869-458A-8DC4-F5056919A2C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30:56.516" v="980" actId="1076"/>
          <ac:spMkLst>
            <pc:docMk/>
            <pc:sldMk cId="8572180" sldId="258"/>
            <ac:spMk id="26" creationId="{0BAE0D4D-5344-46C9-BC91-98826C65B8BC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31:03.751" v="982"/>
          <ac:spMkLst>
            <pc:docMk/>
            <pc:sldMk cId="8572180" sldId="258"/>
            <ac:spMk id="38" creationId="{02512D30-09D7-493E-AF89-A0F5D37F8746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32:18.787" v="984"/>
          <ac:spMkLst>
            <pc:docMk/>
            <pc:sldMk cId="8572180" sldId="258"/>
            <ac:spMk id="39" creationId="{17BCA3DC-A1B0-4135-AEE5-608B377CB1C4}"/>
          </ac:spMkLst>
        </pc:spChg>
        <pc:grpChg chg="add del">
          <ac:chgData name="Gonçalo Freitas Ferreira Martins" userId="S::up201604140@ms.uporto.pt::e6793da3-a621-47fc-a69c-c2d8188b2a87" providerId="AD" clId="Web-{8B4326FA-9D7F-E4CC-8A1C-4499F31CE60E}" dt="2020-10-19T14:56:40.298" v="360"/>
          <ac:grpSpMkLst>
            <pc:docMk/>
            <pc:sldMk cId="8572180" sldId="258"/>
            <ac:grpSpMk id="8" creationId="{C30EB970-883B-40DB-951B-EACB5F02AC3E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23:46.397" v="902"/>
          <ac:grpSpMkLst>
            <pc:docMk/>
            <pc:sldMk cId="8572180" sldId="258"/>
            <ac:grpSpMk id="28" creationId="{B00CC416-EE51-4BE6-8D59-582A3BB27F67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28:25.742" v="944"/>
          <ac:grpSpMkLst>
            <pc:docMk/>
            <pc:sldMk cId="8572180" sldId="258"/>
            <ac:grpSpMk id="33" creationId="{CCD106C6-742A-4254-A82B-14939CE32F3C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30:35.296" v="975"/>
          <ac:grpSpMkLst>
            <pc:docMk/>
            <pc:sldMk cId="8572180" sldId="258"/>
            <ac:grpSpMk id="37" creationId="{C5CD9937-4DF0-4653-800B-03E845C777B3}"/>
          </ac:grpSpMkLst>
        </pc:grpChg>
        <pc:picChg chg="del mod ord topLvl">
          <ac:chgData name="Gonçalo Freitas Ferreira Martins" userId="S::up201604140@ms.uporto.pt::e6793da3-a621-47fc-a69c-c2d8188b2a87" providerId="AD" clId="Web-{8B4326FA-9D7F-E4CC-8A1C-4499F31CE60E}" dt="2020-10-19T15:25:46.169" v="927"/>
          <ac:picMkLst>
            <pc:docMk/>
            <pc:sldMk cId="8572180" sldId="258"/>
            <ac:picMk id="7" creationId="{08AFB8AC-AD89-4FE1-8E34-F0899CFA1E72}"/>
          </ac:picMkLst>
        </pc:picChg>
        <pc:picChg chg="add del mod topLvl modCrop">
          <ac:chgData name="Gonçalo Freitas Ferreira Martins" userId="S::up201604140@ms.uporto.pt::e6793da3-a621-47fc-a69c-c2d8188b2a87" providerId="AD" clId="Web-{8B4326FA-9D7F-E4CC-8A1C-4499F31CE60E}" dt="2020-10-19T15:25:03.011" v="916"/>
          <ac:picMkLst>
            <pc:docMk/>
            <pc:sldMk cId="8572180" sldId="258"/>
            <ac:picMk id="27" creationId="{D6C7A6AC-C6F3-49F9-9AC3-1C9BB6E93CFA}"/>
          </ac:picMkLst>
        </pc:picChg>
        <pc:picChg chg="add del mod ord topLvl">
          <ac:chgData name="Gonçalo Freitas Ferreira Martins" userId="S::up201604140@ms.uporto.pt::e6793da3-a621-47fc-a69c-c2d8188b2a87" providerId="AD" clId="Web-{8B4326FA-9D7F-E4CC-8A1C-4499F31CE60E}" dt="2020-10-19T15:29:08.276" v="956"/>
          <ac:picMkLst>
            <pc:docMk/>
            <pc:sldMk cId="8572180" sldId="258"/>
            <ac:picMk id="30" creationId="{A155AD43-2B85-4600-BEC1-B6461A2E8131}"/>
          </ac:picMkLst>
        </pc:picChg>
        <pc:picChg chg="add del ord topLvl">
          <ac:chgData name="Gonçalo Freitas Ferreira Martins" userId="S::up201604140@ms.uporto.pt::e6793da3-a621-47fc-a69c-c2d8188b2a87" providerId="AD" clId="Web-{8B4326FA-9D7F-E4CC-8A1C-4499F31CE60E}" dt="2020-10-19T15:28:28.148" v="945"/>
          <ac:picMkLst>
            <pc:docMk/>
            <pc:sldMk cId="8572180" sldId="258"/>
            <ac:picMk id="32" creationId="{DD689784-7FED-43CE-AF84-C256643A2582}"/>
          </ac:picMkLst>
        </pc:picChg>
        <pc:picChg chg="add ord topLvl">
          <ac:chgData name="Gonçalo Freitas Ferreira Martins" userId="S::up201604140@ms.uporto.pt::e6793da3-a621-47fc-a69c-c2d8188b2a87" providerId="AD" clId="Web-{8B4326FA-9D7F-E4CC-8A1C-4499F31CE60E}" dt="2020-10-19T15:30:42.422" v="978"/>
          <ac:picMkLst>
            <pc:docMk/>
            <pc:sldMk cId="8572180" sldId="258"/>
            <ac:picMk id="35" creationId="{E7E7B97A-B7D3-4E12-837E-81A96BE7F3ED}"/>
          </ac:picMkLst>
        </pc:picChg>
        <pc:picChg chg="add del mod topLvl">
          <ac:chgData name="Gonçalo Freitas Ferreira Martins" userId="S::up201604140@ms.uporto.pt::e6793da3-a621-47fc-a69c-c2d8188b2a87" providerId="AD" clId="Web-{8B4326FA-9D7F-E4CC-8A1C-4499F31CE60E}" dt="2020-10-19T15:30:40.078" v="977"/>
          <ac:picMkLst>
            <pc:docMk/>
            <pc:sldMk cId="8572180" sldId="258"/>
            <ac:picMk id="36" creationId="{27C4E256-E6F6-40D4-A353-6A70078242D8}"/>
          </ac:picMkLst>
        </pc:picChg>
        <pc:cxnChg chg="add del mod">
          <ac:chgData name="Gonçalo Freitas Ferreira Martins" userId="S::up201604140@ms.uporto.pt::e6793da3-a621-47fc-a69c-c2d8188b2a87" providerId="AD" clId="Web-{8B4326FA-9D7F-E4CC-8A1C-4499F31CE60E}" dt="2020-10-19T14:54:27.180" v="324"/>
          <ac:cxnSpMkLst>
            <pc:docMk/>
            <pc:sldMk cId="8572180" sldId="258"/>
            <ac:cxnSpMk id="4" creationId="{8E9C1CD6-72FE-4036-8635-D7F23221E9F2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4:54:55.948" v="335"/>
          <ac:cxnSpMkLst>
            <pc:docMk/>
            <pc:sldMk cId="8572180" sldId="258"/>
            <ac:cxnSpMk id="5" creationId="{EB471291-8113-4E6D-B053-1DCF8CC0D5C8}"/>
          </ac:cxnSpMkLst>
        </pc:cxnChg>
        <pc:cxnChg chg="add mod topLvl">
          <ac:chgData name="Gonçalo Freitas Ferreira Martins" userId="S::up201604140@ms.uporto.pt::e6793da3-a621-47fc-a69c-c2d8188b2a87" providerId="AD" clId="Web-{8B4326FA-9D7F-E4CC-8A1C-4499F31CE60E}" dt="2020-10-19T14:56:46.876" v="362" actId="14100"/>
          <ac:cxnSpMkLst>
            <pc:docMk/>
            <pc:sldMk cId="8572180" sldId="258"/>
            <ac:cxnSpMk id="6" creationId="{56BDDB8B-495D-4899-853F-7D16EE8B4310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4:57:28.222" v="391"/>
          <ac:cxnSpMkLst>
            <pc:docMk/>
            <pc:sldMk cId="8572180" sldId="258"/>
            <ac:cxnSpMk id="11" creationId="{9BB9617F-48E0-48D9-8638-DB6A70051916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02:10.380" v="513" actId="14100"/>
          <ac:cxnSpMkLst>
            <pc:docMk/>
            <pc:sldMk cId="8572180" sldId="258"/>
            <ac:cxnSpMk id="14" creationId="{64F9E788-27E4-4A9E-956E-826FC0104BA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03:18.087" v="541"/>
          <ac:cxnSpMkLst>
            <pc:docMk/>
            <pc:sldMk cId="8572180" sldId="258"/>
            <ac:cxnSpMk id="17" creationId="{5EC41E85-DF93-408D-81A4-3246B2C2F3D0}"/>
          </ac:cxnSpMkLst>
        </pc:cxnChg>
        <pc:cxnChg chg="add mod ord">
          <ac:chgData name="Gonçalo Freitas Ferreira Martins" userId="S::up201604140@ms.uporto.pt::e6793da3-a621-47fc-a69c-c2d8188b2a87" providerId="AD" clId="Web-{8B4326FA-9D7F-E4CC-8A1C-4499F31CE60E}" dt="2020-10-19T15:25:30.950" v="925"/>
          <ac:cxnSpMkLst>
            <pc:docMk/>
            <pc:sldMk cId="8572180" sldId="258"/>
            <ac:cxnSpMk id="20" creationId="{3C997D07-2DE7-4E06-9659-EA034AF8F557}"/>
          </ac:cxnSpMkLst>
        </pc:cxnChg>
      </pc:sldChg>
      <pc:sldChg chg="addSp delSp modSp add ord replId">
        <pc:chgData name="Gonçalo Freitas Ferreira Martins" userId="S::up201604140@ms.uporto.pt::e6793da3-a621-47fc-a69c-c2d8188b2a87" providerId="AD" clId="Web-{8B4326FA-9D7F-E4CC-8A1C-4499F31CE60E}" dt="2020-10-19T15:34:05.903" v="997" actId="1076"/>
        <pc:sldMkLst>
          <pc:docMk/>
          <pc:sldMk cId="1595171112" sldId="259"/>
        </pc:sldMkLst>
        <pc:grpChg chg="add mod">
          <ac:chgData name="Gonçalo Freitas Ferreira Martins" userId="S::up201604140@ms.uporto.pt::e6793da3-a621-47fc-a69c-c2d8188b2a87" providerId="AD" clId="Web-{8B4326FA-9D7F-E4CC-8A1C-4499F31CE60E}" dt="2020-10-19T15:34:05.903" v="997" actId="1076"/>
          <ac:grpSpMkLst>
            <pc:docMk/>
            <pc:sldMk cId="1595171112" sldId="259"/>
            <ac:grpSpMk id="6" creationId="{58E464BD-5C4C-4908-9B72-906DA63C1C75}"/>
          </ac:grpSpMkLst>
        </pc:grpChg>
        <pc:picChg chg="add del mod modCrop">
          <ac:chgData name="Gonçalo Freitas Ferreira Martins" userId="S::up201604140@ms.uporto.pt::e6793da3-a621-47fc-a69c-c2d8188b2a87" providerId="AD" clId="Web-{8B4326FA-9D7F-E4CC-8A1C-4499F31CE60E}" dt="2020-10-19T15:28:56.759" v="953"/>
          <ac:picMkLst>
            <pc:docMk/>
            <pc:sldMk cId="1595171112" sldId="259"/>
            <ac:picMk id="2" creationId="{85F45574-858D-42C6-B8B8-5E4D44473299}"/>
          </ac:picMkLst>
        </pc:picChg>
        <pc:picChg chg="add del mod modCrop">
          <ac:chgData name="Gonçalo Freitas Ferreira Martins" userId="S::up201604140@ms.uporto.pt::e6793da3-a621-47fc-a69c-c2d8188b2a87" providerId="AD" clId="Web-{8B4326FA-9D7F-E4CC-8A1C-4499F31CE60E}" dt="2020-10-19T15:30:00.294" v="969"/>
          <ac:picMkLst>
            <pc:docMk/>
            <pc:sldMk cId="1595171112" sldId="259"/>
            <ac:picMk id="3" creationId="{EA6208F0-814E-4860-9BDB-6875A6D90A55}"/>
          </ac:picMkLst>
        </pc:picChg>
        <pc:picChg chg="add del">
          <ac:chgData name="Gonçalo Freitas Ferreira Martins" userId="S::up201604140@ms.uporto.pt::e6793da3-a621-47fc-a69c-c2d8188b2a87" providerId="AD" clId="Web-{8B4326FA-9D7F-E4CC-8A1C-4499F31CE60E}" dt="2020-10-19T15:29:30.699" v="961"/>
          <ac:picMkLst>
            <pc:docMk/>
            <pc:sldMk cId="1595171112" sldId="259"/>
            <ac:picMk id="4" creationId="{EAE22187-015B-405F-9E37-9D2D3D2536CB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33:37.636" v="991" actId="1076"/>
          <ac:picMkLst>
            <pc:docMk/>
            <pc:sldMk cId="1595171112" sldId="259"/>
            <ac:picMk id="5" creationId="{882E8193-78FF-4D93-8E9A-23B8986BFA0B}"/>
          </ac:picMkLst>
        </pc:picChg>
      </pc:sldChg>
      <pc:sldChg chg="del">
        <pc:chgData name="Gonçalo Freitas Ferreira Martins" userId="S::up201604140@ms.uporto.pt::e6793da3-a621-47fc-a69c-c2d8188b2a87" providerId="AD" clId="Web-{8B4326FA-9D7F-E4CC-8A1C-4499F31CE60E}" dt="2020-10-19T14:47:36.327" v="2"/>
        <pc:sldMkLst>
          <pc:docMk/>
          <pc:sldMk cId="2676300391" sldId="259"/>
        </pc:sldMkLst>
      </pc:sldChg>
      <pc:sldChg chg="add replId">
        <pc:chgData name="Gonçalo Freitas Ferreira Martins" userId="S::up201604140@ms.uporto.pt::e6793da3-a621-47fc-a69c-c2d8188b2a87" providerId="AD" clId="Web-{8B4326FA-9D7F-E4CC-8A1C-4499F31CE60E}" dt="2020-10-19T15:07:53.760" v="577"/>
        <pc:sldMkLst>
          <pc:docMk/>
          <pc:sldMk cId="4074042398" sldId="260"/>
        </pc:sldMkLst>
      </pc:sldChg>
      <pc:sldChg chg="addSp delSp modSp add replId">
        <pc:chgData name="Gonçalo Freitas Ferreira Martins" userId="S::up201604140@ms.uporto.pt::e6793da3-a621-47fc-a69c-c2d8188b2a87" providerId="AD" clId="Web-{8B4326FA-9D7F-E4CC-8A1C-4499F31CE60E}" dt="2020-10-19T15:59:53.623" v="1332" actId="14100"/>
        <pc:sldMkLst>
          <pc:docMk/>
          <pc:sldMk cId="637268545" sldId="261"/>
        </pc:sldMkLst>
        <pc:spChg chg="mod">
          <ac:chgData name="Gonçalo Freitas Ferreira Martins" userId="S::up201604140@ms.uporto.pt::e6793da3-a621-47fc-a69c-c2d8188b2a87" providerId="AD" clId="Web-{8B4326FA-9D7F-E4CC-8A1C-4499F31CE60E}" dt="2020-10-19T15:36:30.146" v="1020" actId="14100"/>
          <ac:spMkLst>
            <pc:docMk/>
            <pc:sldMk cId="637268545" sldId="261"/>
            <ac:spMk id="2" creationId="{476F4BDE-86D7-472D-A131-F892A3FDAEB1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39:44.064" v="1052"/>
          <ac:spMkLst>
            <pc:docMk/>
            <pc:sldMk cId="637268545" sldId="261"/>
            <ac:spMk id="7" creationId="{763820D0-2614-46A0-AB64-E7FA0F8C66A7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46:05.525" v="1162"/>
          <ac:spMkLst>
            <pc:docMk/>
            <pc:sldMk cId="637268545" sldId="261"/>
            <ac:spMk id="8" creationId="{A73131FB-36E1-4304-A059-0D9CBB2D9DD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57:18.706" v="1253"/>
          <ac:spMkLst>
            <pc:docMk/>
            <pc:sldMk cId="637268545" sldId="261"/>
            <ac:spMk id="10" creationId="{DA666045-ED8E-40B2-83E4-31E38AD69A12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5:57.722" v="1013" actId="1076"/>
          <ac:spMkLst>
            <pc:docMk/>
            <pc:sldMk cId="637268545" sldId="261"/>
            <ac:spMk id="12" creationId="{960A0678-2A1D-40CF-9264-4FF076CD3706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07.848" v="1015" actId="1076"/>
          <ac:spMkLst>
            <pc:docMk/>
            <pc:sldMk cId="637268545" sldId="261"/>
            <ac:spMk id="13" creationId="{C3B3FD36-7819-43ED-AA14-75AC714DA19E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5:46.847" v="1009" actId="1076"/>
          <ac:spMkLst>
            <pc:docMk/>
            <pc:sldMk cId="637268545" sldId="261"/>
            <ac:spMk id="15" creationId="{DD2BBF7F-E002-43BA-9F1A-E3B9DA96B0BE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17.536" v="1017" actId="1076"/>
          <ac:spMkLst>
            <pc:docMk/>
            <pc:sldMk cId="637268545" sldId="261"/>
            <ac:spMk id="16" creationId="{C87A6B9D-725E-4C63-8ED0-5DF542318A6D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48:50.832" v="1244" actId="14100"/>
          <ac:spMkLst>
            <pc:docMk/>
            <pc:sldMk cId="637268545" sldId="261"/>
            <ac:spMk id="18" creationId="{BE7A7C50-6BFC-485B-A485-086BA20B5DD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37:06.961" v="1029" actId="1076"/>
          <ac:spMkLst>
            <pc:docMk/>
            <pc:sldMk cId="637268545" sldId="261"/>
            <ac:spMk id="24" creationId="{1E1033C9-CF7D-4A4D-9BB7-C036CB0BA2D1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38.475" v="1023" actId="1076"/>
          <ac:spMkLst>
            <pc:docMk/>
            <pc:sldMk cId="637268545" sldId="261"/>
            <ac:spMk id="25" creationId="{6F9DFD58-7869-458A-8DC4-F5056919A2CB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8:33.841" v="1041" actId="1076"/>
          <ac:spMkLst>
            <pc:docMk/>
            <pc:sldMk cId="637268545" sldId="261"/>
            <ac:spMk id="26" creationId="{0BAE0D4D-5344-46C9-BC91-98826C65B8B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0:17.535" v="1060"/>
          <ac:spMkLst>
            <pc:docMk/>
            <pc:sldMk cId="637268545" sldId="261"/>
            <ac:spMk id="28" creationId="{B6160A0D-E889-43CB-8474-39218467649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1:29.649" v="1101"/>
          <ac:spMkLst>
            <pc:docMk/>
            <pc:sldMk cId="637268545" sldId="261"/>
            <ac:spMk id="29" creationId="{143D5E6D-FA69-43AB-BC96-2B05DFCEBF8F}"/>
          </ac:spMkLst>
        </pc:spChg>
        <pc:spChg chg="add mod ord">
          <ac:chgData name="Gonçalo Freitas Ferreira Martins" userId="S::up201604140@ms.uporto.pt::e6793da3-a621-47fc-a69c-c2d8188b2a87" providerId="AD" clId="Web-{8B4326FA-9D7F-E4CC-8A1C-4499F31CE60E}" dt="2020-10-19T15:43:54.345" v="1118"/>
          <ac:spMkLst>
            <pc:docMk/>
            <pc:sldMk cId="637268545" sldId="261"/>
            <ac:spMk id="31" creationId="{FA47A62B-4047-417D-BAE4-F404BC56271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05.877" v="1122" actId="14100"/>
          <ac:spMkLst>
            <pc:docMk/>
            <pc:sldMk cId="637268545" sldId="261"/>
            <ac:spMk id="32" creationId="{78729AB4-7849-4EDA-B0D1-FE1CDDB9472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14.518" v="1126" actId="14100"/>
          <ac:spMkLst>
            <pc:docMk/>
            <pc:sldMk cId="637268545" sldId="261"/>
            <ac:spMk id="33" creationId="{52454449-E63D-4F2E-9B4E-C255949A2A3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41.676" v="1140" actId="1076"/>
          <ac:spMkLst>
            <pc:docMk/>
            <pc:sldMk cId="637268545" sldId="261"/>
            <ac:spMk id="34" creationId="{6F9DCDD3-1581-4DE8-96C1-6D967EBCF80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6:28.542" v="1169"/>
          <ac:spMkLst>
            <pc:docMk/>
            <pc:sldMk cId="637268545" sldId="261"/>
            <ac:spMk id="39" creationId="{64A8189D-DE5C-4EB1-9333-559801E97ED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8:38.659" v="1242" actId="20577"/>
          <ac:spMkLst>
            <pc:docMk/>
            <pc:sldMk cId="637268545" sldId="261"/>
            <ac:spMk id="40" creationId="{D3AC3C7B-B274-4462-A540-38E37B4E339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7:55.350" v="1266"/>
          <ac:spMkLst>
            <pc:docMk/>
            <pc:sldMk cId="637268545" sldId="261"/>
            <ac:spMk id="42" creationId="{24350EE4-9EDA-47F4-920B-612726AAD61F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8:43.353" v="1278" actId="14100"/>
          <ac:spMkLst>
            <pc:docMk/>
            <pc:sldMk cId="637268545" sldId="261"/>
            <ac:spMk id="44" creationId="{69CAE036-AF68-418E-AFF1-D14CC6D4D71A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9:49.091" v="1331"/>
          <ac:spMkLst>
            <pc:docMk/>
            <pc:sldMk cId="637268545" sldId="261"/>
            <ac:spMk id="45" creationId="{D153182C-E59F-4C8B-B601-0028903072F6}"/>
          </ac:spMkLst>
        </pc:spChg>
        <pc:grpChg chg="add mod ord">
          <ac:chgData name="Gonçalo Freitas Ferreira Martins" userId="S::up201604140@ms.uporto.pt::e6793da3-a621-47fc-a69c-c2d8188b2a87" providerId="AD" clId="Web-{8B4326FA-9D7F-E4CC-8A1C-4499F31CE60E}" dt="2020-10-19T15:45:22.475" v="1155" actId="1076"/>
          <ac:grpSpMkLst>
            <pc:docMk/>
            <pc:sldMk cId="637268545" sldId="261"/>
            <ac:grpSpMk id="4" creationId="{4622D8EC-5790-4B3B-81AD-3178698C31F4}"/>
          </ac:grpSpMkLst>
        </pc:grpChg>
        <pc:picChg chg="add mod">
          <ac:chgData name="Gonçalo Freitas Ferreira Martins" userId="S::up201604140@ms.uporto.pt::e6793da3-a621-47fc-a69c-c2d8188b2a87" providerId="AD" clId="Web-{8B4326FA-9D7F-E4CC-8A1C-4499F31CE60E}" dt="2020-10-19T15:50:23.587" v="1249" actId="1076"/>
          <ac:picMkLst>
            <pc:docMk/>
            <pc:sldMk cId="637268545" sldId="261"/>
            <ac:picMk id="9" creationId="{730F3FE3-07AA-47E3-A735-B563BD0E4AE7}"/>
          </ac:picMkLst>
        </pc:picChg>
        <pc:picChg chg="del">
          <ac:chgData name="Gonçalo Freitas Ferreira Martins" userId="S::up201604140@ms.uporto.pt::e6793da3-a621-47fc-a69c-c2d8188b2a87" providerId="AD" clId="Web-{8B4326FA-9D7F-E4CC-8A1C-4499F31CE60E}" dt="2020-10-19T15:34:54.640" v="1001"/>
          <ac:picMkLst>
            <pc:docMk/>
            <pc:sldMk cId="637268545" sldId="261"/>
            <ac:picMk id="35" creationId="{E7E7B97A-B7D3-4E12-837E-81A96BE7F3ED}"/>
          </ac:picMkLst>
        </pc:picChg>
        <pc:cxnChg chg="add mod">
          <ac:chgData name="Gonçalo Freitas Ferreira Martins" userId="S::up201604140@ms.uporto.pt::e6793da3-a621-47fc-a69c-c2d8188b2a87" providerId="AD" clId="Web-{8B4326FA-9D7F-E4CC-8A1C-4499F31CE60E}" dt="2020-10-19T15:39:01.812" v="1048"/>
          <ac:cxnSpMkLst>
            <pc:docMk/>
            <pc:sldMk cId="637268545" sldId="261"/>
            <ac:cxnSpMk id="5" creationId="{EE96D324-059A-4E56-A1BB-948C06CF0A32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32.834" v="1021" actId="14100"/>
          <ac:cxnSpMkLst>
            <pc:docMk/>
            <pc:sldMk cId="637268545" sldId="261"/>
            <ac:cxnSpMk id="6" creationId="{56BDDB8B-495D-4899-853F-7D16EE8B4310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15.380" v="1016" actId="14100"/>
          <ac:cxnSpMkLst>
            <pc:docMk/>
            <pc:sldMk cId="637268545" sldId="261"/>
            <ac:cxnSpMk id="14" creationId="{64F9E788-27E4-4A9E-956E-826FC0104BAE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21.239" v="1018" actId="14100"/>
          <ac:cxnSpMkLst>
            <pc:docMk/>
            <pc:sldMk cId="637268545" sldId="261"/>
            <ac:cxnSpMk id="17" creationId="{5EC41E85-DF93-408D-81A4-3246B2C2F3D0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58.210" v="1027" actId="14100"/>
          <ac:cxnSpMkLst>
            <pc:docMk/>
            <pc:sldMk cId="637268545" sldId="261"/>
            <ac:cxnSpMk id="20" creationId="{3C997D07-2DE7-4E06-9659-EA034AF8F55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39:01.827" v="1049"/>
          <ac:cxnSpMkLst>
            <pc:docMk/>
            <pc:sldMk cId="637268545" sldId="261"/>
            <ac:cxnSpMk id="27" creationId="{7E433E87-D1C9-426C-B9F9-35BD79EE9575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1:34.696" v="1103" actId="14100"/>
          <ac:cxnSpMkLst>
            <pc:docMk/>
            <pc:sldMk cId="637268545" sldId="261"/>
            <ac:cxnSpMk id="30" creationId="{18E8128D-5BD6-4CCE-87EF-339D49D6AEA0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4:54.927" v="1144"/>
          <ac:cxnSpMkLst>
            <pc:docMk/>
            <pc:sldMk cId="637268545" sldId="261"/>
            <ac:cxnSpMk id="36" creationId="{76D5998B-9F89-4FD9-8532-0128DAD306FD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5:34.851" v="1157" actId="14100"/>
          <ac:cxnSpMkLst>
            <pc:docMk/>
            <pc:sldMk cId="637268545" sldId="261"/>
            <ac:cxnSpMk id="37" creationId="{5A870518-C5DD-40CA-AD40-20DC0ABE8CCB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5:38.820" v="1158" actId="14100"/>
          <ac:cxnSpMkLst>
            <pc:docMk/>
            <pc:sldMk cId="637268545" sldId="261"/>
            <ac:cxnSpMk id="38" creationId="{CE5776D0-D181-4DEA-B2E7-55D289EBB75C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6:49.324" v="1176"/>
          <ac:cxnSpMkLst>
            <pc:docMk/>
            <pc:sldMk cId="637268545" sldId="261"/>
            <ac:cxnSpMk id="41" creationId="{BE664830-8F40-4C27-AC69-FE3E125A0B2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59:53.623" v="1332" actId="14100"/>
          <ac:cxnSpMkLst>
            <pc:docMk/>
            <pc:sldMk cId="637268545" sldId="261"/>
            <ac:cxnSpMk id="43" creationId="{F1C09808-774A-473D-80D3-212454356E8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58:52.213" v="1281" actId="14100"/>
          <ac:cxnSpMkLst>
            <pc:docMk/>
            <pc:sldMk cId="637268545" sldId="261"/>
            <ac:cxnSpMk id="46" creationId="{B4F8348A-A587-4F41-98F8-4000B005BCB4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5:59:12.527" v="1309"/>
          <ac:cxnSpMkLst>
            <pc:docMk/>
            <pc:sldMk cId="637268545" sldId="261"/>
            <ac:cxnSpMk id="47" creationId="{1BF74F1D-1917-46A1-A967-3174FDDFEB48}"/>
          </ac:cxnSpMkLst>
        </pc:cxnChg>
      </pc:sldChg>
      <pc:sldChg chg="add del replId">
        <pc:chgData name="Gonçalo Freitas Ferreira Martins" userId="S::up201604140@ms.uporto.pt::e6793da3-a621-47fc-a69c-c2d8188b2a87" providerId="AD" clId="Web-{8B4326FA-9D7F-E4CC-8A1C-4499F31CE60E}" dt="2020-10-19T15:34:49.296" v="999"/>
        <pc:sldMkLst>
          <pc:docMk/>
          <pc:sldMk cId="1187565995" sldId="261"/>
        </pc:sldMkLst>
      </pc:sldChg>
      <pc:sldChg chg="addSp delSp modSp add ord replId">
        <pc:chgData name="Gonçalo Freitas Ferreira Martins" userId="S::up201604140@ms.uporto.pt::e6793da3-a621-47fc-a69c-c2d8188b2a87" providerId="AD" clId="Web-{8B4326FA-9D7F-E4CC-8A1C-4499F31CE60E}" dt="2020-10-19T16:23:09.910" v="1729" actId="1076"/>
        <pc:sldMkLst>
          <pc:docMk/>
          <pc:sldMk cId="2604010737" sldId="262"/>
        </pc:sldMkLst>
        <pc:spChg chg="add mod">
          <ac:chgData name="Gonçalo Freitas Ferreira Martins" userId="S::up201604140@ms.uporto.pt::e6793da3-a621-47fc-a69c-c2d8188b2a87" providerId="AD" clId="Web-{8B4326FA-9D7F-E4CC-8A1C-4499F31CE60E}" dt="2020-10-19T16:02:03.756" v="1344"/>
          <ac:spMkLst>
            <pc:docMk/>
            <pc:sldMk cId="2604010737" sldId="262"/>
            <ac:spMk id="2" creationId="{92649A53-1E8B-4FC0-B1C5-B09A32B0003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3:43.715" v="1368" actId="14100"/>
          <ac:spMkLst>
            <pc:docMk/>
            <pc:sldMk cId="2604010737" sldId="262"/>
            <ac:spMk id="3" creationId="{59290EBA-81EC-4041-85F2-BCB1EBCA943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2:20.944" v="1348"/>
          <ac:spMkLst>
            <pc:docMk/>
            <pc:sldMk cId="2604010737" sldId="262"/>
            <ac:spMk id="8" creationId="{AEA992BF-185F-4749-BBA2-01F77C8E627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2:39.696" v="1353"/>
          <ac:spMkLst>
            <pc:docMk/>
            <pc:sldMk cId="2604010737" sldId="262"/>
            <ac:spMk id="9" creationId="{85004DCA-AE6D-47E1-A670-4E30CBB9F847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3:09.838" v="1358"/>
          <ac:spMkLst>
            <pc:docMk/>
            <pc:sldMk cId="2604010737" sldId="262"/>
            <ac:spMk id="10" creationId="{65688524-9225-475E-B829-C44E4FFDD77B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03:23.354" v="1360"/>
          <ac:spMkLst>
            <pc:docMk/>
            <pc:sldMk cId="2604010737" sldId="262"/>
            <ac:spMk id="11" creationId="{D80A607F-D183-43E1-8961-AE08B2448433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04:10.092" v="1375"/>
          <ac:spMkLst>
            <pc:docMk/>
            <pc:sldMk cId="2604010737" sldId="262"/>
            <ac:spMk id="14" creationId="{4C020CC4-0716-46A1-8277-9FB676E830B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4:20.597" v="1607" actId="20577"/>
          <ac:spMkLst>
            <pc:docMk/>
            <pc:sldMk cId="2604010737" sldId="262"/>
            <ac:spMk id="17" creationId="{EE04B11B-DC83-44EB-B5FC-9366588F523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4:19.019" v="1605" actId="20577"/>
          <ac:spMkLst>
            <pc:docMk/>
            <pc:sldMk cId="2604010737" sldId="262"/>
            <ac:spMk id="19" creationId="{00E2BB8C-BEC1-4508-8B05-ED72D45BF0F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2:53.061" v="1585" actId="20577"/>
          <ac:spMkLst>
            <pc:docMk/>
            <pc:sldMk cId="2604010737" sldId="262"/>
            <ac:spMk id="21" creationId="{5187CFAA-89FB-4E62-B4A4-E8BE229F20BA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18:31.503" v="1610"/>
          <ac:spMkLst>
            <pc:docMk/>
            <pc:sldMk cId="2604010737" sldId="262"/>
            <ac:spMk id="23" creationId="{4C2A542E-0D46-4CAF-9F16-E789963B3B8C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19:48.476" v="1623"/>
          <ac:spMkLst>
            <pc:docMk/>
            <pc:sldMk cId="2604010737" sldId="262"/>
            <ac:spMk id="24" creationId="{605842A7-C4BA-426B-9F92-B4811B54E98D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19:49.414" v="1624"/>
          <ac:spMkLst>
            <pc:docMk/>
            <pc:sldMk cId="2604010737" sldId="262"/>
            <ac:spMk id="25" creationId="{24D39F5C-82F8-4B52-B32F-7C7BBAB4A097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20:12.868" v="1628"/>
          <ac:spMkLst>
            <pc:docMk/>
            <pc:sldMk cId="2604010737" sldId="262"/>
            <ac:spMk id="26" creationId="{0E3BB60A-7C62-4BF0-9033-51F3061F5511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20:12.243" v="1627"/>
          <ac:spMkLst>
            <pc:docMk/>
            <pc:sldMk cId="2604010737" sldId="262"/>
            <ac:spMk id="27" creationId="{DB3F6993-C567-480D-A32F-79139DD5F15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0:46.558" v="1640"/>
          <ac:spMkLst>
            <pc:docMk/>
            <pc:sldMk cId="2604010737" sldId="262"/>
            <ac:spMk id="28" creationId="{F95C1CE1-DB26-40D9-AA65-44843134B4E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2:56.894" v="1726" actId="1076"/>
          <ac:spMkLst>
            <pc:docMk/>
            <pc:sldMk cId="2604010737" sldId="262"/>
            <ac:spMk id="29" creationId="{0932BA7B-1A46-41B1-847B-64837B18C2A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3:09.910" v="1729" actId="1076"/>
          <ac:spMkLst>
            <pc:docMk/>
            <pc:sldMk cId="2604010737" sldId="262"/>
            <ac:spMk id="30" creationId="{AD910CAE-D1A7-42A9-8742-B4D10369325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2:53.503" v="1725" actId="14100"/>
          <ac:spMkLst>
            <pc:docMk/>
            <pc:sldMk cId="2604010737" sldId="262"/>
            <ac:spMk id="32" creationId="{115A00B2-EB9A-4C84-A2EA-14F3F767AF4F}"/>
          </ac:spMkLst>
        </pc:spChg>
        <pc:grpChg chg="mod">
          <ac:chgData name="Gonçalo Freitas Ferreira Martins" userId="S::up201604140@ms.uporto.pt::e6793da3-a621-47fc-a69c-c2d8188b2a87" providerId="AD" clId="Web-{8B4326FA-9D7F-E4CC-8A1C-4499F31CE60E}" dt="2020-10-19T16:19:11.240" v="1621" actId="1076"/>
          <ac:grpSpMkLst>
            <pc:docMk/>
            <pc:sldMk cId="2604010737" sldId="262"/>
            <ac:grpSpMk id="6" creationId="{58E464BD-5C4C-4908-9B72-906DA63C1C75}"/>
          </ac:grpSpMkLst>
        </pc:grpChg>
        <pc:cxnChg chg="add mod">
          <ac:chgData name="Gonçalo Freitas Ferreira Martins" userId="S::up201604140@ms.uporto.pt::e6793da3-a621-47fc-a69c-c2d8188b2a87" providerId="AD" clId="Web-{8B4326FA-9D7F-E4CC-8A1C-4499F31CE60E}" dt="2020-10-19T16:03:33.386" v="1363" actId="14100"/>
          <ac:cxnSpMkLst>
            <pc:docMk/>
            <pc:sldMk cId="2604010737" sldId="262"/>
            <ac:cxnSpMk id="4" creationId="{5167205B-A27E-4746-A63C-D6A77DFC9527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6:04:10.764" v="1376"/>
          <ac:cxnSpMkLst>
            <pc:docMk/>
            <pc:sldMk cId="2604010737" sldId="262"/>
            <ac:cxnSpMk id="15" creationId="{1FF79105-D8A6-42B3-9785-94E79E4D846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7:05.212" v="1484"/>
          <ac:cxnSpMkLst>
            <pc:docMk/>
            <pc:sldMk cId="2604010737" sldId="262"/>
            <ac:cxnSpMk id="18" creationId="{6A4652EC-D40E-45EC-974D-C3D7A1212B8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7:50.777" v="1507"/>
          <ac:cxnSpMkLst>
            <pc:docMk/>
            <pc:sldMk cId="2604010737" sldId="262"/>
            <ac:cxnSpMk id="20" creationId="{A8F00849-7570-434E-90CA-2E4B00E2C130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8:55.999" v="1548"/>
          <ac:cxnSpMkLst>
            <pc:docMk/>
            <pc:sldMk cId="2604010737" sldId="262"/>
            <ac:cxnSpMk id="22" creationId="{27C4A3A6-6027-45E5-9783-13FEB7C61022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23:04.629" v="1728"/>
          <ac:cxnSpMkLst>
            <pc:docMk/>
            <pc:sldMk cId="2604010737" sldId="262"/>
            <ac:cxnSpMk id="31" creationId="{DDB45061-D44B-410F-B550-640FE018A881}"/>
          </ac:cxnSpMkLst>
        </pc:cxnChg>
      </pc:sldChg>
      <pc:sldChg chg="addSp delSp modSp new mod setBg">
        <pc:chgData name="Gonçalo Freitas Ferreira Martins" userId="S::up201604140@ms.uporto.pt::e6793da3-a621-47fc-a69c-c2d8188b2a87" providerId="AD" clId="Web-{8B4326FA-9D7F-E4CC-8A1C-4499F31CE60E}" dt="2020-10-19T16:31:14.691" v="1755" actId="1076"/>
        <pc:sldMkLst>
          <pc:docMk/>
          <pc:sldMk cId="2464783011" sldId="263"/>
        </pc:sldMkLst>
        <pc:picChg chg="add mod">
          <ac:chgData name="Gonçalo Freitas Ferreira Martins" userId="S::up201604140@ms.uporto.pt::e6793da3-a621-47fc-a69c-c2d8188b2a87" providerId="AD" clId="Web-{8B4326FA-9D7F-E4CC-8A1C-4499F31CE60E}" dt="2020-10-19T16:31:14.691" v="1755" actId="1076"/>
          <ac:picMkLst>
            <pc:docMk/>
            <pc:sldMk cId="2464783011" sldId="263"/>
            <ac:picMk id="2" creationId="{53BEBFBB-8525-446B-B41B-07DC4299A6C3}"/>
          </ac:picMkLst>
        </pc:picChg>
        <pc:picChg chg="add del mod">
          <ac:chgData name="Gonçalo Freitas Ferreira Martins" userId="S::up201604140@ms.uporto.pt::e6793da3-a621-47fc-a69c-c2d8188b2a87" providerId="AD" clId="Web-{8B4326FA-9D7F-E4CC-8A1C-4499F31CE60E}" dt="2020-10-19T16:29:18.605" v="1740"/>
          <ac:picMkLst>
            <pc:docMk/>
            <pc:sldMk cId="2464783011" sldId="263"/>
            <ac:picMk id="3" creationId="{748946D9-0539-4B94-866A-E614CAB7A13E}"/>
          </ac:picMkLst>
        </pc:picChg>
      </pc:sldChg>
      <pc:sldChg chg="addSp delSp modSp add replId">
        <pc:chgData name="Gonçalo Freitas Ferreira Martins" userId="S::up201604140@ms.uporto.pt::e6793da3-a621-47fc-a69c-c2d8188b2a87" providerId="AD" clId="Web-{8B4326FA-9D7F-E4CC-8A1C-4499F31CE60E}" dt="2020-10-19T16:48:26.128" v="2241" actId="20577"/>
        <pc:sldMkLst>
          <pc:docMk/>
          <pc:sldMk cId="3831197080" sldId="264"/>
        </pc:sldMkLst>
        <pc:spChg chg="add mod">
          <ac:chgData name="Gonçalo Freitas Ferreira Martins" userId="S::up201604140@ms.uporto.pt::e6793da3-a621-47fc-a69c-c2d8188b2a87" providerId="AD" clId="Web-{8B4326FA-9D7F-E4CC-8A1C-4499F31CE60E}" dt="2020-10-19T16:32:46.774" v="1778" actId="14100"/>
          <ac:spMkLst>
            <pc:docMk/>
            <pc:sldMk cId="3831197080" sldId="264"/>
            <ac:spMk id="6" creationId="{EEBEAD9C-81E2-48A7-A4B1-057E49A759F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29.036" v="1994" actId="1076"/>
          <ac:spMkLst>
            <pc:docMk/>
            <pc:sldMk cId="3831197080" sldId="264"/>
            <ac:spMk id="9" creationId="{1CB4FD18-8540-42F1-9008-DBC40CC4A04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34.099" v="1996" actId="1076"/>
          <ac:spMkLst>
            <pc:docMk/>
            <pc:sldMk cId="3831197080" sldId="264"/>
            <ac:spMk id="10" creationId="{8B51FC60-BB4E-4A9C-B293-58EF59910E41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38.146" v="1998" actId="1076"/>
          <ac:spMkLst>
            <pc:docMk/>
            <pc:sldMk cId="3831197080" sldId="264"/>
            <ac:spMk id="12" creationId="{0C7C59FB-617B-4981-9FCF-9D5E865E502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1:09.726" v="2039"/>
          <ac:spMkLst>
            <pc:docMk/>
            <pc:sldMk cId="3831197080" sldId="264"/>
            <ac:spMk id="14" creationId="{6AAAB9C6-90F7-4883-BCC5-3453B1FA98C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2:00.167" v="2049" actId="14100"/>
          <ac:spMkLst>
            <pc:docMk/>
            <pc:sldMk cId="3831197080" sldId="264"/>
            <ac:spMk id="17" creationId="{B5A5A931-A845-4763-B3B9-7C35689D4F38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42:48.498" v="2055"/>
          <ac:spMkLst>
            <pc:docMk/>
            <pc:sldMk cId="3831197080" sldId="264"/>
            <ac:spMk id="19" creationId="{7526A7EF-178A-46F4-A22E-AEFD3D01D45E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43:02.171" v="2057"/>
          <ac:spMkLst>
            <pc:docMk/>
            <pc:sldMk cId="3831197080" sldId="264"/>
            <ac:spMk id="20" creationId="{66F467D9-0A02-423E-96BF-F724E4F9153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10.612" v="2080" actId="14100"/>
          <ac:spMkLst>
            <pc:docMk/>
            <pc:sldMk cId="3831197080" sldId="264"/>
            <ac:spMk id="22" creationId="{7B765768-0298-491A-84FF-20DA60FD2E95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43:26.407" v="2065"/>
          <ac:spMkLst>
            <pc:docMk/>
            <pc:sldMk cId="3831197080" sldId="264"/>
            <ac:spMk id="23" creationId="{A67C2BBA-961A-42CF-A6AE-043B480F402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02.502" v="2079"/>
          <ac:spMkLst>
            <pc:docMk/>
            <pc:sldMk cId="3831197080" sldId="264"/>
            <ac:spMk id="25" creationId="{CEB9A832-9744-4DF7-83FB-E41C920307B5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40.614" v="2084" actId="14100"/>
          <ac:spMkLst>
            <pc:docMk/>
            <pc:sldMk cId="3831197080" sldId="264"/>
            <ac:spMk id="27" creationId="{B6819D6E-5B25-442C-86C6-14ACB15039C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7:26.577" v="2150" actId="20577"/>
          <ac:spMkLst>
            <pc:docMk/>
            <pc:sldMk cId="3831197080" sldId="264"/>
            <ac:spMk id="30" creationId="{D0E93356-6B4C-44C7-AB89-B10E54B0C95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7:07.389" v="2139"/>
          <ac:spMkLst>
            <pc:docMk/>
            <pc:sldMk cId="3831197080" sldId="264"/>
            <ac:spMk id="34" creationId="{DFF6010B-8C8F-4D80-9689-057E299B967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8:26.128" v="2241" actId="20577"/>
          <ac:spMkLst>
            <pc:docMk/>
            <pc:sldMk cId="3831197080" sldId="264"/>
            <ac:spMk id="36" creationId="{A958FA80-0E2F-4A29-8A1B-1672FB00255A}"/>
          </ac:spMkLst>
        </pc:spChg>
        <pc:picChg chg="del">
          <ac:chgData name="Gonçalo Freitas Ferreira Martins" userId="S::up201604140@ms.uporto.pt::e6793da3-a621-47fc-a69c-c2d8188b2a87" providerId="AD" clId="Web-{8B4326FA-9D7F-E4CC-8A1C-4499F31CE60E}" dt="2020-10-19T16:29:47.373" v="1746"/>
          <ac:picMkLst>
            <pc:docMk/>
            <pc:sldMk cId="3831197080" sldId="264"/>
            <ac:picMk id="2" creationId="{53BEBFBB-8525-446B-B41B-07DC4299A6C3}"/>
          </ac:picMkLst>
        </pc:picChg>
        <pc:picChg chg="add del mod">
          <ac:chgData name="Gonçalo Freitas Ferreira Martins" userId="S::up201604140@ms.uporto.pt::e6793da3-a621-47fc-a69c-c2d8188b2a87" providerId="AD" clId="Web-{8B4326FA-9D7F-E4CC-8A1C-4499F31CE60E}" dt="2020-10-19T16:30:14.546" v="1748"/>
          <ac:picMkLst>
            <pc:docMk/>
            <pc:sldMk cId="3831197080" sldId="264"/>
            <ac:picMk id="3" creationId="{2BDC20F8-3175-4A0B-83B3-8771A1EFE23B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6:30:32.626" v="1752" actId="1076"/>
          <ac:picMkLst>
            <pc:docMk/>
            <pc:sldMk cId="3831197080" sldId="264"/>
            <ac:picMk id="4" creationId="{B4FD5C96-D909-4732-A0B5-652F10CF46DB}"/>
          </ac:picMkLst>
        </pc:picChg>
        <pc:cxnChg chg="add mod">
          <ac:chgData name="Gonçalo Freitas Ferreira Martins" userId="S::up201604140@ms.uporto.pt::e6793da3-a621-47fc-a69c-c2d8188b2a87" providerId="AD" clId="Web-{8B4326FA-9D7F-E4CC-8A1C-4499F31CE60E}" dt="2020-10-19T16:32:00.537" v="1758" actId="14100"/>
          <ac:cxnSpMkLst>
            <pc:docMk/>
            <pc:sldMk cId="3831197080" sldId="264"/>
            <ac:cxnSpMk id="5" creationId="{07A31D11-F5E7-4F38-9629-0881990EF065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32.412" v="1995" actId="14100"/>
          <ac:cxnSpMkLst>
            <pc:docMk/>
            <pc:sldMk cId="3831197080" sldId="264"/>
            <ac:cxnSpMk id="7" creationId="{D8E1EE67-C067-49FB-9A1C-5FEC293F995B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36.506" v="1997" actId="14100"/>
          <ac:cxnSpMkLst>
            <pc:docMk/>
            <pc:sldMk cId="3831197080" sldId="264"/>
            <ac:cxnSpMk id="11" creationId="{908C6670-0744-4358-BC4E-BC70947146AF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40.662" v="1999" actId="14100"/>
          <ac:cxnSpMkLst>
            <pc:docMk/>
            <pc:sldMk cId="3831197080" sldId="264"/>
            <ac:cxnSpMk id="13" creationId="{4693299C-B2DA-400F-9631-74B4065F4C08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6:41:27.446" v="2043"/>
          <ac:cxnSpMkLst>
            <pc:docMk/>
            <pc:sldMk cId="3831197080" sldId="264"/>
            <ac:cxnSpMk id="15" creationId="{6062A1F8-54A4-426D-BEAF-6867B281204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2:22.684" v="2053"/>
          <ac:cxnSpMkLst>
            <pc:docMk/>
            <pc:sldMk cId="3831197080" sldId="264"/>
            <ac:cxnSpMk id="18" creationId="{0AF62E6D-3F0F-46EC-824E-533E23D6D98F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4:00.284" v="2078"/>
          <ac:cxnSpMkLst>
            <pc:docMk/>
            <pc:sldMk cId="3831197080" sldId="264"/>
            <ac:cxnSpMk id="24" creationId="{8EB0ECD0-A185-4856-991E-6D24118F7EF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4:52.615" v="2088"/>
          <ac:cxnSpMkLst>
            <pc:docMk/>
            <pc:sldMk cId="3831197080" sldId="264"/>
            <ac:cxnSpMk id="28" creationId="{42E9CE78-8085-48D6-B87A-3F1F6F91FEC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7:07.389" v="2140"/>
          <ac:cxnSpMkLst>
            <pc:docMk/>
            <pc:sldMk cId="3831197080" sldId="264"/>
            <ac:cxnSpMk id="32" creationId="{CF274614-142E-4CF6-8076-C05BA6C648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1105D-8AC1-4A87-877C-962577B889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ginas.fe.up.pt/~up201604140/SIEM/aboutm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776D-2B51-46E8-9A1C-0E3DF66B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Mockup </a:t>
            </a:r>
            <a:br>
              <a:rPr lang="pt-PT"/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1º Trabalho Prático</a:t>
            </a:r>
            <a:br>
              <a:rPr lang="pt-PT" sz="440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HTML e CSS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FBE0-0CD5-443B-8667-F6199656F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Sistema de Informação Empresariais – 2020/2021</a:t>
            </a:r>
          </a:p>
          <a:p>
            <a:r>
              <a:rPr lang="pt-PT" b="1"/>
              <a:t>Gonçalo Martins (up201604140)</a:t>
            </a:r>
          </a:p>
          <a:p>
            <a:endParaRPr lang="pt-PT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466C5-05D8-4436-B107-A4415F45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0"/>
            <a:ext cx="6560490" cy="6334266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338DBFD3-0896-4D3F-8441-62690CFFF3C8}"/>
              </a:ext>
            </a:extLst>
          </p:cNvPr>
          <p:cNvSpPr txBox="1"/>
          <p:nvPr/>
        </p:nvSpPr>
        <p:spPr>
          <a:xfrm>
            <a:off x="837934" y="191871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card:hover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</a:t>
            </a:r>
            <a:r>
              <a:rPr lang="pt-PT" sz="1200" dirty="0" err="1">
                <a:cs typeface="Calibri"/>
              </a:rPr>
              <a:t>black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solid</a:t>
            </a:r>
            <a:r>
              <a:rPr lang="pt-PT" sz="1200" dirty="0">
                <a:cs typeface="Calibri"/>
              </a:rPr>
              <a:t>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20px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0F1275-88E2-450F-BD7D-83318D366811}"/>
              </a:ext>
            </a:extLst>
          </p:cNvPr>
          <p:cNvCxnSpPr>
            <a:cxnSpLocks/>
          </p:cNvCxnSpPr>
          <p:nvPr/>
        </p:nvCxnSpPr>
        <p:spPr>
          <a:xfrm flipH="1">
            <a:off x="2643696" y="1921164"/>
            <a:ext cx="2122268" cy="2596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Reutilização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noutras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páginas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(Hobbies)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B775AC-A2E6-406D-A74C-E114591FB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5" r="24525" b="-1"/>
          <a:stretch/>
        </p:blipFill>
        <p:spPr>
          <a:xfrm>
            <a:off x="3371743" y="640080"/>
            <a:ext cx="2395367" cy="360273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07CBF120-2161-4015-8FDD-1F6F9252C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7" r="14188" b="3"/>
          <a:stretch/>
        </p:blipFill>
        <p:spPr>
          <a:xfrm>
            <a:off x="6424891" y="640080"/>
            <a:ext cx="2404276" cy="360273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3D7171-9F87-4103-9C1A-1DD0C15D54DF}"/>
              </a:ext>
            </a:extLst>
          </p:cNvPr>
          <p:cNvSpPr/>
          <p:nvPr/>
        </p:nvSpPr>
        <p:spPr>
          <a:xfrm>
            <a:off x="3741576" y="1492898"/>
            <a:ext cx="1754155" cy="839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528CB-7401-46AC-BFA8-30E35EDB4CB7}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 flipV="1">
            <a:off x="2900916" y="1910286"/>
            <a:ext cx="840660" cy="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8">
            <a:extLst>
              <a:ext uri="{FF2B5EF4-FFF2-40B4-BE49-F238E27FC236}">
                <a16:creationId xmlns:a16="http://schemas.microsoft.com/office/drawing/2014/main" id="{AA6F3EDD-140F-41B7-8753-6563D4E65C6B}"/>
              </a:ext>
            </a:extLst>
          </p:cNvPr>
          <p:cNvSpPr txBox="1"/>
          <p:nvPr/>
        </p:nvSpPr>
        <p:spPr>
          <a:xfrm>
            <a:off x="2001057" y="1771786"/>
            <a:ext cx="89985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endParaRPr lang="pt-PT" sz="1200" b="1" dirty="0">
              <a:cs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2AF04-9738-4DE4-9664-A27EAEED0B77}"/>
              </a:ext>
            </a:extLst>
          </p:cNvPr>
          <p:cNvSpPr/>
          <p:nvPr/>
        </p:nvSpPr>
        <p:spPr>
          <a:xfrm>
            <a:off x="4287915" y="1562470"/>
            <a:ext cx="1162873" cy="70807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A4744F-9D02-4FE1-9441-3D055C6313B4}"/>
              </a:ext>
            </a:extLst>
          </p:cNvPr>
          <p:cNvSpPr/>
          <p:nvPr/>
        </p:nvSpPr>
        <p:spPr>
          <a:xfrm>
            <a:off x="3811325" y="1570420"/>
            <a:ext cx="455875" cy="47836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0909B5-9307-43FD-B7E5-981BFA88EC89}"/>
              </a:ext>
            </a:extLst>
          </p:cNvPr>
          <p:cNvCxnSpPr>
            <a:cxnSpLocks/>
            <a:stCxn id="59" idx="1"/>
            <a:endCxn id="86" idx="3"/>
          </p:cNvCxnSpPr>
          <p:nvPr/>
        </p:nvCxnSpPr>
        <p:spPr>
          <a:xfrm flipH="1" flipV="1">
            <a:off x="2900996" y="1511970"/>
            <a:ext cx="910329" cy="297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">
            <a:extLst>
              <a:ext uri="{FF2B5EF4-FFF2-40B4-BE49-F238E27FC236}">
                <a16:creationId xmlns:a16="http://schemas.microsoft.com/office/drawing/2014/main" id="{6CC7896B-802A-4105-9DC1-B71A2C066654}"/>
              </a:ext>
            </a:extLst>
          </p:cNvPr>
          <p:cNvSpPr txBox="1"/>
          <p:nvPr/>
        </p:nvSpPr>
        <p:spPr>
          <a:xfrm>
            <a:off x="2001137" y="1373470"/>
            <a:ext cx="899859" cy="2769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image</a:t>
            </a:r>
            <a:endParaRPr lang="pt-PT" sz="1200" b="1" dirty="0">
              <a:cs typeface="Calibri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05B0AD-F9D2-469E-B1EE-7845E9EFCD6D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2902427" y="2167626"/>
            <a:ext cx="1385488" cy="140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8">
            <a:extLst>
              <a:ext uri="{FF2B5EF4-FFF2-40B4-BE49-F238E27FC236}">
                <a16:creationId xmlns:a16="http://schemas.microsoft.com/office/drawing/2014/main" id="{9E4C113E-7D44-4B0D-A853-088E109D6396}"/>
              </a:ext>
            </a:extLst>
          </p:cNvPr>
          <p:cNvSpPr txBox="1"/>
          <p:nvPr/>
        </p:nvSpPr>
        <p:spPr>
          <a:xfrm>
            <a:off x="2001057" y="2170102"/>
            <a:ext cx="901370" cy="276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text</a:t>
            </a:r>
            <a:endParaRPr lang="pt-PT" sz="1200" b="1" dirty="0">
              <a:cs typeface="Calibri"/>
            </a:endParaRPr>
          </a:p>
        </p:txBody>
      </p:sp>
      <p:sp>
        <p:nvSpPr>
          <p:cNvPr id="96" name="Retângulo: Cantos Arredondados 21">
            <a:extLst>
              <a:ext uri="{FF2B5EF4-FFF2-40B4-BE49-F238E27FC236}">
                <a16:creationId xmlns:a16="http://schemas.microsoft.com/office/drawing/2014/main" id="{CCFC72F5-EBB1-46D2-A389-21116FB974D0}"/>
              </a:ext>
            </a:extLst>
          </p:cNvPr>
          <p:cNvSpPr/>
          <p:nvPr/>
        </p:nvSpPr>
        <p:spPr>
          <a:xfrm>
            <a:off x="4267201" y="2515429"/>
            <a:ext cx="434340" cy="13851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C1680B-90E5-499E-82C0-1A801834886A}"/>
              </a:ext>
            </a:extLst>
          </p:cNvPr>
          <p:cNvCxnSpPr>
            <a:cxnSpLocks/>
            <a:stCxn id="96" idx="1"/>
            <a:endCxn id="103" idx="3"/>
          </p:cNvCxnSpPr>
          <p:nvPr/>
        </p:nvCxnSpPr>
        <p:spPr>
          <a:xfrm flipH="1">
            <a:off x="2884729" y="2584685"/>
            <a:ext cx="1382472" cy="1502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8">
            <a:extLst>
              <a:ext uri="{FF2B5EF4-FFF2-40B4-BE49-F238E27FC236}">
                <a16:creationId xmlns:a16="http://schemas.microsoft.com/office/drawing/2014/main" id="{6A8283E7-F722-4E9E-9BE4-4077C1E62D7D}"/>
              </a:ext>
            </a:extLst>
          </p:cNvPr>
          <p:cNvSpPr txBox="1"/>
          <p:nvPr/>
        </p:nvSpPr>
        <p:spPr>
          <a:xfrm>
            <a:off x="1983359" y="2596455"/>
            <a:ext cx="901370" cy="276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h2</a:t>
            </a:r>
          </a:p>
        </p:txBody>
      </p:sp>
      <p:sp>
        <p:nvSpPr>
          <p:cNvPr id="110" name="Retângulo: Cantos Arredondados 21">
            <a:extLst>
              <a:ext uri="{FF2B5EF4-FFF2-40B4-BE49-F238E27FC236}">
                <a16:creationId xmlns:a16="http://schemas.microsoft.com/office/drawing/2014/main" id="{2C397B38-C892-4812-9011-25B2EE4B81C6}"/>
              </a:ext>
            </a:extLst>
          </p:cNvPr>
          <p:cNvSpPr/>
          <p:nvPr/>
        </p:nvSpPr>
        <p:spPr>
          <a:xfrm>
            <a:off x="4465320" y="2680125"/>
            <a:ext cx="1104899" cy="45931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2E7175-6AD1-496C-B37F-230B5C54211C}"/>
              </a:ext>
            </a:extLst>
          </p:cNvPr>
          <p:cNvCxnSpPr>
            <a:cxnSpLocks/>
            <a:stCxn id="110" idx="1"/>
            <a:endCxn id="112" idx="3"/>
          </p:cNvCxnSpPr>
          <p:nvPr/>
        </p:nvCxnSpPr>
        <p:spPr>
          <a:xfrm flipH="1">
            <a:off x="2884728" y="2909783"/>
            <a:ext cx="1580592" cy="2685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8">
            <a:extLst>
              <a:ext uri="{FF2B5EF4-FFF2-40B4-BE49-F238E27FC236}">
                <a16:creationId xmlns:a16="http://schemas.microsoft.com/office/drawing/2014/main" id="{94D06734-51E9-46C1-8CF9-E1182547402A}"/>
              </a:ext>
            </a:extLst>
          </p:cNvPr>
          <p:cNvSpPr txBox="1"/>
          <p:nvPr/>
        </p:nvSpPr>
        <p:spPr>
          <a:xfrm>
            <a:off x="1983358" y="3039823"/>
            <a:ext cx="901370" cy="276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descricao</a:t>
            </a:r>
            <a:endParaRPr lang="pt-PT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57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4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DD049B4-68C2-4E0D-8877-55126861C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15814"/>
          <a:stretch/>
        </p:blipFill>
        <p:spPr>
          <a:xfrm>
            <a:off x="3378415" y="640080"/>
            <a:ext cx="2388694" cy="36027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ACA1E-1E9F-4283-BD7D-73E4B015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37259"/>
            <a:ext cx="4001645" cy="3602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AB41E-65CE-4FA1-90C2-59F68EBD1880}"/>
              </a:ext>
            </a:extLst>
          </p:cNvPr>
          <p:cNvSpPr/>
          <p:nvPr/>
        </p:nvSpPr>
        <p:spPr>
          <a:xfrm>
            <a:off x="462857" y="625229"/>
            <a:ext cx="2388694" cy="288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900px)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card: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display: flex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align-items: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justify-content: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flex-direction: column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text: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text-align: center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image: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</p:txBody>
      </p:sp>
    </p:spTree>
    <p:extLst>
      <p:ext uri="{BB962C8B-B14F-4D97-AF65-F5344CB8AC3E}">
        <p14:creationId xmlns:p14="http://schemas.microsoft.com/office/powerpoint/2010/main" val="209094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8A16E-FFE7-4B03-806B-B8741764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7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6759E-04EF-4C30-A2F8-530F573E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14" y="-7179"/>
            <a:ext cx="7052372" cy="68723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2E0702-15D2-4506-B1E7-91A7C0BD91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997150" y="1567238"/>
            <a:ext cx="1065028" cy="9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8">
            <a:extLst>
              <a:ext uri="{FF2B5EF4-FFF2-40B4-BE49-F238E27FC236}">
                <a16:creationId xmlns:a16="http://schemas.microsoft.com/office/drawing/2014/main" id="{1E3573E5-9FEE-46DF-8DAA-8C5876517FBB}"/>
              </a:ext>
            </a:extLst>
          </p:cNvPr>
          <p:cNvSpPr txBox="1"/>
          <p:nvPr/>
        </p:nvSpPr>
        <p:spPr>
          <a:xfrm>
            <a:off x="191388" y="1059406"/>
            <a:ext cx="1805762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-container: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0 auto</a:t>
            </a:r>
          </a:p>
          <a:p>
            <a:r>
              <a:rPr lang="pt-PT" sz="1200" dirty="0" err="1">
                <a:cs typeface="Calibri"/>
              </a:rPr>
              <a:t>display:flex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 </a:t>
            </a:r>
            <a:r>
              <a:rPr lang="pt-PT" sz="1200" dirty="0" err="1">
                <a:cs typeface="Calibri"/>
              </a:rPr>
              <a:t>flex-start</a:t>
            </a:r>
            <a:endParaRPr lang="pt-PT" sz="1200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23DC0-72B2-4E36-A3A3-7A89368A2CA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997150" y="2741061"/>
            <a:ext cx="1267046" cy="923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8">
            <a:extLst>
              <a:ext uri="{FF2B5EF4-FFF2-40B4-BE49-F238E27FC236}">
                <a16:creationId xmlns:a16="http://schemas.microsoft.com/office/drawing/2014/main" id="{0933D817-416E-49BC-85A0-E919BF21735B}"/>
              </a:ext>
            </a:extLst>
          </p:cNvPr>
          <p:cNvSpPr txBox="1"/>
          <p:nvPr/>
        </p:nvSpPr>
        <p:spPr>
          <a:xfrm>
            <a:off x="191388" y="2417895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flex:1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1A5098-0028-4F37-BFA8-9C01EE071C65}"/>
              </a:ext>
            </a:extLst>
          </p:cNvPr>
          <p:cNvCxnSpPr>
            <a:cxnSpLocks/>
          </p:cNvCxnSpPr>
          <p:nvPr/>
        </p:nvCxnSpPr>
        <p:spPr>
          <a:xfrm>
            <a:off x="8367823" y="2833394"/>
            <a:ext cx="1371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8">
            <a:extLst>
              <a:ext uri="{FF2B5EF4-FFF2-40B4-BE49-F238E27FC236}">
                <a16:creationId xmlns:a16="http://schemas.microsoft.com/office/drawing/2014/main" id="{106B5B19-853B-431A-94ED-DFEE97F689E4}"/>
              </a:ext>
            </a:extLst>
          </p:cNvPr>
          <p:cNvSpPr txBox="1"/>
          <p:nvPr/>
        </p:nvSpPr>
        <p:spPr>
          <a:xfrm>
            <a:off x="9742970" y="2417895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soft </a:t>
            </a:r>
            <a:r>
              <a:rPr lang="pt-PT" sz="1200" b="1" dirty="0" err="1">
                <a:cs typeface="Calibri"/>
              </a:rPr>
              <a:t>ul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inline-block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endParaRPr lang="pt-PT" sz="1200" b="1" dirty="0">
              <a:cs typeface="Calibri"/>
            </a:endParaRPr>
          </a:p>
        </p:txBody>
      </p:sp>
      <p:sp>
        <p:nvSpPr>
          <p:cNvPr id="26" name="CaixaDeTexto 8">
            <a:extLst>
              <a:ext uri="{FF2B5EF4-FFF2-40B4-BE49-F238E27FC236}">
                <a16:creationId xmlns:a16="http://schemas.microsoft.com/office/drawing/2014/main" id="{8FD551F7-D82B-4EC9-9A12-321CCBD79994}"/>
              </a:ext>
            </a:extLst>
          </p:cNvPr>
          <p:cNvSpPr txBox="1"/>
          <p:nvPr/>
        </p:nvSpPr>
        <p:spPr>
          <a:xfrm>
            <a:off x="191388" y="3664391"/>
            <a:ext cx="1805762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skills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1C9B82-07D9-429A-AB90-A2731C871C54}"/>
              </a:ext>
            </a:extLst>
          </p:cNvPr>
          <p:cNvCxnSpPr>
            <a:cxnSpLocks/>
          </p:cNvCxnSpPr>
          <p:nvPr/>
        </p:nvCxnSpPr>
        <p:spPr>
          <a:xfrm flipH="1">
            <a:off x="1997150" y="3664391"/>
            <a:ext cx="2075120" cy="262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CEE1E958-195B-4785-9629-24A871FDDFB8}"/>
              </a:ext>
            </a:extLst>
          </p:cNvPr>
          <p:cNvSpPr txBox="1"/>
          <p:nvPr/>
        </p:nvSpPr>
        <p:spPr>
          <a:xfrm>
            <a:off x="191388" y="4687701"/>
            <a:ext cx="1805762" cy="1015663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bar: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gray</a:t>
            </a:r>
          </a:p>
          <a:p>
            <a:r>
              <a:rPr lang="pt-PT" sz="1200" dirty="0" err="1">
                <a:cs typeface="Calibri"/>
              </a:rPr>
              <a:t>widht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margin-left</a:t>
            </a:r>
            <a:r>
              <a:rPr lang="pt-PT" sz="1200" dirty="0">
                <a:cs typeface="Calibri"/>
              </a:rPr>
              <a:t>: 25%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87E7EC-8216-423F-8BC8-6E41790062A6}"/>
              </a:ext>
            </a:extLst>
          </p:cNvPr>
          <p:cNvCxnSpPr>
            <a:cxnSpLocks/>
          </p:cNvCxnSpPr>
          <p:nvPr/>
        </p:nvCxnSpPr>
        <p:spPr>
          <a:xfrm flipH="1">
            <a:off x="1997150" y="4079528"/>
            <a:ext cx="2840664" cy="8702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7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A17F0-F106-4C45-A2DF-641740D2998A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BCFF5-838C-44B5-AF3E-DFF64560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6466814" y="713232"/>
            <a:ext cx="3202444" cy="36027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3F519-2F7E-444B-A817-DAF0DB1C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42" y="637250"/>
            <a:ext cx="3089345" cy="3602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78C16-A6A6-4F1F-8483-AEB39DF0050C}"/>
              </a:ext>
            </a:extLst>
          </p:cNvPr>
          <p:cNvSpPr/>
          <p:nvPr/>
        </p:nvSpPr>
        <p:spPr>
          <a:xfrm>
            <a:off x="134048" y="634774"/>
            <a:ext cx="2162585" cy="12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800px)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flex-child: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flex: 100%</a:t>
            </a:r>
          </a:p>
        </p:txBody>
      </p:sp>
    </p:spTree>
    <p:extLst>
      <p:ext uri="{BB962C8B-B14F-4D97-AF65-F5344CB8AC3E}">
        <p14:creationId xmlns:p14="http://schemas.microsoft.com/office/powerpoint/2010/main" val="276653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8DCC1-2095-4D60-B829-7FE5A656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r="6998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7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83A9A-6EC1-4484-8410-47500490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1" y="0"/>
            <a:ext cx="7297817" cy="6861014"/>
          </a:xfrm>
          <a:prstGeom prst="rect">
            <a:avLst/>
          </a:prstGeom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6B61079C-EDC5-4150-8D44-77809AB9987D}"/>
              </a:ext>
            </a:extLst>
          </p:cNvPr>
          <p:cNvSpPr txBox="1"/>
          <p:nvPr/>
        </p:nvSpPr>
        <p:spPr>
          <a:xfrm>
            <a:off x="170121" y="1455446"/>
            <a:ext cx="1943987" cy="23083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table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#0D0D0D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-colapse: colapse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td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tr:nth-child</a:t>
            </a:r>
            <a:r>
              <a:rPr lang="pt-PT" sz="1200" b="1" dirty="0">
                <a:cs typeface="Calibri"/>
              </a:rPr>
              <a:t>(</a:t>
            </a:r>
            <a:r>
              <a:rPr lang="pt-PT" sz="1200" b="1" dirty="0" err="1">
                <a:cs typeface="Calibri"/>
              </a:rPr>
              <a:t>even</a:t>
            </a:r>
            <a:r>
              <a:rPr lang="pt-PT" sz="1200" b="1" dirty="0">
                <a:cs typeface="Calibri"/>
              </a:rPr>
              <a:t>):</a:t>
            </a:r>
          </a:p>
          <a:p>
            <a:r>
              <a:rPr lang="pt-PT" sz="1200" dirty="0">
                <a:cs typeface="Calibri"/>
              </a:rPr>
              <a:t>background-color: #262626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E2CF2-BACE-43B5-8FCB-832BA9D20C26}"/>
              </a:ext>
            </a:extLst>
          </p:cNvPr>
          <p:cNvCxnSpPr>
            <a:cxnSpLocks/>
          </p:cNvCxnSpPr>
          <p:nvPr/>
        </p:nvCxnSpPr>
        <p:spPr>
          <a:xfrm flipH="1">
            <a:off x="2114108" y="1739898"/>
            <a:ext cx="27130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3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BE07-4327-41A7-AD84-EE1F55DF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360983"/>
            <a:ext cx="7803265" cy="37845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16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8B1C3-CA86-4F15-B3BD-AC9FE1B1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50" y="0"/>
            <a:ext cx="7605899" cy="6325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317316-AA2C-4FE0-85C1-98D51A368358}"/>
              </a:ext>
            </a:extLst>
          </p:cNvPr>
          <p:cNvSpPr/>
          <p:nvPr/>
        </p:nvSpPr>
        <p:spPr>
          <a:xfrm>
            <a:off x="3156785" y="1365307"/>
            <a:ext cx="1500275" cy="1505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A6594-7D8B-4584-97BD-EB8897FAB74A}"/>
              </a:ext>
            </a:extLst>
          </p:cNvPr>
          <p:cNvSpPr txBox="1"/>
          <p:nvPr/>
        </p:nvSpPr>
        <p:spPr>
          <a:xfrm>
            <a:off x="287081" y="1427249"/>
            <a:ext cx="1805762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…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50px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F827F-B43D-4321-9529-10D33FDFFCBD}"/>
              </a:ext>
            </a:extLst>
          </p:cNvPr>
          <p:cNvSpPr/>
          <p:nvPr/>
        </p:nvSpPr>
        <p:spPr>
          <a:xfrm>
            <a:off x="3539556" y="1577958"/>
            <a:ext cx="692202" cy="78247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EFE4960F-9DDB-4BD9-A5AD-1C966A4F9AF2}"/>
              </a:ext>
            </a:extLst>
          </p:cNvPr>
          <p:cNvSpPr txBox="1"/>
          <p:nvPr/>
        </p:nvSpPr>
        <p:spPr>
          <a:xfrm>
            <a:off x="287081" y="3162607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100px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80px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CAE4EF-3226-4E2C-A350-CB84DD6B8D2F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flipH="1">
            <a:off x="2092843" y="2360428"/>
            <a:ext cx="1792814" cy="1125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258C7C-655D-4906-A02E-CC733CFC3F45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2092843" y="2118049"/>
            <a:ext cx="1063942" cy="1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8">
            <a:extLst>
              <a:ext uri="{FF2B5EF4-FFF2-40B4-BE49-F238E27FC236}">
                <a16:creationId xmlns:a16="http://schemas.microsoft.com/office/drawing/2014/main" id="{E39592AD-4178-45A8-802C-892D3D7E348A}"/>
              </a:ext>
            </a:extLst>
          </p:cNvPr>
          <p:cNvSpPr txBox="1"/>
          <p:nvPr/>
        </p:nvSpPr>
        <p:spPr>
          <a:xfrm>
            <a:off x="10099156" y="747749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33" name="CaixaDeTexto 8">
            <a:extLst>
              <a:ext uri="{FF2B5EF4-FFF2-40B4-BE49-F238E27FC236}">
                <a16:creationId xmlns:a16="http://schemas.microsoft.com/office/drawing/2014/main" id="{096F56A6-DB29-4D29-A95E-C1BA04B93B33}"/>
              </a:ext>
            </a:extLst>
          </p:cNvPr>
          <p:cNvSpPr txBox="1"/>
          <p:nvPr/>
        </p:nvSpPr>
        <p:spPr>
          <a:xfrm>
            <a:off x="10099156" y="1993459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img:hover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r>
              <a:rPr lang="pt-PT" sz="1200" dirty="0">
                <a:cs typeface="Calibri"/>
              </a:rPr>
              <a:t>;</a:t>
            </a:r>
          </a:p>
          <a:p>
            <a:r>
              <a:rPr lang="pt-PT" sz="1200" dirty="0">
                <a:cs typeface="Calibri"/>
              </a:rPr>
              <a:t>top: -5px</a:t>
            </a:r>
          </a:p>
        </p:txBody>
      </p:sp>
    </p:spTree>
    <p:extLst>
      <p:ext uri="{BB962C8B-B14F-4D97-AF65-F5344CB8AC3E}">
        <p14:creationId xmlns:p14="http://schemas.microsoft.com/office/powerpoint/2010/main" val="762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05F97-294E-4DD9-8142-898A4FF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PT" sz="4400" dirty="0"/>
              <a:t>Informações: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EAE3-4AD3-4119-ACFC-A261782E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pt-PT" sz="1800" dirty="0"/>
              <a:t> Link: </a:t>
            </a:r>
            <a:r>
              <a:rPr lang="pt-PT" sz="1800" dirty="0">
                <a:hlinkClick r:id="rId2"/>
              </a:rPr>
              <a:t>https://paginas.fe.up.pt/~up201604140/SIEM/aboutme.html</a:t>
            </a:r>
            <a:endParaRPr lang="pt-PT" sz="1800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Browsers </a:t>
            </a:r>
            <a:r>
              <a:rPr lang="en-US" sz="1800" dirty="0" err="1"/>
              <a:t>preferenciais</a:t>
            </a:r>
            <a:r>
              <a:rPr lang="en-US" sz="1800" dirty="0"/>
              <a:t>: Google Chrome, </a:t>
            </a:r>
            <a:r>
              <a:rPr lang="en-US" sz="1800" dirty="0" err="1"/>
              <a:t>Mozila</a:t>
            </a:r>
            <a:r>
              <a:rPr lang="en-US" sz="1800" dirty="0"/>
              <a:t> Firefox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err="1"/>
              <a:t>Resolução</a:t>
            </a:r>
            <a:r>
              <a:rPr lang="en-US" sz="1800" dirty="0"/>
              <a:t> do </a:t>
            </a:r>
            <a:r>
              <a:rPr lang="en-US" sz="1800" dirty="0" err="1"/>
              <a:t>ecrã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implementação</a:t>
            </a:r>
            <a:r>
              <a:rPr lang="en-US" sz="1800" dirty="0"/>
              <a:t>: 1366px x 768px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err="1"/>
              <a:t>Responsividade</a:t>
            </a:r>
            <a:r>
              <a:rPr lang="en-US" sz="1800" dirty="0"/>
              <a:t> </a:t>
            </a:r>
            <a:r>
              <a:rPr lang="en-US" sz="1800" dirty="0" err="1"/>
              <a:t>incluída</a:t>
            </a:r>
            <a:endParaRPr lang="en-US" sz="1800" dirty="0"/>
          </a:p>
          <a:p>
            <a:endParaRPr lang="en-US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63701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AEA4C-55B6-427E-A912-B7BB6811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" r="1184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3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74273-83C9-4D4E-B7B2-30599BD5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-1"/>
            <a:ext cx="6641805" cy="6365063"/>
          </a:xfrm>
          <a:prstGeom prst="rect">
            <a:avLst/>
          </a:prstGeom>
        </p:spPr>
      </p:pic>
      <p:sp>
        <p:nvSpPr>
          <p:cNvPr id="8" name="CaixaDeTexto 8">
            <a:extLst>
              <a:ext uri="{FF2B5EF4-FFF2-40B4-BE49-F238E27FC236}">
                <a16:creationId xmlns:a16="http://schemas.microsoft.com/office/drawing/2014/main" id="{1252B5F5-023B-4EC4-ACFB-4DF61FBB76E6}"/>
              </a:ext>
            </a:extLst>
          </p:cNvPr>
          <p:cNvSpPr txBox="1"/>
          <p:nvPr/>
        </p:nvSpPr>
        <p:spPr>
          <a:xfrm>
            <a:off x="691118" y="1278393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auto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97A7D-764C-4A9D-9315-AE562D20798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496880" y="1693892"/>
            <a:ext cx="2309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424E8924-9F2C-409C-8005-5660A6A45D91}"/>
              </a:ext>
            </a:extLst>
          </p:cNvPr>
          <p:cNvSpPr txBox="1"/>
          <p:nvPr/>
        </p:nvSpPr>
        <p:spPr>
          <a:xfrm>
            <a:off x="9936123" y="1364626"/>
            <a:ext cx="18057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</a:t>
            </a:r>
            <a:r>
              <a:rPr lang="pt-PT" sz="1200" dirty="0">
                <a:cs typeface="Calibri"/>
              </a:rPr>
              <a:t>-contente: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15" name="CaixaDeTexto 8">
            <a:extLst>
              <a:ext uri="{FF2B5EF4-FFF2-40B4-BE49-F238E27FC236}">
                <a16:creationId xmlns:a16="http://schemas.microsoft.com/office/drawing/2014/main" id="{BE7C203E-ECED-4742-9A42-07BA90CFA8CC}"/>
              </a:ext>
            </a:extLst>
          </p:cNvPr>
          <p:cNvSpPr txBox="1"/>
          <p:nvPr/>
        </p:nvSpPr>
        <p:spPr>
          <a:xfrm>
            <a:off x="9936123" y="2465915"/>
            <a:ext cx="1805762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F00770AE-9012-4EC6-A18E-7F8B3C3A6D97}"/>
              </a:ext>
            </a:extLst>
          </p:cNvPr>
          <p:cNvSpPr txBox="1"/>
          <p:nvPr/>
        </p:nvSpPr>
        <p:spPr>
          <a:xfrm>
            <a:off x="9936123" y="534344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cursor: </a:t>
            </a:r>
            <a:r>
              <a:rPr lang="pt-PT" sz="1200" dirty="0" err="1">
                <a:cs typeface="Calibri"/>
              </a:rPr>
              <a:t>pointer</a:t>
            </a:r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FD87C921-9E64-48F4-AB20-BD9E83F64043}"/>
              </a:ext>
            </a:extLst>
          </p:cNvPr>
          <p:cNvSpPr txBox="1"/>
          <p:nvPr/>
        </p:nvSpPr>
        <p:spPr>
          <a:xfrm>
            <a:off x="148856" y="2465915"/>
            <a:ext cx="2348024" cy="138499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</a:t>
            </a:r>
            <a:r>
              <a:rPr lang="pt-PT" sz="1200" dirty="0">
                <a:cs typeface="Calibri"/>
              </a:rPr>
              <a:t>(15,15,15)</a:t>
            </a: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3px gray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4px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3A73A-51F3-469B-AF02-4B89FCB51D4F}"/>
              </a:ext>
            </a:extLst>
          </p:cNvPr>
          <p:cNvCxnSpPr>
            <a:endCxn id="19" idx="3"/>
          </p:cNvCxnSpPr>
          <p:nvPr/>
        </p:nvCxnSpPr>
        <p:spPr>
          <a:xfrm flipH="1">
            <a:off x="2496880" y="2817628"/>
            <a:ext cx="2479157" cy="3407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8">
            <a:extLst>
              <a:ext uri="{FF2B5EF4-FFF2-40B4-BE49-F238E27FC236}">
                <a16:creationId xmlns:a16="http://schemas.microsoft.com/office/drawing/2014/main" id="{317CACCC-610D-4651-9E1E-805ECCA9757D}"/>
              </a:ext>
            </a:extLst>
          </p:cNvPr>
          <p:cNvSpPr txBox="1"/>
          <p:nvPr/>
        </p:nvSpPr>
        <p:spPr>
          <a:xfrm>
            <a:off x="9936123" y="3429000"/>
            <a:ext cx="1805762" cy="83099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resize</a:t>
            </a:r>
            <a:r>
              <a:rPr lang="pt-PT" sz="1200" dirty="0">
                <a:cs typeface="Calibri"/>
              </a:rPr>
              <a:t>: vertical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sizing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-box</a:t>
            </a:r>
          </a:p>
        </p:txBody>
      </p:sp>
      <p:sp>
        <p:nvSpPr>
          <p:cNvPr id="25" name="CaixaDeTexto 8">
            <a:extLst>
              <a:ext uri="{FF2B5EF4-FFF2-40B4-BE49-F238E27FC236}">
                <a16:creationId xmlns:a16="http://schemas.microsoft.com/office/drawing/2014/main" id="{9C2EC707-2E19-402C-959B-AA931864D24C}"/>
              </a:ext>
            </a:extLst>
          </p:cNvPr>
          <p:cNvSpPr txBox="1"/>
          <p:nvPr/>
        </p:nvSpPr>
        <p:spPr>
          <a:xfrm>
            <a:off x="691118" y="531886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none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 12px 20px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20E24-CEC2-4DD4-9FCA-FA0F27BA658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2496880" y="5826700"/>
            <a:ext cx="2479158" cy="245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DA32E-BBC2-4A71-A12B-33170BDA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" y="754912"/>
            <a:ext cx="7994274" cy="481654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58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409EF-C73C-40C3-818A-5CCFE72F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12651"/>
            <a:ext cx="9643866" cy="5922335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10C89A1B-6506-4B53-A04E-78FDBFD16B9E}"/>
              </a:ext>
            </a:extLst>
          </p:cNvPr>
          <p:cNvSpPr txBox="1"/>
          <p:nvPr/>
        </p:nvSpPr>
        <p:spPr>
          <a:xfrm>
            <a:off x="138226" y="1097639"/>
            <a:ext cx="180576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gallery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flex-direction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row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CE3FDB-C117-4DB9-8459-D3255B2B93F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943988" y="1697804"/>
            <a:ext cx="1054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8">
            <a:extLst>
              <a:ext uri="{FF2B5EF4-FFF2-40B4-BE49-F238E27FC236}">
                <a16:creationId xmlns:a16="http://schemas.microsoft.com/office/drawing/2014/main" id="{7DE5EEEB-7461-4D97-9F67-C0ECBFC8F39C}"/>
              </a:ext>
            </a:extLst>
          </p:cNvPr>
          <p:cNvSpPr txBox="1"/>
          <p:nvPr/>
        </p:nvSpPr>
        <p:spPr>
          <a:xfrm>
            <a:off x="138226" y="4323906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101px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endParaRPr lang="pt-PT" sz="12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7C77D-6EEB-40C1-B9AB-F22FE33A2C8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943988" y="4647072"/>
            <a:ext cx="18624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17543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absolute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Top: 50%</a:t>
            </a:r>
          </a:p>
          <a:p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transform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translate</a:t>
            </a:r>
            <a:r>
              <a:rPr lang="pt-PT" sz="1200" dirty="0">
                <a:cs typeface="Calibri"/>
              </a:rPr>
              <a:t>(-50%,-50%)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38226" y="5018392"/>
            <a:ext cx="1805762" cy="1384995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object-fit</a:t>
            </a:r>
            <a:r>
              <a:rPr lang="pt-PT" sz="1200" dirty="0">
                <a:cs typeface="Calibri"/>
              </a:rPr>
              <a:t>: cover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..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0.2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B4E03-6BB4-41FD-8E55-2B52352E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67267"/>
            <a:ext cx="9648305" cy="5813101"/>
          </a:xfrm>
          <a:prstGeom prst="rect">
            <a:avLst/>
          </a:prstGeom>
        </p:spPr>
      </p:pic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rgba</a:t>
            </a:r>
            <a:r>
              <a:rPr lang="pt-PT" sz="1200" dirty="0">
                <a:cs typeface="Calibri"/>
              </a:rPr>
              <a:t>(0,0,0,0.5)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94932" y="5018396"/>
            <a:ext cx="1805762" cy="646331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1AD4-F0A1-4D95-B65F-E081FADE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95538"/>
            <a:ext cx="5131653" cy="30918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B990-5D2F-4973-A71C-7131CDA9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772498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4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071F4D-76BA-41B7-AF5E-21D1B78A8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2270-13F2-4076-AE15-CD6FC4D66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2" r="33951"/>
          <a:stretch/>
        </p:blipFill>
        <p:spPr>
          <a:xfrm>
            <a:off x="20" y="10"/>
            <a:ext cx="319465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3226F-139C-47EC-BB51-5965E6634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7" r="41500" b="1"/>
          <a:stretch/>
        </p:blipFill>
        <p:spPr>
          <a:xfrm>
            <a:off x="3355541" y="1"/>
            <a:ext cx="1637339" cy="281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5EE32-F0D2-4562-BE39-E8E306C46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 r="12173" b="3"/>
          <a:stretch/>
        </p:blipFill>
        <p:spPr>
          <a:xfrm>
            <a:off x="5153748" y="-975"/>
            <a:ext cx="2377110" cy="281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3B41B-F7F6-4E3E-9CF6-A14122DB0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52" r="1" b="1"/>
          <a:stretch/>
        </p:blipFill>
        <p:spPr>
          <a:xfrm>
            <a:off x="3356712" y="2963015"/>
            <a:ext cx="4181563" cy="389498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59042FD-2D65-4239-8BD0-71C98C0E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99142" y="0"/>
            <a:ext cx="449907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8119869" y="640079"/>
            <a:ext cx="3636261" cy="3190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Layout de </a:t>
            </a:r>
            <a:r>
              <a:rPr lang="en-US" sz="5400" dirty="0" err="1">
                <a:solidFill>
                  <a:srgbClr val="FFFFFF"/>
                </a:solidFill>
              </a:rPr>
              <a:t>cada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descrição</a:t>
            </a:r>
            <a:r>
              <a:rPr lang="en-US" sz="5400" dirty="0">
                <a:solidFill>
                  <a:srgbClr val="FFFFFF"/>
                </a:solidFill>
              </a:rPr>
              <a:t> do </a:t>
            </a:r>
            <a:r>
              <a:rPr lang="en-US" sz="5400" dirty="0" err="1">
                <a:solidFill>
                  <a:srgbClr val="FFFFFF"/>
                </a:solidFill>
              </a:rPr>
              <a:t>projeto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68B810-3FFA-4D90-9F1C-938BE54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C517C-7F6F-49E8-8789-542881A3E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8165" y="3913426"/>
            <a:ext cx="246888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7759D-9F25-4C82-B2AF-2DC853E2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78" y="0"/>
            <a:ext cx="6971902" cy="6332811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01085A5C-61EE-4E2F-A470-97ACB9333609}"/>
              </a:ext>
            </a:extLst>
          </p:cNvPr>
          <p:cNvSpPr txBox="1"/>
          <p:nvPr/>
        </p:nvSpPr>
        <p:spPr>
          <a:xfrm>
            <a:off x="138223" y="108915"/>
            <a:ext cx="1805762" cy="30469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button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b="1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50px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-top-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20px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 20px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;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3A648-88D9-4C56-AF4F-2F0CBEB644EB}"/>
              </a:ext>
            </a:extLst>
          </p:cNvPr>
          <p:cNvCxnSpPr>
            <a:cxnSpLocks/>
          </p:cNvCxnSpPr>
          <p:nvPr/>
        </p:nvCxnSpPr>
        <p:spPr>
          <a:xfrm flipH="1">
            <a:off x="1943985" y="255240"/>
            <a:ext cx="6716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969B62C-3752-4A57-A862-BC354062DAEC}"/>
              </a:ext>
            </a:extLst>
          </p:cNvPr>
          <p:cNvSpPr/>
          <p:nvPr/>
        </p:nvSpPr>
        <p:spPr>
          <a:xfrm>
            <a:off x="6216124" y="843216"/>
            <a:ext cx="1428685" cy="60281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25">
            <a:extLst>
              <a:ext uri="{FF2B5EF4-FFF2-40B4-BE49-F238E27FC236}">
                <a16:creationId xmlns:a16="http://schemas.microsoft.com/office/drawing/2014/main" id="{B6396341-0CC6-4065-BE3D-3C7F631CB57D}"/>
              </a:ext>
            </a:extLst>
          </p:cNvPr>
          <p:cNvSpPr txBox="1"/>
          <p:nvPr/>
        </p:nvSpPr>
        <p:spPr>
          <a:xfrm>
            <a:off x="10696353" y="1052673"/>
            <a:ext cx="42211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h1</a:t>
            </a:r>
            <a:endParaRPr lang="pt-PT" b="1" dirty="0"/>
          </a:p>
        </p:txBody>
      </p:sp>
      <p:cxnSp>
        <p:nvCxnSpPr>
          <p:cNvPr id="10" name="Conexão reta unidirecional 4">
            <a:extLst>
              <a:ext uri="{FF2B5EF4-FFF2-40B4-BE49-F238E27FC236}">
                <a16:creationId xmlns:a16="http://schemas.microsoft.com/office/drawing/2014/main" id="{B47BC72A-79E3-46F8-AA27-E7D0765FF51B}"/>
              </a:ext>
            </a:extLst>
          </p:cNvPr>
          <p:cNvCxnSpPr>
            <a:cxnSpLocks/>
          </p:cNvCxnSpPr>
          <p:nvPr/>
        </p:nvCxnSpPr>
        <p:spPr>
          <a:xfrm>
            <a:off x="7644809" y="1169520"/>
            <a:ext cx="3051544" cy="216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B65D12-3D66-47B6-B1DC-915EFDE497B6}"/>
              </a:ext>
            </a:extLst>
          </p:cNvPr>
          <p:cNvSpPr/>
          <p:nvPr/>
        </p:nvSpPr>
        <p:spPr>
          <a:xfrm>
            <a:off x="3721394" y="2615609"/>
            <a:ext cx="946299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5">
            <a:extLst>
              <a:ext uri="{FF2B5EF4-FFF2-40B4-BE49-F238E27FC236}">
                <a16:creationId xmlns:a16="http://schemas.microsoft.com/office/drawing/2014/main" id="{AAD66FF5-1205-4F5A-A6D2-4C506D609C46}"/>
              </a:ext>
            </a:extLst>
          </p:cNvPr>
          <p:cNvSpPr txBox="1"/>
          <p:nvPr/>
        </p:nvSpPr>
        <p:spPr>
          <a:xfrm>
            <a:off x="1568417" y="3563598"/>
            <a:ext cx="422110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h3</a:t>
            </a:r>
            <a:endParaRPr lang="pt-PT" b="1" dirty="0"/>
          </a:p>
        </p:txBody>
      </p:sp>
      <p:cxnSp>
        <p:nvCxnSpPr>
          <p:cNvPr id="26" name="Conexão reta unidirecional 4">
            <a:extLst>
              <a:ext uri="{FF2B5EF4-FFF2-40B4-BE49-F238E27FC236}">
                <a16:creationId xmlns:a16="http://schemas.microsoft.com/office/drawing/2014/main" id="{38B7FC2E-A91B-470A-8721-FD76E400AA9E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965886" y="2851571"/>
            <a:ext cx="1894090" cy="802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7DCF75-0800-449A-8F22-A8A4E7BB2906}"/>
              </a:ext>
            </a:extLst>
          </p:cNvPr>
          <p:cNvSpPr/>
          <p:nvPr/>
        </p:nvSpPr>
        <p:spPr>
          <a:xfrm>
            <a:off x="3652155" y="3816788"/>
            <a:ext cx="845418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4">
            <a:extLst>
              <a:ext uri="{FF2B5EF4-FFF2-40B4-BE49-F238E27FC236}">
                <a16:creationId xmlns:a16="http://schemas.microsoft.com/office/drawing/2014/main" id="{A8DAEA2B-7138-4F00-9509-684D0238A047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2012429" y="3654006"/>
            <a:ext cx="1639726" cy="301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2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484B0-F74E-45C5-9CBC-4D79514F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95" y="-23159"/>
            <a:ext cx="6882810" cy="6904318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B3D45949-4E3F-4615-B81E-4F5FA5A82243}"/>
              </a:ext>
            </a:extLst>
          </p:cNvPr>
          <p:cNvSpPr txBox="1"/>
          <p:nvPr/>
        </p:nvSpPr>
        <p:spPr>
          <a:xfrm>
            <a:off x="297711" y="66180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black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70%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 auto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F4F344-37EA-40C8-BC47-148A09FB5BC7}"/>
              </a:ext>
            </a:extLst>
          </p:cNvPr>
          <p:cNvCxnSpPr>
            <a:cxnSpLocks/>
          </p:cNvCxnSpPr>
          <p:nvPr/>
        </p:nvCxnSpPr>
        <p:spPr>
          <a:xfrm flipH="1">
            <a:off x="2103474" y="892699"/>
            <a:ext cx="181994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516AA-7FD3-47AF-9DB0-46DC13B5908B}"/>
              </a:ext>
            </a:extLst>
          </p:cNvPr>
          <p:cNvCxnSpPr>
            <a:cxnSpLocks/>
          </p:cNvCxnSpPr>
          <p:nvPr/>
        </p:nvCxnSpPr>
        <p:spPr>
          <a:xfrm>
            <a:off x="8254410" y="739344"/>
            <a:ext cx="154880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B2C64A7-5424-4539-A3BF-435FA2ECF085}"/>
              </a:ext>
            </a:extLst>
          </p:cNvPr>
          <p:cNvSpPr txBox="1"/>
          <p:nvPr/>
        </p:nvSpPr>
        <p:spPr>
          <a:xfrm>
            <a:off x="9803219" y="661808"/>
            <a:ext cx="1805762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</a:t>
            </a:r>
            <a:endParaRPr lang="pt-PT" sz="1200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A2838-A301-43EB-B6A1-2FB1315B8D1D}"/>
              </a:ext>
            </a:extLst>
          </p:cNvPr>
          <p:cNvCxnSpPr>
            <a:cxnSpLocks/>
          </p:cNvCxnSpPr>
          <p:nvPr/>
        </p:nvCxnSpPr>
        <p:spPr>
          <a:xfrm>
            <a:off x="8133907" y="1302385"/>
            <a:ext cx="16693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25C69FC9-74C5-43DD-8A7B-576175411D07}"/>
              </a:ext>
            </a:extLst>
          </p:cNvPr>
          <p:cNvSpPr txBox="1"/>
          <p:nvPr/>
        </p:nvSpPr>
        <p:spPr>
          <a:xfrm>
            <a:off x="9803219" y="1224849"/>
            <a:ext cx="1805762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endParaRPr lang="pt-PT" sz="1200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ED1BD1-7698-4889-A9DB-547CDF525617}"/>
              </a:ext>
            </a:extLst>
          </p:cNvPr>
          <p:cNvCxnSpPr>
            <a:cxnSpLocks/>
          </p:cNvCxnSpPr>
          <p:nvPr/>
        </p:nvCxnSpPr>
        <p:spPr>
          <a:xfrm>
            <a:off x="6241312" y="1412256"/>
            <a:ext cx="35619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8">
            <a:extLst>
              <a:ext uri="{FF2B5EF4-FFF2-40B4-BE49-F238E27FC236}">
                <a16:creationId xmlns:a16="http://schemas.microsoft.com/office/drawing/2014/main" id="{2A6FE283-F6DD-4ACC-AA90-69C37429BC51}"/>
              </a:ext>
            </a:extLst>
          </p:cNvPr>
          <p:cNvSpPr txBox="1"/>
          <p:nvPr/>
        </p:nvSpPr>
        <p:spPr>
          <a:xfrm>
            <a:off x="297711" y="1808558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project-image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441B2-55DD-4A6C-9E09-B4FB62975177}"/>
              </a:ext>
            </a:extLst>
          </p:cNvPr>
          <p:cNvCxnSpPr>
            <a:cxnSpLocks/>
          </p:cNvCxnSpPr>
          <p:nvPr/>
        </p:nvCxnSpPr>
        <p:spPr>
          <a:xfrm flipH="1">
            <a:off x="2103474" y="2039449"/>
            <a:ext cx="197942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780BB-EB09-4EB8-A99F-950BB0E55CF0}"/>
              </a:ext>
            </a:extLst>
          </p:cNvPr>
          <p:cNvCxnSpPr>
            <a:cxnSpLocks/>
          </p:cNvCxnSpPr>
          <p:nvPr/>
        </p:nvCxnSpPr>
        <p:spPr>
          <a:xfrm flipV="1">
            <a:off x="8016949" y="1858778"/>
            <a:ext cx="1786270" cy="6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8">
            <a:extLst>
              <a:ext uri="{FF2B5EF4-FFF2-40B4-BE49-F238E27FC236}">
                <a16:creationId xmlns:a16="http://schemas.microsoft.com/office/drawing/2014/main" id="{F879C13E-2D16-4796-87EA-92565B41E54D}"/>
              </a:ext>
            </a:extLst>
          </p:cNvPr>
          <p:cNvSpPr txBox="1"/>
          <p:nvPr/>
        </p:nvSpPr>
        <p:spPr>
          <a:xfrm>
            <a:off x="9803219" y="1781242"/>
            <a:ext cx="1805762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yext-align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line-height</a:t>
            </a:r>
            <a:r>
              <a:rPr lang="pt-PT" sz="1200" dirty="0">
                <a:cs typeface="Calibri"/>
              </a:rPr>
              <a:t>: 0.8cm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10px 20px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B941B-0B7C-46D7-8E19-5014D237B2D7}"/>
              </a:ext>
            </a:extLst>
          </p:cNvPr>
          <p:cNvSpPr/>
          <p:nvPr/>
        </p:nvSpPr>
        <p:spPr>
          <a:xfrm>
            <a:off x="4034413" y="2843684"/>
            <a:ext cx="4099494" cy="3182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9EB81C-0A14-4AAA-BCBE-EFFD700FA95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133907" y="2196741"/>
            <a:ext cx="1669312" cy="8028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8">
            <a:extLst>
              <a:ext uri="{FF2B5EF4-FFF2-40B4-BE49-F238E27FC236}">
                <a16:creationId xmlns:a16="http://schemas.microsoft.com/office/drawing/2014/main" id="{0726B487-3F1F-46AE-8C06-B6A8ADE9B4A1}"/>
              </a:ext>
            </a:extLst>
          </p:cNvPr>
          <p:cNvSpPr txBox="1"/>
          <p:nvPr/>
        </p:nvSpPr>
        <p:spPr>
          <a:xfrm>
            <a:off x="348216" y="4561283"/>
            <a:ext cx="1805762" cy="156966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iframe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300px</a:t>
            </a:r>
          </a:p>
          <a:p>
            <a:r>
              <a:rPr lang="pt-PT" sz="1200" dirty="0" err="1">
                <a:cs typeface="Calibri"/>
              </a:rPr>
              <a:t>max-widht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1px </a:t>
            </a:r>
            <a:r>
              <a:rPr lang="pt-PT" sz="1200" dirty="0" err="1">
                <a:cs typeface="Calibri"/>
              </a:rPr>
              <a:t>solid</a:t>
            </a:r>
            <a:r>
              <a:rPr lang="pt-PT" sz="1200" dirty="0">
                <a:cs typeface="Calibri"/>
              </a:rPr>
              <a:t> gray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2px auto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8B6F10-6C9B-4BED-BA8A-DF5D5114A54B}"/>
              </a:ext>
            </a:extLst>
          </p:cNvPr>
          <p:cNvCxnSpPr>
            <a:cxnSpLocks/>
          </p:cNvCxnSpPr>
          <p:nvPr/>
        </p:nvCxnSpPr>
        <p:spPr>
          <a:xfrm flipH="1">
            <a:off x="2153979" y="4792174"/>
            <a:ext cx="288474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8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82EAE-A5A8-4A15-87BF-B0A34CF5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211429"/>
            <a:ext cx="2484888" cy="24600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69B620-A026-432D-9E98-D326B272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1099003"/>
            <a:ext cx="2476811" cy="26848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F5A1D-D14B-4350-93AA-5000F735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93" y="1229883"/>
            <a:ext cx="2511016" cy="242313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A500-809C-4E49-A32A-B7D3AFF17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327" y="1231782"/>
            <a:ext cx="2487746" cy="24193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2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Color </a:t>
            </a:r>
            <a:r>
              <a:rPr lang="pt-PT" err="1"/>
              <a:t>Palette</a:t>
            </a:r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50858D6A-4D45-4896-97DC-71A4201D2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"/>
          <a:stretch/>
        </p:blipFill>
        <p:spPr>
          <a:xfrm rot="5400000">
            <a:off x="2618985" y="2610237"/>
            <a:ext cx="4159248" cy="2855742"/>
          </a:xfr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4D47EE-3FF5-46AC-B3B5-032D5EF691BD}"/>
              </a:ext>
            </a:extLst>
          </p:cNvPr>
          <p:cNvSpPr txBox="1"/>
          <p:nvPr/>
        </p:nvSpPr>
        <p:spPr>
          <a:xfrm>
            <a:off x="6126480" y="1958484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| </a:t>
            </a:r>
            <a:r>
              <a:rPr lang="pt-PT" err="1"/>
              <a:t>Footer</a:t>
            </a:r>
            <a:r>
              <a:rPr lang="pt-PT"/>
              <a:t> | Project 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C2A29-996D-4F5F-9726-96F965628BCE}"/>
              </a:ext>
            </a:extLst>
          </p:cNvPr>
          <p:cNvSpPr txBox="1"/>
          <p:nvPr/>
        </p:nvSpPr>
        <p:spPr>
          <a:xfrm>
            <a:off x="6126480" y="2732163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Background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9B743-9DB7-47DB-8A38-93A3BCBBB686}"/>
              </a:ext>
            </a:extLst>
          </p:cNvPr>
          <p:cNvSpPr txBox="1"/>
          <p:nvPr/>
        </p:nvSpPr>
        <p:spPr>
          <a:xfrm>
            <a:off x="6126480" y="3587532"/>
            <a:ext cx="519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</a:t>
            </a:r>
            <a:r>
              <a:rPr lang="pt-PT" err="1"/>
              <a:t>hover</a:t>
            </a:r>
            <a:r>
              <a:rPr lang="pt-PT"/>
              <a:t> | Botão </a:t>
            </a:r>
            <a:r>
              <a:rPr lang="pt-PT" err="1"/>
              <a:t>Hover</a:t>
            </a:r>
            <a:r>
              <a:rPr lang="pt-PT"/>
              <a:t> | Recipiente </a:t>
            </a:r>
            <a:r>
              <a:rPr lang="pt-PT" err="1"/>
              <a:t>Skill</a:t>
            </a:r>
            <a:r>
              <a:rPr lang="pt-PT"/>
              <a:t> Bar | Download </a:t>
            </a:r>
            <a:r>
              <a:rPr lang="pt-PT" err="1"/>
              <a:t>button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6B986-ED28-4907-B008-A54920483F63}"/>
              </a:ext>
            </a:extLst>
          </p:cNvPr>
          <p:cNvSpPr txBox="1"/>
          <p:nvPr/>
        </p:nvSpPr>
        <p:spPr>
          <a:xfrm>
            <a:off x="6126480" y="442771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Elemento Atual </a:t>
            </a:r>
            <a:r>
              <a:rPr lang="pt-PT" err="1"/>
              <a:t>Navbar</a:t>
            </a:r>
            <a:r>
              <a:rPr lang="pt-PT"/>
              <a:t>| Botão| Titulo h1 | </a:t>
            </a:r>
            <a:r>
              <a:rPr lang="pt-PT" err="1"/>
              <a:t>Border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8720C-612E-4DAD-919F-CA914C6E35C4}"/>
              </a:ext>
            </a:extLst>
          </p:cNvPr>
          <p:cNvSpPr txBox="1"/>
          <p:nvPr/>
        </p:nvSpPr>
        <p:spPr>
          <a:xfrm>
            <a:off x="6126480" y="532585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Texto </a:t>
            </a:r>
            <a:endParaRPr lang="en-US"/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946180CF-075C-4344-A440-C334B828BD39}"/>
              </a:ext>
            </a:extLst>
          </p:cNvPr>
          <p:cNvSpPr txBox="1"/>
          <p:nvPr/>
        </p:nvSpPr>
        <p:spPr>
          <a:xfrm>
            <a:off x="2421255" y="532585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white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59C249F0-C37D-42C1-AB76-33507D56FFA8}"/>
              </a:ext>
            </a:extLst>
          </p:cNvPr>
          <p:cNvSpPr txBox="1"/>
          <p:nvPr/>
        </p:nvSpPr>
        <p:spPr>
          <a:xfrm>
            <a:off x="2421255" y="44305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blue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A9E03F1A-5417-44E9-80D7-3BF4E22B3A67}"/>
              </a:ext>
            </a:extLst>
          </p:cNvPr>
          <p:cNvSpPr txBox="1"/>
          <p:nvPr/>
        </p:nvSpPr>
        <p:spPr>
          <a:xfrm>
            <a:off x="2421254" y="3582775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gray)</a:t>
            </a:r>
            <a:endParaRPr lang="en-US" sz="1200" err="1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453FD9D0-4D27-4D2D-BE8A-C1AF09DF82CF}"/>
              </a:ext>
            </a:extLst>
          </p:cNvPr>
          <p:cNvSpPr txBox="1"/>
          <p:nvPr/>
        </p:nvSpPr>
        <p:spPr>
          <a:xfrm>
            <a:off x="2421254" y="19540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black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D76B05B9-6E58-4534-B92F-1B99D9CA88C9}"/>
              </a:ext>
            </a:extLst>
          </p:cNvPr>
          <p:cNvSpPr txBox="1"/>
          <p:nvPr/>
        </p:nvSpPr>
        <p:spPr>
          <a:xfrm>
            <a:off x="2154554" y="2782675"/>
            <a:ext cx="12165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lightblack</a:t>
            </a:r>
            <a:r>
              <a:rPr lang="pt-PT" sz="1200"/>
              <a:t>)</a:t>
            </a:r>
            <a:endParaRPr lang="en-US" sz="1200" err="1"/>
          </a:p>
        </p:txBody>
      </p:sp>
    </p:spTree>
    <p:extLst>
      <p:ext uri="{BB962C8B-B14F-4D97-AF65-F5344CB8AC3E}">
        <p14:creationId xmlns:p14="http://schemas.microsoft.com/office/powerpoint/2010/main" val="407404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Font </a:t>
            </a:r>
            <a:r>
              <a:rPr lang="pt-PT" dirty="0" err="1"/>
              <a:t>Palette</a:t>
            </a:r>
            <a:endParaRPr lang="en-US" dirty="0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7BE2A08-9CE1-4C14-9748-C325F85A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96" y="2674337"/>
            <a:ext cx="2897280" cy="2009668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A1FF173-5755-443B-8532-49B5A0AF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06" y="2669425"/>
            <a:ext cx="2891117" cy="2323171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BF0FC5D-8C06-4237-B8BC-ADBA46D8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57" y="2551484"/>
            <a:ext cx="3012141" cy="2136032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A34B40C-C4BC-44B1-8B58-E11D86794354}"/>
              </a:ext>
            </a:extLst>
          </p:cNvPr>
          <p:cNvCxnSpPr/>
          <p:nvPr/>
        </p:nvCxnSpPr>
        <p:spPr>
          <a:xfrm flipH="1">
            <a:off x="7753909" y="2128556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6071607-934D-4A71-86B6-0301994D0C20}"/>
              </a:ext>
            </a:extLst>
          </p:cNvPr>
          <p:cNvCxnSpPr>
            <a:cxnSpLocks/>
          </p:cNvCxnSpPr>
          <p:nvPr/>
        </p:nvCxnSpPr>
        <p:spPr>
          <a:xfrm flipH="1">
            <a:off x="4425762" y="2150968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06BBDB-4912-4C7B-ABF6-CE3EBB8E03C7}"/>
              </a:ext>
            </a:extLst>
          </p:cNvPr>
          <p:cNvSpPr txBox="1"/>
          <p:nvPr/>
        </p:nvSpPr>
        <p:spPr>
          <a:xfrm>
            <a:off x="121135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body: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18px;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D2D40B-B946-41B7-B2D5-77A403095D1B}"/>
              </a:ext>
            </a:extLst>
          </p:cNvPr>
          <p:cNvSpPr txBox="1"/>
          <p:nvPr/>
        </p:nvSpPr>
        <p:spPr>
          <a:xfrm>
            <a:off x="4718797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h2: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24px;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r>
              <a:rPr lang="pt-PT" sz="1200">
                <a:cs typeface="Calibri"/>
              </a:rPr>
              <a:t>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6539451-A81D-4610-8532-6EC2AD41DA31}"/>
              </a:ext>
            </a:extLst>
          </p:cNvPr>
          <p:cNvSpPr txBox="1"/>
          <p:nvPr/>
        </p:nvSpPr>
        <p:spPr>
          <a:xfrm>
            <a:off x="820382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h1: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1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AF29D-4C57-4C24-BC5C-65C93C1D27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B7366-20B3-4EEB-9BF6-00C7B162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5" r="753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622D8EC-5790-4B3B-81AD-3178698C31F4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22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5417D591-E0C7-4F11-B4A0-6CFB6DDC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23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B504A438-E19C-493A-9F3B-1F1574C8C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C997D07-2DE7-4E06-9659-EA034AF8F557}"/>
              </a:ext>
            </a:extLst>
          </p:cNvPr>
          <p:cNvCxnSpPr>
            <a:cxnSpLocks/>
          </p:cNvCxnSpPr>
          <p:nvPr/>
        </p:nvCxnSpPr>
        <p:spPr>
          <a:xfrm flipV="1">
            <a:off x="7135345" y="1796864"/>
            <a:ext cx="2228851" cy="2280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F4BDE-86D7-472D-A131-F892A3FDAEB1}"/>
              </a:ext>
            </a:extLst>
          </p:cNvPr>
          <p:cNvSpPr/>
          <p:nvPr/>
        </p:nvSpPr>
        <p:spPr>
          <a:xfrm>
            <a:off x="3352800" y="-8965"/>
            <a:ext cx="5446059" cy="291355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83A3E-ABBA-435D-A6C7-C922E2D995EE}"/>
              </a:ext>
            </a:extLst>
          </p:cNvPr>
          <p:cNvSpPr txBox="1"/>
          <p:nvPr/>
        </p:nvSpPr>
        <p:spPr>
          <a:xfrm>
            <a:off x="9372039" y="216834"/>
            <a:ext cx="1869140" cy="120032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font</a:t>
            </a:r>
            <a:r>
              <a:rPr lang="pt-PT" sz="1200">
                <a:cs typeface="Calibri"/>
              </a:rPr>
              <a:t>: 18px "Lato"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56BDDB8B-495D-4899-853F-7D16EE8B4310}"/>
              </a:ext>
            </a:extLst>
          </p:cNvPr>
          <p:cNvCxnSpPr/>
          <p:nvPr/>
        </p:nvCxnSpPr>
        <p:spPr>
          <a:xfrm>
            <a:off x="8832476" y="181536"/>
            <a:ext cx="522196" cy="25325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0A0678-2A1D-40CF-9264-4FF076CD3706}"/>
              </a:ext>
            </a:extLst>
          </p:cNvPr>
          <p:cNvSpPr/>
          <p:nvPr/>
        </p:nvSpPr>
        <p:spPr>
          <a:xfrm>
            <a:off x="3309657" y="-16249"/>
            <a:ext cx="781050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B3FD36-7819-43ED-AA14-75AC714DA19E}"/>
              </a:ext>
            </a:extLst>
          </p:cNvPr>
          <p:cNvSpPr txBox="1"/>
          <p:nvPr/>
        </p:nvSpPr>
        <p:spPr>
          <a:xfrm>
            <a:off x="1173254" y="37539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active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blue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4F9E788-27E4-4A9E-956E-826FC0104BAE}"/>
              </a:ext>
            </a:extLst>
          </p:cNvPr>
          <p:cNvCxnSpPr/>
          <p:nvPr/>
        </p:nvCxnSpPr>
        <p:spPr>
          <a:xfrm flipH="1">
            <a:off x="2861422" y="155202"/>
            <a:ext cx="461121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BBF7F-E002-43BA-9F1A-E3B9DA96B0BE}"/>
              </a:ext>
            </a:extLst>
          </p:cNvPr>
          <p:cNvSpPr/>
          <p:nvPr/>
        </p:nvSpPr>
        <p:spPr>
          <a:xfrm>
            <a:off x="4698066" y="-5043"/>
            <a:ext cx="571500" cy="3619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7A6B9D-725E-4C63-8ED0-5DF542318A6D}"/>
              </a:ext>
            </a:extLst>
          </p:cNvPr>
          <p:cNvSpPr txBox="1"/>
          <p:nvPr/>
        </p:nvSpPr>
        <p:spPr>
          <a:xfrm>
            <a:off x="1173254" y="851086"/>
            <a:ext cx="169769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gray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EC41E85-DF93-408D-81A4-3246B2C2F3D0}"/>
              </a:ext>
            </a:extLst>
          </p:cNvPr>
          <p:cNvCxnSpPr>
            <a:cxnSpLocks/>
          </p:cNvCxnSpPr>
          <p:nvPr/>
        </p:nvCxnSpPr>
        <p:spPr>
          <a:xfrm flipH="1">
            <a:off x="2840691" y="270062"/>
            <a:ext cx="1930772" cy="6779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E7A7C50-6BFC-485B-A485-086BA20B5DDD}"/>
              </a:ext>
            </a:extLst>
          </p:cNvPr>
          <p:cNvSpPr/>
          <p:nvPr/>
        </p:nvSpPr>
        <p:spPr>
          <a:xfrm>
            <a:off x="5110442" y="1857375"/>
            <a:ext cx="2018179" cy="3154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E7BDE1-0E54-4BB1-ABF7-77E2ADD449C6}"/>
              </a:ext>
            </a:extLst>
          </p:cNvPr>
          <p:cNvSpPr txBox="1"/>
          <p:nvPr/>
        </p:nvSpPr>
        <p:spPr>
          <a:xfrm>
            <a:off x="9372038" y="1588433"/>
            <a:ext cx="1869140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#cover h1:</a:t>
            </a:r>
          </a:p>
          <a:p>
            <a:endParaRPr lang="pt-PT" sz="1200">
              <a:cs typeface="Calibri"/>
            </a:endParaRPr>
          </a:p>
          <a:p>
            <a:r>
              <a:rPr lang="pt-PT" sz="1200" err="1">
                <a:ea typeface="+mn-lt"/>
                <a:cs typeface="+mn-lt"/>
              </a:rPr>
              <a:t>font</a:t>
            </a:r>
            <a:r>
              <a:rPr lang="pt-PT" sz="1200">
                <a:ea typeface="+mn-lt"/>
                <a:cs typeface="+mn-lt"/>
              </a:rPr>
              <a:t>: 40px "</a:t>
            </a:r>
            <a:r>
              <a:rPr lang="pt-PT" sz="1200" err="1">
                <a:ea typeface="+mn-lt"/>
                <a:cs typeface="+mn-lt"/>
              </a:rPr>
              <a:t>Overpass</a:t>
            </a:r>
            <a:r>
              <a:rPr lang="pt-PT" sz="1200">
                <a:ea typeface="+mn-lt"/>
                <a:cs typeface="+mn-lt"/>
              </a:rPr>
              <a:t>"</a:t>
            </a:r>
            <a:endParaRPr lang="pt-PT"/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9DFD58-7869-458A-8DC4-F5056919A2CB}"/>
              </a:ext>
            </a:extLst>
          </p:cNvPr>
          <p:cNvSpPr/>
          <p:nvPr/>
        </p:nvSpPr>
        <p:spPr>
          <a:xfrm>
            <a:off x="5482478" y="265075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E0D4D-5344-46C9-BC91-98826C65B8BC}"/>
              </a:ext>
            </a:extLst>
          </p:cNvPr>
          <p:cNvSpPr txBox="1"/>
          <p:nvPr/>
        </p:nvSpPr>
        <p:spPr>
          <a:xfrm>
            <a:off x="9387166" y="2700056"/>
            <a:ext cx="36419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h1</a:t>
            </a:r>
            <a:endParaRPr lang="pt-PT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033C9-CF7D-4A4D-9BB7-C036CB0BA2D1}"/>
              </a:ext>
            </a:extLst>
          </p:cNvPr>
          <p:cNvSpPr/>
          <p:nvPr/>
        </p:nvSpPr>
        <p:spPr>
          <a:xfrm>
            <a:off x="5482477" y="526172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A47A62B-4047-417D-BAE4-F404BC562713}"/>
              </a:ext>
            </a:extLst>
          </p:cNvPr>
          <p:cNvSpPr/>
          <p:nvPr/>
        </p:nvSpPr>
        <p:spPr>
          <a:xfrm>
            <a:off x="4630269" y="3229535"/>
            <a:ext cx="3126442" cy="178173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EE96D324-059A-4E56-A1BB-948C06CF0A32}"/>
              </a:ext>
            </a:extLst>
          </p:cNvPr>
          <p:cNvCxnSpPr/>
          <p:nvPr/>
        </p:nvCxnSpPr>
        <p:spPr>
          <a:xfrm flipV="1">
            <a:off x="6714565" y="2810435"/>
            <a:ext cx="2651311" cy="381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E433E87-D1C9-426C-B9F9-35BD79EE9575}"/>
              </a:ext>
            </a:extLst>
          </p:cNvPr>
          <p:cNvCxnSpPr>
            <a:cxnSpLocks/>
          </p:cNvCxnSpPr>
          <p:nvPr/>
        </p:nvCxnSpPr>
        <p:spPr>
          <a:xfrm flipV="1">
            <a:off x="6714564" y="2877670"/>
            <a:ext cx="2628900" cy="25930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6160A0D-E889-43CB-8474-39218467649C}"/>
              </a:ext>
            </a:extLst>
          </p:cNvPr>
          <p:cNvSpPr/>
          <p:nvPr/>
        </p:nvSpPr>
        <p:spPr>
          <a:xfrm>
            <a:off x="5177677" y="1543609"/>
            <a:ext cx="1827679" cy="25941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3D5E6D-FA69-43AB-BC96-2B05DFCEBF8F}"/>
              </a:ext>
            </a:extLst>
          </p:cNvPr>
          <p:cNvSpPr txBox="1"/>
          <p:nvPr/>
        </p:nvSpPr>
        <p:spPr>
          <a:xfrm>
            <a:off x="1173254" y="1713939"/>
            <a:ext cx="169769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 h2: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8E8128D-5BD6-4CCE-87EF-339D49D6AEA0}"/>
              </a:ext>
            </a:extLst>
          </p:cNvPr>
          <p:cNvCxnSpPr>
            <a:cxnSpLocks/>
          </p:cNvCxnSpPr>
          <p:nvPr/>
        </p:nvCxnSpPr>
        <p:spPr>
          <a:xfrm flipH="1">
            <a:off x="2874308" y="1648386"/>
            <a:ext cx="2289360" cy="296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8729AB4-7849-4EDA-B0D1-FE1CDDB9472D}"/>
              </a:ext>
            </a:extLst>
          </p:cNvPr>
          <p:cNvSpPr/>
          <p:nvPr/>
        </p:nvSpPr>
        <p:spPr>
          <a:xfrm>
            <a:off x="4025150" y="5773269"/>
            <a:ext cx="1580031" cy="672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2454449-E63D-4F2E-9B4E-C255949A2A3D}"/>
              </a:ext>
            </a:extLst>
          </p:cNvPr>
          <p:cNvSpPr/>
          <p:nvPr/>
        </p:nvSpPr>
        <p:spPr>
          <a:xfrm>
            <a:off x="4820766" y="6591298"/>
            <a:ext cx="2622178" cy="26894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9DCDD3-1581-4DE8-96C1-6D967EBCF80B}"/>
              </a:ext>
            </a:extLst>
          </p:cNvPr>
          <p:cNvSpPr txBox="1"/>
          <p:nvPr/>
        </p:nvSpPr>
        <p:spPr>
          <a:xfrm>
            <a:off x="2080930" y="5176556"/>
            <a:ext cx="577102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body</a:t>
            </a:r>
            <a:endParaRPr lang="pt-PT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6D5998B-9F89-4FD9-8532-0128DAD306FD}"/>
              </a:ext>
            </a:extLst>
          </p:cNvPr>
          <p:cNvCxnSpPr>
            <a:cxnSpLocks/>
          </p:cNvCxnSpPr>
          <p:nvPr/>
        </p:nvCxnSpPr>
        <p:spPr>
          <a:xfrm flipH="1">
            <a:off x="2675964" y="4013946"/>
            <a:ext cx="1954306" cy="1329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A870518-C5DD-40CA-AD40-20DC0ABE8CCB}"/>
              </a:ext>
            </a:extLst>
          </p:cNvPr>
          <p:cNvCxnSpPr>
            <a:cxnSpLocks/>
          </p:cNvCxnSpPr>
          <p:nvPr/>
        </p:nvCxnSpPr>
        <p:spPr>
          <a:xfrm flipH="1" flipV="1">
            <a:off x="2720787" y="5331758"/>
            <a:ext cx="1315571" cy="5423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E5776D0-D181-4DEA-B2E7-55D289EBB75C}"/>
              </a:ext>
            </a:extLst>
          </p:cNvPr>
          <p:cNvCxnSpPr>
            <a:cxnSpLocks/>
          </p:cNvCxnSpPr>
          <p:nvPr/>
        </p:nvCxnSpPr>
        <p:spPr>
          <a:xfrm flipH="1" flipV="1">
            <a:off x="2653554" y="5298140"/>
            <a:ext cx="2167216" cy="13940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4A8189D-DE5C-4EB1-9333-559801E97EDC}"/>
              </a:ext>
            </a:extLst>
          </p:cNvPr>
          <p:cNvSpPr/>
          <p:nvPr/>
        </p:nvSpPr>
        <p:spPr>
          <a:xfrm>
            <a:off x="5480234" y="490256"/>
            <a:ext cx="1200151" cy="976596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AC3C7B-B274-4462-A540-38E37B4E3399}"/>
              </a:ext>
            </a:extLst>
          </p:cNvPr>
          <p:cNvSpPr txBox="1"/>
          <p:nvPr/>
        </p:nvSpPr>
        <p:spPr>
          <a:xfrm>
            <a:off x="1162048" y="2319056"/>
            <a:ext cx="1697690" cy="8309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avatar: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150px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150px</a:t>
            </a:r>
          </a:p>
          <a:p>
            <a:r>
              <a:rPr lang="pt-PT" sz="1200">
                <a:cs typeface="Calibri"/>
              </a:rPr>
              <a:t>border-radius:50%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BE664830-8F40-4C27-AC69-FE3E125A0B2E}"/>
              </a:ext>
            </a:extLst>
          </p:cNvPr>
          <p:cNvCxnSpPr>
            <a:cxnSpLocks/>
          </p:cNvCxnSpPr>
          <p:nvPr/>
        </p:nvCxnSpPr>
        <p:spPr>
          <a:xfrm flipH="1">
            <a:off x="2863102" y="897592"/>
            <a:ext cx="2614330" cy="1652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9">
            <a:extLst>
              <a:ext uri="{FF2B5EF4-FFF2-40B4-BE49-F238E27FC236}">
                <a16:creationId xmlns:a16="http://schemas.microsoft.com/office/drawing/2014/main" id="{730F3FE3-07AA-47E3-A735-B563BD0E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29" y="5894294"/>
            <a:ext cx="200025" cy="219075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4350EE4-9EDA-47F4-920B-612726AAD61F}"/>
              </a:ext>
            </a:extLst>
          </p:cNvPr>
          <p:cNvSpPr/>
          <p:nvPr/>
        </p:nvSpPr>
        <p:spPr>
          <a:xfrm>
            <a:off x="7757271" y="5855634"/>
            <a:ext cx="280148" cy="261095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1C09808-774A-473D-80D3-212454356E87}"/>
              </a:ext>
            </a:extLst>
          </p:cNvPr>
          <p:cNvCxnSpPr>
            <a:cxnSpLocks/>
          </p:cNvCxnSpPr>
          <p:nvPr/>
        </p:nvCxnSpPr>
        <p:spPr>
          <a:xfrm flipV="1">
            <a:off x="8070473" y="4580966"/>
            <a:ext cx="1844491" cy="13940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9CAE036-AF68-418E-AFF1-D14CC6D4D71A}"/>
              </a:ext>
            </a:extLst>
          </p:cNvPr>
          <p:cNvSpPr/>
          <p:nvPr/>
        </p:nvSpPr>
        <p:spPr>
          <a:xfrm>
            <a:off x="4989417" y="3435163"/>
            <a:ext cx="1837765" cy="23868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53182C-E59F-4C8B-B601-0028903072F6}"/>
              </a:ext>
            </a:extLst>
          </p:cNvPr>
          <p:cNvSpPr txBox="1"/>
          <p:nvPr/>
        </p:nvSpPr>
        <p:spPr>
          <a:xfrm>
            <a:off x="9921126" y="4221815"/>
            <a:ext cx="1869140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A: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B4F8348A-A587-4F41-98F8-4000B005BCB4}"/>
              </a:ext>
            </a:extLst>
          </p:cNvPr>
          <p:cNvCxnSpPr>
            <a:cxnSpLocks/>
          </p:cNvCxnSpPr>
          <p:nvPr/>
        </p:nvCxnSpPr>
        <p:spPr>
          <a:xfrm>
            <a:off x="6725768" y="3610535"/>
            <a:ext cx="3177989" cy="8471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8E464BD-5C4C-4908-9B72-906DA63C1C75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7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08AFB8AC-AD89-4FE1-8E34-F0899CFA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5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882E8193-78FF-4D93-8E9A-23B8986BF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92649A53-1E8B-4FC0-B1C5-B09A32B00034}"/>
              </a:ext>
            </a:extLst>
          </p:cNvPr>
          <p:cNvSpPr/>
          <p:nvPr/>
        </p:nvSpPr>
        <p:spPr>
          <a:xfrm>
            <a:off x="3397624" y="35859"/>
            <a:ext cx="5401235" cy="280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A992BF-185F-4749-BBA2-01F77C8E627C}"/>
              </a:ext>
            </a:extLst>
          </p:cNvPr>
          <p:cNvSpPr/>
          <p:nvPr/>
        </p:nvSpPr>
        <p:spPr>
          <a:xfrm>
            <a:off x="3397624" y="372035"/>
            <a:ext cx="5401235" cy="20170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004DCA-AE6D-47E1-A670-4E30CBB9F847}"/>
              </a:ext>
            </a:extLst>
          </p:cNvPr>
          <p:cNvSpPr/>
          <p:nvPr/>
        </p:nvSpPr>
        <p:spPr>
          <a:xfrm>
            <a:off x="4013947" y="2568387"/>
            <a:ext cx="4247030" cy="24989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688524-9225-475E-B829-C44E4FFDD77B}"/>
              </a:ext>
            </a:extLst>
          </p:cNvPr>
          <p:cNvSpPr/>
          <p:nvPr/>
        </p:nvSpPr>
        <p:spPr>
          <a:xfrm>
            <a:off x="3442447" y="5224180"/>
            <a:ext cx="5356412" cy="16024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290EBA-81EC-4041-85F2-BCB1EBCA943E}"/>
              </a:ext>
            </a:extLst>
          </p:cNvPr>
          <p:cNvSpPr txBox="1"/>
          <p:nvPr/>
        </p:nvSpPr>
        <p:spPr>
          <a:xfrm>
            <a:off x="2204195" y="37539"/>
            <a:ext cx="66674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5167205B-A27E-4746-A63C-D6A77DFC9527}"/>
              </a:ext>
            </a:extLst>
          </p:cNvPr>
          <p:cNvCxnSpPr/>
          <p:nvPr/>
        </p:nvCxnSpPr>
        <p:spPr>
          <a:xfrm flipH="1">
            <a:off x="2861422" y="155202"/>
            <a:ext cx="483532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04B11B-DC83-44EB-B5FC-9366588F5233}"/>
              </a:ext>
            </a:extLst>
          </p:cNvPr>
          <p:cNvSpPr txBox="1"/>
          <p:nvPr/>
        </p:nvSpPr>
        <p:spPr>
          <a:xfrm>
            <a:off x="837078" y="638174"/>
            <a:ext cx="169769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cover:</a:t>
            </a:r>
          </a:p>
          <a:p>
            <a:r>
              <a:rPr lang="pt-PT" sz="1200" err="1">
                <a:cs typeface="Calibri"/>
              </a:rPr>
              <a:t>backgorund-size:cover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50px 20px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6A4652EC-D40E-45EC-974D-C3D7A1212B83}"/>
              </a:ext>
            </a:extLst>
          </p:cNvPr>
          <p:cNvCxnSpPr>
            <a:cxnSpLocks/>
          </p:cNvCxnSpPr>
          <p:nvPr/>
        </p:nvCxnSpPr>
        <p:spPr>
          <a:xfrm flipH="1" flipV="1">
            <a:off x="2545119" y="869217"/>
            <a:ext cx="828588" cy="48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2BB8C-BEC1-4508-8B05-ED72D45BF0FE}"/>
              </a:ext>
            </a:extLst>
          </p:cNvPr>
          <p:cNvSpPr txBox="1"/>
          <p:nvPr/>
        </p:nvSpPr>
        <p:spPr>
          <a:xfrm>
            <a:off x="960342" y="3260350"/>
            <a:ext cx="1697690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main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25px 50px</a:t>
            </a: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8F00849-7570-434E-90CA-2E4B00E2C130}"/>
              </a:ext>
            </a:extLst>
          </p:cNvPr>
          <p:cNvCxnSpPr>
            <a:cxnSpLocks/>
          </p:cNvCxnSpPr>
          <p:nvPr/>
        </p:nvCxnSpPr>
        <p:spPr>
          <a:xfrm flipH="1" flipV="1">
            <a:off x="2645972" y="3491393"/>
            <a:ext cx="1377675" cy="48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87CFAA-89FB-4E62-B4A4-E8BE229F20BA}"/>
              </a:ext>
            </a:extLst>
          </p:cNvPr>
          <p:cNvSpPr txBox="1"/>
          <p:nvPr/>
        </p:nvSpPr>
        <p:spPr>
          <a:xfrm>
            <a:off x="781048" y="5154144"/>
            <a:ext cx="1865779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r>
              <a:rPr lang="pt-PT" sz="1200">
                <a:cs typeface="Calibri"/>
              </a:rPr>
              <a:t>;</a:t>
            </a:r>
            <a:endParaRPr lang="pt-PT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7C4A3A6-6027-45E5-9783-13FEB7C61022}"/>
              </a:ext>
            </a:extLst>
          </p:cNvPr>
          <p:cNvCxnSpPr>
            <a:cxnSpLocks/>
          </p:cNvCxnSpPr>
          <p:nvPr/>
        </p:nvCxnSpPr>
        <p:spPr>
          <a:xfrm flipH="1" flipV="1">
            <a:off x="2623560" y="5362775"/>
            <a:ext cx="839792" cy="139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F95C1CE1-DB26-40D9-AA65-44843134B4EE}"/>
              </a:ext>
            </a:extLst>
          </p:cNvPr>
          <p:cNvSpPr/>
          <p:nvPr/>
        </p:nvSpPr>
        <p:spPr>
          <a:xfrm>
            <a:off x="4081182" y="5739651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932BA7B-1A46-41B1-847B-64837B18C2AE}"/>
              </a:ext>
            </a:extLst>
          </p:cNvPr>
          <p:cNvSpPr/>
          <p:nvPr/>
        </p:nvSpPr>
        <p:spPr>
          <a:xfrm>
            <a:off x="6804211" y="5728444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910CAE-D1A7-42A9-8742-B4D10369325B}"/>
              </a:ext>
            </a:extLst>
          </p:cNvPr>
          <p:cNvSpPr txBox="1"/>
          <p:nvPr/>
        </p:nvSpPr>
        <p:spPr>
          <a:xfrm>
            <a:off x="9633694" y="5490321"/>
            <a:ext cx="1697690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 box:</a:t>
            </a:r>
            <a:endParaRPr lang="pt-PT">
              <a:cs typeface="Calibri"/>
            </a:endParaRPr>
          </a:p>
          <a:p>
            <a:r>
              <a:rPr lang="pt-PT" sz="1200">
                <a:cs typeface="Calibri"/>
              </a:rPr>
              <a:t>Display: </a:t>
            </a:r>
            <a:r>
              <a:rPr lang="pt-PT" sz="1200" err="1">
                <a:cs typeface="Calibri"/>
              </a:rPr>
              <a:t>flex</a:t>
            </a:r>
            <a:r>
              <a:rPr lang="pt-PT" sz="1200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justify-content</a:t>
            </a:r>
            <a:r>
              <a:rPr lang="pt-PT" sz="1200">
                <a:cs typeface="Calibri"/>
              </a:rPr>
              <a:t>:  </a:t>
            </a:r>
            <a:r>
              <a:rPr lang="pt-PT" sz="1200" err="1">
                <a:cs typeface="Calibri"/>
              </a:rPr>
              <a:t>space-around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DDB45061-D44B-410F-B550-640FE018A881}"/>
              </a:ext>
            </a:extLst>
          </p:cNvPr>
          <p:cNvCxnSpPr>
            <a:cxnSpLocks/>
          </p:cNvCxnSpPr>
          <p:nvPr/>
        </p:nvCxnSpPr>
        <p:spPr>
          <a:xfrm>
            <a:off x="8562027" y="5961539"/>
            <a:ext cx="1076417" cy="63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5A00B2-EB9A-4C84-A2EA-14F3F767AF4F}"/>
              </a:ext>
            </a:extLst>
          </p:cNvPr>
          <p:cNvSpPr/>
          <p:nvPr/>
        </p:nvSpPr>
        <p:spPr>
          <a:xfrm>
            <a:off x="3845857" y="5616385"/>
            <a:ext cx="4717677" cy="963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0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0C367-F915-452E-BEC7-38258980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pt-PT" dirty="0" err="1"/>
              <a:t>Education</a:t>
            </a:r>
            <a:endParaRPr lang="en-US" dirty="0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53BEBFBB-8525-446B-B41B-07DC4299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r="2525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4FD5C96-D909-4732-A0B5-652F10C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7" y="212146"/>
            <a:ext cx="5951041" cy="6430451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7A31D11-F5E7-4F38-9629-0881990EF065}"/>
              </a:ext>
            </a:extLst>
          </p:cNvPr>
          <p:cNvCxnSpPr/>
          <p:nvPr/>
        </p:nvCxnSpPr>
        <p:spPr>
          <a:xfrm flipV="1">
            <a:off x="8742829" y="939053"/>
            <a:ext cx="1093694" cy="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BEAD9C-81E2-48A7-A4B1-057E49A759FC}"/>
              </a:ext>
            </a:extLst>
          </p:cNvPr>
          <p:cNvSpPr/>
          <p:nvPr/>
        </p:nvSpPr>
        <p:spPr>
          <a:xfrm>
            <a:off x="9793381" y="772645"/>
            <a:ext cx="1008530" cy="3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err="1">
                <a:solidFill>
                  <a:schemeClr val="tx1"/>
                </a:solidFill>
                <a:cs typeface="Calibri"/>
              </a:rPr>
              <a:t>main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8E1EE67-C067-49FB-9A1C-5FEC293F995B}"/>
              </a:ext>
            </a:extLst>
          </p:cNvPr>
          <p:cNvCxnSpPr/>
          <p:nvPr/>
        </p:nvCxnSpPr>
        <p:spPr>
          <a:xfrm flipH="1" flipV="1">
            <a:off x="2681568" y="1090333"/>
            <a:ext cx="2111189" cy="755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B4FD18-8540-42F1-9008-DBC40CC4A04B}"/>
              </a:ext>
            </a:extLst>
          </p:cNvPr>
          <p:cNvSpPr txBox="1"/>
          <p:nvPr/>
        </p:nvSpPr>
        <p:spPr>
          <a:xfrm>
            <a:off x="960342" y="877981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50%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70px auto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51FC60-BB4E-4A9C-B293-58EF59910E41}"/>
              </a:ext>
            </a:extLst>
          </p:cNvPr>
          <p:cNvSpPr txBox="1"/>
          <p:nvPr/>
        </p:nvSpPr>
        <p:spPr>
          <a:xfrm>
            <a:off x="971548" y="1718421"/>
            <a:ext cx="1697690" cy="10156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image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25%</a:t>
            </a:r>
          </a:p>
          <a:p>
            <a:r>
              <a:rPr lang="pt-PT" sz="1200" err="1">
                <a:cs typeface="Calibri"/>
              </a:rPr>
              <a:t>margin-right</a:t>
            </a:r>
            <a:r>
              <a:rPr lang="pt-PT" sz="1200">
                <a:cs typeface="Calibri"/>
              </a:rPr>
              <a:t>: 5px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08C6670-0744-4358-BC4E-BC70947146AF}"/>
              </a:ext>
            </a:extLst>
          </p:cNvPr>
          <p:cNvCxnSpPr>
            <a:cxnSpLocks/>
          </p:cNvCxnSpPr>
          <p:nvPr/>
        </p:nvCxnSpPr>
        <p:spPr>
          <a:xfrm flipH="1" flipV="1">
            <a:off x="2681568" y="2054039"/>
            <a:ext cx="2268070" cy="161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7C59FB-617B-4981-9FCF-9D5E865E502B}"/>
              </a:ext>
            </a:extLst>
          </p:cNvPr>
          <p:cNvSpPr txBox="1"/>
          <p:nvPr/>
        </p:nvSpPr>
        <p:spPr>
          <a:xfrm>
            <a:off x="971548" y="2951068"/>
            <a:ext cx="1697690" cy="10156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text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65%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left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693299C-B2DA-400F-9631-74B4065F4C08}"/>
              </a:ext>
            </a:extLst>
          </p:cNvPr>
          <p:cNvCxnSpPr>
            <a:cxnSpLocks/>
          </p:cNvCxnSpPr>
          <p:nvPr/>
        </p:nvCxnSpPr>
        <p:spPr>
          <a:xfrm flipH="1">
            <a:off x="2670362" y="2327463"/>
            <a:ext cx="2929216" cy="802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AAB9C6-90F7-4883-BCC5-3453B1FA98C9}"/>
              </a:ext>
            </a:extLst>
          </p:cNvPr>
          <p:cNvSpPr txBox="1"/>
          <p:nvPr/>
        </p:nvSpPr>
        <p:spPr>
          <a:xfrm>
            <a:off x="982753" y="4127686"/>
            <a:ext cx="169769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iamge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img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100px</a:t>
            </a: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100px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5A5A931-A845-4763-B3B9-7C35689D4F38}"/>
              </a:ext>
            </a:extLst>
          </p:cNvPr>
          <p:cNvSpPr/>
          <p:nvPr/>
        </p:nvSpPr>
        <p:spPr>
          <a:xfrm>
            <a:off x="4919943" y="1532404"/>
            <a:ext cx="651061" cy="65162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AF62E6D-3F0F-46EC-824E-533E23D6D98F}"/>
              </a:ext>
            </a:extLst>
          </p:cNvPr>
          <p:cNvCxnSpPr>
            <a:cxnSpLocks/>
          </p:cNvCxnSpPr>
          <p:nvPr/>
        </p:nvCxnSpPr>
        <p:spPr>
          <a:xfrm flipH="1">
            <a:off x="2692774" y="2170579"/>
            <a:ext cx="2503394" cy="22366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B765768-0298-491A-84FF-20DA60FD2E95}"/>
              </a:ext>
            </a:extLst>
          </p:cNvPr>
          <p:cNvSpPr/>
          <p:nvPr/>
        </p:nvSpPr>
        <p:spPr>
          <a:xfrm>
            <a:off x="5616385" y="2949386"/>
            <a:ext cx="1770531" cy="39221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EB0ECD0-A185-4856-991E-6D24118F7EF7}"/>
              </a:ext>
            </a:extLst>
          </p:cNvPr>
          <p:cNvCxnSpPr>
            <a:cxnSpLocks/>
          </p:cNvCxnSpPr>
          <p:nvPr/>
        </p:nvCxnSpPr>
        <p:spPr>
          <a:xfrm flipV="1">
            <a:off x="7386917" y="3045758"/>
            <a:ext cx="2034988" cy="268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EB9A832-9744-4DF7-83FB-E41C920307B5}"/>
              </a:ext>
            </a:extLst>
          </p:cNvPr>
          <p:cNvSpPr/>
          <p:nvPr/>
        </p:nvSpPr>
        <p:spPr>
          <a:xfrm>
            <a:off x="9378763" y="2879350"/>
            <a:ext cx="1008530" cy="3697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>
                <a:solidFill>
                  <a:schemeClr val="tx1"/>
                </a:solidFill>
                <a:cs typeface="Calibri"/>
              </a:rPr>
              <a:t>h2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6819D6E-5B25-442C-86C6-14ACB15039CC}"/>
              </a:ext>
            </a:extLst>
          </p:cNvPr>
          <p:cNvSpPr/>
          <p:nvPr/>
        </p:nvSpPr>
        <p:spPr>
          <a:xfrm>
            <a:off x="5625913" y="5230345"/>
            <a:ext cx="707091" cy="1585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2E9CE78-8085-48D6-B87A-3F1F6F91FEC3}"/>
              </a:ext>
            </a:extLst>
          </p:cNvPr>
          <p:cNvCxnSpPr>
            <a:cxnSpLocks/>
          </p:cNvCxnSpPr>
          <p:nvPr/>
        </p:nvCxnSpPr>
        <p:spPr>
          <a:xfrm flipV="1">
            <a:off x="6333564" y="5309345"/>
            <a:ext cx="3290046" cy="44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0E93356-6B4C-44C7-AB89-B10E54B0C95D}"/>
              </a:ext>
            </a:extLst>
          </p:cNvPr>
          <p:cNvSpPr txBox="1"/>
          <p:nvPr/>
        </p:nvSpPr>
        <p:spPr>
          <a:xfrm>
            <a:off x="9633695" y="5131732"/>
            <a:ext cx="1865779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data:</a:t>
            </a:r>
          </a:p>
          <a:p>
            <a:r>
              <a:rPr lang="pt-PT" sz="1200">
                <a:cs typeface="Calibri"/>
              </a:rPr>
              <a:t>color: gray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16px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F274614-142E-4CF6-8076-C05BA6C648AD}"/>
              </a:ext>
            </a:extLst>
          </p:cNvPr>
          <p:cNvCxnSpPr>
            <a:cxnSpLocks/>
          </p:cNvCxnSpPr>
          <p:nvPr/>
        </p:nvCxnSpPr>
        <p:spPr>
          <a:xfrm flipV="1">
            <a:off x="7213786" y="3780306"/>
            <a:ext cx="2688292" cy="1832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FF6010B-8C8F-4D80-9689-057E299B967C}"/>
              </a:ext>
            </a:extLst>
          </p:cNvPr>
          <p:cNvSpPr/>
          <p:nvPr/>
        </p:nvSpPr>
        <p:spPr>
          <a:xfrm>
            <a:off x="5625913" y="3773581"/>
            <a:ext cx="1581149" cy="3602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8FA80-0E2F-4A29-8A1B-1672FB00255A}"/>
              </a:ext>
            </a:extLst>
          </p:cNvPr>
          <p:cNvSpPr txBox="1"/>
          <p:nvPr/>
        </p:nvSpPr>
        <p:spPr>
          <a:xfrm>
            <a:off x="9909920" y="3504639"/>
            <a:ext cx="1981198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descricao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Font-size:16px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lightgray</a:t>
            </a:r>
          </a:p>
          <a:p>
            <a:r>
              <a:rPr lang="pt-PT" sz="1200" err="1">
                <a:cs typeface="Calibri"/>
              </a:rPr>
              <a:t>margin-left</a:t>
            </a:r>
            <a:r>
              <a:rPr lang="pt-PT" sz="1200">
                <a:cs typeface="Calibri"/>
              </a:rPr>
              <a:t>: 40px (tab)</a:t>
            </a:r>
          </a:p>
        </p:txBody>
      </p:sp>
    </p:spTree>
    <p:extLst>
      <p:ext uri="{BB962C8B-B14F-4D97-AF65-F5344CB8AC3E}">
        <p14:creationId xmlns:p14="http://schemas.microsoft.com/office/powerpoint/2010/main" val="3831197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Widescreen</PresentationFormat>
  <Paragraphs>284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Retrospect</vt:lpstr>
      <vt:lpstr>Mockup  1º Trabalho Prático HTML e CSS</vt:lpstr>
      <vt:lpstr>Informações:</vt:lpstr>
      <vt:lpstr>Color Palette</vt:lpstr>
      <vt:lpstr>Font Palette</vt:lpstr>
      <vt:lpstr>About me</vt:lpstr>
      <vt:lpstr>PowerPoint Presentation</vt:lpstr>
      <vt:lpstr>PowerPoint Presentation</vt:lpstr>
      <vt:lpstr>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 1º Trabalho Prático HTML e CSS</dc:title>
  <dc:creator>Gonçalo Freitas Ferreira Martins</dc:creator>
  <cp:lastModifiedBy>Gonçalo Freitas Ferreira Martins</cp:lastModifiedBy>
  <cp:revision>1</cp:revision>
  <dcterms:created xsi:type="dcterms:W3CDTF">2020-10-21T17:07:05Z</dcterms:created>
  <dcterms:modified xsi:type="dcterms:W3CDTF">2020-10-21T17:07:18Z</dcterms:modified>
</cp:coreProperties>
</file>