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-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29A8D-6DD3-43BD-9E52-6A51F6B32E4A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0B25D-EF2B-45E9-86DD-5CDE9BC9B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138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29A8D-6DD3-43BD-9E52-6A51F6B32E4A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0B25D-EF2B-45E9-86DD-5CDE9BC9B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59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29A8D-6DD3-43BD-9E52-6A51F6B32E4A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0B25D-EF2B-45E9-86DD-5CDE9BC9B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07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29A8D-6DD3-43BD-9E52-6A51F6B32E4A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0B25D-EF2B-45E9-86DD-5CDE9BC9B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096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29A8D-6DD3-43BD-9E52-6A51F6B32E4A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0B25D-EF2B-45E9-86DD-5CDE9BC9B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489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29A8D-6DD3-43BD-9E52-6A51F6B32E4A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0B25D-EF2B-45E9-86DD-5CDE9BC9B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94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29A8D-6DD3-43BD-9E52-6A51F6B32E4A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0B25D-EF2B-45E9-86DD-5CDE9BC9B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96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29A8D-6DD3-43BD-9E52-6A51F6B32E4A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0B25D-EF2B-45E9-86DD-5CDE9BC9B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901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29A8D-6DD3-43BD-9E52-6A51F6B32E4A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0B25D-EF2B-45E9-86DD-5CDE9BC9B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31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29A8D-6DD3-43BD-9E52-6A51F6B32E4A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0B25D-EF2B-45E9-86DD-5CDE9BC9B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74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29A8D-6DD3-43BD-9E52-6A51F6B32E4A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0B25D-EF2B-45E9-86DD-5CDE9BC9B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09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29A8D-6DD3-43BD-9E52-6A51F6B32E4A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B25D-EF2B-45E9-86DD-5CDE9BC9B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27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Resultado de imagem para angula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75" t="22690" r="28701"/>
          <a:stretch/>
        </p:blipFill>
        <p:spPr>
          <a:xfrm>
            <a:off x="34835" y="95794"/>
            <a:ext cx="2133600" cy="2171227"/>
          </a:xfrm>
          <a:prstGeom prst="rect">
            <a:avLst/>
          </a:prstGeom>
        </p:spPr>
      </p:pic>
      <p:pic>
        <p:nvPicPr>
          <p:cNvPr id="1040" name="Picture 16" descr="https://i.ya-webdesign.com/images/spring-boot-logo-png-4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94" t="14373" r="19156" b="16818"/>
          <a:stretch/>
        </p:blipFill>
        <p:spPr bwMode="auto">
          <a:xfrm>
            <a:off x="4519749" y="269966"/>
            <a:ext cx="2098765" cy="1593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miro.medium.com/max/540/1*k529Ei0W07UGojhu2Lslx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2875" y="3321218"/>
            <a:ext cx="4114346" cy="1523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>
            <a:stCxn id="6" idx="3"/>
            <a:endCxn id="1040" idx="1"/>
          </p:cNvCxnSpPr>
          <p:nvPr/>
        </p:nvCxnSpPr>
        <p:spPr>
          <a:xfrm flipV="1">
            <a:off x="2168435" y="1066800"/>
            <a:ext cx="2351314" cy="114608"/>
          </a:xfrm>
          <a:prstGeom prst="straightConnector1">
            <a:avLst/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40" idx="3"/>
            <a:endCxn id="44" idx="0"/>
          </p:cNvCxnSpPr>
          <p:nvPr/>
        </p:nvCxnSpPr>
        <p:spPr>
          <a:xfrm>
            <a:off x="6618514" y="1066800"/>
            <a:ext cx="3302725" cy="2109506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650478" y="758603"/>
            <a:ext cx="1794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Subscribes to message updates</a:t>
            </a:r>
            <a:endParaRPr lang="en-US" dirty="0"/>
          </a:p>
        </p:txBody>
      </p:sp>
      <p:pic>
        <p:nvPicPr>
          <p:cNvPr id="1044" name="Picture 20" descr="Resultado de imagem para cockroachd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381" y="3176306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Arrow Connector 28"/>
          <p:cNvCxnSpPr>
            <a:stCxn id="1040" idx="2"/>
            <a:endCxn id="1044" idx="0"/>
          </p:cNvCxnSpPr>
          <p:nvPr/>
        </p:nvCxnSpPr>
        <p:spPr>
          <a:xfrm flipH="1">
            <a:off x="5569131" y="1863634"/>
            <a:ext cx="1" cy="1312672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490562" y="477773"/>
            <a:ext cx="1794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Subscribes to message updates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1040" idx="2"/>
          </p:cNvCxnSpPr>
          <p:nvPr/>
        </p:nvCxnSpPr>
        <p:spPr>
          <a:xfrm>
            <a:off x="5569132" y="1863634"/>
            <a:ext cx="2081346" cy="1312672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470292" y="2323314"/>
            <a:ext cx="1794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Publish messages</a:t>
            </a:r>
            <a:endParaRPr lang="en-US" dirty="0"/>
          </a:p>
        </p:txBody>
      </p:sp>
      <p:pic>
        <p:nvPicPr>
          <p:cNvPr id="1046" name="Picture 22" descr="Resultado de imagem para kafk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2875" y="4286510"/>
            <a:ext cx="2720093" cy="1429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Resultado de imagem para services bus azur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2875" y="5369358"/>
            <a:ext cx="1639775" cy="163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/>
          <p:cNvSpPr/>
          <p:nvPr/>
        </p:nvSpPr>
        <p:spPr>
          <a:xfrm>
            <a:off x="7650478" y="3176306"/>
            <a:ext cx="4541522" cy="3681694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u="sng" dirty="0" smtClean="0">
                <a:solidFill>
                  <a:schemeClr val="tx1"/>
                </a:solidFill>
              </a:rPr>
              <a:t>Spring Cloud Stream</a:t>
            </a:r>
            <a:endParaRPr lang="en-US" sz="24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786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13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CGI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Silva, Gonçalo Samuel</dc:creator>
  <cp:lastModifiedBy>Silva, Gonçalo Samuel</cp:lastModifiedBy>
  <cp:revision>4</cp:revision>
  <dcterms:created xsi:type="dcterms:W3CDTF">2020-01-15T16:59:04Z</dcterms:created>
  <dcterms:modified xsi:type="dcterms:W3CDTF">2020-01-15T17:33:58Z</dcterms:modified>
</cp:coreProperties>
</file>