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8288000" cy="10287000"/>
  <p:notesSz cx="6858000" cy="9144000"/>
  <p:embeddedFontLst>
    <p:embeddedFont>
      <p:font typeface="Abadi" panose="020B0604020104020204" pitchFamily="34" charset="0"/>
      <p:regular r:id="rId10"/>
    </p:embeddedFont>
    <p:embeddedFont>
      <p:font typeface="Poppins Bold" panose="020B0604020202020204" charset="0"/>
      <p:regular r:id="rId11"/>
    </p:embeddedFont>
    <p:embeddedFont>
      <p:font typeface="Poppins Medium" panose="00000600000000000000" pitchFamily="2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21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9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89199" y="0"/>
            <a:ext cx="3365320" cy="2898382"/>
          </a:xfrm>
          <a:custGeom>
            <a:avLst/>
            <a:gdLst/>
            <a:ahLst/>
            <a:cxnLst/>
            <a:rect l="l" t="t" r="r" b="b"/>
            <a:pathLst>
              <a:path w="3365320" h="2898382">
                <a:moveTo>
                  <a:pt x="0" y="0"/>
                </a:moveTo>
                <a:lnTo>
                  <a:pt x="3365320" y="0"/>
                </a:lnTo>
                <a:lnTo>
                  <a:pt x="3365320" y="2898382"/>
                </a:lnTo>
                <a:lnTo>
                  <a:pt x="0" y="2898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2365920" y="4546961"/>
            <a:ext cx="4633871" cy="3834799"/>
          </a:xfrm>
          <a:custGeom>
            <a:avLst/>
            <a:gdLst/>
            <a:ahLst/>
            <a:cxnLst/>
            <a:rect l="l" t="t" r="r" b="b"/>
            <a:pathLst>
              <a:path w="4633871" h="3834799">
                <a:moveTo>
                  <a:pt x="0" y="0"/>
                </a:moveTo>
                <a:lnTo>
                  <a:pt x="4633871" y="0"/>
                </a:lnTo>
                <a:lnTo>
                  <a:pt x="4633871" y="3834799"/>
                </a:lnTo>
                <a:lnTo>
                  <a:pt x="0" y="38347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>
            <a:off x="4486134" y="3758579"/>
            <a:ext cx="3340800" cy="2375005"/>
          </a:xfrm>
          <a:custGeom>
            <a:avLst/>
            <a:gdLst/>
            <a:ahLst/>
            <a:cxnLst/>
            <a:rect l="l" t="t" r="r" b="b"/>
            <a:pathLst>
              <a:path w="3340800" h="2375005">
                <a:moveTo>
                  <a:pt x="0" y="0"/>
                </a:moveTo>
                <a:lnTo>
                  <a:pt x="3340800" y="0"/>
                </a:lnTo>
                <a:lnTo>
                  <a:pt x="3340800" y="2375005"/>
                </a:lnTo>
                <a:lnTo>
                  <a:pt x="0" y="2375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Freeform 5"/>
          <p:cNvSpPr/>
          <p:nvPr/>
        </p:nvSpPr>
        <p:spPr>
          <a:xfrm>
            <a:off x="2732886" y="5658712"/>
            <a:ext cx="1037523" cy="1363647"/>
          </a:xfrm>
          <a:custGeom>
            <a:avLst/>
            <a:gdLst/>
            <a:ahLst/>
            <a:cxnLst/>
            <a:rect l="l" t="t" r="r" b="b"/>
            <a:pathLst>
              <a:path w="1037523" h="1363647">
                <a:moveTo>
                  <a:pt x="0" y="0"/>
                </a:moveTo>
                <a:lnTo>
                  <a:pt x="1037523" y="0"/>
                </a:lnTo>
                <a:lnTo>
                  <a:pt x="1037523" y="1363647"/>
                </a:lnTo>
                <a:lnTo>
                  <a:pt x="0" y="13636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TextBox 6"/>
          <p:cNvSpPr txBox="1"/>
          <p:nvPr/>
        </p:nvSpPr>
        <p:spPr>
          <a:xfrm>
            <a:off x="9144000" y="3327007"/>
            <a:ext cx="7841188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40"/>
              </a:lnSpc>
            </a:pPr>
            <a:r>
              <a:rPr lang="en-US" sz="8700" b="1" i="1" dirty="0">
                <a:solidFill>
                  <a:srgbClr val="FDF9DE"/>
                </a:solidFill>
                <a:latin typeface="Poppins Bold"/>
                <a:ea typeface="Poppins Bold"/>
                <a:cs typeface="Poppins Bold"/>
                <a:sym typeface="Poppins Bold"/>
              </a:rPr>
              <a:t>Talk Rooms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5658712"/>
            <a:ext cx="4536056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9"/>
              </a:lnSpc>
            </a:pPr>
            <a:r>
              <a:rPr lang="en-US" sz="2349" i="1" dirty="0" err="1">
                <a:solidFill>
                  <a:srgbClr val="FDF9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Apresentação</a:t>
            </a:r>
            <a:r>
              <a:rPr lang="en-US" sz="2349" i="1" dirty="0">
                <a:solidFill>
                  <a:srgbClr val="FDF9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DAW – G6</a:t>
            </a:r>
          </a:p>
          <a:p>
            <a:pPr algn="l">
              <a:lnSpc>
                <a:spcPts val="2819"/>
              </a:lnSpc>
            </a:pPr>
            <a:endParaRPr lang="en-US" sz="2349" i="1" dirty="0">
              <a:solidFill>
                <a:srgbClr val="FDF9D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>
              <a:lnSpc>
                <a:spcPts val="2819"/>
              </a:lnSpc>
            </a:pPr>
            <a:r>
              <a:rPr lang="en-US" sz="2349" i="1" dirty="0">
                <a:solidFill>
                  <a:srgbClr val="FDF9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Tiago Silva - 48252</a:t>
            </a:r>
          </a:p>
          <a:p>
            <a:pPr algn="l">
              <a:lnSpc>
                <a:spcPts val="2819"/>
              </a:lnSpc>
            </a:pPr>
            <a:r>
              <a:rPr lang="en-US" sz="2349" i="1" dirty="0" err="1">
                <a:solidFill>
                  <a:srgbClr val="FDF9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Gonçalo</a:t>
            </a:r>
            <a:r>
              <a:rPr lang="en-US" sz="2349" i="1" dirty="0">
                <a:solidFill>
                  <a:srgbClr val="FDF9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Ribeiro - 48305</a:t>
            </a:r>
          </a:p>
          <a:p>
            <a:pPr algn="l">
              <a:lnSpc>
                <a:spcPts val="2820"/>
              </a:lnSpc>
            </a:pPr>
            <a:r>
              <a:rPr lang="en-US" sz="2350" i="1" dirty="0">
                <a:solidFill>
                  <a:srgbClr val="FDF9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Rosário Machado - 46042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A9778EF-48F8-78F8-1985-B8E3C91A58F6}"/>
              </a:ext>
            </a:extLst>
          </p:cNvPr>
          <p:cNvSpPr txBox="1"/>
          <p:nvPr/>
        </p:nvSpPr>
        <p:spPr>
          <a:xfrm>
            <a:off x="490363" y="9406235"/>
            <a:ext cx="110920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badi" panose="020F0502020204030204" pitchFamily="34" charset="0"/>
              </a:rPr>
              <a:t>https://github.com/isel-leic-daw/2024-daw-leic53d-g06-53d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6417CC-A197-AC2B-2F69-0E180CEC8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14700"/>
            <a:ext cx="15825673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E3F3CB8-D220-00E8-D46B-971D7E7474EE}"/>
              </a:ext>
            </a:extLst>
          </p:cNvPr>
          <p:cNvSpPr txBox="1"/>
          <p:nvPr/>
        </p:nvSpPr>
        <p:spPr>
          <a:xfrm>
            <a:off x="1143000" y="13335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err="1"/>
              <a:t>Backend</a:t>
            </a:r>
            <a:r>
              <a:rPr lang="pt-PT" sz="6000" dirty="0"/>
              <a:t> </a:t>
            </a:r>
            <a:r>
              <a:rPr lang="pt-PT" sz="6000" dirty="0" err="1"/>
              <a:t>Diagram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352217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esboço, desenho, diagrama, origami&#10;&#10;Descrição gerada automaticamente">
            <a:extLst>
              <a:ext uri="{FF2B5EF4-FFF2-40B4-BE49-F238E27FC236}">
                <a16:creationId xmlns:a16="http://schemas.microsoft.com/office/drawing/2014/main" id="{87625116-AED6-9B17-7A15-64149926F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009"/>
            <a:ext cx="14173200" cy="98679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0FD054-865E-6F37-1440-E1BD25B1FF23}"/>
              </a:ext>
            </a:extLst>
          </p:cNvPr>
          <p:cNvSpPr txBox="1"/>
          <p:nvPr/>
        </p:nvSpPr>
        <p:spPr>
          <a:xfrm>
            <a:off x="9753600" y="876300"/>
            <a:ext cx="7784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err="1"/>
              <a:t>Database</a:t>
            </a:r>
            <a:r>
              <a:rPr lang="pt-PT" sz="8000" dirty="0"/>
              <a:t> </a:t>
            </a:r>
            <a:r>
              <a:rPr lang="pt-PT" sz="8000" dirty="0" err="1"/>
              <a:t>Diagram</a:t>
            </a:r>
            <a:endParaRPr lang="pt-PT" sz="8000" dirty="0"/>
          </a:p>
        </p:txBody>
      </p:sp>
    </p:spTree>
    <p:extLst>
      <p:ext uri="{BB962C8B-B14F-4D97-AF65-F5344CB8AC3E}">
        <p14:creationId xmlns:p14="http://schemas.microsoft.com/office/powerpoint/2010/main" val="164654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AA9762E4-D3B7-B6DB-6F60-C0F3D3787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31" y="0"/>
            <a:ext cx="897733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1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captura de ecrã, diagrama, Paralelo&#10;&#10;Descrição gerada automaticamente">
            <a:extLst>
              <a:ext uri="{FF2B5EF4-FFF2-40B4-BE49-F238E27FC236}">
                <a16:creationId xmlns:a16="http://schemas.microsoft.com/office/drawing/2014/main" id="{1E9FA55B-E1E7-5CFC-AF7D-09677196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477000" y="371896"/>
            <a:ext cx="9906000" cy="991510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5BDF00-2CFE-CCC7-66EF-AE3245EBECD1}"/>
              </a:ext>
            </a:extLst>
          </p:cNvPr>
          <p:cNvSpPr txBox="1"/>
          <p:nvPr/>
        </p:nvSpPr>
        <p:spPr>
          <a:xfrm>
            <a:off x="228600" y="1562100"/>
            <a:ext cx="38956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err="1"/>
              <a:t>Routes</a:t>
            </a:r>
            <a:r>
              <a:rPr lang="pt-PT" sz="9600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2369F1-7BD4-F476-D0E7-04D43B026937}"/>
              </a:ext>
            </a:extLst>
          </p:cNvPr>
          <p:cNvSpPr txBox="1"/>
          <p:nvPr/>
        </p:nvSpPr>
        <p:spPr>
          <a:xfrm>
            <a:off x="288514" y="2857500"/>
            <a:ext cx="5426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 err="1"/>
              <a:t>User</a:t>
            </a:r>
            <a:r>
              <a:rPr lang="pt-PT" sz="5400" dirty="0"/>
              <a:t> </a:t>
            </a:r>
            <a:r>
              <a:rPr lang="pt-PT" sz="5400" dirty="0" err="1"/>
              <a:t>and</a:t>
            </a:r>
            <a:r>
              <a:rPr lang="pt-PT" sz="5400" dirty="0"/>
              <a:t> </a:t>
            </a:r>
            <a:r>
              <a:rPr lang="pt-PT" sz="5400" dirty="0" err="1"/>
              <a:t>Channels</a:t>
            </a:r>
            <a:endParaRPr lang="pt-PT" sz="5400" dirty="0"/>
          </a:p>
        </p:txBody>
      </p:sp>
    </p:spTree>
    <p:extLst>
      <p:ext uri="{BB962C8B-B14F-4D97-AF65-F5344CB8AC3E}">
        <p14:creationId xmlns:p14="http://schemas.microsoft.com/office/powerpoint/2010/main" val="360131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F311-B7E7-34B4-87EA-023769123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A4D3C3C-8A1F-1383-1B9D-F6351C015710}"/>
              </a:ext>
            </a:extLst>
          </p:cNvPr>
          <p:cNvSpPr txBox="1"/>
          <p:nvPr/>
        </p:nvSpPr>
        <p:spPr>
          <a:xfrm>
            <a:off x="228600" y="1562100"/>
            <a:ext cx="38956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err="1"/>
              <a:t>Routes</a:t>
            </a:r>
            <a:r>
              <a:rPr lang="pt-PT" sz="9600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4916C7-2491-E927-3F69-151E62B0CECF}"/>
              </a:ext>
            </a:extLst>
          </p:cNvPr>
          <p:cNvSpPr txBox="1"/>
          <p:nvPr/>
        </p:nvSpPr>
        <p:spPr>
          <a:xfrm>
            <a:off x="288514" y="2857500"/>
            <a:ext cx="6971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 err="1"/>
              <a:t>Messages</a:t>
            </a:r>
            <a:r>
              <a:rPr lang="pt-PT" sz="5400" dirty="0"/>
              <a:t> </a:t>
            </a:r>
            <a:r>
              <a:rPr lang="pt-PT" sz="5400" dirty="0" err="1"/>
              <a:t>and</a:t>
            </a:r>
            <a:r>
              <a:rPr lang="pt-PT" sz="5400" dirty="0"/>
              <a:t> </a:t>
            </a:r>
            <a:r>
              <a:rPr lang="pt-PT" sz="5400" dirty="0" err="1"/>
              <a:t>Invitation</a:t>
            </a:r>
            <a:endParaRPr lang="pt-PT" sz="5400" dirty="0"/>
          </a:p>
        </p:txBody>
      </p:sp>
      <p:pic>
        <p:nvPicPr>
          <p:cNvPr id="6" name="Imagem 5" descr="Uma imagem com texto, captura de ecrã, diagrama, Paralelo&#10;&#10;Descrição gerada automaticamente">
            <a:extLst>
              <a:ext uri="{FF2B5EF4-FFF2-40B4-BE49-F238E27FC236}">
                <a16:creationId xmlns:a16="http://schemas.microsoft.com/office/drawing/2014/main" id="{1B91771A-8623-797D-F187-3EB8B8CE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7670665" y="94667"/>
            <a:ext cx="10160135" cy="101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7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AA5E691-05A9-0104-BC9D-30B173095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71500"/>
            <a:ext cx="17263580" cy="935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2D811D2-501F-F6D6-F060-BF6C4490FC39}"/>
              </a:ext>
            </a:extLst>
          </p:cNvPr>
          <p:cNvSpPr txBox="1"/>
          <p:nvPr/>
        </p:nvSpPr>
        <p:spPr>
          <a:xfrm>
            <a:off x="9165190" y="1104900"/>
            <a:ext cx="6608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err="1"/>
              <a:t>User</a:t>
            </a:r>
            <a:r>
              <a:rPr lang="pt-PT" sz="9600" dirty="0"/>
              <a:t> </a:t>
            </a:r>
            <a:r>
              <a:rPr lang="pt-PT" sz="9600" dirty="0" err="1"/>
              <a:t>journey</a:t>
            </a:r>
            <a:endParaRPr lang="pt-PT" sz="9600" dirty="0"/>
          </a:p>
        </p:txBody>
      </p:sp>
    </p:spTree>
    <p:extLst>
      <p:ext uri="{BB962C8B-B14F-4D97-AF65-F5344CB8AC3E}">
        <p14:creationId xmlns:p14="http://schemas.microsoft.com/office/powerpoint/2010/main" val="250296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501A8B4-E1A1-AD97-1872-C41DD406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3429000"/>
            <a:ext cx="5519966" cy="65660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A23D00-FDE2-E748-9DAB-89586FE9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"/>
            <a:ext cx="11963400" cy="760992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E11C61F-07BB-3496-BDEC-35B0B135C84C}"/>
              </a:ext>
            </a:extLst>
          </p:cNvPr>
          <p:cNvSpPr txBox="1"/>
          <p:nvPr/>
        </p:nvSpPr>
        <p:spPr>
          <a:xfrm>
            <a:off x="423634" y="7864479"/>
            <a:ext cx="11963400" cy="223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+mj-lt"/>
              </a:rPr>
              <a:t>application/</a:t>
            </a:r>
            <a:r>
              <a:rPr lang="en-US" sz="3200" b="0" i="0" dirty="0" err="1">
                <a:effectLst/>
                <a:latin typeface="+mj-lt"/>
              </a:rPr>
              <a:t>problem+json</a:t>
            </a:r>
            <a:r>
              <a:rPr lang="en-US" sz="3200" b="0" i="0" dirty="0">
                <a:effectLst/>
                <a:latin typeface="+mj-lt"/>
              </a:rPr>
              <a:t> - problem for the API responses in case of errors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+mj-lt"/>
              </a:rPr>
              <a:t>application/</a:t>
            </a:r>
            <a:r>
              <a:rPr lang="en-US" sz="3200" b="0" i="0" dirty="0" err="1">
                <a:effectLst/>
                <a:latin typeface="+mj-lt"/>
              </a:rPr>
              <a:t>json</a:t>
            </a:r>
            <a:r>
              <a:rPr lang="en-US" sz="3200" b="0" i="0" dirty="0">
                <a:effectLst/>
                <a:latin typeface="+mj-lt"/>
              </a:rPr>
              <a:t> - JSON for the API request bodies</a:t>
            </a:r>
            <a:endParaRPr lang="pt-PT" sz="3200" dirty="0">
              <a:latin typeface="+mj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F909DE-350A-0FC1-94F8-73484FEC7AB3}"/>
              </a:ext>
            </a:extLst>
          </p:cNvPr>
          <p:cNvSpPr txBox="1"/>
          <p:nvPr/>
        </p:nvSpPr>
        <p:spPr>
          <a:xfrm>
            <a:off x="12573000" y="114300"/>
            <a:ext cx="4825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600" dirty="0"/>
              <a:t>Media </a:t>
            </a:r>
          </a:p>
          <a:p>
            <a:r>
              <a:rPr lang="pt-PT" sz="9600" dirty="0" err="1"/>
              <a:t>Types</a:t>
            </a:r>
            <a:endParaRPr lang="pt-PT" sz="9600" dirty="0"/>
          </a:p>
        </p:txBody>
      </p:sp>
    </p:spTree>
    <p:extLst>
      <p:ext uri="{BB962C8B-B14F-4D97-AF65-F5344CB8AC3E}">
        <p14:creationId xmlns:p14="http://schemas.microsoft.com/office/powerpoint/2010/main" val="139825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Personalizados</PresentationFormat>
  <Paragraphs>18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Abadi</vt:lpstr>
      <vt:lpstr>Poppins Medium</vt:lpstr>
      <vt:lpstr>Arial</vt:lpstr>
      <vt:lpstr>Poppins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Roxo e Rosa Moderno Trabalho A Partir de Casa Apresentação Simples</dc:title>
  <dc:creator>Rosário Machado</dc:creator>
  <cp:lastModifiedBy>Maria Machado</cp:lastModifiedBy>
  <cp:revision>3</cp:revision>
  <dcterms:created xsi:type="dcterms:W3CDTF">2006-08-16T00:00:00Z</dcterms:created>
  <dcterms:modified xsi:type="dcterms:W3CDTF">2024-10-20T22:22:04Z</dcterms:modified>
  <dc:identifier>DAGUG8g4-Nk</dc:identifier>
</cp:coreProperties>
</file>