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76732" autoAdjust="0"/>
  </p:normalViewPr>
  <p:slideViewPr>
    <p:cSldViewPr snapToGrid="0">
      <p:cViewPr varScale="1">
        <p:scale>
          <a:sx n="63" d="100"/>
          <a:sy n="63" d="100"/>
        </p:scale>
        <p:origin x="1354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ídio Oliveira" userId="2e6e6f6d-fff9-46ef-9091-884c6980c73a" providerId="ADAL" clId="{9D5E8985-33E2-4E74-A09A-413A45E74992}"/>
    <pc:docChg chg="custSel modSld">
      <pc:chgData name="Ilídio Oliveira" userId="2e6e6f6d-fff9-46ef-9091-884c6980c73a" providerId="ADAL" clId="{9D5E8985-33E2-4E74-A09A-413A45E74992}" dt="2019-09-13T08:10:10.973" v="17"/>
      <pc:docMkLst>
        <pc:docMk/>
      </pc:docMkLst>
      <pc:sldChg chg="addCm modCm">
        <pc:chgData name="Ilídio Oliveira" userId="2e6e6f6d-fff9-46ef-9091-884c6980c73a" providerId="ADAL" clId="{9D5E8985-33E2-4E74-A09A-413A45E74992}" dt="2019-09-13T08:07:18.678" v="15"/>
        <pc:sldMkLst>
          <pc:docMk/>
          <pc:sldMk cId="2017517577" sldId="291"/>
        </pc:sldMkLst>
      </pc:sldChg>
      <pc:sldChg chg="addCm modCm">
        <pc:chgData name="Ilídio Oliveira" userId="2e6e6f6d-fff9-46ef-9091-884c6980c73a" providerId="ADAL" clId="{9D5E8985-33E2-4E74-A09A-413A45E74992}" dt="2019-09-13T08:10:10.973" v="17"/>
        <pc:sldMkLst>
          <pc:docMk/>
          <pc:sldMk cId="1328304720" sldId="292"/>
        </pc:sldMkLst>
      </pc:sldChg>
      <pc:sldChg chg="modSp">
        <pc:chgData name="Ilídio Oliveira" userId="2e6e6f6d-fff9-46ef-9091-884c6980c73a" providerId="ADAL" clId="{9D5E8985-33E2-4E74-A09A-413A45E74992}" dt="2019-09-13T08:03:30.816" v="10" actId="20577"/>
        <pc:sldMkLst>
          <pc:docMk/>
          <pc:sldMk cId="903694552" sldId="300"/>
        </pc:sldMkLst>
        <pc:spChg chg="mod">
          <ac:chgData name="Ilídio Oliveira" userId="2e6e6f6d-fff9-46ef-9091-884c6980c73a" providerId="ADAL" clId="{9D5E8985-33E2-4E74-A09A-413A45E74992}" dt="2019-09-13T08:03:30.816" v="10" actId="20577"/>
          <ac:spMkLst>
            <pc:docMk/>
            <pc:sldMk cId="903694552" sldId="300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D78036BA-A0AD-E14E-88A6-6384E17EB1BD}"/>
    <pc:docChg chg="undo custSel addSld delSld modSld">
      <pc:chgData name="José Oliveira" userId="c1a5721c-71f1-4e56-8259-70b326cc916d" providerId="ADAL" clId="{D78036BA-A0AD-E14E-88A6-6384E17EB1BD}" dt="2019-09-12T17:06:08.778" v="1286" actId="20577"/>
      <pc:docMkLst>
        <pc:docMk/>
      </pc:docMkLst>
      <pc:sldChg chg="delSp modSp modNotesTx">
        <pc:chgData name="José Oliveira" userId="c1a5721c-71f1-4e56-8259-70b326cc916d" providerId="ADAL" clId="{D78036BA-A0AD-E14E-88A6-6384E17EB1BD}" dt="2019-09-12T16:18:23.368" v="551" actId="27636"/>
        <pc:sldMkLst>
          <pc:docMk/>
          <pc:sldMk cId="1804588806" sldId="288"/>
        </pc:sldMkLst>
        <pc:spChg chg="mod">
          <ac:chgData name="José Oliveira" userId="c1a5721c-71f1-4e56-8259-70b326cc916d" providerId="ADAL" clId="{D78036BA-A0AD-E14E-88A6-6384E17EB1BD}" dt="2019-09-12T16:18:23.368" v="551" actId="27636"/>
          <ac:spMkLst>
            <pc:docMk/>
            <pc:sldMk cId="1804588806" sldId="288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05:47.054" v="132" actId="478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delSp modSp">
        <pc:chgData name="José Oliveira" userId="c1a5721c-71f1-4e56-8259-70b326cc916d" providerId="ADAL" clId="{D78036BA-A0AD-E14E-88A6-6384E17EB1BD}" dt="2019-09-12T16:59:24.676" v="1267" actId="13926"/>
        <pc:sldMkLst>
          <pc:docMk/>
          <pc:sldMk cId="2017517577" sldId="291"/>
        </pc:sldMkLst>
        <pc:spChg chg="mod">
          <ac:chgData name="José Oliveira" userId="c1a5721c-71f1-4e56-8259-70b326cc916d" providerId="ADAL" clId="{D78036BA-A0AD-E14E-88A6-6384E17EB1BD}" dt="2019-09-12T16:59:24.676" v="1267" actId="13926"/>
          <ac:spMkLst>
            <pc:docMk/>
            <pc:sldMk cId="2017517577" sldId="29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46:08.229" v="1224" actId="478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delSp modSp">
        <pc:chgData name="José Oliveira" userId="c1a5721c-71f1-4e56-8259-70b326cc916d" providerId="ADAL" clId="{D78036BA-A0AD-E14E-88A6-6384E17EB1BD}" dt="2019-09-12T17:05:14.124" v="1275" actId="20577"/>
        <pc:sldMkLst>
          <pc:docMk/>
          <pc:sldMk cId="1328304720" sldId="292"/>
        </pc:sldMkLst>
        <pc:spChg chg="mod">
          <ac:chgData name="José Oliveira" userId="c1a5721c-71f1-4e56-8259-70b326cc916d" providerId="ADAL" clId="{D78036BA-A0AD-E14E-88A6-6384E17EB1BD}" dt="2019-09-12T17:05:14.124" v="1275" actId="20577"/>
          <ac:spMkLst>
            <pc:docMk/>
            <pc:sldMk cId="1328304720" sldId="292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7:04:25.300" v="1268" actId="478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D78036BA-A0AD-E14E-88A6-6384E17EB1BD}" dt="2019-09-12T17:06:08.778" v="1286" actId="20577"/>
        <pc:sldMkLst>
          <pc:docMk/>
          <pc:sldMk cId="1994547155" sldId="294"/>
        </pc:sldMkLst>
        <pc:spChg chg="mod">
          <ac:chgData name="José Oliveira" userId="c1a5721c-71f1-4e56-8259-70b326cc916d" providerId="ADAL" clId="{D78036BA-A0AD-E14E-88A6-6384E17EB1BD}" dt="2019-09-12T17:06:08.778" v="1286" actId="20577"/>
          <ac:spMkLst>
            <pc:docMk/>
            <pc:sldMk cId="1994547155" sldId="294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D78036BA-A0AD-E14E-88A6-6384E17EB1BD}" dt="2019-09-12T16:40:33.785" v="11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D78036BA-A0AD-E14E-88A6-6384E17EB1BD}" dt="2019-09-12T16:40:33.785" v="11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delSp modSp">
        <pc:chgData name="José Oliveira" userId="c1a5721c-71f1-4e56-8259-70b326cc916d" providerId="ADAL" clId="{D78036BA-A0AD-E14E-88A6-6384E17EB1BD}" dt="2019-09-12T16:44:28.081" v="1223" actId="20577"/>
        <pc:sldMkLst>
          <pc:docMk/>
          <pc:sldMk cId="1247312641" sldId="301"/>
        </pc:sldMkLst>
        <pc:spChg chg="mod">
          <ac:chgData name="José Oliveira" userId="c1a5721c-71f1-4e56-8259-70b326cc916d" providerId="ADAL" clId="{D78036BA-A0AD-E14E-88A6-6384E17EB1BD}" dt="2019-09-12T16:44:28.081" v="1223" actId="20577"/>
          <ac:spMkLst>
            <pc:docMk/>
            <pc:sldMk cId="1247312641" sldId="30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23:27.154" v="642" actId="478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">
        <pc:chgData name="José Oliveira" userId="c1a5721c-71f1-4e56-8259-70b326cc916d" providerId="ADAL" clId="{D78036BA-A0AD-E14E-88A6-6384E17EB1BD}" dt="2019-09-12T16:38:04.243" v="931" actId="114"/>
        <pc:sldMkLst>
          <pc:docMk/>
          <pc:sldMk cId="4199148823" sldId="362"/>
        </pc:sldMkLst>
        <pc:spChg chg="mod">
          <ac:chgData name="José Oliveira" userId="c1a5721c-71f1-4e56-8259-70b326cc916d" providerId="ADAL" clId="{D78036BA-A0AD-E14E-88A6-6384E17EB1BD}" dt="2019-09-12T16:38:04.243" v="931" actId="114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121282FB-7AAF-6D4E-B6E0-9B444F6C70F8}"/>
    <pc:docChg chg="custSel modSld">
      <pc:chgData name="José Oliveira" userId="c1a5721c-71f1-4e56-8259-70b326cc916d" providerId="ADAL" clId="{121282FB-7AAF-6D4E-B6E0-9B444F6C70F8}" dt="2019-09-16T14:57:34.031" v="86" actId="20577"/>
      <pc:docMkLst>
        <pc:docMk/>
      </pc:docMkLst>
      <pc:sldChg chg="modSp">
        <pc:chgData name="José Oliveira" userId="c1a5721c-71f1-4e56-8259-70b326cc916d" providerId="ADAL" clId="{121282FB-7AAF-6D4E-B6E0-9B444F6C70F8}" dt="2019-09-12T15:42:44.844" v="14" actId="20577"/>
        <pc:sldMkLst>
          <pc:docMk/>
          <pc:sldMk cId="1804588806" sldId="288"/>
        </pc:sldMkLst>
        <pc:spChg chg="mod">
          <ac:chgData name="José Oliveira" userId="c1a5721c-71f1-4e56-8259-70b326cc916d" providerId="ADAL" clId="{121282FB-7AAF-6D4E-B6E0-9B444F6C70F8}" dt="2019-09-12T15:42:44.844" v="14" actId="20577"/>
          <ac:spMkLst>
            <pc:docMk/>
            <pc:sldMk cId="1804588806" sldId="288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6T14:57:34.031" v="86" actId="20577"/>
        <pc:sldMkLst>
          <pc:docMk/>
          <pc:sldMk cId="2017517577" sldId="291"/>
        </pc:sldMkLst>
        <pc:spChg chg="mod">
          <ac:chgData name="José Oliveira" userId="c1a5721c-71f1-4e56-8259-70b326cc916d" providerId="ADAL" clId="{121282FB-7AAF-6D4E-B6E0-9B444F6C70F8}" dt="2019-09-16T14:57:34.031" v="86" actId="20577"/>
          <ac:spMkLst>
            <pc:docMk/>
            <pc:sldMk cId="2017517577" sldId="291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3T14:08:27.548" v="76"/>
        <pc:sldMkLst>
          <pc:docMk/>
          <pc:sldMk cId="1328304720" sldId="292"/>
        </pc:sldMkLst>
        <pc:spChg chg="mod">
          <ac:chgData name="José Oliveira" userId="c1a5721c-71f1-4e56-8259-70b326cc916d" providerId="ADAL" clId="{121282FB-7AAF-6D4E-B6E0-9B444F6C70F8}" dt="2019-09-13T14:08:27.548" v="76"/>
          <ac:spMkLst>
            <pc:docMk/>
            <pc:sldMk cId="1328304720" sldId="292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121282FB-7AAF-6D4E-B6E0-9B444F6C70F8}" dt="2019-09-13T14:07:49.991" v="75" actId="113"/>
        <pc:sldMkLst>
          <pc:docMk/>
          <pc:sldMk cId="4199148823" sldId="362"/>
        </pc:sldMkLst>
        <pc:spChg chg="mod">
          <ac:chgData name="José Oliveira" userId="c1a5721c-71f1-4e56-8259-70b326cc916d" providerId="ADAL" clId="{121282FB-7AAF-6D4E-B6E0-9B444F6C70F8}" dt="2019-09-13T14:07:49.991" v="75" actId="113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0834D643-9AA4-C143-A43D-18294C93B46C}"/>
    <pc:docChg chg="undo custSel addSld delSld modSld sldOrd">
      <pc:chgData name="José Oliveira" userId="c1a5721c-71f1-4e56-8259-70b326cc916d" providerId="ADAL" clId="{0834D643-9AA4-C143-A43D-18294C93B46C}" dt="2019-08-28T17:17:22.035" v="510" actId="20577"/>
      <pc:docMkLst>
        <pc:docMk/>
      </pc:docMkLst>
      <pc:sldChg chg="modSp">
        <pc:chgData name="José Oliveira" userId="c1a5721c-71f1-4e56-8259-70b326cc916d" providerId="ADAL" clId="{0834D643-9AA4-C143-A43D-18294C93B46C}" dt="2019-08-28T17:00:11.638" v="0"/>
        <pc:sldMkLst>
          <pc:docMk/>
          <pc:sldMk cId="0" sldId="256"/>
        </pc:sldMkLst>
        <pc:spChg chg="mod">
          <ac:chgData name="José Oliveira" userId="c1a5721c-71f1-4e56-8259-70b326cc916d" providerId="ADAL" clId="{0834D643-9AA4-C143-A43D-18294C93B46C}" dt="2019-08-28T17:00:11.638" v="0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7:22.035" v="510" actId="20577"/>
        <pc:sldMkLst>
          <pc:docMk/>
          <pc:sldMk cId="220260541" sldId="287"/>
        </pc:sldMkLst>
        <pc:spChg chg="mod">
          <ac:chgData name="José Oliveira" userId="c1a5721c-71f1-4e56-8259-70b326cc916d" providerId="ADAL" clId="{0834D643-9AA4-C143-A43D-18294C93B46C}" dt="2019-08-28T17:17:22.035" v="510" actId="20577"/>
          <ac:spMkLst>
            <pc:docMk/>
            <pc:sldMk cId="220260541" sldId="287"/>
            <ac:spMk id="3" creationId="{00000000-0000-0000-0000-000000000000}"/>
          </ac:spMkLst>
        </pc:spChg>
      </pc:sldChg>
      <pc:sldChg chg="addSp">
        <pc:chgData name="José Oliveira" userId="c1a5721c-71f1-4e56-8259-70b326cc916d" providerId="ADAL" clId="{0834D643-9AA4-C143-A43D-18294C93B46C}" dt="2019-08-28T17:10:45.534" v="397"/>
        <pc:sldMkLst>
          <pc:docMk/>
          <pc:sldMk cId="1804588806" sldId="288"/>
        </pc:sldMkLst>
        <pc:cxnChg chg="add">
          <ac:chgData name="José Oliveira" userId="c1a5721c-71f1-4e56-8259-70b326cc916d" providerId="ADAL" clId="{0834D643-9AA4-C143-A43D-18294C93B46C}" dt="2019-08-28T17:10:45.534" v="397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addSp">
        <pc:chgData name="José Oliveira" userId="c1a5721c-71f1-4e56-8259-70b326cc916d" providerId="ADAL" clId="{0834D643-9AA4-C143-A43D-18294C93B46C}" dt="2019-08-28T17:11:42.540" v="402"/>
        <pc:sldMkLst>
          <pc:docMk/>
          <pc:sldMk cId="2017517577" sldId="291"/>
        </pc:sldMkLst>
        <pc:cxnChg chg="add">
          <ac:chgData name="José Oliveira" userId="c1a5721c-71f1-4e56-8259-70b326cc916d" providerId="ADAL" clId="{0834D643-9AA4-C143-A43D-18294C93B46C}" dt="2019-08-28T17:11:42.540" v="402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addSp">
        <pc:chgData name="José Oliveira" userId="c1a5721c-71f1-4e56-8259-70b326cc916d" providerId="ADAL" clId="{0834D643-9AA4-C143-A43D-18294C93B46C}" dt="2019-08-28T17:12:02.714" v="403"/>
        <pc:sldMkLst>
          <pc:docMk/>
          <pc:sldMk cId="1328304720" sldId="292"/>
        </pc:sldMkLst>
        <pc:cxnChg chg="add">
          <ac:chgData name="José Oliveira" userId="c1a5721c-71f1-4e56-8259-70b326cc916d" providerId="ADAL" clId="{0834D643-9AA4-C143-A43D-18294C93B46C}" dt="2019-08-28T17:12:02.714" v="403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0834D643-9AA4-C143-A43D-18294C93B46C}" dt="2019-08-28T17:13:44.692" v="436" actId="20577"/>
        <pc:sldMkLst>
          <pc:docMk/>
          <pc:sldMk cId="248989908" sldId="296"/>
        </pc:sldMkLst>
        <pc:spChg chg="mod">
          <ac:chgData name="José Oliveira" userId="c1a5721c-71f1-4e56-8259-70b326cc916d" providerId="ADAL" clId="{0834D643-9AA4-C143-A43D-18294C93B46C}" dt="2019-08-28T17:13:44.692" v="436" actId="20577"/>
          <ac:spMkLst>
            <pc:docMk/>
            <pc:sldMk cId="248989908" sldId="296"/>
            <ac:spMk id="2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3:38.512" v="435" actId="20577"/>
          <ac:spMkLst>
            <pc:docMk/>
            <pc:sldMk cId="248989908" sldId="296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6:22.601" v="494" actId="20577"/>
        <pc:sldMkLst>
          <pc:docMk/>
          <pc:sldMk cId="1810916213" sldId="297"/>
        </pc:sldMkLst>
        <pc:spChg chg="mod">
          <ac:chgData name="José Oliveira" userId="c1a5721c-71f1-4e56-8259-70b326cc916d" providerId="ADAL" clId="{0834D643-9AA4-C143-A43D-18294C93B46C}" dt="2019-08-28T17:01:08.035" v="1"/>
          <ac:spMkLst>
            <pc:docMk/>
            <pc:sldMk cId="1810916213" sldId="297"/>
            <ac:spMk id="3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6:22.601" v="494" actId="20577"/>
          <ac:spMkLst>
            <pc:docMk/>
            <pc:sldMk cId="1810916213" sldId="297"/>
            <ac:spMk id="7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1:27.917" v="4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0834D643-9AA4-C143-A43D-18294C93B46C}" dt="2019-08-28T17:11:27.917" v="4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addSp modSp">
        <pc:chgData name="José Oliveira" userId="c1a5721c-71f1-4e56-8259-70b326cc916d" providerId="ADAL" clId="{0834D643-9AA4-C143-A43D-18294C93B46C}" dt="2019-08-28T17:10:39.876" v="396" actId="11529"/>
        <pc:sldMkLst>
          <pc:docMk/>
          <pc:sldMk cId="1247312641" sldId="301"/>
        </pc:sldMkLst>
        <pc:cxnChg chg="add mod">
          <ac:chgData name="José Oliveira" userId="c1a5721c-71f1-4e56-8259-70b326cc916d" providerId="ADAL" clId="{0834D643-9AA4-C143-A43D-18294C93B46C}" dt="2019-08-28T17:10:39.876" v="396" actId="11529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 add">
        <pc:chgData name="José Oliveira" userId="c1a5721c-71f1-4e56-8259-70b326cc916d" providerId="ADAL" clId="{0834D643-9AA4-C143-A43D-18294C93B46C}" dt="2019-08-28T17:11:13.763" v="399"/>
        <pc:sldMkLst>
          <pc:docMk/>
          <pc:sldMk cId="4199148823" sldId="362"/>
        </pc:sldMkLst>
        <pc:spChg chg="mod">
          <ac:chgData name="José Oliveira" userId="c1a5721c-71f1-4e56-8259-70b326cc916d" providerId="ADAL" clId="{0834D643-9AA4-C143-A43D-18294C93B46C}" dt="2019-08-28T17:11:13.763" v="399"/>
          <ac:spMkLst>
            <pc:docMk/>
            <pc:sldMk cId="4199148823" sldId="3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275727"/>
                </a:solidFill>
                <a:latin typeface="Helvetica Neue"/>
                <a:ea typeface="Helvetica Neue"/>
              </a:rPr>
              <a:t>Skin Disease Diagnosis with Adversarial Training and Diffusion Models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Develop a diffusion model and use adversarial training to improve skin lesion diagnosis by generating synthetic data that enhances deep learning classifier performance.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Gonçalo Rodrigues Silva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Filipe Silva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pPr marL="302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pt-PT" sz="1800" b="0" strike="noStrike" spc="-1" dirty="0" err="1">
                <a:solidFill>
                  <a:srgbClr val="000000"/>
                </a:solidFill>
                <a:latin typeface="Helvetica Neue"/>
                <a:ea typeface="Helvetica Neue"/>
              </a:rPr>
              <a:t>Pétia</a:t>
            </a:r>
            <a:r>
              <a:rPr lang="pt-PT" sz="1800" b="0" strike="noStrike" spc="-1" dirty="0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Helvetica Neue"/>
                <a:ea typeface="Helvetica Neue"/>
              </a:rPr>
              <a:t>Georgieva</a:t>
            </a:r>
            <a:endParaRPr lang="en-US" sz="1800" b="0" strike="noStrike" spc="-1" dirty="0">
              <a:solidFill>
                <a:srgbClr val="000000"/>
              </a:solidFill>
              <a:latin typeface="Helvetica Neue"/>
            </a:endParaRPr>
          </a:p>
          <a:p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Defined an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early Dissertation outline </a:t>
            </a:r>
          </a:p>
          <a:p>
            <a:r>
              <a:rPr lang="en-GB" sz="2000" dirty="0"/>
              <a:t>Started writing some sections of the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Dissertation</a:t>
            </a:r>
            <a:endParaRPr lang="en-GB" sz="2000" dirty="0"/>
          </a:p>
          <a:p>
            <a:r>
              <a:rPr lang="en-GB" sz="2000" dirty="0"/>
              <a:t>Continued Research on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Related work</a:t>
            </a:r>
          </a:p>
          <a:p>
            <a:pPr lvl="1"/>
            <a:r>
              <a:rPr lang="en-GB" dirty="0"/>
              <a:t>Theoretical Foundation of Diffusion Models </a:t>
            </a:r>
          </a:p>
          <a:p>
            <a:pPr lvl="1"/>
            <a:r>
              <a:rPr lang="en-GB" dirty="0"/>
              <a:t>Research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different approaches/types of diffusion models</a:t>
            </a:r>
          </a:p>
          <a:p>
            <a:pPr lvl="2"/>
            <a:r>
              <a:rPr lang="en-GB" sz="2000" dirty="0"/>
              <a:t>Denoising Diffusion Probabilistic Models (DDPMs)</a:t>
            </a:r>
          </a:p>
          <a:p>
            <a:pPr lvl="2"/>
            <a:r>
              <a:rPr lang="pt-PT" sz="2000" dirty="0"/>
              <a:t>Noise </a:t>
            </a:r>
            <a:r>
              <a:rPr lang="pt-PT" sz="2000" dirty="0" err="1"/>
              <a:t>Conditioned</a:t>
            </a:r>
            <a:r>
              <a:rPr lang="pt-PT" sz="2000" dirty="0"/>
              <a:t> Score Networks (</a:t>
            </a:r>
            <a:r>
              <a:rPr lang="pt-PT" sz="2000" dirty="0" err="1"/>
              <a:t>NCSNs</a:t>
            </a:r>
            <a:r>
              <a:rPr lang="pt-PT" sz="2000" dirty="0"/>
              <a:t>)</a:t>
            </a:r>
            <a:endParaRPr lang="en-GB" sz="2000" dirty="0"/>
          </a:p>
          <a:p>
            <a:pPr lvl="2"/>
            <a:r>
              <a:rPr lang="pt-PT" sz="2000" dirty="0" err="1"/>
              <a:t>Stochastic</a:t>
            </a:r>
            <a:r>
              <a:rPr lang="pt-PT" sz="2000" dirty="0"/>
              <a:t> </a:t>
            </a:r>
            <a:r>
              <a:rPr lang="pt-PT" sz="2000" dirty="0" err="1"/>
              <a:t>Differential</a:t>
            </a:r>
            <a:r>
              <a:rPr lang="pt-PT" sz="2000" dirty="0"/>
              <a:t> </a:t>
            </a:r>
            <a:r>
              <a:rPr lang="pt-PT" sz="2000" dirty="0" err="1"/>
              <a:t>Equations</a:t>
            </a:r>
            <a:r>
              <a:rPr lang="pt-PT" sz="2000" dirty="0"/>
              <a:t> (SDE)</a:t>
            </a:r>
            <a:endParaRPr lang="en-GB" sz="2000" dirty="0"/>
          </a:p>
          <a:p>
            <a:pPr lvl="1"/>
            <a:r>
              <a:rPr lang="en-GB" dirty="0"/>
              <a:t>Compared researched approaches, considering key differences and practical aspects for choosing an approach</a:t>
            </a:r>
          </a:p>
          <a:p>
            <a:pPr lvl="1"/>
            <a:r>
              <a:rPr lang="en-GB" dirty="0"/>
              <a:t>Started researching papers comparing diffusion model results with previous methods of image generation (e.g., GANs) while also learning the quality metrics used to compare said models (e.g., FID score)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research on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related work</a:t>
            </a:r>
          </a:p>
          <a:p>
            <a:pPr lvl="1"/>
            <a:r>
              <a:rPr lang="en-GB" sz="2400" dirty="0"/>
              <a:t>Look for more comparison papers between Diffusion Models and GANs.</a:t>
            </a:r>
          </a:p>
          <a:p>
            <a:pPr lvl="2"/>
            <a:r>
              <a:rPr lang="en-GB" sz="2400" dirty="0"/>
              <a:t>Which scenarios are they more commonly compared and used, etc.</a:t>
            </a:r>
            <a:endParaRPr lang="en-GB" sz="2400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Start writing more consistently on the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dissertation</a:t>
            </a:r>
          </a:p>
          <a:p>
            <a:pPr lvl="1"/>
            <a:r>
              <a:rPr lang="en-GB" sz="2400" dirty="0"/>
              <a:t>Focus on state-of-the-art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Decide what models are worth to implement and </a:t>
            </a:r>
            <a:r>
              <a:rPr lang="en-US" dirty="0"/>
              <a:t>what tools are needed to develop them</a:t>
            </a:r>
          </a:p>
          <a:p>
            <a:pPr marL="30162" indent="0">
              <a:buNone/>
            </a:pPr>
            <a:endParaRPr lang="en-US" dirty="0"/>
          </a:p>
          <a:p>
            <a:r>
              <a:rPr lang="en-GB" dirty="0"/>
              <a:t>Learn to implement GAN models in Python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34025</TotalTime>
  <Words>235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Skin Disease Diagnosis with Adversarial Training and Diffusion Models</vt:lpstr>
      <vt:lpstr>Work done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Gonçalo Silva</cp:lastModifiedBy>
  <cp:revision>340</cp:revision>
  <cp:lastPrinted>2019-09-13T14:12:05Z</cp:lastPrinted>
  <dcterms:created xsi:type="dcterms:W3CDTF">2013-09-12T12:41:43Z</dcterms:created>
  <dcterms:modified xsi:type="dcterms:W3CDTF">2024-11-04T18:21:27Z</dcterms:modified>
  <cp:category/>
</cp:coreProperties>
</file>