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9" r:id="rId4"/>
    <p:sldId id="258" r:id="rId5"/>
  </p:sldIdLst>
  <p:sldSz cx="12192000" cy="6858000"/>
  <p:notesSz cx="6805613" cy="9944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3" userDrawn="1">
          <p15:clr>
            <a:srgbClr val="A4A3A4"/>
          </p15:clr>
        </p15:guide>
        <p15:guide id="4" pos="730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ídio Oliveira" initials="IO" lastIdx="2" clrIdx="0">
    <p:extLst>
      <p:ext uri="{19B8F6BF-5375-455C-9EA6-DF929625EA0E}">
        <p15:presenceInfo xmlns:p15="http://schemas.microsoft.com/office/powerpoint/2012/main" userId="S::ico@ua.pt::2e6e6f6d-fff9-46ef-9091-884c6980c73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A4A4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1282FB-7AAF-6D4E-B6E0-9B444F6C70F8}" v="2" dt="2019-09-13T14:08:27.5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/>
    <p:restoredTop sz="93469"/>
  </p:normalViewPr>
  <p:slideViewPr>
    <p:cSldViewPr snapToGrid="0">
      <p:cViewPr varScale="1">
        <p:scale>
          <a:sx n="77" d="100"/>
          <a:sy n="77" d="100"/>
        </p:scale>
        <p:origin x="101" y="62"/>
      </p:cViewPr>
      <p:guideLst>
        <p:guide orient="horz" pos="2160"/>
        <p:guide pos="3840"/>
        <p:guide pos="393"/>
        <p:guide pos="7305"/>
      </p:guideLst>
    </p:cSldViewPr>
  </p:slideViewPr>
  <p:outlineViewPr>
    <p:cViewPr>
      <p:scale>
        <a:sx n="33" d="100"/>
        <a:sy n="33" d="100"/>
      </p:scale>
      <p:origin x="0" y="-664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5" d="100"/>
        <a:sy n="145" d="100"/>
      </p:scale>
      <p:origin x="0" y="167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lídio Oliveira" userId="2e6e6f6d-fff9-46ef-9091-884c6980c73a" providerId="ADAL" clId="{9D5E8985-33E2-4E74-A09A-413A45E74992}"/>
    <pc:docChg chg="custSel modSld">
      <pc:chgData name="Ilídio Oliveira" userId="2e6e6f6d-fff9-46ef-9091-884c6980c73a" providerId="ADAL" clId="{9D5E8985-33E2-4E74-A09A-413A45E74992}" dt="2019-09-13T08:10:10.973" v="17"/>
      <pc:docMkLst>
        <pc:docMk/>
      </pc:docMkLst>
      <pc:sldChg chg="addCm modCm">
        <pc:chgData name="Ilídio Oliveira" userId="2e6e6f6d-fff9-46ef-9091-884c6980c73a" providerId="ADAL" clId="{9D5E8985-33E2-4E74-A09A-413A45E74992}" dt="2019-09-13T08:07:18.678" v="15"/>
        <pc:sldMkLst>
          <pc:docMk/>
          <pc:sldMk cId="2017517577" sldId="291"/>
        </pc:sldMkLst>
      </pc:sldChg>
      <pc:sldChg chg="addCm modCm">
        <pc:chgData name="Ilídio Oliveira" userId="2e6e6f6d-fff9-46ef-9091-884c6980c73a" providerId="ADAL" clId="{9D5E8985-33E2-4E74-A09A-413A45E74992}" dt="2019-09-13T08:10:10.973" v="17"/>
        <pc:sldMkLst>
          <pc:docMk/>
          <pc:sldMk cId="1328304720" sldId="292"/>
        </pc:sldMkLst>
      </pc:sldChg>
      <pc:sldChg chg="modSp">
        <pc:chgData name="Ilídio Oliveira" userId="2e6e6f6d-fff9-46ef-9091-884c6980c73a" providerId="ADAL" clId="{9D5E8985-33E2-4E74-A09A-413A45E74992}" dt="2019-09-13T08:03:30.816" v="10" actId="20577"/>
        <pc:sldMkLst>
          <pc:docMk/>
          <pc:sldMk cId="903694552" sldId="300"/>
        </pc:sldMkLst>
        <pc:spChg chg="mod">
          <ac:chgData name="Ilídio Oliveira" userId="2e6e6f6d-fff9-46ef-9091-884c6980c73a" providerId="ADAL" clId="{9D5E8985-33E2-4E74-A09A-413A45E74992}" dt="2019-09-13T08:03:30.816" v="10" actId="20577"/>
          <ac:spMkLst>
            <pc:docMk/>
            <pc:sldMk cId="903694552" sldId="300"/>
            <ac:spMk id="3" creationId="{00000000-0000-0000-0000-000000000000}"/>
          </ac:spMkLst>
        </pc:spChg>
      </pc:sldChg>
    </pc:docChg>
  </pc:docChgLst>
  <pc:docChgLst>
    <pc:chgData name="José Oliveira" userId="c1a5721c-71f1-4e56-8259-70b326cc916d" providerId="ADAL" clId="{D78036BA-A0AD-E14E-88A6-6384E17EB1BD}"/>
    <pc:docChg chg="undo custSel addSld delSld modSld">
      <pc:chgData name="José Oliveira" userId="c1a5721c-71f1-4e56-8259-70b326cc916d" providerId="ADAL" clId="{D78036BA-A0AD-E14E-88A6-6384E17EB1BD}" dt="2019-09-12T17:06:08.778" v="1286" actId="20577"/>
      <pc:docMkLst>
        <pc:docMk/>
      </pc:docMkLst>
      <pc:sldChg chg="delSp modSp modNotesTx">
        <pc:chgData name="José Oliveira" userId="c1a5721c-71f1-4e56-8259-70b326cc916d" providerId="ADAL" clId="{D78036BA-A0AD-E14E-88A6-6384E17EB1BD}" dt="2019-09-12T16:18:23.368" v="551" actId="27636"/>
        <pc:sldMkLst>
          <pc:docMk/>
          <pc:sldMk cId="1804588806" sldId="288"/>
        </pc:sldMkLst>
        <pc:spChg chg="mod">
          <ac:chgData name="José Oliveira" userId="c1a5721c-71f1-4e56-8259-70b326cc916d" providerId="ADAL" clId="{D78036BA-A0AD-E14E-88A6-6384E17EB1BD}" dt="2019-09-12T16:18:23.368" v="551" actId="27636"/>
          <ac:spMkLst>
            <pc:docMk/>
            <pc:sldMk cId="1804588806" sldId="288"/>
            <ac:spMk id="3" creationId="{00000000-0000-0000-0000-000000000000}"/>
          </ac:spMkLst>
        </pc:spChg>
        <pc:cxnChg chg="del">
          <ac:chgData name="José Oliveira" userId="c1a5721c-71f1-4e56-8259-70b326cc916d" providerId="ADAL" clId="{D78036BA-A0AD-E14E-88A6-6384E17EB1BD}" dt="2019-09-12T16:05:47.054" v="132" actId="478"/>
          <ac:cxnSpMkLst>
            <pc:docMk/>
            <pc:sldMk cId="1804588806" sldId="288"/>
            <ac:cxnSpMk id="5" creationId="{8EE1A4CD-5E56-0E4B-AFF9-B3F6D229750E}"/>
          </ac:cxnSpMkLst>
        </pc:cxnChg>
      </pc:sldChg>
      <pc:sldChg chg="delSp modSp">
        <pc:chgData name="José Oliveira" userId="c1a5721c-71f1-4e56-8259-70b326cc916d" providerId="ADAL" clId="{D78036BA-A0AD-E14E-88A6-6384E17EB1BD}" dt="2019-09-12T16:59:24.676" v="1267" actId="13926"/>
        <pc:sldMkLst>
          <pc:docMk/>
          <pc:sldMk cId="2017517577" sldId="291"/>
        </pc:sldMkLst>
        <pc:spChg chg="mod">
          <ac:chgData name="José Oliveira" userId="c1a5721c-71f1-4e56-8259-70b326cc916d" providerId="ADAL" clId="{D78036BA-A0AD-E14E-88A6-6384E17EB1BD}" dt="2019-09-12T16:59:24.676" v="1267" actId="13926"/>
          <ac:spMkLst>
            <pc:docMk/>
            <pc:sldMk cId="2017517577" sldId="291"/>
            <ac:spMk id="3" creationId="{00000000-0000-0000-0000-000000000000}"/>
          </ac:spMkLst>
        </pc:spChg>
        <pc:cxnChg chg="del">
          <ac:chgData name="José Oliveira" userId="c1a5721c-71f1-4e56-8259-70b326cc916d" providerId="ADAL" clId="{D78036BA-A0AD-E14E-88A6-6384E17EB1BD}" dt="2019-09-12T16:46:08.229" v="1224" actId="478"/>
          <ac:cxnSpMkLst>
            <pc:docMk/>
            <pc:sldMk cId="2017517577" sldId="291"/>
            <ac:cxnSpMk id="5" creationId="{8633DB73-39DF-9D42-9EE4-48B686061691}"/>
          </ac:cxnSpMkLst>
        </pc:cxnChg>
      </pc:sldChg>
      <pc:sldChg chg="delSp modSp">
        <pc:chgData name="José Oliveira" userId="c1a5721c-71f1-4e56-8259-70b326cc916d" providerId="ADAL" clId="{D78036BA-A0AD-E14E-88A6-6384E17EB1BD}" dt="2019-09-12T17:05:14.124" v="1275" actId="20577"/>
        <pc:sldMkLst>
          <pc:docMk/>
          <pc:sldMk cId="1328304720" sldId="292"/>
        </pc:sldMkLst>
        <pc:spChg chg="mod">
          <ac:chgData name="José Oliveira" userId="c1a5721c-71f1-4e56-8259-70b326cc916d" providerId="ADAL" clId="{D78036BA-A0AD-E14E-88A6-6384E17EB1BD}" dt="2019-09-12T17:05:14.124" v="1275" actId="20577"/>
          <ac:spMkLst>
            <pc:docMk/>
            <pc:sldMk cId="1328304720" sldId="292"/>
            <ac:spMk id="3" creationId="{00000000-0000-0000-0000-000000000000}"/>
          </ac:spMkLst>
        </pc:spChg>
        <pc:cxnChg chg="del">
          <ac:chgData name="José Oliveira" userId="c1a5721c-71f1-4e56-8259-70b326cc916d" providerId="ADAL" clId="{D78036BA-A0AD-E14E-88A6-6384E17EB1BD}" dt="2019-09-12T17:04:25.300" v="1268" actId="478"/>
          <ac:cxnSpMkLst>
            <pc:docMk/>
            <pc:sldMk cId="1328304720" sldId="292"/>
            <ac:cxnSpMk id="5" creationId="{36953879-5E26-C644-99EF-7F775119CF14}"/>
          </ac:cxnSpMkLst>
        </pc:cxnChg>
      </pc:sldChg>
      <pc:sldChg chg="modSp">
        <pc:chgData name="José Oliveira" userId="c1a5721c-71f1-4e56-8259-70b326cc916d" providerId="ADAL" clId="{D78036BA-A0AD-E14E-88A6-6384E17EB1BD}" dt="2019-09-12T17:06:08.778" v="1286" actId="20577"/>
        <pc:sldMkLst>
          <pc:docMk/>
          <pc:sldMk cId="1994547155" sldId="294"/>
        </pc:sldMkLst>
        <pc:spChg chg="mod">
          <ac:chgData name="José Oliveira" userId="c1a5721c-71f1-4e56-8259-70b326cc916d" providerId="ADAL" clId="{D78036BA-A0AD-E14E-88A6-6384E17EB1BD}" dt="2019-09-12T17:06:08.778" v="1286" actId="20577"/>
          <ac:spMkLst>
            <pc:docMk/>
            <pc:sldMk cId="1994547155" sldId="294"/>
            <ac:spMk id="3" creationId="{00000000-0000-0000-0000-000000000000}"/>
          </ac:spMkLst>
        </pc:spChg>
      </pc:sldChg>
      <pc:sldChg chg="modSp">
        <pc:chgData name="José Oliveira" userId="c1a5721c-71f1-4e56-8259-70b326cc916d" providerId="ADAL" clId="{D78036BA-A0AD-E14E-88A6-6384E17EB1BD}" dt="2019-09-12T16:40:33.785" v="1101" actId="20577"/>
        <pc:sldMkLst>
          <pc:docMk/>
          <pc:sldMk cId="903694552" sldId="300"/>
        </pc:sldMkLst>
        <pc:spChg chg="mod">
          <ac:chgData name="José Oliveira" userId="c1a5721c-71f1-4e56-8259-70b326cc916d" providerId="ADAL" clId="{D78036BA-A0AD-E14E-88A6-6384E17EB1BD}" dt="2019-09-12T16:40:33.785" v="1101" actId="20577"/>
          <ac:spMkLst>
            <pc:docMk/>
            <pc:sldMk cId="903694552" sldId="300"/>
            <ac:spMk id="3" creationId="{00000000-0000-0000-0000-000000000000}"/>
          </ac:spMkLst>
        </pc:spChg>
      </pc:sldChg>
      <pc:sldChg chg="delSp modSp">
        <pc:chgData name="José Oliveira" userId="c1a5721c-71f1-4e56-8259-70b326cc916d" providerId="ADAL" clId="{D78036BA-A0AD-E14E-88A6-6384E17EB1BD}" dt="2019-09-12T16:44:28.081" v="1223" actId="20577"/>
        <pc:sldMkLst>
          <pc:docMk/>
          <pc:sldMk cId="1247312641" sldId="301"/>
        </pc:sldMkLst>
        <pc:spChg chg="mod">
          <ac:chgData name="José Oliveira" userId="c1a5721c-71f1-4e56-8259-70b326cc916d" providerId="ADAL" clId="{D78036BA-A0AD-E14E-88A6-6384E17EB1BD}" dt="2019-09-12T16:44:28.081" v="1223" actId="20577"/>
          <ac:spMkLst>
            <pc:docMk/>
            <pc:sldMk cId="1247312641" sldId="301"/>
            <ac:spMk id="3" creationId="{00000000-0000-0000-0000-000000000000}"/>
          </ac:spMkLst>
        </pc:spChg>
        <pc:cxnChg chg="del">
          <ac:chgData name="José Oliveira" userId="c1a5721c-71f1-4e56-8259-70b326cc916d" providerId="ADAL" clId="{D78036BA-A0AD-E14E-88A6-6384E17EB1BD}" dt="2019-09-12T16:23:27.154" v="642" actId="478"/>
          <ac:cxnSpMkLst>
            <pc:docMk/>
            <pc:sldMk cId="1247312641" sldId="301"/>
            <ac:cxnSpMk id="5" creationId="{B9D4088B-75C3-4A47-BB6C-C3BA19A59154}"/>
          </ac:cxnSpMkLst>
        </pc:cxnChg>
      </pc:sldChg>
      <pc:sldChg chg="modSp">
        <pc:chgData name="José Oliveira" userId="c1a5721c-71f1-4e56-8259-70b326cc916d" providerId="ADAL" clId="{D78036BA-A0AD-E14E-88A6-6384E17EB1BD}" dt="2019-09-12T16:38:04.243" v="931" actId="114"/>
        <pc:sldMkLst>
          <pc:docMk/>
          <pc:sldMk cId="4199148823" sldId="362"/>
        </pc:sldMkLst>
        <pc:spChg chg="mod">
          <ac:chgData name="José Oliveira" userId="c1a5721c-71f1-4e56-8259-70b326cc916d" providerId="ADAL" clId="{D78036BA-A0AD-E14E-88A6-6384E17EB1BD}" dt="2019-09-12T16:38:04.243" v="931" actId="114"/>
          <ac:spMkLst>
            <pc:docMk/>
            <pc:sldMk cId="4199148823" sldId="362"/>
            <ac:spMk id="3" creationId="{00000000-0000-0000-0000-000000000000}"/>
          </ac:spMkLst>
        </pc:spChg>
      </pc:sldChg>
    </pc:docChg>
  </pc:docChgLst>
  <pc:docChgLst>
    <pc:chgData name="José Oliveira" userId="c1a5721c-71f1-4e56-8259-70b326cc916d" providerId="ADAL" clId="{121282FB-7AAF-6D4E-B6E0-9B444F6C70F8}"/>
    <pc:docChg chg="custSel modSld">
      <pc:chgData name="José Oliveira" userId="c1a5721c-71f1-4e56-8259-70b326cc916d" providerId="ADAL" clId="{121282FB-7AAF-6D4E-B6E0-9B444F6C70F8}" dt="2019-09-16T14:57:34.031" v="86" actId="20577"/>
      <pc:docMkLst>
        <pc:docMk/>
      </pc:docMkLst>
      <pc:sldChg chg="modSp">
        <pc:chgData name="José Oliveira" userId="c1a5721c-71f1-4e56-8259-70b326cc916d" providerId="ADAL" clId="{121282FB-7AAF-6D4E-B6E0-9B444F6C70F8}" dt="2019-09-12T15:42:44.844" v="14" actId="20577"/>
        <pc:sldMkLst>
          <pc:docMk/>
          <pc:sldMk cId="1804588806" sldId="288"/>
        </pc:sldMkLst>
        <pc:spChg chg="mod">
          <ac:chgData name="José Oliveira" userId="c1a5721c-71f1-4e56-8259-70b326cc916d" providerId="ADAL" clId="{121282FB-7AAF-6D4E-B6E0-9B444F6C70F8}" dt="2019-09-12T15:42:44.844" v="14" actId="20577"/>
          <ac:spMkLst>
            <pc:docMk/>
            <pc:sldMk cId="1804588806" sldId="288"/>
            <ac:spMk id="3" creationId="{00000000-0000-0000-0000-000000000000}"/>
          </ac:spMkLst>
        </pc:spChg>
      </pc:sldChg>
      <pc:sldChg chg="modSp delCm">
        <pc:chgData name="José Oliveira" userId="c1a5721c-71f1-4e56-8259-70b326cc916d" providerId="ADAL" clId="{121282FB-7AAF-6D4E-B6E0-9B444F6C70F8}" dt="2019-09-16T14:57:34.031" v="86" actId="20577"/>
        <pc:sldMkLst>
          <pc:docMk/>
          <pc:sldMk cId="2017517577" sldId="291"/>
        </pc:sldMkLst>
        <pc:spChg chg="mod">
          <ac:chgData name="José Oliveira" userId="c1a5721c-71f1-4e56-8259-70b326cc916d" providerId="ADAL" clId="{121282FB-7AAF-6D4E-B6E0-9B444F6C70F8}" dt="2019-09-16T14:57:34.031" v="86" actId="20577"/>
          <ac:spMkLst>
            <pc:docMk/>
            <pc:sldMk cId="2017517577" sldId="291"/>
            <ac:spMk id="3" creationId="{00000000-0000-0000-0000-000000000000}"/>
          </ac:spMkLst>
        </pc:spChg>
      </pc:sldChg>
      <pc:sldChg chg="modSp delCm">
        <pc:chgData name="José Oliveira" userId="c1a5721c-71f1-4e56-8259-70b326cc916d" providerId="ADAL" clId="{121282FB-7AAF-6D4E-B6E0-9B444F6C70F8}" dt="2019-09-13T14:08:27.548" v="76"/>
        <pc:sldMkLst>
          <pc:docMk/>
          <pc:sldMk cId="1328304720" sldId="292"/>
        </pc:sldMkLst>
        <pc:spChg chg="mod">
          <ac:chgData name="José Oliveira" userId="c1a5721c-71f1-4e56-8259-70b326cc916d" providerId="ADAL" clId="{121282FB-7AAF-6D4E-B6E0-9B444F6C70F8}" dt="2019-09-13T14:08:27.548" v="76"/>
          <ac:spMkLst>
            <pc:docMk/>
            <pc:sldMk cId="1328304720" sldId="292"/>
            <ac:spMk id="3" creationId="{00000000-0000-0000-0000-000000000000}"/>
          </ac:spMkLst>
        </pc:spChg>
      </pc:sldChg>
      <pc:sldChg chg="modSp">
        <pc:chgData name="José Oliveira" userId="c1a5721c-71f1-4e56-8259-70b326cc916d" providerId="ADAL" clId="{121282FB-7AAF-6D4E-B6E0-9B444F6C70F8}" dt="2019-09-13T14:07:49.991" v="75" actId="113"/>
        <pc:sldMkLst>
          <pc:docMk/>
          <pc:sldMk cId="4199148823" sldId="362"/>
        </pc:sldMkLst>
        <pc:spChg chg="mod">
          <ac:chgData name="José Oliveira" userId="c1a5721c-71f1-4e56-8259-70b326cc916d" providerId="ADAL" clId="{121282FB-7AAF-6D4E-B6E0-9B444F6C70F8}" dt="2019-09-13T14:07:49.991" v="75" actId="113"/>
          <ac:spMkLst>
            <pc:docMk/>
            <pc:sldMk cId="4199148823" sldId="362"/>
            <ac:spMk id="3" creationId="{00000000-0000-0000-0000-000000000000}"/>
          </ac:spMkLst>
        </pc:spChg>
      </pc:sldChg>
    </pc:docChg>
  </pc:docChgLst>
  <pc:docChgLst>
    <pc:chgData name="José Oliveira" userId="c1a5721c-71f1-4e56-8259-70b326cc916d" providerId="ADAL" clId="{0834D643-9AA4-C143-A43D-18294C93B46C}"/>
    <pc:docChg chg="undo custSel addSld delSld modSld sldOrd">
      <pc:chgData name="José Oliveira" userId="c1a5721c-71f1-4e56-8259-70b326cc916d" providerId="ADAL" clId="{0834D643-9AA4-C143-A43D-18294C93B46C}" dt="2019-08-28T17:17:22.035" v="510" actId="20577"/>
      <pc:docMkLst>
        <pc:docMk/>
      </pc:docMkLst>
      <pc:sldChg chg="modSp">
        <pc:chgData name="José Oliveira" userId="c1a5721c-71f1-4e56-8259-70b326cc916d" providerId="ADAL" clId="{0834D643-9AA4-C143-A43D-18294C93B46C}" dt="2019-08-28T17:00:11.638" v="0"/>
        <pc:sldMkLst>
          <pc:docMk/>
          <pc:sldMk cId="0" sldId="256"/>
        </pc:sldMkLst>
        <pc:spChg chg="mod">
          <ac:chgData name="José Oliveira" userId="c1a5721c-71f1-4e56-8259-70b326cc916d" providerId="ADAL" clId="{0834D643-9AA4-C143-A43D-18294C93B46C}" dt="2019-08-28T17:00:11.638" v="0"/>
          <ac:spMkLst>
            <pc:docMk/>
            <pc:sldMk cId="0" sldId="256"/>
            <ac:spMk id="2051" creationId="{00000000-0000-0000-0000-000000000000}"/>
          </ac:spMkLst>
        </pc:spChg>
      </pc:sldChg>
      <pc:sldChg chg="modSp">
        <pc:chgData name="José Oliveira" userId="c1a5721c-71f1-4e56-8259-70b326cc916d" providerId="ADAL" clId="{0834D643-9AA4-C143-A43D-18294C93B46C}" dt="2019-08-28T17:17:22.035" v="510" actId="20577"/>
        <pc:sldMkLst>
          <pc:docMk/>
          <pc:sldMk cId="220260541" sldId="287"/>
        </pc:sldMkLst>
        <pc:spChg chg="mod">
          <ac:chgData name="José Oliveira" userId="c1a5721c-71f1-4e56-8259-70b326cc916d" providerId="ADAL" clId="{0834D643-9AA4-C143-A43D-18294C93B46C}" dt="2019-08-28T17:17:22.035" v="510" actId="20577"/>
          <ac:spMkLst>
            <pc:docMk/>
            <pc:sldMk cId="220260541" sldId="287"/>
            <ac:spMk id="3" creationId="{00000000-0000-0000-0000-000000000000}"/>
          </ac:spMkLst>
        </pc:spChg>
      </pc:sldChg>
      <pc:sldChg chg="addSp">
        <pc:chgData name="José Oliveira" userId="c1a5721c-71f1-4e56-8259-70b326cc916d" providerId="ADAL" clId="{0834D643-9AA4-C143-A43D-18294C93B46C}" dt="2019-08-28T17:10:45.534" v="397"/>
        <pc:sldMkLst>
          <pc:docMk/>
          <pc:sldMk cId="1804588806" sldId="288"/>
        </pc:sldMkLst>
        <pc:cxnChg chg="add">
          <ac:chgData name="José Oliveira" userId="c1a5721c-71f1-4e56-8259-70b326cc916d" providerId="ADAL" clId="{0834D643-9AA4-C143-A43D-18294C93B46C}" dt="2019-08-28T17:10:45.534" v="397"/>
          <ac:cxnSpMkLst>
            <pc:docMk/>
            <pc:sldMk cId="1804588806" sldId="288"/>
            <ac:cxnSpMk id="5" creationId="{8EE1A4CD-5E56-0E4B-AFF9-B3F6D229750E}"/>
          </ac:cxnSpMkLst>
        </pc:cxnChg>
      </pc:sldChg>
      <pc:sldChg chg="addSp">
        <pc:chgData name="José Oliveira" userId="c1a5721c-71f1-4e56-8259-70b326cc916d" providerId="ADAL" clId="{0834D643-9AA4-C143-A43D-18294C93B46C}" dt="2019-08-28T17:11:42.540" v="402"/>
        <pc:sldMkLst>
          <pc:docMk/>
          <pc:sldMk cId="2017517577" sldId="291"/>
        </pc:sldMkLst>
        <pc:cxnChg chg="add">
          <ac:chgData name="José Oliveira" userId="c1a5721c-71f1-4e56-8259-70b326cc916d" providerId="ADAL" clId="{0834D643-9AA4-C143-A43D-18294C93B46C}" dt="2019-08-28T17:11:42.540" v="402"/>
          <ac:cxnSpMkLst>
            <pc:docMk/>
            <pc:sldMk cId="2017517577" sldId="291"/>
            <ac:cxnSpMk id="5" creationId="{8633DB73-39DF-9D42-9EE4-48B686061691}"/>
          </ac:cxnSpMkLst>
        </pc:cxnChg>
      </pc:sldChg>
      <pc:sldChg chg="addSp">
        <pc:chgData name="José Oliveira" userId="c1a5721c-71f1-4e56-8259-70b326cc916d" providerId="ADAL" clId="{0834D643-9AA4-C143-A43D-18294C93B46C}" dt="2019-08-28T17:12:02.714" v="403"/>
        <pc:sldMkLst>
          <pc:docMk/>
          <pc:sldMk cId="1328304720" sldId="292"/>
        </pc:sldMkLst>
        <pc:cxnChg chg="add">
          <ac:chgData name="José Oliveira" userId="c1a5721c-71f1-4e56-8259-70b326cc916d" providerId="ADAL" clId="{0834D643-9AA4-C143-A43D-18294C93B46C}" dt="2019-08-28T17:12:02.714" v="403"/>
          <ac:cxnSpMkLst>
            <pc:docMk/>
            <pc:sldMk cId="1328304720" sldId="292"/>
            <ac:cxnSpMk id="5" creationId="{36953879-5E26-C644-99EF-7F775119CF14}"/>
          </ac:cxnSpMkLst>
        </pc:cxnChg>
      </pc:sldChg>
      <pc:sldChg chg="modSp">
        <pc:chgData name="José Oliveira" userId="c1a5721c-71f1-4e56-8259-70b326cc916d" providerId="ADAL" clId="{0834D643-9AA4-C143-A43D-18294C93B46C}" dt="2019-08-28T17:13:44.692" v="436" actId="20577"/>
        <pc:sldMkLst>
          <pc:docMk/>
          <pc:sldMk cId="248989908" sldId="296"/>
        </pc:sldMkLst>
        <pc:spChg chg="mod">
          <ac:chgData name="José Oliveira" userId="c1a5721c-71f1-4e56-8259-70b326cc916d" providerId="ADAL" clId="{0834D643-9AA4-C143-A43D-18294C93B46C}" dt="2019-08-28T17:13:44.692" v="436" actId="20577"/>
          <ac:spMkLst>
            <pc:docMk/>
            <pc:sldMk cId="248989908" sldId="296"/>
            <ac:spMk id="2" creationId="{00000000-0000-0000-0000-000000000000}"/>
          </ac:spMkLst>
        </pc:spChg>
        <pc:spChg chg="mod">
          <ac:chgData name="José Oliveira" userId="c1a5721c-71f1-4e56-8259-70b326cc916d" providerId="ADAL" clId="{0834D643-9AA4-C143-A43D-18294C93B46C}" dt="2019-08-28T17:13:38.512" v="435" actId="20577"/>
          <ac:spMkLst>
            <pc:docMk/>
            <pc:sldMk cId="248989908" sldId="296"/>
            <ac:spMk id="3" creationId="{00000000-0000-0000-0000-000000000000}"/>
          </ac:spMkLst>
        </pc:spChg>
      </pc:sldChg>
      <pc:sldChg chg="modSp">
        <pc:chgData name="José Oliveira" userId="c1a5721c-71f1-4e56-8259-70b326cc916d" providerId="ADAL" clId="{0834D643-9AA4-C143-A43D-18294C93B46C}" dt="2019-08-28T17:16:22.601" v="494" actId="20577"/>
        <pc:sldMkLst>
          <pc:docMk/>
          <pc:sldMk cId="1810916213" sldId="297"/>
        </pc:sldMkLst>
        <pc:spChg chg="mod">
          <ac:chgData name="José Oliveira" userId="c1a5721c-71f1-4e56-8259-70b326cc916d" providerId="ADAL" clId="{0834D643-9AA4-C143-A43D-18294C93B46C}" dt="2019-08-28T17:01:08.035" v="1"/>
          <ac:spMkLst>
            <pc:docMk/>
            <pc:sldMk cId="1810916213" sldId="297"/>
            <ac:spMk id="3" creationId="{00000000-0000-0000-0000-000000000000}"/>
          </ac:spMkLst>
        </pc:spChg>
        <pc:spChg chg="mod">
          <ac:chgData name="José Oliveira" userId="c1a5721c-71f1-4e56-8259-70b326cc916d" providerId="ADAL" clId="{0834D643-9AA4-C143-A43D-18294C93B46C}" dt="2019-08-28T17:16:22.601" v="494" actId="20577"/>
          <ac:spMkLst>
            <pc:docMk/>
            <pc:sldMk cId="1810916213" sldId="297"/>
            <ac:spMk id="7" creationId="{00000000-0000-0000-0000-000000000000}"/>
          </ac:spMkLst>
        </pc:spChg>
      </pc:sldChg>
      <pc:sldChg chg="modSp">
        <pc:chgData name="José Oliveira" userId="c1a5721c-71f1-4e56-8259-70b326cc916d" providerId="ADAL" clId="{0834D643-9AA4-C143-A43D-18294C93B46C}" dt="2019-08-28T17:11:27.917" v="401" actId="20577"/>
        <pc:sldMkLst>
          <pc:docMk/>
          <pc:sldMk cId="903694552" sldId="300"/>
        </pc:sldMkLst>
        <pc:spChg chg="mod">
          <ac:chgData name="José Oliveira" userId="c1a5721c-71f1-4e56-8259-70b326cc916d" providerId="ADAL" clId="{0834D643-9AA4-C143-A43D-18294C93B46C}" dt="2019-08-28T17:11:27.917" v="401" actId="20577"/>
          <ac:spMkLst>
            <pc:docMk/>
            <pc:sldMk cId="903694552" sldId="300"/>
            <ac:spMk id="3" creationId="{00000000-0000-0000-0000-000000000000}"/>
          </ac:spMkLst>
        </pc:spChg>
      </pc:sldChg>
      <pc:sldChg chg="addSp modSp">
        <pc:chgData name="José Oliveira" userId="c1a5721c-71f1-4e56-8259-70b326cc916d" providerId="ADAL" clId="{0834D643-9AA4-C143-A43D-18294C93B46C}" dt="2019-08-28T17:10:39.876" v="396" actId="11529"/>
        <pc:sldMkLst>
          <pc:docMk/>
          <pc:sldMk cId="1247312641" sldId="301"/>
        </pc:sldMkLst>
        <pc:cxnChg chg="add mod">
          <ac:chgData name="José Oliveira" userId="c1a5721c-71f1-4e56-8259-70b326cc916d" providerId="ADAL" clId="{0834D643-9AA4-C143-A43D-18294C93B46C}" dt="2019-08-28T17:10:39.876" v="396" actId="11529"/>
          <ac:cxnSpMkLst>
            <pc:docMk/>
            <pc:sldMk cId="1247312641" sldId="301"/>
            <ac:cxnSpMk id="5" creationId="{B9D4088B-75C3-4A47-BB6C-C3BA19A59154}"/>
          </ac:cxnSpMkLst>
        </pc:cxnChg>
      </pc:sldChg>
      <pc:sldChg chg="modSp add">
        <pc:chgData name="José Oliveira" userId="c1a5721c-71f1-4e56-8259-70b326cc916d" providerId="ADAL" clId="{0834D643-9AA4-C143-A43D-18294C93B46C}" dt="2019-08-28T17:11:13.763" v="399"/>
        <pc:sldMkLst>
          <pc:docMk/>
          <pc:sldMk cId="4199148823" sldId="362"/>
        </pc:sldMkLst>
        <pc:spChg chg="mod">
          <ac:chgData name="José Oliveira" userId="c1a5721c-71f1-4e56-8259-70b326cc916d" providerId="ADAL" clId="{0834D643-9AA4-C143-A43D-18294C93B46C}" dt="2019-08-28T17:11:13.763" v="399"/>
          <ac:spMkLst>
            <pc:docMk/>
            <pc:sldMk cId="4199148823" sldId="362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ea typeface="+mn-ea"/>
                <a:cs typeface="+mn-cs"/>
              </a:defRPr>
            </a:lvl1pPr>
          </a:lstStyle>
          <a:p>
            <a:pPr>
              <a:defRPr/>
            </a:pPr>
            <a:fld id="{8EFD9D37-A775-CE45-B921-68D592DCA8B7}" type="datetimeFigureOut">
              <a:rPr lang="en-US"/>
              <a:pPr>
                <a:defRPr/>
              </a:pPr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ea typeface="+mn-ea"/>
                <a:cs typeface="+mn-cs"/>
              </a:defRPr>
            </a:lvl1pPr>
          </a:lstStyle>
          <a:p>
            <a:pPr>
              <a:defRPr/>
            </a:pPr>
            <a:fld id="{3BEAF6FA-A1A8-B54C-B405-E45F373A6B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462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ea typeface="+mn-ea"/>
                <a:cs typeface="+mn-cs"/>
              </a:defRPr>
            </a:lvl1pPr>
          </a:lstStyle>
          <a:p>
            <a:pPr>
              <a:defRPr/>
            </a:pPr>
            <a:fld id="{F9F373F6-AB6D-3948-B9A6-C223395DEAFB}" type="datetimeFigureOut">
              <a:rPr lang="en-US"/>
              <a:pPr>
                <a:defRPr/>
              </a:pPr>
              <a:t>11/25/2024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ea typeface="+mn-ea"/>
                <a:cs typeface="+mn-cs"/>
              </a:defRPr>
            </a:lvl1pPr>
          </a:lstStyle>
          <a:p>
            <a:pPr>
              <a:defRPr/>
            </a:pPr>
            <a:fld id="{B973E424-A531-7149-99CE-1FD710C32B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3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9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73E424-A531-7149-99CE-1FD710C32BF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48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650555"/>
            <a:ext cx="10363200" cy="1056325"/>
          </a:xfrm>
        </p:spPr>
        <p:txBody>
          <a:bodyPr anchor="t"/>
          <a:lstStyle>
            <a:lvl1pPr algn="l">
              <a:defRPr lang="en-US" sz="2800" b="1" kern="1200" dirty="0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pt-PT" dirty="0" err="1"/>
              <a:t>Title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2CA189C-64E7-6E4C-9A26-9A8BDC2947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804160" y="3058160"/>
            <a:ext cx="8473440" cy="302768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rgbClr val="339933"/>
              </a:buClr>
              <a:buSzPct val="100000"/>
              <a:buFont typeface="Wingdings" pitchFamily="2" charset="2"/>
              <a:buNone/>
              <a:tabLst/>
              <a:defRPr sz="2400" kern="1200">
                <a:solidFill>
                  <a:schemeClr val="accent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tabLst>
                <a:tab pos="355600" algn="l"/>
                <a:tab pos="812800" algn="l"/>
                <a:tab pos="1168400" algn="l"/>
                <a:tab pos="1524000" algn="l"/>
                <a:tab pos="1879600" algn="l"/>
                <a:tab pos="2247900" algn="l"/>
              </a:tabLst>
              <a:defRPr sz="1600" kern="1200">
                <a:solidFill>
                  <a:schemeClr val="tx1">
                    <a:tint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tabLst>
                <a:tab pos="623888" algn="l"/>
                <a:tab pos="901700" algn="l"/>
                <a:tab pos="1258888" algn="l"/>
                <a:tab pos="1616075" algn="l"/>
                <a:tab pos="1971675" algn="l"/>
                <a:tab pos="2328863" algn="l"/>
              </a:tabLst>
              <a:defRPr sz="16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Gill Sans" charset="0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30B8F6-3BDB-7E4E-85A7-A7AFF8CD0B24}"/>
              </a:ext>
            </a:extLst>
          </p:cNvPr>
          <p:cNvSpPr txBox="1"/>
          <p:nvPr userDrawn="1"/>
        </p:nvSpPr>
        <p:spPr>
          <a:xfrm>
            <a:off x="914400" y="1782763"/>
            <a:ext cx="1818323" cy="1025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400"/>
              </a:spcBef>
            </a:pPr>
            <a:r>
              <a:rPr lang="en-US" sz="1800" dirty="0">
                <a:solidFill>
                  <a:srgbClr val="002060"/>
                </a:solidFill>
              </a:rPr>
              <a:t>Student:</a:t>
            </a:r>
          </a:p>
          <a:p>
            <a:pPr algn="r">
              <a:spcBef>
                <a:spcPts val="400"/>
              </a:spcBef>
            </a:pPr>
            <a:r>
              <a:rPr lang="en-US" sz="1800" dirty="0">
                <a:solidFill>
                  <a:srgbClr val="002060"/>
                </a:solidFill>
              </a:rPr>
              <a:t>Supervisor:</a:t>
            </a:r>
          </a:p>
          <a:p>
            <a:pPr algn="r">
              <a:spcBef>
                <a:spcPts val="400"/>
              </a:spcBef>
            </a:pPr>
            <a:r>
              <a:rPr lang="en-US" sz="1800" dirty="0">
                <a:solidFill>
                  <a:srgbClr val="002060"/>
                </a:solidFill>
              </a:rPr>
              <a:t>Co-supervisors:</a:t>
            </a:r>
            <a:endParaRPr lang="en-GB" sz="1800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0361D7-893B-504C-81E0-17DE4C097F16}"/>
              </a:ext>
            </a:extLst>
          </p:cNvPr>
          <p:cNvSpPr txBox="1"/>
          <p:nvPr userDrawn="1"/>
        </p:nvSpPr>
        <p:spPr>
          <a:xfrm>
            <a:off x="914400" y="2930907"/>
            <a:ext cx="181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400"/>
              </a:spcBef>
            </a:pPr>
            <a:r>
              <a:rPr lang="en-US" sz="1800" dirty="0">
                <a:solidFill>
                  <a:srgbClr val="002060"/>
                </a:solidFill>
              </a:rPr>
              <a:t>Summary: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E7A166B-C75D-0C45-8EBC-1E7D1B0422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32723" y="2936875"/>
            <a:ext cx="8544877" cy="3148965"/>
          </a:xfrm>
        </p:spPr>
        <p:txBody>
          <a:bodyPr/>
          <a:lstStyle>
            <a:lvl1pPr marL="30162" indent="0">
              <a:buNone/>
              <a:defRPr sz="1800"/>
            </a:lvl1pPr>
          </a:lstStyle>
          <a:p>
            <a:pPr lvl="0"/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4A74CC2-A676-5847-8817-24B9D80873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33320" y="1782763"/>
            <a:ext cx="8544280" cy="1027112"/>
          </a:xfrm>
        </p:spPr>
        <p:txBody>
          <a:bodyPr/>
          <a:lstStyle>
            <a:lvl1pPr marL="30162" indent="0">
              <a:buNone/>
              <a:defRPr sz="1800"/>
            </a:lvl1pPr>
          </a:lstStyle>
          <a:p>
            <a:pPr lvl="0"/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8FE1A9-D3C2-8448-992B-9C8E56E148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DETI / MEI / PDE / 2022-23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9BD66-3131-AA42-B0C3-B08008E0B7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1A60DBD-E382-F849-BC67-D242363A158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95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24744"/>
          </a:xfrm>
        </p:spPr>
        <p:txBody>
          <a:bodyPr/>
          <a:lstStyle>
            <a:lvl1pPr algn="l">
              <a:defRPr sz="3200" b="1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81075" indent="-188913">
              <a:buFont typeface="Arial"/>
              <a:buChar char="•"/>
              <a:defRPr>
                <a:solidFill>
                  <a:schemeClr val="accent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 sz="1400" b="1">
                <a:solidFill>
                  <a:srgbClr val="0000FF"/>
                </a:solidFill>
                <a:latin typeface="Monaco"/>
                <a:cs typeface="Monaco"/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050" smtClean="0">
                <a:solidFill>
                  <a:srgbClr val="8989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fld id="{EF60A818-680D-8044-B769-B122DF9C5B6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z="1100" dirty="0">
                <a:solidFill>
                  <a:prstClr val="black">
                    <a:tint val="75000"/>
                  </a:prst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r>
              <a:rPr lang="en-US"/>
              <a:t>DETI / MEI / PDE / 2022-23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20C9C0-4E53-0746-BDFE-B4C991EF30E2}"/>
              </a:ext>
            </a:extLst>
          </p:cNvPr>
          <p:cNvCxnSpPr/>
          <p:nvPr userDrawn="1"/>
        </p:nvCxnSpPr>
        <p:spPr>
          <a:xfrm flipV="1">
            <a:off x="609600" y="1097281"/>
            <a:ext cx="10972800" cy="15875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928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 flipV="1">
            <a:off x="609600" y="1117601"/>
            <a:ext cx="10972800" cy="15875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10955868" cy="1124744"/>
          </a:xfrm>
        </p:spPr>
        <p:txBody>
          <a:bodyPr/>
          <a:lstStyle>
            <a:lvl1pPr algn="l">
              <a:defRPr sz="3200" b="1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smtClean="0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fld id="{E54CCB69-97BF-5844-985F-B8001A0E28D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z="1100" dirty="0">
                <a:solidFill>
                  <a:srgbClr val="8989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r>
              <a:rPr lang="en-US"/>
              <a:t>DETI / MEI / PDE / 2022-23</a:t>
            </a:r>
          </a:p>
        </p:txBody>
      </p:sp>
    </p:spTree>
    <p:extLst>
      <p:ext uri="{BB962C8B-B14F-4D97-AF65-F5344CB8AC3E}">
        <p14:creationId xmlns:p14="http://schemas.microsoft.com/office/powerpoint/2010/main" val="362519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22000" cy="1124744"/>
          </a:xfrm>
        </p:spPr>
        <p:txBody>
          <a:bodyPr/>
          <a:lstStyle>
            <a:lvl1pPr algn="l">
              <a:defRPr sz="3200" b="1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sz="half" idx="1"/>
          </p:nvPr>
        </p:nvSpPr>
        <p:spPr>
          <a:xfrm>
            <a:off x="609600" y="1398183"/>
            <a:ext cx="5334000" cy="4525963"/>
          </a:xfrm>
        </p:spPr>
        <p:txBody>
          <a:bodyPr/>
          <a:lstStyle>
            <a:lvl1pPr>
              <a:defRPr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sz="half" idx="2"/>
          </p:nvPr>
        </p:nvSpPr>
        <p:spPr>
          <a:xfrm>
            <a:off x="6220121" y="1398183"/>
            <a:ext cx="5334000" cy="4525963"/>
          </a:xfrm>
        </p:spPr>
        <p:txBody>
          <a:bodyPr/>
          <a:lstStyle>
            <a:lvl1pPr>
              <a:defRPr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smtClean="0">
                <a:solidFill>
                  <a:srgbClr val="8989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fld id="{57C4B439-99BB-8D47-B6EC-CE237D17262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z="1100" dirty="0">
                <a:solidFill>
                  <a:prstClr val="black">
                    <a:tint val="75000"/>
                  </a:prst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r>
              <a:rPr lang="en-US"/>
              <a:t>DETI / MEI / PDE / 2022-23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BC331-6258-3E4B-913F-143421016333}"/>
              </a:ext>
            </a:extLst>
          </p:cNvPr>
          <p:cNvCxnSpPr/>
          <p:nvPr userDrawn="1"/>
        </p:nvCxnSpPr>
        <p:spPr>
          <a:xfrm flipV="1">
            <a:off x="609600" y="1117601"/>
            <a:ext cx="10972800" cy="15875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63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0"/>
            <a:ext cx="10955867" cy="11255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196975"/>
            <a:ext cx="10972800" cy="49291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04552" y="6367464"/>
            <a:ext cx="577849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fld id="{11A60DBD-E382-F849-BC67-D242363A158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457701" y="6367464"/>
            <a:ext cx="6413500" cy="365125"/>
          </a:xfrm>
          <a:prstGeom prst="rect">
            <a:avLst/>
          </a:prstGeom>
        </p:spPr>
        <p:txBody>
          <a:bodyPr vert="horz" lIns="72000" tIns="45720" rIns="72000" bIns="45720" rtlCol="0" anchor="ctr"/>
          <a:lstStyle>
            <a:lvl1pPr algn="r">
              <a:defRPr sz="1100" dirty="0">
                <a:solidFill>
                  <a:prstClr val="black">
                    <a:tint val="75000"/>
                  </a:prst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r>
              <a:rPr lang="en-US"/>
              <a:t>DETI / MEI / PDE / 2022-23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10941051" y="6411913"/>
            <a:ext cx="0" cy="2857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1"/>
          <p:cNvPicPr>
            <a:picLocks noChangeAspect="1"/>
          </p:cNvPicPr>
          <p:nvPr userDrawn="1"/>
        </p:nvPicPr>
        <p:blipFill>
          <a:blip r:embed="rId6" cstate="email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6411913"/>
            <a:ext cx="85344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9" r:id="rId3"/>
    <p:sldLayoutId id="2147483710" r:id="rId4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chemeClr val="accent2">
              <a:lumMod val="50000"/>
            </a:schemeClr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254061"/>
          </a:solidFill>
          <a:latin typeface="Century Gothic" charset="0"/>
          <a:ea typeface="ＭＳ Ｐゴシック" charset="0"/>
          <a:cs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254061"/>
          </a:solidFill>
          <a:latin typeface="Century Gothic" charset="0"/>
          <a:ea typeface="ＭＳ Ｐゴシック" charset="0"/>
          <a:cs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254061"/>
          </a:solidFill>
          <a:latin typeface="Century Gothic" charset="0"/>
          <a:ea typeface="ＭＳ Ｐゴシック" charset="0"/>
          <a:cs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254061"/>
          </a:solidFill>
          <a:latin typeface="Century Gothic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65125" indent="-334963" algn="l" rtl="0" fontAlgn="base">
        <a:spcBef>
          <a:spcPct val="20000"/>
        </a:spcBef>
        <a:spcAft>
          <a:spcPct val="0"/>
        </a:spcAft>
        <a:buClr>
          <a:srgbClr val="339933"/>
        </a:buClr>
        <a:buSzPct val="100000"/>
        <a:buFont typeface="Wingdings" pitchFamily="2" charset="2"/>
        <a:buChar char="v"/>
        <a:tabLst/>
        <a:defRPr sz="24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rgbClr val="404040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117600" indent="-2540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>
          <a:tab pos="355600" algn="l"/>
          <a:tab pos="812800" algn="l"/>
          <a:tab pos="1168400" algn="l"/>
          <a:tab pos="1524000" algn="l"/>
          <a:tab pos="1879600" algn="l"/>
          <a:tab pos="2247900" algn="l"/>
        </a:tabLst>
        <a:defRPr sz="1600" kern="1200">
          <a:solidFill>
            <a:srgbClr val="404040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357188" algn="l" rtl="0" fontAlgn="base">
        <a:spcBef>
          <a:spcPct val="20000"/>
        </a:spcBef>
        <a:spcAft>
          <a:spcPct val="0"/>
        </a:spcAft>
        <a:buFont typeface="Arial" charset="0"/>
        <a:tabLst>
          <a:tab pos="623888" algn="l"/>
          <a:tab pos="901700" algn="l"/>
          <a:tab pos="1258888" algn="l"/>
          <a:tab pos="1616075" algn="l"/>
          <a:tab pos="1971675" algn="l"/>
          <a:tab pos="2328863" algn="l"/>
        </a:tabLst>
        <a:defRPr sz="1600" kern="1200">
          <a:solidFill>
            <a:srgbClr val="0000FF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rgbClr val="254061"/>
          </a:solidFill>
          <a:latin typeface="Arial" panose="020B0604020202020204" pitchFamily="34" charset="0"/>
          <a:ea typeface="Gill Sans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FDA9A6-F367-8446-B624-0C8304944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strike="noStrike" spc="-1" dirty="0">
                <a:solidFill>
                  <a:srgbClr val="275727"/>
                </a:solidFill>
                <a:latin typeface="Helvetica Neue"/>
                <a:ea typeface="Helvetica Neue"/>
              </a:rPr>
              <a:t>Skin Disease Diagnosis with Adversarial Training and Diffusion Models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76A87C-54F5-1241-AF74-F188FB1470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b="0" strike="noStrike" spc="-1" dirty="0">
                <a:solidFill>
                  <a:srgbClr val="000000"/>
                </a:solidFill>
                <a:latin typeface="Helvetica Neue"/>
                <a:ea typeface="Helvetica Neue"/>
              </a:rPr>
              <a:t>Develop a diffusion model and use adversarial training to improve skin lesion diagnosis by generating synthetic data that enhances deep learning classifier performance.</a:t>
            </a:r>
            <a:endParaRPr lang="en-US" sz="1800" b="0" strike="noStrike" spc="-1" dirty="0">
              <a:solidFill>
                <a:srgbClr val="000000"/>
              </a:solidFill>
              <a:latin typeface="Helvetica Neue"/>
            </a:endParaRPr>
          </a:p>
          <a:p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6DCE4F7-7142-6442-BB39-DEBC46D06D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024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GB" sz="1800" b="0" strike="noStrike" spc="-1" dirty="0">
                <a:solidFill>
                  <a:srgbClr val="000000"/>
                </a:solidFill>
                <a:latin typeface="Helvetica Neue"/>
                <a:ea typeface="Helvetica Neue"/>
              </a:rPr>
              <a:t>Gonçalo Rodrigues Silva</a:t>
            </a:r>
            <a:endParaRPr lang="en-US" sz="1800" b="0" strike="noStrike" spc="-1" dirty="0">
              <a:solidFill>
                <a:srgbClr val="000000"/>
              </a:solidFill>
              <a:latin typeface="Helvetica Neue"/>
            </a:endParaRPr>
          </a:p>
          <a:p>
            <a:pPr marL="3024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GB" sz="1800" b="0" strike="noStrike" spc="-1" dirty="0">
                <a:solidFill>
                  <a:srgbClr val="000000"/>
                </a:solidFill>
                <a:latin typeface="Helvetica Neue"/>
                <a:ea typeface="Helvetica Neue"/>
              </a:rPr>
              <a:t>Filipe Silva</a:t>
            </a:r>
            <a:endParaRPr lang="en-US" sz="1800" b="0" strike="noStrike" spc="-1" dirty="0">
              <a:solidFill>
                <a:srgbClr val="000000"/>
              </a:solidFill>
              <a:latin typeface="Helvetica Neue"/>
            </a:endParaRPr>
          </a:p>
          <a:p>
            <a:pPr marL="3024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pt-PT" sz="1800" b="0" strike="noStrike" spc="-1" dirty="0" err="1">
                <a:solidFill>
                  <a:srgbClr val="000000"/>
                </a:solidFill>
                <a:latin typeface="Helvetica Neue"/>
                <a:ea typeface="Helvetica Neue"/>
              </a:rPr>
              <a:t>Pétia</a:t>
            </a:r>
            <a:r>
              <a:rPr lang="pt-PT" sz="1800" b="0" strike="noStrike" spc="-1" dirty="0">
                <a:solidFill>
                  <a:srgbClr val="000000"/>
                </a:solidFill>
                <a:latin typeface="Helvetica Neue"/>
                <a:ea typeface="Helvetica Neue"/>
              </a:rPr>
              <a:t> </a:t>
            </a:r>
            <a:r>
              <a:rPr lang="pt-PT" sz="1800" b="0" strike="noStrike" spc="-1" dirty="0" err="1">
                <a:solidFill>
                  <a:srgbClr val="000000"/>
                </a:solidFill>
                <a:latin typeface="Helvetica Neue"/>
                <a:ea typeface="Helvetica Neue"/>
              </a:rPr>
              <a:t>Georgieva</a:t>
            </a:r>
            <a:endParaRPr lang="en-US" sz="1800" b="0" strike="noStrike" spc="-1" dirty="0">
              <a:solidFill>
                <a:srgbClr val="000000"/>
              </a:solidFill>
              <a:latin typeface="Helvetica Neue"/>
            </a:endParaRPr>
          </a:p>
          <a:p>
            <a:endParaRPr lang="en-GB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2F491AD-B338-D34D-AB01-5D4B8A34211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DETI / MEI / PDE / 2024-25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B0252E4-9EF7-8749-9068-7AAE3899B8F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1A60DBD-E382-F849-BC67-D242363A1589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D17E-CA27-3943-80DF-1AAF2EBD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 done /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37074-DEEA-FE40-9330-58CFAD9D0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Study about Difference of GANs and Diffusion Models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F06B7-5AE3-8B4A-901A-53BD09B6E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DETI / MEI / PDE / 2024-25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D1089-536D-1A4F-AA9C-A324816262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60A818-680D-8044-B769-B122DF9C5B6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6" name="Picture 2" descr="The forward diffusion process with transition kernel q(xt|xt−1) and the...  | Download Scientific Diagram">
            <a:extLst>
              <a:ext uri="{FF2B5EF4-FFF2-40B4-BE49-F238E27FC236}">
                <a16:creationId xmlns:a16="http://schemas.microsoft.com/office/drawing/2014/main" id="{C9F4ED30-167B-B2D7-3002-AC44834F4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826" y="3310659"/>
            <a:ext cx="64770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1944A4-8F11-9B19-89CA-C3CA73C9C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935" y="2152430"/>
            <a:ext cx="4709568" cy="17146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4036717-E3E0-E0BB-EA4E-A37618A6B5CA}"/>
              </a:ext>
            </a:extLst>
          </p:cNvPr>
          <p:cNvSpPr txBox="1"/>
          <p:nvPr/>
        </p:nvSpPr>
        <p:spPr>
          <a:xfrm>
            <a:off x="1103243" y="4045226"/>
            <a:ext cx="4144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solidFill>
                  <a:schemeClr val="tx2">
                    <a:lumMod val="50000"/>
                  </a:schemeClr>
                </a:solidFill>
              </a:rPr>
              <a:t>Fig1.Classic GAN </a:t>
            </a:r>
            <a:r>
              <a:rPr lang="pt-PT" sz="1400" dirty="0" err="1">
                <a:solidFill>
                  <a:schemeClr val="tx2">
                    <a:lumMod val="50000"/>
                  </a:schemeClr>
                </a:solidFill>
              </a:rPr>
              <a:t>diagram</a:t>
            </a:r>
            <a:endParaRPr lang="pt-PT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D96D0F-877E-2F35-DA9A-4FEF46A6F9AF}"/>
              </a:ext>
            </a:extLst>
          </p:cNvPr>
          <p:cNvSpPr txBox="1"/>
          <p:nvPr/>
        </p:nvSpPr>
        <p:spPr>
          <a:xfrm>
            <a:off x="5592142" y="5907459"/>
            <a:ext cx="4144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solidFill>
                  <a:schemeClr val="tx2">
                    <a:lumMod val="50000"/>
                  </a:schemeClr>
                </a:solidFill>
              </a:rPr>
              <a:t>Fig2. </a:t>
            </a:r>
            <a:r>
              <a:rPr lang="pt-PT" sz="1400" dirty="0" err="1">
                <a:solidFill>
                  <a:schemeClr val="tx2">
                    <a:lumMod val="50000"/>
                  </a:schemeClr>
                </a:solidFill>
              </a:rPr>
              <a:t>Diffusion</a:t>
            </a:r>
            <a:r>
              <a:rPr lang="pt-PT" sz="1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PT" sz="1400" dirty="0" err="1">
                <a:solidFill>
                  <a:schemeClr val="tx2">
                    <a:lumMod val="50000"/>
                  </a:schemeClr>
                </a:solidFill>
              </a:rPr>
              <a:t>model</a:t>
            </a:r>
            <a:r>
              <a:rPr lang="pt-PT" sz="1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PT" sz="1400">
                <a:solidFill>
                  <a:schemeClr val="tx2">
                    <a:lumMod val="50000"/>
                  </a:schemeClr>
                </a:solidFill>
              </a:rPr>
              <a:t>workflow</a:t>
            </a:r>
            <a:endParaRPr lang="pt-PT" sz="1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97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F5D32-6105-82FF-90E6-78005C21F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0966E-7C2D-FD30-741C-D239116A8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 done /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71ADC-7153-0A25-5BBE-F88551936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Significant advance in the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Related Work </a:t>
            </a:r>
            <a:r>
              <a:rPr lang="en-GB" dirty="0"/>
              <a:t>writing</a:t>
            </a:r>
          </a:p>
          <a:p>
            <a:pPr lvl="1"/>
            <a:r>
              <a:rPr lang="en-GB" dirty="0"/>
              <a:t>Sections about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Medical Imaging and Deep Learning</a:t>
            </a:r>
            <a:r>
              <a:rPr lang="en-GB" dirty="0"/>
              <a:t>,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Skin Lesion Data Scarcity</a:t>
            </a:r>
            <a:r>
              <a:rPr lang="en-GB" dirty="0"/>
              <a:t>, and introduction to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Generative models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dirty="0"/>
              <a:t>is complete.</a:t>
            </a:r>
          </a:p>
          <a:p>
            <a:pPr lvl="2"/>
            <a:r>
              <a:rPr lang="en-GB" sz="1800" dirty="0"/>
              <a:t>Introduction to the overall theme</a:t>
            </a:r>
          </a:p>
          <a:p>
            <a:pPr lvl="2"/>
            <a:r>
              <a:rPr lang="en-GB" sz="1800" dirty="0"/>
              <a:t>Problems in the available data and traditional techniques of data augmentation</a:t>
            </a:r>
          </a:p>
          <a:p>
            <a:pPr lvl="2"/>
            <a:r>
              <a:rPr lang="en-GB" sz="1800" dirty="0"/>
              <a:t>Generative models (GANs)</a:t>
            </a:r>
          </a:p>
          <a:p>
            <a:endParaRPr lang="en-GB" sz="2600" dirty="0"/>
          </a:p>
          <a:p>
            <a:r>
              <a:rPr lang="en-GB" dirty="0"/>
              <a:t>Stablished a better-though-out Dissertation Outline for the sections that will still be written.</a:t>
            </a:r>
          </a:p>
          <a:p>
            <a:endParaRPr lang="en-GB" sz="2600" dirty="0"/>
          </a:p>
          <a:p>
            <a:r>
              <a:rPr lang="en-GB" dirty="0"/>
              <a:t>Analysed basic implementation of diffusion models</a:t>
            </a:r>
          </a:p>
          <a:p>
            <a:pPr lvl="1"/>
            <a:r>
              <a:rPr lang="en-GB" dirty="0"/>
              <a:t>Gave me more understanding of what I read about the subject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AE409-8920-10D4-D9E4-067F91E51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DETI / MEI / PDE / 2024-25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2F95F-9430-ABF8-55CC-7342E9614D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60A818-680D-8044-B769-B122DF9C5B6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056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D17E-CA27-3943-80DF-1AAF2EBD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 /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37074-DEEA-FE40-9330-58CFAD9D0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Continue writing on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related work</a:t>
            </a:r>
          </a:p>
          <a:p>
            <a:pPr lvl="1"/>
            <a:r>
              <a:rPr lang="en-GB" dirty="0"/>
              <a:t>Start section of Diffusion models and explain the multiple variations and math behind it</a:t>
            </a:r>
          </a:p>
          <a:p>
            <a:pPr lvl="1"/>
            <a:r>
              <a:rPr lang="en-GB" dirty="0"/>
              <a:t>Try to finish first draft</a:t>
            </a:r>
          </a:p>
          <a:p>
            <a:endParaRPr lang="en-GB" dirty="0"/>
          </a:p>
          <a:p>
            <a:pPr marL="30162" indent="0">
              <a:buNone/>
            </a:pPr>
            <a:endParaRPr lang="en-GB" dirty="0"/>
          </a:p>
          <a:p>
            <a:r>
              <a:rPr lang="en-GB" dirty="0"/>
              <a:t>Continue to research more comparison papers between diffusion models and certain implementations.</a:t>
            </a:r>
          </a:p>
          <a:p>
            <a:endParaRPr lang="en-GB" dirty="0"/>
          </a:p>
          <a:p>
            <a:pPr marL="30162" indent="0">
              <a:buNone/>
            </a:pPr>
            <a:endParaRPr lang="en-GB" dirty="0"/>
          </a:p>
          <a:p>
            <a:r>
              <a:rPr lang="en-GB" dirty="0"/>
              <a:t>Stablish what datasets will be used</a:t>
            </a:r>
          </a:p>
          <a:p>
            <a:endParaRPr lang="en-GB" b="1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en-GB" b="1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en-GB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GB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98D5C-9ECC-C346-AEB0-258E7C97B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DETI / MEI / PDE / 2024-25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80DF4-B4D0-6548-974A-9C71BB2E2B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60A818-680D-8044-B769-B122DF9C5B6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609942"/>
      </p:ext>
    </p:extLst>
  </p:cSld>
  <p:clrMapOvr>
    <a:masterClrMapping/>
  </p:clrMapOvr>
</p:sld>
</file>

<file path=ppt/theme/theme1.xml><?xml version="1.0" encoding="utf-8"?>
<a:theme xmlns:a="http://schemas.openxmlformats.org/drawingml/2006/main" name="EMIF template">
  <a:themeElements>
    <a:clrScheme name="EMIF colours">
      <a:dk1>
        <a:srgbClr val="000000"/>
      </a:dk1>
      <a:lt1>
        <a:sysClr val="window" lastClr="FFFFFF"/>
      </a:lt1>
      <a:dk2>
        <a:srgbClr val="254CA0"/>
      </a:dk2>
      <a:lt2>
        <a:srgbClr val="FFFFFF"/>
      </a:lt2>
      <a:accent1>
        <a:srgbClr val="254CA0"/>
      </a:accent1>
      <a:accent2>
        <a:srgbClr val="4EAE4E"/>
      </a:accent2>
      <a:accent3>
        <a:srgbClr val="7187C1"/>
      </a:accent3>
      <a:accent4>
        <a:srgbClr val="8064A2"/>
      </a:accent4>
      <a:accent5>
        <a:srgbClr val="A4C98E"/>
      </a:accent5>
      <a:accent6>
        <a:srgbClr val="F79646"/>
      </a:accent6>
      <a:hlink>
        <a:srgbClr val="00B0F0"/>
      </a:hlink>
      <a:folHlink>
        <a:srgbClr val="800080"/>
      </a:folHlink>
    </a:clrScheme>
    <a:fontScheme name="EMIF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33011</TotalTime>
  <Words>226</Words>
  <Application>Microsoft Office PowerPoint</Application>
  <PresentationFormat>Widescreen</PresentationFormat>
  <Paragraphs>41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Century Gothic</vt:lpstr>
      <vt:lpstr>Helvetica Neue</vt:lpstr>
      <vt:lpstr>Monaco</vt:lpstr>
      <vt:lpstr>Wingdings</vt:lpstr>
      <vt:lpstr>EMIF template</vt:lpstr>
      <vt:lpstr>Skin Disease Diagnosis with Adversarial Training and Diffusion Models</vt:lpstr>
      <vt:lpstr>Work done / results</vt:lpstr>
      <vt:lpstr>Work done / results</vt:lpstr>
      <vt:lpstr>Future work / challenges</vt:lpstr>
    </vt:vector>
  </TitlesOfParts>
  <Manager/>
  <Company>UA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PDE</dc:title>
  <dc:subject/>
  <dc:creator>José Luis Oliveira</dc:creator>
  <cp:keywords/>
  <dc:description/>
  <cp:lastModifiedBy>Gonçalo Silva</cp:lastModifiedBy>
  <cp:revision>337</cp:revision>
  <cp:lastPrinted>2019-09-13T14:12:05Z</cp:lastPrinted>
  <dcterms:created xsi:type="dcterms:W3CDTF">2013-09-12T12:41:43Z</dcterms:created>
  <dcterms:modified xsi:type="dcterms:W3CDTF">2024-11-25T19:06:01Z</dcterms:modified>
  <cp:category/>
</cp:coreProperties>
</file>