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9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76" r:id="rId21"/>
  </p:sldIdLst>
  <p:sldSz cx="12192000" cy="6858000"/>
  <p:notesSz cx="6858000" cy="152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Marques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83C6"/>
    <a:srgbClr val="28C4CC"/>
    <a:srgbClr val="C5E0B4"/>
    <a:srgbClr val="A9D18E"/>
    <a:srgbClr val="70AD47"/>
    <a:srgbClr val="8EA9DB"/>
    <a:srgbClr val="FD9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92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0A823-31AE-4EEA-87C7-171FC60E85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EE518CF-C0AE-4E83-8411-7F99AA953F10}">
      <dgm:prSet custT="1"/>
      <dgm:spPr/>
      <dgm:t>
        <a:bodyPr/>
        <a:lstStyle/>
        <a:p>
          <a:r>
            <a:rPr lang="pt-PT" sz="1400" dirty="0"/>
            <a:t>Topologia</a:t>
          </a:r>
          <a:endParaRPr lang="pt-PT" sz="1100" dirty="0"/>
        </a:p>
      </dgm:t>
    </dgm:pt>
    <dgm:pt modelId="{2EC3E4B7-C8E1-4D1F-B313-56841E5D0DA8}" type="parTrans" cxnId="{8C0721C0-CFDA-4ED7-A18D-0174C8DA6BC2}">
      <dgm:prSet/>
      <dgm:spPr/>
      <dgm:t>
        <a:bodyPr/>
        <a:lstStyle/>
        <a:p>
          <a:endParaRPr lang="pt-PT"/>
        </a:p>
      </dgm:t>
    </dgm:pt>
    <dgm:pt modelId="{334B58D7-3100-4A68-A13F-70996196551E}" type="sibTrans" cxnId="{8C0721C0-CFDA-4ED7-A18D-0174C8DA6BC2}">
      <dgm:prSet/>
      <dgm:spPr/>
      <dgm:t>
        <a:bodyPr/>
        <a:lstStyle/>
        <a:p>
          <a:endParaRPr lang="pt-PT"/>
        </a:p>
      </dgm:t>
    </dgm:pt>
    <dgm:pt modelId="{BC74568F-37D6-4F19-9417-D8B57D1B0611}">
      <dgm:prSet custT="1"/>
      <dgm:spPr/>
      <dgm:t>
        <a:bodyPr/>
        <a:lstStyle/>
        <a:p>
          <a:r>
            <a:rPr lang="pt-PT" sz="1400" dirty="0"/>
            <a:t>DHCP</a:t>
          </a:r>
        </a:p>
      </dgm:t>
    </dgm:pt>
    <dgm:pt modelId="{4AFAE8DD-968B-4DE9-B0C6-308C3B75E916}" type="parTrans" cxnId="{F82C7065-43C9-4351-8124-B2C27D6B7773}">
      <dgm:prSet/>
      <dgm:spPr/>
      <dgm:t>
        <a:bodyPr/>
        <a:lstStyle/>
        <a:p>
          <a:endParaRPr lang="pt-PT"/>
        </a:p>
      </dgm:t>
    </dgm:pt>
    <dgm:pt modelId="{5471201B-36F8-46A0-941F-BC321A936C5C}" type="sibTrans" cxnId="{F82C7065-43C9-4351-8124-B2C27D6B7773}">
      <dgm:prSet/>
      <dgm:spPr/>
      <dgm:t>
        <a:bodyPr/>
        <a:lstStyle/>
        <a:p>
          <a:endParaRPr lang="pt-PT"/>
        </a:p>
      </dgm:t>
    </dgm:pt>
    <dgm:pt modelId="{B0D2CB90-6F51-4BC9-BEFF-1586BD40ECF7}">
      <dgm:prSet custT="1"/>
      <dgm:spPr/>
      <dgm:t>
        <a:bodyPr/>
        <a:lstStyle/>
        <a:p>
          <a:r>
            <a:rPr lang="pt-PT" sz="1400" dirty="0"/>
            <a:t>DNS</a:t>
          </a:r>
        </a:p>
      </dgm:t>
    </dgm:pt>
    <dgm:pt modelId="{87F86CDC-F609-405D-BB4D-2AAC69E373DA}" type="parTrans" cxnId="{84DC8B1F-EE65-4B62-A398-B72A86B4501E}">
      <dgm:prSet/>
      <dgm:spPr/>
      <dgm:t>
        <a:bodyPr/>
        <a:lstStyle/>
        <a:p>
          <a:endParaRPr lang="pt-PT"/>
        </a:p>
      </dgm:t>
    </dgm:pt>
    <dgm:pt modelId="{342F4897-019A-404C-84AB-E8CE296D7646}" type="sibTrans" cxnId="{84DC8B1F-EE65-4B62-A398-B72A86B4501E}">
      <dgm:prSet/>
      <dgm:spPr/>
      <dgm:t>
        <a:bodyPr/>
        <a:lstStyle/>
        <a:p>
          <a:endParaRPr lang="pt-PT"/>
        </a:p>
      </dgm:t>
    </dgm:pt>
    <dgm:pt modelId="{223832E7-7F5C-489D-8C9D-A0683116B86A}">
      <dgm:prSet custT="1"/>
      <dgm:spPr/>
      <dgm:t>
        <a:bodyPr/>
        <a:lstStyle/>
        <a:p>
          <a:r>
            <a:rPr lang="pt-PT" sz="1400" dirty="0"/>
            <a:t>Web</a:t>
          </a:r>
        </a:p>
      </dgm:t>
    </dgm:pt>
    <dgm:pt modelId="{E865D40C-FCE6-432B-B3E1-A35A37BF591B}" type="parTrans" cxnId="{599E9F4F-5D80-434E-A2F5-45BCD42BF526}">
      <dgm:prSet/>
      <dgm:spPr/>
      <dgm:t>
        <a:bodyPr/>
        <a:lstStyle/>
        <a:p>
          <a:endParaRPr lang="pt-PT"/>
        </a:p>
      </dgm:t>
    </dgm:pt>
    <dgm:pt modelId="{380D015D-F5CD-43EE-A472-5B3879F5CEC0}" type="sibTrans" cxnId="{599E9F4F-5D80-434E-A2F5-45BCD42BF526}">
      <dgm:prSet/>
      <dgm:spPr/>
      <dgm:t>
        <a:bodyPr/>
        <a:lstStyle/>
        <a:p>
          <a:endParaRPr lang="pt-PT"/>
        </a:p>
      </dgm:t>
    </dgm:pt>
    <dgm:pt modelId="{DF3311F1-9790-4B61-B297-E156DD3020AA}">
      <dgm:prSet custT="1"/>
      <dgm:spPr/>
      <dgm:t>
        <a:bodyPr/>
        <a:lstStyle/>
        <a:p>
          <a:r>
            <a:rPr lang="pt-PT" sz="1400" dirty="0"/>
            <a:t>Administração</a:t>
          </a:r>
        </a:p>
      </dgm:t>
    </dgm:pt>
    <dgm:pt modelId="{68E5793E-B93A-4A0C-8260-4C9755F37762}" type="parTrans" cxnId="{24F4ED4B-F2E2-49B4-AB1D-C017C5579E41}">
      <dgm:prSet/>
      <dgm:spPr/>
      <dgm:t>
        <a:bodyPr/>
        <a:lstStyle/>
        <a:p>
          <a:endParaRPr lang="pt-PT"/>
        </a:p>
      </dgm:t>
    </dgm:pt>
    <dgm:pt modelId="{B0B25C34-B433-4D08-9409-ED3153CD922B}" type="sibTrans" cxnId="{24F4ED4B-F2E2-49B4-AB1D-C017C5579E41}">
      <dgm:prSet/>
      <dgm:spPr/>
      <dgm:t>
        <a:bodyPr/>
        <a:lstStyle/>
        <a:p>
          <a:endParaRPr lang="pt-PT"/>
        </a:p>
      </dgm:t>
    </dgm:pt>
    <dgm:pt modelId="{980C9623-C289-480A-A262-B1DE070E5BC3}">
      <dgm:prSet custT="1"/>
      <dgm:spPr/>
      <dgm:t>
        <a:bodyPr/>
        <a:lstStyle/>
        <a:p>
          <a:r>
            <a:rPr lang="pt-PT" sz="1400" dirty="0"/>
            <a:t>Correio Eletrónico</a:t>
          </a:r>
        </a:p>
      </dgm:t>
    </dgm:pt>
    <dgm:pt modelId="{D6AE45A4-2733-487A-8058-0974D5D07F8E}" type="parTrans" cxnId="{9DD9DFE0-85E4-4072-A4F2-A576D9D3C520}">
      <dgm:prSet/>
      <dgm:spPr/>
      <dgm:t>
        <a:bodyPr/>
        <a:lstStyle/>
        <a:p>
          <a:endParaRPr lang="pt-PT"/>
        </a:p>
      </dgm:t>
    </dgm:pt>
    <dgm:pt modelId="{4A22DB00-29BC-4ABB-9C21-CC5A756821C4}" type="sibTrans" cxnId="{9DD9DFE0-85E4-4072-A4F2-A576D9D3C520}">
      <dgm:prSet/>
      <dgm:spPr/>
      <dgm:t>
        <a:bodyPr/>
        <a:lstStyle/>
        <a:p>
          <a:endParaRPr lang="pt-PT"/>
        </a:p>
      </dgm:t>
    </dgm:pt>
    <dgm:pt modelId="{B789AD5C-8EAB-4C91-BD25-85BC6BDA70DC}">
      <dgm:prSet custT="1"/>
      <dgm:spPr/>
      <dgm:t>
        <a:bodyPr/>
        <a:lstStyle/>
        <a:p>
          <a:r>
            <a:rPr lang="pt-PT" sz="1400" dirty="0"/>
            <a:t>Partilha remota de ficheiros</a:t>
          </a:r>
        </a:p>
      </dgm:t>
    </dgm:pt>
    <dgm:pt modelId="{0934A04C-8BB9-4773-B4D4-2F184A006C6C}" type="parTrans" cxnId="{0F170CB4-1496-4DB9-A95A-60BCAA2ED946}">
      <dgm:prSet/>
      <dgm:spPr/>
      <dgm:t>
        <a:bodyPr/>
        <a:lstStyle/>
        <a:p>
          <a:endParaRPr lang="pt-PT"/>
        </a:p>
      </dgm:t>
    </dgm:pt>
    <dgm:pt modelId="{5930597C-70F4-42A3-A7E2-8D4ED27D3112}" type="sibTrans" cxnId="{0F170CB4-1496-4DB9-A95A-60BCAA2ED946}">
      <dgm:prSet/>
      <dgm:spPr/>
      <dgm:t>
        <a:bodyPr/>
        <a:lstStyle/>
        <a:p>
          <a:endParaRPr lang="pt-PT"/>
        </a:p>
      </dgm:t>
    </dgm:pt>
    <dgm:pt modelId="{A86237AD-84B6-4E50-A109-2F412FF9E78D}">
      <dgm:prSet custT="1"/>
      <dgm:spPr/>
      <dgm:t>
        <a:bodyPr/>
        <a:lstStyle/>
        <a:p>
          <a:r>
            <a:rPr lang="pt-PT" sz="1400" dirty="0"/>
            <a:t>Scripts </a:t>
          </a:r>
        </a:p>
      </dgm:t>
    </dgm:pt>
    <dgm:pt modelId="{37A2B107-3BCA-4D1A-8480-AC3E8AEDB16D}" type="parTrans" cxnId="{73D5C9EB-ADBE-477F-B6CB-2596034D0338}">
      <dgm:prSet/>
      <dgm:spPr/>
      <dgm:t>
        <a:bodyPr/>
        <a:lstStyle/>
        <a:p>
          <a:endParaRPr lang="pt-PT"/>
        </a:p>
      </dgm:t>
    </dgm:pt>
    <dgm:pt modelId="{7593F90C-690A-4DA4-BB35-F3C412500F5B}" type="sibTrans" cxnId="{73D5C9EB-ADBE-477F-B6CB-2596034D0338}">
      <dgm:prSet/>
      <dgm:spPr/>
      <dgm:t>
        <a:bodyPr/>
        <a:lstStyle/>
        <a:p>
          <a:endParaRPr lang="pt-PT"/>
        </a:p>
      </dgm:t>
    </dgm:pt>
    <dgm:pt modelId="{49572019-4C51-4972-AF13-AA7DF93ACBB0}">
      <dgm:prSet custT="1"/>
      <dgm:spPr/>
      <dgm:t>
        <a:bodyPr/>
        <a:lstStyle/>
        <a:p>
          <a:r>
            <a:rPr lang="pt-PT" sz="1400" dirty="0"/>
            <a:t>Anexo 1 (LDAP)</a:t>
          </a:r>
        </a:p>
      </dgm:t>
    </dgm:pt>
    <dgm:pt modelId="{82DF62D7-114F-4B81-A374-2268A6ED9EA0}" type="parTrans" cxnId="{EA0F3CFB-ADF7-4556-B85E-76F082C47977}">
      <dgm:prSet/>
      <dgm:spPr/>
      <dgm:t>
        <a:bodyPr/>
        <a:lstStyle/>
        <a:p>
          <a:endParaRPr lang="pt-PT"/>
        </a:p>
      </dgm:t>
    </dgm:pt>
    <dgm:pt modelId="{90ACA10F-19A1-487A-9A84-6AECCFCC3B0C}" type="sibTrans" cxnId="{EA0F3CFB-ADF7-4556-B85E-76F082C47977}">
      <dgm:prSet/>
      <dgm:spPr/>
      <dgm:t>
        <a:bodyPr/>
        <a:lstStyle/>
        <a:p>
          <a:endParaRPr lang="pt-PT"/>
        </a:p>
      </dgm:t>
    </dgm:pt>
    <dgm:pt modelId="{6AE71B68-0BFA-45D2-A570-B5C2ECF054A3}" type="pres">
      <dgm:prSet presAssocID="{F0A0A823-31AE-4EEA-87C7-171FC60E8516}" presName="CompostProcess" presStyleCnt="0">
        <dgm:presLayoutVars>
          <dgm:dir/>
          <dgm:resizeHandles val="exact"/>
        </dgm:presLayoutVars>
      </dgm:prSet>
      <dgm:spPr/>
    </dgm:pt>
    <dgm:pt modelId="{0B18B247-9675-4946-8F75-D996ECD2FC3D}" type="pres">
      <dgm:prSet presAssocID="{F0A0A823-31AE-4EEA-87C7-171FC60E8516}" presName="arrow" presStyleLbl="bgShp" presStyleIdx="0" presStyleCnt="1"/>
      <dgm:spPr/>
    </dgm:pt>
    <dgm:pt modelId="{F401B370-6D67-4821-8F89-1EB6CA9E295F}" type="pres">
      <dgm:prSet presAssocID="{F0A0A823-31AE-4EEA-87C7-171FC60E8516}" presName="linearProcess" presStyleCnt="0"/>
      <dgm:spPr/>
    </dgm:pt>
    <dgm:pt modelId="{9500A1DD-2DAF-4E92-81A1-A25B6DB081B6}" type="pres">
      <dgm:prSet presAssocID="{0EE518CF-C0AE-4E83-8411-7F99AA953F10}" presName="textNode" presStyleLbl="node1" presStyleIdx="0" presStyleCnt="9" custScaleX="27487">
        <dgm:presLayoutVars>
          <dgm:bulletEnabled val="1"/>
        </dgm:presLayoutVars>
      </dgm:prSet>
      <dgm:spPr/>
    </dgm:pt>
    <dgm:pt modelId="{024EE048-A24A-4C41-B986-D4BC8ADD4B64}" type="pres">
      <dgm:prSet presAssocID="{334B58D7-3100-4A68-A13F-70996196551E}" presName="sibTrans" presStyleCnt="0"/>
      <dgm:spPr/>
    </dgm:pt>
    <dgm:pt modelId="{CC905E27-7DC7-4492-AA77-CF1A974B2EE9}" type="pres">
      <dgm:prSet presAssocID="{BC74568F-37D6-4F19-9417-D8B57D1B0611}" presName="textNode" presStyleLbl="node1" presStyleIdx="1" presStyleCnt="9" custScaleX="27487">
        <dgm:presLayoutVars>
          <dgm:bulletEnabled val="1"/>
        </dgm:presLayoutVars>
      </dgm:prSet>
      <dgm:spPr/>
    </dgm:pt>
    <dgm:pt modelId="{D38831A9-E704-43A2-A108-F1AA5332A65F}" type="pres">
      <dgm:prSet presAssocID="{5471201B-36F8-46A0-941F-BC321A936C5C}" presName="sibTrans" presStyleCnt="0"/>
      <dgm:spPr/>
    </dgm:pt>
    <dgm:pt modelId="{8C0E1DE6-AD30-4C43-AC9E-6A350CCF80BF}" type="pres">
      <dgm:prSet presAssocID="{B0D2CB90-6F51-4BC9-BEFF-1586BD40ECF7}" presName="textNode" presStyleLbl="node1" presStyleIdx="2" presStyleCnt="9" custScaleX="27487">
        <dgm:presLayoutVars>
          <dgm:bulletEnabled val="1"/>
        </dgm:presLayoutVars>
      </dgm:prSet>
      <dgm:spPr/>
    </dgm:pt>
    <dgm:pt modelId="{6A49FBA7-32BE-4FA4-8665-66E7712B9DEC}" type="pres">
      <dgm:prSet presAssocID="{342F4897-019A-404C-84AB-E8CE296D7646}" presName="sibTrans" presStyleCnt="0"/>
      <dgm:spPr/>
    </dgm:pt>
    <dgm:pt modelId="{A1321887-7932-493C-9334-D22B32D6ED5D}" type="pres">
      <dgm:prSet presAssocID="{223832E7-7F5C-489D-8C9D-A0683116B86A}" presName="textNode" presStyleLbl="node1" presStyleIdx="3" presStyleCnt="9" custScaleX="27487">
        <dgm:presLayoutVars>
          <dgm:bulletEnabled val="1"/>
        </dgm:presLayoutVars>
      </dgm:prSet>
      <dgm:spPr/>
    </dgm:pt>
    <dgm:pt modelId="{C0B3EF57-31BE-4AED-8DCA-3FEE0E499554}" type="pres">
      <dgm:prSet presAssocID="{380D015D-F5CD-43EE-A472-5B3879F5CEC0}" presName="sibTrans" presStyleCnt="0"/>
      <dgm:spPr/>
    </dgm:pt>
    <dgm:pt modelId="{84DFB7E2-724C-44E0-9466-98153B30AA86}" type="pres">
      <dgm:prSet presAssocID="{DF3311F1-9790-4B61-B297-E156DD3020AA}" presName="textNode" presStyleLbl="node1" presStyleIdx="4" presStyleCnt="9" custScaleX="36292">
        <dgm:presLayoutVars>
          <dgm:bulletEnabled val="1"/>
        </dgm:presLayoutVars>
      </dgm:prSet>
      <dgm:spPr/>
    </dgm:pt>
    <dgm:pt modelId="{15E1DB55-10B0-490A-B865-375134448359}" type="pres">
      <dgm:prSet presAssocID="{B0B25C34-B433-4D08-9409-ED3153CD922B}" presName="sibTrans" presStyleCnt="0"/>
      <dgm:spPr/>
    </dgm:pt>
    <dgm:pt modelId="{A2CB5C32-F859-4986-A847-DA7BE4A58F3F}" type="pres">
      <dgm:prSet presAssocID="{980C9623-C289-480A-A262-B1DE070E5BC3}" presName="textNode" presStyleLbl="node1" presStyleIdx="5" presStyleCnt="9" custScaleX="27487">
        <dgm:presLayoutVars>
          <dgm:bulletEnabled val="1"/>
        </dgm:presLayoutVars>
      </dgm:prSet>
      <dgm:spPr/>
    </dgm:pt>
    <dgm:pt modelId="{EB6D2143-42B4-4567-B15A-5E617185E207}" type="pres">
      <dgm:prSet presAssocID="{4A22DB00-29BC-4ABB-9C21-CC5A756821C4}" presName="sibTrans" presStyleCnt="0"/>
      <dgm:spPr/>
    </dgm:pt>
    <dgm:pt modelId="{5673A5CB-676B-4936-8DD0-C567EB6AE5D1}" type="pres">
      <dgm:prSet presAssocID="{B789AD5C-8EAB-4C91-BD25-85BC6BDA70DC}" presName="textNode" presStyleLbl="node1" presStyleIdx="6" presStyleCnt="9" custScaleX="27487">
        <dgm:presLayoutVars>
          <dgm:bulletEnabled val="1"/>
        </dgm:presLayoutVars>
      </dgm:prSet>
      <dgm:spPr/>
    </dgm:pt>
    <dgm:pt modelId="{CB66C7A1-7B3C-468F-BA6B-DEE776BFBC5F}" type="pres">
      <dgm:prSet presAssocID="{5930597C-70F4-42A3-A7E2-8D4ED27D3112}" presName="sibTrans" presStyleCnt="0"/>
      <dgm:spPr/>
    </dgm:pt>
    <dgm:pt modelId="{EE96B482-B5A4-42C9-8CD2-9D7B06783D18}" type="pres">
      <dgm:prSet presAssocID="{A86237AD-84B6-4E50-A109-2F412FF9E78D}" presName="textNode" presStyleLbl="node1" presStyleIdx="7" presStyleCnt="9" custScaleX="27487">
        <dgm:presLayoutVars>
          <dgm:bulletEnabled val="1"/>
        </dgm:presLayoutVars>
      </dgm:prSet>
      <dgm:spPr/>
    </dgm:pt>
    <dgm:pt modelId="{7BD8C0E3-23F1-44F3-BCB6-190DE4725F6C}" type="pres">
      <dgm:prSet presAssocID="{7593F90C-690A-4DA4-BB35-F3C412500F5B}" presName="sibTrans" presStyleCnt="0"/>
      <dgm:spPr/>
    </dgm:pt>
    <dgm:pt modelId="{6463452E-5ECD-4C8F-920C-46843049315C}" type="pres">
      <dgm:prSet presAssocID="{49572019-4C51-4972-AF13-AA7DF93ACBB0}" presName="textNode" presStyleLbl="node1" presStyleIdx="8" presStyleCnt="9" custScaleX="27487">
        <dgm:presLayoutVars>
          <dgm:bulletEnabled val="1"/>
        </dgm:presLayoutVars>
      </dgm:prSet>
      <dgm:spPr/>
    </dgm:pt>
  </dgm:ptLst>
  <dgm:cxnLst>
    <dgm:cxn modelId="{47AFEE05-C177-48A2-9950-50623A26C5A8}" type="presOf" srcId="{B0D2CB90-6F51-4BC9-BEFF-1586BD40ECF7}" destId="{8C0E1DE6-AD30-4C43-AC9E-6A350CCF80BF}" srcOrd="0" destOrd="0" presId="urn:microsoft.com/office/officeart/2005/8/layout/hProcess9"/>
    <dgm:cxn modelId="{DEDF2508-A4F6-4907-ACD5-5B3E7BB769B1}" type="presOf" srcId="{223832E7-7F5C-489D-8C9D-A0683116B86A}" destId="{A1321887-7932-493C-9334-D22B32D6ED5D}" srcOrd="0" destOrd="0" presId="urn:microsoft.com/office/officeart/2005/8/layout/hProcess9"/>
    <dgm:cxn modelId="{EACB0215-28CC-4A9F-8B92-255A3CA52D1D}" type="presOf" srcId="{BC74568F-37D6-4F19-9417-D8B57D1B0611}" destId="{CC905E27-7DC7-4492-AA77-CF1A974B2EE9}" srcOrd="0" destOrd="0" presId="urn:microsoft.com/office/officeart/2005/8/layout/hProcess9"/>
    <dgm:cxn modelId="{046E6C1A-8DC1-4045-B357-97B94F65DDA8}" type="presOf" srcId="{0EE518CF-C0AE-4E83-8411-7F99AA953F10}" destId="{9500A1DD-2DAF-4E92-81A1-A25B6DB081B6}" srcOrd="0" destOrd="0" presId="urn:microsoft.com/office/officeart/2005/8/layout/hProcess9"/>
    <dgm:cxn modelId="{84DC8B1F-EE65-4B62-A398-B72A86B4501E}" srcId="{F0A0A823-31AE-4EEA-87C7-171FC60E8516}" destId="{B0D2CB90-6F51-4BC9-BEFF-1586BD40ECF7}" srcOrd="2" destOrd="0" parTransId="{87F86CDC-F609-405D-BB4D-2AAC69E373DA}" sibTransId="{342F4897-019A-404C-84AB-E8CE296D7646}"/>
    <dgm:cxn modelId="{F82C7065-43C9-4351-8124-B2C27D6B7773}" srcId="{F0A0A823-31AE-4EEA-87C7-171FC60E8516}" destId="{BC74568F-37D6-4F19-9417-D8B57D1B0611}" srcOrd="1" destOrd="0" parTransId="{4AFAE8DD-968B-4DE9-B0C6-308C3B75E916}" sibTransId="{5471201B-36F8-46A0-941F-BC321A936C5C}"/>
    <dgm:cxn modelId="{19584E49-1704-4818-8352-12EA2961FAA9}" type="presOf" srcId="{DF3311F1-9790-4B61-B297-E156DD3020AA}" destId="{84DFB7E2-724C-44E0-9466-98153B30AA86}" srcOrd="0" destOrd="0" presId="urn:microsoft.com/office/officeart/2005/8/layout/hProcess9"/>
    <dgm:cxn modelId="{24F4ED4B-F2E2-49B4-AB1D-C017C5579E41}" srcId="{F0A0A823-31AE-4EEA-87C7-171FC60E8516}" destId="{DF3311F1-9790-4B61-B297-E156DD3020AA}" srcOrd="4" destOrd="0" parTransId="{68E5793E-B93A-4A0C-8260-4C9755F37762}" sibTransId="{B0B25C34-B433-4D08-9409-ED3153CD922B}"/>
    <dgm:cxn modelId="{599E9F4F-5D80-434E-A2F5-45BCD42BF526}" srcId="{F0A0A823-31AE-4EEA-87C7-171FC60E8516}" destId="{223832E7-7F5C-489D-8C9D-A0683116B86A}" srcOrd="3" destOrd="0" parTransId="{E865D40C-FCE6-432B-B3E1-A35A37BF591B}" sibTransId="{380D015D-F5CD-43EE-A472-5B3879F5CEC0}"/>
    <dgm:cxn modelId="{4B5C907A-63ED-40A6-BEC2-40E99C729302}" type="presOf" srcId="{A86237AD-84B6-4E50-A109-2F412FF9E78D}" destId="{EE96B482-B5A4-42C9-8CD2-9D7B06783D18}" srcOrd="0" destOrd="0" presId="urn:microsoft.com/office/officeart/2005/8/layout/hProcess9"/>
    <dgm:cxn modelId="{7C21DA7A-889D-4B70-83C2-1A227F3AC8B8}" type="presOf" srcId="{980C9623-C289-480A-A262-B1DE070E5BC3}" destId="{A2CB5C32-F859-4986-A847-DA7BE4A58F3F}" srcOrd="0" destOrd="0" presId="urn:microsoft.com/office/officeart/2005/8/layout/hProcess9"/>
    <dgm:cxn modelId="{0F170CB4-1496-4DB9-A95A-60BCAA2ED946}" srcId="{F0A0A823-31AE-4EEA-87C7-171FC60E8516}" destId="{B789AD5C-8EAB-4C91-BD25-85BC6BDA70DC}" srcOrd="6" destOrd="0" parTransId="{0934A04C-8BB9-4773-B4D4-2F184A006C6C}" sibTransId="{5930597C-70F4-42A3-A7E2-8D4ED27D3112}"/>
    <dgm:cxn modelId="{66BE81B9-E263-4C4C-AAB0-ABE528D348F1}" type="presOf" srcId="{49572019-4C51-4972-AF13-AA7DF93ACBB0}" destId="{6463452E-5ECD-4C8F-920C-46843049315C}" srcOrd="0" destOrd="0" presId="urn:microsoft.com/office/officeart/2005/8/layout/hProcess9"/>
    <dgm:cxn modelId="{8C0721C0-CFDA-4ED7-A18D-0174C8DA6BC2}" srcId="{F0A0A823-31AE-4EEA-87C7-171FC60E8516}" destId="{0EE518CF-C0AE-4E83-8411-7F99AA953F10}" srcOrd="0" destOrd="0" parTransId="{2EC3E4B7-C8E1-4D1F-B313-56841E5D0DA8}" sibTransId="{334B58D7-3100-4A68-A13F-70996196551E}"/>
    <dgm:cxn modelId="{45EEC9C1-24EA-450C-95E1-81CE9C65A539}" type="presOf" srcId="{B789AD5C-8EAB-4C91-BD25-85BC6BDA70DC}" destId="{5673A5CB-676B-4936-8DD0-C567EB6AE5D1}" srcOrd="0" destOrd="0" presId="urn:microsoft.com/office/officeart/2005/8/layout/hProcess9"/>
    <dgm:cxn modelId="{9DD9DFE0-85E4-4072-A4F2-A576D9D3C520}" srcId="{F0A0A823-31AE-4EEA-87C7-171FC60E8516}" destId="{980C9623-C289-480A-A262-B1DE070E5BC3}" srcOrd="5" destOrd="0" parTransId="{D6AE45A4-2733-487A-8058-0974D5D07F8E}" sibTransId="{4A22DB00-29BC-4ABB-9C21-CC5A756821C4}"/>
    <dgm:cxn modelId="{73D5C9EB-ADBE-477F-B6CB-2596034D0338}" srcId="{F0A0A823-31AE-4EEA-87C7-171FC60E8516}" destId="{A86237AD-84B6-4E50-A109-2F412FF9E78D}" srcOrd="7" destOrd="0" parTransId="{37A2B107-3BCA-4D1A-8480-AC3E8AEDB16D}" sibTransId="{7593F90C-690A-4DA4-BB35-F3C412500F5B}"/>
    <dgm:cxn modelId="{6A6464FA-B13E-43BB-9193-C3479C8764D6}" type="presOf" srcId="{F0A0A823-31AE-4EEA-87C7-171FC60E8516}" destId="{6AE71B68-0BFA-45D2-A570-B5C2ECF054A3}" srcOrd="0" destOrd="0" presId="urn:microsoft.com/office/officeart/2005/8/layout/hProcess9"/>
    <dgm:cxn modelId="{EA0F3CFB-ADF7-4556-B85E-76F082C47977}" srcId="{F0A0A823-31AE-4EEA-87C7-171FC60E8516}" destId="{49572019-4C51-4972-AF13-AA7DF93ACBB0}" srcOrd="8" destOrd="0" parTransId="{82DF62D7-114F-4B81-A374-2268A6ED9EA0}" sibTransId="{90ACA10F-19A1-487A-9A84-6AECCFCC3B0C}"/>
    <dgm:cxn modelId="{943942D1-708F-4B60-B954-D220417CDD20}" type="presParOf" srcId="{6AE71B68-0BFA-45D2-A570-B5C2ECF054A3}" destId="{0B18B247-9675-4946-8F75-D996ECD2FC3D}" srcOrd="0" destOrd="0" presId="urn:microsoft.com/office/officeart/2005/8/layout/hProcess9"/>
    <dgm:cxn modelId="{130F3420-498F-4014-A9C0-B3004068B186}" type="presParOf" srcId="{6AE71B68-0BFA-45D2-A570-B5C2ECF054A3}" destId="{F401B370-6D67-4821-8F89-1EB6CA9E295F}" srcOrd="1" destOrd="0" presId="urn:microsoft.com/office/officeart/2005/8/layout/hProcess9"/>
    <dgm:cxn modelId="{47E2224D-E441-476C-B1D0-893317A2BC14}" type="presParOf" srcId="{F401B370-6D67-4821-8F89-1EB6CA9E295F}" destId="{9500A1DD-2DAF-4E92-81A1-A25B6DB081B6}" srcOrd="0" destOrd="0" presId="urn:microsoft.com/office/officeart/2005/8/layout/hProcess9"/>
    <dgm:cxn modelId="{557E0816-35DD-4AF5-B2A6-02CB3C23F079}" type="presParOf" srcId="{F401B370-6D67-4821-8F89-1EB6CA9E295F}" destId="{024EE048-A24A-4C41-B986-D4BC8ADD4B64}" srcOrd="1" destOrd="0" presId="urn:microsoft.com/office/officeart/2005/8/layout/hProcess9"/>
    <dgm:cxn modelId="{69E4E0AA-C170-44B8-83CA-0090900FC1E6}" type="presParOf" srcId="{F401B370-6D67-4821-8F89-1EB6CA9E295F}" destId="{CC905E27-7DC7-4492-AA77-CF1A974B2EE9}" srcOrd="2" destOrd="0" presId="urn:microsoft.com/office/officeart/2005/8/layout/hProcess9"/>
    <dgm:cxn modelId="{9963F815-9963-4CFE-99FB-ED887D4DCF2B}" type="presParOf" srcId="{F401B370-6D67-4821-8F89-1EB6CA9E295F}" destId="{D38831A9-E704-43A2-A108-F1AA5332A65F}" srcOrd="3" destOrd="0" presId="urn:microsoft.com/office/officeart/2005/8/layout/hProcess9"/>
    <dgm:cxn modelId="{7B88CA95-E5F4-4298-9695-01CB3F239E52}" type="presParOf" srcId="{F401B370-6D67-4821-8F89-1EB6CA9E295F}" destId="{8C0E1DE6-AD30-4C43-AC9E-6A350CCF80BF}" srcOrd="4" destOrd="0" presId="urn:microsoft.com/office/officeart/2005/8/layout/hProcess9"/>
    <dgm:cxn modelId="{B8CB28C5-B936-4155-95F5-A4C36040F500}" type="presParOf" srcId="{F401B370-6D67-4821-8F89-1EB6CA9E295F}" destId="{6A49FBA7-32BE-4FA4-8665-66E7712B9DEC}" srcOrd="5" destOrd="0" presId="urn:microsoft.com/office/officeart/2005/8/layout/hProcess9"/>
    <dgm:cxn modelId="{7B1664E6-1B77-4109-8A50-FFA242BDD396}" type="presParOf" srcId="{F401B370-6D67-4821-8F89-1EB6CA9E295F}" destId="{A1321887-7932-493C-9334-D22B32D6ED5D}" srcOrd="6" destOrd="0" presId="urn:microsoft.com/office/officeart/2005/8/layout/hProcess9"/>
    <dgm:cxn modelId="{20E06A7D-D426-4F1F-8BE7-F86332944C20}" type="presParOf" srcId="{F401B370-6D67-4821-8F89-1EB6CA9E295F}" destId="{C0B3EF57-31BE-4AED-8DCA-3FEE0E499554}" srcOrd="7" destOrd="0" presId="urn:microsoft.com/office/officeart/2005/8/layout/hProcess9"/>
    <dgm:cxn modelId="{D335314F-40EA-461F-8951-8A39A133460D}" type="presParOf" srcId="{F401B370-6D67-4821-8F89-1EB6CA9E295F}" destId="{84DFB7E2-724C-44E0-9466-98153B30AA86}" srcOrd="8" destOrd="0" presId="urn:microsoft.com/office/officeart/2005/8/layout/hProcess9"/>
    <dgm:cxn modelId="{AE6984FA-7344-444A-A2E5-FADF90F4C3D7}" type="presParOf" srcId="{F401B370-6D67-4821-8F89-1EB6CA9E295F}" destId="{15E1DB55-10B0-490A-B865-375134448359}" srcOrd="9" destOrd="0" presId="urn:microsoft.com/office/officeart/2005/8/layout/hProcess9"/>
    <dgm:cxn modelId="{F21557FB-9FB6-4F76-85B3-F411D1DEBEA1}" type="presParOf" srcId="{F401B370-6D67-4821-8F89-1EB6CA9E295F}" destId="{A2CB5C32-F859-4986-A847-DA7BE4A58F3F}" srcOrd="10" destOrd="0" presId="urn:microsoft.com/office/officeart/2005/8/layout/hProcess9"/>
    <dgm:cxn modelId="{EEEA197E-0B90-463F-A1B6-BC8E3956B3BA}" type="presParOf" srcId="{F401B370-6D67-4821-8F89-1EB6CA9E295F}" destId="{EB6D2143-42B4-4567-B15A-5E617185E207}" srcOrd="11" destOrd="0" presId="urn:microsoft.com/office/officeart/2005/8/layout/hProcess9"/>
    <dgm:cxn modelId="{2EF934F5-A06E-4EBD-BF40-6FB8FAFB7263}" type="presParOf" srcId="{F401B370-6D67-4821-8F89-1EB6CA9E295F}" destId="{5673A5CB-676B-4936-8DD0-C567EB6AE5D1}" srcOrd="12" destOrd="0" presId="urn:microsoft.com/office/officeart/2005/8/layout/hProcess9"/>
    <dgm:cxn modelId="{BAB02B79-140E-47D4-AE86-69162BA794E6}" type="presParOf" srcId="{F401B370-6D67-4821-8F89-1EB6CA9E295F}" destId="{CB66C7A1-7B3C-468F-BA6B-DEE776BFBC5F}" srcOrd="13" destOrd="0" presId="urn:microsoft.com/office/officeart/2005/8/layout/hProcess9"/>
    <dgm:cxn modelId="{BAD3F7AC-1BEC-420E-B9FD-B22392A8AB86}" type="presParOf" srcId="{F401B370-6D67-4821-8F89-1EB6CA9E295F}" destId="{EE96B482-B5A4-42C9-8CD2-9D7B06783D18}" srcOrd="14" destOrd="0" presId="urn:microsoft.com/office/officeart/2005/8/layout/hProcess9"/>
    <dgm:cxn modelId="{3240847B-4D7D-42A0-B95C-C7452618FA92}" type="presParOf" srcId="{F401B370-6D67-4821-8F89-1EB6CA9E295F}" destId="{7BD8C0E3-23F1-44F3-BCB6-190DE4725F6C}" srcOrd="15" destOrd="0" presId="urn:microsoft.com/office/officeart/2005/8/layout/hProcess9"/>
    <dgm:cxn modelId="{49107C13-6C90-4F32-B110-D727D0E9E3B3}" type="presParOf" srcId="{F401B370-6D67-4821-8F89-1EB6CA9E295F}" destId="{6463452E-5ECD-4C8F-920C-46843049315C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83991B-C3F5-4F33-BEF0-56AD16E64C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9C036DF-E5D2-4B50-B905-F4E585F27602}">
      <dgm:prSet/>
      <dgm:spPr/>
      <dgm:t>
        <a:bodyPr/>
        <a:lstStyle/>
        <a:p>
          <a:r>
            <a:rPr lang="pt-PT"/>
            <a:t>Script em bash</a:t>
          </a:r>
        </a:p>
      </dgm:t>
    </dgm:pt>
    <dgm:pt modelId="{FAD05110-0904-4A8A-A6C3-8494931F587C}" type="parTrans" cxnId="{E2357C88-3F9F-47C7-A953-FCA97B2AC354}">
      <dgm:prSet/>
      <dgm:spPr/>
      <dgm:t>
        <a:bodyPr/>
        <a:lstStyle/>
        <a:p>
          <a:endParaRPr lang="pt-PT"/>
        </a:p>
      </dgm:t>
    </dgm:pt>
    <dgm:pt modelId="{9F0F980C-0820-441D-B02A-2F1C7D8D9A07}" type="sibTrans" cxnId="{E2357C88-3F9F-47C7-A953-FCA97B2AC354}">
      <dgm:prSet/>
      <dgm:spPr/>
      <dgm:t>
        <a:bodyPr/>
        <a:lstStyle/>
        <a:p>
          <a:endParaRPr lang="pt-PT"/>
        </a:p>
      </dgm:t>
    </dgm:pt>
    <dgm:pt modelId="{2AD44B65-E203-4983-9E69-916C8EE580A1}">
      <dgm:prSet/>
      <dgm:spPr/>
      <dgm:t>
        <a:bodyPr/>
        <a:lstStyle/>
        <a:p>
          <a:r>
            <a:rPr lang="pt-PT"/>
            <a:t>Comprime a pasta onde estão os ficheiros</a:t>
          </a:r>
        </a:p>
      </dgm:t>
    </dgm:pt>
    <dgm:pt modelId="{75F52480-C98B-43A9-A2CF-95361FE3B6F6}" type="parTrans" cxnId="{E879D53E-1624-4138-9B7D-DABF574A1A7E}">
      <dgm:prSet/>
      <dgm:spPr/>
      <dgm:t>
        <a:bodyPr/>
        <a:lstStyle/>
        <a:p>
          <a:endParaRPr lang="pt-PT"/>
        </a:p>
      </dgm:t>
    </dgm:pt>
    <dgm:pt modelId="{DE94E3D8-8DB8-4FF1-A026-49641D61158A}" type="sibTrans" cxnId="{E879D53E-1624-4138-9B7D-DABF574A1A7E}">
      <dgm:prSet/>
      <dgm:spPr/>
      <dgm:t>
        <a:bodyPr/>
        <a:lstStyle/>
        <a:p>
          <a:endParaRPr lang="pt-PT"/>
        </a:p>
      </dgm:t>
    </dgm:pt>
    <dgm:pt modelId="{2C5570F8-5E31-43F6-90E1-AD0972373986}">
      <dgm:prSet/>
      <dgm:spPr/>
      <dgm:t>
        <a:bodyPr/>
        <a:lstStyle/>
        <a:p>
          <a:r>
            <a:rPr lang="pt-PT" dirty="0"/>
            <a:t>Envia por SSH para o servidor de backups</a:t>
          </a:r>
        </a:p>
      </dgm:t>
    </dgm:pt>
    <dgm:pt modelId="{F24DBE56-F84A-4EA0-962D-98E845040FCA}" type="parTrans" cxnId="{ECB7CDF8-1881-4309-98D1-29C11DCEC872}">
      <dgm:prSet/>
      <dgm:spPr/>
      <dgm:t>
        <a:bodyPr/>
        <a:lstStyle/>
        <a:p>
          <a:endParaRPr lang="pt-PT"/>
        </a:p>
      </dgm:t>
    </dgm:pt>
    <dgm:pt modelId="{428E0C60-3400-4DDB-A3AE-196CDAEC304E}" type="sibTrans" cxnId="{ECB7CDF8-1881-4309-98D1-29C11DCEC872}">
      <dgm:prSet/>
      <dgm:spPr/>
      <dgm:t>
        <a:bodyPr/>
        <a:lstStyle/>
        <a:p>
          <a:endParaRPr lang="pt-PT"/>
        </a:p>
      </dgm:t>
    </dgm:pt>
    <dgm:pt modelId="{7D218F8F-7DB5-4314-B0A3-A0CE698BBCF0}">
      <dgm:prSet/>
      <dgm:spPr/>
      <dgm:t>
        <a:bodyPr/>
        <a:lstStyle/>
        <a:p>
          <a:r>
            <a:rPr lang="pt-PT"/>
            <a:t>Executado na crontab de todos os servidores</a:t>
          </a:r>
        </a:p>
      </dgm:t>
    </dgm:pt>
    <dgm:pt modelId="{3161CB2D-FBE0-46DA-8964-5DC1B42DC1AC}" type="parTrans" cxnId="{9ED8F85A-CA5B-481A-8E76-5196D9536F90}">
      <dgm:prSet/>
      <dgm:spPr/>
      <dgm:t>
        <a:bodyPr/>
        <a:lstStyle/>
        <a:p>
          <a:endParaRPr lang="pt-PT"/>
        </a:p>
      </dgm:t>
    </dgm:pt>
    <dgm:pt modelId="{F3E793C8-DC07-489F-A7FC-5127D5F385E5}" type="sibTrans" cxnId="{9ED8F85A-CA5B-481A-8E76-5196D9536F90}">
      <dgm:prSet/>
      <dgm:spPr/>
      <dgm:t>
        <a:bodyPr/>
        <a:lstStyle/>
        <a:p>
          <a:endParaRPr lang="pt-PT"/>
        </a:p>
      </dgm:t>
    </dgm:pt>
    <dgm:pt modelId="{A87EFB03-2ADA-4119-B166-4D0A5DF1F158}">
      <dgm:prSet/>
      <dgm:spPr/>
      <dgm:t>
        <a:bodyPr/>
        <a:lstStyle/>
        <a:p>
          <a:r>
            <a:rPr lang="pt-PT" i="1" dirty="0" err="1"/>
            <a:t>Rsync</a:t>
          </a:r>
          <a:r>
            <a:rPr lang="pt-PT" dirty="0"/>
            <a:t> dos ficheiros nas </a:t>
          </a:r>
          <a:r>
            <a:rPr lang="pt-PT" dirty="0" err="1"/>
            <a:t>c</a:t>
          </a:r>
          <a:r>
            <a:rPr lang="pt-PT" i="1" dirty="0" err="1"/>
            <a:t>rontab</a:t>
          </a:r>
          <a:endParaRPr lang="pt-PT" i="1" dirty="0"/>
        </a:p>
      </dgm:t>
    </dgm:pt>
    <dgm:pt modelId="{C3BAB853-C436-47F5-8EE5-C4093A49F64E}" type="parTrans" cxnId="{91CF5CA5-782B-46A6-B02B-76DE42E4CAE3}">
      <dgm:prSet/>
      <dgm:spPr/>
      <dgm:t>
        <a:bodyPr/>
        <a:lstStyle/>
        <a:p>
          <a:endParaRPr lang="pt-PT"/>
        </a:p>
      </dgm:t>
    </dgm:pt>
    <dgm:pt modelId="{B41F70AF-0B09-4DAF-A929-CB1BADAD4CD6}" type="sibTrans" cxnId="{91CF5CA5-782B-46A6-B02B-76DE42E4CAE3}">
      <dgm:prSet/>
      <dgm:spPr/>
      <dgm:t>
        <a:bodyPr/>
        <a:lstStyle/>
        <a:p>
          <a:endParaRPr lang="pt-PT"/>
        </a:p>
      </dgm:t>
    </dgm:pt>
    <dgm:pt modelId="{F3C7A76A-EAD7-4C20-A7D9-1A06FC9F46BF}" type="pres">
      <dgm:prSet presAssocID="{4A83991B-C3F5-4F33-BEF0-56AD16E64C94}" presName="rootnode" presStyleCnt="0">
        <dgm:presLayoutVars>
          <dgm:chMax/>
          <dgm:chPref/>
          <dgm:dir/>
          <dgm:animLvl val="lvl"/>
        </dgm:presLayoutVars>
      </dgm:prSet>
      <dgm:spPr/>
    </dgm:pt>
    <dgm:pt modelId="{8E3C5B00-7B31-4622-8B58-E17AD7E85C3B}" type="pres">
      <dgm:prSet presAssocID="{D9C036DF-E5D2-4B50-B905-F4E585F27602}" presName="composite" presStyleCnt="0"/>
      <dgm:spPr/>
    </dgm:pt>
    <dgm:pt modelId="{4DFBEE93-1646-4354-9C1F-A44084D770FB}" type="pres">
      <dgm:prSet presAssocID="{D9C036DF-E5D2-4B50-B905-F4E585F27602}" presName="bentUpArrow1" presStyleLbl="alignImgPlace1" presStyleIdx="0" presStyleCnt="4"/>
      <dgm:spPr/>
    </dgm:pt>
    <dgm:pt modelId="{27DFF66E-BE7C-4623-995D-03D3A78BAC9B}" type="pres">
      <dgm:prSet presAssocID="{D9C036DF-E5D2-4B50-B905-F4E585F2760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31933ED-573F-46BE-8221-EFB254B7E873}" type="pres">
      <dgm:prSet presAssocID="{D9C036DF-E5D2-4B50-B905-F4E585F2760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E512812-E5FC-48EB-B124-29714894A004}" type="pres">
      <dgm:prSet presAssocID="{9F0F980C-0820-441D-B02A-2F1C7D8D9A07}" presName="sibTrans" presStyleCnt="0"/>
      <dgm:spPr/>
    </dgm:pt>
    <dgm:pt modelId="{0C1EE1B2-5938-475B-B5DC-EB7A1E508610}" type="pres">
      <dgm:prSet presAssocID="{2AD44B65-E203-4983-9E69-916C8EE580A1}" presName="composite" presStyleCnt="0"/>
      <dgm:spPr/>
    </dgm:pt>
    <dgm:pt modelId="{FDBFAFAD-E9C8-4D0A-8F9B-951CF4B41E5A}" type="pres">
      <dgm:prSet presAssocID="{2AD44B65-E203-4983-9E69-916C8EE580A1}" presName="bentUpArrow1" presStyleLbl="alignImgPlace1" presStyleIdx="1" presStyleCnt="4"/>
      <dgm:spPr/>
    </dgm:pt>
    <dgm:pt modelId="{FFEDE54B-743B-4279-8959-543C58781BD0}" type="pres">
      <dgm:prSet presAssocID="{2AD44B65-E203-4983-9E69-916C8EE580A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7D8B14F-92A3-46B3-8511-F8439DE600FE}" type="pres">
      <dgm:prSet presAssocID="{2AD44B65-E203-4983-9E69-916C8EE580A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A5D9BB0-0A59-452F-A833-0B47727B5270}" type="pres">
      <dgm:prSet presAssocID="{DE94E3D8-8DB8-4FF1-A026-49641D61158A}" presName="sibTrans" presStyleCnt="0"/>
      <dgm:spPr/>
    </dgm:pt>
    <dgm:pt modelId="{243530E0-D0C9-4E15-971B-C8F28B062A98}" type="pres">
      <dgm:prSet presAssocID="{2C5570F8-5E31-43F6-90E1-AD0972373986}" presName="composite" presStyleCnt="0"/>
      <dgm:spPr/>
    </dgm:pt>
    <dgm:pt modelId="{EF33189C-F9FE-42F8-A71B-4DDECD6A342B}" type="pres">
      <dgm:prSet presAssocID="{2C5570F8-5E31-43F6-90E1-AD0972373986}" presName="bentUpArrow1" presStyleLbl="alignImgPlace1" presStyleIdx="2" presStyleCnt="4"/>
      <dgm:spPr/>
    </dgm:pt>
    <dgm:pt modelId="{35A51E7A-D788-442E-9987-82790E752099}" type="pres">
      <dgm:prSet presAssocID="{2C5570F8-5E31-43F6-90E1-AD097237398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7083E71-AA94-44FA-9A67-65DE2ECB6AE7}" type="pres">
      <dgm:prSet presAssocID="{2C5570F8-5E31-43F6-90E1-AD097237398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449644A-23AE-4E06-B666-DA0FB31A5031}" type="pres">
      <dgm:prSet presAssocID="{428E0C60-3400-4DDB-A3AE-196CDAEC304E}" presName="sibTrans" presStyleCnt="0"/>
      <dgm:spPr/>
    </dgm:pt>
    <dgm:pt modelId="{9E4E900B-F262-40B6-9333-044FAD09B081}" type="pres">
      <dgm:prSet presAssocID="{7D218F8F-7DB5-4314-B0A3-A0CE698BBCF0}" presName="composite" presStyleCnt="0"/>
      <dgm:spPr/>
    </dgm:pt>
    <dgm:pt modelId="{3F605880-B872-4F78-B9CF-C8A2E1B8F102}" type="pres">
      <dgm:prSet presAssocID="{7D218F8F-7DB5-4314-B0A3-A0CE698BBCF0}" presName="bentUpArrow1" presStyleLbl="alignImgPlace1" presStyleIdx="3" presStyleCnt="4"/>
      <dgm:spPr/>
    </dgm:pt>
    <dgm:pt modelId="{D790B84D-0FDF-4A94-935E-C4854F4C6FE8}" type="pres">
      <dgm:prSet presAssocID="{7D218F8F-7DB5-4314-B0A3-A0CE698BBCF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855EF0A-169A-43B9-B3AC-A2DDF44ED8B6}" type="pres">
      <dgm:prSet presAssocID="{7D218F8F-7DB5-4314-B0A3-A0CE698BBCF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2F44B6D-614A-4B54-B228-867A39C5307C}" type="pres">
      <dgm:prSet presAssocID="{F3E793C8-DC07-489F-A7FC-5127D5F385E5}" presName="sibTrans" presStyleCnt="0"/>
      <dgm:spPr/>
    </dgm:pt>
    <dgm:pt modelId="{0A91D5CB-11A2-4E70-AAB9-8D1F9DE32990}" type="pres">
      <dgm:prSet presAssocID="{A87EFB03-2ADA-4119-B166-4D0A5DF1F158}" presName="composite" presStyleCnt="0"/>
      <dgm:spPr/>
    </dgm:pt>
    <dgm:pt modelId="{4D4329CF-5021-4C58-8025-78BD2C585CB3}" type="pres">
      <dgm:prSet presAssocID="{A87EFB03-2ADA-4119-B166-4D0A5DF1F15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75DF342B-AC8D-4274-982B-2F4F55AAF272}" type="presOf" srcId="{2C5570F8-5E31-43F6-90E1-AD0972373986}" destId="{35A51E7A-D788-442E-9987-82790E752099}" srcOrd="0" destOrd="0" presId="urn:microsoft.com/office/officeart/2005/8/layout/StepDownProcess"/>
    <dgm:cxn modelId="{E879D53E-1624-4138-9B7D-DABF574A1A7E}" srcId="{4A83991B-C3F5-4F33-BEF0-56AD16E64C94}" destId="{2AD44B65-E203-4983-9E69-916C8EE580A1}" srcOrd="1" destOrd="0" parTransId="{75F52480-C98B-43A9-A2CF-95361FE3B6F6}" sibTransId="{DE94E3D8-8DB8-4FF1-A026-49641D61158A}"/>
    <dgm:cxn modelId="{91026945-A8CB-4DA4-8E2C-94B68660ACBA}" type="presOf" srcId="{2AD44B65-E203-4983-9E69-916C8EE580A1}" destId="{FFEDE54B-743B-4279-8959-543C58781BD0}" srcOrd="0" destOrd="0" presId="urn:microsoft.com/office/officeart/2005/8/layout/StepDownProcess"/>
    <dgm:cxn modelId="{9ED8F85A-CA5B-481A-8E76-5196D9536F90}" srcId="{4A83991B-C3F5-4F33-BEF0-56AD16E64C94}" destId="{7D218F8F-7DB5-4314-B0A3-A0CE698BBCF0}" srcOrd="3" destOrd="0" parTransId="{3161CB2D-FBE0-46DA-8964-5DC1B42DC1AC}" sibTransId="{F3E793C8-DC07-489F-A7FC-5127D5F385E5}"/>
    <dgm:cxn modelId="{E2357C88-3F9F-47C7-A953-FCA97B2AC354}" srcId="{4A83991B-C3F5-4F33-BEF0-56AD16E64C94}" destId="{D9C036DF-E5D2-4B50-B905-F4E585F27602}" srcOrd="0" destOrd="0" parTransId="{FAD05110-0904-4A8A-A6C3-8494931F587C}" sibTransId="{9F0F980C-0820-441D-B02A-2F1C7D8D9A07}"/>
    <dgm:cxn modelId="{91CF5CA5-782B-46A6-B02B-76DE42E4CAE3}" srcId="{4A83991B-C3F5-4F33-BEF0-56AD16E64C94}" destId="{A87EFB03-2ADA-4119-B166-4D0A5DF1F158}" srcOrd="4" destOrd="0" parTransId="{C3BAB853-C436-47F5-8EE5-C4093A49F64E}" sibTransId="{B41F70AF-0B09-4DAF-A929-CB1BADAD4CD6}"/>
    <dgm:cxn modelId="{47ADAFD4-EE22-4E71-BBA6-EB354D045D8D}" type="presOf" srcId="{A87EFB03-2ADA-4119-B166-4D0A5DF1F158}" destId="{4D4329CF-5021-4C58-8025-78BD2C585CB3}" srcOrd="0" destOrd="0" presId="urn:microsoft.com/office/officeart/2005/8/layout/StepDownProcess"/>
    <dgm:cxn modelId="{7AE29FF6-BC5F-4F83-8268-7CEAF6AF0CD5}" type="presOf" srcId="{7D218F8F-7DB5-4314-B0A3-A0CE698BBCF0}" destId="{D790B84D-0FDF-4A94-935E-C4854F4C6FE8}" srcOrd="0" destOrd="0" presId="urn:microsoft.com/office/officeart/2005/8/layout/StepDownProcess"/>
    <dgm:cxn modelId="{D04C76F7-39F8-4E89-B198-E661DE3A311E}" type="presOf" srcId="{4A83991B-C3F5-4F33-BEF0-56AD16E64C94}" destId="{F3C7A76A-EAD7-4C20-A7D9-1A06FC9F46BF}" srcOrd="0" destOrd="0" presId="urn:microsoft.com/office/officeart/2005/8/layout/StepDownProcess"/>
    <dgm:cxn modelId="{ECB7CDF8-1881-4309-98D1-29C11DCEC872}" srcId="{4A83991B-C3F5-4F33-BEF0-56AD16E64C94}" destId="{2C5570F8-5E31-43F6-90E1-AD0972373986}" srcOrd="2" destOrd="0" parTransId="{F24DBE56-F84A-4EA0-962D-98E845040FCA}" sibTransId="{428E0C60-3400-4DDB-A3AE-196CDAEC304E}"/>
    <dgm:cxn modelId="{7254ADFF-D2B5-4098-92B3-CC4997476D49}" type="presOf" srcId="{D9C036DF-E5D2-4B50-B905-F4E585F27602}" destId="{27DFF66E-BE7C-4623-995D-03D3A78BAC9B}" srcOrd="0" destOrd="0" presId="urn:microsoft.com/office/officeart/2005/8/layout/StepDownProcess"/>
    <dgm:cxn modelId="{B1D49182-2411-4CAD-A978-91F5BD231C64}" type="presParOf" srcId="{F3C7A76A-EAD7-4C20-A7D9-1A06FC9F46BF}" destId="{8E3C5B00-7B31-4622-8B58-E17AD7E85C3B}" srcOrd="0" destOrd="0" presId="urn:microsoft.com/office/officeart/2005/8/layout/StepDownProcess"/>
    <dgm:cxn modelId="{384AFDFB-94D9-4F55-8135-C48E866A3170}" type="presParOf" srcId="{8E3C5B00-7B31-4622-8B58-E17AD7E85C3B}" destId="{4DFBEE93-1646-4354-9C1F-A44084D770FB}" srcOrd="0" destOrd="0" presId="urn:microsoft.com/office/officeart/2005/8/layout/StepDownProcess"/>
    <dgm:cxn modelId="{4E76CB31-6D57-4353-AEE0-3520DE9DAFE4}" type="presParOf" srcId="{8E3C5B00-7B31-4622-8B58-E17AD7E85C3B}" destId="{27DFF66E-BE7C-4623-995D-03D3A78BAC9B}" srcOrd="1" destOrd="0" presId="urn:microsoft.com/office/officeart/2005/8/layout/StepDownProcess"/>
    <dgm:cxn modelId="{216DEB18-79D3-4184-93BF-9596D341C671}" type="presParOf" srcId="{8E3C5B00-7B31-4622-8B58-E17AD7E85C3B}" destId="{031933ED-573F-46BE-8221-EFB254B7E873}" srcOrd="2" destOrd="0" presId="urn:microsoft.com/office/officeart/2005/8/layout/StepDownProcess"/>
    <dgm:cxn modelId="{CC6E69C1-9E78-4B17-8766-314464E165C7}" type="presParOf" srcId="{F3C7A76A-EAD7-4C20-A7D9-1A06FC9F46BF}" destId="{0E512812-E5FC-48EB-B124-29714894A004}" srcOrd="1" destOrd="0" presId="urn:microsoft.com/office/officeart/2005/8/layout/StepDownProcess"/>
    <dgm:cxn modelId="{30900675-3F20-45FF-86E8-4FA706CEA22A}" type="presParOf" srcId="{F3C7A76A-EAD7-4C20-A7D9-1A06FC9F46BF}" destId="{0C1EE1B2-5938-475B-B5DC-EB7A1E508610}" srcOrd="2" destOrd="0" presId="urn:microsoft.com/office/officeart/2005/8/layout/StepDownProcess"/>
    <dgm:cxn modelId="{CCA58C85-4447-4D5C-92EC-8153C6103A17}" type="presParOf" srcId="{0C1EE1B2-5938-475B-B5DC-EB7A1E508610}" destId="{FDBFAFAD-E9C8-4D0A-8F9B-951CF4B41E5A}" srcOrd="0" destOrd="0" presId="urn:microsoft.com/office/officeart/2005/8/layout/StepDownProcess"/>
    <dgm:cxn modelId="{DFF25880-20E1-48AF-8F1C-1B95B2A3E6BD}" type="presParOf" srcId="{0C1EE1B2-5938-475B-B5DC-EB7A1E508610}" destId="{FFEDE54B-743B-4279-8959-543C58781BD0}" srcOrd="1" destOrd="0" presId="urn:microsoft.com/office/officeart/2005/8/layout/StepDownProcess"/>
    <dgm:cxn modelId="{D96C9B6F-E8A2-4FA1-A126-8F4CDBB87FCE}" type="presParOf" srcId="{0C1EE1B2-5938-475B-B5DC-EB7A1E508610}" destId="{57D8B14F-92A3-46B3-8511-F8439DE600FE}" srcOrd="2" destOrd="0" presId="urn:microsoft.com/office/officeart/2005/8/layout/StepDownProcess"/>
    <dgm:cxn modelId="{6E0F422F-0826-4C73-AD26-B88E5684C1DD}" type="presParOf" srcId="{F3C7A76A-EAD7-4C20-A7D9-1A06FC9F46BF}" destId="{5A5D9BB0-0A59-452F-A833-0B47727B5270}" srcOrd="3" destOrd="0" presId="urn:microsoft.com/office/officeart/2005/8/layout/StepDownProcess"/>
    <dgm:cxn modelId="{213FD0F1-1AD8-4CC2-8B75-F81C6ACF141F}" type="presParOf" srcId="{F3C7A76A-EAD7-4C20-A7D9-1A06FC9F46BF}" destId="{243530E0-D0C9-4E15-971B-C8F28B062A98}" srcOrd="4" destOrd="0" presId="urn:microsoft.com/office/officeart/2005/8/layout/StepDownProcess"/>
    <dgm:cxn modelId="{FBE46C26-F837-4375-8E9E-4B6D874E5A2A}" type="presParOf" srcId="{243530E0-D0C9-4E15-971B-C8F28B062A98}" destId="{EF33189C-F9FE-42F8-A71B-4DDECD6A342B}" srcOrd="0" destOrd="0" presId="urn:microsoft.com/office/officeart/2005/8/layout/StepDownProcess"/>
    <dgm:cxn modelId="{3550379D-3F5D-4527-85E8-9DB85A66C992}" type="presParOf" srcId="{243530E0-D0C9-4E15-971B-C8F28B062A98}" destId="{35A51E7A-D788-442E-9987-82790E752099}" srcOrd="1" destOrd="0" presId="urn:microsoft.com/office/officeart/2005/8/layout/StepDownProcess"/>
    <dgm:cxn modelId="{0B7FB777-0468-4163-8B34-E74218E1AE8F}" type="presParOf" srcId="{243530E0-D0C9-4E15-971B-C8F28B062A98}" destId="{17083E71-AA94-44FA-9A67-65DE2ECB6AE7}" srcOrd="2" destOrd="0" presId="urn:microsoft.com/office/officeart/2005/8/layout/StepDownProcess"/>
    <dgm:cxn modelId="{92F1561D-577C-4C85-B7FA-EDCCA61E66FE}" type="presParOf" srcId="{F3C7A76A-EAD7-4C20-A7D9-1A06FC9F46BF}" destId="{5449644A-23AE-4E06-B666-DA0FB31A5031}" srcOrd="5" destOrd="0" presId="urn:microsoft.com/office/officeart/2005/8/layout/StepDownProcess"/>
    <dgm:cxn modelId="{A2AF776E-EE83-4636-93AD-22CE83F63F8B}" type="presParOf" srcId="{F3C7A76A-EAD7-4C20-A7D9-1A06FC9F46BF}" destId="{9E4E900B-F262-40B6-9333-044FAD09B081}" srcOrd="6" destOrd="0" presId="urn:microsoft.com/office/officeart/2005/8/layout/StepDownProcess"/>
    <dgm:cxn modelId="{D7031DB9-B794-40F1-9F78-A0F9A981D91A}" type="presParOf" srcId="{9E4E900B-F262-40B6-9333-044FAD09B081}" destId="{3F605880-B872-4F78-B9CF-C8A2E1B8F102}" srcOrd="0" destOrd="0" presId="urn:microsoft.com/office/officeart/2005/8/layout/StepDownProcess"/>
    <dgm:cxn modelId="{8F71D022-C43D-4FD8-8E86-DF1F7D58EE3C}" type="presParOf" srcId="{9E4E900B-F262-40B6-9333-044FAD09B081}" destId="{D790B84D-0FDF-4A94-935E-C4854F4C6FE8}" srcOrd="1" destOrd="0" presId="urn:microsoft.com/office/officeart/2005/8/layout/StepDownProcess"/>
    <dgm:cxn modelId="{2B8A8CD7-CC02-42F9-9D65-674BAB108F6F}" type="presParOf" srcId="{9E4E900B-F262-40B6-9333-044FAD09B081}" destId="{1855EF0A-169A-43B9-B3AC-A2DDF44ED8B6}" srcOrd="2" destOrd="0" presId="urn:microsoft.com/office/officeart/2005/8/layout/StepDownProcess"/>
    <dgm:cxn modelId="{C269487C-0F04-45B2-8613-5EA544ECDE02}" type="presParOf" srcId="{F3C7A76A-EAD7-4C20-A7D9-1A06FC9F46BF}" destId="{52F44B6D-614A-4B54-B228-867A39C5307C}" srcOrd="7" destOrd="0" presId="urn:microsoft.com/office/officeart/2005/8/layout/StepDownProcess"/>
    <dgm:cxn modelId="{A204D401-20CB-4A82-8855-F34F93837026}" type="presParOf" srcId="{F3C7A76A-EAD7-4C20-A7D9-1A06FC9F46BF}" destId="{0A91D5CB-11A2-4E70-AAB9-8D1F9DE32990}" srcOrd="8" destOrd="0" presId="urn:microsoft.com/office/officeart/2005/8/layout/StepDownProcess"/>
    <dgm:cxn modelId="{1DDE0705-4A12-46F2-992C-981E58ECA7DA}" type="presParOf" srcId="{0A91D5CB-11A2-4E70-AAB9-8D1F9DE32990}" destId="{4D4329CF-5021-4C58-8025-78BD2C585CB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0EA110-5057-4987-8B6E-035E9254DBD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A713FC83-7797-4313-82E5-5A0F96651521}">
      <dgm:prSet/>
      <dgm:spPr/>
      <dgm:t>
        <a:bodyPr/>
        <a:lstStyle/>
        <a:p>
          <a:r>
            <a:rPr lang="pt-PT"/>
            <a:t>Script em perl </a:t>
          </a:r>
        </a:p>
      </dgm:t>
    </dgm:pt>
    <dgm:pt modelId="{FB9B1B3E-2499-4935-8A3A-C6310696109E}" type="parTrans" cxnId="{6C49A890-21F7-4D2E-A628-7CB29B7EF2B8}">
      <dgm:prSet/>
      <dgm:spPr/>
      <dgm:t>
        <a:bodyPr/>
        <a:lstStyle/>
        <a:p>
          <a:endParaRPr lang="pt-PT"/>
        </a:p>
      </dgm:t>
    </dgm:pt>
    <dgm:pt modelId="{ACB25F3F-EFEA-435C-819B-5774D94BE6B9}" type="sibTrans" cxnId="{6C49A890-21F7-4D2E-A628-7CB29B7EF2B8}">
      <dgm:prSet/>
      <dgm:spPr/>
      <dgm:t>
        <a:bodyPr/>
        <a:lstStyle/>
        <a:p>
          <a:endParaRPr lang="pt-PT"/>
        </a:p>
      </dgm:t>
    </dgm:pt>
    <dgm:pt modelId="{1B73033E-EF78-47CA-986B-297991F52B57}">
      <dgm:prSet/>
      <dgm:spPr/>
      <dgm:t>
        <a:bodyPr/>
        <a:lstStyle/>
        <a:p>
          <a:r>
            <a:rPr lang="pt-PT"/>
            <a:t>Ficheiro passado por parâmetro</a:t>
          </a:r>
        </a:p>
      </dgm:t>
    </dgm:pt>
    <dgm:pt modelId="{E2894BB4-BA70-48C0-BC5D-A7D44C2C0757}" type="parTrans" cxnId="{B1E5642D-0D42-4DEC-A4DD-2C143D3DBF37}">
      <dgm:prSet/>
      <dgm:spPr/>
      <dgm:t>
        <a:bodyPr/>
        <a:lstStyle/>
        <a:p>
          <a:endParaRPr lang="pt-PT"/>
        </a:p>
      </dgm:t>
    </dgm:pt>
    <dgm:pt modelId="{4DA70BC8-8A9D-4DC1-BD2A-26D9E63A6B42}" type="sibTrans" cxnId="{B1E5642D-0D42-4DEC-A4DD-2C143D3DBF37}">
      <dgm:prSet/>
      <dgm:spPr/>
      <dgm:t>
        <a:bodyPr/>
        <a:lstStyle/>
        <a:p>
          <a:endParaRPr lang="pt-PT"/>
        </a:p>
      </dgm:t>
    </dgm:pt>
    <dgm:pt modelId="{F13622C9-8616-49C8-A25C-24268E01D653}" type="pres">
      <dgm:prSet presAssocID="{A80EA110-5057-4987-8B6E-035E9254DBDC}" presName="Name0" presStyleCnt="0">
        <dgm:presLayoutVars>
          <dgm:dir/>
          <dgm:animOne val="branch"/>
          <dgm:animLvl val="lvl"/>
        </dgm:presLayoutVars>
      </dgm:prSet>
      <dgm:spPr/>
    </dgm:pt>
    <dgm:pt modelId="{45DDDCD7-353B-419D-81C4-64CCD24D9E6F}" type="pres">
      <dgm:prSet presAssocID="{A713FC83-7797-4313-82E5-5A0F96651521}" presName="chaos" presStyleCnt="0"/>
      <dgm:spPr/>
    </dgm:pt>
    <dgm:pt modelId="{798AD367-072A-47CD-928B-CC956E44C302}" type="pres">
      <dgm:prSet presAssocID="{A713FC83-7797-4313-82E5-5A0F96651521}" presName="parTx1" presStyleLbl="revTx" presStyleIdx="0" presStyleCnt="1"/>
      <dgm:spPr/>
    </dgm:pt>
    <dgm:pt modelId="{AED1BF15-6267-42B6-864A-69A34B050AFB}" type="pres">
      <dgm:prSet presAssocID="{A713FC83-7797-4313-82E5-5A0F96651521}" presName="c1" presStyleLbl="node1" presStyleIdx="0" presStyleCnt="19"/>
      <dgm:spPr/>
    </dgm:pt>
    <dgm:pt modelId="{17183FAC-F8F2-48F4-B60E-2048AAA1440A}" type="pres">
      <dgm:prSet presAssocID="{A713FC83-7797-4313-82E5-5A0F96651521}" presName="c2" presStyleLbl="node1" presStyleIdx="1" presStyleCnt="19"/>
      <dgm:spPr/>
    </dgm:pt>
    <dgm:pt modelId="{6B09494E-5CA1-49D3-AAD8-5EA94CA8A23D}" type="pres">
      <dgm:prSet presAssocID="{A713FC83-7797-4313-82E5-5A0F96651521}" presName="c3" presStyleLbl="node1" presStyleIdx="2" presStyleCnt="19"/>
      <dgm:spPr/>
    </dgm:pt>
    <dgm:pt modelId="{9DBE6037-DC14-467E-B030-7AD261DDF187}" type="pres">
      <dgm:prSet presAssocID="{A713FC83-7797-4313-82E5-5A0F96651521}" presName="c4" presStyleLbl="node1" presStyleIdx="3" presStyleCnt="19"/>
      <dgm:spPr/>
    </dgm:pt>
    <dgm:pt modelId="{6B7B423D-E5E4-4807-BDB2-F79719AF92E2}" type="pres">
      <dgm:prSet presAssocID="{A713FC83-7797-4313-82E5-5A0F96651521}" presName="c5" presStyleLbl="node1" presStyleIdx="4" presStyleCnt="19"/>
      <dgm:spPr/>
    </dgm:pt>
    <dgm:pt modelId="{6492AB84-9A1B-4B17-A36F-ABEFA2136473}" type="pres">
      <dgm:prSet presAssocID="{A713FC83-7797-4313-82E5-5A0F96651521}" presName="c6" presStyleLbl="node1" presStyleIdx="5" presStyleCnt="19"/>
      <dgm:spPr/>
    </dgm:pt>
    <dgm:pt modelId="{FFA4081E-22D4-43F3-AD99-B07711BAB2E9}" type="pres">
      <dgm:prSet presAssocID="{A713FC83-7797-4313-82E5-5A0F96651521}" presName="c7" presStyleLbl="node1" presStyleIdx="6" presStyleCnt="19"/>
      <dgm:spPr/>
    </dgm:pt>
    <dgm:pt modelId="{2FB861FB-59DE-46BA-9C67-7897ECE8DA9F}" type="pres">
      <dgm:prSet presAssocID="{A713FC83-7797-4313-82E5-5A0F96651521}" presName="c8" presStyleLbl="node1" presStyleIdx="7" presStyleCnt="19"/>
      <dgm:spPr/>
    </dgm:pt>
    <dgm:pt modelId="{8EF11BD6-3B29-4F48-8BAB-190CE9B0A0A3}" type="pres">
      <dgm:prSet presAssocID="{A713FC83-7797-4313-82E5-5A0F96651521}" presName="c9" presStyleLbl="node1" presStyleIdx="8" presStyleCnt="19"/>
      <dgm:spPr/>
    </dgm:pt>
    <dgm:pt modelId="{7DF9BB94-5F88-463F-A6BD-377D5637E2F4}" type="pres">
      <dgm:prSet presAssocID="{A713FC83-7797-4313-82E5-5A0F96651521}" presName="c10" presStyleLbl="node1" presStyleIdx="9" presStyleCnt="19"/>
      <dgm:spPr/>
    </dgm:pt>
    <dgm:pt modelId="{509AD62A-8CE0-4626-9A21-0C8C8410892B}" type="pres">
      <dgm:prSet presAssocID="{A713FC83-7797-4313-82E5-5A0F96651521}" presName="c11" presStyleLbl="node1" presStyleIdx="10" presStyleCnt="19"/>
      <dgm:spPr/>
    </dgm:pt>
    <dgm:pt modelId="{DB715B90-76DF-4C05-B42A-9BA0FCF65AE6}" type="pres">
      <dgm:prSet presAssocID="{A713FC83-7797-4313-82E5-5A0F96651521}" presName="c12" presStyleLbl="node1" presStyleIdx="11" presStyleCnt="19"/>
      <dgm:spPr/>
    </dgm:pt>
    <dgm:pt modelId="{FBB15D90-844B-411D-A7EC-3BFD29D1BB91}" type="pres">
      <dgm:prSet presAssocID="{A713FC83-7797-4313-82E5-5A0F96651521}" presName="c13" presStyleLbl="node1" presStyleIdx="12" presStyleCnt="19"/>
      <dgm:spPr/>
    </dgm:pt>
    <dgm:pt modelId="{043733E6-8844-4A05-BB10-9C8846FAE5E8}" type="pres">
      <dgm:prSet presAssocID="{A713FC83-7797-4313-82E5-5A0F96651521}" presName="c14" presStyleLbl="node1" presStyleIdx="13" presStyleCnt="19"/>
      <dgm:spPr/>
    </dgm:pt>
    <dgm:pt modelId="{DFF4E785-9A93-4FA5-A22D-186C832A6718}" type="pres">
      <dgm:prSet presAssocID="{A713FC83-7797-4313-82E5-5A0F96651521}" presName="c15" presStyleLbl="node1" presStyleIdx="14" presStyleCnt="19"/>
      <dgm:spPr/>
    </dgm:pt>
    <dgm:pt modelId="{B34C3C90-A059-4F47-9CCF-6B5D49AAD028}" type="pres">
      <dgm:prSet presAssocID="{A713FC83-7797-4313-82E5-5A0F96651521}" presName="c16" presStyleLbl="node1" presStyleIdx="15" presStyleCnt="19"/>
      <dgm:spPr/>
    </dgm:pt>
    <dgm:pt modelId="{6FF9AED7-08AE-4064-9EE9-2339CE0A3892}" type="pres">
      <dgm:prSet presAssocID="{A713FC83-7797-4313-82E5-5A0F96651521}" presName="c17" presStyleLbl="node1" presStyleIdx="16" presStyleCnt="19"/>
      <dgm:spPr/>
    </dgm:pt>
    <dgm:pt modelId="{972F3CEE-78CF-415F-BB91-48F13A5C40F9}" type="pres">
      <dgm:prSet presAssocID="{A713FC83-7797-4313-82E5-5A0F96651521}" presName="c18" presStyleLbl="node1" presStyleIdx="17" presStyleCnt="19"/>
      <dgm:spPr/>
    </dgm:pt>
    <dgm:pt modelId="{05970FD9-96E2-41C5-A397-20B1C8968384}" type="pres">
      <dgm:prSet presAssocID="{ACB25F3F-EFEA-435C-819B-5774D94BE6B9}" presName="chevronComposite1" presStyleCnt="0"/>
      <dgm:spPr/>
    </dgm:pt>
    <dgm:pt modelId="{668857CF-7722-46B0-B8AA-6989219E2117}" type="pres">
      <dgm:prSet presAssocID="{ACB25F3F-EFEA-435C-819B-5774D94BE6B9}" presName="chevron1" presStyleLbl="sibTrans2D1" presStyleIdx="0" presStyleCnt="2"/>
      <dgm:spPr/>
    </dgm:pt>
    <dgm:pt modelId="{D3D9DCD6-97FA-4E1D-852B-F7FDC1A559A7}" type="pres">
      <dgm:prSet presAssocID="{ACB25F3F-EFEA-435C-819B-5774D94BE6B9}" presName="spChevron1" presStyleCnt="0"/>
      <dgm:spPr/>
    </dgm:pt>
    <dgm:pt modelId="{E8FEA617-3207-4B85-AE6C-3238B76D67BF}" type="pres">
      <dgm:prSet presAssocID="{ACB25F3F-EFEA-435C-819B-5774D94BE6B9}" presName="overlap" presStyleCnt="0"/>
      <dgm:spPr/>
    </dgm:pt>
    <dgm:pt modelId="{9B03AC3B-D8CE-4715-AF26-10E6E3FE978E}" type="pres">
      <dgm:prSet presAssocID="{ACB25F3F-EFEA-435C-819B-5774D94BE6B9}" presName="chevronComposite2" presStyleCnt="0"/>
      <dgm:spPr/>
    </dgm:pt>
    <dgm:pt modelId="{EE88F448-AC1D-4926-8300-5B6D28F7CC24}" type="pres">
      <dgm:prSet presAssocID="{ACB25F3F-EFEA-435C-819B-5774D94BE6B9}" presName="chevron2" presStyleLbl="sibTrans2D1" presStyleIdx="1" presStyleCnt="2"/>
      <dgm:spPr/>
    </dgm:pt>
    <dgm:pt modelId="{99C8A4B2-01D9-4D13-9B3F-6ED3A82A9878}" type="pres">
      <dgm:prSet presAssocID="{ACB25F3F-EFEA-435C-819B-5774D94BE6B9}" presName="spChevron2" presStyleCnt="0"/>
      <dgm:spPr/>
    </dgm:pt>
    <dgm:pt modelId="{DFF31ADD-217C-4ECA-98DA-E14B88389905}" type="pres">
      <dgm:prSet presAssocID="{1B73033E-EF78-47CA-986B-297991F52B57}" presName="last" presStyleCnt="0"/>
      <dgm:spPr/>
    </dgm:pt>
    <dgm:pt modelId="{01AA3AFA-427C-4D85-81A9-62CB3BD72168}" type="pres">
      <dgm:prSet presAssocID="{1B73033E-EF78-47CA-986B-297991F52B57}" presName="circleTx" presStyleLbl="node1" presStyleIdx="18" presStyleCnt="19"/>
      <dgm:spPr/>
    </dgm:pt>
    <dgm:pt modelId="{C2AB935F-94D9-4006-B2D2-066E73EB4A13}" type="pres">
      <dgm:prSet presAssocID="{1B73033E-EF78-47CA-986B-297991F52B57}" presName="spN" presStyleCnt="0"/>
      <dgm:spPr/>
    </dgm:pt>
  </dgm:ptLst>
  <dgm:cxnLst>
    <dgm:cxn modelId="{B1E5642D-0D42-4DEC-A4DD-2C143D3DBF37}" srcId="{A80EA110-5057-4987-8B6E-035E9254DBDC}" destId="{1B73033E-EF78-47CA-986B-297991F52B57}" srcOrd="1" destOrd="0" parTransId="{E2894BB4-BA70-48C0-BC5D-A7D44C2C0757}" sibTransId="{4DA70BC8-8A9D-4DC1-BD2A-26D9E63A6B42}"/>
    <dgm:cxn modelId="{2FDF6D6C-2878-41DC-8369-1A5F2541AC47}" type="presOf" srcId="{1B73033E-EF78-47CA-986B-297991F52B57}" destId="{01AA3AFA-427C-4D85-81A9-62CB3BD72168}" srcOrd="0" destOrd="0" presId="urn:microsoft.com/office/officeart/2009/3/layout/RandomtoResultProcess"/>
    <dgm:cxn modelId="{6C49A890-21F7-4D2E-A628-7CB29B7EF2B8}" srcId="{A80EA110-5057-4987-8B6E-035E9254DBDC}" destId="{A713FC83-7797-4313-82E5-5A0F96651521}" srcOrd="0" destOrd="0" parTransId="{FB9B1B3E-2499-4935-8A3A-C6310696109E}" sibTransId="{ACB25F3F-EFEA-435C-819B-5774D94BE6B9}"/>
    <dgm:cxn modelId="{CB4E2EAB-E246-4ED9-99D0-BF80F29C86E6}" type="presOf" srcId="{A713FC83-7797-4313-82E5-5A0F96651521}" destId="{798AD367-072A-47CD-928B-CC956E44C302}" srcOrd="0" destOrd="0" presId="urn:microsoft.com/office/officeart/2009/3/layout/RandomtoResultProcess"/>
    <dgm:cxn modelId="{4476B5F8-E4BE-4010-8C1E-C8FF1836F2DA}" type="presOf" srcId="{A80EA110-5057-4987-8B6E-035E9254DBDC}" destId="{F13622C9-8616-49C8-A25C-24268E01D653}" srcOrd="0" destOrd="0" presId="urn:microsoft.com/office/officeart/2009/3/layout/RandomtoResultProcess"/>
    <dgm:cxn modelId="{354ED291-2B26-4CEE-A0FB-DDBD7B13A64F}" type="presParOf" srcId="{F13622C9-8616-49C8-A25C-24268E01D653}" destId="{45DDDCD7-353B-419D-81C4-64CCD24D9E6F}" srcOrd="0" destOrd="0" presId="urn:microsoft.com/office/officeart/2009/3/layout/RandomtoResultProcess"/>
    <dgm:cxn modelId="{1E1A1D6F-AC9F-40D0-AB86-04DF4BD9944E}" type="presParOf" srcId="{45DDDCD7-353B-419D-81C4-64CCD24D9E6F}" destId="{798AD367-072A-47CD-928B-CC956E44C302}" srcOrd="0" destOrd="0" presId="urn:microsoft.com/office/officeart/2009/3/layout/RandomtoResultProcess"/>
    <dgm:cxn modelId="{245AD6E4-CDC5-4E77-A319-CAE67E682DC6}" type="presParOf" srcId="{45DDDCD7-353B-419D-81C4-64CCD24D9E6F}" destId="{AED1BF15-6267-42B6-864A-69A34B050AFB}" srcOrd="1" destOrd="0" presId="urn:microsoft.com/office/officeart/2009/3/layout/RandomtoResultProcess"/>
    <dgm:cxn modelId="{DF7B7AF9-01B5-4C61-B9D4-57B85BF05566}" type="presParOf" srcId="{45DDDCD7-353B-419D-81C4-64CCD24D9E6F}" destId="{17183FAC-F8F2-48F4-B60E-2048AAA1440A}" srcOrd="2" destOrd="0" presId="urn:microsoft.com/office/officeart/2009/3/layout/RandomtoResultProcess"/>
    <dgm:cxn modelId="{C3DFFABB-F7D9-4433-B981-3896C7985812}" type="presParOf" srcId="{45DDDCD7-353B-419D-81C4-64CCD24D9E6F}" destId="{6B09494E-5CA1-49D3-AAD8-5EA94CA8A23D}" srcOrd="3" destOrd="0" presId="urn:microsoft.com/office/officeart/2009/3/layout/RandomtoResultProcess"/>
    <dgm:cxn modelId="{8ECCE753-3270-4700-A896-FF4E0C5CE5E2}" type="presParOf" srcId="{45DDDCD7-353B-419D-81C4-64CCD24D9E6F}" destId="{9DBE6037-DC14-467E-B030-7AD261DDF187}" srcOrd="4" destOrd="0" presId="urn:microsoft.com/office/officeart/2009/3/layout/RandomtoResultProcess"/>
    <dgm:cxn modelId="{266A1108-5F76-44E2-9DCB-CA852CFB1DB1}" type="presParOf" srcId="{45DDDCD7-353B-419D-81C4-64CCD24D9E6F}" destId="{6B7B423D-E5E4-4807-BDB2-F79719AF92E2}" srcOrd="5" destOrd="0" presId="urn:microsoft.com/office/officeart/2009/3/layout/RandomtoResultProcess"/>
    <dgm:cxn modelId="{A30AD7FE-5ADB-40FE-A659-5E92F95B158B}" type="presParOf" srcId="{45DDDCD7-353B-419D-81C4-64CCD24D9E6F}" destId="{6492AB84-9A1B-4B17-A36F-ABEFA2136473}" srcOrd="6" destOrd="0" presId="urn:microsoft.com/office/officeart/2009/3/layout/RandomtoResultProcess"/>
    <dgm:cxn modelId="{85CEF888-C23B-4B95-8974-11CD6F14D189}" type="presParOf" srcId="{45DDDCD7-353B-419D-81C4-64CCD24D9E6F}" destId="{FFA4081E-22D4-43F3-AD99-B07711BAB2E9}" srcOrd="7" destOrd="0" presId="urn:microsoft.com/office/officeart/2009/3/layout/RandomtoResultProcess"/>
    <dgm:cxn modelId="{EF466113-AA8B-4348-9CBD-3311FA5E3FBC}" type="presParOf" srcId="{45DDDCD7-353B-419D-81C4-64CCD24D9E6F}" destId="{2FB861FB-59DE-46BA-9C67-7897ECE8DA9F}" srcOrd="8" destOrd="0" presId="urn:microsoft.com/office/officeart/2009/3/layout/RandomtoResultProcess"/>
    <dgm:cxn modelId="{649C33B1-BBC4-4180-8BDC-92AE44B94050}" type="presParOf" srcId="{45DDDCD7-353B-419D-81C4-64CCD24D9E6F}" destId="{8EF11BD6-3B29-4F48-8BAB-190CE9B0A0A3}" srcOrd="9" destOrd="0" presId="urn:microsoft.com/office/officeart/2009/3/layout/RandomtoResultProcess"/>
    <dgm:cxn modelId="{8E07FA5D-9D25-4BC8-B068-E5435D2F49B1}" type="presParOf" srcId="{45DDDCD7-353B-419D-81C4-64CCD24D9E6F}" destId="{7DF9BB94-5F88-463F-A6BD-377D5637E2F4}" srcOrd="10" destOrd="0" presId="urn:microsoft.com/office/officeart/2009/3/layout/RandomtoResultProcess"/>
    <dgm:cxn modelId="{A3A73A00-8D5D-48F4-B9A0-17F14A30F6B3}" type="presParOf" srcId="{45DDDCD7-353B-419D-81C4-64CCD24D9E6F}" destId="{509AD62A-8CE0-4626-9A21-0C8C8410892B}" srcOrd="11" destOrd="0" presId="urn:microsoft.com/office/officeart/2009/3/layout/RandomtoResultProcess"/>
    <dgm:cxn modelId="{DED3F07D-EFFF-4A52-8F63-D2A6688C37B5}" type="presParOf" srcId="{45DDDCD7-353B-419D-81C4-64CCD24D9E6F}" destId="{DB715B90-76DF-4C05-B42A-9BA0FCF65AE6}" srcOrd="12" destOrd="0" presId="urn:microsoft.com/office/officeart/2009/3/layout/RandomtoResultProcess"/>
    <dgm:cxn modelId="{DC479C13-5D00-47E4-B4A3-5E0AE42C3E89}" type="presParOf" srcId="{45DDDCD7-353B-419D-81C4-64CCD24D9E6F}" destId="{FBB15D90-844B-411D-A7EC-3BFD29D1BB91}" srcOrd="13" destOrd="0" presId="urn:microsoft.com/office/officeart/2009/3/layout/RandomtoResultProcess"/>
    <dgm:cxn modelId="{750C559A-2130-4056-A426-B5789B505FD8}" type="presParOf" srcId="{45DDDCD7-353B-419D-81C4-64CCD24D9E6F}" destId="{043733E6-8844-4A05-BB10-9C8846FAE5E8}" srcOrd="14" destOrd="0" presId="urn:microsoft.com/office/officeart/2009/3/layout/RandomtoResultProcess"/>
    <dgm:cxn modelId="{07C3A860-886F-4823-8133-61DE049F6DC7}" type="presParOf" srcId="{45DDDCD7-353B-419D-81C4-64CCD24D9E6F}" destId="{DFF4E785-9A93-4FA5-A22D-186C832A6718}" srcOrd="15" destOrd="0" presId="urn:microsoft.com/office/officeart/2009/3/layout/RandomtoResultProcess"/>
    <dgm:cxn modelId="{1762A259-2BBB-418D-A3F3-E018C63A1E2B}" type="presParOf" srcId="{45DDDCD7-353B-419D-81C4-64CCD24D9E6F}" destId="{B34C3C90-A059-4F47-9CCF-6B5D49AAD028}" srcOrd="16" destOrd="0" presId="urn:microsoft.com/office/officeart/2009/3/layout/RandomtoResultProcess"/>
    <dgm:cxn modelId="{23921820-B5E2-4545-8E18-41D873A3F679}" type="presParOf" srcId="{45DDDCD7-353B-419D-81C4-64CCD24D9E6F}" destId="{6FF9AED7-08AE-4064-9EE9-2339CE0A3892}" srcOrd="17" destOrd="0" presId="urn:microsoft.com/office/officeart/2009/3/layout/RandomtoResultProcess"/>
    <dgm:cxn modelId="{1636D25E-4244-4A42-9144-989F2639ECA4}" type="presParOf" srcId="{45DDDCD7-353B-419D-81C4-64CCD24D9E6F}" destId="{972F3CEE-78CF-415F-BB91-48F13A5C40F9}" srcOrd="18" destOrd="0" presId="urn:microsoft.com/office/officeart/2009/3/layout/RandomtoResultProcess"/>
    <dgm:cxn modelId="{1C84E2B9-021F-4BB3-AAEF-7F8F4C42C3EE}" type="presParOf" srcId="{F13622C9-8616-49C8-A25C-24268E01D653}" destId="{05970FD9-96E2-41C5-A397-20B1C8968384}" srcOrd="1" destOrd="0" presId="urn:microsoft.com/office/officeart/2009/3/layout/RandomtoResultProcess"/>
    <dgm:cxn modelId="{CB3C3A51-033A-4A55-86EC-DF151F7E34FD}" type="presParOf" srcId="{05970FD9-96E2-41C5-A397-20B1C8968384}" destId="{668857CF-7722-46B0-B8AA-6989219E2117}" srcOrd="0" destOrd="0" presId="urn:microsoft.com/office/officeart/2009/3/layout/RandomtoResultProcess"/>
    <dgm:cxn modelId="{09754D8C-3247-43B8-B6CB-569D8426CE6F}" type="presParOf" srcId="{05970FD9-96E2-41C5-A397-20B1C8968384}" destId="{D3D9DCD6-97FA-4E1D-852B-F7FDC1A559A7}" srcOrd="1" destOrd="0" presId="urn:microsoft.com/office/officeart/2009/3/layout/RandomtoResultProcess"/>
    <dgm:cxn modelId="{B0B896D9-54A8-4509-B0AB-CF8EB8A0DE53}" type="presParOf" srcId="{F13622C9-8616-49C8-A25C-24268E01D653}" destId="{E8FEA617-3207-4B85-AE6C-3238B76D67BF}" srcOrd="2" destOrd="0" presId="urn:microsoft.com/office/officeart/2009/3/layout/RandomtoResultProcess"/>
    <dgm:cxn modelId="{C9E8B296-01DC-401A-ADCA-DC55C6BE271A}" type="presParOf" srcId="{F13622C9-8616-49C8-A25C-24268E01D653}" destId="{9B03AC3B-D8CE-4715-AF26-10E6E3FE978E}" srcOrd="3" destOrd="0" presId="urn:microsoft.com/office/officeart/2009/3/layout/RandomtoResultProcess"/>
    <dgm:cxn modelId="{67A69066-6C21-4A1A-8D39-B31D61785BEA}" type="presParOf" srcId="{9B03AC3B-D8CE-4715-AF26-10E6E3FE978E}" destId="{EE88F448-AC1D-4926-8300-5B6D28F7CC24}" srcOrd="0" destOrd="0" presId="urn:microsoft.com/office/officeart/2009/3/layout/RandomtoResultProcess"/>
    <dgm:cxn modelId="{4A6319B2-48BD-4344-9DA5-E12CD59AC1C6}" type="presParOf" srcId="{9B03AC3B-D8CE-4715-AF26-10E6E3FE978E}" destId="{99C8A4B2-01D9-4D13-9B3F-6ED3A82A9878}" srcOrd="1" destOrd="0" presId="urn:microsoft.com/office/officeart/2009/3/layout/RandomtoResultProcess"/>
    <dgm:cxn modelId="{65B7A104-AC97-4844-A26A-8749E0EAC310}" type="presParOf" srcId="{F13622C9-8616-49C8-A25C-24268E01D653}" destId="{DFF31ADD-217C-4ECA-98DA-E14B88389905}" srcOrd="4" destOrd="0" presId="urn:microsoft.com/office/officeart/2009/3/layout/RandomtoResultProcess"/>
    <dgm:cxn modelId="{6181EBE0-730D-4EAF-873E-B71B9648BE7F}" type="presParOf" srcId="{DFF31ADD-217C-4ECA-98DA-E14B88389905}" destId="{01AA3AFA-427C-4D85-81A9-62CB3BD72168}" srcOrd="0" destOrd="0" presId="urn:microsoft.com/office/officeart/2009/3/layout/RandomtoResultProcess"/>
    <dgm:cxn modelId="{B59C5BE7-4DA4-49B6-8723-C1CB0408EAEF}" type="presParOf" srcId="{DFF31ADD-217C-4ECA-98DA-E14B88389905}" destId="{C2AB935F-94D9-4006-B2D2-066E73EB4A1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D92B27-6433-4B71-A984-0B1F87C340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18D2C91-A932-4221-A90D-E9B87429FBBC}">
      <dgm:prSet/>
      <dgm:spPr/>
      <dgm:t>
        <a:bodyPr/>
        <a:lstStyle/>
        <a:p>
          <a:r>
            <a:rPr lang="pt-PT" dirty="0"/>
            <a:t>Autenticação através dos computadores dos funcionários (</a:t>
          </a:r>
          <a:r>
            <a:rPr lang="pt-PT" dirty="0" err="1"/>
            <a:t>pGina</a:t>
          </a:r>
          <a:r>
            <a:rPr lang="pt-PT" dirty="0"/>
            <a:t>)</a:t>
          </a:r>
        </a:p>
      </dgm:t>
    </dgm:pt>
    <dgm:pt modelId="{32430B30-5CD2-4604-919F-DE774D820BA6}" type="parTrans" cxnId="{E838410A-86C1-4B8D-8548-526CE28D2007}">
      <dgm:prSet/>
      <dgm:spPr/>
      <dgm:t>
        <a:bodyPr/>
        <a:lstStyle/>
        <a:p>
          <a:endParaRPr lang="pt-PT"/>
        </a:p>
      </dgm:t>
    </dgm:pt>
    <dgm:pt modelId="{AA6922AC-F535-4DD1-A265-00AD06CD2FDE}" type="sibTrans" cxnId="{E838410A-86C1-4B8D-8548-526CE28D2007}">
      <dgm:prSet/>
      <dgm:spPr/>
      <dgm:t>
        <a:bodyPr/>
        <a:lstStyle/>
        <a:p>
          <a:endParaRPr lang="pt-PT"/>
        </a:p>
      </dgm:t>
    </dgm:pt>
    <dgm:pt modelId="{F9FAE908-2367-4D98-823F-B79B1C4E5FFD}">
      <dgm:prSet/>
      <dgm:spPr/>
      <dgm:t>
        <a:bodyPr/>
        <a:lstStyle/>
        <a:p>
          <a:r>
            <a:rPr lang="pt-PT"/>
            <a:t>Criação de utilizadores </a:t>
          </a:r>
        </a:p>
      </dgm:t>
    </dgm:pt>
    <dgm:pt modelId="{546A2E40-84BF-4BE6-934F-7EB48015D2A2}" type="parTrans" cxnId="{A5143E85-3F40-4185-952B-DD44E81A442D}">
      <dgm:prSet/>
      <dgm:spPr/>
      <dgm:t>
        <a:bodyPr/>
        <a:lstStyle/>
        <a:p>
          <a:endParaRPr lang="pt-PT"/>
        </a:p>
      </dgm:t>
    </dgm:pt>
    <dgm:pt modelId="{3693E4A8-0794-495A-8A75-E243733B7D5E}" type="sibTrans" cxnId="{A5143E85-3F40-4185-952B-DD44E81A442D}">
      <dgm:prSet/>
      <dgm:spPr/>
      <dgm:t>
        <a:bodyPr/>
        <a:lstStyle/>
        <a:p>
          <a:endParaRPr lang="pt-PT"/>
        </a:p>
      </dgm:t>
    </dgm:pt>
    <dgm:pt modelId="{9FA64BB5-D4CF-4861-A117-2724D70198FB}">
      <dgm:prSet/>
      <dgm:spPr/>
      <dgm:t>
        <a:bodyPr/>
        <a:lstStyle/>
        <a:p>
          <a:r>
            <a:rPr lang="pt-PT"/>
            <a:t>Autenticação nos servidores Web</a:t>
          </a:r>
        </a:p>
      </dgm:t>
    </dgm:pt>
    <dgm:pt modelId="{B63A1355-F55D-4428-BA72-C62436C4BAB2}" type="parTrans" cxnId="{D33FB965-5C6D-4A9E-BB37-1985232D075C}">
      <dgm:prSet/>
      <dgm:spPr/>
      <dgm:t>
        <a:bodyPr/>
        <a:lstStyle/>
        <a:p>
          <a:endParaRPr lang="pt-PT"/>
        </a:p>
      </dgm:t>
    </dgm:pt>
    <dgm:pt modelId="{AF9279F6-13AD-4A41-85F4-E7D02F22B44B}" type="sibTrans" cxnId="{D33FB965-5C6D-4A9E-BB37-1985232D075C}">
      <dgm:prSet/>
      <dgm:spPr/>
      <dgm:t>
        <a:bodyPr/>
        <a:lstStyle/>
        <a:p>
          <a:endParaRPr lang="pt-PT"/>
        </a:p>
      </dgm:t>
    </dgm:pt>
    <dgm:pt modelId="{65E5DF34-E310-4C82-AB1B-96979CD13F4C}">
      <dgm:prSet/>
      <dgm:spPr/>
      <dgm:t>
        <a:bodyPr/>
        <a:lstStyle/>
        <a:p>
          <a:r>
            <a:rPr lang="pt-PT" dirty="0" err="1"/>
            <a:t>OpenLDAP</a:t>
          </a:r>
          <a:endParaRPr lang="pt-PT" dirty="0"/>
        </a:p>
      </dgm:t>
    </dgm:pt>
    <dgm:pt modelId="{21FFCEE3-0D37-478E-954C-D1A1E83143AD}" type="parTrans" cxnId="{C08B38DF-8BC3-4E23-ABDD-62C56F16F9AC}">
      <dgm:prSet/>
      <dgm:spPr/>
      <dgm:t>
        <a:bodyPr/>
        <a:lstStyle/>
        <a:p>
          <a:endParaRPr lang="pt-PT"/>
        </a:p>
      </dgm:t>
    </dgm:pt>
    <dgm:pt modelId="{0F4EC472-F669-4D20-8E8F-C77EABFBE190}" type="sibTrans" cxnId="{C08B38DF-8BC3-4E23-ABDD-62C56F16F9AC}">
      <dgm:prSet/>
      <dgm:spPr/>
      <dgm:t>
        <a:bodyPr/>
        <a:lstStyle/>
        <a:p>
          <a:endParaRPr lang="pt-PT"/>
        </a:p>
      </dgm:t>
    </dgm:pt>
    <dgm:pt modelId="{19B889E4-B8A9-4934-AA43-EF524CA6E314}" type="pres">
      <dgm:prSet presAssocID="{76D92B27-6433-4B71-A984-0B1F87C34028}" presName="linear" presStyleCnt="0">
        <dgm:presLayoutVars>
          <dgm:dir/>
          <dgm:animLvl val="lvl"/>
          <dgm:resizeHandles val="exact"/>
        </dgm:presLayoutVars>
      </dgm:prSet>
      <dgm:spPr/>
    </dgm:pt>
    <dgm:pt modelId="{6F11C2E2-270E-48D5-BDBA-CA7A2C672659}" type="pres">
      <dgm:prSet presAssocID="{65E5DF34-E310-4C82-AB1B-96979CD13F4C}" presName="parentLin" presStyleCnt="0"/>
      <dgm:spPr/>
    </dgm:pt>
    <dgm:pt modelId="{EE08F49F-ADD1-4675-8856-FBC92CC1BE37}" type="pres">
      <dgm:prSet presAssocID="{65E5DF34-E310-4C82-AB1B-96979CD13F4C}" presName="parentLeftMargin" presStyleLbl="node1" presStyleIdx="0" presStyleCnt="4"/>
      <dgm:spPr/>
    </dgm:pt>
    <dgm:pt modelId="{AA0AFB4D-838E-4B10-BE77-358F715D5945}" type="pres">
      <dgm:prSet presAssocID="{65E5DF34-E310-4C82-AB1B-96979CD13F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B6B23E-E7A1-45AE-A150-A1F2464F0107}" type="pres">
      <dgm:prSet presAssocID="{65E5DF34-E310-4C82-AB1B-96979CD13F4C}" presName="negativeSpace" presStyleCnt="0"/>
      <dgm:spPr/>
    </dgm:pt>
    <dgm:pt modelId="{E71B77C1-4C02-4DE6-AA92-C09022C93D86}" type="pres">
      <dgm:prSet presAssocID="{65E5DF34-E310-4C82-AB1B-96979CD13F4C}" presName="childText" presStyleLbl="conFgAcc1" presStyleIdx="0" presStyleCnt="4">
        <dgm:presLayoutVars>
          <dgm:bulletEnabled val="1"/>
        </dgm:presLayoutVars>
      </dgm:prSet>
      <dgm:spPr/>
    </dgm:pt>
    <dgm:pt modelId="{CC8B35CB-9923-4FE0-A743-B268471AE042}" type="pres">
      <dgm:prSet presAssocID="{0F4EC472-F669-4D20-8E8F-C77EABFBE190}" presName="spaceBetweenRectangles" presStyleCnt="0"/>
      <dgm:spPr/>
    </dgm:pt>
    <dgm:pt modelId="{B9FA8DDE-7472-4947-A895-6BA111F974D6}" type="pres">
      <dgm:prSet presAssocID="{518D2C91-A932-4221-A90D-E9B87429FBBC}" presName="parentLin" presStyleCnt="0"/>
      <dgm:spPr/>
    </dgm:pt>
    <dgm:pt modelId="{5DCC4618-FB43-4CCD-AD43-82471153D725}" type="pres">
      <dgm:prSet presAssocID="{518D2C91-A932-4221-A90D-E9B87429FBBC}" presName="parentLeftMargin" presStyleLbl="node1" presStyleIdx="0" presStyleCnt="4"/>
      <dgm:spPr/>
    </dgm:pt>
    <dgm:pt modelId="{E5585603-31CF-4100-BBBC-F00092773292}" type="pres">
      <dgm:prSet presAssocID="{518D2C91-A932-4221-A90D-E9B87429FB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A55351-4554-4D3E-A40C-06A0C4632864}" type="pres">
      <dgm:prSet presAssocID="{518D2C91-A932-4221-A90D-E9B87429FBBC}" presName="negativeSpace" presStyleCnt="0"/>
      <dgm:spPr/>
    </dgm:pt>
    <dgm:pt modelId="{24978534-F315-43A9-BBCF-5945B7E3CB50}" type="pres">
      <dgm:prSet presAssocID="{518D2C91-A932-4221-A90D-E9B87429FBBC}" presName="childText" presStyleLbl="conFgAcc1" presStyleIdx="1" presStyleCnt="4">
        <dgm:presLayoutVars>
          <dgm:bulletEnabled val="1"/>
        </dgm:presLayoutVars>
      </dgm:prSet>
      <dgm:spPr/>
    </dgm:pt>
    <dgm:pt modelId="{84524A75-923C-4377-9E25-5D5A82756AD7}" type="pres">
      <dgm:prSet presAssocID="{AA6922AC-F535-4DD1-A265-00AD06CD2FDE}" presName="spaceBetweenRectangles" presStyleCnt="0"/>
      <dgm:spPr/>
    </dgm:pt>
    <dgm:pt modelId="{3296CB2A-1926-42EF-85B3-8ABB2EF43CB2}" type="pres">
      <dgm:prSet presAssocID="{F9FAE908-2367-4D98-823F-B79B1C4E5FFD}" presName="parentLin" presStyleCnt="0"/>
      <dgm:spPr/>
    </dgm:pt>
    <dgm:pt modelId="{F68FE0AF-D0DC-435B-9B9E-5A361D7A172C}" type="pres">
      <dgm:prSet presAssocID="{F9FAE908-2367-4D98-823F-B79B1C4E5FFD}" presName="parentLeftMargin" presStyleLbl="node1" presStyleIdx="1" presStyleCnt="4"/>
      <dgm:spPr/>
    </dgm:pt>
    <dgm:pt modelId="{2BF2AEF5-43AE-415F-B327-35CED67AD97F}" type="pres">
      <dgm:prSet presAssocID="{F9FAE908-2367-4D98-823F-B79B1C4E5F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E5337A-7892-4C52-8369-4B11EFD6BA23}" type="pres">
      <dgm:prSet presAssocID="{F9FAE908-2367-4D98-823F-B79B1C4E5FFD}" presName="negativeSpace" presStyleCnt="0"/>
      <dgm:spPr/>
    </dgm:pt>
    <dgm:pt modelId="{3FC3F116-8B64-4E30-A840-7BCE4C51E920}" type="pres">
      <dgm:prSet presAssocID="{F9FAE908-2367-4D98-823F-B79B1C4E5FFD}" presName="childText" presStyleLbl="conFgAcc1" presStyleIdx="2" presStyleCnt="4">
        <dgm:presLayoutVars>
          <dgm:bulletEnabled val="1"/>
        </dgm:presLayoutVars>
      </dgm:prSet>
      <dgm:spPr/>
    </dgm:pt>
    <dgm:pt modelId="{20CAD583-717F-4891-B44D-ED960285CD30}" type="pres">
      <dgm:prSet presAssocID="{3693E4A8-0794-495A-8A75-E243733B7D5E}" presName="spaceBetweenRectangles" presStyleCnt="0"/>
      <dgm:spPr/>
    </dgm:pt>
    <dgm:pt modelId="{B4844182-7164-44FF-AD51-D07F88F2E909}" type="pres">
      <dgm:prSet presAssocID="{9FA64BB5-D4CF-4861-A117-2724D70198FB}" presName="parentLin" presStyleCnt="0"/>
      <dgm:spPr/>
    </dgm:pt>
    <dgm:pt modelId="{AAF08844-B57F-4CE4-8838-948367C8DF47}" type="pres">
      <dgm:prSet presAssocID="{9FA64BB5-D4CF-4861-A117-2724D70198FB}" presName="parentLeftMargin" presStyleLbl="node1" presStyleIdx="2" presStyleCnt="4"/>
      <dgm:spPr/>
    </dgm:pt>
    <dgm:pt modelId="{75F88B3F-141C-4077-BCD0-89EF27D10B52}" type="pres">
      <dgm:prSet presAssocID="{9FA64BB5-D4CF-4861-A117-2724D70198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F8D66-3777-4575-8E33-B663D59AD03B}" type="pres">
      <dgm:prSet presAssocID="{9FA64BB5-D4CF-4861-A117-2724D70198FB}" presName="negativeSpace" presStyleCnt="0"/>
      <dgm:spPr/>
    </dgm:pt>
    <dgm:pt modelId="{554ED00D-E101-4D23-8C29-D08F37D97655}" type="pres">
      <dgm:prSet presAssocID="{9FA64BB5-D4CF-4861-A117-2724D70198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38410A-86C1-4B8D-8548-526CE28D2007}" srcId="{76D92B27-6433-4B71-A984-0B1F87C34028}" destId="{518D2C91-A932-4221-A90D-E9B87429FBBC}" srcOrd="1" destOrd="0" parTransId="{32430B30-5CD2-4604-919F-DE774D820BA6}" sibTransId="{AA6922AC-F535-4DD1-A265-00AD06CD2FDE}"/>
    <dgm:cxn modelId="{31D5CC1C-3E7F-45B8-ADE1-C37860E59120}" type="presOf" srcId="{F9FAE908-2367-4D98-823F-B79B1C4E5FFD}" destId="{F68FE0AF-D0DC-435B-9B9E-5A361D7A172C}" srcOrd="0" destOrd="0" presId="urn:microsoft.com/office/officeart/2005/8/layout/list1"/>
    <dgm:cxn modelId="{D6ED1923-C007-451B-9978-BDB74002E835}" type="presOf" srcId="{518D2C91-A932-4221-A90D-E9B87429FBBC}" destId="{5DCC4618-FB43-4CCD-AD43-82471153D725}" srcOrd="0" destOrd="0" presId="urn:microsoft.com/office/officeart/2005/8/layout/list1"/>
    <dgm:cxn modelId="{D33FB965-5C6D-4A9E-BB37-1985232D075C}" srcId="{76D92B27-6433-4B71-A984-0B1F87C34028}" destId="{9FA64BB5-D4CF-4861-A117-2724D70198FB}" srcOrd="3" destOrd="0" parTransId="{B63A1355-F55D-4428-BA72-C62436C4BAB2}" sibTransId="{AF9279F6-13AD-4A41-85F4-E7D02F22B44B}"/>
    <dgm:cxn modelId="{B7CD9478-2F61-44E3-BB3F-F425AA9DEA50}" type="presOf" srcId="{9FA64BB5-D4CF-4861-A117-2724D70198FB}" destId="{AAF08844-B57F-4CE4-8838-948367C8DF47}" srcOrd="0" destOrd="0" presId="urn:microsoft.com/office/officeart/2005/8/layout/list1"/>
    <dgm:cxn modelId="{A5143E85-3F40-4185-952B-DD44E81A442D}" srcId="{76D92B27-6433-4B71-A984-0B1F87C34028}" destId="{F9FAE908-2367-4D98-823F-B79B1C4E5FFD}" srcOrd="2" destOrd="0" parTransId="{546A2E40-84BF-4BE6-934F-7EB48015D2A2}" sibTransId="{3693E4A8-0794-495A-8A75-E243733B7D5E}"/>
    <dgm:cxn modelId="{6D3A7198-C9E6-4340-8B26-567253C59B02}" type="presOf" srcId="{76D92B27-6433-4B71-A984-0B1F87C34028}" destId="{19B889E4-B8A9-4934-AA43-EF524CA6E314}" srcOrd="0" destOrd="0" presId="urn:microsoft.com/office/officeart/2005/8/layout/list1"/>
    <dgm:cxn modelId="{A283CBA8-B7A6-48D5-BE2D-EA467CBE5D73}" type="presOf" srcId="{518D2C91-A932-4221-A90D-E9B87429FBBC}" destId="{E5585603-31CF-4100-BBBC-F00092773292}" srcOrd="1" destOrd="0" presId="urn:microsoft.com/office/officeart/2005/8/layout/list1"/>
    <dgm:cxn modelId="{EDC346B0-516D-4898-8C51-3C2F7878B5E0}" type="presOf" srcId="{65E5DF34-E310-4C82-AB1B-96979CD13F4C}" destId="{AA0AFB4D-838E-4B10-BE77-358F715D5945}" srcOrd="1" destOrd="0" presId="urn:microsoft.com/office/officeart/2005/8/layout/list1"/>
    <dgm:cxn modelId="{BA77B5C9-9480-4080-B940-E7ECB0065D4B}" type="presOf" srcId="{65E5DF34-E310-4C82-AB1B-96979CD13F4C}" destId="{EE08F49F-ADD1-4675-8856-FBC92CC1BE37}" srcOrd="0" destOrd="0" presId="urn:microsoft.com/office/officeart/2005/8/layout/list1"/>
    <dgm:cxn modelId="{E1CFE8DA-9CA6-4F9B-9838-A06EC2790F6C}" type="presOf" srcId="{9FA64BB5-D4CF-4861-A117-2724D70198FB}" destId="{75F88B3F-141C-4077-BCD0-89EF27D10B52}" srcOrd="1" destOrd="0" presId="urn:microsoft.com/office/officeart/2005/8/layout/list1"/>
    <dgm:cxn modelId="{C08B38DF-8BC3-4E23-ABDD-62C56F16F9AC}" srcId="{76D92B27-6433-4B71-A984-0B1F87C34028}" destId="{65E5DF34-E310-4C82-AB1B-96979CD13F4C}" srcOrd="0" destOrd="0" parTransId="{21FFCEE3-0D37-478E-954C-D1A1E83143AD}" sibTransId="{0F4EC472-F669-4D20-8E8F-C77EABFBE190}"/>
    <dgm:cxn modelId="{2201B7ED-8FF6-45AA-93AB-4DFC187B6B86}" type="presOf" srcId="{F9FAE908-2367-4D98-823F-B79B1C4E5FFD}" destId="{2BF2AEF5-43AE-415F-B327-35CED67AD97F}" srcOrd="1" destOrd="0" presId="urn:microsoft.com/office/officeart/2005/8/layout/list1"/>
    <dgm:cxn modelId="{C735C886-F866-4AC5-9407-3BB1CBF2ECA6}" type="presParOf" srcId="{19B889E4-B8A9-4934-AA43-EF524CA6E314}" destId="{6F11C2E2-270E-48D5-BDBA-CA7A2C672659}" srcOrd="0" destOrd="0" presId="urn:microsoft.com/office/officeart/2005/8/layout/list1"/>
    <dgm:cxn modelId="{AEE82407-2329-44A6-AF9F-A77B981A9A4F}" type="presParOf" srcId="{6F11C2E2-270E-48D5-BDBA-CA7A2C672659}" destId="{EE08F49F-ADD1-4675-8856-FBC92CC1BE37}" srcOrd="0" destOrd="0" presId="urn:microsoft.com/office/officeart/2005/8/layout/list1"/>
    <dgm:cxn modelId="{A02C730A-E37F-4763-8FC6-C97DD373DA49}" type="presParOf" srcId="{6F11C2E2-270E-48D5-BDBA-CA7A2C672659}" destId="{AA0AFB4D-838E-4B10-BE77-358F715D5945}" srcOrd="1" destOrd="0" presId="urn:microsoft.com/office/officeart/2005/8/layout/list1"/>
    <dgm:cxn modelId="{E5CA0DDF-726A-476C-8A8D-00CD17FD8C44}" type="presParOf" srcId="{19B889E4-B8A9-4934-AA43-EF524CA6E314}" destId="{47B6B23E-E7A1-45AE-A150-A1F2464F0107}" srcOrd="1" destOrd="0" presId="urn:microsoft.com/office/officeart/2005/8/layout/list1"/>
    <dgm:cxn modelId="{D8D38CBC-B263-44AA-B767-E3C87A649D24}" type="presParOf" srcId="{19B889E4-B8A9-4934-AA43-EF524CA6E314}" destId="{E71B77C1-4C02-4DE6-AA92-C09022C93D86}" srcOrd="2" destOrd="0" presId="urn:microsoft.com/office/officeart/2005/8/layout/list1"/>
    <dgm:cxn modelId="{5ABB7C05-7F2F-4C4A-8D8F-7CFA7BCA47A7}" type="presParOf" srcId="{19B889E4-B8A9-4934-AA43-EF524CA6E314}" destId="{CC8B35CB-9923-4FE0-A743-B268471AE042}" srcOrd="3" destOrd="0" presId="urn:microsoft.com/office/officeart/2005/8/layout/list1"/>
    <dgm:cxn modelId="{02A936D4-5B4B-482B-B00C-8FA78B038103}" type="presParOf" srcId="{19B889E4-B8A9-4934-AA43-EF524CA6E314}" destId="{B9FA8DDE-7472-4947-A895-6BA111F974D6}" srcOrd="4" destOrd="0" presId="urn:microsoft.com/office/officeart/2005/8/layout/list1"/>
    <dgm:cxn modelId="{98CC8AC3-2BD4-49A5-BEB8-43163C58E4F2}" type="presParOf" srcId="{B9FA8DDE-7472-4947-A895-6BA111F974D6}" destId="{5DCC4618-FB43-4CCD-AD43-82471153D725}" srcOrd="0" destOrd="0" presId="urn:microsoft.com/office/officeart/2005/8/layout/list1"/>
    <dgm:cxn modelId="{BBF9AE42-568E-4B90-AC6F-7923E5139EBE}" type="presParOf" srcId="{B9FA8DDE-7472-4947-A895-6BA111F974D6}" destId="{E5585603-31CF-4100-BBBC-F00092773292}" srcOrd="1" destOrd="0" presId="urn:microsoft.com/office/officeart/2005/8/layout/list1"/>
    <dgm:cxn modelId="{666F7AC0-5005-4EA7-8A1E-30A672C95EBA}" type="presParOf" srcId="{19B889E4-B8A9-4934-AA43-EF524CA6E314}" destId="{D2A55351-4554-4D3E-A40C-06A0C4632864}" srcOrd="5" destOrd="0" presId="urn:microsoft.com/office/officeart/2005/8/layout/list1"/>
    <dgm:cxn modelId="{E268E2A0-2C25-432B-AE0C-5540FAB57DC1}" type="presParOf" srcId="{19B889E4-B8A9-4934-AA43-EF524CA6E314}" destId="{24978534-F315-43A9-BBCF-5945B7E3CB50}" srcOrd="6" destOrd="0" presId="urn:microsoft.com/office/officeart/2005/8/layout/list1"/>
    <dgm:cxn modelId="{A7B01026-72B8-485D-83E1-B56D8A62A484}" type="presParOf" srcId="{19B889E4-B8A9-4934-AA43-EF524CA6E314}" destId="{84524A75-923C-4377-9E25-5D5A82756AD7}" srcOrd="7" destOrd="0" presId="urn:microsoft.com/office/officeart/2005/8/layout/list1"/>
    <dgm:cxn modelId="{832202F0-2620-4DC6-A0B1-D41FE99FA310}" type="presParOf" srcId="{19B889E4-B8A9-4934-AA43-EF524CA6E314}" destId="{3296CB2A-1926-42EF-85B3-8ABB2EF43CB2}" srcOrd="8" destOrd="0" presId="urn:microsoft.com/office/officeart/2005/8/layout/list1"/>
    <dgm:cxn modelId="{9D866FE3-78FD-4AC1-9418-90E242FF77AF}" type="presParOf" srcId="{3296CB2A-1926-42EF-85B3-8ABB2EF43CB2}" destId="{F68FE0AF-D0DC-435B-9B9E-5A361D7A172C}" srcOrd="0" destOrd="0" presId="urn:microsoft.com/office/officeart/2005/8/layout/list1"/>
    <dgm:cxn modelId="{9FBF38FC-6154-4981-A637-8236271A5A52}" type="presParOf" srcId="{3296CB2A-1926-42EF-85B3-8ABB2EF43CB2}" destId="{2BF2AEF5-43AE-415F-B327-35CED67AD97F}" srcOrd="1" destOrd="0" presId="urn:microsoft.com/office/officeart/2005/8/layout/list1"/>
    <dgm:cxn modelId="{B1252637-0D6C-45D1-9294-D707727174AC}" type="presParOf" srcId="{19B889E4-B8A9-4934-AA43-EF524CA6E314}" destId="{3BE5337A-7892-4C52-8369-4B11EFD6BA23}" srcOrd="9" destOrd="0" presId="urn:microsoft.com/office/officeart/2005/8/layout/list1"/>
    <dgm:cxn modelId="{188DB3EF-5E54-4EF0-9145-D8586C8183CF}" type="presParOf" srcId="{19B889E4-B8A9-4934-AA43-EF524CA6E314}" destId="{3FC3F116-8B64-4E30-A840-7BCE4C51E920}" srcOrd="10" destOrd="0" presId="urn:microsoft.com/office/officeart/2005/8/layout/list1"/>
    <dgm:cxn modelId="{C761D33C-1A92-4DD3-975F-D8646C62ACCE}" type="presParOf" srcId="{19B889E4-B8A9-4934-AA43-EF524CA6E314}" destId="{20CAD583-717F-4891-B44D-ED960285CD30}" srcOrd="11" destOrd="0" presId="urn:microsoft.com/office/officeart/2005/8/layout/list1"/>
    <dgm:cxn modelId="{D9A40D23-F289-4BBC-93B3-255782FA4A50}" type="presParOf" srcId="{19B889E4-B8A9-4934-AA43-EF524CA6E314}" destId="{B4844182-7164-44FF-AD51-D07F88F2E909}" srcOrd="12" destOrd="0" presId="urn:microsoft.com/office/officeart/2005/8/layout/list1"/>
    <dgm:cxn modelId="{7233102A-8AB6-45BB-A4AE-693CCE37623A}" type="presParOf" srcId="{B4844182-7164-44FF-AD51-D07F88F2E909}" destId="{AAF08844-B57F-4CE4-8838-948367C8DF47}" srcOrd="0" destOrd="0" presId="urn:microsoft.com/office/officeart/2005/8/layout/list1"/>
    <dgm:cxn modelId="{A96FD1A8-9A61-47E0-8B3D-9D4FB00EE033}" type="presParOf" srcId="{B4844182-7164-44FF-AD51-D07F88F2E909}" destId="{75F88B3F-141C-4077-BCD0-89EF27D10B52}" srcOrd="1" destOrd="0" presId="urn:microsoft.com/office/officeart/2005/8/layout/list1"/>
    <dgm:cxn modelId="{053A4EB2-CBEC-44CD-9C0E-F668553057C1}" type="presParOf" srcId="{19B889E4-B8A9-4934-AA43-EF524CA6E314}" destId="{0A7F8D66-3777-4575-8E33-B663D59AD03B}" srcOrd="13" destOrd="0" presId="urn:microsoft.com/office/officeart/2005/8/layout/list1"/>
    <dgm:cxn modelId="{DC831EA5-FA95-40D6-9E16-3969408B3590}" type="presParOf" srcId="{19B889E4-B8A9-4934-AA43-EF524CA6E314}" destId="{554ED00D-E101-4D23-8C29-D08F37D9765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8CEC-06EE-4E0F-B92E-D053E3CCE2D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D508CE5-9641-47C3-9B4C-D1657ACC3157}">
      <dgm:prSet/>
      <dgm:spPr/>
      <dgm:t>
        <a:bodyPr/>
        <a:lstStyle/>
        <a:p>
          <a:r>
            <a:rPr lang="pt-PT" dirty="0"/>
            <a:t>Definição de Pools </a:t>
          </a:r>
        </a:p>
      </dgm:t>
    </dgm:pt>
    <dgm:pt modelId="{B79DDBA0-5895-4A9C-B603-C49600E4601A}" type="parTrans" cxnId="{9C0FBF4A-F8A8-4183-9925-21C12696E6FA}">
      <dgm:prSet/>
      <dgm:spPr/>
      <dgm:t>
        <a:bodyPr/>
        <a:lstStyle/>
        <a:p>
          <a:endParaRPr lang="pt-PT"/>
        </a:p>
      </dgm:t>
    </dgm:pt>
    <dgm:pt modelId="{483B1E66-E699-4658-80C5-67136225C698}" type="sibTrans" cxnId="{9C0FBF4A-F8A8-4183-9925-21C12696E6FA}">
      <dgm:prSet/>
      <dgm:spPr/>
      <dgm:t>
        <a:bodyPr/>
        <a:lstStyle/>
        <a:p>
          <a:endParaRPr lang="pt-PT"/>
        </a:p>
      </dgm:t>
    </dgm:pt>
    <dgm:pt modelId="{BF60E8A9-AB5C-4A34-BA86-BAA155B0F6C9}">
      <dgm:prSet/>
      <dgm:spPr/>
      <dgm:t>
        <a:bodyPr/>
        <a:lstStyle/>
        <a:p>
          <a:r>
            <a:rPr lang="pt-PT" dirty="0"/>
            <a:t>Atribuição das configurações de rede aos servidores por </a:t>
          </a:r>
          <a:r>
            <a:rPr lang="pt-PT" i="1" dirty="0"/>
            <a:t>MAC-ADDRESS</a:t>
          </a:r>
        </a:p>
      </dgm:t>
    </dgm:pt>
    <dgm:pt modelId="{8C6A5FE7-172B-4F94-9228-E2C47E2570D4}" type="parTrans" cxnId="{144BD475-49F3-40EE-A401-465A8B861A19}">
      <dgm:prSet/>
      <dgm:spPr/>
      <dgm:t>
        <a:bodyPr/>
        <a:lstStyle/>
        <a:p>
          <a:endParaRPr lang="pt-PT"/>
        </a:p>
      </dgm:t>
    </dgm:pt>
    <dgm:pt modelId="{0B07595E-BEAF-48C0-B7FB-5187073A6926}" type="sibTrans" cxnId="{144BD475-49F3-40EE-A401-465A8B861A19}">
      <dgm:prSet/>
      <dgm:spPr/>
      <dgm:t>
        <a:bodyPr/>
        <a:lstStyle/>
        <a:p>
          <a:endParaRPr lang="pt-PT"/>
        </a:p>
      </dgm:t>
    </dgm:pt>
    <dgm:pt modelId="{86CBEB22-DA62-4181-A816-89D74E8CC623}">
      <dgm:prSet/>
      <dgm:spPr/>
      <dgm:t>
        <a:bodyPr/>
        <a:lstStyle/>
        <a:p>
          <a:r>
            <a:rPr lang="pt-PT" i="1" dirty="0"/>
            <a:t>IP </a:t>
          </a:r>
          <a:r>
            <a:rPr lang="pt-PT" i="1" dirty="0" err="1"/>
            <a:t>helper-address</a:t>
          </a:r>
          <a:r>
            <a:rPr lang="pt-PT" i="1" dirty="0"/>
            <a:t> </a:t>
          </a:r>
          <a:r>
            <a:rPr lang="pt-PT" i="0" dirty="0"/>
            <a:t>&lt;IP do servidor&gt;</a:t>
          </a:r>
        </a:p>
      </dgm:t>
    </dgm:pt>
    <dgm:pt modelId="{44DD00BB-A0C6-46F1-BB21-36129F3E263A}" type="parTrans" cxnId="{E4E720E6-6E67-471D-9DF2-15DFA6180611}">
      <dgm:prSet/>
      <dgm:spPr/>
      <dgm:t>
        <a:bodyPr/>
        <a:lstStyle/>
        <a:p>
          <a:endParaRPr lang="pt-PT"/>
        </a:p>
      </dgm:t>
    </dgm:pt>
    <dgm:pt modelId="{3A1A7F66-D91F-419C-BBDC-E6419264EAC5}" type="sibTrans" cxnId="{E4E720E6-6E67-471D-9DF2-15DFA6180611}">
      <dgm:prSet/>
      <dgm:spPr/>
      <dgm:t>
        <a:bodyPr/>
        <a:lstStyle/>
        <a:p>
          <a:endParaRPr lang="pt-PT"/>
        </a:p>
      </dgm:t>
    </dgm:pt>
    <dgm:pt modelId="{DD985E6E-CB21-4D92-A9AA-ADF3D0B0DEB4}" type="pres">
      <dgm:prSet presAssocID="{5F4F8CEC-06EE-4E0F-B92E-D053E3CCE2D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5ACB93-C917-4D13-BFE2-73502B21AA85}" type="pres">
      <dgm:prSet presAssocID="{DD508CE5-9641-47C3-9B4C-D1657ACC3157}" presName="Accent1" presStyleCnt="0"/>
      <dgm:spPr/>
    </dgm:pt>
    <dgm:pt modelId="{B17A264C-2472-4D3E-86F9-57D0F96BD4D3}" type="pres">
      <dgm:prSet presAssocID="{DD508CE5-9641-47C3-9B4C-D1657ACC3157}" presName="Accent" presStyleLbl="node1" presStyleIdx="0" presStyleCnt="3"/>
      <dgm:spPr/>
    </dgm:pt>
    <dgm:pt modelId="{C4D70F84-A44F-4389-AB98-EB0C81089EBC}" type="pres">
      <dgm:prSet presAssocID="{DD508CE5-9641-47C3-9B4C-D1657ACC315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E492C01-2914-4A7F-91E9-1EA8D2A54118}" type="pres">
      <dgm:prSet presAssocID="{BF60E8A9-AB5C-4A34-BA86-BAA155B0F6C9}" presName="Accent2" presStyleCnt="0"/>
      <dgm:spPr/>
    </dgm:pt>
    <dgm:pt modelId="{FFF0E69C-8445-4AC9-BBC3-162784408D40}" type="pres">
      <dgm:prSet presAssocID="{BF60E8A9-AB5C-4A34-BA86-BAA155B0F6C9}" presName="Accent" presStyleLbl="node1" presStyleIdx="1" presStyleCnt="3"/>
      <dgm:spPr/>
    </dgm:pt>
    <dgm:pt modelId="{60A4A70A-0797-4FBC-B251-344A91D3B221}" type="pres">
      <dgm:prSet presAssocID="{BF60E8A9-AB5C-4A34-BA86-BAA155B0F6C9}" presName="Parent2" presStyleLbl="revTx" presStyleIdx="1" presStyleCnt="3" custScaleX="100423" custScaleY="120021">
        <dgm:presLayoutVars>
          <dgm:chMax val="1"/>
          <dgm:chPref val="1"/>
          <dgm:bulletEnabled val="1"/>
        </dgm:presLayoutVars>
      </dgm:prSet>
      <dgm:spPr/>
    </dgm:pt>
    <dgm:pt modelId="{1DE0B4A0-99DD-4FC7-9C33-A46CD7D282CE}" type="pres">
      <dgm:prSet presAssocID="{86CBEB22-DA62-4181-A816-89D74E8CC623}" presName="Accent3" presStyleCnt="0"/>
      <dgm:spPr/>
    </dgm:pt>
    <dgm:pt modelId="{273F2968-7CDD-44A1-990D-EFA36D01286B}" type="pres">
      <dgm:prSet presAssocID="{86CBEB22-DA62-4181-A816-89D74E8CC623}" presName="Accent" presStyleLbl="node1" presStyleIdx="2" presStyleCnt="3"/>
      <dgm:spPr/>
    </dgm:pt>
    <dgm:pt modelId="{C845A335-A40E-4ABE-8085-FF469B5DB050}" type="pres">
      <dgm:prSet presAssocID="{86CBEB22-DA62-4181-A816-89D74E8CC623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C0FBF4A-F8A8-4183-9925-21C12696E6FA}" srcId="{5F4F8CEC-06EE-4E0F-B92E-D053E3CCE2DF}" destId="{DD508CE5-9641-47C3-9B4C-D1657ACC3157}" srcOrd="0" destOrd="0" parTransId="{B79DDBA0-5895-4A9C-B603-C49600E4601A}" sibTransId="{483B1E66-E699-4658-80C5-67136225C698}"/>
    <dgm:cxn modelId="{144BD475-49F3-40EE-A401-465A8B861A19}" srcId="{5F4F8CEC-06EE-4E0F-B92E-D053E3CCE2DF}" destId="{BF60E8A9-AB5C-4A34-BA86-BAA155B0F6C9}" srcOrd="1" destOrd="0" parTransId="{8C6A5FE7-172B-4F94-9228-E2C47E2570D4}" sibTransId="{0B07595E-BEAF-48C0-B7FB-5187073A6926}"/>
    <dgm:cxn modelId="{B720BC77-8CC1-4A2B-802C-5F480B789EC8}" type="presOf" srcId="{BF60E8A9-AB5C-4A34-BA86-BAA155B0F6C9}" destId="{60A4A70A-0797-4FBC-B251-344A91D3B221}" srcOrd="0" destOrd="0" presId="urn:microsoft.com/office/officeart/2009/layout/CircleArrowProcess"/>
    <dgm:cxn modelId="{0C020385-0254-4DA6-8918-09ABC6854168}" type="presOf" srcId="{5F4F8CEC-06EE-4E0F-B92E-D053E3CCE2DF}" destId="{DD985E6E-CB21-4D92-A9AA-ADF3D0B0DEB4}" srcOrd="0" destOrd="0" presId="urn:microsoft.com/office/officeart/2009/layout/CircleArrowProcess"/>
    <dgm:cxn modelId="{42BAC7A1-AD8E-4A38-A856-471FF9A6187D}" type="presOf" srcId="{DD508CE5-9641-47C3-9B4C-D1657ACC3157}" destId="{C4D70F84-A44F-4389-AB98-EB0C81089EBC}" srcOrd="0" destOrd="0" presId="urn:microsoft.com/office/officeart/2009/layout/CircleArrowProcess"/>
    <dgm:cxn modelId="{B81895A7-6C4E-4B96-BF99-03E919D67DD3}" type="presOf" srcId="{86CBEB22-DA62-4181-A816-89D74E8CC623}" destId="{C845A335-A40E-4ABE-8085-FF469B5DB050}" srcOrd="0" destOrd="0" presId="urn:microsoft.com/office/officeart/2009/layout/CircleArrowProcess"/>
    <dgm:cxn modelId="{E4E720E6-6E67-471D-9DF2-15DFA6180611}" srcId="{5F4F8CEC-06EE-4E0F-B92E-D053E3CCE2DF}" destId="{86CBEB22-DA62-4181-A816-89D74E8CC623}" srcOrd="2" destOrd="0" parTransId="{44DD00BB-A0C6-46F1-BB21-36129F3E263A}" sibTransId="{3A1A7F66-D91F-419C-BBDC-E6419264EAC5}"/>
    <dgm:cxn modelId="{42EC681D-CDCB-43C7-84AE-D7D3901F23F0}" type="presParOf" srcId="{DD985E6E-CB21-4D92-A9AA-ADF3D0B0DEB4}" destId="{115ACB93-C917-4D13-BFE2-73502B21AA85}" srcOrd="0" destOrd="0" presId="urn:microsoft.com/office/officeart/2009/layout/CircleArrowProcess"/>
    <dgm:cxn modelId="{41AAFFDB-D365-4F96-A1AE-07F126B4AD7A}" type="presParOf" srcId="{115ACB93-C917-4D13-BFE2-73502B21AA85}" destId="{B17A264C-2472-4D3E-86F9-57D0F96BD4D3}" srcOrd="0" destOrd="0" presId="urn:microsoft.com/office/officeart/2009/layout/CircleArrowProcess"/>
    <dgm:cxn modelId="{22C4B8E7-70B4-4D67-957E-2EA0C7226C1F}" type="presParOf" srcId="{DD985E6E-CB21-4D92-A9AA-ADF3D0B0DEB4}" destId="{C4D70F84-A44F-4389-AB98-EB0C81089EBC}" srcOrd="1" destOrd="0" presId="urn:microsoft.com/office/officeart/2009/layout/CircleArrowProcess"/>
    <dgm:cxn modelId="{0E625379-41BC-4207-A946-8958FED45361}" type="presParOf" srcId="{DD985E6E-CB21-4D92-A9AA-ADF3D0B0DEB4}" destId="{EE492C01-2914-4A7F-91E9-1EA8D2A54118}" srcOrd="2" destOrd="0" presId="urn:microsoft.com/office/officeart/2009/layout/CircleArrowProcess"/>
    <dgm:cxn modelId="{855FCDE0-781A-4AD4-985E-FD0D4ADA2886}" type="presParOf" srcId="{EE492C01-2914-4A7F-91E9-1EA8D2A54118}" destId="{FFF0E69C-8445-4AC9-BBC3-162784408D40}" srcOrd="0" destOrd="0" presId="urn:microsoft.com/office/officeart/2009/layout/CircleArrowProcess"/>
    <dgm:cxn modelId="{ED3E0105-F26F-4138-A596-6B446E4BC20B}" type="presParOf" srcId="{DD985E6E-CB21-4D92-A9AA-ADF3D0B0DEB4}" destId="{60A4A70A-0797-4FBC-B251-344A91D3B221}" srcOrd="3" destOrd="0" presId="urn:microsoft.com/office/officeart/2009/layout/CircleArrowProcess"/>
    <dgm:cxn modelId="{E859D54B-0139-4D4A-A28E-7BF9BFD52FB1}" type="presParOf" srcId="{DD985E6E-CB21-4D92-A9AA-ADF3D0B0DEB4}" destId="{1DE0B4A0-99DD-4FC7-9C33-A46CD7D282CE}" srcOrd="4" destOrd="0" presId="urn:microsoft.com/office/officeart/2009/layout/CircleArrowProcess"/>
    <dgm:cxn modelId="{06BFC1E4-367D-4B97-B999-A0CD0194A47E}" type="presParOf" srcId="{1DE0B4A0-99DD-4FC7-9C33-A46CD7D282CE}" destId="{273F2968-7CDD-44A1-990D-EFA36D01286B}" srcOrd="0" destOrd="0" presId="urn:microsoft.com/office/officeart/2009/layout/CircleArrowProcess"/>
    <dgm:cxn modelId="{E7FFCEC8-F1E2-4CFA-A3F3-0856B072084D}" type="presParOf" srcId="{DD985E6E-CB21-4D92-A9AA-ADF3D0B0DEB4}" destId="{C845A335-A40E-4ABE-8085-FF469B5DB05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F5BBCE-3A60-4E33-B466-B6DD3668486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E753BD0-CC0F-442D-8981-201F05994128}">
      <dgm:prSet custT="1"/>
      <dgm:spPr/>
      <dgm:t>
        <a:bodyPr/>
        <a:lstStyle/>
        <a:p>
          <a:r>
            <a:rPr lang="pt-PT" sz="1200" dirty="0"/>
            <a:t>Atribuído por DHCP</a:t>
          </a:r>
        </a:p>
      </dgm:t>
    </dgm:pt>
    <dgm:pt modelId="{62E02343-C225-4AA1-A060-8B4570E16731}" type="parTrans" cxnId="{AE04FA57-77AA-4E74-AB21-CA69DDCE68B6}">
      <dgm:prSet/>
      <dgm:spPr/>
      <dgm:t>
        <a:bodyPr/>
        <a:lstStyle/>
        <a:p>
          <a:endParaRPr lang="pt-PT"/>
        </a:p>
      </dgm:t>
    </dgm:pt>
    <dgm:pt modelId="{98D93311-7FD8-417B-81F6-548F0A8598AE}" type="sibTrans" cxnId="{AE04FA57-77AA-4E74-AB21-CA69DDCE68B6}">
      <dgm:prSet/>
      <dgm:spPr/>
      <dgm:t>
        <a:bodyPr/>
        <a:lstStyle/>
        <a:p>
          <a:endParaRPr lang="pt-PT"/>
        </a:p>
      </dgm:t>
    </dgm:pt>
    <dgm:pt modelId="{6EC28F42-AC86-4665-952C-F5214939A29B}">
      <dgm:prSet/>
      <dgm:spPr/>
      <dgm:t>
        <a:bodyPr/>
        <a:lstStyle/>
        <a:p>
          <a:r>
            <a:rPr lang="pt-PT" i="1" dirty="0"/>
            <a:t>Forwarder Zone </a:t>
          </a:r>
        </a:p>
      </dgm:t>
    </dgm:pt>
    <dgm:pt modelId="{3C78E278-A058-4D01-B0EB-27332D80BBC6}" type="parTrans" cxnId="{032A406A-A561-4D55-8EF0-F248F788E745}">
      <dgm:prSet/>
      <dgm:spPr/>
      <dgm:t>
        <a:bodyPr/>
        <a:lstStyle/>
        <a:p>
          <a:endParaRPr lang="pt-PT"/>
        </a:p>
      </dgm:t>
    </dgm:pt>
    <dgm:pt modelId="{A8B55719-284B-496C-8A11-0E46CB92BBBC}" type="sibTrans" cxnId="{032A406A-A561-4D55-8EF0-F248F788E745}">
      <dgm:prSet/>
      <dgm:spPr/>
      <dgm:t>
        <a:bodyPr/>
        <a:lstStyle/>
        <a:p>
          <a:endParaRPr lang="pt-PT"/>
        </a:p>
      </dgm:t>
    </dgm:pt>
    <dgm:pt modelId="{A9D8AC86-E9B1-4644-95A2-819221FDE168}">
      <dgm:prSet/>
      <dgm:spPr/>
      <dgm:t>
        <a:bodyPr/>
        <a:lstStyle/>
        <a:p>
          <a:r>
            <a:rPr lang="pt-PT" i="1" dirty="0"/>
            <a:t>Reverse Zone </a:t>
          </a:r>
        </a:p>
      </dgm:t>
    </dgm:pt>
    <dgm:pt modelId="{E69BA8CC-35C8-438E-88D3-84917E46AE9F}" type="parTrans" cxnId="{3AFF122E-D83C-43ED-9A3A-A1ADF74C9621}">
      <dgm:prSet/>
      <dgm:spPr/>
      <dgm:t>
        <a:bodyPr/>
        <a:lstStyle/>
        <a:p>
          <a:endParaRPr lang="pt-PT"/>
        </a:p>
      </dgm:t>
    </dgm:pt>
    <dgm:pt modelId="{FD127008-14B4-4170-8202-2FD0EFAABC18}" type="sibTrans" cxnId="{3AFF122E-D83C-43ED-9A3A-A1ADF74C9621}">
      <dgm:prSet/>
      <dgm:spPr/>
      <dgm:t>
        <a:bodyPr/>
        <a:lstStyle/>
        <a:p>
          <a:endParaRPr lang="pt-PT"/>
        </a:p>
      </dgm:t>
    </dgm:pt>
    <dgm:pt modelId="{51A176DD-047B-46EA-8C7B-3FDD42E21183}">
      <dgm:prSet custT="1"/>
      <dgm:spPr/>
      <dgm:t>
        <a:bodyPr/>
        <a:lstStyle/>
        <a:p>
          <a:r>
            <a:rPr lang="pt-PT" sz="1200" dirty="0"/>
            <a:t>Transferência de zona (</a:t>
          </a:r>
          <a:r>
            <a:rPr lang="pt-PT" sz="1200" i="1" dirty="0"/>
            <a:t>Master-</a:t>
          </a:r>
          <a:r>
            <a:rPr lang="pt-PT" sz="1200" i="1" dirty="0" err="1"/>
            <a:t>Slave</a:t>
          </a:r>
          <a:r>
            <a:rPr lang="pt-PT" sz="1200" i="1" dirty="0"/>
            <a:t>)</a:t>
          </a:r>
        </a:p>
      </dgm:t>
    </dgm:pt>
    <dgm:pt modelId="{3AECE4CA-CCBD-46AA-A543-2B2E1FAA8B30}" type="parTrans" cxnId="{510BFF8F-CF28-4DD2-BC6A-9050540581DB}">
      <dgm:prSet/>
      <dgm:spPr/>
      <dgm:t>
        <a:bodyPr/>
        <a:lstStyle/>
        <a:p>
          <a:endParaRPr lang="pt-PT"/>
        </a:p>
      </dgm:t>
    </dgm:pt>
    <dgm:pt modelId="{E5C32A37-CF2E-4534-98D9-7F2AE2AD048D}" type="sibTrans" cxnId="{510BFF8F-CF28-4DD2-BC6A-9050540581DB}">
      <dgm:prSet/>
      <dgm:spPr/>
      <dgm:t>
        <a:bodyPr/>
        <a:lstStyle/>
        <a:p>
          <a:endParaRPr lang="pt-PT"/>
        </a:p>
      </dgm:t>
    </dgm:pt>
    <dgm:pt modelId="{199EF049-9E6D-4CA0-B956-03AA5F56153C}">
      <dgm:prSet/>
      <dgm:spPr/>
      <dgm:t>
        <a:bodyPr/>
        <a:lstStyle/>
        <a:p>
          <a:r>
            <a:rPr lang="pt-PT" i="1" dirty="0" err="1"/>
            <a:t>ACLs</a:t>
          </a:r>
          <a:endParaRPr lang="pt-PT" i="1" dirty="0"/>
        </a:p>
      </dgm:t>
    </dgm:pt>
    <dgm:pt modelId="{E226BEAB-7591-4581-BC49-83385626F226}" type="parTrans" cxnId="{6F354CA7-C350-4C13-87C0-46C90959D14C}">
      <dgm:prSet/>
      <dgm:spPr/>
      <dgm:t>
        <a:bodyPr/>
        <a:lstStyle/>
        <a:p>
          <a:endParaRPr lang="pt-PT"/>
        </a:p>
      </dgm:t>
    </dgm:pt>
    <dgm:pt modelId="{26DD1C0B-9971-456B-9154-4F21BD31D502}" type="sibTrans" cxnId="{6F354CA7-C350-4C13-87C0-46C90959D14C}">
      <dgm:prSet/>
      <dgm:spPr/>
      <dgm:t>
        <a:bodyPr/>
        <a:lstStyle/>
        <a:p>
          <a:endParaRPr lang="pt-PT"/>
        </a:p>
      </dgm:t>
    </dgm:pt>
    <dgm:pt modelId="{2A9F2741-A968-4DBD-8284-F02EF484E114}">
      <dgm:prSet custT="1"/>
      <dgm:spPr/>
      <dgm:t>
        <a:bodyPr/>
        <a:lstStyle/>
        <a:p>
          <a:r>
            <a:rPr lang="pt-PT" sz="1200" i="1" dirty="0" err="1"/>
            <a:t>Forwarders</a:t>
          </a:r>
          <a:r>
            <a:rPr lang="pt-PT" sz="1200" i="1" dirty="0"/>
            <a:t> (8.8.8.8)</a:t>
          </a:r>
        </a:p>
      </dgm:t>
    </dgm:pt>
    <dgm:pt modelId="{BB2E1C13-B4EC-4034-A0D9-599B1DADEF36}" type="parTrans" cxnId="{3B0FBA09-55E2-4467-A799-3077AB81EE25}">
      <dgm:prSet/>
      <dgm:spPr/>
      <dgm:t>
        <a:bodyPr/>
        <a:lstStyle/>
        <a:p>
          <a:endParaRPr lang="pt-PT"/>
        </a:p>
      </dgm:t>
    </dgm:pt>
    <dgm:pt modelId="{56EA9B3B-69ED-4D66-9D5B-EDC8791898B5}" type="sibTrans" cxnId="{3B0FBA09-55E2-4467-A799-3077AB81EE25}">
      <dgm:prSet/>
      <dgm:spPr/>
      <dgm:t>
        <a:bodyPr/>
        <a:lstStyle/>
        <a:p>
          <a:endParaRPr lang="pt-PT"/>
        </a:p>
      </dgm:t>
    </dgm:pt>
    <dgm:pt modelId="{3595E50D-5A05-4D22-B3E9-4069BC2726AC}" type="pres">
      <dgm:prSet presAssocID="{C0F5BBCE-3A60-4E33-B466-B6DD36684866}" presName="cycle" presStyleCnt="0">
        <dgm:presLayoutVars>
          <dgm:dir/>
          <dgm:resizeHandles val="exact"/>
        </dgm:presLayoutVars>
      </dgm:prSet>
      <dgm:spPr/>
    </dgm:pt>
    <dgm:pt modelId="{9E6747B4-1F71-4AD8-BD83-2A20EA6E9B95}" type="pres">
      <dgm:prSet presAssocID="{BE753BD0-CC0F-442D-8981-201F05994128}" presName="node" presStyleLbl="node1" presStyleIdx="0" presStyleCnt="6">
        <dgm:presLayoutVars>
          <dgm:bulletEnabled val="1"/>
        </dgm:presLayoutVars>
      </dgm:prSet>
      <dgm:spPr/>
    </dgm:pt>
    <dgm:pt modelId="{937D3439-7C38-438C-8F3F-D2145207A1CF}" type="pres">
      <dgm:prSet presAssocID="{98D93311-7FD8-417B-81F6-548F0A8598AE}" presName="sibTrans" presStyleLbl="sibTrans2D1" presStyleIdx="0" presStyleCnt="6"/>
      <dgm:spPr/>
    </dgm:pt>
    <dgm:pt modelId="{31C53411-CED8-44BB-BEC7-1E66F100677F}" type="pres">
      <dgm:prSet presAssocID="{98D93311-7FD8-417B-81F6-548F0A8598AE}" presName="connectorText" presStyleLbl="sibTrans2D1" presStyleIdx="0" presStyleCnt="6"/>
      <dgm:spPr/>
    </dgm:pt>
    <dgm:pt modelId="{CDA65D31-0A92-4789-937B-1D912FB3C548}" type="pres">
      <dgm:prSet presAssocID="{6EC28F42-AC86-4665-952C-F5214939A29B}" presName="node" presStyleLbl="node1" presStyleIdx="1" presStyleCnt="6">
        <dgm:presLayoutVars>
          <dgm:bulletEnabled val="1"/>
        </dgm:presLayoutVars>
      </dgm:prSet>
      <dgm:spPr/>
    </dgm:pt>
    <dgm:pt modelId="{6C9A34B4-FF90-46F7-A31B-2D081A38BCD9}" type="pres">
      <dgm:prSet presAssocID="{A8B55719-284B-496C-8A11-0E46CB92BBBC}" presName="sibTrans" presStyleLbl="sibTrans2D1" presStyleIdx="1" presStyleCnt="6"/>
      <dgm:spPr/>
    </dgm:pt>
    <dgm:pt modelId="{F06A458B-3B49-47C4-B787-47985BA19D68}" type="pres">
      <dgm:prSet presAssocID="{A8B55719-284B-496C-8A11-0E46CB92BBBC}" presName="connectorText" presStyleLbl="sibTrans2D1" presStyleIdx="1" presStyleCnt="6"/>
      <dgm:spPr/>
    </dgm:pt>
    <dgm:pt modelId="{EF7B98AE-590A-4B02-A7A4-96D274C58A93}" type="pres">
      <dgm:prSet presAssocID="{199EF049-9E6D-4CA0-B956-03AA5F56153C}" presName="node" presStyleLbl="node1" presStyleIdx="2" presStyleCnt="6">
        <dgm:presLayoutVars>
          <dgm:bulletEnabled val="1"/>
        </dgm:presLayoutVars>
      </dgm:prSet>
      <dgm:spPr/>
    </dgm:pt>
    <dgm:pt modelId="{942BF9C3-375B-41F8-8188-66EB25965237}" type="pres">
      <dgm:prSet presAssocID="{26DD1C0B-9971-456B-9154-4F21BD31D502}" presName="sibTrans" presStyleLbl="sibTrans2D1" presStyleIdx="2" presStyleCnt="6"/>
      <dgm:spPr/>
    </dgm:pt>
    <dgm:pt modelId="{1DC2BD90-7359-4DCB-9DA7-20D2C8086C4C}" type="pres">
      <dgm:prSet presAssocID="{26DD1C0B-9971-456B-9154-4F21BD31D502}" presName="connectorText" presStyleLbl="sibTrans2D1" presStyleIdx="2" presStyleCnt="6"/>
      <dgm:spPr/>
    </dgm:pt>
    <dgm:pt modelId="{CBB6E65B-9D1C-4F09-A98B-9E7DFC7F05EF}" type="pres">
      <dgm:prSet presAssocID="{A9D8AC86-E9B1-4644-95A2-819221FDE168}" presName="node" presStyleLbl="node1" presStyleIdx="3" presStyleCnt="6">
        <dgm:presLayoutVars>
          <dgm:bulletEnabled val="1"/>
        </dgm:presLayoutVars>
      </dgm:prSet>
      <dgm:spPr/>
    </dgm:pt>
    <dgm:pt modelId="{033A09F0-2BBB-4937-8A2A-500C4A0193BE}" type="pres">
      <dgm:prSet presAssocID="{FD127008-14B4-4170-8202-2FD0EFAABC18}" presName="sibTrans" presStyleLbl="sibTrans2D1" presStyleIdx="3" presStyleCnt="6"/>
      <dgm:spPr/>
    </dgm:pt>
    <dgm:pt modelId="{0CCA1A5C-7C6E-4F51-910C-6C055C4818A5}" type="pres">
      <dgm:prSet presAssocID="{FD127008-14B4-4170-8202-2FD0EFAABC18}" presName="connectorText" presStyleLbl="sibTrans2D1" presStyleIdx="3" presStyleCnt="6"/>
      <dgm:spPr/>
    </dgm:pt>
    <dgm:pt modelId="{1839C6C7-92D5-4D3A-B210-9C1764472ECC}" type="pres">
      <dgm:prSet presAssocID="{51A176DD-047B-46EA-8C7B-3FDD42E21183}" presName="node" presStyleLbl="node1" presStyleIdx="4" presStyleCnt="6">
        <dgm:presLayoutVars>
          <dgm:bulletEnabled val="1"/>
        </dgm:presLayoutVars>
      </dgm:prSet>
      <dgm:spPr/>
    </dgm:pt>
    <dgm:pt modelId="{5ABC5413-24F4-4120-9026-73360570CDA9}" type="pres">
      <dgm:prSet presAssocID="{E5C32A37-CF2E-4534-98D9-7F2AE2AD048D}" presName="sibTrans" presStyleLbl="sibTrans2D1" presStyleIdx="4" presStyleCnt="6"/>
      <dgm:spPr/>
    </dgm:pt>
    <dgm:pt modelId="{D5B89A10-7ECF-42C7-B35A-204EA817566A}" type="pres">
      <dgm:prSet presAssocID="{E5C32A37-CF2E-4534-98D9-7F2AE2AD048D}" presName="connectorText" presStyleLbl="sibTrans2D1" presStyleIdx="4" presStyleCnt="6"/>
      <dgm:spPr/>
    </dgm:pt>
    <dgm:pt modelId="{01D318CF-71DC-471D-A794-E3104319A346}" type="pres">
      <dgm:prSet presAssocID="{2A9F2741-A968-4DBD-8284-F02EF484E114}" presName="node" presStyleLbl="node1" presStyleIdx="5" presStyleCnt="6" custScaleX="106696">
        <dgm:presLayoutVars>
          <dgm:bulletEnabled val="1"/>
        </dgm:presLayoutVars>
      </dgm:prSet>
      <dgm:spPr/>
    </dgm:pt>
    <dgm:pt modelId="{14CBD333-7967-4C09-BB16-F032D393E64B}" type="pres">
      <dgm:prSet presAssocID="{56EA9B3B-69ED-4D66-9D5B-EDC8791898B5}" presName="sibTrans" presStyleLbl="sibTrans2D1" presStyleIdx="5" presStyleCnt="6"/>
      <dgm:spPr/>
    </dgm:pt>
    <dgm:pt modelId="{A8A78FE2-EDEA-4800-AEEE-975132C3E348}" type="pres">
      <dgm:prSet presAssocID="{56EA9B3B-69ED-4D66-9D5B-EDC8791898B5}" presName="connectorText" presStyleLbl="sibTrans2D1" presStyleIdx="5" presStyleCnt="6"/>
      <dgm:spPr/>
    </dgm:pt>
  </dgm:ptLst>
  <dgm:cxnLst>
    <dgm:cxn modelId="{3B0FBA09-55E2-4467-A799-3077AB81EE25}" srcId="{C0F5BBCE-3A60-4E33-B466-B6DD36684866}" destId="{2A9F2741-A968-4DBD-8284-F02EF484E114}" srcOrd="5" destOrd="0" parTransId="{BB2E1C13-B4EC-4034-A0D9-599B1DADEF36}" sibTransId="{56EA9B3B-69ED-4D66-9D5B-EDC8791898B5}"/>
    <dgm:cxn modelId="{D0563B2A-EBF9-4AA1-B71D-40F257D87389}" type="presOf" srcId="{56EA9B3B-69ED-4D66-9D5B-EDC8791898B5}" destId="{14CBD333-7967-4C09-BB16-F032D393E64B}" srcOrd="0" destOrd="0" presId="urn:microsoft.com/office/officeart/2005/8/layout/cycle2"/>
    <dgm:cxn modelId="{3AFF122E-D83C-43ED-9A3A-A1ADF74C9621}" srcId="{C0F5BBCE-3A60-4E33-B466-B6DD36684866}" destId="{A9D8AC86-E9B1-4644-95A2-819221FDE168}" srcOrd="3" destOrd="0" parTransId="{E69BA8CC-35C8-438E-88D3-84917E46AE9F}" sibTransId="{FD127008-14B4-4170-8202-2FD0EFAABC18}"/>
    <dgm:cxn modelId="{1DBB3E3B-1E36-4860-A8BD-A5CA852C23AF}" type="presOf" srcId="{A8B55719-284B-496C-8A11-0E46CB92BBBC}" destId="{F06A458B-3B49-47C4-B787-47985BA19D68}" srcOrd="1" destOrd="0" presId="urn:microsoft.com/office/officeart/2005/8/layout/cycle2"/>
    <dgm:cxn modelId="{97354C5F-6CD0-4AAD-8CED-FC959A21FBDB}" type="presOf" srcId="{56EA9B3B-69ED-4D66-9D5B-EDC8791898B5}" destId="{A8A78FE2-EDEA-4800-AEEE-975132C3E348}" srcOrd="1" destOrd="0" presId="urn:microsoft.com/office/officeart/2005/8/layout/cycle2"/>
    <dgm:cxn modelId="{15A02F45-D9D4-4FB8-91CF-DFAD06C56D57}" type="presOf" srcId="{E5C32A37-CF2E-4534-98D9-7F2AE2AD048D}" destId="{D5B89A10-7ECF-42C7-B35A-204EA817566A}" srcOrd="1" destOrd="0" presId="urn:microsoft.com/office/officeart/2005/8/layout/cycle2"/>
    <dgm:cxn modelId="{A2D10B47-89FE-4E06-AB15-A42A49CE901C}" type="presOf" srcId="{A8B55719-284B-496C-8A11-0E46CB92BBBC}" destId="{6C9A34B4-FF90-46F7-A31B-2D081A38BCD9}" srcOrd="0" destOrd="0" presId="urn:microsoft.com/office/officeart/2005/8/layout/cycle2"/>
    <dgm:cxn modelId="{58DF3A6A-18FD-4510-BD3E-EDCE91211817}" type="presOf" srcId="{26DD1C0B-9971-456B-9154-4F21BD31D502}" destId="{1DC2BD90-7359-4DCB-9DA7-20D2C8086C4C}" srcOrd="1" destOrd="0" presId="urn:microsoft.com/office/officeart/2005/8/layout/cycle2"/>
    <dgm:cxn modelId="{032A406A-A561-4D55-8EF0-F248F788E745}" srcId="{C0F5BBCE-3A60-4E33-B466-B6DD36684866}" destId="{6EC28F42-AC86-4665-952C-F5214939A29B}" srcOrd="1" destOrd="0" parTransId="{3C78E278-A058-4D01-B0EB-27332D80BBC6}" sibTransId="{A8B55719-284B-496C-8A11-0E46CB92BBBC}"/>
    <dgm:cxn modelId="{E84E0E6F-702D-49E5-A6F4-B47A12DF90DE}" type="presOf" srcId="{26DD1C0B-9971-456B-9154-4F21BD31D502}" destId="{942BF9C3-375B-41F8-8188-66EB25965237}" srcOrd="0" destOrd="0" presId="urn:microsoft.com/office/officeart/2005/8/layout/cycle2"/>
    <dgm:cxn modelId="{9498BE74-4AF7-455A-9A22-11B45C741243}" type="presOf" srcId="{199EF049-9E6D-4CA0-B956-03AA5F56153C}" destId="{EF7B98AE-590A-4B02-A7A4-96D274C58A93}" srcOrd="0" destOrd="0" presId="urn:microsoft.com/office/officeart/2005/8/layout/cycle2"/>
    <dgm:cxn modelId="{AE04FA57-77AA-4E74-AB21-CA69DDCE68B6}" srcId="{C0F5BBCE-3A60-4E33-B466-B6DD36684866}" destId="{BE753BD0-CC0F-442D-8981-201F05994128}" srcOrd="0" destOrd="0" parTransId="{62E02343-C225-4AA1-A060-8B4570E16731}" sibTransId="{98D93311-7FD8-417B-81F6-548F0A8598AE}"/>
    <dgm:cxn modelId="{DDE9DC78-6DB4-4056-B445-8C286E4B547F}" type="presOf" srcId="{A9D8AC86-E9B1-4644-95A2-819221FDE168}" destId="{CBB6E65B-9D1C-4F09-A98B-9E7DFC7F05EF}" srcOrd="0" destOrd="0" presId="urn:microsoft.com/office/officeart/2005/8/layout/cycle2"/>
    <dgm:cxn modelId="{0848CE7F-10F0-49AE-B72C-4E262C153AFA}" type="presOf" srcId="{51A176DD-047B-46EA-8C7B-3FDD42E21183}" destId="{1839C6C7-92D5-4D3A-B210-9C1764472ECC}" srcOrd="0" destOrd="0" presId="urn:microsoft.com/office/officeart/2005/8/layout/cycle2"/>
    <dgm:cxn modelId="{52883F80-4AFC-48EF-A6E8-E75139E1FC20}" type="presOf" srcId="{C0F5BBCE-3A60-4E33-B466-B6DD36684866}" destId="{3595E50D-5A05-4D22-B3E9-4069BC2726AC}" srcOrd="0" destOrd="0" presId="urn:microsoft.com/office/officeart/2005/8/layout/cycle2"/>
    <dgm:cxn modelId="{EEA52186-4C08-4A2D-BDB7-3587FD696AD0}" type="presOf" srcId="{98D93311-7FD8-417B-81F6-548F0A8598AE}" destId="{31C53411-CED8-44BB-BEC7-1E66F100677F}" srcOrd="1" destOrd="0" presId="urn:microsoft.com/office/officeart/2005/8/layout/cycle2"/>
    <dgm:cxn modelId="{510BFF8F-CF28-4DD2-BC6A-9050540581DB}" srcId="{C0F5BBCE-3A60-4E33-B466-B6DD36684866}" destId="{51A176DD-047B-46EA-8C7B-3FDD42E21183}" srcOrd="4" destOrd="0" parTransId="{3AECE4CA-CCBD-46AA-A543-2B2E1FAA8B30}" sibTransId="{E5C32A37-CF2E-4534-98D9-7F2AE2AD048D}"/>
    <dgm:cxn modelId="{A3B15A92-7477-42F6-85C0-61C9165A80EF}" type="presOf" srcId="{FD127008-14B4-4170-8202-2FD0EFAABC18}" destId="{0CCA1A5C-7C6E-4F51-910C-6C055C4818A5}" srcOrd="1" destOrd="0" presId="urn:microsoft.com/office/officeart/2005/8/layout/cycle2"/>
    <dgm:cxn modelId="{1C01E5A1-A350-4D9C-A211-1950F450E7A7}" type="presOf" srcId="{FD127008-14B4-4170-8202-2FD0EFAABC18}" destId="{033A09F0-2BBB-4937-8A2A-500C4A0193BE}" srcOrd="0" destOrd="0" presId="urn:microsoft.com/office/officeart/2005/8/layout/cycle2"/>
    <dgm:cxn modelId="{6F354CA7-C350-4C13-87C0-46C90959D14C}" srcId="{C0F5BBCE-3A60-4E33-B466-B6DD36684866}" destId="{199EF049-9E6D-4CA0-B956-03AA5F56153C}" srcOrd="2" destOrd="0" parTransId="{E226BEAB-7591-4581-BC49-83385626F226}" sibTransId="{26DD1C0B-9971-456B-9154-4F21BD31D502}"/>
    <dgm:cxn modelId="{B924FFA7-7ACD-46E4-8E2E-961494B87FEB}" type="presOf" srcId="{98D93311-7FD8-417B-81F6-548F0A8598AE}" destId="{937D3439-7C38-438C-8F3F-D2145207A1CF}" srcOrd="0" destOrd="0" presId="urn:microsoft.com/office/officeart/2005/8/layout/cycle2"/>
    <dgm:cxn modelId="{267929B5-4EE2-4593-AE44-021645826D1C}" type="presOf" srcId="{BE753BD0-CC0F-442D-8981-201F05994128}" destId="{9E6747B4-1F71-4AD8-BD83-2A20EA6E9B95}" srcOrd="0" destOrd="0" presId="urn:microsoft.com/office/officeart/2005/8/layout/cycle2"/>
    <dgm:cxn modelId="{07DBB1BC-8DFA-4993-B72E-4E0DCB30F998}" type="presOf" srcId="{6EC28F42-AC86-4665-952C-F5214939A29B}" destId="{CDA65D31-0A92-4789-937B-1D912FB3C548}" srcOrd="0" destOrd="0" presId="urn:microsoft.com/office/officeart/2005/8/layout/cycle2"/>
    <dgm:cxn modelId="{CE8786E4-EDE9-4FB5-9E40-E9D3044DEBB5}" type="presOf" srcId="{E5C32A37-CF2E-4534-98D9-7F2AE2AD048D}" destId="{5ABC5413-24F4-4120-9026-73360570CDA9}" srcOrd="0" destOrd="0" presId="urn:microsoft.com/office/officeart/2005/8/layout/cycle2"/>
    <dgm:cxn modelId="{060EDBF8-CEAA-4A96-ADB1-5D66BA21B039}" type="presOf" srcId="{2A9F2741-A968-4DBD-8284-F02EF484E114}" destId="{01D318CF-71DC-471D-A794-E3104319A346}" srcOrd="0" destOrd="0" presId="urn:microsoft.com/office/officeart/2005/8/layout/cycle2"/>
    <dgm:cxn modelId="{49D53473-A5FB-48F0-905F-6381A97F0FA0}" type="presParOf" srcId="{3595E50D-5A05-4D22-B3E9-4069BC2726AC}" destId="{9E6747B4-1F71-4AD8-BD83-2A20EA6E9B95}" srcOrd="0" destOrd="0" presId="urn:microsoft.com/office/officeart/2005/8/layout/cycle2"/>
    <dgm:cxn modelId="{3D72CDDD-B066-429D-9C31-B11F91237A51}" type="presParOf" srcId="{3595E50D-5A05-4D22-B3E9-4069BC2726AC}" destId="{937D3439-7C38-438C-8F3F-D2145207A1CF}" srcOrd="1" destOrd="0" presId="urn:microsoft.com/office/officeart/2005/8/layout/cycle2"/>
    <dgm:cxn modelId="{F2F44EB7-A94C-45EF-8B12-CB48BA2DE7D6}" type="presParOf" srcId="{937D3439-7C38-438C-8F3F-D2145207A1CF}" destId="{31C53411-CED8-44BB-BEC7-1E66F100677F}" srcOrd="0" destOrd="0" presId="urn:microsoft.com/office/officeart/2005/8/layout/cycle2"/>
    <dgm:cxn modelId="{76CB5CD9-60F6-4C01-8502-BEA4B3333545}" type="presParOf" srcId="{3595E50D-5A05-4D22-B3E9-4069BC2726AC}" destId="{CDA65D31-0A92-4789-937B-1D912FB3C548}" srcOrd="2" destOrd="0" presId="urn:microsoft.com/office/officeart/2005/8/layout/cycle2"/>
    <dgm:cxn modelId="{BE3FA944-6312-4548-8025-544EB85EB3F4}" type="presParOf" srcId="{3595E50D-5A05-4D22-B3E9-4069BC2726AC}" destId="{6C9A34B4-FF90-46F7-A31B-2D081A38BCD9}" srcOrd="3" destOrd="0" presId="urn:microsoft.com/office/officeart/2005/8/layout/cycle2"/>
    <dgm:cxn modelId="{9BF3C239-790A-43F6-930F-DBF8C1F70193}" type="presParOf" srcId="{6C9A34B4-FF90-46F7-A31B-2D081A38BCD9}" destId="{F06A458B-3B49-47C4-B787-47985BA19D68}" srcOrd="0" destOrd="0" presId="urn:microsoft.com/office/officeart/2005/8/layout/cycle2"/>
    <dgm:cxn modelId="{10EB3B5D-C1B3-4FC3-955A-F164CC95BA0B}" type="presParOf" srcId="{3595E50D-5A05-4D22-B3E9-4069BC2726AC}" destId="{EF7B98AE-590A-4B02-A7A4-96D274C58A93}" srcOrd="4" destOrd="0" presId="urn:microsoft.com/office/officeart/2005/8/layout/cycle2"/>
    <dgm:cxn modelId="{4DA0ED88-672C-45E0-9080-CB25250524F1}" type="presParOf" srcId="{3595E50D-5A05-4D22-B3E9-4069BC2726AC}" destId="{942BF9C3-375B-41F8-8188-66EB25965237}" srcOrd="5" destOrd="0" presId="urn:microsoft.com/office/officeart/2005/8/layout/cycle2"/>
    <dgm:cxn modelId="{5E89CE47-61FB-473D-9072-4121EC9150C1}" type="presParOf" srcId="{942BF9C3-375B-41F8-8188-66EB25965237}" destId="{1DC2BD90-7359-4DCB-9DA7-20D2C8086C4C}" srcOrd="0" destOrd="0" presId="urn:microsoft.com/office/officeart/2005/8/layout/cycle2"/>
    <dgm:cxn modelId="{B7DE4382-ABC0-4E7D-994E-72DBC7F7F00B}" type="presParOf" srcId="{3595E50D-5A05-4D22-B3E9-4069BC2726AC}" destId="{CBB6E65B-9D1C-4F09-A98B-9E7DFC7F05EF}" srcOrd="6" destOrd="0" presId="urn:microsoft.com/office/officeart/2005/8/layout/cycle2"/>
    <dgm:cxn modelId="{1676F982-CFC3-48A6-AA75-627A4018BBC6}" type="presParOf" srcId="{3595E50D-5A05-4D22-B3E9-4069BC2726AC}" destId="{033A09F0-2BBB-4937-8A2A-500C4A0193BE}" srcOrd="7" destOrd="0" presId="urn:microsoft.com/office/officeart/2005/8/layout/cycle2"/>
    <dgm:cxn modelId="{0871D463-0653-4E4D-BFE5-5BCC8A849470}" type="presParOf" srcId="{033A09F0-2BBB-4937-8A2A-500C4A0193BE}" destId="{0CCA1A5C-7C6E-4F51-910C-6C055C4818A5}" srcOrd="0" destOrd="0" presId="urn:microsoft.com/office/officeart/2005/8/layout/cycle2"/>
    <dgm:cxn modelId="{81B0D474-2256-49AE-9658-38171EE28BEB}" type="presParOf" srcId="{3595E50D-5A05-4D22-B3E9-4069BC2726AC}" destId="{1839C6C7-92D5-4D3A-B210-9C1764472ECC}" srcOrd="8" destOrd="0" presId="urn:microsoft.com/office/officeart/2005/8/layout/cycle2"/>
    <dgm:cxn modelId="{78E9C23E-B040-463F-9461-6B5A2EF2D916}" type="presParOf" srcId="{3595E50D-5A05-4D22-B3E9-4069BC2726AC}" destId="{5ABC5413-24F4-4120-9026-73360570CDA9}" srcOrd="9" destOrd="0" presId="urn:microsoft.com/office/officeart/2005/8/layout/cycle2"/>
    <dgm:cxn modelId="{BA13F78B-FA6D-4B16-94F9-D85A77E2A5E1}" type="presParOf" srcId="{5ABC5413-24F4-4120-9026-73360570CDA9}" destId="{D5B89A10-7ECF-42C7-B35A-204EA817566A}" srcOrd="0" destOrd="0" presId="urn:microsoft.com/office/officeart/2005/8/layout/cycle2"/>
    <dgm:cxn modelId="{A9225493-7655-4BCB-9DE8-D155C129D0F9}" type="presParOf" srcId="{3595E50D-5A05-4D22-B3E9-4069BC2726AC}" destId="{01D318CF-71DC-471D-A794-E3104319A346}" srcOrd="10" destOrd="0" presId="urn:microsoft.com/office/officeart/2005/8/layout/cycle2"/>
    <dgm:cxn modelId="{12A52D7B-E1DD-4215-A34A-A08AE9B6D60C}" type="presParOf" srcId="{3595E50D-5A05-4D22-B3E9-4069BC2726AC}" destId="{14CBD333-7967-4C09-BB16-F032D393E64B}" srcOrd="11" destOrd="0" presId="urn:microsoft.com/office/officeart/2005/8/layout/cycle2"/>
    <dgm:cxn modelId="{C07F8284-DFA6-482C-9F21-B0BEEA86C448}" type="presParOf" srcId="{14CBD333-7967-4C09-BB16-F032D393E64B}" destId="{A8A78FE2-EDEA-4800-AEEE-975132C3E3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10E8C-3D0D-4EDC-A1DE-9823ED707B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4AD941-344D-4000-9F10-7953314FCFF2}">
      <dgm:prSet/>
      <dgm:spPr/>
      <dgm:t>
        <a:bodyPr/>
        <a:lstStyle/>
        <a:p>
          <a:r>
            <a:rPr lang="pt-PT" i="1" dirty="0" err="1"/>
            <a:t>Redirect</a:t>
          </a:r>
          <a:r>
            <a:rPr lang="pt-PT" dirty="0"/>
            <a:t> para HTTPS</a:t>
          </a:r>
        </a:p>
      </dgm:t>
    </dgm:pt>
    <dgm:pt modelId="{1613F6C2-F1D3-4E0E-985D-F306C574EE65}" type="parTrans" cxnId="{0C18BD82-EB60-47E4-B7D4-50761322C1BD}">
      <dgm:prSet/>
      <dgm:spPr/>
      <dgm:t>
        <a:bodyPr/>
        <a:lstStyle/>
        <a:p>
          <a:endParaRPr lang="pt-PT"/>
        </a:p>
      </dgm:t>
    </dgm:pt>
    <dgm:pt modelId="{41391847-2FF4-45C3-9853-299D6B19D54C}" type="sibTrans" cxnId="{0C18BD82-EB60-47E4-B7D4-50761322C1BD}">
      <dgm:prSet/>
      <dgm:spPr/>
      <dgm:t>
        <a:bodyPr/>
        <a:lstStyle/>
        <a:p>
          <a:endParaRPr lang="pt-PT"/>
        </a:p>
      </dgm:t>
    </dgm:pt>
    <dgm:pt modelId="{D05EFB39-8B21-440C-B43B-D0EF9441B098}">
      <dgm:prSet/>
      <dgm:spPr/>
      <dgm:t>
        <a:bodyPr/>
        <a:lstStyle/>
        <a:p>
          <a:r>
            <a:rPr lang="pt-PT" dirty="0"/>
            <a:t>Autenticação LDAP</a:t>
          </a:r>
        </a:p>
      </dgm:t>
    </dgm:pt>
    <dgm:pt modelId="{90E00152-A6BF-441C-8817-AD0C9BE942F9}" type="parTrans" cxnId="{C72B0357-DEE1-449D-967A-55D080743E3D}">
      <dgm:prSet/>
      <dgm:spPr/>
      <dgm:t>
        <a:bodyPr/>
        <a:lstStyle/>
        <a:p>
          <a:endParaRPr lang="pt-PT"/>
        </a:p>
      </dgm:t>
    </dgm:pt>
    <dgm:pt modelId="{5AD718E3-B0F4-4FDC-A05F-2B5B4C912A23}" type="sibTrans" cxnId="{C72B0357-DEE1-449D-967A-55D080743E3D}">
      <dgm:prSet/>
      <dgm:spPr/>
      <dgm:t>
        <a:bodyPr/>
        <a:lstStyle/>
        <a:p>
          <a:endParaRPr lang="pt-PT"/>
        </a:p>
      </dgm:t>
    </dgm:pt>
    <dgm:pt modelId="{D609C348-71E4-4BAA-865D-7B18DCFEF2B1}">
      <dgm:prSet/>
      <dgm:spPr/>
      <dgm:t>
        <a:bodyPr/>
        <a:lstStyle/>
        <a:p>
          <a:r>
            <a:rPr lang="pt-PT" dirty="0"/>
            <a:t>HTTPS - Porto 6789</a:t>
          </a:r>
        </a:p>
      </dgm:t>
    </dgm:pt>
    <dgm:pt modelId="{A664531A-6231-4308-91B4-86B304B7CE29}" type="parTrans" cxnId="{BC8C2619-890E-4E11-B2E8-1B69585BA764}">
      <dgm:prSet/>
      <dgm:spPr/>
      <dgm:t>
        <a:bodyPr/>
        <a:lstStyle/>
        <a:p>
          <a:endParaRPr lang="pt-PT"/>
        </a:p>
      </dgm:t>
    </dgm:pt>
    <dgm:pt modelId="{7D522240-C690-458B-94B6-597D5F542078}" type="sibTrans" cxnId="{BC8C2619-890E-4E11-B2E8-1B69585BA764}">
      <dgm:prSet/>
      <dgm:spPr/>
      <dgm:t>
        <a:bodyPr/>
        <a:lstStyle/>
        <a:p>
          <a:endParaRPr lang="pt-PT"/>
        </a:p>
      </dgm:t>
    </dgm:pt>
    <dgm:pt modelId="{1DBDC3C6-8951-4C84-80ED-15DCAE8EDA96}">
      <dgm:prSet/>
      <dgm:spPr/>
      <dgm:t>
        <a:bodyPr/>
        <a:lstStyle/>
        <a:p>
          <a:r>
            <a:rPr lang="pt-PT" dirty="0"/>
            <a:t>HTTP - Porto 1234 </a:t>
          </a:r>
        </a:p>
      </dgm:t>
    </dgm:pt>
    <dgm:pt modelId="{81C2C5DE-868A-46BC-908C-2816C7BBF2A8}" type="parTrans" cxnId="{5E4F0E80-3A4E-45A0-8182-FA2D84E5DDF2}">
      <dgm:prSet/>
      <dgm:spPr/>
      <dgm:t>
        <a:bodyPr/>
        <a:lstStyle/>
        <a:p>
          <a:endParaRPr lang="pt-PT"/>
        </a:p>
      </dgm:t>
    </dgm:pt>
    <dgm:pt modelId="{082A1A4A-6FEA-42F3-AE53-6C347F318166}" type="sibTrans" cxnId="{5E4F0E80-3A4E-45A0-8182-FA2D84E5DDF2}">
      <dgm:prSet/>
      <dgm:spPr/>
      <dgm:t>
        <a:bodyPr/>
        <a:lstStyle/>
        <a:p>
          <a:endParaRPr lang="pt-PT"/>
        </a:p>
      </dgm:t>
    </dgm:pt>
    <dgm:pt modelId="{563CDF9B-C202-4D0C-8D93-9C2B2FC76E49}">
      <dgm:prSet/>
      <dgm:spPr/>
      <dgm:t>
        <a:bodyPr/>
        <a:lstStyle/>
        <a:p>
          <a:r>
            <a:rPr lang="pt-PT" dirty="0"/>
            <a:t>Raspberry PI </a:t>
          </a:r>
        </a:p>
      </dgm:t>
    </dgm:pt>
    <dgm:pt modelId="{E3DDF136-6101-4AAF-86E8-940340C097D4}" type="parTrans" cxnId="{F3350A1F-E60F-47ED-926E-2BE95299F77E}">
      <dgm:prSet/>
      <dgm:spPr/>
      <dgm:t>
        <a:bodyPr/>
        <a:lstStyle/>
        <a:p>
          <a:endParaRPr lang="pt-PT"/>
        </a:p>
      </dgm:t>
    </dgm:pt>
    <dgm:pt modelId="{EA235A06-AE7F-4262-A62A-D076983B9848}" type="sibTrans" cxnId="{F3350A1F-E60F-47ED-926E-2BE95299F77E}">
      <dgm:prSet/>
      <dgm:spPr/>
      <dgm:t>
        <a:bodyPr/>
        <a:lstStyle/>
        <a:p>
          <a:endParaRPr lang="pt-PT"/>
        </a:p>
      </dgm:t>
    </dgm:pt>
    <dgm:pt modelId="{188139CC-BDB3-4A53-8866-D69471F5BD65}" type="pres">
      <dgm:prSet presAssocID="{50710E8C-3D0D-4EDC-A1DE-9823ED707B6E}" presName="Name0" presStyleCnt="0">
        <dgm:presLayoutVars>
          <dgm:dir/>
          <dgm:animLvl val="lvl"/>
          <dgm:resizeHandles val="exact"/>
        </dgm:presLayoutVars>
      </dgm:prSet>
      <dgm:spPr/>
    </dgm:pt>
    <dgm:pt modelId="{5DCFCE2B-6730-4DD4-AB51-8F0927C53434}" type="pres">
      <dgm:prSet presAssocID="{6C4AD941-344D-4000-9F10-7953314FCFF2}" presName="linNode" presStyleCnt="0"/>
      <dgm:spPr/>
    </dgm:pt>
    <dgm:pt modelId="{43E912E5-BFAB-486B-83CC-25E7A3EC85CF}" type="pres">
      <dgm:prSet presAssocID="{6C4AD941-344D-4000-9F10-7953314FCFF2}" presName="parentText" presStyleLbl="node1" presStyleIdx="0" presStyleCnt="3" custScaleX="128228">
        <dgm:presLayoutVars>
          <dgm:chMax val="1"/>
          <dgm:bulletEnabled val="1"/>
        </dgm:presLayoutVars>
      </dgm:prSet>
      <dgm:spPr/>
    </dgm:pt>
    <dgm:pt modelId="{1ED3139C-CD2A-4011-9DF7-D3511BD16AEE}" type="pres">
      <dgm:prSet presAssocID="{41391847-2FF4-45C3-9853-299D6B19D54C}" presName="sp" presStyleCnt="0"/>
      <dgm:spPr/>
    </dgm:pt>
    <dgm:pt modelId="{80C00E35-9FE9-4ADB-AC0F-F090479AF036}" type="pres">
      <dgm:prSet presAssocID="{D05EFB39-8B21-440C-B43B-D0EF9441B098}" presName="linNode" presStyleCnt="0"/>
      <dgm:spPr/>
    </dgm:pt>
    <dgm:pt modelId="{1C6E7516-F983-4014-A2A6-01C0A67BAAA7}" type="pres">
      <dgm:prSet presAssocID="{D05EFB39-8B21-440C-B43B-D0EF9441B098}" presName="parentText" presStyleLbl="node1" presStyleIdx="1" presStyleCnt="3" custScaleX="128228">
        <dgm:presLayoutVars>
          <dgm:chMax val="1"/>
          <dgm:bulletEnabled val="1"/>
        </dgm:presLayoutVars>
      </dgm:prSet>
      <dgm:spPr/>
    </dgm:pt>
    <dgm:pt modelId="{846C3DE5-0D2B-467E-949C-99BA2F3C6C12}" type="pres">
      <dgm:prSet presAssocID="{5AD718E3-B0F4-4FDC-A05F-2B5B4C912A23}" presName="sp" presStyleCnt="0"/>
      <dgm:spPr/>
    </dgm:pt>
    <dgm:pt modelId="{9A5D5FB3-8B5D-43B1-AD07-5445C6C34841}" type="pres">
      <dgm:prSet presAssocID="{563CDF9B-C202-4D0C-8D93-9C2B2FC76E49}" presName="linNode" presStyleCnt="0"/>
      <dgm:spPr/>
    </dgm:pt>
    <dgm:pt modelId="{3ED6ABFB-D379-4F4F-B090-645BBE5F5156}" type="pres">
      <dgm:prSet presAssocID="{563CDF9B-C202-4D0C-8D93-9C2B2FC76E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C85A636-E9EE-4523-91E6-58CABC60417A}" type="pres">
      <dgm:prSet presAssocID="{563CDF9B-C202-4D0C-8D93-9C2B2FC76E4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F4D4A02-895E-4F04-9D15-556B28174506}" type="presOf" srcId="{D05EFB39-8B21-440C-B43B-D0EF9441B098}" destId="{1C6E7516-F983-4014-A2A6-01C0A67BAAA7}" srcOrd="0" destOrd="0" presId="urn:microsoft.com/office/officeart/2005/8/layout/vList5"/>
    <dgm:cxn modelId="{BC8C2619-890E-4E11-B2E8-1B69585BA764}" srcId="{563CDF9B-C202-4D0C-8D93-9C2B2FC76E49}" destId="{D609C348-71E4-4BAA-865D-7B18DCFEF2B1}" srcOrd="1" destOrd="0" parTransId="{A664531A-6231-4308-91B4-86B304B7CE29}" sibTransId="{7D522240-C690-458B-94B6-597D5F542078}"/>
    <dgm:cxn modelId="{F3350A1F-E60F-47ED-926E-2BE95299F77E}" srcId="{50710E8C-3D0D-4EDC-A1DE-9823ED707B6E}" destId="{563CDF9B-C202-4D0C-8D93-9C2B2FC76E49}" srcOrd="2" destOrd="0" parTransId="{E3DDF136-6101-4AAF-86E8-940340C097D4}" sibTransId="{EA235A06-AE7F-4262-A62A-D076983B9848}"/>
    <dgm:cxn modelId="{BBA89C2F-11C7-416C-89F7-7DAEB6AE9E1B}" type="presOf" srcId="{6C4AD941-344D-4000-9F10-7953314FCFF2}" destId="{43E912E5-BFAB-486B-83CC-25E7A3EC85CF}" srcOrd="0" destOrd="0" presId="urn:microsoft.com/office/officeart/2005/8/layout/vList5"/>
    <dgm:cxn modelId="{958C2767-580D-4EFC-A5C0-3007D0CB964A}" type="presOf" srcId="{50710E8C-3D0D-4EDC-A1DE-9823ED707B6E}" destId="{188139CC-BDB3-4A53-8866-D69471F5BD65}" srcOrd="0" destOrd="0" presId="urn:microsoft.com/office/officeart/2005/8/layout/vList5"/>
    <dgm:cxn modelId="{DC0EAB4C-43C7-465D-A8C6-A45FAB4A36F8}" type="presOf" srcId="{1DBDC3C6-8951-4C84-80ED-15DCAE8EDA96}" destId="{0C85A636-E9EE-4523-91E6-58CABC60417A}" srcOrd="0" destOrd="0" presId="urn:microsoft.com/office/officeart/2005/8/layout/vList5"/>
    <dgm:cxn modelId="{DC1CD070-86A6-4C99-92BF-42D68B7227A4}" type="presOf" srcId="{D609C348-71E4-4BAA-865D-7B18DCFEF2B1}" destId="{0C85A636-E9EE-4523-91E6-58CABC60417A}" srcOrd="0" destOrd="1" presId="urn:microsoft.com/office/officeart/2005/8/layout/vList5"/>
    <dgm:cxn modelId="{C72B0357-DEE1-449D-967A-55D080743E3D}" srcId="{50710E8C-3D0D-4EDC-A1DE-9823ED707B6E}" destId="{D05EFB39-8B21-440C-B43B-D0EF9441B098}" srcOrd="1" destOrd="0" parTransId="{90E00152-A6BF-441C-8817-AD0C9BE942F9}" sibTransId="{5AD718E3-B0F4-4FDC-A05F-2B5B4C912A23}"/>
    <dgm:cxn modelId="{5E4F0E80-3A4E-45A0-8182-FA2D84E5DDF2}" srcId="{563CDF9B-C202-4D0C-8D93-9C2B2FC76E49}" destId="{1DBDC3C6-8951-4C84-80ED-15DCAE8EDA96}" srcOrd="0" destOrd="0" parTransId="{81C2C5DE-868A-46BC-908C-2816C7BBF2A8}" sibTransId="{082A1A4A-6FEA-42F3-AE53-6C347F318166}"/>
    <dgm:cxn modelId="{0C18BD82-EB60-47E4-B7D4-50761322C1BD}" srcId="{50710E8C-3D0D-4EDC-A1DE-9823ED707B6E}" destId="{6C4AD941-344D-4000-9F10-7953314FCFF2}" srcOrd="0" destOrd="0" parTransId="{1613F6C2-F1D3-4E0E-985D-F306C574EE65}" sibTransId="{41391847-2FF4-45C3-9853-299D6B19D54C}"/>
    <dgm:cxn modelId="{826BA2AE-4C43-404F-AC91-A24C72FB207F}" type="presOf" srcId="{563CDF9B-C202-4D0C-8D93-9C2B2FC76E49}" destId="{3ED6ABFB-D379-4F4F-B090-645BBE5F5156}" srcOrd="0" destOrd="0" presId="urn:microsoft.com/office/officeart/2005/8/layout/vList5"/>
    <dgm:cxn modelId="{541C4EFB-DD52-4F0D-9089-D069357817C9}" type="presParOf" srcId="{188139CC-BDB3-4A53-8866-D69471F5BD65}" destId="{5DCFCE2B-6730-4DD4-AB51-8F0927C53434}" srcOrd="0" destOrd="0" presId="urn:microsoft.com/office/officeart/2005/8/layout/vList5"/>
    <dgm:cxn modelId="{2B5AFF45-0072-4FD8-A845-F13D244090A8}" type="presParOf" srcId="{5DCFCE2B-6730-4DD4-AB51-8F0927C53434}" destId="{43E912E5-BFAB-486B-83CC-25E7A3EC85CF}" srcOrd="0" destOrd="0" presId="urn:microsoft.com/office/officeart/2005/8/layout/vList5"/>
    <dgm:cxn modelId="{641DAB77-0066-433E-AB83-CBB4F88BADC6}" type="presParOf" srcId="{188139CC-BDB3-4A53-8866-D69471F5BD65}" destId="{1ED3139C-CD2A-4011-9DF7-D3511BD16AEE}" srcOrd="1" destOrd="0" presId="urn:microsoft.com/office/officeart/2005/8/layout/vList5"/>
    <dgm:cxn modelId="{105AA64B-77BE-4445-9752-950DBA445CC3}" type="presParOf" srcId="{188139CC-BDB3-4A53-8866-D69471F5BD65}" destId="{80C00E35-9FE9-4ADB-AC0F-F090479AF036}" srcOrd="2" destOrd="0" presId="urn:microsoft.com/office/officeart/2005/8/layout/vList5"/>
    <dgm:cxn modelId="{295EEBE7-B484-49C4-AAA2-4BE187AA78B3}" type="presParOf" srcId="{80C00E35-9FE9-4ADB-AC0F-F090479AF036}" destId="{1C6E7516-F983-4014-A2A6-01C0A67BAAA7}" srcOrd="0" destOrd="0" presId="urn:microsoft.com/office/officeart/2005/8/layout/vList5"/>
    <dgm:cxn modelId="{A37ABB17-8296-4AE7-A639-C7D088441559}" type="presParOf" srcId="{188139CC-BDB3-4A53-8866-D69471F5BD65}" destId="{846C3DE5-0D2B-467E-949C-99BA2F3C6C12}" srcOrd="3" destOrd="0" presId="urn:microsoft.com/office/officeart/2005/8/layout/vList5"/>
    <dgm:cxn modelId="{125DB171-7B3C-4D55-9BF8-65A10F70214B}" type="presParOf" srcId="{188139CC-BDB3-4A53-8866-D69471F5BD65}" destId="{9A5D5FB3-8B5D-43B1-AD07-5445C6C34841}" srcOrd="4" destOrd="0" presId="urn:microsoft.com/office/officeart/2005/8/layout/vList5"/>
    <dgm:cxn modelId="{A6A18F8E-A170-40F0-A09E-9E5A252F3278}" type="presParOf" srcId="{9A5D5FB3-8B5D-43B1-AD07-5445C6C34841}" destId="{3ED6ABFB-D379-4F4F-B090-645BBE5F5156}" srcOrd="0" destOrd="0" presId="urn:microsoft.com/office/officeart/2005/8/layout/vList5"/>
    <dgm:cxn modelId="{0FBEBA44-878D-4EA6-AAA5-7CBFA65A8ECF}" type="presParOf" srcId="{9A5D5FB3-8B5D-43B1-AD07-5445C6C34841}" destId="{0C85A636-E9EE-4523-91E6-58CABC6041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D91397-3C37-402E-BB90-1A49A332A4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8E9E0F8-B592-47C0-BD91-14C7E4F88ECC}">
      <dgm:prSet/>
      <dgm:spPr/>
      <dgm:t>
        <a:bodyPr/>
        <a:lstStyle/>
        <a:p>
          <a:r>
            <a:rPr lang="pt-PT" dirty="0" err="1"/>
            <a:t>Webmin</a:t>
          </a:r>
          <a:endParaRPr lang="pt-PT" dirty="0"/>
        </a:p>
      </dgm:t>
    </dgm:pt>
    <dgm:pt modelId="{CDA5A6F0-F099-4F26-A10B-253378C8C86D}" type="parTrans" cxnId="{BD075AC5-53DC-45F2-AE48-E77F3EFC43C9}">
      <dgm:prSet/>
      <dgm:spPr/>
      <dgm:t>
        <a:bodyPr/>
        <a:lstStyle/>
        <a:p>
          <a:endParaRPr lang="pt-PT"/>
        </a:p>
      </dgm:t>
    </dgm:pt>
    <dgm:pt modelId="{A4DF504B-F994-46B3-A1D0-52CCEF054532}" type="sibTrans" cxnId="{BD075AC5-53DC-45F2-AE48-E77F3EFC43C9}">
      <dgm:prSet/>
      <dgm:spPr/>
      <dgm:t>
        <a:bodyPr/>
        <a:lstStyle/>
        <a:p>
          <a:endParaRPr lang="pt-PT"/>
        </a:p>
      </dgm:t>
    </dgm:pt>
    <dgm:pt modelId="{B3A0EA61-BC18-4228-9DD2-19D6CB4C2186}" type="pres">
      <dgm:prSet presAssocID="{B5D91397-3C37-402E-BB90-1A49A332A42B}" presName="linear" presStyleCnt="0">
        <dgm:presLayoutVars>
          <dgm:dir/>
          <dgm:animLvl val="lvl"/>
          <dgm:resizeHandles val="exact"/>
        </dgm:presLayoutVars>
      </dgm:prSet>
      <dgm:spPr/>
    </dgm:pt>
    <dgm:pt modelId="{7F55A891-3EFE-4954-98C8-4C7426F4DC67}" type="pres">
      <dgm:prSet presAssocID="{C8E9E0F8-B592-47C0-BD91-14C7E4F88ECC}" presName="parentLin" presStyleCnt="0"/>
      <dgm:spPr/>
    </dgm:pt>
    <dgm:pt modelId="{B520B379-A718-4279-9E58-B96DBAC9F0FB}" type="pres">
      <dgm:prSet presAssocID="{C8E9E0F8-B592-47C0-BD91-14C7E4F88ECC}" presName="parentLeftMargin" presStyleLbl="node1" presStyleIdx="0" presStyleCnt="1"/>
      <dgm:spPr/>
    </dgm:pt>
    <dgm:pt modelId="{89ECA3C9-9712-4A95-9A0E-83EB8C33ACB6}" type="pres">
      <dgm:prSet presAssocID="{C8E9E0F8-B592-47C0-BD91-14C7E4F88E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16B03FC-8F68-41F3-9C64-65873808FBDB}" type="pres">
      <dgm:prSet presAssocID="{C8E9E0F8-B592-47C0-BD91-14C7E4F88ECC}" presName="negativeSpace" presStyleCnt="0"/>
      <dgm:spPr/>
    </dgm:pt>
    <dgm:pt modelId="{49E1CB26-AED1-4172-93C4-A0C27BD11EBF}" type="pres">
      <dgm:prSet presAssocID="{C8E9E0F8-B592-47C0-BD91-14C7E4F88ECC}" presName="childText" presStyleLbl="conFgAcc1" presStyleIdx="0" presStyleCnt="1" custLinFactNeighborY="-33583">
        <dgm:presLayoutVars>
          <dgm:bulletEnabled val="1"/>
        </dgm:presLayoutVars>
      </dgm:prSet>
      <dgm:spPr/>
    </dgm:pt>
  </dgm:ptLst>
  <dgm:cxnLst>
    <dgm:cxn modelId="{E9C1F661-AC72-47B3-B2BB-43CA86AEEC08}" type="presOf" srcId="{B5D91397-3C37-402E-BB90-1A49A332A42B}" destId="{B3A0EA61-BC18-4228-9DD2-19D6CB4C2186}" srcOrd="0" destOrd="0" presId="urn:microsoft.com/office/officeart/2005/8/layout/list1"/>
    <dgm:cxn modelId="{7B129E72-A358-4C21-BE86-1B29031B4F90}" type="presOf" srcId="{C8E9E0F8-B592-47C0-BD91-14C7E4F88ECC}" destId="{B520B379-A718-4279-9E58-B96DBAC9F0FB}" srcOrd="0" destOrd="0" presId="urn:microsoft.com/office/officeart/2005/8/layout/list1"/>
    <dgm:cxn modelId="{BD075AC5-53DC-45F2-AE48-E77F3EFC43C9}" srcId="{B5D91397-3C37-402E-BB90-1A49A332A42B}" destId="{C8E9E0F8-B592-47C0-BD91-14C7E4F88ECC}" srcOrd="0" destOrd="0" parTransId="{CDA5A6F0-F099-4F26-A10B-253378C8C86D}" sibTransId="{A4DF504B-F994-46B3-A1D0-52CCEF054532}"/>
    <dgm:cxn modelId="{F707A5FB-B353-4531-9D3D-0501DF67B4D4}" type="presOf" srcId="{C8E9E0F8-B592-47C0-BD91-14C7E4F88ECC}" destId="{89ECA3C9-9712-4A95-9A0E-83EB8C33ACB6}" srcOrd="1" destOrd="0" presId="urn:microsoft.com/office/officeart/2005/8/layout/list1"/>
    <dgm:cxn modelId="{C73677B7-6E85-4B37-A3A2-FEB995CC8A4E}" type="presParOf" srcId="{B3A0EA61-BC18-4228-9DD2-19D6CB4C2186}" destId="{7F55A891-3EFE-4954-98C8-4C7426F4DC67}" srcOrd="0" destOrd="0" presId="urn:microsoft.com/office/officeart/2005/8/layout/list1"/>
    <dgm:cxn modelId="{5B0DC6FF-02E6-4E45-B72E-7B6A1FBC68D3}" type="presParOf" srcId="{7F55A891-3EFE-4954-98C8-4C7426F4DC67}" destId="{B520B379-A718-4279-9E58-B96DBAC9F0FB}" srcOrd="0" destOrd="0" presId="urn:microsoft.com/office/officeart/2005/8/layout/list1"/>
    <dgm:cxn modelId="{8B26BC0C-7FEA-45EB-9736-99E798671386}" type="presParOf" srcId="{7F55A891-3EFE-4954-98C8-4C7426F4DC67}" destId="{89ECA3C9-9712-4A95-9A0E-83EB8C33ACB6}" srcOrd="1" destOrd="0" presId="urn:microsoft.com/office/officeart/2005/8/layout/list1"/>
    <dgm:cxn modelId="{ECF2338A-EDB5-48F0-84E0-DAFE7D31A6CE}" type="presParOf" srcId="{B3A0EA61-BC18-4228-9DD2-19D6CB4C2186}" destId="{A16B03FC-8F68-41F3-9C64-65873808FBDB}" srcOrd="1" destOrd="0" presId="urn:microsoft.com/office/officeart/2005/8/layout/list1"/>
    <dgm:cxn modelId="{899DD92C-7C36-434B-885D-3E996C4D6060}" type="presParOf" srcId="{B3A0EA61-BC18-4228-9DD2-19D6CB4C2186}" destId="{49E1CB26-AED1-4172-93C4-A0C27BD11E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DA45D7-E2DE-42C5-9241-605935E1AB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31C99E1-8524-482F-8486-4FD974EC072F}">
      <dgm:prSet/>
      <dgm:spPr/>
      <dgm:t>
        <a:bodyPr/>
        <a:lstStyle/>
        <a:p>
          <a:r>
            <a:rPr lang="pt-PT" dirty="0"/>
            <a:t>SSH</a:t>
          </a:r>
        </a:p>
      </dgm:t>
    </dgm:pt>
    <dgm:pt modelId="{34CB8720-E2F6-4F8A-BB22-9915F2DB7954}" type="parTrans" cxnId="{65A05F67-B546-40FF-B226-1ABA3203FB0B}">
      <dgm:prSet/>
      <dgm:spPr/>
      <dgm:t>
        <a:bodyPr/>
        <a:lstStyle/>
        <a:p>
          <a:endParaRPr lang="pt-PT"/>
        </a:p>
      </dgm:t>
    </dgm:pt>
    <dgm:pt modelId="{155A484A-2113-4512-B024-F2A016E194D0}" type="sibTrans" cxnId="{65A05F67-B546-40FF-B226-1ABA3203FB0B}">
      <dgm:prSet/>
      <dgm:spPr/>
      <dgm:t>
        <a:bodyPr/>
        <a:lstStyle/>
        <a:p>
          <a:endParaRPr lang="pt-PT"/>
        </a:p>
      </dgm:t>
    </dgm:pt>
    <dgm:pt modelId="{EAF3FBD4-33D8-498D-815D-D25F79807B7D}">
      <dgm:prSet/>
      <dgm:spPr/>
      <dgm:t>
        <a:bodyPr/>
        <a:lstStyle/>
        <a:p>
          <a:r>
            <a:rPr lang="pt-PT" dirty="0"/>
            <a:t>Tempo limite para login</a:t>
          </a:r>
        </a:p>
      </dgm:t>
    </dgm:pt>
    <dgm:pt modelId="{28E1BC13-4AD0-4209-830B-028F312E4A7B}" type="parTrans" cxnId="{012FC22C-2A62-4253-B29C-B8C60CB1BA5E}">
      <dgm:prSet/>
      <dgm:spPr/>
      <dgm:t>
        <a:bodyPr/>
        <a:lstStyle/>
        <a:p>
          <a:endParaRPr lang="pt-PT"/>
        </a:p>
      </dgm:t>
    </dgm:pt>
    <dgm:pt modelId="{D0FB3A5A-6FA3-4D82-8164-0D6CD3D48D3E}" type="sibTrans" cxnId="{012FC22C-2A62-4253-B29C-B8C60CB1BA5E}">
      <dgm:prSet/>
      <dgm:spPr/>
      <dgm:t>
        <a:bodyPr/>
        <a:lstStyle/>
        <a:p>
          <a:endParaRPr lang="pt-PT"/>
        </a:p>
      </dgm:t>
    </dgm:pt>
    <dgm:pt modelId="{940D0ABF-E5E2-4CEE-BE69-E9F77D1B1DC5}">
      <dgm:prSet/>
      <dgm:spPr/>
      <dgm:t>
        <a:bodyPr/>
        <a:lstStyle/>
        <a:p>
          <a:r>
            <a:rPr lang="pt-PT" dirty="0"/>
            <a:t>Tempo limite de inatividade</a:t>
          </a:r>
        </a:p>
      </dgm:t>
    </dgm:pt>
    <dgm:pt modelId="{E93A75D4-BD7F-4A9A-A0E4-E69E855B7C14}" type="parTrans" cxnId="{4ABC0333-A01E-4016-85EC-7470C90DFDC5}">
      <dgm:prSet/>
      <dgm:spPr/>
      <dgm:t>
        <a:bodyPr/>
        <a:lstStyle/>
        <a:p>
          <a:endParaRPr lang="pt-PT"/>
        </a:p>
      </dgm:t>
    </dgm:pt>
    <dgm:pt modelId="{2F6B2828-E442-42E5-8B3D-8203515B72D6}" type="sibTrans" cxnId="{4ABC0333-A01E-4016-85EC-7470C90DFDC5}">
      <dgm:prSet/>
      <dgm:spPr/>
      <dgm:t>
        <a:bodyPr/>
        <a:lstStyle/>
        <a:p>
          <a:endParaRPr lang="pt-PT"/>
        </a:p>
      </dgm:t>
    </dgm:pt>
    <dgm:pt modelId="{B1E91C60-885A-4A44-99BE-BDFCD50C52F3}">
      <dgm:prSet/>
      <dgm:spPr/>
      <dgm:t>
        <a:bodyPr/>
        <a:lstStyle/>
        <a:p>
          <a:r>
            <a:rPr lang="pt-PT" dirty="0"/>
            <a:t>Não permite login do </a:t>
          </a:r>
          <a:r>
            <a:rPr lang="pt-PT" dirty="0" err="1"/>
            <a:t>root</a:t>
          </a:r>
          <a:r>
            <a:rPr lang="pt-PT" dirty="0"/>
            <a:t> </a:t>
          </a:r>
        </a:p>
      </dgm:t>
    </dgm:pt>
    <dgm:pt modelId="{0A04739C-4642-4769-A174-7E76745DA6E5}" type="parTrans" cxnId="{B27109DA-3E1F-43E1-BF2B-1F9AD99F58F4}">
      <dgm:prSet/>
      <dgm:spPr/>
      <dgm:t>
        <a:bodyPr/>
        <a:lstStyle/>
        <a:p>
          <a:endParaRPr lang="pt-PT"/>
        </a:p>
      </dgm:t>
    </dgm:pt>
    <dgm:pt modelId="{B7042A6D-732B-4E65-A1CB-9E4DCC87BFAA}" type="sibTrans" cxnId="{B27109DA-3E1F-43E1-BF2B-1F9AD99F58F4}">
      <dgm:prSet/>
      <dgm:spPr/>
      <dgm:t>
        <a:bodyPr/>
        <a:lstStyle/>
        <a:p>
          <a:endParaRPr lang="pt-PT"/>
        </a:p>
      </dgm:t>
    </dgm:pt>
    <dgm:pt modelId="{3370291F-9183-4426-A939-3B4AD9FD1D0F}">
      <dgm:prSet/>
      <dgm:spPr/>
      <dgm:t>
        <a:bodyPr/>
        <a:lstStyle/>
        <a:p>
          <a:r>
            <a:rPr lang="pt-PT"/>
            <a:t>Máximo de tentativas de sessão</a:t>
          </a:r>
        </a:p>
      </dgm:t>
    </dgm:pt>
    <dgm:pt modelId="{1D535DD6-8F47-4D28-B94A-D007B4D33DA3}" type="parTrans" cxnId="{6DBDFC75-FBFE-481B-97FC-24C95AAFADB6}">
      <dgm:prSet/>
      <dgm:spPr/>
      <dgm:t>
        <a:bodyPr/>
        <a:lstStyle/>
        <a:p>
          <a:endParaRPr lang="pt-PT"/>
        </a:p>
      </dgm:t>
    </dgm:pt>
    <dgm:pt modelId="{0B673872-7FD5-451A-9EF0-DD5D10FE739C}" type="sibTrans" cxnId="{6DBDFC75-FBFE-481B-97FC-24C95AAFADB6}">
      <dgm:prSet/>
      <dgm:spPr/>
      <dgm:t>
        <a:bodyPr/>
        <a:lstStyle/>
        <a:p>
          <a:endParaRPr lang="pt-PT"/>
        </a:p>
      </dgm:t>
    </dgm:pt>
    <dgm:pt modelId="{E5319E80-3095-4A2D-8326-FF9C66F91CF1}">
      <dgm:prSet/>
      <dgm:spPr/>
      <dgm:t>
        <a:bodyPr/>
        <a:lstStyle/>
        <a:p>
          <a:r>
            <a:rPr lang="pt-PT"/>
            <a:t>Máximo de sessões </a:t>
          </a:r>
        </a:p>
      </dgm:t>
    </dgm:pt>
    <dgm:pt modelId="{102AB1D8-0076-4E50-A4A5-6FEBD1D1CEBE}" type="parTrans" cxnId="{ADC14AB6-6CFA-47FE-B510-7CD5880C1330}">
      <dgm:prSet/>
      <dgm:spPr/>
      <dgm:t>
        <a:bodyPr/>
        <a:lstStyle/>
        <a:p>
          <a:endParaRPr lang="pt-PT"/>
        </a:p>
      </dgm:t>
    </dgm:pt>
    <dgm:pt modelId="{1CCF0494-39A4-4EC7-97CD-40A7F472A37C}" type="sibTrans" cxnId="{ADC14AB6-6CFA-47FE-B510-7CD5880C1330}">
      <dgm:prSet/>
      <dgm:spPr/>
      <dgm:t>
        <a:bodyPr/>
        <a:lstStyle/>
        <a:p>
          <a:endParaRPr lang="pt-PT"/>
        </a:p>
      </dgm:t>
    </dgm:pt>
    <dgm:pt modelId="{FE9C1242-4DD5-4B40-BA57-7ECFD21592FA}">
      <dgm:prSet/>
      <dgm:spPr/>
      <dgm:t>
        <a:bodyPr/>
        <a:lstStyle/>
        <a:p>
          <a:r>
            <a:rPr lang="pt-PT"/>
            <a:t>Mensagem de banner</a:t>
          </a:r>
        </a:p>
      </dgm:t>
    </dgm:pt>
    <dgm:pt modelId="{D009CBE5-D6A0-4053-961F-724D7792B689}" type="parTrans" cxnId="{BDBD6039-1E50-45C1-AF56-500D2CE8BB7E}">
      <dgm:prSet/>
      <dgm:spPr/>
      <dgm:t>
        <a:bodyPr/>
        <a:lstStyle/>
        <a:p>
          <a:endParaRPr lang="pt-PT"/>
        </a:p>
      </dgm:t>
    </dgm:pt>
    <dgm:pt modelId="{7631AF1C-A905-4049-8744-FBB2C6FA0660}" type="sibTrans" cxnId="{BDBD6039-1E50-45C1-AF56-500D2CE8BB7E}">
      <dgm:prSet/>
      <dgm:spPr/>
      <dgm:t>
        <a:bodyPr/>
        <a:lstStyle/>
        <a:p>
          <a:endParaRPr lang="pt-PT"/>
        </a:p>
      </dgm:t>
    </dgm:pt>
    <dgm:pt modelId="{CC7E7B28-4290-4636-9B55-5C550607320B}">
      <dgm:prSet/>
      <dgm:spPr/>
      <dgm:t>
        <a:bodyPr/>
        <a:lstStyle/>
        <a:p>
          <a:r>
            <a:rPr lang="pt-PT" dirty="0"/>
            <a:t>Porto 2221</a:t>
          </a:r>
        </a:p>
      </dgm:t>
    </dgm:pt>
    <dgm:pt modelId="{C2EDF4C3-1946-4B62-A037-FAF7CF16BAF2}" type="parTrans" cxnId="{28E317B1-3E33-42D1-9A61-BE682F906EB4}">
      <dgm:prSet/>
      <dgm:spPr/>
    </dgm:pt>
    <dgm:pt modelId="{10C64D09-F80D-4B4D-A205-5F290F147026}" type="sibTrans" cxnId="{28E317B1-3E33-42D1-9A61-BE682F906EB4}">
      <dgm:prSet/>
      <dgm:spPr/>
    </dgm:pt>
    <dgm:pt modelId="{A618CEA4-AA5A-40EE-A1CC-790FDC78EE68}" type="pres">
      <dgm:prSet presAssocID="{94DA45D7-E2DE-42C5-9241-605935E1ABE4}" presName="linear" presStyleCnt="0">
        <dgm:presLayoutVars>
          <dgm:dir/>
          <dgm:animLvl val="lvl"/>
          <dgm:resizeHandles val="exact"/>
        </dgm:presLayoutVars>
      </dgm:prSet>
      <dgm:spPr/>
    </dgm:pt>
    <dgm:pt modelId="{388B534F-D7A7-47E0-8792-11C178CA2823}" type="pres">
      <dgm:prSet presAssocID="{431C99E1-8524-482F-8486-4FD974EC072F}" presName="parentLin" presStyleCnt="0"/>
      <dgm:spPr/>
    </dgm:pt>
    <dgm:pt modelId="{4059C35C-70AF-402F-9102-C90B333AC3B4}" type="pres">
      <dgm:prSet presAssocID="{431C99E1-8524-482F-8486-4FD974EC072F}" presName="parentLeftMargin" presStyleLbl="node1" presStyleIdx="0" presStyleCnt="1"/>
      <dgm:spPr/>
    </dgm:pt>
    <dgm:pt modelId="{E9E78F3D-2755-4B1C-A67F-E731ED2CC854}" type="pres">
      <dgm:prSet presAssocID="{431C99E1-8524-482F-8486-4FD974EC07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E07BFE3-D167-4CA0-B3D1-C559DEF44A3D}" type="pres">
      <dgm:prSet presAssocID="{431C99E1-8524-482F-8486-4FD974EC072F}" presName="negativeSpace" presStyleCnt="0"/>
      <dgm:spPr/>
    </dgm:pt>
    <dgm:pt modelId="{1EC66F9A-083C-443A-9F66-634A0018ED74}" type="pres">
      <dgm:prSet presAssocID="{431C99E1-8524-482F-8486-4FD974EC072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05C4C24-B87E-48C3-85C8-ADE36E0D7381}" type="presOf" srcId="{EAF3FBD4-33D8-498D-815D-D25F79807B7D}" destId="{1EC66F9A-083C-443A-9F66-634A0018ED74}" srcOrd="0" destOrd="1" presId="urn:microsoft.com/office/officeart/2005/8/layout/list1"/>
    <dgm:cxn modelId="{012FC22C-2A62-4253-B29C-B8C60CB1BA5E}" srcId="{431C99E1-8524-482F-8486-4FD974EC072F}" destId="{EAF3FBD4-33D8-498D-815D-D25F79807B7D}" srcOrd="1" destOrd="0" parTransId="{28E1BC13-4AD0-4209-830B-028F312E4A7B}" sibTransId="{D0FB3A5A-6FA3-4D82-8164-0D6CD3D48D3E}"/>
    <dgm:cxn modelId="{CA490931-317B-4AB5-AD28-27112D46431D}" type="presOf" srcId="{940D0ABF-E5E2-4CEE-BE69-E9F77D1B1DC5}" destId="{1EC66F9A-083C-443A-9F66-634A0018ED74}" srcOrd="0" destOrd="2" presId="urn:microsoft.com/office/officeart/2005/8/layout/list1"/>
    <dgm:cxn modelId="{4ABC0333-A01E-4016-85EC-7470C90DFDC5}" srcId="{431C99E1-8524-482F-8486-4FD974EC072F}" destId="{940D0ABF-E5E2-4CEE-BE69-E9F77D1B1DC5}" srcOrd="2" destOrd="0" parTransId="{E93A75D4-BD7F-4A9A-A0E4-E69E855B7C14}" sibTransId="{2F6B2828-E442-42E5-8B3D-8203515B72D6}"/>
    <dgm:cxn modelId="{BDBD6039-1E50-45C1-AF56-500D2CE8BB7E}" srcId="{431C99E1-8524-482F-8486-4FD974EC072F}" destId="{FE9C1242-4DD5-4B40-BA57-7ECFD21592FA}" srcOrd="6" destOrd="0" parTransId="{D009CBE5-D6A0-4053-961F-724D7792B689}" sibTransId="{7631AF1C-A905-4049-8744-FBB2C6FA0660}"/>
    <dgm:cxn modelId="{1EC62143-115F-445D-AD0D-CA3C6F6802FC}" type="presOf" srcId="{431C99E1-8524-482F-8486-4FD974EC072F}" destId="{4059C35C-70AF-402F-9102-C90B333AC3B4}" srcOrd="0" destOrd="0" presId="urn:microsoft.com/office/officeart/2005/8/layout/list1"/>
    <dgm:cxn modelId="{65A05F67-B546-40FF-B226-1ABA3203FB0B}" srcId="{94DA45D7-E2DE-42C5-9241-605935E1ABE4}" destId="{431C99E1-8524-482F-8486-4FD974EC072F}" srcOrd="0" destOrd="0" parTransId="{34CB8720-E2F6-4F8A-BB22-9915F2DB7954}" sibTransId="{155A484A-2113-4512-B024-F2A016E194D0}"/>
    <dgm:cxn modelId="{9C232151-C998-4269-9D1E-EE0E83779D6B}" type="presOf" srcId="{E5319E80-3095-4A2D-8326-FF9C66F91CF1}" destId="{1EC66F9A-083C-443A-9F66-634A0018ED74}" srcOrd="0" destOrd="5" presId="urn:microsoft.com/office/officeart/2005/8/layout/list1"/>
    <dgm:cxn modelId="{B6646553-5EAD-417A-90BD-E13C0B25B30F}" type="presOf" srcId="{3370291F-9183-4426-A939-3B4AD9FD1D0F}" destId="{1EC66F9A-083C-443A-9F66-634A0018ED74}" srcOrd="0" destOrd="4" presId="urn:microsoft.com/office/officeart/2005/8/layout/list1"/>
    <dgm:cxn modelId="{6DBDFC75-FBFE-481B-97FC-24C95AAFADB6}" srcId="{431C99E1-8524-482F-8486-4FD974EC072F}" destId="{3370291F-9183-4426-A939-3B4AD9FD1D0F}" srcOrd="4" destOrd="0" parTransId="{1D535DD6-8F47-4D28-B94A-D007B4D33DA3}" sibTransId="{0B673872-7FD5-451A-9EF0-DD5D10FE739C}"/>
    <dgm:cxn modelId="{8A4A9883-B5DC-4806-AFBF-78EBC1066466}" type="presOf" srcId="{94DA45D7-E2DE-42C5-9241-605935E1ABE4}" destId="{A618CEA4-AA5A-40EE-A1CC-790FDC78EE68}" srcOrd="0" destOrd="0" presId="urn:microsoft.com/office/officeart/2005/8/layout/list1"/>
    <dgm:cxn modelId="{2DF4F1AC-7692-40F6-9AC5-6BDB93275054}" type="presOf" srcId="{CC7E7B28-4290-4636-9B55-5C550607320B}" destId="{1EC66F9A-083C-443A-9F66-634A0018ED74}" srcOrd="0" destOrd="0" presId="urn:microsoft.com/office/officeart/2005/8/layout/list1"/>
    <dgm:cxn modelId="{28E317B1-3E33-42D1-9A61-BE682F906EB4}" srcId="{431C99E1-8524-482F-8486-4FD974EC072F}" destId="{CC7E7B28-4290-4636-9B55-5C550607320B}" srcOrd="0" destOrd="0" parTransId="{C2EDF4C3-1946-4B62-A037-FAF7CF16BAF2}" sibTransId="{10C64D09-F80D-4B4D-A205-5F290F147026}"/>
    <dgm:cxn modelId="{ADC14AB6-6CFA-47FE-B510-7CD5880C1330}" srcId="{431C99E1-8524-482F-8486-4FD974EC072F}" destId="{E5319E80-3095-4A2D-8326-FF9C66F91CF1}" srcOrd="5" destOrd="0" parTransId="{102AB1D8-0076-4E50-A4A5-6FEBD1D1CEBE}" sibTransId="{1CCF0494-39A4-4EC7-97CD-40A7F472A37C}"/>
    <dgm:cxn modelId="{2DE007D4-82EC-406F-A307-3B6EAACA54AA}" type="presOf" srcId="{431C99E1-8524-482F-8486-4FD974EC072F}" destId="{E9E78F3D-2755-4B1C-A67F-E731ED2CC854}" srcOrd="1" destOrd="0" presId="urn:microsoft.com/office/officeart/2005/8/layout/list1"/>
    <dgm:cxn modelId="{7D2ED7D4-F042-4FA9-B3A4-2CF4048F10F8}" type="presOf" srcId="{B1E91C60-885A-4A44-99BE-BDFCD50C52F3}" destId="{1EC66F9A-083C-443A-9F66-634A0018ED74}" srcOrd="0" destOrd="3" presId="urn:microsoft.com/office/officeart/2005/8/layout/list1"/>
    <dgm:cxn modelId="{B27109DA-3E1F-43E1-BF2B-1F9AD99F58F4}" srcId="{431C99E1-8524-482F-8486-4FD974EC072F}" destId="{B1E91C60-885A-4A44-99BE-BDFCD50C52F3}" srcOrd="3" destOrd="0" parTransId="{0A04739C-4642-4769-A174-7E76745DA6E5}" sibTransId="{B7042A6D-732B-4E65-A1CB-9E4DCC87BFAA}"/>
    <dgm:cxn modelId="{68E009E2-8E73-4E79-9816-FCBA8DC2E462}" type="presOf" srcId="{FE9C1242-4DD5-4B40-BA57-7ECFD21592FA}" destId="{1EC66F9A-083C-443A-9F66-634A0018ED74}" srcOrd="0" destOrd="6" presId="urn:microsoft.com/office/officeart/2005/8/layout/list1"/>
    <dgm:cxn modelId="{D3562CDD-2E0E-452D-A43C-B10245E89462}" type="presParOf" srcId="{A618CEA4-AA5A-40EE-A1CC-790FDC78EE68}" destId="{388B534F-D7A7-47E0-8792-11C178CA2823}" srcOrd="0" destOrd="0" presId="urn:microsoft.com/office/officeart/2005/8/layout/list1"/>
    <dgm:cxn modelId="{C614994D-3429-4DBB-B5F8-4D43EA7DC00F}" type="presParOf" srcId="{388B534F-D7A7-47E0-8792-11C178CA2823}" destId="{4059C35C-70AF-402F-9102-C90B333AC3B4}" srcOrd="0" destOrd="0" presId="urn:microsoft.com/office/officeart/2005/8/layout/list1"/>
    <dgm:cxn modelId="{AA3F4BEC-FDFC-4F35-8818-921EAEEF57A5}" type="presParOf" srcId="{388B534F-D7A7-47E0-8792-11C178CA2823}" destId="{E9E78F3D-2755-4B1C-A67F-E731ED2CC854}" srcOrd="1" destOrd="0" presId="urn:microsoft.com/office/officeart/2005/8/layout/list1"/>
    <dgm:cxn modelId="{10F3E947-997F-4B52-8930-6C9468CCCE97}" type="presParOf" srcId="{A618CEA4-AA5A-40EE-A1CC-790FDC78EE68}" destId="{4E07BFE3-D167-4CA0-B3D1-C559DEF44A3D}" srcOrd="1" destOrd="0" presId="urn:microsoft.com/office/officeart/2005/8/layout/list1"/>
    <dgm:cxn modelId="{BA60072D-A81E-4197-85D9-6E9C7D468F5E}" type="presParOf" srcId="{A618CEA4-AA5A-40EE-A1CC-790FDC78EE68}" destId="{1EC66F9A-083C-443A-9F66-634A0018ED7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D91397-3C37-402E-BB90-1A49A332A4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8E9E0F8-B592-47C0-BD91-14C7E4F88ECC}">
      <dgm:prSet/>
      <dgm:spPr/>
      <dgm:t>
        <a:bodyPr/>
        <a:lstStyle/>
        <a:p>
          <a:r>
            <a:rPr lang="pt-PT" dirty="0"/>
            <a:t>Servidor Centralizado para </a:t>
          </a:r>
          <a:r>
            <a:rPr lang="pt-PT" dirty="0" err="1"/>
            <a:t>Logs</a:t>
          </a:r>
          <a:endParaRPr lang="pt-PT" dirty="0"/>
        </a:p>
      </dgm:t>
    </dgm:pt>
    <dgm:pt modelId="{CDA5A6F0-F099-4F26-A10B-253378C8C86D}" type="parTrans" cxnId="{BD075AC5-53DC-45F2-AE48-E77F3EFC43C9}">
      <dgm:prSet/>
      <dgm:spPr/>
      <dgm:t>
        <a:bodyPr/>
        <a:lstStyle/>
        <a:p>
          <a:endParaRPr lang="pt-PT"/>
        </a:p>
      </dgm:t>
    </dgm:pt>
    <dgm:pt modelId="{A4DF504B-F994-46B3-A1D0-52CCEF054532}" type="sibTrans" cxnId="{BD075AC5-53DC-45F2-AE48-E77F3EFC43C9}">
      <dgm:prSet/>
      <dgm:spPr/>
      <dgm:t>
        <a:bodyPr/>
        <a:lstStyle/>
        <a:p>
          <a:endParaRPr lang="pt-PT"/>
        </a:p>
      </dgm:t>
    </dgm:pt>
    <dgm:pt modelId="{60AD3C71-CE19-4079-B712-CD0DC86BA7C7}">
      <dgm:prSet/>
      <dgm:spPr/>
      <dgm:t>
        <a:bodyPr/>
        <a:lstStyle/>
        <a:p>
          <a:r>
            <a:rPr lang="pt-PT" dirty="0"/>
            <a:t>Permitir receber os </a:t>
          </a:r>
          <a:r>
            <a:rPr lang="pt-PT" dirty="0" err="1"/>
            <a:t>logs</a:t>
          </a:r>
          <a:r>
            <a:rPr lang="pt-PT" dirty="0"/>
            <a:t> de outros servidores</a:t>
          </a:r>
        </a:p>
      </dgm:t>
    </dgm:pt>
    <dgm:pt modelId="{B0EA7206-F274-4D9B-ABD0-7B24E0CCE314}" type="parTrans" cxnId="{D4C68C14-CD7E-4715-9A90-01B85B67621C}">
      <dgm:prSet/>
      <dgm:spPr/>
      <dgm:t>
        <a:bodyPr/>
        <a:lstStyle/>
        <a:p>
          <a:endParaRPr lang="pt-PT"/>
        </a:p>
      </dgm:t>
    </dgm:pt>
    <dgm:pt modelId="{1A1136A2-AAE5-4BF2-9FA0-7866BE6C771F}" type="sibTrans" cxnId="{D4C68C14-CD7E-4715-9A90-01B85B67621C}">
      <dgm:prSet/>
      <dgm:spPr/>
      <dgm:t>
        <a:bodyPr/>
        <a:lstStyle/>
        <a:p>
          <a:endParaRPr lang="pt-PT"/>
        </a:p>
      </dgm:t>
    </dgm:pt>
    <dgm:pt modelId="{2834014B-BF69-419E-83B8-5AEF5D81CF62}">
      <dgm:prSet/>
      <dgm:spPr/>
      <dgm:t>
        <a:bodyPr/>
        <a:lstStyle/>
        <a:p>
          <a:r>
            <a:rPr lang="pt-PT" dirty="0"/>
            <a:t>Porto 514</a:t>
          </a:r>
        </a:p>
      </dgm:t>
    </dgm:pt>
    <dgm:pt modelId="{C9B4F46A-35D9-4C60-AD3F-F25621B14AA5}" type="parTrans" cxnId="{B5D91BFB-6D72-49D9-85CC-0ADDC7F19FF5}">
      <dgm:prSet/>
      <dgm:spPr/>
      <dgm:t>
        <a:bodyPr/>
        <a:lstStyle/>
        <a:p>
          <a:endParaRPr lang="pt-PT"/>
        </a:p>
      </dgm:t>
    </dgm:pt>
    <dgm:pt modelId="{86DB8492-A46E-4032-9B08-7F52B07BB03A}" type="sibTrans" cxnId="{B5D91BFB-6D72-49D9-85CC-0ADDC7F19FF5}">
      <dgm:prSet/>
      <dgm:spPr/>
      <dgm:t>
        <a:bodyPr/>
        <a:lstStyle/>
        <a:p>
          <a:endParaRPr lang="pt-PT"/>
        </a:p>
      </dgm:t>
    </dgm:pt>
    <dgm:pt modelId="{B3A0EA61-BC18-4228-9DD2-19D6CB4C2186}" type="pres">
      <dgm:prSet presAssocID="{B5D91397-3C37-402E-BB90-1A49A332A42B}" presName="linear" presStyleCnt="0">
        <dgm:presLayoutVars>
          <dgm:dir/>
          <dgm:animLvl val="lvl"/>
          <dgm:resizeHandles val="exact"/>
        </dgm:presLayoutVars>
      </dgm:prSet>
      <dgm:spPr/>
    </dgm:pt>
    <dgm:pt modelId="{7F55A891-3EFE-4954-98C8-4C7426F4DC67}" type="pres">
      <dgm:prSet presAssocID="{C8E9E0F8-B592-47C0-BD91-14C7E4F88ECC}" presName="parentLin" presStyleCnt="0"/>
      <dgm:spPr/>
    </dgm:pt>
    <dgm:pt modelId="{B520B379-A718-4279-9E58-B96DBAC9F0FB}" type="pres">
      <dgm:prSet presAssocID="{C8E9E0F8-B592-47C0-BD91-14C7E4F88ECC}" presName="parentLeftMargin" presStyleLbl="node1" presStyleIdx="0" presStyleCnt="1"/>
      <dgm:spPr/>
    </dgm:pt>
    <dgm:pt modelId="{89ECA3C9-9712-4A95-9A0E-83EB8C33ACB6}" type="pres">
      <dgm:prSet presAssocID="{C8E9E0F8-B592-47C0-BD91-14C7E4F88E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16B03FC-8F68-41F3-9C64-65873808FBDB}" type="pres">
      <dgm:prSet presAssocID="{C8E9E0F8-B592-47C0-BD91-14C7E4F88ECC}" presName="negativeSpace" presStyleCnt="0"/>
      <dgm:spPr/>
    </dgm:pt>
    <dgm:pt modelId="{49E1CB26-AED1-4172-93C4-A0C27BD11EBF}" type="pres">
      <dgm:prSet presAssocID="{C8E9E0F8-B592-47C0-BD91-14C7E4F88ECC}" presName="childText" presStyleLbl="conFgAcc1" presStyleIdx="0" presStyleCnt="1" custLinFactNeighborY="-33583">
        <dgm:presLayoutVars>
          <dgm:bulletEnabled val="1"/>
        </dgm:presLayoutVars>
      </dgm:prSet>
      <dgm:spPr/>
    </dgm:pt>
  </dgm:ptLst>
  <dgm:cxnLst>
    <dgm:cxn modelId="{8873A70F-E17C-46E0-862D-74BF189EB35E}" type="presOf" srcId="{2834014B-BF69-419E-83B8-5AEF5D81CF62}" destId="{49E1CB26-AED1-4172-93C4-A0C27BD11EBF}" srcOrd="0" destOrd="1" presId="urn:microsoft.com/office/officeart/2005/8/layout/list1"/>
    <dgm:cxn modelId="{D4C68C14-CD7E-4715-9A90-01B85B67621C}" srcId="{C8E9E0F8-B592-47C0-BD91-14C7E4F88ECC}" destId="{60AD3C71-CE19-4079-B712-CD0DC86BA7C7}" srcOrd="0" destOrd="0" parTransId="{B0EA7206-F274-4D9B-ABD0-7B24E0CCE314}" sibTransId="{1A1136A2-AAE5-4BF2-9FA0-7866BE6C771F}"/>
    <dgm:cxn modelId="{E9C1F661-AC72-47B3-B2BB-43CA86AEEC08}" type="presOf" srcId="{B5D91397-3C37-402E-BB90-1A49A332A42B}" destId="{B3A0EA61-BC18-4228-9DD2-19D6CB4C2186}" srcOrd="0" destOrd="0" presId="urn:microsoft.com/office/officeart/2005/8/layout/list1"/>
    <dgm:cxn modelId="{7B129E72-A358-4C21-BE86-1B29031B4F90}" type="presOf" srcId="{C8E9E0F8-B592-47C0-BD91-14C7E4F88ECC}" destId="{B520B379-A718-4279-9E58-B96DBAC9F0FB}" srcOrd="0" destOrd="0" presId="urn:microsoft.com/office/officeart/2005/8/layout/list1"/>
    <dgm:cxn modelId="{AB442ABA-C0BE-4F03-8B31-2E13AE5C6AC4}" type="presOf" srcId="{60AD3C71-CE19-4079-B712-CD0DC86BA7C7}" destId="{49E1CB26-AED1-4172-93C4-A0C27BD11EBF}" srcOrd="0" destOrd="0" presId="urn:microsoft.com/office/officeart/2005/8/layout/list1"/>
    <dgm:cxn modelId="{BD075AC5-53DC-45F2-AE48-E77F3EFC43C9}" srcId="{B5D91397-3C37-402E-BB90-1A49A332A42B}" destId="{C8E9E0F8-B592-47C0-BD91-14C7E4F88ECC}" srcOrd="0" destOrd="0" parTransId="{CDA5A6F0-F099-4F26-A10B-253378C8C86D}" sibTransId="{A4DF504B-F994-46B3-A1D0-52CCEF054532}"/>
    <dgm:cxn modelId="{B5D91BFB-6D72-49D9-85CC-0ADDC7F19FF5}" srcId="{C8E9E0F8-B592-47C0-BD91-14C7E4F88ECC}" destId="{2834014B-BF69-419E-83B8-5AEF5D81CF62}" srcOrd="1" destOrd="0" parTransId="{C9B4F46A-35D9-4C60-AD3F-F25621B14AA5}" sibTransId="{86DB8492-A46E-4032-9B08-7F52B07BB03A}"/>
    <dgm:cxn modelId="{F707A5FB-B353-4531-9D3D-0501DF67B4D4}" type="presOf" srcId="{C8E9E0F8-B592-47C0-BD91-14C7E4F88ECC}" destId="{89ECA3C9-9712-4A95-9A0E-83EB8C33ACB6}" srcOrd="1" destOrd="0" presId="urn:microsoft.com/office/officeart/2005/8/layout/list1"/>
    <dgm:cxn modelId="{C73677B7-6E85-4B37-A3A2-FEB995CC8A4E}" type="presParOf" srcId="{B3A0EA61-BC18-4228-9DD2-19D6CB4C2186}" destId="{7F55A891-3EFE-4954-98C8-4C7426F4DC67}" srcOrd="0" destOrd="0" presId="urn:microsoft.com/office/officeart/2005/8/layout/list1"/>
    <dgm:cxn modelId="{5B0DC6FF-02E6-4E45-B72E-7B6A1FBC68D3}" type="presParOf" srcId="{7F55A891-3EFE-4954-98C8-4C7426F4DC67}" destId="{B520B379-A718-4279-9E58-B96DBAC9F0FB}" srcOrd="0" destOrd="0" presId="urn:microsoft.com/office/officeart/2005/8/layout/list1"/>
    <dgm:cxn modelId="{8B26BC0C-7FEA-45EB-9736-99E798671386}" type="presParOf" srcId="{7F55A891-3EFE-4954-98C8-4C7426F4DC67}" destId="{89ECA3C9-9712-4A95-9A0E-83EB8C33ACB6}" srcOrd="1" destOrd="0" presId="urn:microsoft.com/office/officeart/2005/8/layout/list1"/>
    <dgm:cxn modelId="{ECF2338A-EDB5-48F0-84E0-DAFE7D31A6CE}" type="presParOf" srcId="{B3A0EA61-BC18-4228-9DD2-19D6CB4C2186}" destId="{A16B03FC-8F68-41F3-9C64-65873808FBDB}" srcOrd="1" destOrd="0" presId="urn:microsoft.com/office/officeart/2005/8/layout/list1"/>
    <dgm:cxn modelId="{899DD92C-7C36-434B-885D-3E996C4D6060}" type="presParOf" srcId="{B3A0EA61-BC18-4228-9DD2-19D6CB4C2186}" destId="{49E1CB26-AED1-4172-93C4-A0C27BD11E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6B300-9BC7-4CC1-82D6-9673476B2B5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D4EA04CB-C0C8-40A3-B4D2-63250FE21EB4}">
      <dgm:prSet/>
      <dgm:spPr/>
      <dgm:t>
        <a:bodyPr/>
        <a:lstStyle/>
        <a:p>
          <a:r>
            <a:rPr lang="pt-PT" dirty="0"/>
            <a:t>Autenticação </a:t>
          </a:r>
        </a:p>
      </dgm:t>
    </dgm:pt>
    <dgm:pt modelId="{6B5CE534-7F04-4FA4-BBDE-1EA92D3170C0}" type="parTrans" cxnId="{B7A5753D-02FC-45C5-9502-ECBFF452DE85}">
      <dgm:prSet/>
      <dgm:spPr/>
      <dgm:t>
        <a:bodyPr/>
        <a:lstStyle/>
        <a:p>
          <a:endParaRPr lang="pt-PT"/>
        </a:p>
      </dgm:t>
    </dgm:pt>
    <dgm:pt modelId="{B0567F81-FC11-4B23-9C03-43A2DE8E93D5}" type="sibTrans" cxnId="{B7A5753D-02FC-45C5-9502-ECBFF452DE85}">
      <dgm:prSet/>
      <dgm:spPr/>
      <dgm:t>
        <a:bodyPr/>
        <a:lstStyle/>
        <a:p>
          <a:endParaRPr lang="pt-PT"/>
        </a:p>
      </dgm:t>
    </dgm:pt>
    <dgm:pt modelId="{239CB38F-F3F6-42EE-AFBC-50A0194BB97D}">
      <dgm:prSet/>
      <dgm:spPr/>
      <dgm:t>
        <a:bodyPr/>
        <a:lstStyle/>
        <a:p>
          <a:r>
            <a:rPr lang="pt-PT"/>
            <a:t>Postfix</a:t>
          </a:r>
        </a:p>
      </dgm:t>
    </dgm:pt>
    <dgm:pt modelId="{DE4CA7F7-02FF-484A-9A5E-AA98B4045E70}" type="parTrans" cxnId="{4F45F151-EA48-472A-8E37-419CBCCEEF88}">
      <dgm:prSet/>
      <dgm:spPr/>
      <dgm:t>
        <a:bodyPr/>
        <a:lstStyle/>
        <a:p>
          <a:endParaRPr lang="pt-PT"/>
        </a:p>
      </dgm:t>
    </dgm:pt>
    <dgm:pt modelId="{F5D78B80-E057-4331-9E38-E9AA76C81410}" type="sibTrans" cxnId="{4F45F151-EA48-472A-8E37-419CBCCEEF88}">
      <dgm:prSet/>
      <dgm:spPr/>
      <dgm:t>
        <a:bodyPr/>
        <a:lstStyle/>
        <a:p>
          <a:endParaRPr lang="pt-PT"/>
        </a:p>
      </dgm:t>
    </dgm:pt>
    <dgm:pt modelId="{22C946D1-F489-4498-86EF-D0C4EFA8BD1A}">
      <dgm:prSet/>
      <dgm:spPr/>
      <dgm:t>
        <a:bodyPr/>
        <a:lstStyle/>
        <a:p>
          <a:r>
            <a:rPr lang="pt-PT"/>
            <a:t>Dovecot </a:t>
          </a:r>
        </a:p>
      </dgm:t>
    </dgm:pt>
    <dgm:pt modelId="{C7CC32DF-7F19-4F00-8574-6DFF6933219A}" type="parTrans" cxnId="{91C2A6D3-FD71-44C1-9BFA-4AB810129905}">
      <dgm:prSet/>
      <dgm:spPr/>
      <dgm:t>
        <a:bodyPr/>
        <a:lstStyle/>
        <a:p>
          <a:endParaRPr lang="pt-PT"/>
        </a:p>
      </dgm:t>
    </dgm:pt>
    <dgm:pt modelId="{97F1E95F-DF04-4BDD-AEBC-45168B4CD09A}" type="sibTrans" cxnId="{91C2A6D3-FD71-44C1-9BFA-4AB810129905}">
      <dgm:prSet/>
      <dgm:spPr/>
      <dgm:t>
        <a:bodyPr/>
        <a:lstStyle/>
        <a:p>
          <a:endParaRPr lang="pt-PT"/>
        </a:p>
      </dgm:t>
    </dgm:pt>
    <dgm:pt modelId="{95BEDC48-1309-4183-9FB9-41562DCDD32A}">
      <dgm:prSet/>
      <dgm:spPr/>
      <dgm:t>
        <a:bodyPr/>
        <a:lstStyle/>
        <a:p>
          <a:r>
            <a:rPr lang="pt-PT"/>
            <a:t>Contas de utilizadores</a:t>
          </a:r>
        </a:p>
      </dgm:t>
    </dgm:pt>
    <dgm:pt modelId="{FC8B5B90-ADDF-44D9-BAAA-8ECBAB498DC5}" type="parTrans" cxnId="{EA399CF5-C967-4FAA-8E8F-0873269D1DF7}">
      <dgm:prSet/>
      <dgm:spPr/>
      <dgm:t>
        <a:bodyPr/>
        <a:lstStyle/>
        <a:p>
          <a:endParaRPr lang="pt-PT"/>
        </a:p>
      </dgm:t>
    </dgm:pt>
    <dgm:pt modelId="{DD7A4696-B7EE-4B44-AA1F-0520876C8EA0}" type="sibTrans" cxnId="{EA399CF5-C967-4FAA-8E8F-0873269D1DF7}">
      <dgm:prSet/>
      <dgm:spPr/>
      <dgm:t>
        <a:bodyPr/>
        <a:lstStyle/>
        <a:p>
          <a:endParaRPr lang="pt-PT"/>
        </a:p>
      </dgm:t>
    </dgm:pt>
    <dgm:pt modelId="{BC857FB0-5E36-4578-A991-F5D7D8EDC3A4}" type="pres">
      <dgm:prSet presAssocID="{6C06B300-9BC7-4CC1-82D6-9673476B2B52}" presName="compositeShape" presStyleCnt="0">
        <dgm:presLayoutVars>
          <dgm:chMax val="7"/>
          <dgm:dir/>
          <dgm:resizeHandles val="exact"/>
        </dgm:presLayoutVars>
      </dgm:prSet>
      <dgm:spPr/>
    </dgm:pt>
    <dgm:pt modelId="{7705E698-E2AA-4B4F-9CA6-3B9B29110955}" type="pres">
      <dgm:prSet presAssocID="{D4EA04CB-C0C8-40A3-B4D2-63250FE21EB4}" presName="circ1" presStyleLbl="vennNode1" presStyleIdx="0" presStyleCnt="4"/>
      <dgm:spPr/>
    </dgm:pt>
    <dgm:pt modelId="{9C03B406-46AE-451A-9D56-89ED52E9DEC6}" type="pres">
      <dgm:prSet presAssocID="{D4EA04CB-C0C8-40A3-B4D2-63250FE21EB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9625AA-3A60-4E22-A6E0-69BE973B7550}" type="pres">
      <dgm:prSet presAssocID="{239CB38F-F3F6-42EE-AFBC-50A0194BB97D}" presName="circ2" presStyleLbl="vennNode1" presStyleIdx="1" presStyleCnt="4"/>
      <dgm:spPr/>
    </dgm:pt>
    <dgm:pt modelId="{E054D269-EA5D-465C-A244-CFA39A8160AB}" type="pres">
      <dgm:prSet presAssocID="{239CB38F-F3F6-42EE-AFBC-50A0194BB9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591854-0F1A-4BEA-AE74-4741C5435B97}" type="pres">
      <dgm:prSet presAssocID="{22C946D1-F489-4498-86EF-D0C4EFA8BD1A}" presName="circ3" presStyleLbl="vennNode1" presStyleIdx="2" presStyleCnt="4"/>
      <dgm:spPr/>
    </dgm:pt>
    <dgm:pt modelId="{44C99E1C-C3EF-4AED-80C0-C3DA1D0C308B}" type="pres">
      <dgm:prSet presAssocID="{22C946D1-F489-4498-86EF-D0C4EFA8BD1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CEA70F5-832A-4404-A37C-72275F5C0C61}" type="pres">
      <dgm:prSet presAssocID="{95BEDC48-1309-4183-9FB9-41562DCDD32A}" presName="circ4" presStyleLbl="vennNode1" presStyleIdx="3" presStyleCnt="4"/>
      <dgm:spPr/>
    </dgm:pt>
    <dgm:pt modelId="{4BBB2668-B12B-445E-A37F-A98F4032B81A}" type="pres">
      <dgm:prSet presAssocID="{95BEDC48-1309-4183-9FB9-41562DCDD32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F95A416-549F-4315-B3EA-0E8511C13666}" type="presOf" srcId="{239CB38F-F3F6-42EE-AFBC-50A0194BB97D}" destId="{E054D269-EA5D-465C-A244-CFA39A8160AB}" srcOrd="1" destOrd="0" presId="urn:microsoft.com/office/officeart/2005/8/layout/venn1"/>
    <dgm:cxn modelId="{B7A5753D-02FC-45C5-9502-ECBFF452DE85}" srcId="{6C06B300-9BC7-4CC1-82D6-9673476B2B52}" destId="{D4EA04CB-C0C8-40A3-B4D2-63250FE21EB4}" srcOrd="0" destOrd="0" parTransId="{6B5CE534-7F04-4FA4-BBDE-1EA92D3170C0}" sibTransId="{B0567F81-FC11-4B23-9C03-43A2DE8E93D5}"/>
    <dgm:cxn modelId="{4F45F151-EA48-472A-8E37-419CBCCEEF88}" srcId="{6C06B300-9BC7-4CC1-82D6-9673476B2B52}" destId="{239CB38F-F3F6-42EE-AFBC-50A0194BB97D}" srcOrd="1" destOrd="0" parTransId="{DE4CA7F7-02FF-484A-9A5E-AA98B4045E70}" sibTransId="{F5D78B80-E057-4331-9E38-E9AA76C81410}"/>
    <dgm:cxn modelId="{718FD972-5213-43BB-BB07-A189030C3375}" type="presOf" srcId="{D4EA04CB-C0C8-40A3-B4D2-63250FE21EB4}" destId="{7705E698-E2AA-4B4F-9CA6-3B9B29110955}" srcOrd="0" destOrd="0" presId="urn:microsoft.com/office/officeart/2005/8/layout/venn1"/>
    <dgm:cxn modelId="{4EE0D97B-9D81-42F1-9767-B028838BCAAA}" type="presOf" srcId="{6C06B300-9BC7-4CC1-82D6-9673476B2B52}" destId="{BC857FB0-5E36-4578-A991-F5D7D8EDC3A4}" srcOrd="0" destOrd="0" presId="urn:microsoft.com/office/officeart/2005/8/layout/venn1"/>
    <dgm:cxn modelId="{189FE898-7DBA-4FBD-BF20-0222FABF50E0}" type="presOf" srcId="{22C946D1-F489-4498-86EF-D0C4EFA8BD1A}" destId="{44C99E1C-C3EF-4AED-80C0-C3DA1D0C308B}" srcOrd="1" destOrd="0" presId="urn:microsoft.com/office/officeart/2005/8/layout/venn1"/>
    <dgm:cxn modelId="{518AB5AA-87D0-4ECB-8CB1-6E076EA1D36F}" type="presOf" srcId="{239CB38F-F3F6-42EE-AFBC-50A0194BB97D}" destId="{439625AA-3A60-4E22-A6E0-69BE973B7550}" srcOrd="0" destOrd="0" presId="urn:microsoft.com/office/officeart/2005/8/layout/venn1"/>
    <dgm:cxn modelId="{616ADACB-7C67-47B2-98C8-D1DD3ADE3AF0}" type="presOf" srcId="{22C946D1-F489-4498-86EF-D0C4EFA8BD1A}" destId="{88591854-0F1A-4BEA-AE74-4741C5435B97}" srcOrd="0" destOrd="0" presId="urn:microsoft.com/office/officeart/2005/8/layout/venn1"/>
    <dgm:cxn modelId="{95D6D8CC-3825-4412-888A-531F3E89C3E0}" type="presOf" srcId="{D4EA04CB-C0C8-40A3-B4D2-63250FE21EB4}" destId="{9C03B406-46AE-451A-9D56-89ED52E9DEC6}" srcOrd="1" destOrd="0" presId="urn:microsoft.com/office/officeart/2005/8/layout/venn1"/>
    <dgm:cxn modelId="{91C2A6D3-FD71-44C1-9BFA-4AB810129905}" srcId="{6C06B300-9BC7-4CC1-82D6-9673476B2B52}" destId="{22C946D1-F489-4498-86EF-D0C4EFA8BD1A}" srcOrd="2" destOrd="0" parTransId="{C7CC32DF-7F19-4F00-8574-6DFF6933219A}" sibTransId="{97F1E95F-DF04-4BDD-AEBC-45168B4CD09A}"/>
    <dgm:cxn modelId="{4A4B11D5-68D2-49B2-AB5F-C7569E169AF9}" type="presOf" srcId="{95BEDC48-1309-4183-9FB9-41562DCDD32A}" destId="{4BBB2668-B12B-445E-A37F-A98F4032B81A}" srcOrd="1" destOrd="0" presId="urn:microsoft.com/office/officeart/2005/8/layout/venn1"/>
    <dgm:cxn modelId="{C1B570DB-5C43-4C79-ADEC-E8D6E646AB1A}" type="presOf" srcId="{95BEDC48-1309-4183-9FB9-41562DCDD32A}" destId="{5CEA70F5-832A-4404-A37C-72275F5C0C61}" srcOrd="0" destOrd="0" presId="urn:microsoft.com/office/officeart/2005/8/layout/venn1"/>
    <dgm:cxn modelId="{EA399CF5-C967-4FAA-8E8F-0873269D1DF7}" srcId="{6C06B300-9BC7-4CC1-82D6-9673476B2B52}" destId="{95BEDC48-1309-4183-9FB9-41562DCDD32A}" srcOrd="3" destOrd="0" parTransId="{FC8B5B90-ADDF-44D9-BAAA-8ECBAB498DC5}" sibTransId="{DD7A4696-B7EE-4B44-AA1F-0520876C8EA0}"/>
    <dgm:cxn modelId="{EBF421E8-4261-4E42-8CB1-73CC20C85540}" type="presParOf" srcId="{BC857FB0-5E36-4578-A991-F5D7D8EDC3A4}" destId="{7705E698-E2AA-4B4F-9CA6-3B9B29110955}" srcOrd="0" destOrd="0" presId="urn:microsoft.com/office/officeart/2005/8/layout/venn1"/>
    <dgm:cxn modelId="{417227C9-E8A0-4442-9B12-DECCBFB3FA64}" type="presParOf" srcId="{BC857FB0-5E36-4578-A991-F5D7D8EDC3A4}" destId="{9C03B406-46AE-451A-9D56-89ED52E9DEC6}" srcOrd="1" destOrd="0" presId="urn:microsoft.com/office/officeart/2005/8/layout/venn1"/>
    <dgm:cxn modelId="{5480D884-5FA2-4B63-91DE-CDDF59165E87}" type="presParOf" srcId="{BC857FB0-5E36-4578-A991-F5D7D8EDC3A4}" destId="{439625AA-3A60-4E22-A6E0-69BE973B7550}" srcOrd="2" destOrd="0" presId="urn:microsoft.com/office/officeart/2005/8/layout/venn1"/>
    <dgm:cxn modelId="{67F51B12-39D7-483E-812D-70D95C7AA054}" type="presParOf" srcId="{BC857FB0-5E36-4578-A991-F5D7D8EDC3A4}" destId="{E054D269-EA5D-465C-A244-CFA39A8160AB}" srcOrd="3" destOrd="0" presId="urn:microsoft.com/office/officeart/2005/8/layout/venn1"/>
    <dgm:cxn modelId="{AF2DF414-B311-49FA-9504-0C1CF5170625}" type="presParOf" srcId="{BC857FB0-5E36-4578-A991-F5D7D8EDC3A4}" destId="{88591854-0F1A-4BEA-AE74-4741C5435B97}" srcOrd="4" destOrd="0" presId="urn:microsoft.com/office/officeart/2005/8/layout/venn1"/>
    <dgm:cxn modelId="{349B1C8E-31EE-4388-8D14-B55416495E48}" type="presParOf" srcId="{BC857FB0-5E36-4578-A991-F5D7D8EDC3A4}" destId="{44C99E1C-C3EF-4AED-80C0-C3DA1D0C308B}" srcOrd="5" destOrd="0" presId="urn:microsoft.com/office/officeart/2005/8/layout/venn1"/>
    <dgm:cxn modelId="{54E0F885-A59F-458E-A3EC-F8AE8D200666}" type="presParOf" srcId="{BC857FB0-5E36-4578-A991-F5D7D8EDC3A4}" destId="{5CEA70F5-832A-4404-A37C-72275F5C0C61}" srcOrd="6" destOrd="0" presId="urn:microsoft.com/office/officeart/2005/8/layout/venn1"/>
    <dgm:cxn modelId="{EA829569-CD29-40D7-9CE7-1D3213F3BBF6}" type="presParOf" srcId="{BC857FB0-5E36-4578-A991-F5D7D8EDC3A4}" destId="{4BBB2668-B12B-445E-A37F-A98F4032B81A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FC0D7B-68A2-4B43-9874-7E6EAC953BE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C97D1AC-B202-4F25-9563-E66264772C16}">
      <dgm:prSet/>
      <dgm:spPr/>
      <dgm:t>
        <a:bodyPr/>
        <a:lstStyle/>
        <a:p>
          <a:r>
            <a:rPr lang="pt-PT" dirty="0"/>
            <a:t>Samba </a:t>
          </a:r>
        </a:p>
      </dgm:t>
    </dgm:pt>
    <dgm:pt modelId="{90C61FB3-AEEC-4798-807F-082A7E63921C}" type="parTrans" cxnId="{45480064-2A73-40EB-945A-003FB540A4AC}">
      <dgm:prSet/>
      <dgm:spPr/>
      <dgm:t>
        <a:bodyPr/>
        <a:lstStyle/>
        <a:p>
          <a:endParaRPr lang="pt-PT"/>
        </a:p>
      </dgm:t>
    </dgm:pt>
    <dgm:pt modelId="{EA864948-63D8-4BD0-83D4-D6E82D898D98}" type="sibTrans" cxnId="{45480064-2A73-40EB-945A-003FB540A4AC}">
      <dgm:prSet/>
      <dgm:spPr/>
      <dgm:t>
        <a:bodyPr/>
        <a:lstStyle/>
        <a:p>
          <a:endParaRPr lang="pt-PT"/>
        </a:p>
      </dgm:t>
    </dgm:pt>
    <dgm:pt modelId="{3E798532-E721-48FC-B3A6-0408A3BB8DDB}">
      <dgm:prSet/>
      <dgm:spPr/>
      <dgm:t>
        <a:bodyPr/>
        <a:lstStyle/>
        <a:p>
          <a:r>
            <a:rPr lang="pt-PT"/>
            <a:t>Pastas com permissões</a:t>
          </a:r>
        </a:p>
      </dgm:t>
    </dgm:pt>
    <dgm:pt modelId="{14D665A6-0D85-4895-ACB5-6F1BEEE771D7}" type="parTrans" cxnId="{6B2ADF85-AE71-407C-BB14-C8B326B6439D}">
      <dgm:prSet/>
      <dgm:spPr/>
      <dgm:t>
        <a:bodyPr/>
        <a:lstStyle/>
        <a:p>
          <a:endParaRPr lang="pt-PT"/>
        </a:p>
      </dgm:t>
    </dgm:pt>
    <dgm:pt modelId="{DD996A6F-95D2-45A6-BEF6-07560F6E311C}" type="sibTrans" cxnId="{6B2ADF85-AE71-407C-BB14-C8B326B6439D}">
      <dgm:prSet/>
      <dgm:spPr/>
      <dgm:t>
        <a:bodyPr/>
        <a:lstStyle/>
        <a:p>
          <a:endParaRPr lang="pt-PT"/>
        </a:p>
      </dgm:t>
    </dgm:pt>
    <dgm:pt modelId="{09D0B64D-7406-495C-9BDA-D3A8951D0853}" type="pres">
      <dgm:prSet presAssocID="{ADFC0D7B-68A2-4B43-9874-7E6EAC953BEE}" presName="Name0" presStyleCnt="0">
        <dgm:presLayoutVars>
          <dgm:dir/>
          <dgm:resizeHandles val="exact"/>
        </dgm:presLayoutVars>
      </dgm:prSet>
      <dgm:spPr/>
    </dgm:pt>
    <dgm:pt modelId="{6FE9649A-7DF5-4618-8A9F-3AEAF27D202C}" type="pres">
      <dgm:prSet presAssocID="{DC97D1AC-B202-4F25-9563-E66264772C16}" presName="parTxOnly" presStyleLbl="node1" presStyleIdx="0" presStyleCnt="2">
        <dgm:presLayoutVars>
          <dgm:bulletEnabled val="1"/>
        </dgm:presLayoutVars>
      </dgm:prSet>
      <dgm:spPr/>
    </dgm:pt>
    <dgm:pt modelId="{FB95D403-E217-4207-AA92-D139A65DF761}" type="pres">
      <dgm:prSet presAssocID="{EA864948-63D8-4BD0-83D4-D6E82D898D98}" presName="parSpace" presStyleCnt="0"/>
      <dgm:spPr/>
    </dgm:pt>
    <dgm:pt modelId="{B162F043-AE76-422E-8969-67CBA09FD239}" type="pres">
      <dgm:prSet presAssocID="{3E798532-E721-48FC-B3A6-0408A3BB8DD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C2E99C30-B8B9-437D-8F53-7A5834E55744}" type="presOf" srcId="{3E798532-E721-48FC-B3A6-0408A3BB8DDB}" destId="{B162F043-AE76-422E-8969-67CBA09FD239}" srcOrd="0" destOrd="0" presId="urn:microsoft.com/office/officeart/2005/8/layout/hChevron3"/>
    <dgm:cxn modelId="{45480064-2A73-40EB-945A-003FB540A4AC}" srcId="{ADFC0D7B-68A2-4B43-9874-7E6EAC953BEE}" destId="{DC97D1AC-B202-4F25-9563-E66264772C16}" srcOrd="0" destOrd="0" parTransId="{90C61FB3-AEEC-4798-807F-082A7E63921C}" sibTransId="{EA864948-63D8-4BD0-83D4-D6E82D898D98}"/>
    <dgm:cxn modelId="{6B2ADF85-AE71-407C-BB14-C8B326B6439D}" srcId="{ADFC0D7B-68A2-4B43-9874-7E6EAC953BEE}" destId="{3E798532-E721-48FC-B3A6-0408A3BB8DDB}" srcOrd="1" destOrd="0" parTransId="{14D665A6-0D85-4895-ACB5-6F1BEEE771D7}" sibTransId="{DD996A6F-95D2-45A6-BEF6-07560F6E311C}"/>
    <dgm:cxn modelId="{AF8764B0-B6C6-4C71-863B-F904BA900696}" type="presOf" srcId="{ADFC0D7B-68A2-4B43-9874-7E6EAC953BEE}" destId="{09D0B64D-7406-495C-9BDA-D3A8951D0853}" srcOrd="0" destOrd="0" presId="urn:microsoft.com/office/officeart/2005/8/layout/hChevron3"/>
    <dgm:cxn modelId="{AB19A3DC-743C-48E9-A056-2A01ABD7CEEE}" type="presOf" srcId="{DC97D1AC-B202-4F25-9563-E66264772C16}" destId="{6FE9649A-7DF5-4618-8A9F-3AEAF27D202C}" srcOrd="0" destOrd="0" presId="urn:microsoft.com/office/officeart/2005/8/layout/hChevron3"/>
    <dgm:cxn modelId="{58742A05-CA5F-4B3F-89C0-AB874F17DE76}" type="presParOf" srcId="{09D0B64D-7406-495C-9BDA-D3A8951D0853}" destId="{6FE9649A-7DF5-4618-8A9F-3AEAF27D202C}" srcOrd="0" destOrd="0" presId="urn:microsoft.com/office/officeart/2005/8/layout/hChevron3"/>
    <dgm:cxn modelId="{BD370709-8846-4EBC-A3B3-386971214FAB}" type="presParOf" srcId="{09D0B64D-7406-495C-9BDA-D3A8951D0853}" destId="{FB95D403-E217-4207-AA92-D139A65DF761}" srcOrd="1" destOrd="0" presId="urn:microsoft.com/office/officeart/2005/8/layout/hChevron3"/>
    <dgm:cxn modelId="{FE908F65-E9AC-424E-82F6-BB4D61FE97B9}" type="presParOf" srcId="{09D0B64D-7406-495C-9BDA-D3A8951D0853}" destId="{B162F043-AE76-422E-8969-67CBA09FD23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B247-9675-4946-8F75-D996ECD2FC3D}">
      <dsp:nvSpPr>
        <dsp:cNvPr id="0" name=""/>
        <dsp:cNvSpPr/>
      </dsp:nvSpPr>
      <dsp:spPr>
        <a:xfrm>
          <a:off x="788462" y="0"/>
          <a:ext cx="8935905" cy="44292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0A1DD-2DAF-4E92-81A1-A25B6DB081B6}">
      <dsp:nvSpPr>
        <dsp:cNvPr id="0" name=""/>
        <dsp:cNvSpPr/>
      </dsp:nvSpPr>
      <dsp:spPr>
        <a:xfrm>
          <a:off x="4942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Topologia</a:t>
          </a:r>
          <a:endParaRPr lang="pt-PT" sz="1100" kern="1200" dirty="0"/>
        </a:p>
      </dsp:txBody>
      <dsp:txXfrm>
        <a:off x="53835" y="1377662"/>
        <a:ext cx="903802" cy="1673906"/>
      </dsp:txXfrm>
    </dsp:sp>
    <dsp:sp modelId="{CC905E27-7DC7-4492-AA77-CF1A974B2EE9}">
      <dsp:nvSpPr>
        <dsp:cNvPr id="0" name=""/>
        <dsp:cNvSpPr/>
      </dsp:nvSpPr>
      <dsp:spPr>
        <a:xfrm>
          <a:off x="1152506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DHCP</a:t>
          </a:r>
        </a:p>
      </dsp:txBody>
      <dsp:txXfrm>
        <a:off x="1201399" y="1377662"/>
        <a:ext cx="903802" cy="1673906"/>
      </dsp:txXfrm>
    </dsp:sp>
    <dsp:sp modelId="{8C0E1DE6-AD30-4C43-AC9E-6A350CCF80BF}">
      <dsp:nvSpPr>
        <dsp:cNvPr id="0" name=""/>
        <dsp:cNvSpPr/>
      </dsp:nvSpPr>
      <dsp:spPr>
        <a:xfrm>
          <a:off x="2300071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DNS</a:t>
          </a:r>
        </a:p>
      </dsp:txBody>
      <dsp:txXfrm>
        <a:off x="2348964" y="1377662"/>
        <a:ext cx="903802" cy="1673906"/>
      </dsp:txXfrm>
    </dsp:sp>
    <dsp:sp modelId="{A1321887-7932-493C-9334-D22B32D6ED5D}">
      <dsp:nvSpPr>
        <dsp:cNvPr id="0" name=""/>
        <dsp:cNvSpPr/>
      </dsp:nvSpPr>
      <dsp:spPr>
        <a:xfrm>
          <a:off x="3447635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Web</a:t>
          </a:r>
        </a:p>
      </dsp:txBody>
      <dsp:txXfrm>
        <a:off x="3496528" y="1377662"/>
        <a:ext cx="903802" cy="1673906"/>
      </dsp:txXfrm>
    </dsp:sp>
    <dsp:sp modelId="{84DFB7E2-724C-44E0-9466-98153B30AA86}">
      <dsp:nvSpPr>
        <dsp:cNvPr id="0" name=""/>
        <dsp:cNvSpPr/>
      </dsp:nvSpPr>
      <dsp:spPr>
        <a:xfrm>
          <a:off x="4595199" y="1328769"/>
          <a:ext cx="1322430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Administração</a:t>
          </a:r>
        </a:p>
      </dsp:txBody>
      <dsp:txXfrm>
        <a:off x="4659755" y="1393325"/>
        <a:ext cx="1193318" cy="1642580"/>
      </dsp:txXfrm>
    </dsp:sp>
    <dsp:sp modelId="{A2CB5C32-F859-4986-A847-DA7BE4A58F3F}">
      <dsp:nvSpPr>
        <dsp:cNvPr id="0" name=""/>
        <dsp:cNvSpPr/>
      </dsp:nvSpPr>
      <dsp:spPr>
        <a:xfrm>
          <a:off x="6063606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Correio Eletrónico</a:t>
          </a:r>
        </a:p>
      </dsp:txBody>
      <dsp:txXfrm>
        <a:off x="6112499" y="1377662"/>
        <a:ext cx="903802" cy="1673906"/>
      </dsp:txXfrm>
    </dsp:sp>
    <dsp:sp modelId="{5673A5CB-676B-4936-8DD0-C567EB6AE5D1}">
      <dsp:nvSpPr>
        <dsp:cNvPr id="0" name=""/>
        <dsp:cNvSpPr/>
      </dsp:nvSpPr>
      <dsp:spPr>
        <a:xfrm>
          <a:off x="7211170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Partilha remota de ficheiros</a:t>
          </a:r>
        </a:p>
      </dsp:txBody>
      <dsp:txXfrm>
        <a:off x="7260063" y="1377662"/>
        <a:ext cx="903802" cy="1673906"/>
      </dsp:txXfrm>
    </dsp:sp>
    <dsp:sp modelId="{EE96B482-B5A4-42C9-8CD2-9D7B06783D18}">
      <dsp:nvSpPr>
        <dsp:cNvPr id="0" name=""/>
        <dsp:cNvSpPr/>
      </dsp:nvSpPr>
      <dsp:spPr>
        <a:xfrm>
          <a:off x="8358734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Scripts </a:t>
          </a:r>
        </a:p>
      </dsp:txBody>
      <dsp:txXfrm>
        <a:off x="8407627" y="1377662"/>
        <a:ext cx="903802" cy="1673906"/>
      </dsp:txXfrm>
    </dsp:sp>
    <dsp:sp modelId="{6463452E-5ECD-4C8F-920C-46843049315C}">
      <dsp:nvSpPr>
        <dsp:cNvPr id="0" name=""/>
        <dsp:cNvSpPr/>
      </dsp:nvSpPr>
      <dsp:spPr>
        <a:xfrm>
          <a:off x="9506299" y="1328769"/>
          <a:ext cx="1001588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Anexo 1 (LDAP)</a:t>
          </a:r>
        </a:p>
      </dsp:txBody>
      <dsp:txXfrm>
        <a:off x="9555192" y="1377662"/>
        <a:ext cx="903802" cy="1673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BEE93-1646-4354-9C1F-A44084D770FB}">
      <dsp:nvSpPr>
        <dsp:cNvPr id="0" name=""/>
        <dsp:cNvSpPr/>
      </dsp:nvSpPr>
      <dsp:spPr>
        <a:xfrm rot="5400000">
          <a:off x="2961528" y="705374"/>
          <a:ext cx="613876" cy="69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FF66E-BE7C-4623-995D-03D3A78BAC9B}">
      <dsp:nvSpPr>
        <dsp:cNvPr id="0" name=""/>
        <dsp:cNvSpPr/>
      </dsp:nvSpPr>
      <dsp:spPr>
        <a:xfrm>
          <a:off x="2798887" y="24879"/>
          <a:ext cx="1033407" cy="723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Script em bash</a:t>
          </a:r>
        </a:p>
      </dsp:txBody>
      <dsp:txXfrm>
        <a:off x="2834204" y="60196"/>
        <a:ext cx="962773" cy="652717"/>
      </dsp:txXfrm>
    </dsp:sp>
    <dsp:sp modelId="{031933ED-573F-46BE-8221-EFB254B7E873}">
      <dsp:nvSpPr>
        <dsp:cNvPr id="0" name=""/>
        <dsp:cNvSpPr/>
      </dsp:nvSpPr>
      <dsp:spPr>
        <a:xfrm>
          <a:off x="3832295" y="93867"/>
          <a:ext cx="751601" cy="58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FAFAD-E9C8-4D0A-8F9B-951CF4B41E5A}">
      <dsp:nvSpPr>
        <dsp:cNvPr id="0" name=""/>
        <dsp:cNvSpPr/>
      </dsp:nvSpPr>
      <dsp:spPr>
        <a:xfrm rot="5400000">
          <a:off x="3818332" y="1517936"/>
          <a:ext cx="613876" cy="69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DE54B-743B-4279-8959-543C58781BD0}">
      <dsp:nvSpPr>
        <dsp:cNvPr id="0" name=""/>
        <dsp:cNvSpPr/>
      </dsp:nvSpPr>
      <dsp:spPr>
        <a:xfrm>
          <a:off x="3655692" y="837441"/>
          <a:ext cx="1033407" cy="723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Comprime a pasta onde estão os ficheiros</a:t>
          </a:r>
        </a:p>
      </dsp:txBody>
      <dsp:txXfrm>
        <a:off x="3691009" y="872758"/>
        <a:ext cx="962773" cy="652717"/>
      </dsp:txXfrm>
    </dsp:sp>
    <dsp:sp modelId="{57D8B14F-92A3-46B3-8511-F8439DE600FE}">
      <dsp:nvSpPr>
        <dsp:cNvPr id="0" name=""/>
        <dsp:cNvSpPr/>
      </dsp:nvSpPr>
      <dsp:spPr>
        <a:xfrm>
          <a:off x="4689099" y="906430"/>
          <a:ext cx="751601" cy="58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3189C-F9FE-42F8-A71B-4DDECD6A342B}">
      <dsp:nvSpPr>
        <dsp:cNvPr id="0" name=""/>
        <dsp:cNvSpPr/>
      </dsp:nvSpPr>
      <dsp:spPr>
        <a:xfrm rot="5400000">
          <a:off x="4675136" y="2330498"/>
          <a:ext cx="613876" cy="69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51E7A-D788-442E-9987-82790E752099}">
      <dsp:nvSpPr>
        <dsp:cNvPr id="0" name=""/>
        <dsp:cNvSpPr/>
      </dsp:nvSpPr>
      <dsp:spPr>
        <a:xfrm>
          <a:off x="4512496" y="1650004"/>
          <a:ext cx="1033407" cy="723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/>
            <a:t>Envia por SSH para o servidor de backups</a:t>
          </a:r>
        </a:p>
      </dsp:txBody>
      <dsp:txXfrm>
        <a:off x="4547813" y="1685321"/>
        <a:ext cx="962773" cy="652717"/>
      </dsp:txXfrm>
    </dsp:sp>
    <dsp:sp modelId="{17083E71-AA94-44FA-9A67-65DE2ECB6AE7}">
      <dsp:nvSpPr>
        <dsp:cNvPr id="0" name=""/>
        <dsp:cNvSpPr/>
      </dsp:nvSpPr>
      <dsp:spPr>
        <a:xfrm>
          <a:off x="5545903" y="1718992"/>
          <a:ext cx="751601" cy="58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05880-B872-4F78-B9CF-C8A2E1B8F102}">
      <dsp:nvSpPr>
        <dsp:cNvPr id="0" name=""/>
        <dsp:cNvSpPr/>
      </dsp:nvSpPr>
      <dsp:spPr>
        <a:xfrm rot="5400000">
          <a:off x="5531940" y="3143061"/>
          <a:ext cx="613876" cy="69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0B84D-0FDF-4A94-935E-C4854F4C6FE8}">
      <dsp:nvSpPr>
        <dsp:cNvPr id="0" name=""/>
        <dsp:cNvSpPr/>
      </dsp:nvSpPr>
      <dsp:spPr>
        <a:xfrm>
          <a:off x="5369300" y="2462566"/>
          <a:ext cx="1033407" cy="723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Executado na crontab de todos os servidores</a:t>
          </a:r>
        </a:p>
      </dsp:txBody>
      <dsp:txXfrm>
        <a:off x="5404617" y="2497883"/>
        <a:ext cx="962773" cy="652717"/>
      </dsp:txXfrm>
    </dsp:sp>
    <dsp:sp modelId="{1855EF0A-169A-43B9-B3AC-A2DDF44ED8B6}">
      <dsp:nvSpPr>
        <dsp:cNvPr id="0" name=""/>
        <dsp:cNvSpPr/>
      </dsp:nvSpPr>
      <dsp:spPr>
        <a:xfrm>
          <a:off x="6402707" y="2531554"/>
          <a:ext cx="751601" cy="58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329CF-5021-4C58-8025-78BD2C585CB3}">
      <dsp:nvSpPr>
        <dsp:cNvPr id="0" name=""/>
        <dsp:cNvSpPr/>
      </dsp:nvSpPr>
      <dsp:spPr>
        <a:xfrm>
          <a:off x="6226104" y="3275128"/>
          <a:ext cx="1033407" cy="723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1" kern="1200" dirty="0" err="1"/>
            <a:t>Rsync</a:t>
          </a:r>
          <a:r>
            <a:rPr lang="pt-PT" sz="1000" kern="1200" dirty="0"/>
            <a:t> dos ficheiros nas </a:t>
          </a:r>
          <a:r>
            <a:rPr lang="pt-PT" sz="1000" kern="1200" dirty="0" err="1"/>
            <a:t>c</a:t>
          </a:r>
          <a:r>
            <a:rPr lang="pt-PT" sz="1000" i="1" kern="1200" dirty="0" err="1"/>
            <a:t>rontab</a:t>
          </a:r>
          <a:endParaRPr lang="pt-PT" sz="1000" i="1" kern="1200" dirty="0"/>
        </a:p>
      </dsp:txBody>
      <dsp:txXfrm>
        <a:off x="6261421" y="3310445"/>
        <a:ext cx="962773" cy="6527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AD367-072A-47CD-928B-CC956E44C302}">
      <dsp:nvSpPr>
        <dsp:cNvPr id="0" name=""/>
        <dsp:cNvSpPr/>
      </dsp:nvSpPr>
      <dsp:spPr>
        <a:xfrm>
          <a:off x="250462" y="1492818"/>
          <a:ext cx="3706153" cy="122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/>
            <a:t>Script em perl </a:t>
          </a:r>
        </a:p>
      </dsp:txBody>
      <dsp:txXfrm>
        <a:off x="250462" y="1492818"/>
        <a:ext cx="3706153" cy="1221346"/>
      </dsp:txXfrm>
    </dsp:sp>
    <dsp:sp modelId="{AED1BF15-6267-42B6-864A-69A34B050AFB}">
      <dsp:nvSpPr>
        <dsp:cNvPr id="0" name=""/>
        <dsp:cNvSpPr/>
      </dsp:nvSpPr>
      <dsp:spPr>
        <a:xfrm>
          <a:off x="246250" y="1121360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83FAC-F8F2-48F4-B60E-2048AAA1440A}">
      <dsp:nvSpPr>
        <dsp:cNvPr id="0" name=""/>
        <dsp:cNvSpPr/>
      </dsp:nvSpPr>
      <dsp:spPr>
        <a:xfrm>
          <a:off x="452616" y="708629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9494E-5CA1-49D3-AAD8-5EA94CA8A23D}">
      <dsp:nvSpPr>
        <dsp:cNvPr id="0" name=""/>
        <dsp:cNvSpPr/>
      </dsp:nvSpPr>
      <dsp:spPr>
        <a:xfrm>
          <a:off x="947893" y="791176"/>
          <a:ext cx="463269" cy="463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6037-DC14-467E-B030-7AD261DDF187}">
      <dsp:nvSpPr>
        <dsp:cNvPr id="0" name=""/>
        <dsp:cNvSpPr/>
      </dsp:nvSpPr>
      <dsp:spPr>
        <a:xfrm>
          <a:off x="1360624" y="337172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B423D-E5E4-4807-BDB2-F79719AF92E2}">
      <dsp:nvSpPr>
        <dsp:cNvPr id="0" name=""/>
        <dsp:cNvSpPr/>
      </dsp:nvSpPr>
      <dsp:spPr>
        <a:xfrm>
          <a:off x="1897174" y="172079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2AB84-9A1B-4B17-A36F-ABEFA2136473}">
      <dsp:nvSpPr>
        <dsp:cNvPr id="0" name=""/>
        <dsp:cNvSpPr/>
      </dsp:nvSpPr>
      <dsp:spPr>
        <a:xfrm>
          <a:off x="2557543" y="460991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4081E-22D4-43F3-AD99-B07711BAB2E9}">
      <dsp:nvSpPr>
        <dsp:cNvPr id="0" name=""/>
        <dsp:cNvSpPr/>
      </dsp:nvSpPr>
      <dsp:spPr>
        <a:xfrm>
          <a:off x="2970274" y="667356"/>
          <a:ext cx="463269" cy="463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861FB-59DE-46BA-9C67-7897ECE8DA9F}">
      <dsp:nvSpPr>
        <dsp:cNvPr id="0" name=""/>
        <dsp:cNvSpPr/>
      </dsp:nvSpPr>
      <dsp:spPr>
        <a:xfrm>
          <a:off x="3548097" y="1121360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11BD6-3B29-4F48-8BAB-190CE9B0A0A3}">
      <dsp:nvSpPr>
        <dsp:cNvPr id="0" name=""/>
        <dsp:cNvSpPr/>
      </dsp:nvSpPr>
      <dsp:spPr>
        <a:xfrm>
          <a:off x="3795735" y="1575364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9BB94-5F88-463F-A6BD-377D5637E2F4}">
      <dsp:nvSpPr>
        <dsp:cNvPr id="0" name=""/>
        <dsp:cNvSpPr/>
      </dsp:nvSpPr>
      <dsp:spPr>
        <a:xfrm>
          <a:off x="1649535" y="708629"/>
          <a:ext cx="758076" cy="758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AD62A-8CE0-4626-9A21-0C8C8410892B}">
      <dsp:nvSpPr>
        <dsp:cNvPr id="0" name=""/>
        <dsp:cNvSpPr/>
      </dsp:nvSpPr>
      <dsp:spPr>
        <a:xfrm>
          <a:off x="39885" y="2277006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15B90-76DF-4C05-B42A-9BA0FCF65AE6}">
      <dsp:nvSpPr>
        <dsp:cNvPr id="0" name=""/>
        <dsp:cNvSpPr/>
      </dsp:nvSpPr>
      <dsp:spPr>
        <a:xfrm>
          <a:off x="287524" y="2648464"/>
          <a:ext cx="463269" cy="463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15D90-844B-411D-A7EC-3BFD29D1BB91}">
      <dsp:nvSpPr>
        <dsp:cNvPr id="0" name=""/>
        <dsp:cNvSpPr/>
      </dsp:nvSpPr>
      <dsp:spPr>
        <a:xfrm>
          <a:off x="906620" y="2978649"/>
          <a:ext cx="673846" cy="67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733E6-8844-4A05-BB10-9C8846FAE5E8}">
      <dsp:nvSpPr>
        <dsp:cNvPr id="0" name=""/>
        <dsp:cNvSpPr/>
      </dsp:nvSpPr>
      <dsp:spPr>
        <a:xfrm>
          <a:off x="1773354" y="3515199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4E785-9A93-4FA5-A22D-186C832A6718}">
      <dsp:nvSpPr>
        <dsp:cNvPr id="0" name=""/>
        <dsp:cNvSpPr/>
      </dsp:nvSpPr>
      <dsp:spPr>
        <a:xfrm>
          <a:off x="1938447" y="2978649"/>
          <a:ext cx="463269" cy="463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C3C90-A059-4F47-9CCF-6B5D49AAD028}">
      <dsp:nvSpPr>
        <dsp:cNvPr id="0" name=""/>
        <dsp:cNvSpPr/>
      </dsp:nvSpPr>
      <dsp:spPr>
        <a:xfrm>
          <a:off x="2351177" y="3556472"/>
          <a:ext cx="294807" cy="29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9AED7-08AE-4064-9EE9-2339CE0A3892}">
      <dsp:nvSpPr>
        <dsp:cNvPr id="0" name=""/>
        <dsp:cNvSpPr/>
      </dsp:nvSpPr>
      <dsp:spPr>
        <a:xfrm>
          <a:off x="2722635" y="2896103"/>
          <a:ext cx="673846" cy="67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F3CEE-78CF-415F-BB91-48F13A5C40F9}">
      <dsp:nvSpPr>
        <dsp:cNvPr id="0" name=""/>
        <dsp:cNvSpPr/>
      </dsp:nvSpPr>
      <dsp:spPr>
        <a:xfrm>
          <a:off x="3630643" y="2731010"/>
          <a:ext cx="463269" cy="463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857CF-7722-46B0-B8AA-6989219E2117}">
      <dsp:nvSpPr>
        <dsp:cNvPr id="0" name=""/>
        <dsp:cNvSpPr/>
      </dsp:nvSpPr>
      <dsp:spPr>
        <a:xfrm>
          <a:off x="4093912" y="790489"/>
          <a:ext cx="1360555" cy="259744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8F448-AC1D-4926-8300-5B6D28F7CC24}">
      <dsp:nvSpPr>
        <dsp:cNvPr id="0" name=""/>
        <dsp:cNvSpPr/>
      </dsp:nvSpPr>
      <dsp:spPr>
        <a:xfrm>
          <a:off x="5207094" y="790489"/>
          <a:ext cx="1360555" cy="259744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A3AFA-427C-4D85-81A9-62CB3BD72168}">
      <dsp:nvSpPr>
        <dsp:cNvPr id="0" name=""/>
        <dsp:cNvSpPr/>
      </dsp:nvSpPr>
      <dsp:spPr>
        <a:xfrm>
          <a:off x="6716074" y="575831"/>
          <a:ext cx="3154015" cy="3154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/>
            <a:t>Ficheiro passado por parâmetro</a:t>
          </a:r>
        </a:p>
      </dsp:txBody>
      <dsp:txXfrm>
        <a:off x="7177969" y="1037726"/>
        <a:ext cx="2230225" cy="22302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B77C1-4C02-4DE6-AA92-C09022C93D86}">
      <dsp:nvSpPr>
        <dsp:cNvPr id="0" name=""/>
        <dsp:cNvSpPr/>
      </dsp:nvSpPr>
      <dsp:spPr>
        <a:xfrm>
          <a:off x="0" y="619739"/>
          <a:ext cx="100583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AFB4D-838E-4B10-BE77-358F715D5945}">
      <dsp:nvSpPr>
        <dsp:cNvPr id="0" name=""/>
        <dsp:cNvSpPr/>
      </dsp:nvSpPr>
      <dsp:spPr>
        <a:xfrm>
          <a:off x="502920" y="339299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OpenLDAP</a:t>
          </a:r>
          <a:endParaRPr lang="pt-PT" sz="1900" kern="1200" dirty="0"/>
        </a:p>
      </dsp:txBody>
      <dsp:txXfrm>
        <a:off x="530300" y="366679"/>
        <a:ext cx="6986120" cy="506120"/>
      </dsp:txXfrm>
    </dsp:sp>
    <dsp:sp modelId="{24978534-F315-43A9-BBCF-5945B7E3CB50}">
      <dsp:nvSpPr>
        <dsp:cNvPr id="0" name=""/>
        <dsp:cNvSpPr/>
      </dsp:nvSpPr>
      <dsp:spPr>
        <a:xfrm>
          <a:off x="0" y="1481580"/>
          <a:ext cx="100583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85603-31CF-4100-BBBC-F00092773292}">
      <dsp:nvSpPr>
        <dsp:cNvPr id="0" name=""/>
        <dsp:cNvSpPr/>
      </dsp:nvSpPr>
      <dsp:spPr>
        <a:xfrm>
          <a:off x="502920" y="1201140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Autenticação através dos computadores dos funcionários (</a:t>
          </a:r>
          <a:r>
            <a:rPr lang="pt-PT" sz="1900" kern="1200" dirty="0" err="1"/>
            <a:t>pGina</a:t>
          </a:r>
          <a:r>
            <a:rPr lang="pt-PT" sz="1900" kern="1200" dirty="0"/>
            <a:t>)</a:t>
          </a:r>
        </a:p>
      </dsp:txBody>
      <dsp:txXfrm>
        <a:off x="530300" y="1228520"/>
        <a:ext cx="6986120" cy="506120"/>
      </dsp:txXfrm>
    </dsp:sp>
    <dsp:sp modelId="{3FC3F116-8B64-4E30-A840-7BCE4C51E920}">
      <dsp:nvSpPr>
        <dsp:cNvPr id="0" name=""/>
        <dsp:cNvSpPr/>
      </dsp:nvSpPr>
      <dsp:spPr>
        <a:xfrm>
          <a:off x="0" y="2343420"/>
          <a:ext cx="100583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2AEF5-43AE-415F-B327-35CED67AD97F}">
      <dsp:nvSpPr>
        <dsp:cNvPr id="0" name=""/>
        <dsp:cNvSpPr/>
      </dsp:nvSpPr>
      <dsp:spPr>
        <a:xfrm>
          <a:off x="502920" y="2062980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Criação de utilizadores </a:t>
          </a:r>
        </a:p>
      </dsp:txBody>
      <dsp:txXfrm>
        <a:off x="530300" y="2090360"/>
        <a:ext cx="6986120" cy="506120"/>
      </dsp:txXfrm>
    </dsp:sp>
    <dsp:sp modelId="{554ED00D-E101-4D23-8C29-D08F37D97655}">
      <dsp:nvSpPr>
        <dsp:cNvPr id="0" name=""/>
        <dsp:cNvSpPr/>
      </dsp:nvSpPr>
      <dsp:spPr>
        <a:xfrm>
          <a:off x="0" y="3205260"/>
          <a:ext cx="100583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88B3F-141C-4077-BCD0-89EF27D10B52}">
      <dsp:nvSpPr>
        <dsp:cNvPr id="0" name=""/>
        <dsp:cNvSpPr/>
      </dsp:nvSpPr>
      <dsp:spPr>
        <a:xfrm>
          <a:off x="502920" y="2924820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Autenticação nos servidores Web</a:t>
          </a:r>
        </a:p>
      </dsp:txBody>
      <dsp:txXfrm>
        <a:off x="530300" y="2952200"/>
        <a:ext cx="69861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264C-2472-4D3E-86F9-57D0F96BD4D3}">
      <dsp:nvSpPr>
        <dsp:cNvPr id="0" name=""/>
        <dsp:cNvSpPr/>
      </dsp:nvSpPr>
      <dsp:spPr>
        <a:xfrm>
          <a:off x="1564492" y="0"/>
          <a:ext cx="1936550" cy="193684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70F84-A44F-4389-AB98-EB0C81089EBC}">
      <dsp:nvSpPr>
        <dsp:cNvPr id="0" name=""/>
        <dsp:cNvSpPr/>
      </dsp:nvSpPr>
      <dsp:spPr>
        <a:xfrm>
          <a:off x="1992533" y="699259"/>
          <a:ext cx="1076103" cy="53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/>
            <a:t>Definição de Pools </a:t>
          </a:r>
        </a:p>
      </dsp:txBody>
      <dsp:txXfrm>
        <a:off x="1992533" y="699259"/>
        <a:ext cx="1076103" cy="537923"/>
      </dsp:txXfrm>
    </dsp:sp>
    <dsp:sp modelId="{FFF0E69C-8445-4AC9-BBC3-162784408D40}">
      <dsp:nvSpPr>
        <dsp:cNvPr id="0" name=""/>
        <dsp:cNvSpPr/>
      </dsp:nvSpPr>
      <dsp:spPr>
        <a:xfrm>
          <a:off x="1026622" y="1112861"/>
          <a:ext cx="1936550" cy="193684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A70A-0797-4FBC-B251-344A91D3B221}">
      <dsp:nvSpPr>
        <dsp:cNvPr id="0" name=""/>
        <dsp:cNvSpPr/>
      </dsp:nvSpPr>
      <dsp:spPr>
        <a:xfrm>
          <a:off x="1454569" y="1764709"/>
          <a:ext cx="1080655" cy="64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/>
            <a:t>Atribuição das configurações de rede aos servidores por </a:t>
          </a:r>
          <a:r>
            <a:rPr lang="pt-PT" sz="1000" i="1" kern="1200" dirty="0"/>
            <a:t>MAC-ADDRESS</a:t>
          </a:r>
        </a:p>
      </dsp:txBody>
      <dsp:txXfrm>
        <a:off x="1454569" y="1764709"/>
        <a:ext cx="1080655" cy="645620"/>
      </dsp:txXfrm>
    </dsp:sp>
    <dsp:sp modelId="{273F2968-7CDD-44A1-990D-EFA36D01286B}">
      <dsp:nvSpPr>
        <dsp:cNvPr id="0" name=""/>
        <dsp:cNvSpPr/>
      </dsp:nvSpPr>
      <dsp:spPr>
        <a:xfrm>
          <a:off x="1702323" y="2358895"/>
          <a:ext cx="1663797" cy="166446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A335-A40E-4ABE-8085-FF469B5DB050}">
      <dsp:nvSpPr>
        <dsp:cNvPr id="0" name=""/>
        <dsp:cNvSpPr/>
      </dsp:nvSpPr>
      <dsp:spPr>
        <a:xfrm>
          <a:off x="1995079" y="2939466"/>
          <a:ext cx="1076103" cy="53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1" kern="1200" dirty="0"/>
            <a:t>IP </a:t>
          </a:r>
          <a:r>
            <a:rPr lang="pt-PT" sz="1000" i="1" kern="1200" dirty="0" err="1"/>
            <a:t>helper-address</a:t>
          </a:r>
          <a:r>
            <a:rPr lang="pt-PT" sz="1000" i="1" kern="1200" dirty="0"/>
            <a:t> </a:t>
          </a:r>
          <a:r>
            <a:rPr lang="pt-PT" sz="1000" i="0" kern="1200" dirty="0"/>
            <a:t>&lt;IP do servidor&gt;</a:t>
          </a:r>
        </a:p>
      </dsp:txBody>
      <dsp:txXfrm>
        <a:off x="1995079" y="2939466"/>
        <a:ext cx="1076103" cy="537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747B4-1F71-4AD8-BD83-2A20EA6E9B95}">
      <dsp:nvSpPr>
        <dsp:cNvPr id="0" name=""/>
        <dsp:cNvSpPr/>
      </dsp:nvSpPr>
      <dsp:spPr>
        <a:xfrm>
          <a:off x="1857058" y="644"/>
          <a:ext cx="1004187" cy="1004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Atribuído por DHCP</a:t>
          </a:r>
        </a:p>
      </dsp:txBody>
      <dsp:txXfrm>
        <a:off x="2004118" y="147704"/>
        <a:ext cx="710067" cy="710067"/>
      </dsp:txXfrm>
    </dsp:sp>
    <dsp:sp modelId="{937D3439-7C38-438C-8F3F-D2145207A1CF}">
      <dsp:nvSpPr>
        <dsp:cNvPr id="0" name=""/>
        <dsp:cNvSpPr/>
      </dsp:nvSpPr>
      <dsp:spPr>
        <a:xfrm rot="1800000">
          <a:off x="2872226" y="706731"/>
          <a:ext cx="267519" cy="338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/>
        </a:p>
      </dsp:txBody>
      <dsp:txXfrm>
        <a:off x="2877602" y="754450"/>
        <a:ext cx="187263" cy="203347"/>
      </dsp:txXfrm>
    </dsp:sp>
    <dsp:sp modelId="{CDA65D31-0A92-4789-937B-1D912FB3C548}">
      <dsp:nvSpPr>
        <dsp:cNvPr id="0" name=""/>
        <dsp:cNvSpPr/>
      </dsp:nvSpPr>
      <dsp:spPr>
        <a:xfrm>
          <a:off x="3163840" y="755115"/>
          <a:ext cx="1004187" cy="1004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i="1" kern="1200" dirty="0"/>
            <a:t>Forwarder Zone </a:t>
          </a:r>
        </a:p>
      </dsp:txBody>
      <dsp:txXfrm>
        <a:off x="3310900" y="902175"/>
        <a:ext cx="710067" cy="710067"/>
      </dsp:txXfrm>
    </dsp:sp>
    <dsp:sp modelId="{6C9A34B4-FF90-46F7-A31B-2D081A38BCD9}">
      <dsp:nvSpPr>
        <dsp:cNvPr id="0" name=""/>
        <dsp:cNvSpPr/>
      </dsp:nvSpPr>
      <dsp:spPr>
        <a:xfrm rot="5400000">
          <a:off x="3532174" y="1834652"/>
          <a:ext cx="267519" cy="338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/>
        </a:p>
      </dsp:txBody>
      <dsp:txXfrm>
        <a:off x="3572302" y="1862307"/>
        <a:ext cx="187263" cy="203347"/>
      </dsp:txXfrm>
    </dsp:sp>
    <dsp:sp modelId="{EF7B98AE-590A-4B02-A7A4-96D274C58A93}">
      <dsp:nvSpPr>
        <dsp:cNvPr id="0" name=""/>
        <dsp:cNvSpPr/>
      </dsp:nvSpPr>
      <dsp:spPr>
        <a:xfrm>
          <a:off x="3163840" y="2264057"/>
          <a:ext cx="1004187" cy="1004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i="1" kern="1200" dirty="0" err="1"/>
            <a:t>ACLs</a:t>
          </a:r>
          <a:endParaRPr lang="pt-PT" sz="1200" i="1" kern="1200" dirty="0"/>
        </a:p>
      </dsp:txBody>
      <dsp:txXfrm>
        <a:off x="3310900" y="2411117"/>
        <a:ext cx="710067" cy="710067"/>
      </dsp:txXfrm>
    </dsp:sp>
    <dsp:sp modelId="{942BF9C3-375B-41F8-8188-66EB25965237}">
      <dsp:nvSpPr>
        <dsp:cNvPr id="0" name=""/>
        <dsp:cNvSpPr/>
      </dsp:nvSpPr>
      <dsp:spPr>
        <a:xfrm rot="9000000">
          <a:off x="2885340" y="2970143"/>
          <a:ext cx="267519" cy="338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/>
        </a:p>
      </dsp:txBody>
      <dsp:txXfrm rot="10800000">
        <a:off x="2960220" y="3017862"/>
        <a:ext cx="187263" cy="203347"/>
      </dsp:txXfrm>
    </dsp:sp>
    <dsp:sp modelId="{CBB6E65B-9D1C-4F09-A98B-9E7DFC7F05EF}">
      <dsp:nvSpPr>
        <dsp:cNvPr id="0" name=""/>
        <dsp:cNvSpPr/>
      </dsp:nvSpPr>
      <dsp:spPr>
        <a:xfrm>
          <a:off x="1857058" y="3018527"/>
          <a:ext cx="1004187" cy="1004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i="1" kern="1200" dirty="0"/>
            <a:t>Reverse Zone </a:t>
          </a:r>
        </a:p>
      </dsp:txBody>
      <dsp:txXfrm>
        <a:off x="2004118" y="3165587"/>
        <a:ext cx="710067" cy="710067"/>
      </dsp:txXfrm>
    </dsp:sp>
    <dsp:sp modelId="{033A09F0-2BBB-4937-8A2A-500C4A0193BE}">
      <dsp:nvSpPr>
        <dsp:cNvPr id="0" name=""/>
        <dsp:cNvSpPr/>
      </dsp:nvSpPr>
      <dsp:spPr>
        <a:xfrm rot="12600000">
          <a:off x="1578558" y="2977715"/>
          <a:ext cx="267519" cy="338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/>
        </a:p>
      </dsp:txBody>
      <dsp:txXfrm rot="10800000">
        <a:off x="1653438" y="3065562"/>
        <a:ext cx="187263" cy="203347"/>
      </dsp:txXfrm>
    </dsp:sp>
    <dsp:sp modelId="{1839C6C7-92D5-4D3A-B210-9C1764472ECC}">
      <dsp:nvSpPr>
        <dsp:cNvPr id="0" name=""/>
        <dsp:cNvSpPr/>
      </dsp:nvSpPr>
      <dsp:spPr>
        <a:xfrm>
          <a:off x="550276" y="2264057"/>
          <a:ext cx="1004187" cy="1004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Transferência de zona (</a:t>
          </a:r>
          <a:r>
            <a:rPr lang="pt-PT" sz="1200" i="1" kern="1200" dirty="0"/>
            <a:t>Master-</a:t>
          </a:r>
          <a:r>
            <a:rPr lang="pt-PT" sz="1200" i="1" kern="1200" dirty="0" err="1"/>
            <a:t>Slave</a:t>
          </a:r>
          <a:r>
            <a:rPr lang="pt-PT" sz="1200" i="1" kern="1200" dirty="0"/>
            <a:t>)</a:t>
          </a:r>
        </a:p>
      </dsp:txBody>
      <dsp:txXfrm>
        <a:off x="697336" y="2411117"/>
        <a:ext cx="710067" cy="710067"/>
      </dsp:txXfrm>
    </dsp:sp>
    <dsp:sp modelId="{5ABC5413-24F4-4120-9026-73360570CDA9}">
      <dsp:nvSpPr>
        <dsp:cNvPr id="0" name=""/>
        <dsp:cNvSpPr/>
      </dsp:nvSpPr>
      <dsp:spPr>
        <a:xfrm rot="16200000">
          <a:off x="918610" y="1849794"/>
          <a:ext cx="267519" cy="338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/>
        </a:p>
      </dsp:txBody>
      <dsp:txXfrm>
        <a:off x="958738" y="1957705"/>
        <a:ext cx="187263" cy="203347"/>
      </dsp:txXfrm>
    </dsp:sp>
    <dsp:sp modelId="{01D318CF-71DC-471D-A794-E3104319A346}">
      <dsp:nvSpPr>
        <dsp:cNvPr id="0" name=""/>
        <dsp:cNvSpPr/>
      </dsp:nvSpPr>
      <dsp:spPr>
        <a:xfrm>
          <a:off x="516656" y="755115"/>
          <a:ext cx="1071428" cy="1004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i="1" kern="1200" dirty="0" err="1"/>
            <a:t>Forwarders</a:t>
          </a:r>
          <a:r>
            <a:rPr lang="pt-PT" sz="1200" i="1" kern="1200" dirty="0"/>
            <a:t> (8.8.8.8)</a:t>
          </a:r>
        </a:p>
      </dsp:txBody>
      <dsp:txXfrm>
        <a:off x="673563" y="902175"/>
        <a:ext cx="757614" cy="710067"/>
      </dsp:txXfrm>
    </dsp:sp>
    <dsp:sp modelId="{14CBD333-7967-4C09-BB16-F032D393E64B}">
      <dsp:nvSpPr>
        <dsp:cNvPr id="0" name=""/>
        <dsp:cNvSpPr/>
      </dsp:nvSpPr>
      <dsp:spPr>
        <a:xfrm rot="19800000">
          <a:off x="1582925" y="707971"/>
          <a:ext cx="254489" cy="338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/>
        </a:p>
      </dsp:txBody>
      <dsp:txXfrm>
        <a:off x="1588039" y="794841"/>
        <a:ext cx="178142" cy="203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912E5-BFAB-486B-83CC-25E7A3EC85CF}">
      <dsp:nvSpPr>
        <dsp:cNvPr id="0" name=""/>
        <dsp:cNvSpPr/>
      </dsp:nvSpPr>
      <dsp:spPr>
        <a:xfrm>
          <a:off x="0" y="1981"/>
          <a:ext cx="3943921" cy="1308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i="1" kern="1200" dirty="0" err="1"/>
            <a:t>Redirect</a:t>
          </a:r>
          <a:r>
            <a:rPr lang="pt-PT" sz="3700" kern="1200" dirty="0"/>
            <a:t> para HTTPS</a:t>
          </a:r>
        </a:p>
      </dsp:txBody>
      <dsp:txXfrm>
        <a:off x="63851" y="65832"/>
        <a:ext cx="3816219" cy="1180299"/>
      </dsp:txXfrm>
    </dsp:sp>
    <dsp:sp modelId="{1C6E7516-F983-4014-A2A6-01C0A67BAAA7}">
      <dsp:nvSpPr>
        <dsp:cNvPr id="0" name=""/>
        <dsp:cNvSpPr/>
      </dsp:nvSpPr>
      <dsp:spPr>
        <a:xfrm>
          <a:off x="0" y="1375382"/>
          <a:ext cx="3943921" cy="1308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 dirty="0"/>
            <a:t>Autenticação LDAP</a:t>
          </a:r>
        </a:p>
      </dsp:txBody>
      <dsp:txXfrm>
        <a:off x="63851" y="1439233"/>
        <a:ext cx="3816219" cy="1180299"/>
      </dsp:txXfrm>
    </dsp:sp>
    <dsp:sp modelId="{0C85A636-E9EE-4523-91E6-58CABC60417A}">
      <dsp:nvSpPr>
        <dsp:cNvPr id="0" name=""/>
        <dsp:cNvSpPr/>
      </dsp:nvSpPr>
      <dsp:spPr>
        <a:xfrm rot="5400000">
          <a:off x="5286473" y="668820"/>
          <a:ext cx="1046400" cy="5467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HTTP - Porto 1234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HTTPS - Porto 6789</a:t>
          </a:r>
        </a:p>
      </dsp:txBody>
      <dsp:txXfrm rot="-5400000">
        <a:off x="3075710" y="2930665"/>
        <a:ext cx="5416847" cy="944238"/>
      </dsp:txXfrm>
    </dsp:sp>
    <dsp:sp modelId="{3ED6ABFB-D379-4F4F-B090-645BBE5F5156}">
      <dsp:nvSpPr>
        <dsp:cNvPr id="0" name=""/>
        <dsp:cNvSpPr/>
      </dsp:nvSpPr>
      <dsp:spPr>
        <a:xfrm>
          <a:off x="0" y="2748784"/>
          <a:ext cx="3075709" cy="1308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 dirty="0"/>
            <a:t>Raspberry PI </a:t>
          </a:r>
        </a:p>
      </dsp:txBody>
      <dsp:txXfrm>
        <a:off x="63851" y="2812635"/>
        <a:ext cx="2948007" cy="1180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CB26-AED1-4172-93C4-A0C27BD11EBF}">
      <dsp:nvSpPr>
        <dsp:cNvPr id="0" name=""/>
        <dsp:cNvSpPr/>
      </dsp:nvSpPr>
      <dsp:spPr>
        <a:xfrm>
          <a:off x="0" y="208773"/>
          <a:ext cx="493776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CA3C9-9712-4A95-9A0E-83EB8C33ACB6}">
      <dsp:nvSpPr>
        <dsp:cNvPr id="0" name=""/>
        <dsp:cNvSpPr/>
      </dsp:nvSpPr>
      <dsp:spPr>
        <a:xfrm>
          <a:off x="246888" y="2906"/>
          <a:ext cx="345643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45" tIns="0" rIns="1306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 err="1"/>
            <a:t>Webmin</a:t>
          </a:r>
          <a:endParaRPr lang="pt-PT" sz="2100" kern="1200" dirty="0"/>
        </a:p>
      </dsp:txBody>
      <dsp:txXfrm>
        <a:off x="277150" y="33168"/>
        <a:ext cx="3395908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6F9A-083C-443A-9F66-634A0018ED74}">
      <dsp:nvSpPr>
        <dsp:cNvPr id="0" name=""/>
        <dsp:cNvSpPr/>
      </dsp:nvSpPr>
      <dsp:spPr>
        <a:xfrm>
          <a:off x="0" y="309985"/>
          <a:ext cx="4937760" cy="2976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25" tIns="437388" rIns="3832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Porto 2221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Tempo limite para login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Tempo limite de inatividade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Não permite login do </a:t>
          </a:r>
          <a:r>
            <a:rPr lang="pt-PT" sz="2100" kern="1200" dirty="0" err="1"/>
            <a:t>root</a:t>
          </a:r>
          <a:r>
            <a:rPr lang="pt-PT" sz="2100" kern="1200" dirty="0"/>
            <a:t>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/>
            <a:t>Máximo de tentativas de sessão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/>
            <a:t>Máximo de sessões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/>
            <a:t>Mensagem de banner</a:t>
          </a:r>
        </a:p>
      </dsp:txBody>
      <dsp:txXfrm>
        <a:off x="0" y="309985"/>
        <a:ext cx="4937760" cy="2976749"/>
      </dsp:txXfrm>
    </dsp:sp>
    <dsp:sp modelId="{E9E78F3D-2755-4B1C-A67F-E731ED2CC854}">
      <dsp:nvSpPr>
        <dsp:cNvPr id="0" name=""/>
        <dsp:cNvSpPr/>
      </dsp:nvSpPr>
      <dsp:spPr>
        <a:xfrm>
          <a:off x="246888" y="25"/>
          <a:ext cx="345643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45" tIns="0" rIns="1306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SSH</a:t>
          </a:r>
        </a:p>
      </dsp:txBody>
      <dsp:txXfrm>
        <a:off x="277150" y="30287"/>
        <a:ext cx="3395908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CB26-AED1-4172-93C4-A0C27BD11EBF}">
      <dsp:nvSpPr>
        <dsp:cNvPr id="0" name=""/>
        <dsp:cNvSpPr/>
      </dsp:nvSpPr>
      <dsp:spPr>
        <a:xfrm>
          <a:off x="0" y="218582"/>
          <a:ext cx="4937761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25" tIns="395732" rIns="38322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/>
            <a:t>Permitir receber os </a:t>
          </a:r>
          <a:r>
            <a:rPr lang="pt-PT" sz="1900" kern="1200" dirty="0" err="1"/>
            <a:t>logs</a:t>
          </a:r>
          <a:r>
            <a:rPr lang="pt-PT" sz="1900" kern="1200" dirty="0"/>
            <a:t> de outros servidores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/>
            <a:t>Porto 514</a:t>
          </a:r>
        </a:p>
      </dsp:txBody>
      <dsp:txXfrm>
        <a:off x="0" y="218582"/>
        <a:ext cx="4937761" cy="1376550"/>
      </dsp:txXfrm>
    </dsp:sp>
    <dsp:sp modelId="{89ECA3C9-9712-4A95-9A0E-83EB8C33ACB6}">
      <dsp:nvSpPr>
        <dsp:cNvPr id="0" name=""/>
        <dsp:cNvSpPr/>
      </dsp:nvSpPr>
      <dsp:spPr>
        <a:xfrm>
          <a:off x="246888" y="32322"/>
          <a:ext cx="345643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45" tIns="0" rIns="1306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Servidor Centralizado para </a:t>
          </a:r>
          <a:r>
            <a:rPr lang="pt-PT" sz="1900" kern="1200" dirty="0" err="1"/>
            <a:t>Logs</a:t>
          </a:r>
          <a:endParaRPr lang="pt-PT" sz="1900" kern="1200" dirty="0"/>
        </a:p>
      </dsp:txBody>
      <dsp:txXfrm>
        <a:off x="274268" y="59702"/>
        <a:ext cx="3401672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5E698-E2AA-4B4F-9CA6-3B9B29110955}">
      <dsp:nvSpPr>
        <dsp:cNvPr id="0" name=""/>
        <dsp:cNvSpPr/>
      </dsp:nvSpPr>
      <dsp:spPr>
        <a:xfrm>
          <a:off x="1628777" y="40233"/>
          <a:ext cx="2092147" cy="2092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Autenticação </a:t>
          </a:r>
        </a:p>
      </dsp:txBody>
      <dsp:txXfrm>
        <a:off x="1870179" y="321868"/>
        <a:ext cx="1609344" cy="663854"/>
      </dsp:txXfrm>
    </dsp:sp>
    <dsp:sp modelId="{439625AA-3A60-4E22-A6E0-69BE973B7550}">
      <dsp:nvSpPr>
        <dsp:cNvPr id="0" name=""/>
        <dsp:cNvSpPr/>
      </dsp:nvSpPr>
      <dsp:spPr>
        <a:xfrm>
          <a:off x="2554150" y="965606"/>
          <a:ext cx="2092147" cy="2092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Postfix</a:t>
          </a:r>
        </a:p>
      </dsp:txBody>
      <dsp:txXfrm>
        <a:off x="3680691" y="1207008"/>
        <a:ext cx="804672" cy="1609344"/>
      </dsp:txXfrm>
    </dsp:sp>
    <dsp:sp modelId="{88591854-0F1A-4BEA-AE74-4741C5435B97}">
      <dsp:nvSpPr>
        <dsp:cNvPr id="0" name=""/>
        <dsp:cNvSpPr/>
      </dsp:nvSpPr>
      <dsp:spPr>
        <a:xfrm>
          <a:off x="1628777" y="1890979"/>
          <a:ext cx="2092147" cy="2092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Dovecot </a:t>
          </a:r>
        </a:p>
      </dsp:txBody>
      <dsp:txXfrm>
        <a:off x="1870179" y="3037636"/>
        <a:ext cx="1609344" cy="663854"/>
      </dsp:txXfrm>
    </dsp:sp>
    <dsp:sp modelId="{5CEA70F5-832A-4404-A37C-72275F5C0C61}">
      <dsp:nvSpPr>
        <dsp:cNvPr id="0" name=""/>
        <dsp:cNvSpPr/>
      </dsp:nvSpPr>
      <dsp:spPr>
        <a:xfrm>
          <a:off x="703404" y="965606"/>
          <a:ext cx="2092147" cy="2092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Contas de utilizadores</a:t>
          </a:r>
        </a:p>
      </dsp:txBody>
      <dsp:txXfrm>
        <a:off x="864339" y="1207008"/>
        <a:ext cx="804672" cy="1609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9649A-7DF5-4618-8A9F-3AEAF27D202C}">
      <dsp:nvSpPr>
        <dsp:cNvPr id="0" name=""/>
        <dsp:cNvSpPr/>
      </dsp:nvSpPr>
      <dsp:spPr>
        <a:xfrm>
          <a:off x="3580" y="1503244"/>
          <a:ext cx="2542179" cy="10168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Samba </a:t>
          </a:r>
        </a:p>
      </dsp:txBody>
      <dsp:txXfrm>
        <a:off x="3580" y="1503244"/>
        <a:ext cx="2287961" cy="1016871"/>
      </dsp:txXfrm>
    </dsp:sp>
    <dsp:sp modelId="{B162F043-AE76-422E-8969-67CBA09FD239}">
      <dsp:nvSpPr>
        <dsp:cNvPr id="0" name=""/>
        <dsp:cNvSpPr/>
      </dsp:nvSpPr>
      <dsp:spPr>
        <a:xfrm>
          <a:off x="2037324" y="1503244"/>
          <a:ext cx="2542179" cy="10168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Pastas com permissões</a:t>
          </a:r>
        </a:p>
      </dsp:txBody>
      <dsp:txXfrm>
        <a:off x="2545760" y="1503244"/>
        <a:ext cx="1525308" cy="1016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BF0DE-AA92-4BEF-A1B7-AEAC4D96BF6D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A864-853B-4D03-B902-A65D96080D0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Filipe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 dia, eu sou o filipe e juntamente com os meus colegas, Paulo e Gonçalo  passamos a apresentar o nosso trabalho.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5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Filipe</a:t>
            </a:r>
          </a:p>
          <a:p>
            <a:endParaRPr lang="pt-PT" dirty="0"/>
          </a:p>
          <a:p>
            <a:r>
              <a:rPr lang="pt-PT" dirty="0"/>
              <a:t>Configuramos um servidor funcionando como </a:t>
            </a:r>
            <a:r>
              <a:rPr lang="pt-PT" dirty="0" err="1"/>
              <a:t>fileserver</a:t>
            </a:r>
            <a:r>
              <a:rPr lang="pt-PT" dirty="0"/>
              <a:t>, para isto utilizamos o serviço samba para a partilha remota de ficheiros,  onde  criamos vários utilizadores ,e uma pasta para cada. </a:t>
            </a:r>
          </a:p>
          <a:p>
            <a:endParaRPr lang="pt-PT" dirty="0"/>
          </a:p>
          <a:p>
            <a:r>
              <a:rPr lang="pt-PT" dirty="0"/>
              <a:t>Podemos verificar na imagem o cliente 2 acede a sua pasta “cliente2”, mas ao tentar aceder á pasta cliente 1, não consegue, pois não tem permissão para tal.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3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54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  <a:p>
            <a:r>
              <a:rPr lang="pt-PT" dirty="0"/>
              <a:t>Decidimos idealizar uma solução de backups </a:t>
            </a:r>
            <a:r>
              <a:rPr lang="pt-PT" dirty="0" err="1"/>
              <a:t>atráves</a:t>
            </a:r>
            <a:r>
              <a:rPr lang="pt-PT" dirty="0"/>
              <a:t> de um script, de notar que há soluções muito mais eficazes e práticas, como por exemplo o </a:t>
            </a:r>
            <a:r>
              <a:rPr lang="pt-PT" dirty="0" err="1"/>
              <a:t>bacula</a:t>
            </a:r>
            <a:r>
              <a:rPr lang="pt-PT" dirty="0"/>
              <a:t> ou </a:t>
            </a:r>
            <a:r>
              <a:rPr lang="pt-PT" dirty="0" err="1"/>
              <a:t>cobian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Foi criado um script em  </a:t>
            </a:r>
            <a:r>
              <a:rPr lang="pt-PT" dirty="0" err="1"/>
              <a:t>bash</a:t>
            </a:r>
            <a:r>
              <a:rPr lang="pt-PT" dirty="0"/>
              <a:t> que é executado em todos os servidores exceto o de backups,  que têm como função comprimir  a pasta a ser feito o backup.   o nome desta compressão fica com o nome da máquina, hora , data e dia da semana, e é </a:t>
            </a:r>
          </a:p>
          <a:p>
            <a:r>
              <a:rPr lang="pt-PT" dirty="0"/>
              <a:t>Enviado por </a:t>
            </a:r>
            <a:r>
              <a:rPr lang="pt-PT" dirty="0" err="1"/>
              <a:t>ssh</a:t>
            </a:r>
            <a:r>
              <a:rPr lang="pt-PT" dirty="0"/>
              <a:t> para o servidor de backups para a sua pasta especifica. para isso, em cada servidor, foi necessário gerar uma chave </a:t>
            </a:r>
            <a:r>
              <a:rPr lang="pt-PT" dirty="0" err="1"/>
              <a:t>ssh</a:t>
            </a:r>
            <a:r>
              <a:rPr lang="pt-PT" dirty="0"/>
              <a:t> e copiar para a máquina de backups.</a:t>
            </a:r>
          </a:p>
          <a:p>
            <a:endParaRPr lang="pt-PT" dirty="0"/>
          </a:p>
          <a:p>
            <a:r>
              <a:rPr lang="pt-PT" dirty="0"/>
              <a:t>Este script é executado na </a:t>
            </a:r>
            <a:r>
              <a:rPr lang="pt-PT" dirty="0" err="1"/>
              <a:t>crontab</a:t>
            </a:r>
            <a:r>
              <a:rPr lang="pt-PT" dirty="0"/>
              <a:t> ao minuto 0 e 30 de cada hora, e  um minuto antes é feito o </a:t>
            </a:r>
            <a:r>
              <a:rPr lang="pt-PT" dirty="0" err="1"/>
              <a:t>rsync</a:t>
            </a:r>
            <a:r>
              <a:rPr lang="pt-PT" dirty="0"/>
              <a:t> dos ficheiros que se pretende fazer backups.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20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  <a:p>
            <a:endParaRPr lang="pt-PT" dirty="0"/>
          </a:p>
          <a:p>
            <a:r>
              <a:rPr lang="pt-PT" dirty="0"/>
              <a:t>De forma a criarmos e a eliminar utilizadores, criamos um script em </a:t>
            </a:r>
            <a:r>
              <a:rPr lang="pt-PT" dirty="0" err="1"/>
              <a:t>perl</a:t>
            </a:r>
            <a:r>
              <a:rPr lang="pt-PT" dirty="0"/>
              <a:t> onde passamos um ficheiro por parâmetro com os utilizadores a inserir ou remover.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9044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81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  <a:p>
            <a:endParaRPr lang="pt-PT" dirty="0"/>
          </a:p>
          <a:p>
            <a:endParaRPr lang="pt-P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modo a cumprir com o escolhido do anexo 1 presente no enunciado,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Autenticação Centralizada,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configuramos o servidor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LDAP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o serviço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OpenLDAP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onde neste foram  criadas as contas dos funcionários, 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nos computadores da empresa eles autenticam-se  sendo esta autenticação feita neste servidor (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acontecem por exemplo nos computadores da escola), para isto utilizamos nos computadores o software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pGina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Outra forma era interligar o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OpenLADP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Windows server.</a:t>
            </a:r>
          </a:p>
          <a:p>
            <a:endParaRPr lang="pt-PT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servidor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bem como o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RASPBERRY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também recorrem a este servidor pois quando é inserido o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um site no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pede as credencias para autenticação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sendo esta feita no servidor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LDAP.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730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624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Filipe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 realização deste trabalho, podemos concluir que os requisitos propostos foram cumpridos. De forma a melhorar este projeto, poderíamos ter aprofundado o serviço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OpenLDAP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modo a tirar mais proveito da autenticação centralizada, como por exemplo, interligar com o serviço de mail.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Infelizmente, devido à situação da pandemia não foi possível fazer o trabalho em ambiente de sala de aula, o que teria sido mais proveitoso. Ainda assim, adquirimos conhecimentos na implementação e gestão dos diversos serviços.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747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Filipe</a:t>
            </a:r>
          </a:p>
          <a:p>
            <a:endParaRPr lang="pt-PT" dirty="0"/>
          </a:p>
          <a:p>
            <a:r>
              <a:rPr lang="pt-PT" dirty="0"/>
              <a:t>Nesta apresentação iremos falar da topologia,  dos vários serviços configurados,  dos scripts realizados e do anexo 1 escolhido, que no nosso caso é Autenticação Centralizada através do LDAP.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40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 </a:t>
            </a:r>
          </a:p>
          <a:p>
            <a:r>
              <a:rPr lang="pt-PT" b="0" dirty="0"/>
              <a:t>Para a implementação deste projeto decidimos usar o   GNS3, que é um emulador de software de rede, onde podemos criar máquinas virtuais no </a:t>
            </a:r>
            <a:r>
              <a:rPr lang="pt-PT" b="0" dirty="0" err="1"/>
              <a:t>virtualbox</a:t>
            </a:r>
            <a:r>
              <a:rPr lang="pt-PT" b="0" dirty="0"/>
              <a:t>  e associa-las ao GNS3.</a:t>
            </a:r>
          </a:p>
          <a:p>
            <a:endParaRPr lang="pt-PT" b="0" dirty="0"/>
          </a:p>
          <a:p>
            <a:r>
              <a:rPr lang="pt-PT" b="0" dirty="0"/>
              <a:t>Como podemos ver o cenário, está dividido em 3 zonas, em que inicialmente o pretendido era que cada uma destas zonas estivesse num computador físico, ou seja, (uma no meu </a:t>
            </a:r>
            <a:r>
              <a:rPr lang="pt-PT" b="0" dirty="0" err="1"/>
              <a:t>Pc</a:t>
            </a:r>
            <a:r>
              <a:rPr lang="pt-PT" b="0" dirty="0"/>
              <a:t>, e as outras nos PCS dos meus colegas), ligando-se através de um </a:t>
            </a:r>
            <a:r>
              <a:rPr lang="pt-PT" b="0" dirty="0" err="1"/>
              <a:t>switch</a:t>
            </a:r>
            <a:r>
              <a:rPr lang="pt-PT" b="0" dirty="0"/>
              <a:t> físico.  Mas devido á pandemia, implementamos todo o projeto em um único computador. </a:t>
            </a:r>
          </a:p>
          <a:p>
            <a:endParaRPr lang="pt-PT" b="0" dirty="0"/>
          </a:p>
          <a:p>
            <a:r>
              <a:rPr lang="pt-PT" b="0" dirty="0"/>
              <a:t>Nos routers presentes na imagem está configurado o protocolo OSPF garantido assim o encaminhamento,  no  router R2 está configurado o NAT </a:t>
            </a:r>
            <a:r>
              <a:rPr lang="pt-PT" b="0" dirty="0" err="1"/>
              <a:t>overload</a:t>
            </a:r>
            <a:r>
              <a:rPr lang="pt-PT" b="0" dirty="0"/>
              <a:t>, para garantir o acesso á internet.</a:t>
            </a:r>
          </a:p>
          <a:p>
            <a:endParaRPr lang="pt-PT" b="0" dirty="0"/>
          </a:p>
          <a:p>
            <a:r>
              <a:rPr lang="pt-PT" b="0" dirty="0"/>
              <a:t>Podemos ver na imagem uma </a:t>
            </a:r>
            <a:r>
              <a:rPr lang="pt-PT" b="0" dirty="0" err="1"/>
              <a:t>cloud</a:t>
            </a:r>
            <a:r>
              <a:rPr lang="pt-PT" b="0" dirty="0"/>
              <a:t>, que se refere á INTERNET e está associada á rede NAT do </a:t>
            </a:r>
            <a:r>
              <a:rPr lang="pt-PT" b="0" dirty="0" err="1"/>
              <a:t>VmWare</a:t>
            </a:r>
            <a:r>
              <a:rPr lang="pt-PT" b="0" dirty="0"/>
              <a:t>, que dá assim internet para todo  o cenário.</a:t>
            </a:r>
          </a:p>
          <a:p>
            <a:endParaRPr lang="pt-PT" b="0" dirty="0"/>
          </a:p>
          <a:p>
            <a:r>
              <a:rPr lang="pt-PT" b="0" dirty="0"/>
              <a:t>Uma outra </a:t>
            </a:r>
            <a:r>
              <a:rPr lang="pt-PT" b="0" dirty="0" err="1"/>
              <a:t>cloud</a:t>
            </a:r>
            <a:r>
              <a:rPr lang="pt-PT" b="0" dirty="0"/>
              <a:t> que pudemos ver na imagem,  referente ao equipamento físico </a:t>
            </a:r>
            <a:r>
              <a:rPr lang="pt-PT" b="0" dirty="0" err="1"/>
              <a:t>Raspberry</a:t>
            </a:r>
            <a:r>
              <a:rPr lang="pt-PT" b="0" dirty="0"/>
              <a:t> PI, e esta </a:t>
            </a:r>
            <a:r>
              <a:rPr lang="pt-PT" b="0" dirty="0" err="1"/>
              <a:t>cloud</a:t>
            </a:r>
            <a:r>
              <a:rPr lang="pt-PT" b="0" dirty="0"/>
              <a:t> está associada a porta </a:t>
            </a:r>
            <a:r>
              <a:rPr lang="pt-PT" b="0" dirty="0" err="1"/>
              <a:t>ethernet</a:t>
            </a:r>
            <a:r>
              <a:rPr lang="pt-PT" b="0" dirty="0"/>
              <a:t> do meu </a:t>
            </a:r>
            <a:r>
              <a:rPr lang="pt-PT" b="0" dirty="0" err="1"/>
              <a:t>host</a:t>
            </a:r>
            <a:r>
              <a:rPr lang="pt-PT" b="0" dirty="0"/>
              <a:t>,  onde está ligado o </a:t>
            </a:r>
            <a:r>
              <a:rPr lang="pt-PT" b="0" dirty="0" err="1"/>
              <a:t>raspberry</a:t>
            </a:r>
            <a:r>
              <a:rPr lang="pt-PT" b="0" dirty="0"/>
              <a:t> pi.</a:t>
            </a:r>
          </a:p>
          <a:p>
            <a:endParaRPr lang="pt-PT" b="0" dirty="0"/>
          </a:p>
          <a:p>
            <a:r>
              <a:rPr lang="pt-PT" b="0" dirty="0"/>
              <a:t>Para os servidores presentes usamos o sistema operativo ubuntu 18.04 LTS, e para os computadores (</a:t>
            </a:r>
            <a:r>
              <a:rPr lang="pt-PT" b="0" dirty="0" err="1"/>
              <a:t>Admin</a:t>
            </a:r>
            <a:r>
              <a:rPr lang="pt-PT" b="0" dirty="0"/>
              <a:t> e funcionários) o Windows 7, de notar que o SO do </a:t>
            </a:r>
            <a:r>
              <a:rPr lang="pt-PT" b="0" dirty="0" err="1"/>
              <a:t>raspberry</a:t>
            </a:r>
            <a:r>
              <a:rPr lang="pt-PT" b="0" dirty="0"/>
              <a:t> é  o </a:t>
            </a:r>
            <a:r>
              <a:rPr lang="pt-PT" b="0" dirty="0" err="1"/>
              <a:t>raspbian</a:t>
            </a:r>
            <a:r>
              <a:rPr lang="pt-PT" b="0" dirty="0"/>
              <a:t> que é uma variante do Debian.</a:t>
            </a:r>
          </a:p>
          <a:p>
            <a:r>
              <a:rPr lang="pt-PT" b="0" dirty="0"/>
              <a:t>Existem vários servidores, tais como:  </a:t>
            </a:r>
          </a:p>
          <a:p>
            <a:r>
              <a:rPr lang="pt-PT" b="0" dirty="0"/>
              <a:t>-- DNS Master e </a:t>
            </a:r>
            <a:r>
              <a:rPr lang="pt-PT" b="0" dirty="0" err="1"/>
              <a:t>Slave</a:t>
            </a:r>
            <a:r>
              <a:rPr lang="pt-PT" b="0" dirty="0"/>
              <a:t> que resolvem os endereços </a:t>
            </a:r>
            <a:r>
              <a:rPr lang="pt-PT" b="0" dirty="0" err="1"/>
              <a:t>ip</a:t>
            </a:r>
            <a:r>
              <a:rPr lang="pt-PT" b="0" dirty="0"/>
              <a:t> da empresa em nomes  e no caso de algum pedido que o nosso </a:t>
            </a:r>
            <a:r>
              <a:rPr lang="pt-PT" b="0" dirty="0" err="1"/>
              <a:t>dns</a:t>
            </a:r>
            <a:r>
              <a:rPr lang="pt-PT" b="0" dirty="0"/>
              <a:t> não consiga resolver, ele faz </a:t>
            </a:r>
            <a:r>
              <a:rPr lang="pt-PT" b="0" dirty="0" err="1"/>
              <a:t>forward</a:t>
            </a:r>
            <a:r>
              <a:rPr lang="pt-PT" b="0" dirty="0"/>
              <a:t> para o </a:t>
            </a:r>
            <a:r>
              <a:rPr lang="pt-PT" b="0" dirty="0" err="1"/>
              <a:t>dns</a:t>
            </a:r>
            <a:r>
              <a:rPr lang="pt-PT" b="0" dirty="0"/>
              <a:t> da google (8.8.8.8)</a:t>
            </a:r>
          </a:p>
          <a:p>
            <a:r>
              <a:rPr lang="pt-PT" b="0" dirty="0"/>
              <a:t>-- Servidor de Mail, onde </a:t>
            </a:r>
            <a:r>
              <a:rPr lang="pt-PT" b="0" dirty="0" err="1"/>
              <a:t>estãos</a:t>
            </a:r>
            <a:r>
              <a:rPr lang="pt-PT" b="0" dirty="0"/>
              <a:t> configuradas a contas dos funcionários da empresa e onde podem comunicar entre si</a:t>
            </a:r>
          </a:p>
          <a:p>
            <a:r>
              <a:rPr lang="pt-PT" b="0" dirty="0"/>
              <a:t>-- Servidor web, com a existência de 2 sites com acesso por HTTP e HTTPS, e que requerem autenticação </a:t>
            </a:r>
          </a:p>
          <a:p>
            <a:r>
              <a:rPr lang="pt-PT" b="0" dirty="0"/>
              <a:t>-- Servidor DHCP, este que atribui as configurações de rede a todo o cenário </a:t>
            </a:r>
          </a:p>
          <a:p>
            <a:r>
              <a:rPr lang="pt-PT" b="0" dirty="0"/>
              <a:t>--  E o </a:t>
            </a:r>
            <a:r>
              <a:rPr lang="pt-PT" b="0" dirty="0" err="1"/>
              <a:t>raspberry</a:t>
            </a:r>
            <a:r>
              <a:rPr lang="pt-PT" b="0" dirty="0"/>
              <a:t>, que é </a:t>
            </a:r>
            <a:r>
              <a:rPr lang="pt-PT" b="0" dirty="0" err="1"/>
              <a:t>tambem</a:t>
            </a:r>
            <a:r>
              <a:rPr lang="pt-PT" b="0" dirty="0"/>
              <a:t> um servidor web, e também com autenticação</a:t>
            </a:r>
          </a:p>
          <a:p>
            <a:endParaRPr lang="pt-PT" b="0" dirty="0"/>
          </a:p>
          <a:p>
            <a:r>
              <a:rPr lang="pt-PT" b="0" dirty="0"/>
              <a:t>-- Existe ainda um servidor, que é a central de backups  que aloja todo os backups dos outros servidores, e também funciona como um </a:t>
            </a:r>
            <a:r>
              <a:rPr lang="pt-PT" b="0" dirty="0" err="1"/>
              <a:t>fileserver</a:t>
            </a:r>
            <a:r>
              <a:rPr lang="pt-PT" b="0" dirty="0"/>
              <a:t> configurado com samba.</a:t>
            </a:r>
          </a:p>
          <a:p>
            <a:r>
              <a:rPr lang="pt-PT" b="0" dirty="0"/>
              <a:t>-- um servidor de </a:t>
            </a:r>
            <a:r>
              <a:rPr lang="pt-PT" b="0" dirty="0" err="1"/>
              <a:t>Syslog</a:t>
            </a:r>
            <a:r>
              <a:rPr lang="pt-PT" b="0" dirty="0"/>
              <a:t> que centraliza os </a:t>
            </a:r>
            <a:r>
              <a:rPr lang="pt-PT" b="0" dirty="0" err="1"/>
              <a:t>logs</a:t>
            </a:r>
            <a:r>
              <a:rPr lang="pt-PT" b="0" dirty="0"/>
              <a:t> de todos os servidores</a:t>
            </a:r>
          </a:p>
          <a:p>
            <a:r>
              <a:rPr lang="pt-PT" b="0" dirty="0"/>
              <a:t>-- o Servidor LDAP  encarrega-se da autenticação centralizada</a:t>
            </a:r>
          </a:p>
          <a:p>
            <a:endParaRPr lang="pt-PT" b="0" dirty="0"/>
          </a:p>
          <a:p>
            <a:r>
              <a:rPr lang="pt-PT" b="0" dirty="0"/>
              <a:t>-- todos os servidores têm acesso por </a:t>
            </a:r>
            <a:r>
              <a:rPr lang="pt-PT" b="0" dirty="0" err="1"/>
              <a:t>ssh</a:t>
            </a:r>
            <a:r>
              <a:rPr lang="pt-PT" b="0" dirty="0"/>
              <a:t> e administração via web</a:t>
            </a:r>
          </a:p>
          <a:p>
            <a:endParaRPr lang="pt-PT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40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465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  <a:p>
            <a:endParaRPr lang="pt-PT" dirty="0"/>
          </a:p>
          <a:p>
            <a:r>
              <a:rPr lang="pt-PT" dirty="0"/>
              <a:t>No serviço de DHCP foi necessário configurar pools para atribuir os endereços </a:t>
            </a:r>
            <a:r>
              <a:rPr lang="pt-PT" dirty="0" err="1"/>
              <a:t>IP’s</a:t>
            </a:r>
            <a:r>
              <a:rPr lang="pt-PT" dirty="0"/>
              <a:t>. Tendo em conta que, não faz sentido os servidores obterem um endereço </a:t>
            </a:r>
            <a:r>
              <a:rPr lang="pt-PT" dirty="0" err="1"/>
              <a:t>ip</a:t>
            </a:r>
            <a:r>
              <a:rPr lang="pt-PT" dirty="0"/>
              <a:t> dinâmico, foi configurado um endereço IP fixo a ser atribuído pelo </a:t>
            </a:r>
            <a:r>
              <a:rPr lang="pt-PT" dirty="0" err="1"/>
              <a:t>mac-address</a:t>
            </a:r>
            <a:r>
              <a:rPr lang="pt-PT" dirty="0"/>
              <a:t>. </a:t>
            </a:r>
          </a:p>
          <a:p>
            <a:r>
              <a:rPr lang="pt-PT" dirty="0"/>
              <a:t>Na configuração de rede que é atribuída através de </a:t>
            </a:r>
            <a:r>
              <a:rPr lang="pt-PT" dirty="0" err="1"/>
              <a:t>dhcp</a:t>
            </a:r>
            <a:r>
              <a:rPr lang="pt-PT" dirty="0"/>
              <a:t> é ainda adicionado o </a:t>
            </a:r>
            <a:r>
              <a:rPr lang="pt-PT" dirty="0" err="1"/>
              <a:t>ip</a:t>
            </a:r>
            <a:r>
              <a:rPr lang="pt-PT" dirty="0"/>
              <a:t> do servidor de DNS. </a:t>
            </a:r>
          </a:p>
          <a:p>
            <a:endParaRPr lang="pt-PT" dirty="0"/>
          </a:p>
          <a:p>
            <a:r>
              <a:rPr lang="pt-PT" dirty="0"/>
              <a:t>Por fim, é necessário utilizar o comando </a:t>
            </a:r>
            <a:r>
              <a:rPr lang="pt-PT" dirty="0" err="1"/>
              <a:t>ip</a:t>
            </a:r>
            <a:r>
              <a:rPr lang="pt-PT" dirty="0"/>
              <a:t> </a:t>
            </a:r>
            <a:r>
              <a:rPr lang="pt-PT" dirty="0" err="1"/>
              <a:t>helper-address</a:t>
            </a:r>
            <a:r>
              <a:rPr lang="pt-PT" dirty="0"/>
              <a:t> com o </a:t>
            </a:r>
            <a:r>
              <a:rPr lang="pt-PT" dirty="0" err="1"/>
              <a:t>ip</a:t>
            </a:r>
            <a:r>
              <a:rPr lang="pt-PT" dirty="0"/>
              <a:t> do servidor de </a:t>
            </a:r>
            <a:r>
              <a:rPr lang="pt-PT" dirty="0" err="1"/>
              <a:t>dhcp</a:t>
            </a:r>
            <a:r>
              <a:rPr lang="pt-PT" dirty="0"/>
              <a:t>, uma vez que estes se encontram num domínio de Broadcast diferente dos equipamentos.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79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  <a:p>
            <a:endParaRPr lang="pt-PT" dirty="0"/>
          </a:p>
          <a:p>
            <a:r>
              <a:rPr lang="pt-PT" dirty="0"/>
              <a:t>O Serviço de DNS, configuramos uma </a:t>
            </a:r>
            <a:r>
              <a:rPr lang="pt-PT" dirty="0" err="1"/>
              <a:t>fowarder</a:t>
            </a:r>
            <a:r>
              <a:rPr lang="pt-PT" dirty="0"/>
              <a:t> zone e a respetiva zona inversa.</a:t>
            </a:r>
          </a:p>
          <a:p>
            <a:endParaRPr lang="pt-PT" dirty="0"/>
          </a:p>
          <a:p>
            <a:r>
              <a:rPr lang="pt-PT" dirty="0"/>
              <a:t>Foi necessário configurar uma ACL a permitir todas as redes do cenário, porque sem esta, por exemplo um computador conseguia que fosse resolvido por exemplo o nome mx01, mas não conseguia aceder á internet.</a:t>
            </a:r>
          </a:p>
          <a:p>
            <a:endParaRPr lang="pt-PT" dirty="0"/>
          </a:p>
          <a:p>
            <a:r>
              <a:rPr lang="pt-PT" dirty="0"/>
              <a:t>Configuramos também um servidor master e </a:t>
            </a:r>
            <a:r>
              <a:rPr lang="pt-PT" dirty="0" err="1"/>
              <a:t>slave</a:t>
            </a:r>
            <a:r>
              <a:rPr lang="pt-PT" dirty="0"/>
              <a:t>, ou seja, quando uma entrada é inserida na base dados de uma zona no servidor master, é feita a transferência para o servidor </a:t>
            </a:r>
            <a:r>
              <a:rPr lang="pt-PT" dirty="0" err="1"/>
              <a:t>slave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O DNS é atribuído por DHCP a todo o cenário.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6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Paulo</a:t>
            </a:r>
          </a:p>
          <a:p>
            <a:endParaRPr lang="pt-PT" dirty="0"/>
          </a:p>
          <a:p>
            <a:r>
              <a:rPr lang="pt-PT" dirty="0"/>
              <a:t>Referente ao serviço existe 2 servidores web, ao aceder no browser por </a:t>
            </a:r>
            <a:r>
              <a:rPr lang="pt-PT" dirty="0" err="1"/>
              <a:t>http</a:t>
            </a:r>
            <a:r>
              <a:rPr lang="pt-PT" dirty="0"/>
              <a:t> é feito  o </a:t>
            </a:r>
            <a:r>
              <a:rPr lang="pt-PT" dirty="0" err="1"/>
              <a:t>redirect</a:t>
            </a:r>
            <a:r>
              <a:rPr lang="pt-PT" dirty="0"/>
              <a:t> para </a:t>
            </a:r>
            <a:r>
              <a:rPr lang="pt-PT" dirty="0" err="1"/>
              <a:t>https</a:t>
            </a:r>
            <a:r>
              <a:rPr lang="pt-PT" dirty="0"/>
              <a:t> também,  ambos estão configurados com autenticação para os sites. </a:t>
            </a:r>
          </a:p>
          <a:p>
            <a:endParaRPr lang="pt-PT" dirty="0"/>
          </a:p>
          <a:p>
            <a:r>
              <a:rPr lang="pt-PT" dirty="0"/>
              <a:t>No </a:t>
            </a:r>
            <a:r>
              <a:rPr lang="pt-PT" dirty="0" err="1"/>
              <a:t>raspberry</a:t>
            </a:r>
            <a:r>
              <a:rPr lang="pt-PT" dirty="0"/>
              <a:t> foi alteramos os portos de omissão colocando o porto 1234 para </a:t>
            </a:r>
            <a:r>
              <a:rPr lang="pt-PT" dirty="0" err="1"/>
              <a:t>http</a:t>
            </a:r>
            <a:r>
              <a:rPr lang="pt-PT" dirty="0"/>
              <a:t> e 6789 para </a:t>
            </a:r>
            <a:r>
              <a:rPr lang="pt-PT" dirty="0" err="1"/>
              <a:t>https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36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  <a:p>
            <a:endParaRPr lang="pt-PT" dirty="0"/>
          </a:p>
          <a:p>
            <a:r>
              <a:rPr lang="pt-PT" dirty="0"/>
              <a:t>No que diz respeito à administração remota web, </a:t>
            </a:r>
            <a:r>
              <a:rPr lang="pt-PT" dirty="0" err="1"/>
              <a:t>iinstalamos</a:t>
            </a:r>
            <a:r>
              <a:rPr lang="pt-PT" dirty="0"/>
              <a:t> a ferramenta de auxilio, </a:t>
            </a:r>
            <a:r>
              <a:rPr lang="pt-PT" dirty="0" err="1"/>
              <a:t>webmin</a:t>
            </a:r>
            <a:r>
              <a:rPr lang="pt-PT" dirty="0"/>
              <a:t>. Em relação os </a:t>
            </a:r>
            <a:r>
              <a:rPr lang="pt-PT" dirty="0" err="1"/>
              <a:t>logs</a:t>
            </a:r>
            <a:r>
              <a:rPr lang="pt-PT" dirty="0"/>
              <a:t> o serviço de </a:t>
            </a:r>
            <a:r>
              <a:rPr lang="pt-PT" dirty="0" err="1"/>
              <a:t>syslog</a:t>
            </a:r>
            <a:r>
              <a:rPr lang="pt-PT" dirty="0"/>
              <a:t> foi implementado de forma a centralizar todos os </a:t>
            </a:r>
            <a:r>
              <a:rPr lang="pt-PT" dirty="0" err="1"/>
              <a:t>logs</a:t>
            </a:r>
            <a:r>
              <a:rPr lang="pt-PT" dirty="0"/>
              <a:t> num único servidor, utilizando o porto 514.</a:t>
            </a:r>
          </a:p>
          <a:p>
            <a:r>
              <a:rPr lang="pt-PT" dirty="0"/>
              <a:t>Para aceder aos equipamentos remotamente aos servidores, utilizamos o serviço de </a:t>
            </a:r>
            <a:r>
              <a:rPr lang="pt-PT" dirty="0" err="1"/>
              <a:t>ssh</a:t>
            </a:r>
            <a:r>
              <a:rPr lang="pt-PT" dirty="0"/>
              <a:t>, alteramos o porto de acesso para o 2221 onde definimos um tempo limite para login de 15 segundos, um tempo limite de inatividade, impedir que exista um login como </a:t>
            </a:r>
            <a:r>
              <a:rPr lang="pt-PT" dirty="0" err="1"/>
              <a:t>root</a:t>
            </a:r>
            <a:r>
              <a:rPr lang="pt-PT" dirty="0"/>
              <a:t>, um máximo de 3 tentativas de autenticação, 5 sessões máximas e uma mensagem de </a:t>
            </a:r>
            <a:r>
              <a:rPr lang="pt-PT" dirty="0" err="1"/>
              <a:t>banner</a:t>
            </a:r>
            <a:r>
              <a:rPr lang="pt-PT" dirty="0"/>
              <a:t> a ser definida no ficheiro /</a:t>
            </a:r>
            <a:r>
              <a:rPr lang="pt-PT" dirty="0" err="1"/>
              <a:t>etc</a:t>
            </a:r>
            <a:r>
              <a:rPr lang="pt-PT" dirty="0"/>
              <a:t>/</a:t>
            </a:r>
            <a:r>
              <a:rPr lang="pt-PT" dirty="0" err="1"/>
              <a:t>ssh</a:t>
            </a:r>
            <a:r>
              <a:rPr lang="pt-PT" dirty="0"/>
              <a:t>/</a:t>
            </a:r>
            <a:r>
              <a:rPr lang="pt-PT" dirty="0" err="1"/>
              <a:t>banner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62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Filipe</a:t>
            </a:r>
          </a:p>
          <a:p>
            <a:endParaRPr lang="pt-PT" dirty="0"/>
          </a:p>
          <a:p>
            <a:r>
              <a:rPr lang="pt-PT" dirty="0"/>
              <a:t>Para o correio eletrónico, foi implementado um servidor de email,  com recurso ao </a:t>
            </a:r>
            <a:r>
              <a:rPr lang="pt-PT" dirty="0" err="1"/>
              <a:t>postfix</a:t>
            </a:r>
            <a:r>
              <a:rPr lang="pt-PT" dirty="0"/>
              <a:t> para o envio de emails  e ao </a:t>
            </a:r>
            <a:r>
              <a:rPr lang="pt-PT" dirty="0" err="1"/>
              <a:t>dovecot</a:t>
            </a:r>
            <a:r>
              <a:rPr lang="pt-PT" dirty="0"/>
              <a:t> para receber.</a:t>
            </a:r>
          </a:p>
          <a:p>
            <a:r>
              <a:rPr lang="pt-PT" dirty="0"/>
              <a:t>Este serviço está configurado de forma segura, SMTP (porto 587)  e do POP3 (porto 995).</a:t>
            </a:r>
          </a:p>
          <a:p>
            <a:endParaRPr lang="pt-PT" dirty="0"/>
          </a:p>
          <a:p>
            <a:r>
              <a:rPr lang="pt-PT" dirty="0"/>
              <a:t>Por fim foi criado neste servidor várias contas, para testar o funcionamento do serviço de mail.</a:t>
            </a:r>
          </a:p>
          <a:p>
            <a:endParaRPr lang="pt-PT" dirty="0"/>
          </a:p>
          <a:p>
            <a:r>
              <a:rPr lang="pt-PT" dirty="0"/>
              <a:t>Foi utilizado como cliente de mail o Thunderbird.</a:t>
            </a:r>
          </a:p>
          <a:p>
            <a:endParaRPr lang="pt-PT" dirty="0"/>
          </a:p>
          <a:p>
            <a:r>
              <a:rPr lang="pt-PT" dirty="0"/>
              <a:t>Tentamos configurar o </a:t>
            </a:r>
            <a:r>
              <a:rPr lang="pt-PT" dirty="0" err="1"/>
              <a:t>anti-spam</a:t>
            </a:r>
            <a:r>
              <a:rPr lang="pt-PT" dirty="0"/>
              <a:t>, mas não obtivemos sucesso.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50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F6CDEA-FE44-48C4-ABD4-52009067D465}" type="datetimeFigureOut">
              <a:rPr lang="pt-PT" smtClean="0"/>
              <a:t>17/06/2020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3874" y="4597423"/>
            <a:ext cx="4204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Administração de Sistemas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93874" y="5065456"/>
            <a:ext cx="420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2019.2020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015089" y="1792544"/>
            <a:ext cx="81618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8800" dirty="0"/>
              <a:t>Autenticação Centralizada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CC8ED2-152D-4605-ACA1-DE2B5D1EC834}"/>
              </a:ext>
            </a:extLst>
          </p:cNvPr>
          <p:cNvSpPr/>
          <p:nvPr/>
        </p:nvSpPr>
        <p:spPr>
          <a:xfrm>
            <a:off x="294860" y="6439393"/>
            <a:ext cx="11897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Filipe Almeida – 2171302   |  Gonçalo Vicente – 2172131  |  Paulo Custódio – 2171151           	            Professor: Mário Antunes</a:t>
            </a:r>
          </a:p>
        </p:txBody>
      </p:sp>
      <p:pic>
        <p:nvPicPr>
          <p:cNvPr id="7" name="Imagem 6" descr="Escola Superior de Tecnologia e Gestão">
            <a:extLst>
              <a:ext uri="{FF2B5EF4-FFF2-40B4-BE49-F238E27FC236}">
                <a16:creationId xmlns:a16="http://schemas.microsoft.com/office/drawing/2014/main" id="{FCBB82B4-F360-4141-BB64-E1D7218D8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72" y="18654"/>
            <a:ext cx="450977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7"/>
    </mc:Choice>
    <mc:Fallback xmlns="">
      <p:transition spd="slow" advTm="72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E3945-1FBE-4149-BF15-B9A6F641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Partilha remota de ficheiros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9E9DAD1-86DA-49A6-ACD8-5485835E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31165"/>
              </p:ext>
            </p:extLst>
          </p:nvPr>
        </p:nvGraphicFramePr>
        <p:xfrm>
          <a:off x="1097280" y="321287"/>
          <a:ext cx="458308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m captura de ecrã, computador, portátil, monitor&#10;&#10;Descrição gerada automaticamente">
            <a:extLst>
              <a:ext uri="{FF2B5EF4-FFF2-40B4-BE49-F238E27FC236}">
                <a16:creationId xmlns:a16="http://schemas.microsoft.com/office/drawing/2014/main" id="{6BADEF48-8C0F-44B3-B326-6A6009CDF0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5737" r="20714" b="20588"/>
          <a:stretch/>
        </p:blipFill>
        <p:spPr>
          <a:xfrm>
            <a:off x="3984455" y="2863366"/>
            <a:ext cx="8070980" cy="35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1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3F04-F3AA-44E2-870E-D304D69E3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Scripts desenvolvidos</a:t>
            </a:r>
          </a:p>
        </p:txBody>
      </p:sp>
    </p:spTree>
    <p:extLst>
      <p:ext uri="{BB962C8B-B14F-4D97-AF65-F5344CB8AC3E}">
        <p14:creationId xmlns:p14="http://schemas.microsoft.com/office/powerpoint/2010/main" val="126760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9423-D46E-4025-9F3B-14794DA4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Backups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F14C7BC-5871-4942-92FB-1EC3FD8FB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22348"/>
              </p:ext>
            </p:extLst>
          </p:nvPr>
        </p:nvGraphicFramePr>
        <p:xfrm>
          <a:off x="-1587455" y="188949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9D32E439-47C8-41EC-9E84-AC6CA51A0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7841" y="1809946"/>
            <a:ext cx="6871374" cy="2491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6AEA98-342F-4AA3-9B3C-C638C5C2C0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7"/>
          <a:stretch/>
        </p:blipFill>
        <p:spPr>
          <a:xfrm>
            <a:off x="6023727" y="4739432"/>
            <a:ext cx="545548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0D7DA-314A-4053-8E99-2DDB8D57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Criar/Eliminar utilizadores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35679FED-B6F6-4F27-AA60-909F8D1FB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36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00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A0DF-4B7F-470F-99A8-26D8E7D52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Anexo 1</a:t>
            </a:r>
          </a:p>
        </p:txBody>
      </p:sp>
    </p:spTree>
    <p:extLst>
      <p:ext uri="{BB962C8B-B14F-4D97-AF65-F5344CB8AC3E}">
        <p14:creationId xmlns:p14="http://schemas.microsoft.com/office/powerpoint/2010/main" val="29159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1F19-F2D8-45E1-8F19-953C6A1D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 Centralizada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03676E9C-C462-4FFE-877F-1C6B46021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393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45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exterior, voar, azul, papagaio&#10;&#10;Descrição gerada automaticamente">
            <a:extLst>
              <a:ext uri="{FF2B5EF4-FFF2-40B4-BE49-F238E27FC236}">
                <a16:creationId xmlns:a16="http://schemas.microsoft.com/office/drawing/2014/main" id="{7B534BDE-CF4B-4EB8-9AAC-7878ED4B8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2" t="34378" r="41701" b="26319"/>
          <a:stretch/>
        </p:blipFill>
        <p:spPr>
          <a:xfrm>
            <a:off x="734626" y="1610456"/>
            <a:ext cx="2721202" cy="3637084"/>
          </a:xfrm>
          <a:prstGeom prst="rect">
            <a:avLst/>
          </a:prstGeom>
        </p:spPr>
      </p:pic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20C7600-62DE-4282-AB9A-4F65B553A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1" t="20344" b="42130"/>
          <a:stretch/>
        </p:blipFill>
        <p:spPr>
          <a:xfrm>
            <a:off x="5077793" y="364548"/>
            <a:ext cx="6007848" cy="2729634"/>
          </a:xfrm>
          <a:prstGeom prst="rect">
            <a:avLst/>
          </a:prstGeom>
        </p:spPr>
      </p:pic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0152730-73C0-4EA4-BD06-85CBC9600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4" b="33372"/>
          <a:stretch/>
        </p:blipFill>
        <p:spPr>
          <a:xfrm>
            <a:off x="5352013" y="3428998"/>
            <a:ext cx="5459408" cy="27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9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3874" y="4597423"/>
            <a:ext cx="4204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Administração de Sistemas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93874" y="5065456"/>
            <a:ext cx="420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2019.2020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015089" y="1792544"/>
            <a:ext cx="81618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8800" dirty="0"/>
              <a:t>Autenticação Centralizada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CC8ED2-152D-4605-ACA1-DE2B5D1EC834}"/>
              </a:ext>
            </a:extLst>
          </p:cNvPr>
          <p:cNvSpPr/>
          <p:nvPr/>
        </p:nvSpPr>
        <p:spPr>
          <a:xfrm>
            <a:off x="294861" y="6439393"/>
            <a:ext cx="11602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Gonçalo Vicente – 2172131    |    Filipe Almeida – 2171302     |    Paulo Custódio – 2171151</a:t>
            </a:r>
          </a:p>
        </p:txBody>
      </p:sp>
      <p:pic>
        <p:nvPicPr>
          <p:cNvPr id="7" name="Imagem 6" descr="Escola Superior de Tecnologia e Gestão">
            <a:extLst>
              <a:ext uri="{FF2B5EF4-FFF2-40B4-BE49-F238E27FC236}">
                <a16:creationId xmlns:a16="http://schemas.microsoft.com/office/drawing/2014/main" id="{FCBB82B4-F360-4141-BB64-E1D7218D8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72" y="18654"/>
            <a:ext cx="4509770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6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7"/>
    </mc:Choice>
    <mc:Fallback xmlns="">
      <p:transition spd="slow" advTm="72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6D877-F03D-4B48-BF28-34B70DA8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A79E4AFB-F1CC-447C-978A-AF2FDAB0C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76560"/>
              </p:ext>
            </p:extLst>
          </p:nvPr>
        </p:nvGraphicFramePr>
        <p:xfrm>
          <a:off x="1097279" y="1845733"/>
          <a:ext cx="10512830" cy="442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0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"/>
    </mc:Choice>
    <mc:Fallback xmlns="">
      <p:transition spd="slow" advTm="20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148D1-099E-42A7-B8AB-AEDA82E5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Topologia</a:t>
            </a:r>
          </a:p>
        </p:txBody>
      </p:sp>
      <p:pic>
        <p:nvPicPr>
          <p:cNvPr id="4" name="Imagem 3" descr="Uma imagem com mapa, diferente, fotografia, diversos&#10;&#10;Descrição gerada automaticamente">
            <a:extLst>
              <a:ext uri="{FF2B5EF4-FFF2-40B4-BE49-F238E27FC236}">
                <a16:creationId xmlns:a16="http://schemas.microsoft.com/office/drawing/2014/main" id="{E08C84DC-5EC3-4B24-BC97-09C3D96B6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95" b="98517" l="119" r="99044">
                        <a14:foregroundMark x1="19235" y1="12500" x2="39845" y2="14301"/>
                        <a14:foregroundMark x1="39845" y1="14301" x2="34409" y2="25000"/>
                        <a14:foregroundMark x1="34409" y1="25000" x2="12067" y2="41525"/>
                        <a14:foregroundMark x1="12067" y1="41525" x2="5795" y2="52119"/>
                        <a14:foregroundMark x1="5795" y1="52119" x2="54898" y2="77119"/>
                        <a14:foregroundMark x1="54898" y1="77119" x2="42832" y2="90254"/>
                        <a14:foregroundMark x1="42832" y1="90254" x2="87873" y2="76377"/>
                        <a14:foregroundMark x1="87873" y1="76377" x2="82497" y2="76271"/>
                        <a14:foregroundMark x1="82497" y1="76271" x2="68996" y2="32415"/>
                        <a14:foregroundMark x1="68996" y1="32415" x2="53644" y2="34004"/>
                        <a14:foregroundMark x1="53644" y1="34004" x2="53465" y2="19386"/>
                        <a14:foregroundMark x1="53465" y1="19386" x2="60514" y2="15784"/>
                        <a14:foregroundMark x1="60514" y1="15784" x2="62366" y2="25636"/>
                        <a14:foregroundMark x1="62366" y1="25636" x2="55735" y2="54237"/>
                        <a14:foregroundMark x1="55735" y1="54237" x2="25388" y2="98305"/>
                        <a14:foregroundMark x1="25388" y1="98305" x2="38710" y2="68644"/>
                        <a14:foregroundMark x1="38710" y1="68644" x2="53943" y2="54237"/>
                        <a14:foregroundMark x1="53943" y1="54237" x2="65950" y2="56674"/>
                        <a14:foregroundMark x1="65950" y1="56674" x2="73775" y2="66525"/>
                        <a14:foregroundMark x1="73775" y1="66525" x2="78495" y2="78390"/>
                        <a14:foregroundMark x1="78495" y1="78390" x2="79391" y2="85805"/>
                        <a14:foregroundMark x1="83692" y1="37500" x2="79869" y2="29131"/>
                        <a14:foregroundMark x1="79869" y1="29131" x2="70550" y2="22987"/>
                        <a14:foregroundMark x1="70550" y1="22987" x2="52330" y2="22564"/>
                        <a14:foregroundMark x1="52330" y1="22564" x2="17324" y2="8475"/>
                        <a14:foregroundMark x1="17324" y1="8475" x2="15010" y2="11358"/>
                        <a14:foregroundMark x1="11083" y1="38299" x2="10872" y2="42373"/>
                        <a14:foregroundMark x1="12067" y1="19325" x2="11209" y2="35875"/>
                        <a14:foregroundMark x1="10872" y1="42373" x2="17563" y2="89195"/>
                        <a14:foregroundMark x1="17563" y1="89195" x2="23536" y2="94174"/>
                        <a14:foregroundMark x1="23536" y1="94174" x2="82079" y2="94280"/>
                        <a14:foregroundMark x1="82079" y1="94280" x2="87336" y2="85805"/>
                        <a14:foregroundMark x1="87336" y1="85805" x2="88889" y2="45233"/>
                        <a14:foregroundMark x1="88889" y1="45233" x2="82079" y2="36864"/>
                        <a14:foregroundMark x1="92652" y1="1271" x2="13978" y2="2436"/>
                        <a14:foregroundMark x1="13978" y1="2436" x2="13186" y2="3864"/>
                        <a14:foregroundMark x1="3134" y1="41044" x2="1613" y2="47881"/>
                        <a14:foregroundMark x1="7879" y1="19716" x2="3809" y2="38012"/>
                        <a14:foregroundMark x1="1613" y1="47881" x2="2449" y2="98411"/>
                        <a14:foregroundMark x1="2449" y1="98411" x2="30227" y2="99788"/>
                        <a14:foregroundMark x1="30227" y1="99788" x2="63023" y2="95445"/>
                        <a14:foregroundMark x1="63023" y1="95445" x2="90084" y2="96081"/>
                        <a14:foregroundMark x1="90084" y1="96081" x2="95460" y2="93326"/>
                        <a14:foregroundMark x1="95460" y1="93326" x2="96894" y2="23411"/>
                        <a14:foregroundMark x1="96894" y1="23411" x2="95579" y2="2860"/>
                        <a14:foregroundMark x1="95579" y1="2860" x2="91517" y2="1695"/>
                        <a14:foregroundMark x1="0" y1="50530" x2="5735" y2="49576"/>
                        <a14:foregroundMark x1="5735" y1="49576" x2="12784" y2="50318"/>
                        <a14:foregroundMark x1="12784" y1="50318" x2="12127" y2="83157"/>
                        <a14:foregroundMark x1="12127" y1="83157" x2="9737" y2="93750"/>
                        <a14:foregroundMark x1="9737" y1="93750" x2="5137" y2="99258"/>
                        <a14:foregroundMark x1="5137" y1="99258" x2="418" y2="87500"/>
                        <a14:foregroundMark x1="418" y1="87500" x2="2688" y2="78496"/>
                        <a14:foregroundMark x1="2688" y1="78496" x2="2389" y2="59004"/>
                        <a14:foregroundMark x1="2389" y1="59004" x2="179" y2="70657"/>
                        <a14:foregroundMark x1="179" y1="70657" x2="179" y2="86970"/>
                        <a14:foregroundMark x1="61589" y1="99576" x2="73716" y2="98835"/>
                        <a14:foregroundMark x1="73716" y1="98835" x2="85544" y2="99894"/>
                        <a14:foregroundMark x1="85544" y1="99894" x2="98148" y2="98517"/>
                        <a14:foregroundMark x1="98148" y1="98517" x2="99044" y2="98517"/>
                        <a14:foregroundMark x1="40800" y1="79343" x2="27360" y2="78602"/>
                        <a14:foregroundMark x1="27360" y1="78602" x2="24731" y2="74470"/>
                        <a14:foregroundMark x1="18817" y1="62288" x2="25687" y2="61547"/>
                        <a14:foregroundMark x1="25687" y1="61547" x2="26344" y2="61123"/>
                        <a14:foregroundMark x1="47252" y1="28708" x2="52867" y2="35593"/>
                        <a14:foregroundMark x1="52867" y1="35593" x2="60036" y2="34746"/>
                        <a14:foregroundMark x1="60036" y1="34746" x2="43070" y2="28390"/>
                        <a14:foregroundMark x1="43070" y1="28390" x2="40681" y2="32627"/>
                        <a14:foregroundMark x1="17085" y1="12076" x2="17085" y2="38771"/>
                        <a14:backgroundMark x1="8347" y1="22521" x2="8303" y2="24364"/>
                        <a14:backgroundMark x1="8841" y1="1801" x2="8609" y2="11526"/>
                        <a14:backgroundMark x1="8303" y1="24364" x2="6930" y2="30297"/>
                        <a14:backgroundMark x1="119" y1="39831" x2="9498" y2="38983"/>
                        <a14:backgroundMark x1="9498" y1="38983" x2="13919" y2="33898"/>
                        <a14:backgroundMark x1="13919" y1="33898" x2="14875" y2="8263"/>
                        <a14:backgroundMark x1="14875" y1="8263" x2="10932" y2="0"/>
                        <a14:backgroundMark x1="10932" y1="0" x2="538" y2="636"/>
                        <a14:backgroundMark x1="538" y1="636" x2="179" y2="39195"/>
                        <a14:backgroundMark x1="14158" y1="12500" x2="14158" y2="12500"/>
                        <a14:backgroundMark x1="13501" y1="12500" x2="13501" y2="12500"/>
                        <a14:backgroundMark x1="13799" y1="11229" x2="13799" y2="11229"/>
                        <a14:backgroundMark x1="14158" y1="12076" x2="14158" y2="12076"/>
                        <a14:backgroundMark x1="14217" y1="12818" x2="14217" y2="12818"/>
                        <a14:backgroundMark x1="14038" y1="13030" x2="14038" y2="13030"/>
                        <a14:backgroundMark x1="13321" y1="13030" x2="13321" y2="13030"/>
                        <a14:backgroundMark x1="13919" y1="13030" x2="13919" y2="13030"/>
                        <a14:backgroundMark x1="10454" y1="9958" x2="10454" y2="9958"/>
                        <a14:backgroundMark x1="10693" y1="11229" x2="10693" y2="11229"/>
                        <a14:backgroundMark x1="11589" y1="11441" x2="11589" y2="11441"/>
                        <a14:backgroundMark x1="10155" y1="10699" x2="10155" y2="10699"/>
                        <a14:backgroundMark x1="9737" y1="11017" x2="9737" y2="11017"/>
                        <a14:backgroundMark x1="10155" y1="9534" x2="10155" y2="9534"/>
                        <a14:backgroundMark x1="10096" y1="10805" x2="10096" y2="10805"/>
                        <a14:backgroundMark x1="9737" y1="10487" x2="9737" y2="10487"/>
                        <a14:backgroundMark x1="11768" y1="6674" x2="11768" y2="6674"/>
                        <a14:backgroundMark x1="10753" y1="7945" x2="10753" y2="7945"/>
                        <a14:backgroundMark x1="10753" y1="7945" x2="10753" y2="7945"/>
                        <a14:backgroundMark x1="10394" y1="8898" x2="10394" y2="8898"/>
                        <a14:backgroundMark x1="10275" y1="9004" x2="10275" y2="9004"/>
                        <a14:backgroundMark x1="10454" y1="9428" x2="10454" y2="9428"/>
                        <a14:backgroundMark x1="10454" y1="9428" x2="10275" y2="9958"/>
                        <a14:backgroundMark x1="10155" y1="10487" x2="12724" y2="5826"/>
                        <a14:backgroundMark x1="10394" y1="9958" x2="9857" y2="13559"/>
                        <a14:backgroundMark x1="10096" y1="11441" x2="9558" y2="16843"/>
                        <a14:backgroundMark x1="9558" y1="13242" x2="8841" y2="16843"/>
                        <a14:backgroundMark x1="9737" y1="14831" x2="9259" y2="19280"/>
                        <a14:backgroundMark x1="9020" y1="15572" x2="8244" y2="19915"/>
                        <a14:backgroundMark x1="13919" y1="12288" x2="14456" y2="12076"/>
                        <a14:backgroundMark x1="13142" y1="11970" x2="12903" y2="16208"/>
                        <a14:backgroundMark x1="13441" y1="13559" x2="12007" y2="19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36" y="1060644"/>
            <a:ext cx="9083895" cy="5122579"/>
          </a:xfrm>
          <a:prstGeom prst="rect">
            <a:avLst/>
          </a:prstGeom>
        </p:spPr>
      </p:pic>
      <p:pic>
        <p:nvPicPr>
          <p:cNvPr id="1026" name="Picture 2" descr="gns3 | Switching News Network Angola (SNN Angola)">
            <a:extLst>
              <a:ext uri="{FF2B5EF4-FFF2-40B4-BE49-F238E27FC236}">
                <a16:creationId xmlns:a16="http://schemas.microsoft.com/office/drawing/2014/main" id="{A00B0572-8E58-46F5-8881-F9933F93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6" y="4297189"/>
            <a:ext cx="1444781" cy="16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bricante do Raspberry Pi vendida por mil milhões de euros ...">
            <a:extLst>
              <a:ext uri="{FF2B5EF4-FFF2-40B4-BE49-F238E27FC236}">
                <a16:creationId xmlns:a16="http://schemas.microsoft.com/office/drawing/2014/main" id="{197176C9-FF73-48CA-8DCD-55566350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168"/>
            <a:ext cx="2364595" cy="13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D86D-E1AE-4294-91BE-0056F57F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Serviços</a:t>
            </a:r>
          </a:p>
        </p:txBody>
      </p:sp>
    </p:spTree>
    <p:extLst>
      <p:ext uri="{BB962C8B-B14F-4D97-AF65-F5344CB8AC3E}">
        <p14:creationId xmlns:p14="http://schemas.microsoft.com/office/powerpoint/2010/main" val="49130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8DA1E-00A9-4BD9-800C-6C3543C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DHCP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4AF3D5DC-DE53-49C4-8FBC-E9BB57624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623242"/>
              </p:ext>
            </p:extLst>
          </p:nvPr>
        </p:nvGraphicFramePr>
        <p:xfrm>
          <a:off x="1097280" y="1845734"/>
          <a:ext cx="452766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E9C7F3C0-73FF-46B2-9BAA-9F8752F02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261" y="1906694"/>
            <a:ext cx="2981325" cy="561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2F5FA6-5244-4735-95F6-B098AD30F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6261" y="2468669"/>
            <a:ext cx="3219450" cy="942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F25177-433F-4B6B-A60C-CF34E8BF8B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6741" y="3411644"/>
            <a:ext cx="3228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1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D9B3-C09E-488B-B5A5-0AC3899E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DNS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7E2C04AB-93C2-4146-88A9-FE6ADE957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35515"/>
              </p:ext>
            </p:extLst>
          </p:nvPr>
        </p:nvGraphicFramePr>
        <p:xfrm>
          <a:off x="1097280" y="1845734"/>
          <a:ext cx="468468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13298AD-AFA7-47E2-BCDB-D147F41B1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964" y="1856402"/>
            <a:ext cx="3400425" cy="2628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7E5D3F-A412-4116-87EB-5DA3D08FE5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702"/>
          <a:stretch/>
        </p:blipFill>
        <p:spPr>
          <a:xfrm>
            <a:off x="9660255" y="1925093"/>
            <a:ext cx="1495425" cy="10750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618FA0-8F43-4116-8DB9-6E3342231B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7579" y="4691423"/>
            <a:ext cx="2857500" cy="971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F495D8-EAB3-41BC-A669-517866EFC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0424" y="4796198"/>
            <a:ext cx="2676525" cy="762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718C63-CD6D-47C7-9A90-27D062639AB1}"/>
              </a:ext>
            </a:extLst>
          </p:cNvPr>
          <p:cNvSpPr txBox="1"/>
          <p:nvPr/>
        </p:nvSpPr>
        <p:spPr>
          <a:xfrm>
            <a:off x="9660255" y="2996979"/>
            <a:ext cx="1503680" cy="1692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pt-PT" sz="1100" dirty="0" err="1">
                <a:solidFill>
                  <a:schemeClr val="tx1"/>
                </a:solidFill>
              </a:rPr>
              <a:t>named.conf.options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FC88E8-C6C5-4B6D-9333-BA4F3F981E08}"/>
              </a:ext>
            </a:extLst>
          </p:cNvPr>
          <p:cNvSpPr txBox="1"/>
          <p:nvPr/>
        </p:nvSpPr>
        <p:spPr>
          <a:xfrm>
            <a:off x="7124700" y="5596756"/>
            <a:ext cx="2207564" cy="170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pt-PT" sz="1100" dirty="0" err="1">
                <a:solidFill>
                  <a:schemeClr val="tx1"/>
                </a:solidFill>
              </a:rPr>
              <a:t>named.conf.local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DF49DF-C67A-4CC5-8B4D-F5A44B111311}"/>
              </a:ext>
            </a:extLst>
          </p:cNvPr>
          <p:cNvSpPr txBox="1"/>
          <p:nvPr/>
        </p:nvSpPr>
        <p:spPr>
          <a:xfrm>
            <a:off x="5876925" y="4452194"/>
            <a:ext cx="2207564" cy="170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db.prj.pt</a:t>
            </a:r>
          </a:p>
        </p:txBody>
      </p:sp>
    </p:spTree>
    <p:extLst>
      <p:ext uri="{BB962C8B-B14F-4D97-AF65-F5344CB8AC3E}">
        <p14:creationId xmlns:p14="http://schemas.microsoft.com/office/powerpoint/2010/main" val="42634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3C792-29FD-4140-9FA3-E3603EC1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	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4BDD631-292F-402B-B075-01340378C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003189"/>
              </p:ext>
            </p:extLst>
          </p:nvPr>
        </p:nvGraphicFramePr>
        <p:xfrm>
          <a:off x="1097280" y="1930399"/>
          <a:ext cx="8543638" cy="405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2BF9DA9-ABC0-4EA0-A588-C7563FC6692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4" b="33372"/>
          <a:stretch/>
        </p:blipFill>
        <p:spPr>
          <a:xfrm>
            <a:off x="6518903" y="1847273"/>
            <a:ext cx="4636777" cy="2318328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DE0DD2D-CD86-4554-890C-5AB320B18E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74" b="45683"/>
          <a:stretch/>
        </p:blipFill>
        <p:spPr>
          <a:xfrm>
            <a:off x="8837291" y="4507304"/>
            <a:ext cx="2453059" cy="14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FC67-8CA3-42D4-A1FB-1EFB5AE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Administração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1D74BA-13A4-4D5E-9FBC-9761D2F2A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Web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63F51718-9992-477F-94BB-E81C1C37E0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3478453"/>
              </p:ext>
            </p:extLst>
          </p:nvPr>
        </p:nvGraphicFramePr>
        <p:xfrm>
          <a:off x="1036320" y="2691026"/>
          <a:ext cx="4937761" cy="84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00DB40-43C5-473B-B553-BDC6401F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Acesso Remoto</a:t>
            </a: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77EB2EB8-1834-4C99-A7CF-4F4D1B811C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4484423"/>
              </p:ext>
            </p:extLst>
          </p:nvPr>
        </p:nvGraphicFramePr>
        <p:xfrm>
          <a:off x="6217920" y="2582334"/>
          <a:ext cx="4937760" cy="328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Marcador de Posição de Conteúdo 8">
            <a:extLst>
              <a:ext uri="{FF2B5EF4-FFF2-40B4-BE49-F238E27FC236}">
                <a16:creationId xmlns:a16="http://schemas.microsoft.com/office/drawing/2014/main" id="{08A95EBA-6403-461D-9DAC-EC7201EB2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660905"/>
              </p:ext>
            </p:extLst>
          </p:nvPr>
        </p:nvGraphicFramePr>
        <p:xfrm>
          <a:off x="1036319" y="4247413"/>
          <a:ext cx="4937761" cy="1721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E2C35B9F-3F7D-4331-A08A-1738DA651A25}"/>
              </a:ext>
            </a:extLst>
          </p:cNvPr>
          <p:cNvSpPr txBox="1">
            <a:spLocks/>
          </p:cNvSpPr>
          <p:nvPr/>
        </p:nvSpPr>
        <p:spPr>
          <a:xfrm>
            <a:off x="1097280" y="3539385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Syslog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14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35BCD-7C2D-42CF-9D23-7C0860B4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Correio eletrónico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99E6DA56-E9D4-42D7-9077-E938D5AB3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265690"/>
              </p:ext>
            </p:extLst>
          </p:nvPr>
        </p:nvGraphicFramePr>
        <p:xfrm>
          <a:off x="238299" y="1864207"/>
          <a:ext cx="5349702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m captura de ecrã, interior, computador, portátil&#10;&#10;Descrição gerada automaticamente">
            <a:extLst>
              <a:ext uri="{FF2B5EF4-FFF2-40B4-BE49-F238E27FC236}">
                <a16:creationId xmlns:a16="http://schemas.microsoft.com/office/drawing/2014/main" id="{0515E50B-7C28-4077-B01A-606F30B02D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4" b="5482"/>
          <a:stretch/>
        </p:blipFill>
        <p:spPr>
          <a:xfrm>
            <a:off x="5448621" y="1958417"/>
            <a:ext cx="3129100" cy="2941166"/>
          </a:xfrm>
          <a:prstGeom prst="rect">
            <a:avLst/>
          </a:prstGeom>
        </p:spPr>
      </p:pic>
      <p:pic>
        <p:nvPicPr>
          <p:cNvPr id="7" name="Imagem 6" descr="Uma imagem com captura de ecrã, interior, computador, portátil&#10;&#10;Descrição gerada automaticamente">
            <a:extLst>
              <a:ext uri="{FF2B5EF4-FFF2-40B4-BE49-F238E27FC236}">
                <a16:creationId xmlns:a16="http://schemas.microsoft.com/office/drawing/2014/main" id="{B02C5CEC-C2B2-494E-9BD6-97CFA1F8A3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961" b="76"/>
          <a:stretch/>
        </p:blipFill>
        <p:spPr>
          <a:xfrm>
            <a:off x="8104043" y="3020291"/>
            <a:ext cx="3611305" cy="30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4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wrap="none">
        <a:spAutoFit/>
      </a:bodyPr>
      <a:lstStyle>
        <a:defPPr algn="l">
          <a:defRPr dirty="0"/>
        </a:defPPr>
      </a:lstStyle>
    </a:spDef>
    <a:txDef>
      <a:spPr>
        <a:gradFill flip="none" rotWithShape="1">
          <a:gsLst>
            <a:gs pos="10000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</a:spPr>
      <a:bodyPr wrap="square" lIns="0" tIns="0" rIns="0" bIns="0" rtlCol="0" anchor="ctr" anchorCtr="0">
        <a:spAutoFit/>
      </a:bodyPr>
      <a:lstStyle>
        <a:defPPr algn="ctr">
          <a:defRPr sz="1100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173829A684C4FA8DF408468E484E7" ma:contentTypeVersion="5" ma:contentTypeDescription="Create a new document." ma:contentTypeScope="" ma:versionID="c1fc0c227630898b6126d87f3dd941ab">
  <xsd:schema xmlns:xsd="http://www.w3.org/2001/XMLSchema" xmlns:xs="http://www.w3.org/2001/XMLSchema" xmlns:p="http://schemas.microsoft.com/office/2006/metadata/properties" xmlns:ns3="a594dbfa-a15e-4141-baac-a27a50aacd7d" xmlns:ns4="70f2e551-8d73-4135-84d6-416763ba8b11" targetNamespace="http://schemas.microsoft.com/office/2006/metadata/properties" ma:root="true" ma:fieldsID="f061e6174f24f6285bbcf38f6015abec" ns3:_="" ns4:_="">
    <xsd:import namespace="a594dbfa-a15e-4141-baac-a27a50aacd7d"/>
    <xsd:import namespace="70f2e551-8d73-4135-84d6-416763ba8b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4dbfa-a15e-4141-baac-a27a50aacd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2e551-8d73-4135-84d6-416763ba8b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161726-9695-4E63-AFDF-9FC6C9E27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94dbfa-a15e-4141-baac-a27a50aacd7d"/>
    <ds:schemaRef ds:uri="70f2e551-8d73-4135-84d6-416763ba8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F6F77C-9AB4-4A80-9BE1-E3AFCD493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8E465-FEB3-48CB-9663-D4623A8282B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70f2e551-8d73-4135-84d6-416763ba8b11"/>
    <ds:schemaRef ds:uri="a594dbfa-a15e-4141-baac-a27a50aacd7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1863</TotalTime>
  <Words>1667</Words>
  <Application>Microsoft Office PowerPoint</Application>
  <PresentationFormat>Ecrã Panorâmico</PresentationFormat>
  <Paragraphs>193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Retrospetiva</vt:lpstr>
      <vt:lpstr>Apresentação do PowerPoint</vt:lpstr>
      <vt:lpstr>Objetivos</vt:lpstr>
      <vt:lpstr>Topologia</vt:lpstr>
      <vt:lpstr>Serviços</vt:lpstr>
      <vt:lpstr>DHCP</vt:lpstr>
      <vt:lpstr>DNS</vt:lpstr>
      <vt:lpstr>Web </vt:lpstr>
      <vt:lpstr>Administração</vt:lpstr>
      <vt:lpstr>Correio eletrónico</vt:lpstr>
      <vt:lpstr>Partilha remota de ficheiros</vt:lpstr>
      <vt:lpstr>Scripts desenvolvidos</vt:lpstr>
      <vt:lpstr>Backups</vt:lpstr>
      <vt:lpstr>Criar/Eliminar utilizadores</vt:lpstr>
      <vt:lpstr>Anexo 1</vt:lpstr>
      <vt:lpstr>Autenticação Centralizada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Godinho Frazão</dc:creator>
  <cp:lastModifiedBy>Gonçalo Miguel Conceição Vicente</cp:lastModifiedBy>
  <cp:revision>82</cp:revision>
  <dcterms:created xsi:type="dcterms:W3CDTF">2020-04-22T17:50:00Z</dcterms:created>
  <dcterms:modified xsi:type="dcterms:W3CDTF">2020-06-17T17:02:46Z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0x010100215173829A684C4FA8DF408468E484E7</vt:lpwstr>
  </property>
  <property fmtid="{D5CDD505-2E9C-101B-9397-08002B2CF9AE}" pid="3" name="KSOProductBuildVer">
    <vt:lpwstr>2070-11.2.0.9281</vt:lpwstr>
  </property>
</Properties>
</file>