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26"/>
  </p:notesMasterIdLst>
  <p:sldIdLst>
    <p:sldId id="256" r:id="rId5"/>
    <p:sldId id="258" r:id="rId6"/>
    <p:sldId id="277" r:id="rId7"/>
    <p:sldId id="278" r:id="rId8"/>
    <p:sldId id="279" r:id="rId9"/>
    <p:sldId id="290" r:id="rId10"/>
    <p:sldId id="291" r:id="rId11"/>
    <p:sldId id="292" r:id="rId12"/>
    <p:sldId id="294" r:id="rId13"/>
    <p:sldId id="295" r:id="rId14"/>
    <p:sldId id="296" r:id="rId15"/>
    <p:sldId id="297" r:id="rId16"/>
    <p:sldId id="280" r:id="rId17"/>
    <p:sldId id="300" r:id="rId18"/>
    <p:sldId id="301" r:id="rId19"/>
    <p:sldId id="302" r:id="rId20"/>
    <p:sldId id="298" r:id="rId21"/>
    <p:sldId id="299" r:id="rId22"/>
    <p:sldId id="303" r:id="rId23"/>
    <p:sldId id="304" r:id="rId24"/>
    <p:sldId id="305" r:id="rId25"/>
  </p:sldIdLst>
  <p:sldSz cx="12192000" cy="6858000"/>
  <p:notesSz cx="6858000" cy="152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ao Marques" initials="J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683C6"/>
    <a:srgbClr val="28C4CC"/>
    <a:srgbClr val="C5E0B4"/>
    <a:srgbClr val="A9D18E"/>
    <a:srgbClr val="70AD47"/>
    <a:srgbClr val="8EA9DB"/>
    <a:srgbClr val="FD9A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Destaqu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em Estilo, Sem Grelh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8034E78-7F5D-4C2E-B375-FC64B27BC917}" styleName="Estilo E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799B23B-EC83-4686-B30A-512413B5E67A}" styleName="Estilo Claro 3 - Destaque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C89EF96-8CEA-46FF-86C4-4CE0E7609802}" styleName="Estilo Claro 3 - Destaque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93D81CF-94F2-401A-BA57-92F5A7B2D0C5}" styleName="Estilo Mé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FABFCF23-3B69-468F-B69F-88F6DE6A72F2}" styleName="Estilo Médio 1 - Destaque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3C2FFA5D-87B4-456A-9821-1D502468CF0F}" styleName="Estilo com Tema 1 - Destaqu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Estilo com Tema 1 - Destaque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781" autoAdjust="0"/>
  </p:normalViewPr>
  <p:slideViewPr>
    <p:cSldViewPr snapToGrid="0">
      <p:cViewPr varScale="1">
        <p:scale>
          <a:sx n="98" d="100"/>
          <a:sy n="98" d="100"/>
        </p:scale>
        <p:origin x="1038" y="72"/>
      </p:cViewPr>
      <p:guideLst/>
    </p:cSldViewPr>
  </p:slideViewPr>
  <p:notesTextViewPr>
    <p:cViewPr>
      <p:scale>
        <a:sx n="150" d="100"/>
        <a:sy n="15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diagrams/_rels/data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A0A823-31AE-4EEA-87C7-171FC60E8516}"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pt-PT"/>
        </a:p>
      </dgm:t>
    </dgm:pt>
    <dgm:pt modelId="{0EE518CF-C0AE-4E83-8411-7F99AA953F10}">
      <dgm:prSet custT="1"/>
      <dgm:spPr/>
      <dgm:t>
        <a:bodyPr/>
        <a:lstStyle/>
        <a:p>
          <a:r>
            <a:rPr lang="pt-PT" sz="1400" dirty="0"/>
            <a:t>O que é e o que faz?</a:t>
          </a:r>
          <a:endParaRPr lang="pt-PT" sz="1100" dirty="0"/>
        </a:p>
      </dgm:t>
    </dgm:pt>
    <dgm:pt modelId="{2EC3E4B7-C8E1-4D1F-B313-56841E5D0DA8}" type="parTrans" cxnId="{8C0721C0-CFDA-4ED7-A18D-0174C8DA6BC2}">
      <dgm:prSet/>
      <dgm:spPr/>
      <dgm:t>
        <a:bodyPr/>
        <a:lstStyle/>
        <a:p>
          <a:endParaRPr lang="pt-PT"/>
        </a:p>
      </dgm:t>
    </dgm:pt>
    <dgm:pt modelId="{334B58D7-3100-4A68-A13F-70996196551E}" type="sibTrans" cxnId="{8C0721C0-CFDA-4ED7-A18D-0174C8DA6BC2}">
      <dgm:prSet/>
      <dgm:spPr/>
      <dgm:t>
        <a:bodyPr/>
        <a:lstStyle/>
        <a:p>
          <a:endParaRPr lang="pt-PT"/>
        </a:p>
      </dgm:t>
    </dgm:pt>
    <dgm:pt modelId="{0ECA8BDB-C5B9-4FDE-A29B-6BAD966140AC}">
      <dgm:prSet custT="1"/>
      <dgm:spPr/>
      <dgm:t>
        <a:bodyPr/>
        <a:lstStyle/>
        <a:p>
          <a:r>
            <a:rPr lang="pt-PT" sz="1100" dirty="0"/>
            <a:t>Nginx </a:t>
          </a:r>
          <a:r>
            <a:rPr lang="pt-PT" sz="1100" dirty="0" err="1"/>
            <a:t>vs</a:t>
          </a:r>
          <a:r>
            <a:rPr lang="pt-PT" sz="1100" dirty="0"/>
            <a:t> Apache2</a:t>
          </a:r>
        </a:p>
      </dgm:t>
    </dgm:pt>
    <dgm:pt modelId="{F705A9BC-1422-4D93-9DC0-5B33582A0F9A}" type="parTrans" cxnId="{EB09F9BF-1B83-4316-B131-F344DF37A01A}">
      <dgm:prSet/>
      <dgm:spPr/>
      <dgm:t>
        <a:bodyPr/>
        <a:lstStyle/>
        <a:p>
          <a:endParaRPr lang="pt-PT"/>
        </a:p>
      </dgm:t>
    </dgm:pt>
    <dgm:pt modelId="{DDB61A84-B88E-4043-94B4-EF9D9E9D1735}" type="sibTrans" cxnId="{EB09F9BF-1B83-4316-B131-F344DF37A01A}">
      <dgm:prSet/>
      <dgm:spPr/>
      <dgm:t>
        <a:bodyPr/>
        <a:lstStyle/>
        <a:p>
          <a:endParaRPr lang="pt-PT"/>
        </a:p>
      </dgm:t>
    </dgm:pt>
    <dgm:pt modelId="{BF3B3596-02D8-481E-ABCA-3A908C3DD8A7}">
      <dgm:prSet custT="1"/>
      <dgm:spPr/>
      <dgm:t>
        <a:bodyPr/>
        <a:lstStyle/>
        <a:p>
          <a:r>
            <a:rPr lang="pt-PT" sz="1100" dirty="0"/>
            <a:t>Cenário</a:t>
          </a:r>
        </a:p>
      </dgm:t>
    </dgm:pt>
    <dgm:pt modelId="{16C03058-536A-4BAC-B54E-B50C4AFD3B99}" type="parTrans" cxnId="{2B3DFAED-0B6E-4DCB-BD3A-35A76BE3F69D}">
      <dgm:prSet/>
      <dgm:spPr/>
      <dgm:t>
        <a:bodyPr/>
        <a:lstStyle/>
        <a:p>
          <a:endParaRPr lang="pt-PT"/>
        </a:p>
      </dgm:t>
    </dgm:pt>
    <dgm:pt modelId="{8F591504-F0F7-46D4-9281-3F736FE6328A}" type="sibTrans" cxnId="{2B3DFAED-0B6E-4DCB-BD3A-35A76BE3F69D}">
      <dgm:prSet/>
      <dgm:spPr/>
      <dgm:t>
        <a:bodyPr/>
        <a:lstStyle/>
        <a:p>
          <a:endParaRPr lang="pt-PT"/>
        </a:p>
      </dgm:t>
    </dgm:pt>
    <dgm:pt modelId="{3E12FE6D-7D04-4139-AF85-0425A8539D2A}">
      <dgm:prSet custT="1"/>
      <dgm:spPr/>
      <dgm:t>
        <a:bodyPr/>
        <a:lstStyle/>
        <a:p>
          <a:r>
            <a:rPr lang="pt-PT" sz="1100" dirty="0"/>
            <a:t>Endereçamento</a:t>
          </a:r>
        </a:p>
      </dgm:t>
    </dgm:pt>
    <dgm:pt modelId="{E7C4D39F-8445-40D4-9493-EA910F0AD849}" type="parTrans" cxnId="{894EFBF9-F19A-481A-AF6E-6D13DA914395}">
      <dgm:prSet/>
      <dgm:spPr/>
      <dgm:t>
        <a:bodyPr/>
        <a:lstStyle/>
        <a:p>
          <a:endParaRPr lang="pt-PT"/>
        </a:p>
      </dgm:t>
    </dgm:pt>
    <dgm:pt modelId="{A75E6F51-7BCB-4448-8E9F-138E6D5D3737}" type="sibTrans" cxnId="{894EFBF9-F19A-481A-AF6E-6D13DA914395}">
      <dgm:prSet/>
      <dgm:spPr/>
      <dgm:t>
        <a:bodyPr/>
        <a:lstStyle/>
        <a:p>
          <a:endParaRPr lang="pt-PT"/>
        </a:p>
      </dgm:t>
    </dgm:pt>
    <dgm:pt modelId="{10AA3EB9-BE68-40EC-AF16-2B3A1E35879B}">
      <dgm:prSet custT="1"/>
      <dgm:spPr/>
      <dgm:t>
        <a:bodyPr/>
        <a:lstStyle/>
        <a:p>
          <a:r>
            <a:rPr lang="pt-PT" sz="1100" dirty="0"/>
            <a:t>Implementação</a:t>
          </a:r>
        </a:p>
      </dgm:t>
    </dgm:pt>
    <dgm:pt modelId="{FEF609AC-C3AD-4DCE-AB0D-62D44D133D5D}" type="parTrans" cxnId="{AC2A0ECC-2207-4BED-8C6F-3983DAE2C9E0}">
      <dgm:prSet/>
      <dgm:spPr/>
      <dgm:t>
        <a:bodyPr/>
        <a:lstStyle/>
        <a:p>
          <a:endParaRPr lang="pt-PT"/>
        </a:p>
      </dgm:t>
    </dgm:pt>
    <dgm:pt modelId="{E6A45B01-0C1F-4A90-8CAB-D393927230F7}" type="sibTrans" cxnId="{AC2A0ECC-2207-4BED-8C6F-3983DAE2C9E0}">
      <dgm:prSet/>
      <dgm:spPr/>
      <dgm:t>
        <a:bodyPr/>
        <a:lstStyle/>
        <a:p>
          <a:endParaRPr lang="pt-PT"/>
        </a:p>
      </dgm:t>
    </dgm:pt>
    <dgm:pt modelId="{24D372F1-EA3A-4B80-8719-A7C4BBA74C02}">
      <dgm:prSet custT="1"/>
      <dgm:spPr/>
      <dgm:t>
        <a:bodyPr/>
        <a:lstStyle/>
        <a:p>
          <a:r>
            <a:rPr lang="pt-PT" sz="1100" dirty="0"/>
            <a:t>Testes e resultados</a:t>
          </a:r>
        </a:p>
      </dgm:t>
    </dgm:pt>
    <dgm:pt modelId="{D3E86925-B167-451D-9B17-0EAC03D0929E}" type="parTrans" cxnId="{AF299DD8-8441-4D55-9F12-5391541ACB11}">
      <dgm:prSet/>
      <dgm:spPr/>
      <dgm:t>
        <a:bodyPr/>
        <a:lstStyle/>
        <a:p>
          <a:endParaRPr lang="pt-PT"/>
        </a:p>
      </dgm:t>
    </dgm:pt>
    <dgm:pt modelId="{35987BD1-A04C-4819-AECE-D2F60D6810E1}" type="sibTrans" cxnId="{AF299DD8-8441-4D55-9F12-5391541ACB11}">
      <dgm:prSet/>
      <dgm:spPr/>
      <dgm:t>
        <a:bodyPr/>
        <a:lstStyle/>
        <a:p>
          <a:endParaRPr lang="pt-PT"/>
        </a:p>
      </dgm:t>
    </dgm:pt>
    <dgm:pt modelId="{6AE71B68-0BFA-45D2-A570-B5C2ECF054A3}" type="pres">
      <dgm:prSet presAssocID="{F0A0A823-31AE-4EEA-87C7-171FC60E8516}" presName="CompostProcess" presStyleCnt="0">
        <dgm:presLayoutVars>
          <dgm:dir/>
          <dgm:resizeHandles val="exact"/>
        </dgm:presLayoutVars>
      </dgm:prSet>
      <dgm:spPr/>
    </dgm:pt>
    <dgm:pt modelId="{0B18B247-9675-4946-8F75-D996ECD2FC3D}" type="pres">
      <dgm:prSet presAssocID="{F0A0A823-31AE-4EEA-87C7-171FC60E8516}" presName="arrow" presStyleLbl="bgShp" presStyleIdx="0" presStyleCnt="1"/>
      <dgm:spPr/>
    </dgm:pt>
    <dgm:pt modelId="{F401B370-6D67-4821-8F89-1EB6CA9E295F}" type="pres">
      <dgm:prSet presAssocID="{F0A0A823-31AE-4EEA-87C7-171FC60E8516}" presName="linearProcess" presStyleCnt="0"/>
      <dgm:spPr/>
    </dgm:pt>
    <dgm:pt modelId="{9500A1DD-2DAF-4E92-81A1-A25B6DB081B6}" type="pres">
      <dgm:prSet presAssocID="{0EE518CF-C0AE-4E83-8411-7F99AA953F10}" presName="textNode" presStyleLbl="node1" presStyleIdx="0" presStyleCnt="6" custScaleX="67190">
        <dgm:presLayoutVars>
          <dgm:bulletEnabled val="1"/>
        </dgm:presLayoutVars>
      </dgm:prSet>
      <dgm:spPr/>
    </dgm:pt>
    <dgm:pt modelId="{F60D1244-3263-4FF9-A680-4BB855F1D94A}" type="pres">
      <dgm:prSet presAssocID="{334B58D7-3100-4A68-A13F-70996196551E}" presName="sibTrans" presStyleCnt="0"/>
      <dgm:spPr/>
    </dgm:pt>
    <dgm:pt modelId="{A3D57424-D339-4B22-A403-5A06A776B3DE}" type="pres">
      <dgm:prSet presAssocID="{0ECA8BDB-C5B9-4FDE-A29B-6BAD966140AC}" presName="textNode" presStyleLbl="node1" presStyleIdx="1" presStyleCnt="6" custScaleX="76454">
        <dgm:presLayoutVars>
          <dgm:bulletEnabled val="1"/>
        </dgm:presLayoutVars>
      </dgm:prSet>
      <dgm:spPr/>
    </dgm:pt>
    <dgm:pt modelId="{C806E2B0-854B-4819-8DD6-10387420F26B}" type="pres">
      <dgm:prSet presAssocID="{DDB61A84-B88E-4043-94B4-EF9D9E9D1735}" presName="sibTrans" presStyleCnt="0"/>
      <dgm:spPr/>
    </dgm:pt>
    <dgm:pt modelId="{6B20772D-8F45-4D21-B88A-14497F30D1E5}" type="pres">
      <dgm:prSet presAssocID="{BF3B3596-02D8-481E-ABCA-3A908C3DD8A7}" presName="textNode" presStyleLbl="node1" presStyleIdx="2" presStyleCnt="6" custScaleX="62393">
        <dgm:presLayoutVars>
          <dgm:bulletEnabled val="1"/>
        </dgm:presLayoutVars>
      </dgm:prSet>
      <dgm:spPr/>
    </dgm:pt>
    <dgm:pt modelId="{867BC997-3128-414A-8C99-31A1064AB852}" type="pres">
      <dgm:prSet presAssocID="{8F591504-F0F7-46D4-9281-3F736FE6328A}" presName="sibTrans" presStyleCnt="0"/>
      <dgm:spPr/>
    </dgm:pt>
    <dgm:pt modelId="{F0AEBE04-C511-422A-9D81-AC98F9424157}" type="pres">
      <dgm:prSet presAssocID="{3E12FE6D-7D04-4139-AF85-0425A8539D2A}" presName="textNode" presStyleLbl="node1" presStyleIdx="3" presStyleCnt="6" custScaleX="59052">
        <dgm:presLayoutVars>
          <dgm:bulletEnabled val="1"/>
        </dgm:presLayoutVars>
      </dgm:prSet>
      <dgm:spPr/>
    </dgm:pt>
    <dgm:pt modelId="{26D111D3-D37C-4F90-BD57-66FAB47C9E0F}" type="pres">
      <dgm:prSet presAssocID="{A75E6F51-7BCB-4448-8E9F-138E6D5D3737}" presName="sibTrans" presStyleCnt="0"/>
      <dgm:spPr/>
    </dgm:pt>
    <dgm:pt modelId="{B7316589-7DB1-482E-9BB8-82A26AB9FF9B}" type="pres">
      <dgm:prSet presAssocID="{10AA3EB9-BE68-40EC-AF16-2B3A1E35879B}" presName="textNode" presStyleLbl="node1" presStyleIdx="4" presStyleCnt="6" custScaleX="67913">
        <dgm:presLayoutVars>
          <dgm:bulletEnabled val="1"/>
        </dgm:presLayoutVars>
      </dgm:prSet>
      <dgm:spPr/>
    </dgm:pt>
    <dgm:pt modelId="{022F8750-C877-485A-9755-FD42E08BE0A9}" type="pres">
      <dgm:prSet presAssocID="{E6A45B01-0C1F-4A90-8CAB-D393927230F7}" presName="sibTrans" presStyleCnt="0"/>
      <dgm:spPr/>
    </dgm:pt>
    <dgm:pt modelId="{16C78029-42C1-44A0-92F1-4E46D3B688EA}" type="pres">
      <dgm:prSet presAssocID="{24D372F1-EA3A-4B80-8719-A7C4BBA74C02}" presName="textNode" presStyleLbl="node1" presStyleIdx="5" presStyleCnt="6" custScaleX="55538">
        <dgm:presLayoutVars>
          <dgm:bulletEnabled val="1"/>
        </dgm:presLayoutVars>
      </dgm:prSet>
      <dgm:spPr/>
    </dgm:pt>
  </dgm:ptLst>
  <dgm:cxnLst>
    <dgm:cxn modelId="{046E6C1A-8DC1-4045-B357-97B94F65DDA8}" type="presOf" srcId="{0EE518CF-C0AE-4E83-8411-7F99AA953F10}" destId="{9500A1DD-2DAF-4E92-81A1-A25B6DB081B6}" srcOrd="0" destOrd="0" presId="urn:microsoft.com/office/officeart/2005/8/layout/hProcess9"/>
    <dgm:cxn modelId="{54A75D29-DB26-486C-A8FD-2B83FFEFBE29}" type="presOf" srcId="{24D372F1-EA3A-4B80-8719-A7C4BBA74C02}" destId="{16C78029-42C1-44A0-92F1-4E46D3B688EA}" srcOrd="0" destOrd="0" presId="urn:microsoft.com/office/officeart/2005/8/layout/hProcess9"/>
    <dgm:cxn modelId="{65076532-D69D-4E76-B380-66F6284656DF}" type="presOf" srcId="{BF3B3596-02D8-481E-ABCA-3A908C3DD8A7}" destId="{6B20772D-8F45-4D21-B88A-14497F30D1E5}" srcOrd="0" destOrd="0" presId="urn:microsoft.com/office/officeart/2005/8/layout/hProcess9"/>
    <dgm:cxn modelId="{61593D42-4A1B-4378-9DF5-3E9B82E1621C}" type="presOf" srcId="{0ECA8BDB-C5B9-4FDE-A29B-6BAD966140AC}" destId="{A3D57424-D339-4B22-A403-5A06A776B3DE}" srcOrd="0" destOrd="0" presId="urn:microsoft.com/office/officeart/2005/8/layout/hProcess9"/>
    <dgm:cxn modelId="{07E36664-9C9F-4347-AE97-3710B0956392}" type="presOf" srcId="{3E12FE6D-7D04-4139-AF85-0425A8539D2A}" destId="{F0AEBE04-C511-422A-9D81-AC98F9424157}" srcOrd="0" destOrd="0" presId="urn:microsoft.com/office/officeart/2005/8/layout/hProcess9"/>
    <dgm:cxn modelId="{C6DF3482-442C-4D5B-B5DD-557A829EAF0E}" type="presOf" srcId="{10AA3EB9-BE68-40EC-AF16-2B3A1E35879B}" destId="{B7316589-7DB1-482E-9BB8-82A26AB9FF9B}" srcOrd="0" destOrd="0" presId="urn:microsoft.com/office/officeart/2005/8/layout/hProcess9"/>
    <dgm:cxn modelId="{EB09F9BF-1B83-4316-B131-F344DF37A01A}" srcId="{F0A0A823-31AE-4EEA-87C7-171FC60E8516}" destId="{0ECA8BDB-C5B9-4FDE-A29B-6BAD966140AC}" srcOrd="1" destOrd="0" parTransId="{F705A9BC-1422-4D93-9DC0-5B33582A0F9A}" sibTransId="{DDB61A84-B88E-4043-94B4-EF9D9E9D1735}"/>
    <dgm:cxn modelId="{8C0721C0-CFDA-4ED7-A18D-0174C8DA6BC2}" srcId="{F0A0A823-31AE-4EEA-87C7-171FC60E8516}" destId="{0EE518CF-C0AE-4E83-8411-7F99AA953F10}" srcOrd="0" destOrd="0" parTransId="{2EC3E4B7-C8E1-4D1F-B313-56841E5D0DA8}" sibTransId="{334B58D7-3100-4A68-A13F-70996196551E}"/>
    <dgm:cxn modelId="{AC2A0ECC-2207-4BED-8C6F-3983DAE2C9E0}" srcId="{F0A0A823-31AE-4EEA-87C7-171FC60E8516}" destId="{10AA3EB9-BE68-40EC-AF16-2B3A1E35879B}" srcOrd="4" destOrd="0" parTransId="{FEF609AC-C3AD-4DCE-AB0D-62D44D133D5D}" sibTransId="{E6A45B01-0C1F-4A90-8CAB-D393927230F7}"/>
    <dgm:cxn modelId="{AF299DD8-8441-4D55-9F12-5391541ACB11}" srcId="{F0A0A823-31AE-4EEA-87C7-171FC60E8516}" destId="{24D372F1-EA3A-4B80-8719-A7C4BBA74C02}" srcOrd="5" destOrd="0" parTransId="{D3E86925-B167-451D-9B17-0EAC03D0929E}" sibTransId="{35987BD1-A04C-4819-AECE-D2F60D6810E1}"/>
    <dgm:cxn modelId="{2B3DFAED-0B6E-4DCB-BD3A-35A76BE3F69D}" srcId="{F0A0A823-31AE-4EEA-87C7-171FC60E8516}" destId="{BF3B3596-02D8-481E-ABCA-3A908C3DD8A7}" srcOrd="2" destOrd="0" parTransId="{16C03058-536A-4BAC-B54E-B50C4AFD3B99}" sibTransId="{8F591504-F0F7-46D4-9281-3F736FE6328A}"/>
    <dgm:cxn modelId="{894EFBF9-F19A-481A-AF6E-6D13DA914395}" srcId="{F0A0A823-31AE-4EEA-87C7-171FC60E8516}" destId="{3E12FE6D-7D04-4139-AF85-0425A8539D2A}" srcOrd="3" destOrd="0" parTransId="{E7C4D39F-8445-40D4-9493-EA910F0AD849}" sibTransId="{A75E6F51-7BCB-4448-8E9F-138E6D5D3737}"/>
    <dgm:cxn modelId="{6A6464FA-B13E-43BB-9193-C3479C8764D6}" type="presOf" srcId="{F0A0A823-31AE-4EEA-87C7-171FC60E8516}" destId="{6AE71B68-0BFA-45D2-A570-B5C2ECF054A3}" srcOrd="0" destOrd="0" presId="urn:microsoft.com/office/officeart/2005/8/layout/hProcess9"/>
    <dgm:cxn modelId="{943942D1-708F-4B60-B954-D220417CDD20}" type="presParOf" srcId="{6AE71B68-0BFA-45D2-A570-B5C2ECF054A3}" destId="{0B18B247-9675-4946-8F75-D996ECD2FC3D}" srcOrd="0" destOrd="0" presId="urn:microsoft.com/office/officeart/2005/8/layout/hProcess9"/>
    <dgm:cxn modelId="{130F3420-498F-4014-A9C0-B3004068B186}" type="presParOf" srcId="{6AE71B68-0BFA-45D2-A570-B5C2ECF054A3}" destId="{F401B370-6D67-4821-8F89-1EB6CA9E295F}" srcOrd="1" destOrd="0" presId="urn:microsoft.com/office/officeart/2005/8/layout/hProcess9"/>
    <dgm:cxn modelId="{47E2224D-E441-476C-B1D0-893317A2BC14}" type="presParOf" srcId="{F401B370-6D67-4821-8F89-1EB6CA9E295F}" destId="{9500A1DD-2DAF-4E92-81A1-A25B6DB081B6}" srcOrd="0" destOrd="0" presId="urn:microsoft.com/office/officeart/2005/8/layout/hProcess9"/>
    <dgm:cxn modelId="{929813AC-C8FC-4887-AB8D-49ED2FF03A51}" type="presParOf" srcId="{F401B370-6D67-4821-8F89-1EB6CA9E295F}" destId="{F60D1244-3263-4FF9-A680-4BB855F1D94A}" srcOrd="1" destOrd="0" presId="urn:microsoft.com/office/officeart/2005/8/layout/hProcess9"/>
    <dgm:cxn modelId="{93D12CA8-071F-4E74-BC74-B9946EE588A4}" type="presParOf" srcId="{F401B370-6D67-4821-8F89-1EB6CA9E295F}" destId="{A3D57424-D339-4B22-A403-5A06A776B3DE}" srcOrd="2" destOrd="0" presId="urn:microsoft.com/office/officeart/2005/8/layout/hProcess9"/>
    <dgm:cxn modelId="{AB2C5E08-D550-4506-9383-E6D72C19444F}" type="presParOf" srcId="{F401B370-6D67-4821-8F89-1EB6CA9E295F}" destId="{C806E2B0-854B-4819-8DD6-10387420F26B}" srcOrd="3" destOrd="0" presId="urn:microsoft.com/office/officeart/2005/8/layout/hProcess9"/>
    <dgm:cxn modelId="{63B1B5F3-DA4C-4CF0-B1DB-115BC13954C4}" type="presParOf" srcId="{F401B370-6D67-4821-8F89-1EB6CA9E295F}" destId="{6B20772D-8F45-4D21-B88A-14497F30D1E5}" srcOrd="4" destOrd="0" presId="urn:microsoft.com/office/officeart/2005/8/layout/hProcess9"/>
    <dgm:cxn modelId="{2D386A38-5B3B-4ED7-BF4B-CC6A42337525}" type="presParOf" srcId="{F401B370-6D67-4821-8F89-1EB6CA9E295F}" destId="{867BC997-3128-414A-8C99-31A1064AB852}" srcOrd="5" destOrd="0" presId="urn:microsoft.com/office/officeart/2005/8/layout/hProcess9"/>
    <dgm:cxn modelId="{46D32DDA-1F1A-4F16-99D4-9B4948DB009C}" type="presParOf" srcId="{F401B370-6D67-4821-8F89-1EB6CA9E295F}" destId="{F0AEBE04-C511-422A-9D81-AC98F9424157}" srcOrd="6" destOrd="0" presId="urn:microsoft.com/office/officeart/2005/8/layout/hProcess9"/>
    <dgm:cxn modelId="{42900B78-620F-4DA8-A223-3F5D9E33A751}" type="presParOf" srcId="{F401B370-6D67-4821-8F89-1EB6CA9E295F}" destId="{26D111D3-D37C-4F90-BD57-66FAB47C9E0F}" srcOrd="7" destOrd="0" presId="urn:microsoft.com/office/officeart/2005/8/layout/hProcess9"/>
    <dgm:cxn modelId="{EE4B855A-841B-432A-B7D2-7BFAE1F58A05}" type="presParOf" srcId="{F401B370-6D67-4821-8F89-1EB6CA9E295F}" destId="{B7316589-7DB1-482E-9BB8-82A26AB9FF9B}" srcOrd="8" destOrd="0" presId="urn:microsoft.com/office/officeart/2005/8/layout/hProcess9"/>
    <dgm:cxn modelId="{7A44CD34-B03B-4FBA-8F6D-FD542C1655C3}" type="presParOf" srcId="{F401B370-6D67-4821-8F89-1EB6CA9E295F}" destId="{022F8750-C877-485A-9755-FD42E08BE0A9}" srcOrd="9" destOrd="0" presId="urn:microsoft.com/office/officeart/2005/8/layout/hProcess9"/>
    <dgm:cxn modelId="{C3919127-B58C-4971-9F83-D1C217DEF3FA}" type="presParOf" srcId="{F401B370-6D67-4821-8F89-1EB6CA9E295F}" destId="{16C78029-42C1-44A0-92F1-4E46D3B688EA}" srcOrd="10"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F4F8CEC-06EE-4E0F-B92E-D053E3CCE2DF}"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pt-PT"/>
        </a:p>
      </dgm:t>
    </dgm:pt>
    <dgm:pt modelId="{DD508CE5-9641-47C3-9B4C-D1657ACC3157}">
      <dgm:prSet/>
      <dgm:spPr/>
      <dgm:t>
        <a:bodyPr/>
        <a:lstStyle/>
        <a:p>
          <a:pPr>
            <a:lnSpc>
              <a:spcPct val="100000"/>
            </a:lnSpc>
            <a:defRPr cap="all"/>
          </a:pPr>
          <a:r>
            <a:rPr lang="pt-PT"/>
            <a:t>Protocolo de comunicação</a:t>
          </a:r>
        </a:p>
      </dgm:t>
    </dgm:pt>
    <dgm:pt modelId="{B79DDBA0-5895-4A9C-B603-C49600E4601A}" type="parTrans" cxnId="{9C0FBF4A-F8A8-4183-9925-21C12696E6FA}">
      <dgm:prSet/>
      <dgm:spPr/>
      <dgm:t>
        <a:bodyPr/>
        <a:lstStyle/>
        <a:p>
          <a:endParaRPr lang="pt-PT"/>
        </a:p>
      </dgm:t>
    </dgm:pt>
    <dgm:pt modelId="{483B1E66-E699-4658-80C5-67136225C698}" type="sibTrans" cxnId="{9C0FBF4A-F8A8-4183-9925-21C12696E6FA}">
      <dgm:prSet/>
      <dgm:spPr/>
      <dgm:t>
        <a:bodyPr/>
        <a:lstStyle/>
        <a:p>
          <a:endParaRPr lang="pt-PT"/>
        </a:p>
      </dgm:t>
    </dgm:pt>
    <dgm:pt modelId="{BF60E8A9-AB5C-4A34-BA86-BAA155B0F6C9}">
      <dgm:prSet/>
      <dgm:spPr/>
      <dgm:t>
        <a:bodyPr/>
        <a:lstStyle/>
        <a:p>
          <a:pPr>
            <a:lnSpc>
              <a:spcPct val="100000"/>
            </a:lnSpc>
            <a:defRPr cap="all"/>
          </a:pPr>
          <a:r>
            <a:rPr lang="pt-PT"/>
            <a:t>Base do WWW</a:t>
          </a:r>
          <a:endParaRPr lang="pt-PT" i="1"/>
        </a:p>
      </dgm:t>
    </dgm:pt>
    <dgm:pt modelId="{8C6A5FE7-172B-4F94-9228-E2C47E2570D4}" type="parTrans" cxnId="{144BD475-49F3-40EE-A401-465A8B861A19}">
      <dgm:prSet/>
      <dgm:spPr/>
      <dgm:t>
        <a:bodyPr/>
        <a:lstStyle/>
        <a:p>
          <a:endParaRPr lang="pt-PT"/>
        </a:p>
      </dgm:t>
    </dgm:pt>
    <dgm:pt modelId="{0B07595E-BEAF-48C0-B7FB-5187073A6926}" type="sibTrans" cxnId="{144BD475-49F3-40EE-A401-465A8B861A19}">
      <dgm:prSet/>
      <dgm:spPr/>
      <dgm:t>
        <a:bodyPr/>
        <a:lstStyle/>
        <a:p>
          <a:endParaRPr lang="pt-PT"/>
        </a:p>
      </dgm:t>
    </dgm:pt>
    <dgm:pt modelId="{A66BCE02-87E8-4238-B033-87093426E91B}">
      <dgm:prSet/>
      <dgm:spPr/>
      <dgm:t>
        <a:bodyPr/>
        <a:lstStyle/>
        <a:p>
          <a:pPr>
            <a:lnSpc>
              <a:spcPct val="100000"/>
            </a:lnSpc>
            <a:defRPr cap="all"/>
          </a:pPr>
          <a:r>
            <a:rPr lang="pt-PT"/>
            <a:t>Responsável por pedidos e resposta</a:t>
          </a:r>
        </a:p>
      </dgm:t>
    </dgm:pt>
    <dgm:pt modelId="{DB0D9C75-D548-4FBB-B0F0-A4BC919447CB}" type="parTrans" cxnId="{CFC189F7-8608-468C-9EAF-7688784C217F}">
      <dgm:prSet/>
      <dgm:spPr/>
      <dgm:t>
        <a:bodyPr/>
        <a:lstStyle/>
        <a:p>
          <a:endParaRPr lang="pt-PT"/>
        </a:p>
      </dgm:t>
    </dgm:pt>
    <dgm:pt modelId="{4FA4F3E4-4EA9-4408-9460-8A5E02936E80}" type="sibTrans" cxnId="{CFC189F7-8608-468C-9EAF-7688784C217F}">
      <dgm:prSet/>
      <dgm:spPr/>
      <dgm:t>
        <a:bodyPr/>
        <a:lstStyle/>
        <a:p>
          <a:endParaRPr lang="pt-PT"/>
        </a:p>
      </dgm:t>
    </dgm:pt>
    <dgm:pt modelId="{C8942407-8233-46D0-B081-82CB5C9ABF79}" type="pres">
      <dgm:prSet presAssocID="{5F4F8CEC-06EE-4E0F-B92E-D053E3CCE2DF}" presName="root" presStyleCnt="0">
        <dgm:presLayoutVars>
          <dgm:dir/>
          <dgm:resizeHandles val="exact"/>
        </dgm:presLayoutVars>
      </dgm:prSet>
      <dgm:spPr/>
    </dgm:pt>
    <dgm:pt modelId="{9ACF7312-A655-4A54-AD1D-70A3DEF73DBD}" type="pres">
      <dgm:prSet presAssocID="{DD508CE5-9641-47C3-9B4C-D1657ACC3157}" presName="compNode" presStyleCnt="0"/>
      <dgm:spPr/>
    </dgm:pt>
    <dgm:pt modelId="{F147EA9C-2A08-41E2-92E3-8CE496AD8204}" type="pres">
      <dgm:prSet presAssocID="{DD508CE5-9641-47C3-9B4C-D1657ACC3157}" presName="iconBgRect" presStyleLbl="bgShp" presStyleIdx="0" presStyleCnt="3"/>
      <dgm:spPr/>
    </dgm:pt>
    <dgm:pt modelId="{8AF0209E-A83A-4C9B-86E8-F0AD028BB056}" type="pres">
      <dgm:prSet presAssocID="{DD508CE5-9641-47C3-9B4C-D1657ACC315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onversar"/>
        </a:ext>
      </dgm:extLst>
    </dgm:pt>
    <dgm:pt modelId="{9686311E-5050-406D-8AAC-498FF4E7A520}" type="pres">
      <dgm:prSet presAssocID="{DD508CE5-9641-47C3-9B4C-D1657ACC3157}" presName="spaceRect" presStyleCnt="0"/>
      <dgm:spPr/>
    </dgm:pt>
    <dgm:pt modelId="{DD4B7503-C5F3-4D90-8F34-F14B46A96EC1}" type="pres">
      <dgm:prSet presAssocID="{DD508CE5-9641-47C3-9B4C-D1657ACC3157}" presName="textRect" presStyleLbl="revTx" presStyleIdx="0" presStyleCnt="3">
        <dgm:presLayoutVars>
          <dgm:chMax val="1"/>
          <dgm:chPref val="1"/>
        </dgm:presLayoutVars>
      </dgm:prSet>
      <dgm:spPr/>
    </dgm:pt>
    <dgm:pt modelId="{20AD0B41-1037-4F21-A7A8-AB89779BC44E}" type="pres">
      <dgm:prSet presAssocID="{483B1E66-E699-4658-80C5-67136225C698}" presName="sibTrans" presStyleCnt="0"/>
      <dgm:spPr/>
    </dgm:pt>
    <dgm:pt modelId="{2F829A50-61E7-4F50-B9F6-DB86616E87BD}" type="pres">
      <dgm:prSet presAssocID="{A66BCE02-87E8-4238-B033-87093426E91B}" presName="compNode" presStyleCnt="0"/>
      <dgm:spPr/>
    </dgm:pt>
    <dgm:pt modelId="{D4D4EDF8-50E9-4DD5-B84C-A7CE25013C73}" type="pres">
      <dgm:prSet presAssocID="{A66BCE02-87E8-4238-B033-87093426E91B}" presName="iconBgRect" presStyleLbl="bgShp" presStyleIdx="1" presStyleCnt="3"/>
      <dgm:spPr/>
    </dgm:pt>
    <dgm:pt modelId="{3312DAD7-D617-458B-B698-05B616D13A5A}" type="pres">
      <dgm:prSet presAssocID="{A66BCE02-87E8-4238-B033-87093426E91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ortátil"/>
        </a:ext>
      </dgm:extLst>
    </dgm:pt>
    <dgm:pt modelId="{94072628-1FE2-4D94-9CB2-471F90B26D6F}" type="pres">
      <dgm:prSet presAssocID="{A66BCE02-87E8-4238-B033-87093426E91B}" presName="spaceRect" presStyleCnt="0"/>
      <dgm:spPr/>
    </dgm:pt>
    <dgm:pt modelId="{7BA0505A-F6AD-450B-886F-EDF60B70F0F0}" type="pres">
      <dgm:prSet presAssocID="{A66BCE02-87E8-4238-B033-87093426E91B}" presName="textRect" presStyleLbl="revTx" presStyleIdx="1" presStyleCnt="3">
        <dgm:presLayoutVars>
          <dgm:chMax val="1"/>
          <dgm:chPref val="1"/>
        </dgm:presLayoutVars>
      </dgm:prSet>
      <dgm:spPr/>
    </dgm:pt>
    <dgm:pt modelId="{1C790A53-404B-46EB-980F-F579798BF338}" type="pres">
      <dgm:prSet presAssocID="{4FA4F3E4-4EA9-4408-9460-8A5E02936E80}" presName="sibTrans" presStyleCnt="0"/>
      <dgm:spPr/>
    </dgm:pt>
    <dgm:pt modelId="{553EA2EA-3716-4331-BFF2-C53F434E0389}" type="pres">
      <dgm:prSet presAssocID="{BF60E8A9-AB5C-4A34-BA86-BAA155B0F6C9}" presName="compNode" presStyleCnt="0"/>
      <dgm:spPr/>
    </dgm:pt>
    <dgm:pt modelId="{9F32B57A-619D-4C58-BB0B-3187C487BBA2}" type="pres">
      <dgm:prSet presAssocID="{BF60E8A9-AB5C-4A34-BA86-BAA155B0F6C9}" presName="iconBgRect" presStyleLbl="bgShp" presStyleIdx="2" presStyleCnt="3"/>
      <dgm:spPr/>
    </dgm:pt>
    <dgm:pt modelId="{BA43B301-4FF6-47F1-A4DD-39FE86D31B2F}" type="pres">
      <dgm:prSet presAssocID="{BF60E8A9-AB5C-4A34-BA86-BAA155B0F6C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E-mail"/>
        </a:ext>
      </dgm:extLst>
    </dgm:pt>
    <dgm:pt modelId="{A88DFA9F-8D16-4276-A21C-E2E99489C246}" type="pres">
      <dgm:prSet presAssocID="{BF60E8A9-AB5C-4A34-BA86-BAA155B0F6C9}" presName="spaceRect" presStyleCnt="0"/>
      <dgm:spPr/>
    </dgm:pt>
    <dgm:pt modelId="{72132269-03D1-4B2D-8A7E-A19900395620}" type="pres">
      <dgm:prSet presAssocID="{BF60E8A9-AB5C-4A34-BA86-BAA155B0F6C9}" presName="textRect" presStyleLbl="revTx" presStyleIdx="2" presStyleCnt="3">
        <dgm:presLayoutVars>
          <dgm:chMax val="1"/>
          <dgm:chPref val="1"/>
        </dgm:presLayoutVars>
      </dgm:prSet>
      <dgm:spPr/>
    </dgm:pt>
  </dgm:ptLst>
  <dgm:cxnLst>
    <dgm:cxn modelId="{D82FDA03-7A50-4C29-B7F3-98D8E938A909}" type="presOf" srcId="{5F4F8CEC-06EE-4E0F-B92E-D053E3CCE2DF}" destId="{C8942407-8233-46D0-B081-82CB5C9ABF79}" srcOrd="0" destOrd="0" presId="urn:microsoft.com/office/officeart/2018/5/layout/IconCircleLabelList"/>
    <dgm:cxn modelId="{9C0FBF4A-F8A8-4183-9925-21C12696E6FA}" srcId="{5F4F8CEC-06EE-4E0F-B92E-D053E3CCE2DF}" destId="{DD508CE5-9641-47C3-9B4C-D1657ACC3157}" srcOrd="0" destOrd="0" parTransId="{B79DDBA0-5895-4A9C-B603-C49600E4601A}" sibTransId="{483B1E66-E699-4658-80C5-67136225C698}"/>
    <dgm:cxn modelId="{144BD475-49F3-40EE-A401-465A8B861A19}" srcId="{5F4F8CEC-06EE-4E0F-B92E-D053E3CCE2DF}" destId="{BF60E8A9-AB5C-4A34-BA86-BAA155B0F6C9}" srcOrd="2" destOrd="0" parTransId="{8C6A5FE7-172B-4F94-9228-E2C47E2570D4}" sibTransId="{0B07595E-BEAF-48C0-B7FB-5187073A6926}"/>
    <dgm:cxn modelId="{F32D05A5-1FD8-4AB9-9D7B-AC9824716EF0}" type="presOf" srcId="{A66BCE02-87E8-4238-B033-87093426E91B}" destId="{7BA0505A-F6AD-450B-886F-EDF60B70F0F0}" srcOrd="0" destOrd="0" presId="urn:microsoft.com/office/officeart/2018/5/layout/IconCircleLabelList"/>
    <dgm:cxn modelId="{363D9BDE-A643-4B30-8D50-7F2E95808DA8}" type="presOf" srcId="{BF60E8A9-AB5C-4A34-BA86-BAA155B0F6C9}" destId="{72132269-03D1-4B2D-8A7E-A19900395620}" srcOrd="0" destOrd="0" presId="urn:microsoft.com/office/officeart/2018/5/layout/IconCircleLabelList"/>
    <dgm:cxn modelId="{CFC189F7-8608-468C-9EAF-7688784C217F}" srcId="{5F4F8CEC-06EE-4E0F-B92E-D053E3CCE2DF}" destId="{A66BCE02-87E8-4238-B033-87093426E91B}" srcOrd="1" destOrd="0" parTransId="{DB0D9C75-D548-4FBB-B0F0-A4BC919447CB}" sibTransId="{4FA4F3E4-4EA9-4408-9460-8A5E02936E80}"/>
    <dgm:cxn modelId="{589DBDF7-44D3-4DD0-8B3B-72D9988D589F}" type="presOf" srcId="{DD508CE5-9641-47C3-9B4C-D1657ACC3157}" destId="{DD4B7503-C5F3-4D90-8F34-F14B46A96EC1}" srcOrd="0" destOrd="0" presId="urn:microsoft.com/office/officeart/2018/5/layout/IconCircleLabelList"/>
    <dgm:cxn modelId="{B9D40825-A0A1-45CD-BEA6-80EFA456EC6F}" type="presParOf" srcId="{C8942407-8233-46D0-B081-82CB5C9ABF79}" destId="{9ACF7312-A655-4A54-AD1D-70A3DEF73DBD}" srcOrd="0" destOrd="0" presId="urn:microsoft.com/office/officeart/2018/5/layout/IconCircleLabelList"/>
    <dgm:cxn modelId="{343C05B4-5FAB-47B8-B03F-3E29CDC7BB50}" type="presParOf" srcId="{9ACF7312-A655-4A54-AD1D-70A3DEF73DBD}" destId="{F147EA9C-2A08-41E2-92E3-8CE496AD8204}" srcOrd="0" destOrd="0" presId="urn:microsoft.com/office/officeart/2018/5/layout/IconCircleLabelList"/>
    <dgm:cxn modelId="{31687821-3756-4351-B435-5E0DD07E6006}" type="presParOf" srcId="{9ACF7312-A655-4A54-AD1D-70A3DEF73DBD}" destId="{8AF0209E-A83A-4C9B-86E8-F0AD028BB056}" srcOrd="1" destOrd="0" presId="urn:microsoft.com/office/officeart/2018/5/layout/IconCircleLabelList"/>
    <dgm:cxn modelId="{64E2846A-327A-47DC-B391-751A8A98E1E2}" type="presParOf" srcId="{9ACF7312-A655-4A54-AD1D-70A3DEF73DBD}" destId="{9686311E-5050-406D-8AAC-498FF4E7A520}" srcOrd="2" destOrd="0" presId="urn:microsoft.com/office/officeart/2018/5/layout/IconCircleLabelList"/>
    <dgm:cxn modelId="{BAB708EE-1055-4CE6-88BE-9B46F1A37086}" type="presParOf" srcId="{9ACF7312-A655-4A54-AD1D-70A3DEF73DBD}" destId="{DD4B7503-C5F3-4D90-8F34-F14B46A96EC1}" srcOrd="3" destOrd="0" presId="urn:microsoft.com/office/officeart/2018/5/layout/IconCircleLabelList"/>
    <dgm:cxn modelId="{858B214D-2770-4A66-846B-7173CBE12DF6}" type="presParOf" srcId="{C8942407-8233-46D0-B081-82CB5C9ABF79}" destId="{20AD0B41-1037-4F21-A7A8-AB89779BC44E}" srcOrd="1" destOrd="0" presId="urn:microsoft.com/office/officeart/2018/5/layout/IconCircleLabelList"/>
    <dgm:cxn modelId="{2F430C94-5F1B-4C86-B226-076E02B214CB}" type="presParOf" srcId="{C8942407-8233-46D0-B081-82CB5C9ABF79}" destId="{2F829A50-61E7-4F50-B9F6-DB86616E87BD}" srcOrd="2" destOrd="0" presId="urn:microsoft.com/office/officeart/2018/5/layout/IconCircleLabelList"/>
    <dgm:cxn modelId="{EC3C456C-98FA-4748-8710-1F439B4ABC88}" type="presParOf" srcId="{2F829A50-61E7-4F50-B9F6-DB86616E87BD}" destId="{D4D4EDF8-50E9-4DD5-B84C-A7CE25013C73}" srcOrd="0" destOrd="0" presId="urn:microsoft.com/office/officeart/2018/5/layout/IconCircleLabelList"/>
    <dgm:cxn modelId="{D03E8959-A974-4F06-8ADB-4D8DC634D3A0}" type="presParOf" srcId="{2F829A50-61E7-4F50-B9F6-DB86616E87BD}" destId="{3312DAD7-D617-458B-B698-05B616D13A5A}" srcOrd="1" destOrd="0" presId="urn:microsoft.com/office/officeart/2018/5/layout/IconCircleLabelList"/>
    <dgm:cxn modelId="{E99476CD-69E6-4CEC-8B38-0DAB1A8731CF}" type="presParOf" srcId="{2F829A50-61E7-4F50-B9F6-DB86616E87BD}" destId="{94072628-1FE2-4D94-9CB2-471F90B26D6F}" srcOrd="2" destOrd="0" presId="urn:microsoft.com/office/officeart/2018/5/layout/IconCircleLabelList"/>
    <dgm:cxn modelId="{2AB9A02C-76D7-459D-8EA0-FFE706EFCE92}" type="presParOf" srcId="{2F829A50-61E7-4F50-B9F6-DB86616E87BD}" destId="{7BA0505A-F6AD-450B-886F-EDF60B70F0F0}" srcOrd="3" destOrd="0" presId="urn:microsoft.com/office/officeart/2018/5/layout/IconCircleLabelList"/>
    <dgm:cxn modelId="{49D06EE8-5EB7-4A6B-A47F-F17544525FC5}" type="presParOf" srcId="{C8942407-8233-46D0-B081-82CB5C9ABF79}" destId="{1C790A53-404B-46EB-980F-F579798BF338}" srcOrd="3" destOrd="0" presId="urn:microsoft.com/office/officeart/2018/5/layout/IconCircleLabelList"/>
    <dgm:cxn modelId="{E26C5A9A-2C5B-451F-B95E-A4A4E586F93F}" type="presParOf" srcId="{C8942407-8233-46D0-B081-82CB5C9ABF79}" destId="{553EA2EA-3716-4331-BFF2-C53F434E0389}" srcOrd="4" destOrd="0" presId="urn:microsoft.com/office/officeart/2018/5/layout/IconCircleLabelList"/>
    <dgm:cxn modelId="{1A4DC867-4D3F-41BA-947D-51AE280E5F01}" type="presParOf" srcId="{553EA2EA-3716-4331-BFF2-C53F434E0389}" destId="{9F32B57A-619D-4C58-BB0B-3187C487BBA2}" srcOrd="0" destOrd="0" presId="urn:microsoft.com/office/officeart/2018/5/layout/IconCircleLabelList"/>
    <dgm:cxn modelId="{FB40DB1D-DC5A-4A7B-B05A-948CE3770F5D}" type="presParOf" srcId="{553EA2EA-3716-4331-BFF2-C53F434E0389}" destId="{BA43B301-4FF6-47F1-A4DD-39FE86D31B2F}" srcOrd="1" destOrd="0" presId="urn:microsoft.com/office/officeart/2018/5/layout/IconCircleLabelList"/>
    <dgm:cxn modelId="{19AC3C5D-4F1E-4E16-9985-CB7F9F5B6B6E}" type="presParOf" srcId="{553EA2EA-3716-4331-BFF2-C53F434E0389}" destId="{A88DFA9F-8D16-4276-A21C-E2E99489C246}" srcOrd="2" destOrd="0" presId="urn:microsoft.com/office/officeart/2018/5/layout/IconCircleLabelList"/>
    <dgm:cxn modelId="{EA0A0A98-2B7B-48DC-8921-26340666E1B8}" type="presParOf" srcId="{553EA2EA-3716-4331-BFF2-C53F434E0389}" destId="{72132269-03D1-4B2D-8A7E-A19900395620}"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0F5BBCE-3A60-4E33-B466-B6DD36684866}" type="doc">
      <dgm:prSet loTypeId="urn:microsoft.com/office/officeart/2005/8/layout/hierarchy2" loCatId="hierarchy" qsTypeId="urn:microsoft.com/office/officeart/2005/8/quickstyle/simple4" qsCatId="simple" csTypeId="urn:microsoft.com/office/officeart/2005/8/colors/accent5_2" csCatId="accent5" phldr="1"/>
      <dgm:spPr/>
      <dgm:t>
        <a:bodyPr/>
        <a:lstStyle/>
        <a:p>
          <a:endParaRPr lang="pt-PT"/>
        </a:p>
      </dgm:t>
    </dgm:pt>
    <dgm:pt modelId="{A80B2766-4141-4063-A216-17CB978D7041}">
      <dgm:prSet/>
      <dgm:spPr/>
      <dgm:t>
        <a:bodyPr/>
        <a:lstStyle/>
        <a:p>
          <a:r>
            <a:rPr lang="pt-PT"/>
            <a:t>Apache</a:t>
          </a:r>
        </a:p>
      </dgm:t>
    </dgm:pt>
    <dgm:pt modelId="{2E5A58B4-D495-4DF1-9D8C-23BA13B32D23}" type="parTrans" cxnId="{8DF7DD8F-9FCF-4C23-B6D5-D713282408D9}">
      <dgm:prSet/>
      <dgm:spPr/>
      <dgm:t>
        <a:bodyPr/>
        <a:lstStyle/>
        <a:p>
          <a:endParaRPr lang="pt-PT"/>
        </a:p>
      </dgm:t>
    </dgm:pt>
    <dgm:pt modelId="{BD5E9E38-8596-4536-99C5-40C1B9B320F2}" type="sibTrans" cxnId="{8DF7DD8F-9FCF-4C23-B6D5-D713282408D9}">
      <dgm:prSet/>
      <dgm:spPr/>
      <dgm:t>
        <a:bodyPr/>
        <a:lstStyle/>
        <a:p>
          <a:endParaRPr lang="pt-PT"/>
        </a:p>
      </dgm:t>
    </dgm:pt>
    <dgm:pt modelId="{B336CE3A-33FA-455B-9C96-42412F6924E3}">
      <dgm:prSet/>
      <dgm:spPr/>
      <dgm:t>
        <a:bodyPr/>
        <a:lstStyle/>
        <a:p>
          <a:r>
            <a:rPr lang="pt-PT"/>
            <a:t>Lançado em 2004</a:t>
          </a:r>
        </a:p>
      </dgm:t>
    </dgm:pt>
    <dgm:pt modelId="{5722A9C3-2E12-4727-A85C-9A97024802BB}" type="parTrans" cxnId="{9A97ECA0-6A4C-4A8C-9E4E-B827CC1BA4C0}">
      <dgm:prSet/>
      <dgm:spPr/>
      <dgm:t>
        <a:bodyPr/>
        <a:lstStyle/>
        <a:p>
          <a:endParaRPr lang="pt-PT"/>
        </a:p>
      </dgm:t>
    </dgm:pt>
    <dgm:pt modelId="{CB5C11A9-2A7A-4ECE-8429-91BE0C950783}" type="sibTrans" cxnId="{9A97ECA0-6A4C-4A8C-9E4E-B827CC1BA4C0}">
      <dgm:prSet/>
      <dgm:spPr/>
      <dgm:t>
        <a:bodyPr/>
        <a:lstStyle/>
        <a:p>
          <a:endParaRPr lang="pt-PT"/>
        </a:p>
      </dgm:t>
    </dgm:pt>
    <dgm:pt modelId="{6136C48B-DAC3-4C50-B6FD-A81E4D98B90B}">
      <dgm:prSet/>
      <dgm:spPr/>
      <dgm:t>
        <a:bodyPr/>
        <a:lstStyle/>
        <a:p>
          <a:r>
            <a:rPr lang="pt-PT"/>
            <a:t>Tem vindo a ganhar mercado</a:t>
          </a:r>
        </a:p>
      </dgm:t>
    </dgm:pt>
    <dgm:pt modelId="{E56A2AEE-3DCF-4AC2-A742-60514748A9FC}" type="parTrans" cxnId="{A4DCADDD-6EF2-4E03-B251-548F09CC0292}">
      <dgm:prSet/>
      <dgm:spPr/>
      <dgm:t>
        <a:bodyPr/>
        <a:lstStyle/>
        <a:p>
          <a:endParaRPr lang="pt-PT"/>
        </a:p>
      </dgm:t>
    </dgm:pt>
    <dgm:pt modelId="{BD43D671-F4F6-46C5-B2CB-E14DD24C7752}" type="sibTrans" cxnId="{A4DCADDD-6EF2-4E03-B251-548F09CC0292}">
      <dgm:prSet/>
      <dgm:spPr/>
      <dgm:t>
        <a:bodyPr/>
        <a:lstStyle/>
        <a:p>
          <a:endParaRPr lang="pt-PT"/>
        </a:p>
      </dgm:t>
    </dgm:pt>
    <dgm:pt modelId="{3CC9696C-13EA-40FA-941F-267E4579ED33}">
      <dgm:prSet/>
      <dgm:spPr/>
      <dgm:t>
        <a:bodyPr/>
        <a:lstStyle/>
        <a:p>
          <a:r>
            <a:rPr lang="pt-PT"/>
            <a:t>Vantagem em relação desempenho </a:t>
          </a:r>
        </a:p>
      </dgm:t>
    </dgm:pt>
    <dgm:pt modelId="{2A607C6F-FFFC-4A55-8C9B-772762C08BB0}" type="parTrans" cxnId="{DAE8F47F-414D-4E64-9199-3ADA89E0442F}">
      <dgm:prSet/>
      <dgm:spPr/>
      <dgm:t>
        <a:bodyPr/>
        <a:lstStyle/>
        <a:p>
          <a:endParaRPr lang="pt-PT"/>
        </a:p>
      </dgm:t>
    </dgm:pt>
    <dgm:pt modelId="{FD321B33-8C23-4E1E-A8C6-94D1078188FE}" type="sibTrans" cxnId="{DAE8F47F-414D-4E64-9199-3ADA89E0442F}">
      <dgm:prSet/>
      <dgm:spPr/>
      <dgm:t>
        <a:bodyPr/>
        <a:lstStyle/>
        <a:p>
          <a:endParaRPr lang="pt-PT"/>
        </a:p>
      </dgm:t>
    </dgm:pt>
    <dgm:pt modelId="{1EE342C9-1DF9-4E53-B6C1-5FAE6F4854CC}">
      <dgm:prSet/>
      <dgm:spPr/>
      <dgm:t>
        <a:bodyPr/>
        <a:lstStyle/>
        <a:p>
          <a:r>
            <a:rPr lang="pt-PT"/>
            <a:t>Sistema de configuração e ficheiro .htaccess</a:t>
          </a:r>
        </a:p>
      </dgm:t>
    </dgm:pt>
    <dgm:pt modelId="{8288632F-90BB-4602-B5C8-3F9F0E706D21}" type="parTrans" cxnId="{372C31F9-35BC-4081-9670-BA4B0B785CD5}">
      <dgm:prSet/>
      <dgm:spPr/>
      <dgm:t>
        <a:bodyPr/>
        <a:lstStyle/>
        <a:p>
          <a:endParaRPr lang="pt-PT"/>
        </a:p>
      </dgm:t>
    </dgm:pt>
    <dgm:pt modelId="{D5611B37-8C79-4E96-8C5F-D8E0BD047E57}" type="sibTrans" cxnId="{372C31F9-35BC-4081-9670-BA4B0B785CD5}">
      <dgm:prSet/>
      <dgm:spPr/>
      <dgm:t>
        <a:bodyPr/>
        <a:lstStyle/>
        <a:p>
          <a:endParaRPr lang="pt-PT"/>
        </a:p>
      </dgm:t>
    </dgm:pt>
    <dgm:pt modelId="{E3A39376-5511-40B1-B67A-529B1395A146}">
      <dgm:prSet/>
      <dgm:spPr/>
      <dgm:t>
        <a:bodyPr/>
        <a:lstStyle/>
        <a:p>
          <a:r>
            <a:rPr lang="pt-PT" dirty="0"/>
            <a:t>Cada pasta pode ter as suas próprias configurações</a:t>
          </a:r>
        </a:p>
      </dgm:t>
    </dgm:pt>
    <dgm:pt modelId="{CCA4B5B1-713F-4C3E-8B18-6D7C84AF84C9}" type="parTrans" cxnId="{3B891258-658C-45C3-9DB0-7D8FDDAC4C3F}">
      <dgm:prSet/>
      <dgm:spPr/>
      <dgm:t>
        <a:bodyPr/>
        <a:lstStyle/>
        <a:p>
          <a:endParaRPr lang="pt-PT"/>
        </a:p>
      </dgm:t>
    </dgm:pt>
    <dgm:pt modelId="{6AD6001E-1DA1-4E7D-85C9-72326CB85EA4}" type="sibTrans" cxnId="{3B891258-658C-45C3-9DB0-7D8FDDAC4C3F}">
      <dgm:prSet/>
      <dgm:spPr/>
      <dgm:t>
        <a:bodyPr/>
        <a:lstStyle/>
        <a:p>
          <a:endParaRPr lang="pt-PT"/>
        </a:p>
      </dgm:t>
    </dgm:pt>
    <dgm:pt modelId="{20385978-D890-42E4-B816-29B0456449EC}">
      <dgm:prSet/>
      <dgm:spPr/>
      <dgm:t>
        <a:bodyPr/>
        <a:lstStyle/>
        <a:p>
          <a:r>
            <a:rPr lang="pt-PT"/>
            <a:t>Grande vantagem para sites que oferecem alojamento</a:t>
          </a:r>
        </a:p>
      </dgm:t>
    </dgm:pt>
    <dgm:pt modelId="{56B25C02-F7CE-47F7-B6AE-8CEAE6B358D8}" type="parTrans" cxnId="{90A0C913-72B9-4C53-8EB5-B6239ED84590}">
      <dgm:prSet/>
      <dgm:spPr/>
      <dgm:t>
        <a:bodyPr/>
        <a:lstStyle/>
        <a:p>
          <a:endParaRPr lang="pt-PT"/>
        </a:p>
      </dgm:t>
    </dgm:pt>
    <dgm:pt modelId="{3BEEB837-ADCD-4E0E-B485-8ED0731A5EDB}" type="sibTrans" cxnId="{90A0C913-72B9-4C53-8EB5-B6239ED84590}">
      <dgm:prSet/>
      <dgm:spPr/>
      <dgm:t>
        <a:bodyPr/>
        <a:lstStyle/>
        <a:p>
          <a:endParaRPr lang="pt-PT"/>
        </a:p>
      </dgm:t>
    </dgm:pt>
    <dgm:pt modelId="{BE753BD0-CC0F-442D-8981-201F05994128}">
      <dgm:prSet/>
      <dgm:spPr/>
      <dgm:t>
        <a:bodyPr/>
        <a:lstStyle/>
        <a:p>
          <a:r>
            <a:rPr lang="pt-PT"/>
            <a:t>Nginx</a:t>
          </a:r>
        </a:p>
      </dgm:t>
    </dgm:pt>
    <dgm:pt modelId="{98D93311-7FD8-417B-81F6-548F0A8598AE}" type="sibTrans" cxnId="{AE04FA57-77AA-4E74-AB21-CA69DDCE68B6}">
      <dgm:prSet/>
      <dgm:spPr/>
      <dgm:t>
        <a:bodyPr/>
        <a:lstStyle/>
        <a:p>
          <a:endParaRPr lang="pt-PT"/>
        </a:p>
      </dgm:t>
    </dgm:pt>
    <dgm:pt modelId="{62E02343-C225-4AA1-A060-8B4570E16731}" type="parTrans" cxnId="{AE04FA57-77AA-4E74-AB21-CA69DDCE68B6}">
      <dgm:prSet/>
      <dgm:spPr/>
      <dgm:t>
        <a:bodyPr/>
        <a:lstStyle/>
        <a:p>
          <a:endParaRPr lang="pt-PT"/>
        </a:p>
      </dgm:t>
    </dgm:pt>
    <dgm:pt modelId="{75FC19B5-D367-4E95-BED1-E2F735E8E3E7}" type="pres">
      <dgm:prSet presAssocID="{C0F5BBCE-3A60-4E33-B466-B6DD36684866}" presName="diagram" presStyleCnt="0">
        <dgm:presLayoutVars>
          <dgm:chPref val="1"/>
          <dgm:dir/>
          <dgm:animOne val="branch"/>
          <dgm:animLvl val="lvl"/>
          <dgm:resizeHandles val="exact"/>
        </dgm:presLayoutVars>
      </dgm:prSet>
      <dgm:spPr/>
    </dgm:pt>
    <dgm:pt modelId="{93DA69E5-8B27-4DD6-91FD-9FAAC5106587}" type="pres">
      <dgm:prSet presAssocID="{BE753BD0-CC0F-442D-8981-201F05994128}" presName="root1" presStyleCnt="0"/>
      <dgm:spPr/>
    </dgm:pt>
    <dgm:pt modelId="{1FC44EE4-BFCC-4E6C-AB06-A9D79FF13D86}" type="pres">
      <dgm:prSet presAssocID="{BE753BD0-CC0F-442D-8981-201F05994128}" presName="LevelOneTextNode" presStyleLbl="node0" presStyleIdx="0" presStyleCnt="2">
        <dgm:presLayoutVars>
          <dgm:chPref val="3"/>
        </dgm:presLayoutVars>
      </dgm:prSet>
      <dgm:spPr/>
    </dgm:pt>
    <dgm:pt modelId="{A4046783-D936-4E15-9723-A958EB07829A}" type="pres">
      <dgm:prSet presAssocID="{BE753BD0-CC0F-442D-8981-201F05994128}" presName="level2hierChild" presStyleCnt="0"/>
      <dgm:spPr/>
    </dgm:pt>
    <dgm:pt modelId="{52592093-41FD-4BEC-B040-77C52932C8AD}" type="pres">
      <dgm:prSet presAssocID="{5722A9C3-2E12-4727-A85C-9A97024802BB}" presName="conn2-1" presStyleLbl="parChTrans1D2" presStyleIdx="0" presStyleCnt="6"/>
      <dgm:spPr/>
    </dgm:pt>
    <dgm:pt modelId="{5B93796B-8EB4-40F5-9EE5-BC13AD48AA2A}" type="pres">
      <dgm:prSet presAssocID="{5722A9C3-2E12-4727-A85C-9A97024802BB}" presName="connTx" presStyleLbl="parChTrans1D2" presStyleIdx="0" presStyleCnt="6"/>
      <dgm:spPr/>
    </dgm:pt>
    <dgm:pt modelId="{9460AA62-F502-4F77-B3E5-03378DB5577D}" type="pres">
      <dgm:prSet presAssocID="{B336CE3A-33FA-455B-9C96-42412F6924E3}" presName="root2" presStyleCnt="0"/>
      <dgm:spPr/>
    </dgm:pt>
    <dgm:pt modelId="{957900DF-AEE7-4B55-A8D1-CDFF42003E61}" type="pres">
      <dgm:prSet presAssocID="{B336CE3A-33FA-455B-9C96-42412F6924E3}" presName="LevelTwoTextNode" presStyleLbl="node2" presStyleIdx="0" presStyleCnt="6">
        <dgm:presLayoutVars>
          <dgm:chPref val="3"/>
        </dgm:presLayoutVars>
      </dgm:prSet>
      <dgm:spPr/>
    </dgm:pt>
    <dgm:pt modelId="{E7370279-30DC-4F09-8E29-E1E96FA7FC25}" type="pres">
      <dgm:prSet presAssocID="{B336CE3A-33FA-455B-9C96-42412F6924E3}" presName="level3hierChild" presStyleCnt="0"/>
      <dgm:spPr/>
    </dgm:pt>
    <dgm:pt modelId="{547EFDA1-C4CB-4CF0-8272-820F0CEF0783}" type="pres">
      <dgm:prSet presAssocID="{E56A2AEE-3DCF-4AC2-A742-60514748A9FC}" presName="conn2-1" presStyleLbl="parChTrans1D2" presStyleIdx="1" presStyleCnt="6"/>
      <dgm:spPr/>
    </dgm:pt>
    <dgm:pt modelId="{65987E1F-EDCB-4A66-B773-E3B951A9A418}" type="pres">
      <dgm:prSet presAssocID="{E56A2AEE-3DCF-4AC2-A742-60514748A9FC}" presName="connTx" presStyleLbl="parChTrans1D2" presStyleIdx="1" presStyleCnt="6"/>
      <dgm:spPr/>
    </dgm:pt>
    <dgm:pt modelId="{AF922619-EEB1-47D4-8AAE-8311966D4D3B}" type="pres">
      <dgm:prSet presAssocID="{6136C48B-DAC3-4C50-B6FD-A81E4D98B90B}" presName="root2" presStyleCnt="0"/>
      <dgm:spPr/>
    </dgm:pt>
    <dgm:pt modelId="{040490DC-DC71-48CB-B734-06DC7552DC9E}" type="pres">
      <dgm:prSet presAssocID="{6136C48B-DAC3-4C50-B6FD-A81E4D98B90B}" presName="LevelTwoTextNode" presStyleLbl="node2" presStyleIdx="1" presStyleCnt="6">
        <dgm:presLayoutVars>
          <dgm:chPref val="3"/>
        </dgm:presLayoutVars>
      </dgm:prSet>
      <dgm:spPr/>
    </dgm:pt>
    <dgm:pt modelId="{245DA7EB-49DF-4046-87F9-D4DC4C9CCB97}" type="pres">
      <dgm:prSet presAssocID="{6136C48B-DAC3-4C50-B6FD-A81E4D98B90B}" presName="level3hierChild" presStyleCnt="0"/>
      <dgm:spPr/>
    </dgm:pt>
    <dgm:pt modelId="{9BD63EB2-C27F-450F-9D9C-CF1AD25B20D9}" type="pres">
      <dgm:prSet presAssocID="{2A607C6F-FFFC-4A55-8C9B-772762C08BB0}" presName="conn2-1" presStyleLbl="parChTrans1D2" presStyleIdx="2" presStyleCnt="6"/>
      <dgm:spPr/>
    </dgm:pt>
    <dgm:pt modelId="{4F69A27B-00B5-4710-9828-8E9B4E93A33B}" type="pres">
      <dgm:prSet presAssocID="{2A607C6F-FFFC-4A55-8C9B-772762C08BB0}" presName="connTx" presStyleLbl="parChTrans1D2" presStyleIdx="2" presStyleCnt="6"/>
      <dgm:spPr/>
    </dgm:pt>
    <dgm:pt modelId="{635B8F81-DF1C-47AE-A7E8-2EC6445DFC4B}" type="pres">
      <dgm:prSet presAssocID="{3CC9696C-13EA-40FA-941F-267E4579ED33}" presName="root2" presStyleCnt="0"/>
      <dgm:spPr/>
    </dgm:pt>
    <dgm:pt modelId="{2B708B16-D6D6-48D5-953E-9653808CABB1}" type="pres">
      <dgm:prSet presAssocID="{3CC9696C-13EA-40FA-941F-267E4579ED33}" presName="LevelTwoTextNode" presStyleLbl="node2" presStyleIdx="2" presStyleCnt="6">
        <dgm:presLayoutVars>
          <dgm:chPref val="3"/>
        </dgm:presLayoutVars>
      </dgm:prSet>
      <dgm:spPr/>
    </dgm:pt>
    <dgm:pt modelId="{E8324F8E-5720-4B1C-8FC8-C38172DCB21F}" type="pres">
      <dgm:prSet presAssocID="{3CC9696C-13EA-40FA-941F-267E4579ED33}" presName="level3hierChild" presStyleCnt="0"/>
      <dgm:spPr/>
    </dgm:pt>
    <dgm:pt modelId="{BA53FC03-7AA5-475E-9A36-51A231D25A29}" type="pres">
      <dgm:prSet presAssocID="{A80B2766-4141-4063-A216-17CB978D7041}" presName="root1" presStyleCnt="0"/>
      <dgm:spPr/>
    </dgm:pt>
    <dgm:pt modelId="{4FFE94EC-8BF8-45D8-81DE-BE21A331FCA6}" type="pres">
      <dgm:prSet presAssocID="{A80B2766-4141-4063-A216-17CB978D7041}" presName="LevelOneTextNode" presStyleLbl="node0" presStyleIdx="1" presStyleCnt="2">
        <dgm:presLayoutVars>
          <dgm:chPref val="3"/>
        </dgm:presLayoutVars>
      </dgm:prSet>
      <dgm:spPr/>
    </dgm:pt>
    <dgm:pt modelId="{A5E6B88E-58C7-458D-8AB8-08A38BAA8C0E}" type="pres">
      <dgm:prSet presAssocID="{A80B2766-4141-4063-A216-17CB978D7041}" presName="level2hierChild" presStyleCnt="0"/>
      <dgm:spPr/>
    </dgm:pt>
    <dgm:pt modelId="{DF8DED28-A6CA-4B93-912A-FA81BDECEA82}" type="pres">
      <dgm:prSet presAssocID="{8288632F-90BB-4602-B5C8-3F9F0E706D21}" presName="conn2-1" presStyleLbl="parChTrans1D2" presStyleIdx="3" presStyleCnt="6"/>
      <dgm:spPr/>
    </dgm:pt>
    <dgm:pt modelId="{430CD32F-BA48-43B1-9B43-6EB255526719}" type="pres">
      <dgm:prSet presAssocID="{8288632F-90BB-4602-B5C8-3F9F0E706D21}" presName="connTx" presStyleLbl="parChTrans1D2" presStyleIdx="3" presStyleCnt="6"/>
      <dgm:spPr/>
    </dgm:pt>
    <dgm:pt modelId="{CF7E8872-D806-41CF-B248-FBF308D60DF0}" type="pres">
      <dgm:prSet presAssocID="{1EE342C9-1DF9-4E53-B6C1-5FAE6F4854CC}" presName="root2" presStyleCnt="0"/>
      <dgm:spPr/>
    </dgm:pt>
    <dgm:pt modelId="{4A2AAEB0-D3C5-4C5A-A7F9-4E214A1F512F}" type="pres">
      <dgm:prSet presAssocID="{1EE342C9-1DF9-4E53-B6C1-5FAE6F4854CC}" presName="LevelTwoTextNode" presStyleLbl="node2" presStyleIdx="3" presStyleCnt="6">
        <dgm:presLayoutVars>
          <dgm:chPref val="3"/>
        </dgm:presLayoutVars>
      </dgm:prSet>
      <dgm:spPr/>
    </dgm:pt>
    <dgm:pt modelId="{6FDC4465-3D7D-4F88-944F-0568B87FA4CA}" type="pres">
      <dgm:prSet presAssocID="{1EE342C9-1DF9-4E53-B6C1-5FAE6F4854CC}" presName="level3hierChild" presStyleCnt="0"/>
      <dgm:spPr/>
    </dgm:pt>
    <dgm:pt modelId="{94C632B5-4928-4098-AE8A-A2B218F644F6}" type="pres">
      <dgm:prSet presAssocID="{CCA4B5B1-713F-4C3E-8B18-6D7C84AF84C9}" presName="conn2-1" presStyleLbl="parChTrans1D2" presStyleIdx="4" presStyleCnt="6"/>
      <dgm:spPr/>
    </dgm:pt>
    <dgm:pt modelId="{D1E44DE7-E9C7-4637-9CF6-9C8C4FD4FA36}" type="pres">
      <dgm:prSet presAssocID="{CCA4B5B1-713F-4C3E-8B18-6D7C84AF84C9}" presName="connTx" presStyleLbl="parChTrans1D2" presStyleIdx="4" presStyleCnt="6"/>
      <dgm:spPr/>
    </dgm:pt>
    <dgm:pt modelId="{426C8A8E-FBFD-498F-8C21-38FB2B202319}" type="pres">
      <dgm:prSet presAssocID="{E3A39376-5511-40B1-B67A-529B1395A146}" presName="root2" presStyleCnt="0"/>
      <dgm:spPr/>
    </dgm:pt>
    <dgm:pt modelId="{6DA0BBA9-779C-412E-AC5D-5520E92BA738}" type="pres">
      <dgm:prSet presAssocID="{E3A39376-5511-40B1-B67A-529B1395A146}" presName="LevelTwoTextNode" presStyleLbl="node2" presStyleIdx="4" presStyleCnt="6">
        <dgm:presLayoutVars>
          <dgm:chPref val="3"/>
        </dgm:presLayoutVars>
      </dgm:prSet>
      <dgm:spPr/>
    </dgm:pt>
    <dgm:pt modelId="{F5CB83B3-803C-4DE5-8CEE-3FE1089DE259}" type="pres">
      <dgm:prSet presAssocID="{E3A39376-5511-40B1-B67A-529B1395A146}" presName="level3hierChild" presStyleCnt="0"/>
      <dgm:spPr/>
    </dgm:pt>
    <dgm:pt modelId="{6FB9EF93-0B47-416A-812A-7669C8DDF43A}" type="pres">
      <dgm:prSet presAssocID="{56B25C02-F7CE-47F7-B6AE-8CEAE6B358D8}" presName="conn2-1" presStyleLbl="parChTrans1D2" presStyleIdx="5" presStyleCnt="6"/>
      <dgm:spPr/>
    </dgm:pt>
    <dgm:pt modelId="{4A982365-7D15-48A7-9BE0-3F36C0CE9DA6}" type="pres">
      <dgm:prSet presAssocID="{56B25C02-F7CE-47F7-B6AE-8CEAE6B358D8}" presName="connTx" presStyleLbl="parChTrans1D2" presStyleIdx="5" presStyleCnt="6"/>
      <dgm:spPr/>
    </dgm:pt>
    <dgm:pt modelId="{B12E8883-A16F-4E63-A0C3-676E2184A175}" type="pres">
      <dgm:prSet presAssocID="{20385978-D890-42E4-B816-29B0456449EC}" presName="root2" presStyleCnt="0"/>
      <dgm:spPr/>
    </dgm:pt>
    <dgm:pt modelId="{4922F111-1FEE-4AE3-BE5F-628EA4CB04C3}" type="pres">
      <dgm:prSet presAssocID="{20385978-D890-42E4-B816-29B0456449EC}" presName="LevelTwoTextNode" presStyleLbl="node2" presStyleIdx="5" presStyleCnt="6">
        <dgm:presLayoutVars>
          <dgm:chPref val="3"/>
        </dgm:presLayoutVars>
      </dgm:prSet>
      <dgm:spPr/>
    </dgm:pt>
    <dgm:pt modelId="{8A4A353D-C648-4DD3-AF2D-D0F0FAED8B1A}" type="pres">
      <dgm:prSet presAssocID="{20385978-D890-42E4-B816-29B0456449EC}" presName="level3hierChild" presStyleCnt="0"/>
      <dgm:spPr/>
    </dgm:pt>
  </dgm:ptLst>
  <dgm:cxnLst>
    <dgm:cxn modelId="{59DB7507-6456-4261-ABB3-99C92EA8AA01}" type="presOf" srcId="{A80B2766-4141-4063-A216-17CB978D7041}" destId="{4FFE94EC-8BF8-45D8-81DE-BE21A331FCA6}" srcOrd="0" destOrd="0" presId="urn:microsoft.com/office/officeart/2005/8/layout/hierarchy2"/>
    <dgm:cxn modelId="{C7CD630F-1AEF-47A4-B450-0CA94EF8F43C}" type="presOf" srcId="{20385978-D890-42E4-B816-29B0456449EC}" destId="{4922F111-1FEE-4AE3-BE5F-628EA4CB04C3}" srcOrd="0" destOrd="0" presId="urn:microsoft.com/office/officeart/2005/8/layout/hierarchy2"/>
    <dgm:cxn modelId="{92E42011-C763-4D66-92D2-97DD118DD7E5}" type="presOf" srcId="{CCA4B5B1-713F-4C3E-8B18-6D7C84AF84C9}" destId="{D1E44DE7-E9C7-4637-9CF6-9C8C4FD4FA36}" srcOrd="1" destOrd="0" presId="urn:microsoft.com/office/officeart/2005/8/layout/hierarchy2"/>
    <dgm:cxn modelId="{90A0C913-72B9-4C53-8EB5-B6239ED84590}" srcId="{A80B2766-4141-4063-A216-17CB978D7041}" destId="{20385978-D890-42E4-B816-29B0456449EC}" srcOrd="2" destOrd="0" parTransId="{56B25C02-F7CE-47F7-B6AE-8CEAE6B358D8}" sibTransId="{3BEEB837-ADCD-4E0E-B485-8ED0731A5EDB}"/>
    <dgm:cxn modelId="{4B778417-FF6E-4F44-BCF7-5FAA2D957014}" type="presOf" srcId="{5722A9C3-2E12-4727-A85C-9A97024802BB}" destId="{52592093-41FD-4BEC-B040-77C52932C8AD}" srcOrd="0" destOrd="0" presId="urn:microsoft.com/office/officeart/2005/8/layout/hierarchy2"/>
    <dgm:cxn modelId="{F6668B21-08B2-4812-BB84-52AFB731A0CD}" type="presOf" srcId="{B336CE3A-33FA-455B-9C96-42412F6924E3}" destId="{957900DF-AEE7-4B55-A8D1-CDFF42003E61}" srcOrd="0" destOrd="0" presId="urn:microsoft.com/office/officeart/2005/8/layout/hierarchy2"/>
    <dgm:cxn modelId="{F317CB2F-F173-4355-8FFD-D4068DF25217}" type="presOf" srcId="{BE753BD0-CC0F-442D-8981-201F05994128}" destId="{1FC44EE4-BFCC-4E6C-AB06-A9D79FF13D86}" srcOrd="0" destOrd="0" presId="urn:microsoft.com/office/officeart/2005/8/layout/hierarchy2"/>
    <dgm:cxn modelId="{8405C930-EACF-4520-9C6B-DB177F1411F8}" type="presOf" srcId="{C0F5BBCE-3A60-4E33-B466-B6DD36684866}" destId="{75FC19B5-D367-4E95-BED1-E2F735E8E3E7}" srcOrd="0" destOrd="0" presId="urn:microsoft.com/office/officeart/2005/8/layout/hierarchy2"/>
    <dgm:cxn modelId="{727D7534-4DC6-421D-899A-1074220E65D7}" type="presOf" srcId="{CCA4B5B1-713F-4C3E-8B18-6D7C84AF84C9}" destId="{94C632B5-4928-4098-AE8A-A2B218F644F6}" srcOrd="0" destOrd="0" presId="urn:microsoft.com/office/officeart/2005/8/layout/hierarchy2"/>
    <dgm:cxn modelId="{33C04435-7195-46F8-8C05-3384132175A4}" type="presOf" srcId="{2A607C6F-FFFC-4A55-8C9B-772762C08BB0}" destId="{9BD63EB2-C27F-450F-9D9C-CF1AD25B20D9}" srcOrd="0" destOrd="0" presId="urn:microsoft.com/office/officeart/2005/8/layout/hierarchy2"/>
    <dgm:cxn modelId="{BDA7A15F-A5A1-4B3B-A9A7-E40CFF2C810E}" type="presOf" srcId="{1EE342C9-1DF9-4E53-B6C1-5FAE6F4854CC}" destId="{4A2AAEB0-D3C5-4C5A-A7F9-4E214A1F512F}" srcOrd="0" destOrd="0" presId="urn:microsoft.com/office/officeart/2005/8/layout/hierarchy2"/>
    <dgm:cxn modelId="{D9F0E466-39C8-4B42-9AA9-0A0CE1A2C15D}" type="presOf" srcId="{2A607C6F-FFFC-4A55-8C9B-772762C08BB0}" destId="{4F69A27B-00B5-4710-9828-8E9B4E93A33B}" srcOrd="1" destOrd="0" presId="urn:microsoft.com/office/officeart/2005/8/layout/hierarchy2"/>
    <dgm:cxn modelId="{1E282A4B-5511-4F4D-A27E-5B2B4C284565}" type="presOf" srcId="{8288632F-90BB-4602-B5C8-3F9F0E706D21}" destId="{430CD32F-BA48-43B1-9B43-6EB255526719}" srcOrd="1" destOrd="0" presId="urn:microsoft.com/office/officeart/2005/8/layout/hierarchy2"/>
    <dgm:cxn modelId="{774EA054-0F0F-467F-822F-419D1312D0B0}" type="presOf" srcId="{E56A2AEE-3DCF-4AC2-A742-60514748A9FC}" destId="{65987E1F-EDCB-4A66-B773-E3B951A9A418}" srcOrd="1" destOrd="0" presId="urn:microsoft.com/office/officeart/2005/8/layout/hierarchy2"/>
    <dgm:cxn modelId="{1B303B57-6F15-4934-93A2-DC76130C1B21}" type="presOf" srcId="{8288632F-90BB-4602-B5C8-3F9F0E706D21}" destId="{DF8DED28-A6CA-4B93-912A-FA81BDECEA82}" srcOrd="0" destOrd="0" presId="urn:microsoft.com/office/officeart/2005/8/layout/hierarchy2"/>
    <dgm:cxn modelId="{AE04FA57-77AA-4E74-AB21-CA69DDCE68B6}" srcId="{C0F5BBCE-3A60-4E33-B466-B6DD36684866}" destId="{BE753BD0-CC0F-442D-8981-201F05994128}" srcOrd="0" destOrd="0" parTransId="{62E02343-C225-4AA1-A060-8B4570E16731}" sibTransId="{98D93311-7FD8-417B-81F6-548F0A8598AE}"/>
    <dgm:cxn modelId="{3B891258-658C-45C3-9DB0-7D8FDDAC4C3F}" srcId="{A80B2766-4141-4063-A216-17CB978D7041}" destId="{E3A39376-5511-40B1-B67A-529B1395A146}" srcOrd="1" destOrd="0" parTransId="{CCA4B5B1-713F-4C3E-8B18-6D7C84AF84C9}" sibTransId="{6AD6001E-1DA1-4E7D-85C9-72326CB85EA4}"/>
    <dgm:cxn modelId="{DAE8F47F-414D-4E64-9199-3ADA89E0442F}" srcId="{BE753BD0-CC0F-442D-8981-201F05994128}" destId="{3CC9696C-13EA-40FA-941F-267E4579ED33}" srcOrd="2" destOrd="0" parTransId="{2A607C6F-FFFC-4A55-8C9B-772762C08BB0}" sibTransId="{FD321B33-8C23-4E1E-A8C6-94D1078188FE}"/>
    <dgm:cxn modelId="{537DCB86-BC30-4709-AF66-289D03F0B03F}" type="presOf" srcId="{E3A39376-5511-40B1-B67A-529B1395A146}" destId="{6DA0BBA9-779C-412E-AC5D-5520E92BA738}" srcOrd="0" destOrd="0" presId="urn:microsoft.com/office/officeart/2005/8/layout/hierarchy2"/>
    <dgm:cxn modelId="{8DF7DD8F-9FCF-4C23-B6D5-D713282408D9}" srcId="{C0F5BBCE-3A60-4E33-B466-B6DD36684866}" destId="{A80B2766-4141-4063-A216-17CB978D7041}" srcOrd="1" destOrd="0" parTransId="{2E5A58B4-D495-4DF1-9D8C-23BA13B32D23}" sibTransId="{BD5E9E38-8596-4536-99C5-40C1B9B320F2}"/>
    <dgm:cxn modelId="{7E18FC97-80EE-4E75-B25E-D767AB21F831}" type="presOf" srcId="{6136C48B-DAC3-4C50-B6FD-A81E4D98B90B}" destId="{040490DC-DC71-48CB-B734-06DC7552DC9E}" srcOrd="0" destOrd="0" presId="urn:microsoft.com/office/officeart/2005/8/layout/hierarchy2"/>
    <dgm:cxn modelId="{9A97ECA0-6A4C-4A8C-9E4E-B827CC1BA4C0}" srcId="{BE753BD0-CC0F-442D-8981-201F05994128}" destId="{B336CE3A-33FA-455B-9C96-42412F6924E3}" srcOrd="0" destOrd="0" parTransId="{5722A9C3-2E12-4727-A85C-9A97024802BB}" sibTransId="{CB5C11A9-2A7A-4ECE-8429-91BE0C950783}"/>
    <dgm:cxn modelId="{A83FFFA0-4D2C-45DF-BCBF-2C6CD4A22F4D}" type="presOf" srcId="{3CC9696C-13EA-40FA-941F-267E4579ED33}" destId="{2B708B16-D6D6-48D5-953E-9653808CABB1}" srcOrd="0" destOrd="0" presId="urn:microsoft.com/office/officeart/2005/8/layout/hierarchy2"/>
    <dgm:cxn modelId="{CF674BA8-22D6-40DB-8BDA-56946336C12E}" type="presOf" srcId="{56B25C02-F7CE-47F7-B6AE-8CEAE6B358D8}" destId="{6FB9EF93-0B47-416A-812A-7669C8DDF43A}" srcOrd="0" destOrd="0" presId="urn:microsoft.com/office/officeart/2005/8/layout/hierarchy2"/>
    <dgm:cxn modelId="{FBE281B0-4C4F-4B97-BA1A-F9B22A642A52}" type="presOf" srcId="{E56A2AEE-3DCF-4AC2-A742-60514748A9FC}" destId="{547EFDA1-C4CB-4CF0-8272-820F0CEF0783}" srcOrd="0" destOrd="0" presId="urn:microsoft.com/office/officeart/2005/8/layout/hierarchy2"/>
    <dgm:cxn modelId="{450E95B5-4000-4EF6-A687-D20BDF3F804A}" type="presOf" srcId="{56B25C02-F7CE-47F7-B6AE-8CEAE6B358D8}" destId="{4A982365-7D15-48A7-9BE0-3F36C0CE9DA6}" srcOrd="1" destOrd="0" presId="urn:microsoft.com/office/officeart/2005/8/layout/hierarchy2"/>
    <dgm:cxn modelId="{A4DCADDD-6EF2-4E03-B251-548F09CC0292}" srcId="{BE753BD0-CC0F-442D-8981-201F05994128}" destId="{6136C48B-DAC3-4C50-B6FD-A81E4D98B90B}" srcOrd="1" destOrd="0" parTransId="{E56A2AEE-3DCF-4AC2-A742-60514748A9FC}" sibTransId="{BD43D671-F4F6-46C5-B2CB-E14DD24C7752}"/>
    <dgm:cxn modelId="{372C31F9-35BC-4081-9670-BA4B0B785CD5}" srcId="{A80B2766-4141-4063-A216-17CB978D7041}" destId="{1EE342C9-1DF9-4E53-B6C1-5FAE6F4854CC}" srcOrd="0" destOrd="0" parTransId="{8288632F-90BB-4602-B5C8-3F9F0E706D21}" sibTransId="{D5611B37-8C79-4E96-8C5F-D8E0BD047E57}"/>
    <dgm:cxn modelId="{21A451FE-048D-4AF4-9D75-9E4552678653}" type="presOf" srcId="{5722A9C3-2E12-4727-A85C-9A97024802BB}" destId="{5B93796B-8EB4-40F5-9EE5-BC13AD48AA2A}" srcOrd="1" destOrd="0" presId="urn:microsoft.com/office/officeart/2005/8/layout/hierarchy2"/>
    <dgm:cxn modelId="{D1F93440-9797-4236-ACE9-80F678463E42}" type="presParOf" srcId="{75FC19B5-D367-4E95-BED1-E2F735E8E3E7}" destId="{93DA69E5-8B27-4DD6-91FD-9FAAC5106587}" srcOrd="0" destOrd="0" presId="urn:microsoft.com/office/officeart/2005/8/layout/hierarchy2"/>
    <dgm:cxn modelId="{FDFE298C-4749-42B4-8339-1D0173B7200C}" type="presParOf" srcId="{93DA69E5-8B27-4DD6-91FD-9FAAC5106587}" destId="{1FC44EE4-BFCC-4E6C-AB06-A9D79FF13D86}" srcOrd="0" destOrd="0" presId="urn:microsoft.com/office/officeart/2005/8/layout/hierarchy2"/>
    <dgm:cxn modelId="{0A288BDD-E98C-438B-9800-A84C7DFD68DC}" type="presParOf" srcId="{93DA69E5-8B27-4DD6-91FD-9FAAC5106587}" destId="{A4046783-D936-4E15-9723-A958EB07829A}" srcOrd="1" destOrd="0" presId="urn:microsoft.com/office/officeart/2005/8/layout/hierarchy2"/>
    <dgm:cxn modelId="{E40FB691-2EF0-44EC-A6E9-2030C2210AD5}" type="presParOf" srcId="{A4046783-D936-4E15-9723-A958EB07829A}" destId="{52592093-41FD-4BEC-B040-77C52932C8AD}" srcOrd="0" destOrd="0" presId="urn:microsoft.com/office/officeart/2005/8/layout/hierarchy2"/>
    <dgm:cxn modelId="{D54F9348-4F05-4032-9B25-5AB452C0DA79}" type="presParOf" srcId="{52592093-41FD-4BEC-B040-77C52932C8AD}" destId="{5B93796B-8EB4-40F5-9EE5-BC13AD48AA2A}" srcOrd="0" destOrd="0" presId="urn:microsoft.com/office/officeart/2005/8/layout/hierarchy2"/>
    <dgm:cxn modelId="{AEA2C4C7-8102-4179-81AE-6745894BD111}" type="presParOf" srcId="{A4046783-D936-4E15-9723-A958EB07829A}" destId="{9460AA62-F502-4F77-B3E5-03378DB5577D}" srcOrd="1" destOrd="0" presId="urn:microsoft.com/office/officeart/2005/8/layout/hierarchy2"/>
    <dgm:cxn modelId="{E41FA7BF-4564-4090-ACF8-CB664AEB4B4D}" type="presParOf" srcId="{9460AA62-F502-4F77-B3E5-03378DB5577D}" destId="{957900DF-AEE7-4B55-A8D1-CDFF42003E61}" srcOrd="0" destOrd="0" presId="urn:microsoft.com/office/officeart/2005/8/layout/hierarchy2"/>
    <dgm:cxn modelId="{1EAA0753-0FF2-4BBD-B9A2-8F4759156B64}" type="presParOf" srcId="{9460AA62-F502-4F77-B3E5-03378DB5577D}" destId="{E7370279-30DC-4F09-8E29-E1E96FA7FC25}" srcOrd="1" destOrd="0" presId="urn:microsoft.com/office/officeart/2005/8/layout/hierarchy2"/>
    <dgm:cxn modelId="{E7CDB4D7-7762-492B-84E8-10588C63C715}" type="presParOf" srcId="{A4046783-D936-4E15-9723-A958EB07829A}" destId="{547EFDA1-C4CB-4CF0-8272-820F0CEF0783}" srcOrd="2" destOrd="0" presId="urn:microsoft.com/office/officeart/2005/8/layout/hierarchy2"/>
    <dgm:cxn modelId="{883B5D43-27D1-40EB-8064-D52E180E99AF}" type="presParOf" srcId="{547EFDA1-C4CB-4CF0-8272-820F0CEF0783}" destId="{65987E1F-EDCB-4A66-B773-E3B951A9A418}" srcOrd="0" destOrd="0" presId="urn:microsoft.com/office/officeart/2005/8/layout/hierarchy2"/>
    <dgm:cxn modelId="{4AACAC3B-2DCB-4E6E-AF73-DBB5ABCBF560}" type="presParOf" srcId="{A4046783-D936-4E15-9723-A958EB07829A}" destId="{AF922619-EEB1-47D4-8AAE-8311966D4D3B}" srcOrd="3" destOrd="0" presId="urn:microsoft.com/office/officeart/2005/8/layout/hierarchy2"/>
    <dgm:cxn modelId="{5673FA37-252C-48EB-BD5B-D01BDDDD3F93}" type="presParOf" srcId="{AF922619-EEB1-47D4-8AAE-8311966D4D3B}" destId="{040490DC-DC71-48CB-B734-06DC7552DC9E}" srcOrd="0" destOrd="0" presId="urn:microsoft.com/office/officeart/2005/8/layout/hierarchy2"/>
    <dgm:cxn modelId="{C89A3CE1-C44F-4CFA-A9C9-63CBF7A15162}" type="presParOf" srcId="{AF922619-EEB1-47D4-8AAE-8311966D4D3B}" destId="{245DA7EB-49DF-4046-87F9-D4DC4C9CCB97}" srcOrd="1" destOrd="0" presId="urn:microsoft.com/office/officeart/2005/8/layout/hierarchy2"/>
    <dgm:cxn modelId="{15FF8BBD-016C-4F42-8CAB-0BE6D6DBA5CE}" type="presParOf" srcId="{A4046783-D936-4E15-9723-A958EB07829A}" destId="{9BD63EB2-C27F-450F-9D9C-CF1AD25B20D9}" srcOrd="4" destOrd="0" presId="urn:microsoft.com/office/officeart/2005/8/layout/hierarchy2"/>
    <dgm:cxn modelId="{E33216FF-8604-4F6A-B2FE-CADA718FAF58}" type="presParOf" srcId="{9BD63EB2-C27F-450F-9D9C-CF1AD25B20D9}" destId="{4F69A27B-00B5-4710-9828-8E9B4E93A33B}" srcOrd="0" destOrd="0" presId="urn:microsoft.com/office/officeart/2005/8/layout/hierarchy2"/>
    <dgm:cxn modelId="{EAB6A7E0-6CA8-4218-BC59-244E5A33B3F5}" type="presParOf" srcId="{A4046783-D936-4E15-9723-A958EB07829A}" destId="{635B8F81-DF1C-47AE-A7E8-2EC6445DFC4B}" srcOrd="5" destOrd="0" presId="urn:microsoft.com/office/officeart/2005/8/layout/hierarchy2"/>
    <dgm:cxn modelId="{DB053266-66D9-499F-9C31-4977A638F045}" type="presParOf" srcId="{635B8F81-DF1C-47AE-A7E8-2EC6445DFC4B}" destId="{2B708B16-D6D6-48D5-953E-9653808CABB1}" srcOrd="0" destOrd="0" presId="urn:microsoft.com/office/officeart/2005/8/layout/hierarchy2"/>
    <dgm:cxn modelId="{ADFB8F60-78D0-4E83-BCCC-D83ED3EE7EB8}" type="presParOf" srcId="{635B8F81-DF1C-47AE-A7E8-2EC6445DFC4B}" destId="{E8324F8E-5720-4B1C-8FC8-C38172DCB21F}" srcOrd="1" destOrd="0" presId="urn:microsoft.com/office/officeart/2005/8/layout/hierarchy2"/>
    <dgm:cxn modelId="{23B41A16-0561-49A4-B6E2-A49AA71B6AB6}" type="presParOf" srcId="{75FC19B5-D367-4E95-BED1-E2F735E8E3E7}" destId="{BA53FC03-7AA5-475E-9A36-51A231D25A29}" srcOrd="1" destOrd="0" presId="urn:microsoft.com/office/officeart/2005/8/layout/hierarchy2"/>
    <dgm:cxn modelId="{DAEA7D54-27FB-4B78-BA9B-8E9540A3B30A}" type="presParOf" srcId="{BA53FC03-7AA5-475E-9A36-51A231D25A29}" destId="{4FFE94EC-8BF8-45D8-81DE-BE21A331FCA6}" srcOrd="0" destOrd="0" presId="urn:microsoft.com/office/officeart/2005/8/layout/hierarchy2"/>
    <dgm:cxn modelId="{F823E549-C61E-4F43-B749-8FD0561F79FF}" type="presParOf" srcId="{BA53FC03-7AA5-475E-9A36-51A231D25A29}" destId="{A5E6B88E-58C7-458D-8AB8-08A38BAA8C0E}" srcOrd="1" destOrd="0" presId="urn:microsoft.com/office/officeart/2005/8/layout/hierarchy2"/>
    <dgm:cxn modelId="{05826FF9-0D0A-4492-AAB1-E59AB8131F8A}" type="presParOf" srcId="{A5E6B88E-58C7-458D-8AB8-08A38BAA8C0E}" destId="{DF8DED28-A6CA-4B93-912A-FA81BDECEA82}" srcOrd="0" destOrd="0" presId="urn:microsoft.com/office/officeart/2005/8/layout/hierarchy2"/>
    <dgm:cxn modelId="{1AE233EC-7DD4-4F41-BD3E-548780012CD9}" type="presParOf" srcId="{DF8DED28-A6CA-4B93-912A-FA81BDECEA82}" destId="{430CD32F-BA48-43B1-9B43-6EB255526719}" srcOrd="0" destOrd="0" presId="urn:microsoft.com/office/officeart/2005/8/layout/hierarchy2"/>
    <dgm:cxn modelId="{4FB748A7-5C94-4AB5-942C-0F6AB7612A30}" type="presParOf" srcId="{A5E6B88E-58C7-458D-8AB8-08A38BAA8C0E}" destId="{CF7E8872-D806-41CF-B248-FBF308D60DF0}" srcOrd="1" destOrd="0" presId="urn:microsoft.com/office/officeart/2005/8/layout/hierarchy2"/>
    <dgm:cxn modelId="{C778FC07-A36D-4556-9E0F-439C2A87D1B0}" type="presParOf" srcId="{CF7E8872-D806-41CF-B248-FBF308D60DF0}" destId="{4A2AAEB0-D3C5-4C5A-A7F9-4E214A1F512F}" srcOrd="0" destOrd="0" presId="urn:microsoft.com/office/officeart/2005/8/layout/hierarchy2"/>
    <dgm:cxn modelId="{97DA82FA-A1E8-40D0-8C0E-44EF04647A76}" type="presParOf" srcId="{CF7E8872-D806-41CF-B248-FBF308D60DF0}" destId="{6FDC4465-3D7D-4F88-944F-0568B87FA4CA}" srcOrd="1" destOrd="0" presId="urn:microsoft.com/office/officeart/2005/8/layout/hierarchy2"/>
    <dgm:cxn modelId="{FED038DC-31E8-4BB7-938C-F9CD5CA15BC0}" type="presParOf" srcId="{A5E6B88E-58C7-458D-8AB8-08A38BAA8C0E}" destId="{94C632B5-4928-4098-AE8A-A2B218F644F6}" srcOrd="2" destOrd="0" presId="urn:microsoft.com/office/officeart/2005/8/layout/hierarchy2"/>
    <dgm:cxn modelId="{04CCFEC3-A722-4907-B7FB-80ABF74E72B7}" type="presParOf" srcId="{94C632B5-4928-4098-AE8A-A2B218F644F6}" destId="{D1E44DE7-E9C7-4637-9CF6-9C8C4FD4FA36}" srcOrd="0" destOrd="0" presId="urn:microsoft.com/office/officeart/2005/8/layout/hierarchy2"/>
    <dgm:cxn modelId="{5FA4A591-2E47-4264-B8AE-7FFE42C6C1BD}" type="presParOf" srcId="{A5E6B88E-58C7-458D-8AB8-08A38BAA8C0E}" destId="{426C8A8E-FBFD-498F-8C21-38FB2B202319}" srcOrd="3" destOrd="0" presId="urn:microsoft.com/office/officeart/2005/8/layout/hierarchy2"/>
    <dgm:cxn modelId="{1F467C01-C260-4B71-A0CA-20F5FF6430D9}" type="presParOf" srcId="{426C8A8E-FBFD-498F-8C21-38FB2B202319}" destId="{6DA0BBA9-779C-412E-AC5D-5520E92BA738}" srcOrd="0" destOrd="0" presId="urn:microsoft.com/office/officeart/2005/8/layout/hierarchy2"/>
    <dgm:cxn modelId="{B8CFDDED-53F6-41EC-A37B-C4BB27BB750C}" type="presParOf" srcId="{426C8A8E-FBFD-498F-8C21-38FB2B202319}" destId="{F5CB83B3-803C-4DE5-8CEE-3FE1089DE259}" srcOrd="1" destOrd="0" presId="urn:microsoft.com/office/officeart/2005/8/layout/hierarchy2"/>
    <dgm:cxn modelId="{42BC158A-93A7-4FE7-9372-A39ABECBA77D}" type="presParOf" srcId="{A5E6B88E-58C7-458D-8AB8-08A38BAA8C0E}" destId="{6FB9EF93-0B47-416A-812A-7669C8DDF43A}" srcOrd="4" destOrd="0" presId="urn:microsoft.com/office/officeart/2005/8/layout/hierarchy2"/>
    <dgm:cxn modelId="{0980ECD1-9722-44BF-92C5-063DCE87C8FB}" type="presParOf" srcId="{6FB9EF93-0B47-416A-812A-7669C8DDF43A}" destId="{4A982365-7D15-48A7-9BE0-3F36C0CE9DA6}" srcOrd="0" destOrd="0" presId="urn:microsoft.com/office/officeart/2005/8/layout/hierarchy2"/>
    <dgm:cxn modelId="{56EE986D-B7CF-49DB-9718-37603D531C68}" type="presParOf" srcId="{A5E6B88E-58C7-458D-8AB8-08A38BAA8C0E}" destId="{B12E8883-A16F-4E63-A0C3-676E2184A175}" srcOrd="5" destOrd="0" presId="urn:microsoft.com/office/officeart/2005/8/layout/hierarchy2"/>
    <dgm:cxn modelId="{02CCD9F9-11DE-4789-A361-F17722F1A2BF}" type="presParOf" srcId="{B12E8883-A16F-4E63-A0C3-676E2184A175}" destId="{4922F111-1FEE-4AE3-BE5F-628EA4CB04C3}" srcOrd="0" destOrd="0" presId="urn:microsoft.com/office/officeart/2005/8/layout/hierarchy2"/>
    <dgm:cxn modelId="{519F23E1-212F-4309-94FB-D65F5C9ED197}" type="presParOf" srcId="{B12E8883-A16F-4E63-A0C3-676E2184A175}" destId="{8A4A353D-C648-4DD3-AF2D-D0F0FAED8B1A}" srcOrd="1" destOrd="0" presId="urn:microsoft.com/office/officeart/2005/8/layout/hierarchy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18B247-9675-4946-8F75-D996ECD2FC3D}">
      <dsp:nvSpPr>
        <dsp:cNvPr id="0" name=""/>
        <dsp:cNvSpPr/>
      </dsp:nvSpPr>
      <dsp:spPr>
        <a:xfrm>
          <a:off x="788462" y="0"/>
          <a:ext cx="8935905" cy="4429231"/>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00A1DD-2DAF-4E92-81A1-A25B6DB081B6}">
      <dsp:nvSpPr>
        <dsp:cNvPr id="0" name=""/>
        <dsp:cNvSpPr/>
      </dsp:nvSpPr>
      <dsp:spPr>
        <a:xfrm>
          <a:off x="1688" y="1328769"/>
          <a:ext cx="1513731" cy="177169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pt-PT" sz="1400" kern="1200" dirty="0"/>
            <a:t>O que é e o que faz?</a:t>
          </a:r>
          <a:endParaRPr lang="pt-PT" sz="1100" kern="1200" dirty="0"/>
        </a:p>
      </dsp:txBody>
      <dsp:txXfrm>
        <a:off x="75582" y="1402663"/>
        <a:ext cx="1365943" cy="1623904"/>
      </dsp:txXfrm>
    </dsp:sp>
    <dsp:sp modelId="{A3D57424-D339-4B22-A403-5A06A776B3DE}">
      <dsp:nvSpPr>
        <dsp:cNvPr id="0" name=""/>
        <dsp:cNvSpPr/>
      </dsp:nvSpPr>
      <dsp:spPr>
        <a:xfrm>
          <a:off x="1866617" y="1328769"/>
          <a:ext cx="1722441" cy="177169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pt-PT" sz="1100" kern="1200" dirty="0"/>
            <a:t>Nginx </a:t>
          </a:r>
          <a:r>
            <a:rPr lang="pt-PT" sz="1100" kern="1200" dirty="0" err="1"/>
            <a:t>vs</a:t>
          </a:r>
          <a:r>
            <a:rPr lang="pt-PT" sz="1100" kern="1200" dirty="0"/>
            <a:t> Apache2</a:t>
          </a:r>
        </a:p>
      </dsp:txBody>
      <dsp:txXfrm>
        <a:off x="1950700" y="1412852"/>
        <a:ext cx="1554275" cy="1603526"/>
      </dsp:txXfrm>
    </dsp:sp>
    <dsp:sp modelId="{6B20772D-8F45-4D21-B88A-14497F30D1E5}">
      <dsp:nvSpPr>
        <dsp:cNvPr id="0" name=""/>
        <dsp:cNvSpPr/>
      </dsp:nvSpPr>
      <dsp:spPr>
        <a:xfrm>
          <a:off x="3940256" y="1328769"/>
          <a:ext cx="1405659" cy="177169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pt-PT" sz="1100" kern="1200" dirty="0"/>
            <a:t>Cenário</a:t>
          </a:r>
        </a:p>
      </dsp:txBody>
      <dsp:txXfrm>
        <a:off x="4008875" y="1397388"/>
        <a:ext cx="1268421" cy="1634454"/>
      </dsp:txXfrm>
    </dsp:sp>
    <dsp:sp modelId="{F0AEBE04-C511-422A-9D81-AC98F9424157}">
      <dsp:nvSpPr>
        <dsp:cNvPr id="0" name=""/>
        <dsp:cNvSpPr/>
      </dsp:nvSpPr>
      <dsp:spPr>
        <a:xfrm>
          <a:off x="5697114" y="1328769"/>
          <a:ext cx="1330389" cy="177169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pt-PT" sz="1100" kern="1200" dirty="0"/>
            <a:t>Endereçamento</a:t>
          </a:r>
        </a:p>
      </dsp:txBody>
      <dsp:txXfrm>
        <a:off x="5762058" y="1393713"/>
        <a:ext cx="1200501" cy="1641804"/>
      </dsp:txXfrm>
    </dsp:sp>
    <dsp:sp modelId="{B7316589-7DB1-482E-9BB8-82A26AB9FF9B}">
      <dsp:nvSpPr>
        <dsp:cNvPr id="0" name=""/>
        <dsp:cNvSpPr/>
      </dsp:nvSpPr>
      <dsp:spPr>
        <a:xfrm>
          <a:off x="7378701" y="1328769"/>
          <a:ext cx="1530020" cy="177169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pt-PT" sz="1100" kern="1200" dirty="0"/>
            <a:t>Implementação</a:t>
          </a:r>
        </a:p>
      </dsp:txBody>
      <dsp:txXfrm>
        <a:off x="7453390" y="1403458"/>
        <a:ext cx="1380642" cy="1622314"/>
      </dsp:txXfrm>
    </dsp:sp>
    <dsp:sp modelId="{16C78029-42C1-44A0-92F1-4E46D3B688EA}">
      <dsp:nvSpPr>
        <dsp:cNvPr id="0" name=""/>
        <dsp:cNvSpPr/>
      </dsp:nvSpPr>
      <dsp:spPr>
        <a:xfrm>
          <a:off x="9259919" y="1328769"/>
          <a:ext cx="1251222" cy="177169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pt-PT" sz="1100" kern="1200" dirty="0"/>
            <a:t>Testes e resultados</a:t>
          </a:r>
        </a:p>
      </dsp:txBody>
      <dsp:txXfrm>
        <a:off x="9320999" y="1389849"/>
        <a:ext cx="1129062" cy="16495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47EA9C-2A08-41E2-92E3-8CE496AD8204}">
      <dsp:nvSpPr>
        <dsp:cNvPr id="0" name=""/>
        <dsp:cNvSpPr/>
      </dsp:nvSpPr>
      <dsp:spPr>
        <a:xfrm>
          <a:off x="909916" y="1665"/>
          <a:ext cx="925365" cy="92536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F0209E-A83A-4C9B-86E8-F0AD028BB056}">
      <dsp:nvSpPr>
        <dsp:cNvPr id="0" name=""/>
        <dsp:cNvSpPr/>
      </dsp:nvSpPr>
      <dsp:spPr>
        <a:xfrm>
          <a:off x="1107125" y="198874"/>
          <a:ext cx="530947" cy="53094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D4B7503-C5F3-4D90-8F34-F14B46A96EC1}">
      <dsp:nvSpPr>
        <dsp:cNvPr id="0" name=""/>
        <dsp:cNvSpPr/>
      </dsp:nvSpPr>
      <dsp:spPr>
        <a:xfrm>
          <a:off x="614103" y="1215259"/>
          <a:ext cx="1516992" cy="606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pt-PT" sz="1300" kern="1200"/>
            <a:t>Protocolo de comunicação</a:t>
          </a:r>
        </a:p>
      </dsp:txBody>
      <dsp:txXfrm>
        <a:off x="614103" y="1215259"/>
        <a:ext cx="1516992" cy="606796"/>
      </dsp:txXfrm>
    </dsp:sp>
    <dsp:sp modelId="{D4D4EDF8-50E9-4DD5-B84C-A7CE25013C73}">
      <dsp:nvSpPr>
        <dsp:cNvPr id="0" name=""/>
        <dsp:cNvSpPr/>
      </dsp:nvSpPr>
      <dsp:spPr>
        <a:xfrm>
          <a:off x="2692382" y="1665"/>
          <a:ext cx="925365" cy="92536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12DAD7-D617-458B-B698-05B616D13A5A}">
      <dsp:nvSpPr>
        <dsp:cNvPr id="0" name=""/>
        <dsp:cNvSpPr/>
      </dsp:nvSpPr>
      <dsp:spPr>
        <a:xfrm>
          <a:off x="2889591" y="198874"/>
          <a:ext cx="530947" cy="53094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BA0505A-F6AD-450B-886F-EDF60B70F0F0}">
      <dsp:nvSpPr>
        <dsp:cNvPr id="0" name=""/>
        <dsp:cNvSpPr/>
      </dsp:nvSpPr>
      <dsp:spPr>
        <a:xfrm>
          <a:off x="2396569" y="1215259"/>
          <a:ext cx="1516992" cy="606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pt-PT" sz="1300" kern="1200"/>
            <a:t>Responsável por pedidos e resposta</a:t>
          </a:r>
        </a:p>
      </dsp:txBody>
      <dsp:txXfrm>
        <a:off x="2396569" y="1215259"/>
        <a:ext cx="1516992" cy="606796"/>
      </dsp:txXfrm>
    </dsp:sp>
    <dsp:sp modelId="{9F32B57A-619D-4C58-BB0B-3187C487BBA2}">
      <dsp:nvSpPr>
        <dsp:cNvPr id="0" name=""/>
        <dsp:cNvSpPr/>
      </dsp:nvSpPr>
      <dsp:spPr>
        <a:xfrm>
          <a:off x="1801149" y="2201304"/>
          <a:ext cx="925365" cy="92536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43B301-4FF6-47F1-A4DD-39FE86D31B2F}">
      <dsp:nvSpPr>
        <dsp:cNvPr id="0" name=""/>
        <dsp:cNvSpPr/>
      </dsp:nvSpPr>
      <dsp:spPr>
        <a:xfrm>
          <a:off x="1998358" y="2398513"/>
          <a:ext cx="530947" cy="53094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2132269-03D1-4B2D-8A7E-A19900395620}">
      <dsp:nvSpPr>
        <dsp:cNvPr id="0" name=""/>
        <dsp:cNvSpPr/>
      </dsp:nvSpPr>
      <dsp:spPr>
        <a:xfrm>
          <a:off x="1505336" y="3414897"/>
          <a:ext cx="1516992" cy="606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pt-PT" sz="1300" kern="1200"/>
            <a:t>Base do WWW</a:t>
          </a:r>
          <a:endParaRPr lang="pt-PT" sz="1300" i="1" kern="1200"/>
        </a:p>
      </dsp:txBody>
      <dsp:txXfrm>
        <a:off x="1505336" y="3414897"/>
        <a:ext cx="1516992" cy="6067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C44EE4-BFCC-4E6C-AB06-A9D79FF13D86}">
      <dsp:nvSpPr>
        <dsp:cNvPr id="0" name=""/>
        <dsp:cNvSpPr/>
      </dsp:nvSpPr>
      <dsp:spPr>
        <a:xfrm>
          <a:off x="1324247" y="738752"/>
          <a:ext cx="1279736" cy="639868"/>
        </a:xfrm>
        <a:prstGeom prst="roundRect">
          <a:avLst>
            <a:gd name="adj" fmla="val 10000"/>
          </a:avLst>
        </a:prstGeom>
        <a:gradFill rotWithShape="0">
          <a:gsLst>
            <a:gs pos="0">
              <a:schemeClr val="accent5">
                <a:hueOff val="0"/>
                <a:satOff val="0"/>
                <a:lumOff val="0"/>
                <a:alphaOff val="0"/>
                <a:shade val="85000"/>
                <a:satMod val="130000"/>
              </a:schemeClr>
            </a:gs>
            <a:gs pos="34000">
              <a:schemeClr val="accent5">
                <a:hueOff val="0"/>
                <a:satOff val="0"/>
                <a:lumOff val="0"/>
                <a:alphaOff val="0"/>
                <a:shade val="87000"/>
                <a:satMod val="125000"/>
              </a:schemeClr>
            </a:gs>
            <a:gs pos="70000">
              <a:schemeClr val="accent5">
                <a:hueOff val="0"/>
                <a:satOff val="0"/>
                <a:lumOff val="0"/>
                <a:alphaOff val="0"/>
                <a:tint val="100000"/>
                <a:shade val="90000"/>
                <a:satMod val="130000"/>
              </a:schemeClr>
            </a:gs>
            <a:gs pos="100000">
              <a:schemeClr val="accent5">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pt-PT" sz="1100" kern="1200"/>
            <a:t>Nginx</a:t>
          </a:r>
        </a:p>
      </dsp:txBody>
      <dsp:txXfrm>
        <a:off x="1342988" y="757493"/>
        <a:ext cx="1242254" cy="602386"/>
      </dsp:txXfrm>
    </dsp:sp>
    <dsp:sp modelId="{52592093-41FD-4BEC-B040-77C52932C8AD}">
      <dsp:nvSpPr>
        <dsp:cNvPr id="0" name=""/>
        <dsp:cNvSpPr/>
      </dsp:nvSpPr>
      <dsp:spPr>
        <a:xfrm rot="18289469">
          <a:off x="2411738" y="677446"/>
          <a:ext cx="896386" cy="26630"/>
        </a:xfrm>
        <a:custGeom>
          <a:avLst/>
          <a:gdLst/>
          <a:ahLst/>
          <a:cxnLst/>
          <a:rect l="0" t="0" r="0" b="0"/>
          <a:pathLst>
            <a:path>
              <a:moveTo>
                <a:pt x="0" y="13315"/>
              </a:moveTo>
              <a:lnTo>
                <a:pt x="896386" y="13315"/>
              </a:lnTo>
            </a:path>
          </a:pathLst>
        </a:custGeom>
        <a:noFill/>
        <a:ln w="12700" cap="flat" cmpd="sng" algn="ctr">
          <a:solidFill>
            <a:schemeClr val="accent5">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pt-PT" sz="500" kern="1200"/>
        </a:p>
      </dsp:txBody>
      <dsp:txXfrm>
        <a:off x="2837521" y="668352"/>
        <a:ext cx="44819" cy="44819"/>
      </dsp:txXfrm>
    </dsp:sp>
    <dsp:sp modelId="{957900DF-AEE7-4B55-A8D1-CDFF42003E61}">
      <dsp:nvSpPr>
        <dsp:cNvPr id="0" name=""/>
        <dsp:cNvSpPr/>
      </dsp:nvSpPr>
      <dsp:spPr>
        <a:xfrm>
          <a:off x="3115878" y="2903"/>
          <a:ext cx="1279736" cy="639868"/>
        </a:xfrm>
        <a:prstGeom prst="roundRect">
          <a:avLst>
            <a:gd name="adj" fmla="val 10000"/>
          </a:avLst>
        </a:prstGeom>
        <a:gradFill rotWithShape="0">
          <a:gsLst>
            <a:gs pos="0">
              <a:schemeClr val="accent5">
                <a:hueOff val="0"/>
                <a:satOff val="0"/>
                <a:lumOff val="0"/>
                <a:alphaOff val="0"/>
                <a:shade val="85000"/>
                <a:satMod val="130000"/>
              </a:schemeClr>
            </a:gs>
            <a:gs pos="34000">
              <a:schemeClr val="accent5">
                <a:hueOff val="0"/>
                <a:satOff val="0"/>
                <a:lumOff val="0"/>
                <a:alphaOff val="0"/>
                <a:shade val="87000"/>
                <a:satMod val="125000"/>
              </a:schemeClr>
            </a:gs>
            <a:gs pos="70000">
              <a:schemeClr val="accent5">
                <a:hueOff val="0"/>
                <a:satOff val="0"/>
                <a:lumOff val="0"/>
                <a:alphaOff val="0"/>
                <a:tint val="100000"/>
                <a:shade val="90000"/>
                <a:satMod val="130000"/>
              </a:schemeClr>
            </a:gs>
            <a:gs pos="100000">
              <a:schemeClr val="accent5">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pt-PT" sz="1100" kern="1200"/>
            <a:t>Lançado em 2004</a:t>
          </a:r>
        </a:p>
      </dsp:txBody>
      <dsp:txXfrm>
        <a:off x="3134619" y="21644"/>
        <a:ext cx="1242254" cy="602386"/>
      </dsp:txXfrm>
    </dsp:sp>
    <dsp:sp modelId="{547EFDA1-C4CB-4CF0-8272-820F0CEF0783}">
      <dsp:nvSpPr>
        <dsp:cNvPr id="0" name=""/>
        <dsp:cNvSpPr/>
      </dsp:nvSpPr>
      <dsp:spPr>
        <a:xfrm>
          <a:off x="2603984" y="1045370"/>
          <a:ext cx="511894" cy="26630"/>
        </a:xfrm>
        <a:custGeom>
          <a:avLst/>
          <a:gdLst/>
          <a:ahLst/>
          <a:cxnLst/>
          <a:rect l="0" t="0" r="0" b="0"/>
          <a:pathLst>
            <a:path>
              <a:moveTo>
                <a:pt x="0" y="13315"/>
              </a:moveTo>
              <a:lnTo>
                <a:pt x="511894" y="13315"/>
              </a:lnTo>
            </a:path>
          </a:pathLst>
        </a:custGeom>
        <a:noFill/>
        <a:ln w="12700" cap="flat" cmpd="sng" algn="ctr">
          <a:solidFill>
            <a:schemeClr val="accent5">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pt-PT" sz="500" kern="1200"/>
        </a:p>
      </dsp:txBody>
      <dsp:txXfrm>
        <a:off x="2847134" y="1045888"/>
        <a:ext cx="25594" cy="25594"/>
      </dsp:txXfrm>
    </dsp:sp>
    <dsp:sp modelId="{040490DC-DC71-48CB-B734-06DC7552DC9E}">
      <dsp:nvSpPr>
        <dsp:cNvPr id="0" name=""/>
        <dsp:cNvSpPr/>
      </dsp:nvSpPr>
      <dsp:spPr>
        <a:xfrm>
          <a:off x="3115878" y="738752"/>
          <a:ext cx="1279736" cy="639868"/>
        </a:xfrm>
        <a:prstGeom prst="roundRect">
          <a:avLst>
            <a:gd name="adj" fmla="val 10000"/>
          </a:avLst>
        </a:prstGeom>
        <a:gradFill rotWithShape="0">
          <a:gsLst>
            <a:gs pos="0">
              <a:schemeClr val="accent5">
                <a:hueOff val="0"/>
                <a:satOff val="0"/>
                <a:lumOff val="0"/>
                <a:alphaOff val="0"/>
                <a:shade val="85000"/>
                <a:satMod val="130000"/>
              </a:schemeClr>
            </a:gs>
            <a:gs pos="34000">
              <a:schemeClr val="accent5">
                <a:hueOff val="0"/>
                <a:satOff val="0"/>
                <a:lumOff val="0"/>
                <a:alphaOff val="0"/>
                <a:shade val="87000"/>
                <a:satMod val="125000"/>
              </a:schemeClr>
            </a:gs>
            <a:gs pos="70000">
              <a:schemeClr val="accent5">
                <a:hueOff val="0"/>
                <a:satOff val="0"/>
                <a:lumOff val="0"/>
                <a:alphaOff val="0"/>
                <a:tint val="100000"/>
                <a:shade val="90000"/>
                <a:satMod val="130000"/>
              </a:schemeClr>
            </a:gs>
            <a:gs pos="100000">
              <a:schemeClr val="accent5">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pt-PT" sz="1100" kern="1200"/>
            <a:t>Tem vindo a ganhar mercado</a:t>
          </a:r>
        </a:p>
      </dsp:txBody>
      <dsp:txXfrm>
        <a:off x="3134619" y="757493"/>
        <a:ext cx="1242254" cy="602386"/>
      </dsp:txXfrm>
    </dsp:sp>
    <dsp:sp modelId="{9BD63EB2-C27F-450F-9D9C-CF1AD25B20D9}">
      <dsp:nvSpPr>
        <dsp:cNvPr id="0" name=""/>
        <dsp:cNvSpPr/>
      </dsp:nvSpPr>
      <dsp:spPr>
        <a:xfrm rot="3310531">
          <a:off x="2411738" y="1413295"/>
          <a:ext cx="896386" cy="26630"/>
        </a:xfrm>
        <a:custGeom>
          <a:avLst/>
          <a:gdLst/>
          <a:ahLst/>
          <a:cxnLst/>
          <a:rect l="0" t="0" r="0" b="0"/>
          <a:pathLst>
            <a:path>
              <a:moveTo>
                <a:pt x="0" y="13315"/>
              </a:moveTo>
              <a:lnTo>
                <a:pt x="896386" y="13315"/>
              </a:lnTo>
            </a:path>
          </a:pathLst>
        </a:custGeom>
        <a:noFill/>
        <a:ln w="12700" cap="flat" cmpd="sng" algn="ctr">
          <a:solidFill>
            <a:schemeClr val="accent5">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pt-PT" sz="500" kern="1200"/>
        </a:p>
      </dsp:txBody>
      <dsp:txXfrm>
        <a:off x="2837521" y="1404200"/>
        <a:ext cx="44819" cy="44819"/>
      </dsp:txXfrm>
    </dsp:sp>
    <dsp:sp modelId="{2B708B16-D6D6-48D5-953E-9653808CABB1}">
      <dsp:nvSpPr>
        <dsp:cNvPr id="0" name=""/>
        <dsp:cNvSpPr/>
      </dsp:nvSpPr>
      <dsp:spPr>
        <a:xfrm>
          <a:off x="3115878" y="1474600"/>
          <a:ext cx="1279736" cy="639868"/>
        </a:xfrm>
        <a:prstGeom prst="roundRect">
          <a:avLst>
            <a:gd name="adj" fmla="val 10000"/>
          </a:avLst>
        </a:prstGeom>
        <a:gradFill rotWithShape="0">
          <a:gsLst>
            <a:gs pos="0">
              <a:schemeClr val="accent5">
                <a:hueOff val="0"/>
                <a:satOff val="0"/>
                <a:lumOff val="0"/>
                <a:alphaOff val="0"/>
                <a:shade val="85000"/>
                <a:satMod val="130000"/>
              </a:schemeClr>
            </a:gs>
            <a:gs pos="34000">
              <a:schemeClr val="accent5">
                <a:hueOff val="0"/>
                <a:satOff val="0"/>
                <a:lumOff val="0"/>
                <a:alphaOff val="0"/>
                <a:shade val="87000"/>
                <a:satMod val="125000"/>
              </a:schemeClr>
            </a:gs>
            <a:gs pos="70000">
              <a:schemeClr val="accent5">
                <a:hueOff val="0"/>
                <a:satOff val="0"/>
                <a:lumOff val="0"/>
                <a:alphaOff val="0"/>
                <a:tint val="100000"/>
                <a:shade val="90000"/>
                <a:satMod val="130000"/>
              </a:schemeClr>
            </a:gs>
            <a:gs pos="100000">
              <a:schemeClr val="accent5">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pt-PT" sz="1100" kern="1200"/>
            <a:t>Vantagem em relação desempenho </a:t>
          </a:r>
        </a:p>
      </dsp:txBody>
      <dsp:txXfrm>
        <a:off x="3134619" y="1493341"/>
        <a:ext cx="1242254" cy="602386"/>
      </dsp:txXfrm>
    </dsp:sp>
    <dsp:sp modelId="{4FFE94EC-8BF8-45D8-81DE-BE21A331FCA6}">
      <dsp:nvSpPr>
        <dsp:cNvPr id="0" name=""/>
        <dsp:cNvSpPr/>
      </dsp:nvSpPr>
      <dsp:spPr>
        <a:xfrm>
          <a:off x="1324247" y="2946297"/>
          <a:ext cx="1279736" cy="639868"/>
        </a:xfrm>
        <a:prstGeom prst="roundRect">
          <a:avLst>
            <a:gd name="adj" fmla="val 10000"/>
          </a:avLst>
        </a:prstGeom>
        <a:gradFill rotWithShape="0">
          <a:gsLst>
            <a:gs pos="0">
              <a:schemeClr val="accent5">
                <a:hueOff val="0"/>
                <a:satOff val="0"/>
                <a:lumOff val="0"/>
                <a:alphaOff val="0"/>
                <a:shade val="85000"/>
                <a:satMod val="130000"/>
              </a:schemeClr>
            </a:gs>
            <a:gs pos="34000">
              <a:schemeClr val="accent5">
                <a:hueOff val="0"/>
                <a:satOff val="0"/>
                <a:lumOff val="0"/>
                <a:alphaOff val="0"/>
                <a:shade val="87000"/>
                <a:satMod val="125000"/>
              </a:schemeClr>
            </a:gs>
            <a:gs pos="70000">
              <a:schemeClr val="accent5">
                <a:hueOff val="0"/>
                <a:satOff val="0"/>
                <a:lumOff val="0"/>
                <a:alphaOff val="0"/>
                <a:tint val="100000"/>
                <a:shade val="90000"/>
                <a:satMod val="130000"/>
              </a:schemeClr>
            </a:gs>
            <a:gs pos="100000">
              <a:schemeClr val="accent5">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pt-PT" sz="1100" kern="1200"/>
            <a:t>Apache</a:t>
          </a:r>
        </a:p>
      </dsp:txBody>
      <dsp:txXfrm>
        <a:off x="1342988" y="2965038"/>
        <a:ext cx="1242254" cy="602386"/>
      </dsp:txXfrm>
    </dsp:sp>
    <dsp:sp modelId="{DF8DED28-A6CA-4B93-912A-FA81BDECEA82}">
      <dsp:nvSpPr>
        <dsp:cNvPr id="0" name=""/>
        <dsp:cNvSpPr/>
      </dsp:nvSpPr>
      <dsp:spPr>
        <a:xfrm rot="18289469">
          <a:off x="2411738" y="2884992"/>
          <a:ext cx="896386" cy="26630"/>
        </a:xfrm>
        <a:custGeom>
          <a:avLst/>
          <a:gdLst/>
          <a:ahLst/>
          <a:cxnLst/>
          <a:rect l="0" t="0" r="0" b="0"/>
          <a:pathLst>
            <a:path>
              <a:moveTo>
                <a:pt x="0" y="13315"/>
              </a:moveTo>
              <a:lnTo>
                <a:pt x="896386" y="13315"/>
              </a:lnTo>
            </a:path>
          </a:pathLst>
        </a:custGeom>
        <a:noFill/>
        <a:ln w="12700" cap="flat" cmpd="sng" algn="ctr">
          <a:solidFill>
            <a:schemeClr val="accent5">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pt-PT" sz="500" kern="1200"/>
        </a:p>
      </dsp:txBody>
      <dsp:txXfrm>
        <a:off x="2837521" y="2875897"/>
        <a:ext cx="44819" cy="44819"/>
      </dsp:txXfrm>
    </dsp:sp>
    <dsp:sp modelId="{4A2AAEB0-D3C5-4C5A-A7F9-4E214A1F512F}">
      <dsp:nvSpPr>
        <dsp:cNvPr id="0" name=""/>
        <dsp:cNvSpPr/>
      </dsp:nvSpPr>
      <dsp:spPr>
        <a:xfrm>
          <a:off x="3115878" y="2210449"/>
          <a:ext cx="1279736" cy="639868"/>
        </a:xfrm>
        <a:prstGeom prst="roundRect">
          <a:avLst>
            <a:gd name="adj" fmla="val 10000"/>
          </a:avLst>
        </a:prstGeom>
        <a:gradFill rotWithShape="0">
          <a:gsLst>
            <a:gs pos="0">
              <a:schemeClr val="accent5">
                <a:hueOff val="0"/>
                <a:satOff val="0"/>
                <a:lumOff val="0"/>
                <a:alphaOff val="0"/>
                <a:shade val="85000"/>
                <a:satMod val="130000"/>
              </a:schemeClr>
            </a:gs>
            <a:gs pos="34000">
              <a:schemeClr val="accent5">
                <a:hueOff val="0"/>
                <a:satOff val="0"/>
                <a:lumOff val="0"/>
                <a:alphaOff val="0"/>
                <a:shade val="87000"/>
                <a:satMod val="125000"/>
              </a:schemeClr>
            </a:gs>
            <a:gs pos="70000">
              <a:schemeClr val="accent5">
                <a:hueOff val="0"/>
                <a:satOff val="0"/>
                <a:lumOff val="0"/>
                <a:alphaOff val="0"/>
                <a:tint val="100000"/>
                <a:shade val="90000"/>
                <a:satMod val="130000"/>
              </a:schemeClr>
            </a:gs>
            <a:gs pos="100000">
              <a:schemeClr val="accent5">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pt-PT" sz="1100" kern="1200"/>
            <a:t>Sistema de configuração e ficheiro .htaccess</a:t>
          </a:r>
        </a:p>
      </dsp:txBody>
      <dsp:txXfrm>
        <a:off x="3134619" y="2229190"/>
        <a:ext cx="1242254" cy="602386"/>
      </dsp:txXfrm>
    </dsp:sp>
    <dsp:sp modelId="{94C632B5-4928-4098-AE8A-A2B218F644F6}">
      <dsp:nvSpPr>
        <dsp:cNvPr id="0" name=""/>
        <dsp:cNvSpPr/>
      </dsp:nvSpPr>
      <dsp:spPr>
        <a:xfrm>
          <a:off x="2603984" y="3252916"/>
          <a:ext cx="511894" cy="26630"/>
        </a:xfrm>
        <a:custGeom>
          <a:avLst/>
          <a:gdLst/>
          <a:ahLst/>
          <a:cxnLst/>
          <a:rect l="0" t="0" r="0" b="0"/>
          <a:pathLst>
            <a:path>
              <a:moveTo>
                <a:pt x="0" y="13315"/>
              </a:moveTo>
              <a:lnTo>
                <a:pt x="511894" y="13315"/>
              </a:lnTo>
            </a:path>
          </a:pathLst>
        </a:custGeom>
        <a:noFill/>
        <a:ln w="12700" cap="flat" cmpd="sng" algn="ctr">
          <a:solidFill>
            <a:schemeClr val="accent5">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pt-PT" sz="500" kern="1200"/>
        </a:p>
      </dsp:txBody>
      <dsp:txXfrm>
        <a:off x="2847134" y="3253434"/>
        <a:ext cx="25594" cy="25594"/>
      </dsp:txXfrm>
    </dsp:sp>
    <dsp:sp modelId="{6DA0BBA9-779C-412E-AC5D-5520E92BA738}">
      <dsp:nvSpPr>
        <dsp:cNvPr id="0" name=""/>
        <dsp:cNvSpPr/>
      </dsp:nvSpPr>
      <dsp:spPr>
        <a:xfrm>
          <a:off x="3115878" y="2946297"/>
          <a:ext cx="1279736" cy="639868"/>
        </a:xfrm>
        <a:prstGeom prst="roundRect">
          <a:avLst>
            <a:gd name="adj" fmla="val 10000"/>
          </a:avLst>
        </a:prstGeom>
        <a:gradFill rotWithShape="0">
          <a:gsLst>
            <a:gs pos="0">
              <a:schemeClr val="accent5">
                <a:hueOff val="0"/>
                <a:satOff val="0"/>
                <a:lumOff val="0"/>
                <a:alphaOff val="0"/>
                <a:shade val="85000"/>
                <a:satMod val="130000"/>
              </a:schemeClr>
            </a:gs>
            <a:gs pos="34000">
              <a:schemeClr val="accent5">
                <a:hueOff val="0"/>
                <a:satOff val="0"/>
                <a:lumOff val="0"/>
                <a:alphaOff val="0"/>
                <a:shade val="87000"/>
                <a:satMod val="125000"/>
              </a:schemeClr>
            </a:gs>
            <a:gs pos="70000">
              <a:schemeClr val="accent5">
                <a:hueOff val="0"/>
                <a:satOff val="0"/>
                <a:lumOff val="0"/>
                <a:alphaOff val="0"/>
                <a:tint val="100000"/>
                <a:shade val="90000"/>
                <a:satMod val="130000"/>
              </a:schemeClr>
            </a:gs>
            <a:gs pos="100000">
              <a:schemeClr val="accent5">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pt-PT" sz="1100" kern="1200" dirty="0"/>
            <a:t>Cada pasta pode ter as suas próprias configurações</a:t>
          </a:r>
        </a:p>
      </dsp:txBody>
      <dsp:txXfrm>
        <a:off x="3134619" y="2965038"/>
        <a:ext cx="1242254" cy="602386"/>
      </dsp:txXfrm>
    </dsp:sp>
    <dsp:sp modelId="{6FB9EF93-0B47-416A-812A-7669C8DDF43A}">
      <dsp:nvSpPr>
        <dsp:cNvPr id="0" name=""/>
        <dsp:cNvSpPr/>
      </dsp:nvSpPr>
      <dsp:spPr>
        <a:xfrm rot="3310531">
          <a:off x="2411738" y="3620840"/>
          <a:ext cx="896386" cy="26630"/>
        </a:xfrm>
        <a:custGeom>
          <a:avLst/>
          <a:gdLst/>
          <a:ahLst/>
          <a:cxnLst/>
          <a:rect l="0" t="0" r="0" b="0"/>
          <a:pathLst>
            <a:path>
              <a:moveTo>
                <a:pt x="0" y="13315"/>
              </a:moveTo>
              <a:lnTo>
                <a:pt x="896386" y="13315"/>
              </a:lnTo>
            </a:path>
          </a:pathLst>
        </a:custGeom>
        <a:noFill/>
        <a:ln w="12700" cap="flat" cmpd="sng" algn="ctr">
          <a:solidFill>
            <a:schemeClr val="accent5">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pt-PT" sz="500" kern="1200"/>
        </a:p>
      </dsp:txBody>
      <dsp:txXfrm>
        <a:off x="2837521" y="3611746"/>
        <a:ext cx="44819" cy="44819"/>
      </dsp:txXfrm>
    </dsp:sp>
    <dsp:sp modelId="{4922F111-1FEE-4AE3-BE5F-628EA4CB04C3}">
      <dsp:nvSpPr>
        <dsp:cNvPr id="0" name=""/>
        <dsp:cNvSpPr/>
      </dsp:nvSpPr>
      <dsp:spPr>
        <a:xfrm>
          <a:off x="3115878" y="3682146"/>
          <a:ext cx="1279736" cy="639868"/>
        </a:xfrm>
        <a:prstGeom prst="roundRect">
          <a:avLst>
            <a:gd name="adj" fmla="val 10000"/>
          </a:avLst>
        </a:prstGeom>
        <a:gradFill rotWithShape="0">
          <a:gsLst>
            <a:gs pos="0">
              <a:schemeClr val="accent5">
                <a:hueOff val="0"/>
                <a:satOff val="0"/>
                <a:lumOff val="0"/>
                <a:alphaOff val="0"/>
                <a:shade val="85000"/>
                <a:satMod val="130000"/>
              </a:schemeClr>
            </a:gs>
            <a:gs pos="34000">
              <a:schemeClr val="accent5">
                <a:hueOff val="0"/>
                <a:satOff val="0"/>
                <a:lumOff val="0"/>
                <a:alphaOff val="0"/>
                <a:shade val="87000"/>
                <a:satMod val="125000"/>
              </a:schemeClr>
            </a:gs>
            <a:gs pos="70000">
              <a:schemeClr val="accent5">
                <a:hueOff val="0"/>
                <a:satOff val="0"/>
                <a:lumOff val="0"/>
                <a:alphaOff val="0"/>
                <a:tint val="100000"/>
                <a:shade val="90000"/>
                <a:satMod val="130000"/>
              </a:schemeClr>
            </a:gs>
            <a:gs pos="100000">
              <a:schemeClr val="accent5">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pt-PT" sz="1100" kern="1200"/>
            <a:t>Grande vantagem para sites que oferecem alojamento</a:t>
          </a:r>
        </a:p>
      </dsp:txBody>
      <dsp:txXfrm>
        <a:off x="3134619" y="3700887"/>
        <a:ext cx="1242254" cy="60238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4BF0DE-AA92-4BEF-A1B7-AEAC4D96BF6D}" type="datetimeFigureOut">
              <a:rPr lang="pt-PT" smtClean="0"/>
              <a:t>13/11/2020</a:t>
            </a:fld>
            <a:endParaRPr lang="pt-PT"/>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PT"/>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2DA864-853B-4D03-B902-A65D96080D0D}" type="slidenum">
              <a:rPr lang="pt-PT" smtClean="0"/>
              <a:t>‹nº›</a:t>
            </a:fld>
            <a:endParaRPr lang="pt-PT"/>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pt-PT" sz="1200" kern="1200" dirty="0">
              <a:solidFill>
                <a:schemeClr val="tx1"/>
              </a:solidFill>
              <a:effectLst/>
              <a:latin typeface="+mn-lt"/>
              <a:ea typeface="+mn-ea"/>
              <a:cs typeface="+mn-cs"/>
            </a:endParaRPr>
          </a:p>
        </p:txBody>
      </p:sp>
      <p:sp>
        <p:nvSpPr>
          <p:cNvPr id="4" name="Marcador de Posição do Número do Diapositivo 3"/>
          <p:cNvSpPr>
            <a:spLocks noGrp="1"/>
          </p:cNvSpPr>
          <p:nvPr>
            <p:ph type="sldNum" sz="quarter" idx="5"/>
          </p:nvPr>
        </p:nvSpPr>
        <p:spPr/>
        <p:txBody>
          <a:bodyPr/>
          <a:lstStyle/>
          <a:p>
            <a:fld id="{142DA864-853B-4D03-B902-A65D96080D0D}" type="slidenum">
              <a:rPr lang="pt-PT" smtClean="0"/>
              <a:t>1</a:t>
            </a:fld>
            <a:endParaRPr lang="pt-PT"/>
          </a:p>
        </p:txBody>
      </p:sp>
    </p:spTree>
    <p:extLst>
      <p:ext uri="{BB962C8B-B14F-4D97-AF65-F5344CB8AC3E}">
        <p14:creationId xmlns:p14="http://schemas.microsoft.com/office/powerpoint/2010/main" val="31815674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5"/>
          </p:nvPr>
        </p:nvSpPr>
        <p:spPr/>
        <p:txBody>
          <a:bodyPr/>
          <a:lstStyle/>
          <a:p>
            <a:fld id="{142DA864-853B-4D03-B902-A65D96080D0D}" type="slidenum">
              <a:rPr lang="pt-PT" smtClean="0"/>
              <a:t>11</a:t>
            </a:fld>
            <a:endParaRPr lang="pt-PT"/>
          </a:p>
        </p:txBody>
      </p:sp>
    </p:spTree>
    <p:extLst>
      <p:ext uri="{BB962C8B-B14F-4D97-AF65-F5344CB8AC3E}">
        <p14:creationId xmlns:p14="http://schemas.microsoft.com/office/powerpoint/2010/main" val="8246293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5"/>
          </p:nvPr>
        </p:nvSpPr>
        <p:spPr/>
        <p:txBody>
          <a:bodyPr/>
          <a:lstStyle/>
          <a:p>
            <a:fld id="{142DA864-853B-4D03-B902-A65D96080D0D}" type="slidenum">
              <a:rPr lang="pt-PT" smtClean="0"/>
              <a:t>13</a:t>
            </a:fld>
            <a:endParaRPr lang="pt-PT"/>
          </a:p>
        </p:txBody>
      </p:sp>
    </p:spTree>
    <p:extLst>
      <p:ext uri="{BB962C8B-B14F-4D97-AF65-F5344CB8AC3E}">
        <p14:creationId xmlns:p14="http://schemas.microsoft.com/office/powerpoint/2010/main" val="19976261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5"/>
          </p:nvPr>
        </p:nvSpPr>
        <p:spPr/>
        <p:txBody>
          <a:bodyPr/>
          <a:lstStyle/>
          <a:p>
            <a:fld id="{142DA864-853B-4D03-B902-A65D96080D0D}" type="slidenum">
              <a:rPr lang="pt-PT" smtClean="0"/>
              <a:t>14</a:t>
            </a:fld>
            <a:endParaRPr lang="pt-PT"/>
          </a:p>
        </p:txBody>
      </p:sp>
    </p:spTree>
    <p:extLst>
      <p:ext uri="{BB962C8B-B14F-4D97-AF65-F5344CB8AC3E}">
        <p14:creationId xmlns:p14="http://schemas.microsoft.com/office/powerpoint/2010/main" val="17519288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5"/>
          </p:nvPr>
        </p:nvSpPr>
        <p:spPr/>
        <p:txBody>
          <a:bodyPr/>
          <a:lstStyle/>
          <a:p>
            <a:fld id="{142DA864-853B-4D03-B902-A65D96080D0D}" type="slidenum">
              <a:rPr lang="pt-PT" smtClean="0"/>
              <a:t>15</a:t>
            </a:fld>
            <a:endParaRPr lang="pt-PT"/>
          </a:p>
        </p:txBody>
      </p:sp>
    </p:spTree>
    <p:extLst>
      <p:ext uri="{BB962C8B-B14F-4D97-AF65-F5344CB8AC3E}">
        <p14:creationId xmlns:p14="http://schemas.microsoft.com/office/powerpoint/2010/main" val="2681266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5"/>
          </p:nvPr>
        </p:nvSpPr>
        <p:spPr/>
        <p:txBody>
          <a:bodyPr/>
          <a:lstStyle/>
          <a:p>
            <a:fld id="{142DA864-853B-4D03-B902-A65D96080D0D}" type="slidenum">
              <a:rPr lang="pt-PT" smtClean="0"/>
              <a:t>16</a:t>
            </a:fld>
            <a:endParaRPr lang="pt-PT"/>
          </a:p>
        </p:txBody>
      </p:sp>
    </p:spTree>
    <p:extLst>
      <p:ext uri="{BB962C8B-B14F-4D97-AF65-F5344CB8AC3E}">
        <p14:creationId xmlns:p14="http://schemas.microsoft.com/office/powerpoint/2010/main" val="9473638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5"/>
          </p:nvPr>
        </p:nvSpPr>
        <p:spPr/>
        <p:txBody>
          <a:bodyPr/>
          <a:lstStyle/>
          <a:p>
            <a:fld id="{142DA864-853B-4D03-B902-A65D96080D0D}" type="slidenum">
              <a:rPr lang="pt-PT" smtClean="0"/>
              <a:t>17</a:t>
            </a:fld>
            <a:endParaRPr lang="pt-PT"/>
          </a:p>
        </p:txBody>
      </p:sp>
    </p:spTree>
    <p:extLst>
      <p:ext uri="{BB962C8B-B14F-4D97-AF65-F5344CB8AC3E}">
        <p14:creationId xmlns:p14="http://schemas.microsoft.com/office/powerpoint/2010/main" val="5201262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pt-PT" sz="1200" kern="1200" dirty="0">
              <a:solidFill>
                <a:schemeClr val="tx1"/>
              </a:solidFill>
              <a:effectLst/>
              <a:latin typeface="+mn-lt"/>
              <a:ea typeface="+mn-ea"/>
              <a:cs typeface="+mn-cs"/>
            </a:endParaRPr>
          </a:p>
        </p:txBody>
      </p:sp>
      <p:sp>
        <p:nvSpPr>
          <p:cNvPr id="4" name="Marcador de Posição do Número do Diapositivo 3"/>
          <p:cNvSpPr>
            <a:spLocks noGrp="1"/>
          </p:cNvSpPr>
          <p:nvPr>
            <p:ph type="sldNum" sz="quarter" idx="5"/>
          </p:nvPr>
        </p:nvSpPr>
        <p:spPr/>
        <p:txBody>
          <a:bodyPr/>
          <a:lstStyle/>
          <a:p>
            <a:fld id="{142DA864-853B-4D03-B902-A65D96080D0D}" type="slidenum">
              <a:rPr lang="pt-PT" smtClean="0"/>
              <a:t>21</a:t>
            </a:fld>
            <a:endParaRPr lang="pt-PT"/>
          </a:p>
        </p:txBody>
      </p:sp>
    </p:spTree>
    <p:extLst>
      <p:ext uri="{BB962C8B-B14F-4D97-AF65-F5344CB8AC3E}">
        <p14:creationId xmlns:p14="http://schemas.microsoft.com/office/powerpoint/2010/main" val="4747243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5"/>
          </p:nvPr>
        </p:nvSpPr>
        <p:spPr/>
        <p:txBody>
          <a:bodyPr/>
          <a:lstStyle/>
          <a:p>
            <a:fld id="{142DA864-853B-4D03-B902-A65D96080D0D}" type="slidenum">
              <a:rPr lang="pt-PT" smtClean="0"/>
              <a:t>2</a:t>
            </a:fld>
            <a:endParaRPr lang="pt-PT"/>
          </a:p>
        </p:txBody>
      </p:sp>
    </p:spTree>
    <p:extLst>
      <p:ext uri="{BB962C8B-B14F-4D97-AF65-F5344CB8AC3E}">
        <p14:creationId xmlns:p14="http://schemas.microsoft.com/office/powerpoint/2010/main" val="15434090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dirty="0"/>
              <a:t>O protocolo HTTP é um protocolo de comunicação base para o WWW e é responsável pelo tratamento de pedidos e respostas entre clientes e servidores.</a:t>
            </a:r>
          </a:p>
          <a:p>
            <a:endParaRPr lang="pt-PT" dirty="0"/>
          </a:p>
          <a:p>
            <a:r>
              <a:rPr lang="pt-PT" dirty="0"/>
              <a:t>Existiram 4 versões já em pleno funcionamento e uma outra, a versão 3.0, encontra-se em fase de testes.</a:t>
            </a:r>
          </a:p>
        </p:txBody>
      </p:sp>
      <p:sp>
        <p:nvSpPr>
          <p:cNvPr id="4" name="Marcador de Posição do Número do Diapositivo 3"/>
          <p:cNvSpPr>
            <a:spLocks noGrp="1"/>
          </p:cNvSpPr>
          <p:nvPr>
            <p:ph type="sldNum" sz="quarter" idx="5"/>
          </p:nvPr>
        </p:nvSpPr>
        <p:spPr/>
        <p:txBody>
          <a:bodyPr/>
          <a:lstStyle/>
          <a:p>
            <a:fld id="{142DA864-853B-4D03-B902-A65D96080D0D}" type="slidenum">
              <a:rPr lang="pt-PT" smtClean="0"/>
              <a:t>3</a:t>
            </a:fld>
            <a:endParaRPr lang="pt-PT"/>
          </a:p>
        </p:txBody>
      </p:sp>
    </p:spTree>
    <p:extLst>
      <p:ext uri="{BB962C8B-B14F-4D97-AF65-F5344CB8AC3E}">
        <p14:creationId xmlns:p14="http://schemas.microsoft.com/office/powerpoint/2010/main" val="6237987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dirty="0"/>
              <a:t>Existem dois grandes servidores web, o Nginx e o Apache. Falando acerca do Nginx, este foi lançado em 2004 e, ao longo dos anos tem vindo a ganhar mercado, uma vez que apresenta uma vantagem em relação ao seu desempenho.</a:t>
            </a:r>
          </a:p>
          <a:p>
            <a:endParaRPr lang="pt-PT" dirty="0"/>
          </a:p>
          <a:p>
            <a:r>
              <a:rPr lang="pt-PT" dirty="0"/>
              <a:t>Por outro lado, o Apache, tem uma grande vantagem devido à existência do ficheiro .</a:t>
            </a:r>
            <a:r>
              <a:rPr lang="pt-PT" dirty="0" err="1"/>
              <a:t>htaccess</a:t>
            </a:r>
            <a:r>
              <a:rPr lang="pt-PT" dirty="0"/>
              <a:t>, que oferece grande flexibilidade bem como cada pasta pode ter as suas próprias configurações, ou seja, cada website pode ter as suas próprias configurações sem que essas interfiram com as configurações do cliente. Especialmente para sistemas que fornecem alojamento é uma grande vantagem.</a:t>
            </a:r>
          </a:p>
        </p:txBody>
      </p:sp>
      <p:sp>
        <p:nvSpPr>
          <p:cNvPr id="4" name="Marcador de Posição do Número do Diapositivo 3"/>
          <p:cNvSpPr>
            <a:spLocks noGrp="1"/>
          </p:cNvSpPr>
          <p:nvPr>
            <p:ph type="sldNum" sz="quarter" idx="5"/>
          </p:nvPr>
        </p:nvSpPr>
        <p:spPr/>
        <p:txBody>
          <a:bodyPr/>
          <a:lstStyle/>
          <a:p>
            <a:fld id="{142DA864-853B-4D03-B902-A65D96080D0D}" type="slidenum">
              <a:rPr lang="pt-PT" smtClean="0"/>
              <a:t>4</a:t>
            </a:fld>
            <a:endParaRPr lang="pt-PT"/>
          </a:p>
        </p:txBody>
      </p:sp>
    </p:spTree>
    <p:extLst>
      <p:ext uri="{BB962C8B-B14F-4D97-AF65-F5344CB8AC3E}">
        <p14:creationId xmlns:p14="http://schemas.microsoft.com/office/powerpoint/2010/main" val="14376519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dirty="0"/>
              <a:t>No cenário apresentado, existem 3 redes distintas, cada qual com o seu próprio endereçamento. Um rede que simboliza a área Apache2, uma outra que simboliza a área </a:t>
            </a:r>
            <a:r>
              <a:rPr lang="pt-PT" dirty="0" err="1"/>
              <a:t>Ngix</a:t>
            </a:r>
            <a:r>
              <a:rPr lang="pt-PT" dirty="0"/>
              <a:t> e uma outra rede de interligação entre os routers.</a:t>
            </a:r>
          </a:p>
        </p:txBody>
      </p:sp>
      <p:sp>
        <p:nvSpPr>
          <p:cNvPr id="4" name="Marcador de Posição do Número do Diapositivo 3"/>
          <p:cNvSpPr>
            <a:spLocks noGrp="1"/>
          </p:cNvSpPr>
          <p:nvPr>
            <p:ph type="sldNum" sz="quarter" idx="5"/>
          </p:nvPr>
        </p:nvSpPr>
        <p:spPr/>
        <p:txBody>
          <a:bodyPr/>
          <a:lstStyle/>
          <a:p>
            <a:fld id="{142DA864-853B-4D03-B902-A65D96080D0D}" type="slidenum">
              <a:rPr lang="pt-PT" smtClean="0"/>
              <a:t>5</a:t>
            </a:fld>
            <a:endParaRPr lang="pt-PT"/>
          </a:p>
        </p:txBody>
      </p:sp>
    </p:spTree>
    <p:extLst>
      <p:ext uri="{BB962C8B-B14F-4D97-AF65-F5344CB8AC3E}">
        <p14:creationId xmlns:p14="http://schemas.microsoft.com/office/powerpoint/2010/main" val="946364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dirty="0"/>
              <a:t>Neste dispositivo podemos ver excertos de implementações no servidor Nginx. </a:t>
            </a:r>
          </a:p>
          <a:p>
            <a:endParaRPr lang="pt-PT" dirty="0"/>
          </a:p>
          <a:p>
            <a:r>
              <a:rPr lang="pt-PT" dirty="0"/>
              <a:t>Na imagem da esquerda, podemos a configuração do website 1, que tanto responde por </a:t>
            </a:r>
            <a:r>
              <a:rPr lang="pt-PT" dirty="0" err="1"/>
              <a:t>http</a:t>
            </a:r>
            <a:r>
              <a:rPr lang="pt-PT" dirty="0"/>
              <a:t> ou por </a:t>
            </a:r>
            <a:r>
              <a:rPr lang="pt-PT" dirty="0" err="1"/>
              <a:t>https</a:t>
            </a:r>
            <a:r>
              <a:rPr lang="pt-PT" dirty="0"/>
              <a:t>. </a:t>
            </a:r>
          </a:p>
          <a:p>
            <a:endParaRPr lang="pt-PT" dirty="0"/>
          </a:p>
          <a:p>
            <a:r>
              <a:rPr lang="pt-PT" dirty="0"/>
              <a:t>Na imagem da direita, podemos ver a configuração do website 4, que apenas responde pela versão segura do protocolo </a:t>
            </a:r>
            <a:r>
              <a:rPr lang="pt-PT" dirty="0" err="1"/>
              <a:t>http</a:t>
            </a:r>
            <a:r>
              <a:rPr lang="pt-PT" dirty="0"/>
              <a:t>, apesar de a ligação ser feita num porto diferente do que se encontra convencionado, e que está protegido por autenticação, que foi feita através do ficheiro .</a:t>
            </a:r>
            <a:r>
              <a:rPr lang="pt-PT" dirty="0" err="1"/>
              <a:t>htpasswd</a:t>
            </a:r>
            <a:endParaRPr lang="pt-PT" dirty="0"/>
          </a:p>
        </p:txBody>
      </p:sp>
      <p:sp>
        <p:nvSpPr>
          <p:cNvPr id="4" name="Marcador de Posição do Número do Diapositivo 3"/>
          <p:cNvSpPr>
            <a:spLocks noGrp="1"/>
          </p:cNvSpPr>
          <p:nvPr>
            <p:ph type="sldNum" sz="quarter" idx="5"/>
          </p:nvPr>
        </p:nvSpPr>
        <p:spPr/>
        <p:txBody>
          <a:bodyPr/>
          <a:lstStyle/>
          <a:p>
            <a:fld id="{142DA864-853B-4D03-B902-A65D96080D0D}" type="slidenum">
              <a:rPr lang="pt-PT" smtClean="0"/>
              <a:t>7</a:t>
            </a:fld>
            <a:endParaRPr lang="pt-PT"/>
          </a:p>
        </p:txBody>
      </p:sp>
    </p:spTree>
    <p:extLst>
      <p:ext uri="{BB962C8B-B14F-4D97-AF65-F5344CB8AC3E}">
        <p14:creationId xmlns:p14="http://schemas.microsoft.com/office/powerpoint/2010/main" val="30728240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dirty="0"/>
              <a:t>Na imagem da esquerda, podemos a configuração do website31, que apenas responde por </a:t>
            </a:r>
            <a:r>
              <a:rPr lang="pt-PT" dirty="0" err="1"/>
              <a:t>http</a:t>
            </a:r>
            <a:r>
              <a:rPr lang="pt-PT" dirty="0"/>
              <a:t>, sendo que a ligação não é feita no porto 80 habitual mas no porto 9090. </a:t>
            </a:r>
          </a:p>
          <a:p>
            <a:endParaRPr lang="pt-PT" dirty="0"/>
          </a:p>
          <a:p>
            <a:r>
              <a:rPr lang="pt-PT" dirty="0"/>
              <a:t>Na imagem da direita, podemos ver a configuração do website 4, que apenas responde pela versão segura do protocolo </a:t>
            </a:r>
            <a:r>
              <a:rPr lang="pt-PT" dirty="0" err="1"/>
              <a:t>http</a:t>
            </a:r>
            <a:r>
              <a:rPr lang="pt-PT" dirty="0"/>
              <a:t>, apesar de a ligação ser feita num porto diferente do que se encontra convencionado.</a:t>
            </a:r>
          </a:p>
        </p:txBody>
      </p:sp>
      <p:sp>
        <p:nvSpPr>
          <p:cNvPr id="4" name="Marcador de Posição do Número do Diapositivo 3"/>
          <p:cNvSpPr>
            <a:spLocks noGrp="1"/>
          </p:cNvSpPr>
          <p:nvPr>
            <p:ph type="sldNum" sz="quarter" idx="5"/>
          </p:nvPr>
        </p:nvSpPr>
        <p:spPr/>
        <p:txBody>
          <a:bodyPr/>
          <a:lstStyle/>
          <a:p>
            <a:fld id="{142DA864-853B-4D03-B902-A65D96080D0D}" type="slidenum">
              <a:rPr lang="pt-PT" smtClean="0"/>
              <a:t>8</a:t>
            </a:fld>
            <a:endParaRPr lang="pt-PT"/>
          </a:p>
        </p:txBody>
      </p:sp>
    </p:spTree>
    <p:extLst>
      <p:ext uri="{BB962C8B-B14F-4D97-AF65-F5344CB8AC3E}">
        <p14:creationId xmlns:p14="http://schemas.microsoft.com/office/powerpoint/2010/main" val="11665095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Neste dispositivo podemos ver excertos de implementações no servidor Apache.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PT" dirty="0"/>
          </a:p>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No website 2, apenas é possível aceder através de </a:t>
            </a:r>
            <a:r>
              <a:rPr lang="pt-PT" dirty="0" err="1"/>
              <a:t>http</a:t>
            </a:r>
            <a:r>
              <a:rPr lang="pt-PT" dirty="0"/>
              <a:t>, porém não no porto 80 mas sim no porto 8080, sendo ainda protegido por autenticação.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PT" dirty="0"/>
          </a:p>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É ainda possível visualizar as configurações que foram feitas para configurar o modo </a:t>
            </a:r>
            <a:r>
              <a:rPr lang="pt-PT" dirty="0" err="1"/>
              <a:t>ssl</a:t>
            </a:r>
            <a:r>
              <a:rPr lang="pt-PT" dirty="0"/>
              <a:t>, ou seja o HTTPS, bem como as configurações para ser possível existir uma página pessoal baseada no utilizador.</a:t>
            </a:r>
          </a:p>
          <a:p>
            <a:endParaRPr lang="pt-PT" dirty="0"/>
          </a:p>
        </p:txBody>
      </p:sp>
      <p:sp>
        <p:nvSpPr>
          <p:cNvPr id="4" name="Marcador de Posição do Número do Diapositivo 3"/>
          <p:cNvSpPr>
            <a:spLocks noGrp="1"/>
          </p:cNvSpPr>
          <p:nvPr>
            <p:ph type="sldNum" sz="quarter" idx="5"/>
          </p:nvPr>
        </p:nvSpPr>
        <p:spPr/>
        <p:txBody>
          <a:bodyPr/>
          <a:lstStyle/>
          <a:p>
            <a:fld id="{142DA864-853B-4D03-B902-A65D96080D0D}" type="slidenum">
              <a:rPr lang="pt-PT" smtClean="0"/>
              <a:t>9</a:t>
            </a:fld>
            <a:endParaRPr lang="pt-PT"/>
          </a:p>
        </p:txBody>
      </p:sp>
    </p:spTree>
    <p:extLst>
      <p:ext uri="{BB962C8B-B14F-4D97-AF65-F5344CB8AC3E}">
        <p14:creationId xmlns:p14="http://schemas.microsoft.com/office/powerpoint/2010/main" val="38746217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dirty="0"/>
              <a:t>O servidor Apache tem dois endereços IP, sendo que quando os acessos são feitos através do endereço 10.0.0.8 é devolvida uma vista especifica para esse endereço.</a:t>
            </a:r>
          </a:p>
          <a:p>
            <a:endParaRPr lang="pt-PT" dirty="0"/>
          </a:p>
          <a:p>
            <a:r>
              <a:rPr lang="pt-PT" dirty="0"/>
              <a:t>Em relação ao website1, tanto é possível aceder via HTTP ou via HTTPS, com a particularidade de que quando o acesso é feito via HTTP, é usado o protocolo HTTP/1.1 e quando é feito o acesso por HTTPS, é uso o protocolo HTTP/2.0</a:t>
            </a:r>
          </a:p>
        </p:txBody>
      </p:sp>
      <p:sp>
        <p:nvSpPr>
          <p:cNvPr id="4" name="Marcador de Posição do Número do Diapositivo 3"/>
          <p:cNvSpPr>
            <a:spLocks noGrp="1"/>
          </p:cNvSpPr>
          <p:nvPr>
            <p:ph type="sldNum" sz="quarter" idx="5"/>
          </p:nvPr>
        </p:nvSpPr>
        <p:spPr/>
        <p:txBody>
          <a:bodyPr/>
          <a:lstStyle/>
          <a:p>
            <a:fld id="{142DA864-853B-4D03-B902-A65D96080D0D}" type="slidenum">
              <a:rPr lang="pt-PT" smtClean="0"/>
              <a:t>10</a:t>
            </a:fld>
            <a:endParaRPr lang="pt-PT"/>
          </a:p>
        </p:txBody>
      </p:sp>
    </p:spTree>
    <p:extLst>
      <p:ext uri="{BB962C8B-B14F-4D97-AF65-F5344CB8AC3E}">
        <p14:creationId xmlns:p14="http://schemas.microsoft.com/office/powerpoint/2010/main" val="238162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o de Título">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PT"/>
              <a:t>Clique para editar o estilo de título do Modelo Global</a:t>
            </a:r>
            <a:endParaRPr lang="en-US"/>
          </a:p>
        </p:txBody>
      </p:sp>
      <p:sp>
        <p:nvSpPr>
          <p:cNvPr id="3" name="Subtitle 2"/>
          <p:cNvSpPr>
            <a:spLocks noGrp="1"/>
          </p:cNvSpPr>
          <p:nvPr>
            <p:ph type="subTitle" idx="1" hasCustomPrompt="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PT"/>
              <a:t>Clique para editar o estilo de subtítulo do Modelo Global</a:t>
            </a:r>
            <a:endParaRPr lang="en-US"/>
          </a:p>
        </p:txBody>
      </p:sp>
      <p:sp>
        <p:nvSpPr>
          <p:cNvPr id="4" name="Date Placeholder 3"/>
          <p:cNvSpPr>
            <a:spLocks noGrp="1"/>
          </p:cNvSpPr>
          <p:nvPr>
            <p:ph type="dt" sz="half" idx="10"/>
          </p:nvPr>
        </p:nvSpPr>
        <p:spPr/>
        <p:txBody>
          <a:bodyPr/>
          <a:lstStyle/>
          <a:p>
            <a:fld id="{D4F6CDEA-FE44-48C4-ABD4-52009067D465}" type="datetimeFigureOut">
              <a:rPr lang="pt-PT" smtClean="0"/>
              <a:t>13/11/2020</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7E12AAE3-8A6A-43B6-808E-C56F81DB895C}" type="slidenum">
              <a:rPr lang="pt-PT" smtClean="0"/>
              <a:t>‹nº›</a:t>
            </a:fld>
            <a:endParaRPr lang="pt-P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pt-PT"/>
              <a:t>Clique para editar o estilo de título do Modelo Global</a:t>
            </a:r>
            <a:endParaRPr lang="en-US"/>
          </a:p>
        </p:txBody>
      </p:sp>
      <p:sp>
        <p:nvSpPr>
          <p:cNvPr id="3" name="Vertical Text Placeholder 2"/>
          <p:cNvSpPr>
            <a:spLocks noGrp="1"/>
          </p:cNvSpPr>
          <p:nvPr>
            <p:ph type="body" orient="vert" idx="1" hasCustomPrompt="1"/>
          </p:nvPr>
        </p:nvSpPr>
        <p:spPr/>
        <p:txBody>
          <a:bodyPr vert="eaVert" lIns="45720" tIns="0" rIns="45720" bIns="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Date Placeholder 3"/>
          <p:cNvSpPr>
            <a:spLocks noGrp="1"/>
          </p:cNvSpPr>
          <p:nvPr>
            <p:ph type="dt" sz="half" idx="10"/>
          </p:nvPr>
        </p:nvSpPr>
        <p:spPr/>
        <p:txBody>
          <a:bodyPr/>
          <a:lstStyle/>
          <a:p>
            <a:fld id="{D4F6CDEA-FE44-48C4-ABD4-52009067D465}" type="datetimeFigureOut">
              <a:rPr lang="pt-PT" smtClean="0"/>
              <a:t>13/11/2020</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7E12AAE3-8A6A-43B6-808E-C56F81DB895C}" type="slidenum">
              <a:rPr lang="pt-PT" smtClean="0"/>
              <a:t>‹nº›</a:t>
            </a:fld>
            <a:endParaRPr lang="pt-P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e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hasCustomPrompt="1"/>
          </p:nvPr>
        </p:nvSpPr>
        <p:spPr>
          <a:xfrm>
            <a:off x="8724900" y="412302"/>
            <a:ext cx="2628900" cy="5759898"/>
          </a:xfrm>
        </p:spPr>
        <p:txBody>
          <a:bodyPr vert="eaVert"/>
          <a:lstStyle/>
          <a:p>
            <a:r>
              <a:rPr lang="pt-PT"/>
              <a:t>Clique para editar o estilo de título do Modelo Global</a:t>
            </a:r>
            <a:endParaRPr lang="en-US"/>
          </a:p>
        </p:txBody>
      </p:sp>
      <p:sp>
        <p:nvSpPr>
          <p:cNvPr id="3" name="Vertical Text Placeholder 2"/>
          <p:cNvSpPr>
            <a:spLocks noGrp="1"/>
          </p:cNvSpPr>
          <p:nvPr>
            <p:ph type="body" orient="vert" idx="1" hasCustomPrompt="1"/>
          </p:nvPr>
        </p:nvSpPr>
        <p:spPr>
          <a:xfrm>
            <a:off x="838200" y="412302"/>
            <a:ext cx="7734300" cy="5759898"/>
          </a:xfrm>
        </p:spPr>
        <p:txBody>
          <a:bodyPr vert="eaVert" lIns="45720" tIns="0" rIns="45720" bIns="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Date Placeholder 3"/>
          <p:cNvSpPr>
            <a:spLocks noGrp="1"/>
          </p:cNvSpPr>
          <p:nvPr>
            <p:ph type="dt" sz="half" idx="10"/>
          </p:nvPr>
        </p:nvSpPr>
        <p:spPr/>
        <p:txBody>
          <a:bodyPr/>
          <a:lstStyle/>
          <a:p>
            <a:fld id="{D4F6CDEA-FE44-48C4-ABD4-52009067D465}" type="datetimeFigureOut">
              <a:rPr lang="pt-PT" smtClean="0"/>
              <a:t>13/11/2020</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7E12AAE3-8A6A-43B6-808E-C56F81DB895C}" type="slidenum">
              <a:rPr lang="pt-PT" smtClean="0"/>
              <a:t>‹nº›</a:t>
            </a:fld>
            <a:endParaRPr lang="pt-P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pt-PT"/>
              <a:t>Clique para editar o estilo de título do Modelo Global</a:t>
            </a:r>
            <a:endParaRPr lang="en-US"/>
          </a:p>
        </p:txBody>
      </p:sp>
      <p:sp>
        <p:nvSpPr>
          <p:cNvPr id="3" name="Content Placeholder 2"/>
          <p:cNvSpPr>
            <a:spLocks noGrp="1"/>
          </p:cNvSpPr>
          <p:nvPr>
            <p:ph idx="1" hasCustomPrompt="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Date Placeholder 3"/>
          <p:cNvSpPr>
            <a:spLocks noGrp="1"/>
          </p:cNvSpPr>
          <p:nvPr>
            <p:ph type="dt" sz="half" idx="10"/>
          </p:nvPr>
        </p:nvSpPr>
        <p:spPr/>
        <p:txBody>
          <a:bodyPr/>
          <a:lstStyle/>
          <a:p>
            <a:fld id="{D4F6CDEA-FE44-48C4-ABD4-52009067D465}" type="datetimeFigureOut">
              <a:rPr lang="pt-PT" smtClean="0"/>
              <a:t>13/11/2020</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7E12AAE3-8A6A-43B6-808E-C56F81DB895C}" type="slidenum">
              <a:rPr lang="pt-PT" smtClean="0"/>
              <a:t>‹nº›</a:t>
            </a:fld>
            <a:endParaRPr lang="pt-P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cção">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hasCustomPrompt="1"/>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PT"/>
              <a:t>Clique para editar o estilo de título do Modelo Global</a:t>
            </a:r>
            <a:endParaRPr lang="en-US"/>
          </a:p>
        </p:txBody>
      </p:sp>
      <p:sp>
        <p:nvSpPr>
          <p:cNvPr id="3" name="Text Placeholder 2"/>
          <p:cNvSpPr>
            <a:spLocks noGrp="1"/>
          </p:cNvSpPr>
          <p:nvPr>
            <p:ph type="body" idx="1" hasCustomPrompt="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p>
            <a:fld id="{D4F6CDEA-FE44-48C4-ABD4-52009067D465}" type="datetimeFigureOut">
              <a:rPr lang="pt-PT" smtClean="0"/>
              <a:t>13/11/2020</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7E12AAE3-8A6A-43B6-808E-C56F81DB895C}" type="slidenum">
              <a:rPr lang="pt-PT" smtClean="0"/>
              <a:t>‹nº›</a:t>
            </a:fld>
            <a:endParaRPr lang="pt-P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1097280" y="286603"/>
            <a:ext cx="10058400" cy="1450757"/>
          </a:xfrm>
        </p:spPr>
        <p:txBody>
          <a:bodyPr/>
          <a:lstStyle/>
          <a:p>
            <a:r>
              <a:rPr lang="pt-PT"/>
              <a:t>Clique para editar o estilo de título do Modelo Global</a:t>
            </a:r>
            <a:endParaRPr lang="en-US"/>
          </a:p>
        </p:txBody>
      </p:sp>
      <p:sp>
        <p:nvSpPr>
          <p:cNvPr id="3" name="Content Placeholder 2"/>
          <p:cNvSpPr>
            <a:spLocks noGrp="1"/>
          </p:cNvSpPr>
          <p:nvPr>
            <p:ph sz="half" idx="1" hasCustomPrompt="1"/>
          </p:nvPr>
        </p:nvSpPr>
        <p:spPr>
          <a:xfrm>
            <a:off x="1097280" y="1845734"/>
            <a:ext cx="4937760" cy="4023359"/>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Content Placeholder 3"/>
          <p:cNvSpPr>
            <a:spLocks noGrp="1"/>
          </p:cNvSpPr>
          <p:nvPr>
            <p:ph sz="half" idx="2" hasCustomPrompt="1"/>
          </p:nvPr>
        </p:nvSpPr>
        <p:spPr>
          <a:xfrm>
            <a:off x="6217920" y="1845735"/>
            <a:ext cx="4937760" cy="402336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5" name="Date Placeholder 4"/>
          <p:cNvSpPr>
            <a:spLocks noGrp="1"/>
          </p:cNvSpPr>
          <p:nvPr>
            <p:ph type="dt" sz="half" idx="10"/>
          </p:nvPr>
        </p:nvSpPr>
        <p:spPr/>
        <p:txBody>
          <a:bodyPr/>
          <a:lstStyle/>
          <a:p>
            <a:fld id="{D4F6CDEA-FE44-48C4-ABD4-52009067D465}" type="datetimeFigureOut">
              <a:rPr lang="pt-PT" smtClean="0"/>
              <a:t>13/11/2020</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7E12AAE3-8A6A-43B6-808E-C56F81DB895C}" type="slidenum">
              <a:rPr lang="pt-PT" smtClean="0"/>
              <a:t>‹nº›</a:t>
            </a:fld>
            <a:endParaRPr lang="pt-P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hasCustomPrompt="1"/>
          </p:nvPr>
        </p:nvSpPr>
        <p:spPr>
          <a:xfrm>
            <a:off x="1097280" y="286603"/>
            <a:ext cx="10058400" cy="1450757"/>
          </a:xfrm>
        </p:spPr>
        <p:txBody>
          <a:bodyPr/>
          <a:lstStyle/>
          <a:p>
            <a:r>
              <a:rPr lang="pt-PT"/>
              <a:t>Clique para editar o estilo de título do Modelo Global</a:t>
            </a:r>
            <a:endParaRPr lang="en-US"/>
          </a:p>
        </p:txBody>
      </p:sp>
      <p:sp>
        <p:nvSpPr>
          <p:cNvPr id="3" name="Text Placeholder 2"/>
          <p:cNvSpPr>
            <a:spLocks noGrp="1"/>
          </p:cNvSpPr>
          <p:nvPr>
            <p:ph type="body" idx="1" hasCustomPrompt="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Content Placeholder 3"/>
          <p:cNvSpPr>
            <a:spLocks noGrp="1"/>
          </p:cNvSpPr>
          <p:nvPr>
            <p:ph sz="half" idx="2" hasCustomPrompt="1"/>
          </p:nvPr>
        </p:nvSpPr>
        <p:spPr>
          <a:xfrm>
            <a:off x="1097280" y="2582335"/>
            <a:ext cx="4937760" cy="328676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5" name="Text Placeholder 4"/>
          <p:cNvSpPr>
            <a:spLocks noGrp="1"/>
          </p:cNvSpPr>
          <p:nvPr>
            <p:ph type="body" sz="quarter" idx="3" hasCustomPrompt="1"/>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Content Placeholder 5"/>
          <p:cNvSpPr>
            <a:spLocks noGrp="1"/>
          </p:cNvSpPr>
          <p:nvPr>
            <p:ph sz="quarter" idx="4" hasCustomPrompt="1"/>
          </p:nvPr>
        </p:nvSpPr>
        <p:spPr>
          <a:xfrm>
            <a:off x="6217920" y="2582334"/>
            <a:ext cx="4937760" cy="328676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7" name="Date Placeholder 6"/>
          <p:cNvSpPr>
            <a:spLocks noGrp="1"/>
          </p:cNvSpPr>
          <p:nvPr>
            <p:ph type="dt" sz="half" idx="10"/>
          </p:nvPr>
        </p:nvSpPr>
        <p:spPr/>
        <p:txBody>
          <a:bodyPr/>
          <a:lstStyle/>
          <a:p>
            <a:fld id="{D4F6CDEA-FE44-48C4-ABD4-52009067D465}" type="datetimeFigureOut">
              <a:rPr lang="pt-PT" smtClean="0"/>
              <a:t>13/11/2020</a:t>
            </a:fld>
            <a:endParaRPr lang="pt-PT"/>
          </a:p>
        </p:txBody>
      </p:sp>
      <p:sp>
        <p:nvSpPr>
          <p:cNvPr id="8" name="Footer Placeholder 7"/>
          <p:cNvSpPr>
            <a:spLocks noGrp="1"/>
          </p:cNvSpPr>
          <p:nvPr>
            <p:ph type="ftr" sz="quarter" idx="11"/>
          </p:nvPr>
        </p:nvSpPr>
        <p:spPr/>
        <p:txBody>
          <a:bodyPr/>
          <a:lstStyle/>
          <a:p>
            <a:endParaRPr lang="pt-PT"/>
          </a:p>
        </p:txBody>
      </p:sp>
      <p:sp>
        <p:nvSpPr>
          <p:cNvPr id="9" name="Slide Number Placeholder 8"/>
          <p:cNvSpPr>
            <a:spLocks noGrp="1"/>
          </p:cNvSpPr>
          <p:nvPr>
            <p:ph type="sldNum" sz="quarter" idx="12"/>
          </p:nvPr>
        </p:nvSpPr>
        <p:spPr/>
        <p:txBody>
          <a:bodyPr/>
          <a:lstStyle/>
          <a:p>
            <a:fld id="{7E12AAE3-8A6A-43B6-808E-C56F81DB895C}" type="slidenum">
              <a:rPr lang="pt-PT" smtClean="0"/>
              <a:t>‹nº›</a:t>
            </a:fld>
            <a:endParaRPr lang="pt-P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pt-PT"/>
              <a:t>Clique para editar o estilo de título do Modelo Global</a:t>
            </a:r>
            <a:endParaRPr lang="en-US"/>
          </a:p>
        </p:txBody>
      </p:sp>
      <p:sp>
        <p:nvSpPr>
          <p:cNvPr id="3" name="Date Placeholder 2"/>
          <p:cNvSpPr>
            <a:spLocks noGrp="1"/>
          </p:cNvSpPr>
          <p:nvPr>
            <p:ph type="dt" sz="half" idx="10"/>
          </p:nvPr>
        </p:nvSpPr>
        <p:spPr/>
        <p:txBody>
          <a:bodyPr/>
          <a:lstStyle/>
          <a:p>
            <a:fld id="{D4F6CDEA-FE44-48C4-ABD4-52009067D465}" type="datetimeFigureOut">
              <a:rPr lang="pt-PT" smtClean="0"/>
              <a:t>13/11/2020</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7E12AAE3-8A6A-43B6-808E-C56F81DB895C}" type="slidenum">
              <a:rPr lang="pt-PT" smtClean="0"/>
              <a:t>‹nº›</a:t>
            </a:fld>
            <a:endParaRPr lang="pt-P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4F6CDEA-FE44-48C4-ABD4-52009067D465}" type="datetimeFigureOut">
              <a:rPr lang="pt-PT" smtClean="0"/>
              <a:t>13/11/2020</a:t>
            </a:fld>
            <a:endParaRPr lang="pt-PT"/>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pt-PT"/>
          </a:p>
        </p:txBody>
      </p:sp>
      <p:sp>
        <p:nvSpPr>
          <p:cNvPr id="9" name="Slide Number Placeholder 8"/>
          <p:cNvSpPr>
            <a:spLocks noGrp="1"/>
          </p:cNvSpPr>
          <p:nvPr>
            <p:ph type="sldNum" sz="quarter" idx="12"/>
          </p:nvPr>
        </p:nvSpPr>
        <p:spPr/>
        <p:txBody>
          <a:bodyPr/>
          <a:lstStyle/>
          <a:p>
            <a:fld id="{7E12AAE3-8A6A-43B6-808E-C56F81DB895C}" type="slidenum">
              <a:rPr lang="pt-PT" smtClean="0"/>
              <a:t>‹nº›</a:t>
            </a:fld>
            <a:endParaRPr lang="pt-P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hasCustomPrompt="1"/>
          </p:nvPr>
        </p:nvSpPr>
        <p:spPr>
          <a:xfrm>
            <a:off x="457200" y="594359"/>
            <a:ext cx="3200400" cy="2286000"/>
          </a:xfrm>
        </p:spPr>
        <p:txBody>
          <a:bodyPr anchor="b">
            <a:normAutofit/>
          </a:bodyPr>
          <a:lstStyle>
            <a:lvl1pPr>
              <a:defRPr sz="3600" b="0">
                <a:solidFill>
                  <a:srgbClr val="FFFFFF"/>
                </a:solidFill>
              </a:defRPr>
            </a:lvl1pPr>
          </a:lstStyle>
          <a:p>
            <a:r>
              <a:rPr lang="pt-PT"/>
              <a:t>Clique para editar o estilo de título do Modelo Global</a:t>
            </a:r>
            <a:endParaRPr lang="en-US"/>
          </a:p>
        </p:txBody>
      </p:sp>
      <p:sp>
        <p:nvSpPr>
          <p:cNvPr id="3" name="Content Placeholder 2"/>
          <p:cNvSpPr>
            <a:spLocks noGrp="1"/>
          </p:cNvSpPr>
          <p:nvPr>
            <p:ph idx="1" hasCustomPrompt="1"/>
          </p:nvPr>
        </p:nvSpPr>
        <p:spPr>
          <a:xfrm>
            <a:off x="4800600" y="731520"/>
            <a:ext cx="6492240" cy="525780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Text Placeholder 3"/>
          <p:cNvSpPr>
            <a:spLocks noGrp="1"/>
          </p:cNvSpPr>
          <p:nvPr>
            <p:ph type="body" sz="half" idx="2" hasCustomPrompt="1"/>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4F6CDEA-FE44-48C4-ABD4-52009067D465}" type="datetimeFigureOut">
              <a:rPr lang="pt-PT" smtClean="0"/>
              <a:t>13/11/2020</a:t>
            </a:fld>
            <a:endParaRPr lang="pt-PT"/>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pt-PT"/>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E12AAE3-8A6A-43B6-808E-C56F81DB895C}" type="slidenum">
              <a:rPr lang="pt-PT" smtClean="0"/>
              <a:t>‹nº›</a:t>
            </a:fld>
            <a:endParaRPr lang="pt-P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hasCustomPrompt="1"/>
          </p:nvPr>
        </p:nvSpPr>
        <p:spPr>
          <a:xfrm>
            <a:off x="1097280" y="5074920"/>
            <a:ext cx="10113645" cy="822960"/>
          </a:xfrm>
        </p:spPr>
        <p:txBody>
          <a:bodyPr tIns="0" bIns="0" anchor="b">
            <a:noAutofit/>
          </a:bodyPr>
          <a:lstStyle>
            <a:lvl1pPr>
              <a:defRPr sz="3600" b="0">
                <a:solidFill>
                  <a:srgbClr val="FFFFFF"/>
                </a:solidFill>
              </a:defRPr>
            </a:lvl1pPr>
          </a:lstStyle>
          <a:p>
            <a:r>
              <a:rPr lang="pt-PT"/>
              <a:t>Clique para editar o estilo de título do Modelo Global</a:t>
            </a:r>
            <a:endParaRPr lang="en-US"/>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a:t>Clique no ícone para adicionar uma imagem</a:t>
            </a:r>
            <a:endParaRPr lang="en-US"/>
          </a:p>
        </p:txBody>
      </p:sp>
      <p:sp>
        <p:nvSpPr>
          <p:cNvPr id="4" name="Text Placeholder 3"/>
          <p:cNvSpPr>
            <a:spLocks noGrp="1"/>
          </p:cNvSpPr>
          <p:nvPr>
            <p:ph type="body" sz="half" idx="2" hasCustomPrompt="1"/>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D4F6CDEA-FE44-48C4-ABD4-52009067D465}" type="datetimeFigureOut">
              <a:rPr lang="pt-PT" smtClean="0"/>
              <a:t>13/11/2020</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7E12AAE3-8A6A-43B6-808E-C56F81DB895C}" type="slidenum">
              <a:rPr lang="pt-PT" smtClean="0"/>
              <a:t>‹nº›</a:t>
            </a:fld>
            <a:endParaRPr lang="pt-PT"/>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PT"/>
              <a:t>Clique para editar o estilo de título do Modelo Global</a:t>
            </a:r>
            <a:endParaRPr lang="en-US"/>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4F6CDEA-FE44-48C4-ABD4-52009067D465}" type="datetimeFigureOut">
              <a:rPr lang="pt-PT" smtClean="0"/>
              <a:t>13/11/2020</a:t>
            </a:fld>
            <a:endParaRPr lang="pt-PT"/>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pt-PT"/>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E12AAE3-8A6A-43B6-808E-C56F81DB895C}" type="slidenum">
              <a:rPr lang="pt-PT" smtClean="0"/>
              <a:t>‹nº›</a:t>
            </a:fld>
            <a:endParaRPr lang="pt-PT"/>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8.png"/><Relationship Id="rId7" Type="http://schemas.openxmlformats.org/officeDocument/2006/relationships/diagramColors" Target="../diagrams/colors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3770506" y="4608411"/>
            <a:ext cx="4945845" cy="461665"/>
          </a:xfrm>
          <a:prstGeom prst="rect">
            <a:avLst/>
          </a:prstGeom>
        </p:spPr>
        <p:txBody>
          <a:bodyPr wrap="square">
            <a:spAutoFit/>
          </a:bodyPr>
          <a:lstStyle/>
          <a:p>
            <a:pPr algn="ctr"/>
            <a:r>
              <a:rPr lang="pt-PT" sz="2400" b="1" dirty="0">
                <a:solidFill>
                  <a:schemeClr val="tx1">
                    <a:lumMod val="75000"/>
                    <a:lumOff val="25000"/>
                  </a:schemeClr>
                </a:solidFill>
                <a:effectLst>
                  <a:outerShdw blurRad="38100" dist="38100" dir="2700000" algn="tl">
                    <a:srgbClr val="000000">
                      <a:alpha val="43137"/>
                    </a:srgbClr>
                  </a:outerShdw>
                </a:effectLst>
              </a:rPr>
              <a:t>Centros de Processamento de Dados</a:t>
            </a:r>
          </a:p>
        </p:txBody>
      </p:sp>
      <p:sp>
        <p:nvSpPr>
          <p:cNvPr id="12" name="Retângulo 11"/>
          <p:cNvSpPr/>
          <p:nvPr/>
        </p:nvSpPr>
        <p:spPr>
          <a:xfrm>
            <a:off x="3993874" y="5065456"/>
            <a:ext cx="4204252" cy="369332"/>
          </a:xfrm>
          <a:prstGeom prst="rect">
            <a:avLst/>
          </a:prstGeom>
        </p:spPr>
        <p:txBody>
          <a:bodyPr wrap="square">
            <a:spAutoFit/>
          </a:bodyPr>
          <a:lstStyle/>
          <a:p>
            <a:pPr algn="ctr"/>
            <a:r>
              <a:rPr lang="pt-PT" b="1" dirty="0">
                <a:solidFill>
                  <a:schemeClr val="tx1">
                    <a:lumMod val="75000"/>
                    <a:lumOff val="25000"/>
                  </a:schemeClr>
                </a:solidFill>
                <a:effectLst>
                  <a:outerShdw blurRad="38100" dist="38100" dir="2700000" algn="tl">
                    <a:srgbClr val="000000">
                      <a:alpha val="43137"/>
                    </a:srgbClr>
                  </a:outerShdw>
                </a:effectLst>
              </a:rPr>
              <a:t>2020.2021</a:t>
            </a:r>
          </a:p>
        </p:txBody>
      </p:sp>
      <p:sp>
        <p:nvSpPr>
          <p:cNvPr id="13" name="Retângulo 12"/>
          <p:cNvSpPr/>
          <p:nvPr/>
        </p:nvSpPr>
        <p:spPr>
          <a:xfrm>
            <a:off x="2015089" y="1792544"/>
            <a:ext cx="8161821" cy="1446550"/>
          </a:xfrm>
          <a:prstGeom prst="rect">
            <a:avLst/>
          </a:prstGeom>
        </p:spPr>
        <p:txBody>
          <a:bodyPr wrap="square">
            <a:spAutoFit/>
          </a:bodyPr>
          <a:lstStyle/>
          <a:p>
            <a:pPr algn="ctr"/>
            <a:r>
              <a:rPr lang="pt-PT" sz="8800" dirty="0"/>
              <a:t>Serviço HTTP</a:t>
            </a:r>
          </a:p>
        </p:txBody>
      </p:sp>
      <p:sp>
        <p:nvSpPr>
          <p:cNvPr id="9" name="Retângulo 8">
            <a:extLst>
              <a:ext uri="{FF2B5EF4-FFF2-40B4-BE49-F238E27FC236}">
                <a16:creationId xmlns:a16="http://schemas.microsoft.com/office/drawing/2014/main" id="{E0CC8ED2-152D-4605-ACA1-DE2B5D1EC834}"/>
              </a:ext>
            </a:extLst>
          </p:cNvPr>
          <p:cNvSpPr/>
          <p:nvPr/>
        </p:nvSpPr>
        <p:spPr>
          <a:xfrm>
            <a:off x="294860" y="6439393"/>
            <a:ext cx="11897139" cy="369332"/>
          </a:xfrm>
          <a:prstGeom prst="rect">
            <a:avLst/>
          </a:prstGeom>
        </p:spPr>
        <p:txBody>
          <a:bodyPr wrap="square">
            <a:spAutoFit/>
          </a:bodyPr>
          <a:lstStyle/>
          <a:p>
            <a:r>
              <a:rPr lang="pt-PT" dirty="0">
                <a:solidFill>
                  <a:schemeClr val="bg1"/>
                </a:solidFill>
                <a:effectLst>
                  <a:outerShdw blurRad="38100" dist="38100" dir="2700000" algn="tl">
                    <a:srgbClr val="000000">
                      <a:alpha val="43137"/>
                    </a:srgbClr>
                  </a:outerShdw>
                </a:effectLst>
              </a:rPr>
              <a:t>Gonçalo Vicente – 2172131 														            Professor: Daniel Fuentes</a:t>
            </a:r>
          </a:p>
        </p:txBody>
      </p:sp>
      <p:pic>
        <p:nvPicPr>
          <p:cNvPr id="7" name="Imagem 6" descr="Escola Superior de Tecnologia e Gestão">
            <a:extLst>
              <a:ext uri="{FF2B5EF4-FFF2-40B4-BE49-F238E27FC236}">
                <a16:creationId xmlns:a16="http://schemas.microsoft.com/office/drawing/2014/main" id="{FCBB82B4-F360-4141-BB64-E1D7218D858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607772" y="18654"/>
            <a:ext cx="4509770" cy="8477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advTm="7297"/>
    </mc:Choice>
    <mc:Fallback xmlns="">
      <p:transition spd="slow" advTm="729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39D77A-12A1-42EB-B5B0-A14DDDB30E9F}"/>
              </a:ext>
            </a:extLst>
          </p:cNvPr>
          <p:cNvSpPr>
            <a:spLocks noGrp="1"/>
          </p:cNvSpPr>
          <p:nvPr>
            <p:ph type="title"/>
          </p:nvPr>
        </p:nvSpPr>
        <p:spPr/>
        <p:txBody>
          <a:bodyPr/>
          <a:lstStyle/>
          <a:p>
            <a:r>
              <a:rPr lang="pt-PT"/>
              <a:t>Servidor Apache2</a:t>
            </a:r>
            <a:endParaRPr lang="pt-PT" dirty="0"/>
          </a:p>
        </p:txBody>
      </p:sp>
      <p:pic>
        <p:nvPicPr>
          <p:cNvPr id="9" name="Imagem 8">
            <a:extLst>
              <a:ext uri="{FF2B5EF4-FFF2-40B4-BE49-F238E27FC236}">
                <a16:creationId xmlns:a16="http://schemas.microsoft.com/office/drawing/2014/main" id="{016C1AAA-C7AF-4F8A-B43A-184EC5DF4391}"/>
              </a:ext>
            </a:extLst>
          </p:cNvPr>
          <p:cNvPicPr/>
          <p:nvPr/>
        </p:nvPicPr>
        <p:blipFill>
          <a:blip r:embed="rId3">
            <a:extLst>
              <a:ext uri="{28A0092B-C50C-407E-A947-70E740481C1C}">
                <a14:useLocalDpi xmlns:a14="http://schemas.microsoft.com/office/drawing/2010/main" val="0"/>
              </a:ext>
            </a:extLst>
          </a:blip>
          <a:stretch>
            <a:fillRect/>
          </a:stretch>
        </p:blipFill>
        <p:spPr>
          <a:xfrm>
            <a:off x="3145408" y="4051219"/>
            <a:ext cx="5901184" cy="1483982"/>
          </a:xfrm>
          <a:prstGeom prst="rect">
            <a:avLst/>
          </a:prstGeom>
          <a:ln>
            <a:solidFill>
              <a:schemeClr val="tx1"/>
            </a:solidFill>
          </a:ln>
        </p:spPr>
      </p:pic>
      <p:pic>
        <p:nvPicPr>
          <p:cNvPr id="10" name="Imagem 9">
            <a:extLst>
              <a:ext uri="{FF2B5EF4-FFF2-40B4-BE49-F238E27FC236}">
                <a16:creationId xmlns:a16="http://schemas.microsoft.com/office/drawing/2014/main" id="{B8028F11-DE32-4440-A2D2-D8E3FE58332E}"/>
              </a:ext>
            </a:extLst>
          </p:cNvPr>
          <p:cNvPicPr/>
          <p:nvPr/>
        </p:nvPicPr>
        <p:blipFill>
          <a:blip r:embed="rId4">
            <a:extLst>
              <a:ext uri="{28A0092B-C50C-407E-A947-70E740481C1C}">
                <a14:useLocalDpi xmlns:a14="http://schemas.microsoft.com/office/drawing/2010/main" val="0"/>
              </a:ext>
            </a:extLst>
          </a:blip>
          <a:stretch>
            <a:fillRect/>
          </a:stretch>
        </p:blipFill>
        <p:spPr>
          <a:xfrm>
            <a:off x="3241793" y="2124509"/>
            <a:ext cx="5708413" cy="1450757"/>
          </a:xfrm>
          <a:prstGeom prst="rect">
            <a:avLst/>
          </a:prstGeom>
          <a:ln>
            <a:solidFill>
              <a:schemeClr val="tx1"/>
            </a:solidFill>
          </a:ln>
        </p:spPr>
      </p:pic>
    </p:spTree>
    <p:extLst>
      <p:ext uri="{BB962C8B-B14F-4D97-AF65-F5344CB8AC3E}">
        <p14:creationId xmlns:p14="http://schemas.microsoft.com/office/powerpoint/2010/main" val="37240157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506B3F-5498-406D-8E70-1FAF8F58F076}"/>
              </a:ext>
            </a:extLst>
          </p:cNvPr>
          <p:cNvSpPr>
            <a:spLocks noGrp="1"/>
          </p:cNvSpPr>
          <p:nvPr>
            <p:ph type="title"/>
          </p:nvPr>
        </p:nvSpPr>
        <p:spPr/>
        <p:txBody>
          <a:bodyPr/>
          <a:lstStyle/>
          <a:p>
            <a:r>
              <a:rPr lang="pt-PT" dirty="0"/>
              <a:t>Ligação entre routers</a:t>
            </a:r>
          </a:p>
        </p:txBody>
      </p:sp>
      <p:pic>
        <p:nvPicPr>
          <p:cNvPr id="4" name="Imagem 3">
            <a:extLst>
              <a:ext uri="{FF2B5EF4-FFF2-40B4-BE49-F238E27FC236}">
                <a16:creationId xmlns:a16="http://schemas.microsoft.com/office/drawing/2014/main" id="{F6F9C503-F29B-4227-87F8-BFB33E7A87DE}"/>
              </a:ext>
            </a:extLst>
          </p:cNvPr>
          <p:cNvPicPr/>
          <p:nvPr/>
        </p:nvPicPr>
        <p:blipFill>
          <a:blip r:embed="rId3">
            <a:extLst>
              <a:ext uri="{28A0092B-C50C-407E-A947-70E740481C1C}">
                <a14:useLocalDpi xmlns:a14="http://schemas.microsoft.com/office/drawing/2010/main" val="0"/>
              </a:ext>
            </a:extLst>
          </a:blip>
          <a:stretch>
            <a:fillRect/>
          </a:stretch>
        </p:blipFill>
        <p:spPr>
          <a:xfrm>
            <a:off x="2743200" y="1938655"/>
            <a:ext cx="2678369" cy="4068694"/>
          </a:xfrm>
          <a:prstGeom prst="rect">
            <a:avLst/>
          </a:prstGeom>
          <a:ln>
            <a:solidFill>
              <a:schemeClr val="tx1"/>
            </a:solidFill>
          </a:ln>
        </p:spPr>
      </p:pic>
      <p:pic>
        <p:nvPicPr>
          <p:cNvPr id="5" name="Imagem 4">
            <a:extLst>
              <a:ext uri="{FF2B5EF4-FFF2-40B4-BE49-F238E27FC236}">
                <a16:creationId xmlns:a16="http://schemas.microsoft.com/office/drawing/2014/main" id="{546F3891-E770-4109-AEE3-F89DF82C2550}"/>
              </a:ext>
            </a:extLst>
          </p:cNvPr>
          <p:cNvPicPr/>
          <p:nvPr/>
        </p:nvPicPr>
        <p:blipFill>
          <a:blip r:embed="rId4">
            <a:extLst>
              <a:ext uri="{28A0092B-C50C-407E-A947-70E740481C1C}">
                <a14:useLocalDpi xmlns:a14="http://schemas.microsoft.com/office/drawing/2010/main" val="0"/>
              </a:ext>
            </a:extLst>
          </a:blip>
          <a:stretch>
            <a:fillRect/>
          </a:stretch>
        </p:blipFill>
        <p:spPr>
          <a:xfrm>
            <a:off x="6556421" y="1938655"/>
            <a:ext cx="3579801" cy="4068693"/>
          </a:xfrm>
          <a:prstGeom prst="rect">
            <a:avLst/>
          </a:prstGeom>
          <a:ln>
            <a:solidFill>
              <a:schemeClr val="tx1"/>
            </a:solidFill>
          </a:ln>
        </p:spPr>
      </p:pic>
    </p:spTree>
    <p:extLst>
      <p:ext uri="{BB962C8B-B14F-4D97-AF65-F5344CB8AC3E}">
        <p14:creationId xmlns:p14="http://schemas.microsoft.com/office/powerpoint/2010/main" val="540450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2040F1-4877-4966-8A7B-3FC4401F7ED1}"/>
              </a:ext>
            </a:extLst>
          </p:cNvPr>
          <p:cNvSpPr>
            <a:spLocks noGrp="1"/>
          </p:cNvSpPr>
          <p:nvPr>
            <p:ph type="ctrTitle"/>
          </p:nvPr>
        </p:nvSpPr>
        <p:spPr/>
        <p:txBody>
          <a:bodyPr/>
          <a:lstStyle/>
          <a:p>
            <a:r>
              <a:rPr lang="pt-PT" dirty="0"/>
              <a:t>Resultados</a:t>
            </a:r>
          </a:p>
        </p:txBody>
      </p:sp>
    </p:spTree>
    <p:extLst>
      <p:ext uri="{BB962C8B-B14F-4D97-AF65-F5344CB8AC3E}">
        <p14:creationId xmlns:p14="http://schemas.microsoft.com/office/powerpoint/2010/main" val="1318884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ítulo 1">
            <a:extLst>
              <a:ext uri="{FF2B5EF4-FFF2-40B4-BE49-F238E27FC236}">
                <a16:creationId xmlns:a16="http://schemas.microsoft.com/office/drawing/2014/main" id="{DEB1E42D-E158-4194-89DD-212B956E2F3D}"/>
              </a:ext>
            </a:extLst>
          </p:cNvPr>
          <p:cNvSpPr>
            <a:spLocks noGrp="1"/>
          </p:cNvSpPr>
          <p:nvPr>
            <p:ph type="title"/>
          </p:nvPr>
        </p:nvSpPr>
        <p:spPr>
          <a:xfrm>
            <a:off x="1097280" y="286603"/>
            <a:ext cx="10058400" cy="1450757"/>
          </a:xfrm>
        </p:spPr>
        <p:txBody>
          <a:bodyPr/>
          <a:lstStyle/>
          <a:p>
            <a:r>
              <a:rPr lang="pt-PT" dirty="0"/>
              <a:t>Servidor Nginx</a:t>
            </a:r>
          </a:p>
        </p:txBody>
      </p:sp>
      <p:pic>
        <p:nvPicPr>
          <p:cNvPr id="26" name="Imagem 25">
            <a:extLst>
              <a:ext uri="{FF2B5EF4-FFF2-40B4-BE49-F238E27FC236}">
                <a16:creationId xmlns:a16="http://schemas.microsoft.com/office/drawing/2014/main" id="{3A905B4D-D9D9-4140-AD90-4171C4D9D4C6}"/>
              </a:ext>
            </a:extLst>
          </p:cNvPr>
          <p:cNvPicPr/>
          <p:nvPr/>
        </p:nvPicPr>
        <p:blipFill>
          <a:blip r:embed="rId3">
            <a:extLst>
              <a:ext uri="{28A0092B-C50C-407E-A947-70E740481C1C}">
                <a14:useLocalDpi xmlns:a14="http://schemas.microsoft.com/office/drawing/2010/main" val="0"/>
              </a:ext>
            </a:extLst>
          </a:blip>
          <a:stretch>
            <a:fillRect/>
          </a:stretch>
        </p:blipFill>
        <p:spPr>
          <a:xfrm>
            <a:off x="2690013" y="2201781"/>
            <a:ext cx="6811973" cy="3346166"/>
          </a:xfrm>
          <a:prstGeom prst="rect">
            <a:avLst/>
          </a:prstGeom>
          <a:ln>
            <a:solidFill>
              <a:schemeClr val="tx1"/>
            </a:solidFill>
          </a:ln>
        </p:spPr>
      </p:pic>
    </p:spTree>
    <p:extLst>
      <p:ext uri="{BB962C8B-B14F-4D97-AF65-F5344CB8AC3E}">
        <p14:creationId xmlns:p14="http://schemas.microsoft.com/office/powerpoint/2010/main" val="1171417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ítulo 1">
            <a:extLst>
              <a:ext uri="{FF2B5EF4-FFF2-40B4-BE49-F238E27FC236}">
                <a16:creationId xmlns:a16="http://schemas.microsoft.com/office/drawing/2014/main" id="{DEB1E42D-E158-4194-89DD-212B956E2F3D}"/>
              </a:ext>
            </a:extLst>
          </p:cNvPr>
          <p:cNvSpPr>
            <a:spLocks noGrp="1"/>
          </p:cNvSpPr>
          <p:nvPr>
            <p:ph type="title"/>
          </p:nvPr>
        </p:nvSpPr>
        <p:spPr>
          <a:xfrm>
            <a:off x="1097280" y="286603"/>
            <a:ext cx="10058400" cy="1450757"/>
          </a:xfrm>
        </p:spPr>
        <p:txBody>
          <a:bodyPr/>
          <a:lstStyle/>
          <a:p>
            <a:r>
              <a:rPr lang="pt-PT" dirty="0"/>
              <a:t>Servidor Nginx</a:t>
            </a:r>
          </a:p>
        </p:txBody>
      </p:sp>
      <p:pic>
        <p:nvPicPr>
          <p:cNvPr id="3" name="Imagem 2">
            <a:extLst>
              <a:ext uri="{FF2B5EF4-FFF2-40B4-BE49-F238E27FC236}">
                <a16:creationId xmlns:a16="http://schemas.microsoft.com/office/drawing/2014/main" id="{B41E8685-D0D6-478D-9935-541222372177}"/>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183283" y="2588955"/>
            <a:ext cx="9825433" cy="2161858"/>
          </a:xfrm>
          <a:prstGeom prst="rect">
            <a:avLst/>
          </a:prstGeom>
          <a:ln>
            <a:solidFill>
              <a:schemeClr val="tx1"/>
            </a:solidFill>
          </a:ln>
        </p:spPr>
      </p:pic>
    </p:spTree>
    <p:extLst>
      <p:ext uri="{BB962C8B-B14F-4D97-AF65-F5344CB8AC3E}">
        <p14:creationId xmlns:p14="http://schemas.microsoft.com/office/powerpoint/2010/main" val="2882567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ítulo 1">
            <a:extLst>
              <a:ext uri="{FF2B5EF4-FFF2-40B4-BE49-F238E27FC236}">
                <a16:creationId xmlns:a16="http://schemas.microsoft.com/office/drawing/2014/main" id="{DEB1E42D-E158-4194-89DD-212B956E2F3D}"/>
              </a:ext>
            </a:extLst>
          </p:cNvPr>
          <p:cNvSpPr>
            <a:spLocks noGrp="1"/>
          </p:cNvSpPr>
          <p:nvPr>
            <p:ph type="title"/>
          </p:nvPr>
        </p:nvSpPr>
        <p:spPr>
          <a:xfrm>
            <a:off x="1097280" y="286603"/>
            <a:ext cx="10058400" cy="1450757"/>
          </a:xfrm>
        </p:spPr>
        <p:txBody>
          <a:bodyPr/>
          <a:lstStyle/>
          <a:p>
            <a:r>
              <a:rPr lang="pt-PT" dirty="0"/>
              <a:t>Servidor Nginx</a:t>
            </a:r>
          </a:p>
        </p:txBody>
      </p:sp>
      <p:pic>
        <p:nvPicPr>
          <p:cNvPr id="3" name="Imagem 2">
            <a:extLst>
              <a:ext uri="{FF2B5EF4-FFF2-40B4-BE49-F238E27FC236}">
                <a16:creationId xmlns:a16="http://schemas.microsoft.com/office/drawing/2014/main" id="{2E02BD15-60A9-4BAA-95F3-44F4023069F8}"/>
              </a:ext>
            </a:extLst>
          </p:cNvPr>
          <p:cNvPicPr/>
          <p:nvPr/>
        </p:nvPicPr>
        <p:blipFill>
          <a:blip r:embed="rId3">
            <a:extLst>
              <a:ext uri="{28A0092B-C50C-407E-A947-70E740481C1C}">
                <a14:useLocalDpi xmlns:a14="http://schemas.microsoft.com/office/drawing/2010/main" val="0"/>
              </a:ext>
            </a:extLst>
          </a:blip>
          <a:stretch>
            <a:fillRect/>
          </a:stretch>
        </p:blipFill>
        <p:spPr>
          <a:xfrm>
            <a:off x="1185559" y="2238758"/>
            <a:ext cx="9820882" cy="3280974"/>
          </a:xfrm>
          <a:prstGeom prst="rect">
            <a:avLst/>
          </a:prstGeom>
          <a:ln>
            <a:solidFill>
              <a:schemeClr val="tx1"/>
            </a:solidFill>
          </a:ln>
        </p:spPr>
      </p:pic>
    </p:spTree>
    <p:extLst>
      <p:ext uri="{BB962C8B-B14F-4D97-AF65-F5344CB8AC3E}">
        <p14:creationId xmlns:p14="http://schemas.microsoft.com/office/powerpoint/2010/main" val="13011683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ítulo 1">
            <a:extLst>
              <a:ext uri="{FF2B5EF4-FFF2-40B4-BE49-F238E27FC236}">
                <a16:creationId xmlns:a16="http://schemas.microsoft.com/office/drawing/2014/main" id="{DEB1E42D-E158-4194-89DD-212B956E2F3D}"/>
              </a:ext>
            </a:extLst>
          </p:cNvPr>
          <p:cNvSpPr>
            <a:spLocks noGrp="1"/>
          </p:cNvSpPr>
          <p:nvPr>
            <p:ph type="title"/>
          </p:nvPr>
        </p:nvSpPr>
        <p:spPr>
          <a:xfrm>
            <a:off x="1097280" y="286603"/>
            <a:ext cx="10058400" cy="1450757"/>
          </a:xfrm>
        </p:spPr>
        <p:txBody>
          <a:bodyPr/>
          <a:lstStyle/>
          <a:p>
            <a:r>
              <a:rPr lang="pt-PT" dirty="0"/>
              <a:t>Servidor Nginx</a:t>
            </a:r>
          </a:p>
        </p:txBody>
      </p:sp>
      <p:pic>
        <p:nvPicPr>
          <p:cNvPr id="4" name="Imagem 3">
            <a:extLst>
              <a:ext uri="{FF2B5EF4-FFF2-40B4-BE49-F238E27FC236}">
                <a16:creationId xmlns:a16="http://schemas.microsoft.com/office/drawing/2014/main" id="{538C3A6B-F8F2-46CD-89BC-5FF64EA95CD3}"/>
              </a:ext>
            </a:extLst>
          </p:cNvPr>
          <p:cNvPicPr/>
          <p:nvPr/>
        </p:nvPicPr>
        <p:blipFill rotWithShape="1">
          <a:blip r:embed="rId3">
            <a:extLst>
              <a:ext uri="{28A0092B-C50C-407E-A947-70E740481C1C}">
                <a14:useLocalDpi xmlns:a14="http://schemas.microsoft.com/office/drawing/2010/main" val="0"/>
              </a:ext>
            </a:extLst>
          </a:blip>
          <a:srcRect l="2067" t="4042" r="2277" b="4198"/>
          <a:stretch/>
        </p:blipFill>
        <p:spPr bwMode="auto">
          <a:xfrm>
            <a:off x="2931617" y="2257576"/>
            <a:ext cx="6389726" cy="3132571"/>
          </a:xfrm>
          <a:prstGeom prst="rect">
            <a:avLst/>
          </a:prstGeom>
          <a:ln>
            <a:solidFill>
              <a:schemeClr val="tx1"/>
            </a:solidFill>
          </a:ln>
          <a:extLst>
            <a:ext uri="{53640926-AAD7-44D8-BBD7-CCE9431645EC}">
              <a14:shadowObscured xmlns:a14="http://schemas.microsoft.com/office/drawing/2010/main"/>
            </a:ext>
          </a:extLst>
        </p:spPr>
      </p:pic>
      <p:pic>
        <p:nvPicPr>
          <p:cNvPr id="5" name="Imagem 4">
            <a:extLst>
              <a:ext uri="{FF2B5EF4-FFF2-40B4-BE49-F238E27FC236}">
                <a16:creationId xmlns:a16="http://schemas.microsoft.com/office/drawing/2014/main" id="{07535156-4BB5-4BB4-99F9-079EA02BE8D0}"/>
              </a:ext>
            </a:extLst>
          </p:cNvPr>
          <p:cNvPicPr/>
          <p:nvPr/>
        </p:nvPicPr>
        <p:blipFill>
          <a:blip r:embed="rId4">
            <a:extLst>
              <a:ext uri="{28A0092B-C50C-407E-A947-70E740481C1C}">
                <a14:useLocalDpi xmlns:a14="http://schemas.microsoft.com/office/drawing/2010/main" val="0"/>
              </a:ext>
            </a:extLst>
          </a:blip>
          <a:stretch>
            <a:fillRect/>
          </a:stretch>
        </p:blipFill>
        <p:spPr>
          <a:xfrm>
            <a:off x="2013579" y="2453080"/>
            <a:ext cx="8225801" cy="2741562"/>
          </a:xfrm>
          <a:prstGeom prst="rect">
            <a:avLst/>
          </a:prstGeom>
          <a:ln>
            <a:solidFill>
              <a:schemeClr val="tx1"/>
            </a:solidFill>
          </a:ln>
        </p:spPr>
      </p:pic>
    </p:spTree>
    <p:extLst>
      <p:ext uri="{BB962C8B-B14F-4D97-AF65-F5344CB8AC3E}">
        <p14:creationId xmlns:p14="http://schemas.microsoft.com/office/powerpoint/2010/main" val="3706284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m 6">
            <a:extLst>
              <a:ext uri="{FF2B5EF4-FFF2-40B4-BE49-F238E27FC236}">
                <a16:creationId xmlns:a16="http://schemas.microsoft.com/office/drawing/2014/main" id="{CA8BD9FA-5E02-4DB3-A67A-2E895D97E305}"/>
              </a:ext>
            </a:extLst>
          </p:cNvPr>
          <p:cNvPicPr/>
          <p:nvPr/>
        </p:nvPicPr>
        <p:blipFill rotWithShape="1">
          <a:blip r:embed="rId3" cstate="print">
            <a:extLst>
              <a:ext uri="{28A0092B-C50C-407E-A947-70E740481C1C}">
                <a14:useLocalDpi xmlns:a14="http://schemas.microsoft.com/office/drawing/2010/main" val="0"/>
              </a:ext>
            </a:extLst>
          </a:blip>
          <a:srcRect b="6947"/>
          <a:stretch/>
        </p:blipFill>
        <p:spPr>
          <a:xfrm>
            <a:off x="-1" y="0"/>
            <a:ext cx="12192001" cy="3735422"/>
          </a:xfrm>
          <a:prstGeom prst="rect">
            <a:avLst/>
          </a:prstGeom>
          <a:ln>
            <a:solidFill>
              <a:schemeClr val="tx1"/>
            </a:solidFill>
          </a:ln>
        </p:spPr>
      </p:pic>
      <p:pic>
        <p:nvPicPr>
          <p:cNvPr id="8" name="Imagem 7">
            <a:extLst>
              <a:ext uri="{FF2B5EF4-FFF2-40B4-BE49-F238E27FC236}">
                <a16:creationId xmlns:a16="http://schemas.microsoft.com/office/drawing/2014/main" id="{EFAD0D25-57BF-4857-A10F-2FC8E7907C3C}"/>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2" y="3429000"/>
            <a:ext cx="12192001" cy="3429000"/>
          </a:xfrm>
          <a:prstGeom prst="rect">
            <a:avLst/>
          </a:prstGeom>
          <a:ln>
            <a:solidFill>
              <a:schemeClr val="tx1"/>
            </a:solidFill>
          </a:ln>
        </p:spPr>
      </p:pic>
    </p:spTree>
    <p:extLst>
      <p:ext uri="{BB962C8B-B14F-4D97-AF65-F5344CB8AC3E}">
        <p14:creationId xmlns:p14="http://schemas.microsoft.com/office/powerpoint/2010/main" val="26003736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
            <a:extLst>
              <a:ext uri="{FF2B5EF4-FFF2-40B4-BE49-F238E27FC236}">
                <a16:creationId xmlns:a16="http://schemas.microsoft.com/office/drawing/2014/main" id="{FF792FB8-5E03-4B7B-A47A-EA47778F55D0}"/>
              </a:ext>
            </a:extLst>
          </p:cNvPr>
          <p:cNvSpPr>
            <a:spLocks noGrp="1"/>
          </p:cNvSpPr>
          <p:nvPr>
            <p:ph type="title"/>
          </p:nvPr>
        </p:nvSpPr>
        <p:spPr>
          <a:xfrm>
            <a:off x="1097280" y="286603"/>
            <a:ext cx="10058400" cy="1450757"/>
          </a:xfrm>
        </p:spPr>
        <p:txBody>
          <a:bodyPr/>
          <a:lstStyle/>
          <a:p>
            <a:r>
              <a:rPr lang="pt-PT" dirty="0"/>
              <a:t>Servidor Apache2</a:t>
            </a:r>
          </a:p>
        </p:txBody>
      </p:sp>
      <p:pic>
        <p:nvPicPr>
          <p:cNvPr id="15" name="Imagem 14">
            <a:extLst>
              <a:ext uri="{FF2B5EF4-FFF2-40B4-BE49-F238E27FC236}">
                <a16:creationId xmlns:a16="http://schemas.microsoft.com/office/drawing/2014/main" id="{427A5FA0-5546-4E2A-9BD9-9B95DF90C1A5}"/>
              </a:ext>
            </a:extLst>
          </p:cNvPr>
          <p:cNvPicPr/>
          <p:nvPr/>
        </p:nvPicPr>
        <p:blipFill>
          <a:blip r:embed="rId2">
            <a:extLst>
              <a:ext uri="{28A0092B-C50C-407E-A947-70E740481C1C}">
                <a14:useLocalDpi xmlns:a14="http://schemas.microsoft.com/office/drawing/2010/main" val="0"/>
              </a:ext>
            </a:extLst>
          </a:blip>
          <a:stretch>
            <a:fillRect/>
          </a:stretch>
        </p:blipFill>
        <p:spPr>
          <a:xfrm>
            <a:off x="770799" y="2302743"/>
            <a:ext cx="10650402" cy="2817898"/>
          </a:xfrm>
          <a:prstGeom prst="rect">
            <a:avLst/>
          </a:prstGeom>
          <a:ln>
            <a:solidFill>
              <a:schemeClr val="tx1"/>
            </a:solidFill>
          </a:ln>
        </p:spPr>
      </p:pic>
    </p:spTree>
    <p:extLst>
      <p:ext uri="{BB962C8B-B14F-4D97-AF65-F5344CB8AC3E}">
        <p14:creationId xmlns:p14="http://schemas.microsoft.com/office/powerpoint/2010/main" val="27890903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
            <a:extLst>
              <a:ext uri="{FF2B5EF4-FFF2-40B4-BE49-F238E27FC236}">
                <a16:creationId xmlns:a16="http://schemas.microsoft.com/office/drawing/2014/main" id="{FF792FB8-5E03-4B7B-A47A-EA47778F55D0}"/>
              </a:ext>
            </a:extLst>
          </p:cNvPr>
          <p:cNvSpPr>
            <a:spLocks noGrp="1"/>
          </p:cNvSpPr>
          <p:nvPr>
            <p:ph type="title"/>
          </p:nvPr>
        </p:nvSpPr>
        <p:spPr>
          <a:xfrm>
            <a:off x="1097280" y="286603"/>
            <a:ext cx="10058400" cy="1450757"/>
          </a:xfrm>
        </p:spPr>
        <p:txBody>
          <a:bodyPr/>
          <a:lstStyle/>
          <a:p>
            <a:r>
              <a:rPr lang="pt-PT" dirty="0"/>
              <a:t>Servidor Apache2</a:t>
            </a:r>
          </a:p>
        </p:txBody>
      </p:sp>
      <p:pic>
        <p:nvPicPr>
          <p:cNvPr id="3" name="Imagem 2">
            <a:extLst>
              <a:ext uri="{FF2B5EF4-FFF2-40B4-BE49-F238E27FC236}">
                <a16:creationId xmlns:a16="http://schemas.microsoft.com/office/drawing/2014/main" id="{82F4A1F2-686F-45B1-AE69-7E4AA37035EA}"/>
              </a:ext>
            </a:extLst>
          </p:cNvPr>
          <p:cNvPicPr/>
          <p:nvPr/>
        </p:nvPicPr>
        <p:blipFill>
          <a:blip r:embed="rId2">
            <a:extLst>
              <a:ext uri="{28A0092B-C50C-407E-A947-70E740481C1C}">
                <a14:useLocalDpi xmlns:a14="http://schemas.microsoft.com/office/drawing/2010/main" val="0"/>
              </a:ext>
            </a:extLst>
          </a:blip>
          <a:stretch>
            <a:fillRect/>
          </a:stretch>
        </p:blipFill>
        <p:spPr>
          <a:xfrm>
            <a:off x="1218351" y="2350971"/>
            <a:ext cx="9755297" cy="2339023"/>
          </a:xfrm>
          <a:prstGeom prst="rect">
            <a:avLst/>
          </a:prstGeom>
          <a:ln>
            <a:solidFill>
              <a:schemeClr val="tx1"/>
            </a:solidFill>
          </a:ln>
        </p:spPr>
      </p:pic>
    </p:spTree>
    <p:extLst>
      <p:ext uri="{BB962C8B-B14F-4D97-AF65-F5344CB8AC3E}">
        <p14:creationId xmlns:p14="http://schemas.microsoft.com/office/powerpoint/2010/main" val="2681617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26D877-F03D-4B48-BF28-34B70DA80F76}"/>
              </a:ext>
            </a:extLst>
          </p:cNvPr>
          <p:cNvSpPr>
            <a:spLocks noGrp="1"/>
          </p:cNvSpPr>
          <p:nvPr>
            <p:ph type="title"/>
          </p:nvPr>
        </p:nvSpPr>
        <p:spPr/>
        <p:txBody>
          <a:bodyPr/>
          <a:lstStyle/>
          <a:p>
            <a:r>
              <a:rPr lang="pt-PT" dirty="0"/>
              <a:t>Objetivos</a:t>
            </a:r>
          </a:p>
        </p:txBody>
      </p:sp>
      <p:graphicFrame>
        <p:nvGraphicFramePr>
          <p:cNvPr id="7" name="Marcador de Posição de Conteúdo 6">
            <a:extLst>
              <a:ext uri="{FF2B5EF4-FFF2-40B4-BE49-F238E27FC236}">
                <a16:creationId xmlns:a16="http://schemas.microsoft.com/office/drawing/2014/main" id="{A79E4AFB-F1CC-447C-978A-AF2FDAB0CC1B}"/>
              </a:ext>
            </a:extLst>
          </p:cNvPr>
          <p:cNvGraphicFramePr>
            <a:graphicFrameLocks noGrp="1"/>
          </p:cNvGraphicFramePr>
          <p:nvPr>
            <p:ph idx="1"/>
            <p:extLst>
              <p:ext uri="{D42A27DB-BD31-4B8C-83A1-F6EECF244321}">
                <p14:modId xmlns:p14="http://schemas.microsoft.com/office/powerpoint/2010/main" val="531445241"/>
              </p:ext>
            </p:extLst>
          </p:nvPr>
        </p:nvGraphicFramePr>
        <p:xfrm>
          <a:off x="1097279" y="1845733"/>
          <a:ext cx="10512830" cy="44292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95026276"/>
      </p:ext>
    </p:extLst>
  </p:cSld>
  <p:clrMapOvr>
    <a:masterClrMapping/>
  </p:clrMapOvr>
  <mc:AlternateContent xmlns:mc="http://schemas.openxmlformats.org/markup-compatibility/2006" xmlns:p14="http://schemas.microsoft.com/office/powerpoint/2010/main">
    <mc:Choice Requires="p14">
      <p:transition spd="slow" p14:dur="2000" advTm="2015"/>
    </mc:Choice>
    <mc:Fallback xmlns="">
      <p:transition spd="slow" advTm="2015"/>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
            <a:extLst>
              <a:ext uri="{FF2B5EF4-FFF2-40B4-BE49-F238E27FC236}">
                <a16:creationId xmlns:a16="http://schemas.microsoft.com/office/drawing/2014/main" id="{FF792FB8-5E03-4B7B-A47A-EA47778F55D0}"/>
              </a:ext>
            </a:extLst>
          </p:cNvPr>
          <p:cNvSpPr>
            <a:spLocks noGrp="1"/>
          </p:cNvSpPr>
          <p:nvPr>
            <p:ph type="title"/>
          </p:nvPr>
        </p:nvSpPr>
        <p:spPr>
          <a:xfrm>
            <a:off x="1097280" y="286603"/>
            <a:ext cx="10058400" cy="1450757"/>
          </a:xfrm>
        </p:spPr>
        <p:txBody>
          <a:bodyPr/>
          <a:lstStyle/>
          <a:p>
            <a:r>
              <a:rPr lang="pt-PT" dirty="0"/>
              <a:t>Servidor Apache2</a:t>
            </a:r>
          </a:p>
        </p:txBody>
      </p:sp>
      <p:pic>
        <p:nvPicPr>
          <p:cNvPr id="5" name="Imagem 4">
            <a:extLst>
              <a:ext uri="{FF2B5EF4-FFF2-40B4-BE49-F238E27FC236}">
                <a16:creationId xmlns:a16="http://schemas.microsoft.com/office/drawing/2014/main" id="{43F87951-4722-4A0B-9E35-992025C1CDE3}"/>
              </a:ext>
            </a:extLst>
          </p:cNvPr>
          <p:cNvPicPr/>
          <p:nvPr/>
        </p:nvPicPr>
        <p:blipFill>
          <a:blip r:embed="rId2">
            <a:extLst>
              <a:ext uri="{28A0092B-C50C-407E-A947-70E740481C1C}">
                <a14:useLocalDpi xmlns:a14="http://schemas.microsoft.com/office/drawing/2010/main" val="0"/>
              </a:ext>
            </a:extLst>
          </a:blip>
          <a:stretch>
            <a:fillRect/>
          </a:stretch>
        </p:blipFill>
        <p:spPr>
          <a:xfrm>
            <a:off x="2408983" y="1937085"/>
            <a:ext cx="7434994" cy="3966310"/>
          </a:xfrm>
          <a:prstGeom prst="rect">
            <a:avLst/>
          </a:prstGeom>
          <a:ln>
            <a:solidFill>
              <a:schemeClr val="tx1"/>
            </a:solidFill>
          </a:ln>
        </p:spPr>
      </p:pic>
    </p:spTree>
    <p:extLst>
      <p:ext uri="{BB962C8B-B14F-4D97-AF65-F5344CB8AC3E}">
        <p14:creationId xmlns:p14="http://schemas.microsoft.com/office/powerpoint/2010/main" val="19015759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3770506" y="4608411"/>
            <a:ext cx="4945845" cy="461665"/>
          </a:xfrm>
          <a:prstGeom prst="rect">
            <a:avLst/>
          </a:prstGeom>
        </p:spPr>
        <p:txBody>
          <a:bodyPr wrap="square">
            <a:spAutoFit/>
          </a:bodyPr>
          <a:lstStyle/>
          <a:p>
            <a:pPr algn="ctr"/>
            <a:r>
              <a:rPr lang="pt-PT" sz="2400" b="1" dirty="0">
                <a:solidFill>
                  <a:schemeClr val="tx1">
                    <a:lumMod val="75000"/>
                    <a:lumOff val="25000"/>
                  </a:schemeClr>
                </a:solidFill>
                <a:effectLst>
                  <a:outerShdw blurRad="38100" dist="38100" dir="2700000" algn="tl">
                    <a:srgbClr val="000000">
                      <a:alpha val="43137"/>
                    </a:srgbClr>
                  </a:outerShdw>
                </a:effectLst>
              </a:rPr>
              <a:t>Centros de Processamento de Dados</a:t>
            </a:r>
          </a:p>
        </p:txBody>
      </p:sp>
      <p:sp>
        <p:nvSpPr>
          <p:cNvPr id="12" name="Retângulo 11"/>
          <p:cNvSpPr/>
          <p:nvPr/>
        </p:nvSpPr>
        <p:spPr>
          <a:xfrm>
            <a:off x="3993874" y="5065456"/>
            <a:ext cx="4204252" cy="369332"/>
          </a:xfrm>
          <a:prstGeom prst="rect">
            <a:avLst/>
          </a:prstGeom>
        </p:spPr>
        <p:txBody>
          <a:bodyPr wrap="square">
            <a:spAutoFit/>
          </a:bodyPr>
          <a:lstStyle/>
          <a:p>
            <a:pPr algn="ctr"/>
            <a:r>
              <a:rPr lang="pt-PT" b="1" dirty="0">
                <a:solidFill>
                  <a:schemeClr val="tx1">
                    <a:lumMod val="75000"/>
                    <a:lumOff val="25000"/>
                  </a:schemeClr>
                </a:solidFill>
                <a:effectLst>
                  <a:outerShdw blurRad="38100" dist="38100" dir="2700000" algn="tl">
                    <a:srgbClr val="000000">
                      <a:alpha val="43137"/>
                    </a:srgbClr>
                  </a:outerShdw>
                </a:effectLst>
              </a:rPr>
              <a:t>2020.2021</a:t>
            </a:r>
          </a:p>
        </p:txBody>
      </p:sp>
      <p:sp>
        <p:nvSpPr>
          <p:cNvPr id="13" name="Retângulo 12"/>
          <p:cNvSpPr/>
          <p:nvPr/>
        </p:nvSpPr>
        <p:spPr>
          <a:xfrm>
            <a:off x="2015089" y="1792544"/>
            <a:ext cx="8161821" cy="1446550"/>
          </a:xfrm>
          <a:prstGeom prst="rect">
            <a:avLst/>
          </a:prstGeom>
        </p:spPr>
        <p:txBody>
          <a:bodyPr wrap="square">
            <a:spAutoFit/>
          </a:bodyPr>
          <a:lstStyle/>
          <a:p>
            <a:pPr algn="ctr"/>
            <a:r>
              <a:rPr lang="pt-PT" sz="8800" dirty="0"/>
              <a:t>Serviço HTTP</a:t>
            </a:r>
          </a:p>
        </p:txBody>
      </p:sp>
      <p:sp>
        <p:nvSpPr>
          <p:cNvPr id="9" name="Retângulo 8">
            <a:extLst>
              <a:ext uri="{FF2B5EF4-FFF2-40B4-BE49-F238E27FC236}">
                <a16:creationId xmlns:a16="http://schemas.microsoft.com/office/drawing/2014/main" id="{E0CC8ED2-152D-4605-ACA1-DE2B5D1EC834}"/>
              </a:ext>
            </a:extLst>
          </p:cNvPr>
          <p:cNvSpPr/>
          <p:nvPr/>
        </p:nvSpPr>
        <p:spPr>
          <a:xfrm>
            <a:off x="294860" y="6439393"/>
            <a:ext cx="11897139" cy="369332"/>
          </a:xfrm>
          <a:prstGeom prst="rect">
            <a:avLst/>
          </a:prstGeom>
        </p:spPr>
        <p:txBody>
          <a:bodyPr wrap="square">
            <a:spAutoFit/>
          </a:bodyPr>
          <a:lstStyle/>
          <a:p>
            <a:r>
              <a:rPr lang="pt-PT" dirty="0">
                <a:solidFill>
                  <a:schemeClr val="bg1"/>
                </a:solidFill>
                <a:effectLst>
                  <a:outerShdw blurRad="38100" dist="38100" dir="2700000" algn="tl">
                    <a:srgbClr val="000000">
                      <a:alpha val="43137"/>
                    </a:srgbClr>
                  </a:outerShdw>
                </a:effectLst>
              </a:rPr>
              <a:t>Gonçalo Vicente – 2172131 														            Professor: Daniel Fuentes</a:t>
            </a:r>
          </a:p>
        </p:txBody>
      </p:sp>
      <p:pic>
        <p:nvPicPr>
          <p:cNvPr id="7" name="Imagem 6" descr="Escola Superior de Tecnologia e Gestão">
            <a:extLst>
              <a:ext uri="{FF2B5EF4-FFF2-40B4-BE49-F238E27FC236}">
                <a16:creationId xmlns:a16="http://schemas.microsoft.com/office/drawing/2014/main" id="{FCBB82B4-F360-4141-BB64-E1D7218D858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607772" y="18654"/>
            <a:ext cx="4509770" cy="847725"/>
          </a:xfrm>
          <a:prstGeom prst="rect">
            <a:avLst/>
          </a:prstGeom>
          <a:noFill/>
          <a:ln>
            <a:noFill/>
          </a:ln>
        </p:spPr>
      </p:pic>
    </p:spTree>
    <p:extLst>
      <p:ext uri="{BB962C8B-B14F-4D97-AF65-F5344CB8AC3E}">
        <p14:creationId xmlns:p14="http://schemas.microsoft.com/office/powerpoint/2010/main" val="3159570194"/>
      </p:ext>
    </p:extLst>
  </p:cSld>
  <p:clrMapOvr>
    <a:masterClrMapping/>
  </p:clrMapOvr>
  <mc:AlternateContent xmlns:mc="http://schemas.openxmlformats.org/markup-compatibility/2006" xmlns:p14="http://schemas.microsoft.com/office/powerpoint/2010/main">
    <mc:Choice Requires="p14">
      <p:transition spd="slow" p14:dur="2000" advTm="7297"/>
    </mc:Choice>
    <mc:Fallback xmlns="">
      <p:transition spd="slow" advTm="7297"/>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A8DA1E-00A9-4BD9-800C-6C3543CA6326}"/>
              </a:ext>
            </a:extLst>
          </p:cNvPr>
          <p:cNvSpPr>
            <a:spLocks noGrp="1"/>
          </p:cNvSpPr>
          <p:nvPr>
            <p:ph type="title"/>
          </p:nvPr>
        </p:nvSpPr>
        <p:spPr/>
        <p:txBody>
          <a:bodyPr/>
          <a:lstStyle/>
          <a:p>
            <a:r>
              <a:rPr lang="pt-PT" dirty="0"/>
              <a:t>O que é e o que faz?</a:t>
            </a:r>
          </a:p>
        </p:txBody>
      </p:sp>
      <p:graphicFrame>
        <p:nvGraphicFramePr>
          <p:cNvPr id="4" name="Marcador de Posição de Conteúdo 3">
            <a:extLst>
              <a:ext uri="{FF2B5EF4-FFF2-40B4-BE49-F238E27FC236}">
                <a16:creationId xmlns:a16="http://schemas.microsoft.com/office/drawing/2014/main" id="{4AF3D5DC-DE53-49C4-8FBC-E9BB57624EAF}"/>
              </a:ext>
            </a:extLst>
          </p:cNvPr>
          <p:cNvGraphicFramePr>
            <a:graphicFrameLocks noGrp="1"/>
          </p:cNvGraphicFramePr>
          <p:nvPr>
            <p:ph idx="1"/>
            <p:extLst>
              <p:ext uri="{D42A27DB-BD31-4B8C-83A1-F6EECF244321}">
                <p14:modId xmlns:p14="http://schemas.microsoft.com/office/powerpoint/2010/main" val="2352708287"/>
              </p:ext>
            </p:extLst>
          </p:nvPr>
        </p:nvGraphicFramePr>
        <p:xfrm>
          <a:off x="1097280" y="1845734"/>
          <a:ext cx="4527665" cy="40233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Tabela 5">
            <a:extLst>
              <a:ext uri="{FF2B5EF4-FFF2-40B4-BE49-F238E27FC236}">
                <a16:creationId xmlns:a16="http://schemas.microsoft.com/office/drawing/2014/main" id="{27806347-FE9D-4825-B5A4-D4844DE461A0}"/>
              </a:ext>
            </a:extLst>
          </p:cNvPr>
          <p:cNvGraphicFramePr>
            <a:graphicFrameLocks noGrp="1"/>
          </p:cNvGraphicFramePr>
          <p:nvPr>
            <p:extLst>
              <p:ext uri="{D42A27DB-BD31-4B8C-83A1-F6EECF244321}">
                <p14:modId xmlns:p14="http://schemas.microsoft.com/office/powerpoint/2010/main" val="514996271"/>
              </p:ext>
            </p:extLst>
          </p:nvPr>
        </p:nvGraphicFramePr>
        <p:xfrm>
          <a:off x="5835338" y="2232896"/>
          <a:ext cx="5147189" cy="3249036"/>
        </p:xfrm>
        <a:graphic>
          <a:graphicData uri="http://schemas.openxmlformats.org/drawingml/2006/table">
            <a:tbl>
              <a:tblPr firstRow="1" firstCol="1" bandRow="1">
                <a:tableStyleId>{5C22544A-7EE6-4342-B048-85BDC9FD1C3A}</a:tableStyleId>
              </a:tblPr>
              <a:tblGrid>
                <a:gridCol w="2029823">
                  <a:extLst>
                    <a:ext uri="{9D8B030D-6E8A-4147-A177-3AD203B41FA5}">
                      <a16:colId xmlns:a16="http://schemas.microsoft.com/office/drawing/2014/main" val="3638338780"/>
                    </a:ext>
                  </a:extLst>
                </a:gridCol>
                <a:gridCol w="3117366">
                  <a:extLst>
                    <a:ext uri="{9D8B030D-6E8A-4147-A177-3AD203B41FA5}">
                      <a16:colId xmlns:a16="http://schemas.microsoft.com/office/drawing/2014/main" val="3032221972"/>
                    </a:ext>
                  </a:extLst>
                </a:gridCol>
              </a:tblGrid>
              <a:tr h="541506">
                <a:tc>
                  <a:txBody>
                    <a:bodyPr/>
                    <a:lstStyle/>
                    <a:p>
                      <a:pPr indent="144145" algn="just"/>
                      <a:r>
                        <a:rPr lang="pt-PT" sz="2400" dirty="0">
                          <a:effectLst/>
                        </a:rPr>
                        <a:t>Ano </a:t>
                      </a:r>
                      <a:endParaRPr lang="pt-PT" sz="24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4145" algn="just"/>
                      <a:r>
                        <a:rPr lang="pt-PT" sz="2400" dirty="0">
                          <a:effectLst/>
                        </a:rPr>
                        <a:t>Versão HTTP</a:t>
                      </a:r>
                      <a:endParaRPr lang="pt-PT" sz="24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64208615"/>
                  </a:ext>
                </a:extLst>
              </a:tr>
              <a:tr h="541506">
                <a:tc>
                  <a:txBody>
                    <a:bodyPr/>
                    <a:lstStyle/>
                    <a:p>
                      <a:pPr indent="144145" algn="just"/>
                      <a:r>
                        <a:rPr lang="pt-PT" sz="1600" dirty="0">
                          <a:effectLst/>
                        </a:rPr>
                        <a:t>1990</a:t>
                      </a:r>
                      <a:endParaRPr lang="pt-PT" sz="16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4145" algn="just"/>
                      <a:r>
                        <a:rPr lang="pt-PT" sz="1600" dirty="0">
                          <a:effectLst/>
                        </a:rPr>
                        <a:t>0.9</a:t>
                      </a:r>
                      <a:endParaRPr lang="pt-PT" sz="16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08067691"/>
                  </a:ext>
                </a:extLst>
              </a:tr>
              <a:tr h="541506">
                <a:tc>
                  <a:txBody>
                    <a:bodyPr/>
                    <a:lstStyle/>
                    <a:p>
                      <a:pPr indent="144145" algn="just"/>
                      <a:r>
                        <a:rPr lang="pt-PT" sz="1600" dirty="0">
                          <a:effectLst/>
                        </a:rPr>
                        <a:t>1996</a:t>
                      </a:r>
                      <a:endParaRPr lang="pt-PT" sz="16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4145" algn="just"/>
                      <a:r>
                        <a:rPr lang="pt-PT" sz="1600" dirty="0">
                          <a:effectLst/>
                        </a:rPr>
                        <a:t>1.0</a:t>
                      </a:r>
                      <a:endParaRPr lang="pt-PT" sz="16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14276251"/>
                  </a:ext>
                </a:extLst>
              </a:tr>
              <a:tr h="541506">
                <a:tc>
                  <a:txBody>
                    <a:bodyPr/>
                    <a:lstStyle/>
                    <a:p>
                      <a:pPr indent="144145" algn="just"/>
                      <a:r>
                        <a:rPr lang="pt-PT" sz="1600" dirty="0">
                          <a:effectLst/>
                        </a:rPr>
                        <a:t>1997</a:t>
                      </a:r>
                      <a:endParaRPr lang="pt-PT" sz="10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4145" algn="just"/>
                      <a:r>
                        <a:rPr lang="pt-PT" sz="1600" dirty="0">
                          <a:effectLst/>
                        </a:rPr>
                        <a:t>1.1</a:t>
                      </a:r>
                      <a:endParaRPr lang="pt-PT" sz="16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75485866"/>
                  </a:ext>
                </a:extLst>
              </a:tr>
              <a:tr h="541506">
                <a:tc>
                  <a:txBody>
                    <a:bodyPr/>
                    <a:lstStyle/>
                    <a:p>
                      <a:pPr indent="144145" algn="just"/>
                      <a:r>
                        <a:rPr lang="pt-PT" sz="1600" dirty="0">
                          <a:effectLst/>
                        </a:rPr>
                        <a:t>2015</a:t>
                      </a:r>
                      <a:endParaRPr lang="pt-PT" sz="16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4145" algn="just"/>
                      <a:r>
                        <a:rPr lang="pt-PT" sz="1600" dirty="0">
                          <a:effectLst/>
                        </a:rPr>
                        <a:t>2.0</a:t>
                      </a:r>
                      <a:endParaRPr lang="pt-PT" sz="10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56115215"/>
                  </a:ext>
                </a:extLst>
              </a:tr>
              <a:tr h="541506">
                <a:tc>
                  <a:txBody>
                    <a:bodyPr/>
                    <a:lstStyle/>
                    <a:p>
                      <a:pPr indent="144145" algn="just"/>
                      <a:r>
                        <a:rPr lang="pt-PT" sz="1600" dirty="0">
                          <a:effectLst/>
                        </a:rPr>
                        <a:t>2018</a:t>
                      </a:r>
                      <a:endParaRPr lang="pt-PT" sz="16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4145" algn="just"/>
                      <a:r>
                        <a:rPr lang="pt-PT" sz="1600" dirty="0">
                          <a:effectLst/>
                        </a:rPr>
                        <a:t>3.0</a:t>
                      </a:r>
                      <a:endParaRPr lang="pt-PT" sz="16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32462052"/>
                  </a:ext>
                </a:extLst>
              </a:tr>
            </a:tbl>
          </a:graphicData>
        </a:graphic>
      </p:graphicFrame>
    </p:spTree>
    <p:extLst>
      <p:ext uri="{BB962C8B-B14F-4D97-AF65-F5344CB8AC3E}">
        <p14:creationId xmlns:p14="http://schemas.microsoft.com/office/powerpoint/2010/main" val="2429712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5" name="Imagem 24" descr="Nginx vs Apache: Which Web Server Is the Best? (2020 Edition)">
            <a:extLst>
              <a:ext uri="{FF2B5EF4-FFF2-40B4-BE49-F238E27FC236}">
                <a16:creationId xmlns:a16="http://schemas.microsoft.com/office/drawing/2014/main" id="{5ED280C7-BF32-4D00-8F70-138256E0E08F}"/>
              </a:ext>
            </a:extLst>
          </p:cNvPr>
          <p:cNvPicPr/>
          <p:nvPr/>
        </p:nvPicPr>
        <p:blipFill rotWithShape="1">
          <a:blip r:embed="rId3" cstate="print">
            <a:extLst>
              <a:ext uri="{28A0092B-C50C-407E-A947-70E740481C1C}">
                <a14:useLocalDpi xmlns:a14="http://schemas.microsoft.com/office/drawing/2010/main" val="0"/>
              </a:ext>
            </a:extLst>
          </a:blip>
          <a:srcRect l="1953" r="8008" b="9"/>
          <a:stretch/>
        </p:blipFill>
        <p:spPr bwMode="auto">
          <a:xfrm>
            <a:off x="5286788" y="2536233"/>
            <a:ext cx="6236208" cy="3660185"/>
          </a:xfrm>
          <a:prstGeom prst="rect">
            <a:avLst/>
          </a:prstGeom>
          <a:noFill/>
          <a:extLst>
            <a:ext uri="{53640926-AAD7-44D8-BBD7-CCE9431645EC}">
              <a14:shadowObscured xmlns:a14="http://schemas.microsoft.com/office/drawing/2010/main"/>
            </a:ext>
          </a:extLst>
        </p:spPr>
      </p:pic>
      <p:sp>
        <p:nvSpPr>
          <p:cNvPr id="2" name="Título 1">
            <a:extLst>
              <a:ext uri="{FF2B5EF4-FFF2-40B4-BE49-F238E27FC236}">
                <a16:creationId xmlns:a16="http://schemas.microsoft.com/office/drawing/2014/main" id="{5111D9B3-C09E-488B-B5A5-0AC3899E06EF}"/>
              </a:ext>
            </a:extLst>
          </p:cNvPr>
          <p:cNvSpPr>
            <a:spLocks noGrp="1"/>
          </p:cNvSpPr>
          <p:nvPr>
            <p:ph type="title"/>
          </p:nvPr>
        </p:nvSpPr>
        <p:spPr/>
        <p:txBody>
          <a:bodyPr>
            <a:normAutofit/>
          </a:bodyPr>
          <a:lstStyle/>
          <a:p>
            <a:r>
              <a:rPr lang="pt-PT">
                <a:solidFill>
                  <a:schemeClr val="tx1"/>
                </a:solidFill>
              </a:rPr>
              <a:t>Nginx vs Apache2</a:t>
            </a:r>
            <a:endParaRPr lang="pt-PT" dirty="0">
              <a:solidFill>
                <a:schemeClr val="bg1"/>
              </a:solidFill>
            </a:endParaRPr>
          </a:p>
        </p:txBody>
      </p:sp>
      <p:graphicFrame>
        <p:nvGraphicFramePr>
          <p:cNvPr id="15" name="Marcador de Posição de Conteúdo 3">
            <a:extLst>
              <a:ext uri="{FF2B5EF4-FFF2-40B4-BE49-F238E27FC236}">
                <a16:creationId xmlns:a16="http://schemas.microsoft.com/office/drawing/2014/main" id="{D4C1595C-7DF5-4B66-8E54-98323D65E2FF}"/>
              </a:ext>
            </a:extLst>
          </p:cNvPr>
          <p:cNvGraphicFramePr>
            <a:graphicFrameLocks/>
          </p:cNvGraphicFramePr>
          <p:nvPr>
            <p:extLst>
              <p:ext uri="{D42A27DB-BD31-4B8C-83A1-F6EECF244321}">
                <p14:modId xmlns:p14="http://schemas.microsoft.com/office/powerpoint/2010/main" val="3572971743"/>
              </p:ext>
            </p:extLst>
          </p:nvPr>
        </p:nvGraphicFramePr>
        <p:xfrm>
          <a:off x="-204282" y="1926077"/>
          <a:ext cx="5719863" cy="432491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6348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83C792-29FD-4140-9FA3-E3603EC11919}"/>
              </a:ext>
            </a:extLst>
          </p:cNvPr>
          <p:cNvSpPr>
            <a:spLocks noGrp="1"/>
          </p:cNvSpPr>
          <p:nvPr>
            <p:ph type="title"/>
          </p:nvPr>
        </p:nvSpPr>
        <p:spPr/>
        <p:txBody>
          <a:bodyPr/>
          <a:lstStyle/>
          <a:p>
            <a:r>
              <a:rPr lang="pt-PT" dirty="0"/>
              <a:t>Cenário e</a:t>
            </a:r>
            <a:br>
              <a:rPr lang="pt-PT" dirty="0"/>
            </a:br>
            <a:r>
              <a:rPr lang="pt-PT" dirty="0"/>
              <a:t>Endereçamento	</a:t>
            </a:r>
          </a:p>
        </p:txBody>
      </p:sp>
      <p:pic>
        <p:nvPicPr>
          <p:cNvPr id="8" name="Imagem 7">
            <a:extLst>
              <a:ext uri="{FF2B5EF4-FFF2-40B4-BE49-F238E27FC236}">
                <a16:creationId xmlns:a16="http://schemas.microsoft.com/office/drawing/2014/main" id="{7BB02981-6920-44DE-8D0F-D2DF1C139300}"/>
              </a:ext>
            </a:extLst>
          </p:cNvPr>
          <p:cNvPicPr/>
          <p:nvPr/>
        </p:nvPicPr>
        <p:blipFill>
          <a:blip r:embed="rId3">
            <a:extLst>
              <a:ext uri="{28A0092B-C50C-407E-A947-70E740481C1C}">
                <a14:useLocalDpi xmlns:a14="http://schemas.microsoft.com/office/drawing/2010/main" val="0"/>
              </a:ext>
            </a:extLst>
          </a:blip>
          <a:stretch>
            <a:fillRect/>
          </a:stretch>
        </p:blipFill>
        <p:spPr>
          <a:xfrm>
            <a:off x="4980562" y="286602"/>
            <a:ext cx="6614807" cy="5705635"/>
          </a:xfrm>
          <a:prstGeom prst="rect">
            <a:avLst/>
          </a:prstGeom>
        </p:spPr>
      </p:pic>
      <p:graphicFrame>
        <p:nvGraphicFramePr>
          <p:cNvPr id="9" name="Tabela 8">
            <a:extLst>
              <a:ext uri="{FF2B5EF4-FFF2-40B4-BE49-F238E27FC236}">
                <a16:creationId xmlns:a16="http://schemas.microsoft.com/office/drawing/2014/main" id="{5657FD9C-4642-42A1-B56B-C743BA1AC78A}"/>
              </a:ext>
            </a:extLst>
          </p:cNvPr>
          <p:cNvGraphicFramePr>
            <a:graphicFrameLocks noGrp="1"/>
          </p:cNvGraphicFramePr>
          <p:nvPr>
            <p:extLst>
              <p:ext uri="{D42A27DB-BD31-4B8C-83A1-F6EECF244321}">
                <p14:modId xmlns:p14="http://schemas.microsoft.com/office/powerpoint/2010/main" val="3513034932"/>
              </p:ext>
            </p:extLst>
          </p:nvPr>
        </p:nvGraphicFramePr>
        <p:xfrm>
          <a:off x="596631" y="3397202"/>
          <a:ext cx="5448299" cy="2849880"/>
        </p:xfrm>
        <a:graphic>
          <a:graphicData uri="http://schemas.openxmlformats.org/drawingml/2006/table">
            <a:tbl>
              <a:tblPr>
                <a:tableStyleId>{284E427A-3D55-4303-BF80-6455036E1DE7}</a:tableStyleId>
              </a:tblPr>
              <a:tblGrid>
                <a:gridCol w="887965">
                  <a:extLst>
                    <a:ext uri="{9D8B030D-6E8A-4147-A177-3AD203B41FA5}">
                      <a16:colId xmlns:a16="http://schemas.microsoft.com/office/drawing/2014/main" val="1513649078"/>
                    </a:ext>
                  </a:extLst>
                </a:gridCol>
                <a:gridCol w="1408059">
                  <a:extLst>
                    <a:ext uri="{9D8B030D-6E8A-4147-A177-3AD203B41FA5}">
                      <a16:colId xmlns:a16="http://schemas.microsoft.com/office/drawing/2014/main" val="2059277436"/>
                    </a:ext>
                  </a:extLst>
                </a:gridCol>
                <a:gridCol w="599376">
                  <a:extLst>
                    <a:ext uri="{9D8B030D-6E8A-4147-A177-3AD203B41FA5}">
                      <a16:colId xmlns:a16="http://schemas.microsoft.com/office/drawing/2014/main" val="1406809495"/>
                    </a:ext>
                  </a:extLst>
                </a:gridCol>
                <a:gridCol w="713543">
                  <a:extLst>
                    <a:ext uri="{9D8B030D-6E8A-4147-A177-3AD203B41FA5}">
                      <a16:colId xmlns:a16="http://schemas.microsoft.com/office/drawing/2014/main" val="4166332573"/>
                    </a:ext>
                  </a:extLst>
                </a:gridCol>
                <a:gridCol w="1052873">
                  <a:extLst>
                    <a:ext uri="{9D8B030D-6E8A-4147-A177-3AD203B41FA5}">
                      <a16:colId xmlns:a16="http://schemas.microsoft.com/office/drawing/2014/main" val="1491537451"/>
                    </a:ext>
                  </a:extLst>
                </a:gridCol>
                <a:gridCol w="786483">
                  <a:extLst>
                    <a:ext uri="{9D8B030D-6E8A-4147-A177-3AD203B41FA5}">
                      <a16:colId xmlns:a16="http://schemas.microsoft.com/office/drawing/2014/main" val="4065292832"/>
                    </a:ext>
                  </a:extLst>
                </a:gridCol>
              </a:tblGrid>
              <a:tr h="200025">
                <a:tc>
                  <a:txBody>
                    <a:bodyPr/>
                    <a:lstStyle/>
                    <a:p>
                      <a:pPr algn="l" fontAlgn="b"/>
                      <a:r>
                        <a:rPr lang="pt-PT" sz="1100" u="none" strike="noStrike">
                          <a:effectLst/>
                        </a:rPr>
                        <a:t> </a:t>
                      </a:r>
                      <a:endParaRPr lang="pt-PT"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r>
                        <a:rPr lang="pt-PT" sz="1100" b="1" u="none" strike="noStrike" dirty="0">
                          <a:effectLst/>
                        </a:rPr>
                        <a:t>Equipamento</a:t>
                      </a:r>
                      <a:endParaRPr lang="pt-PT"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pt-PT" sz="1100" b="1" u="none" strike="noStrike" dirty="0">
                          <a:effectLst/>
                        </a:rPr>
                        <a:t>Interface</a:t>
                      </a:r>
                      <a:endParaRPr lang="pt-PT"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pt-PT" sz="1100" b="1" u="none" strike="noStrike" dirty="0">
                          <a:effectLst/>
                        </a:rPr>
                        <a:t>IP </a:t>
                      </a:r>
                      <a:endParaRPr lang="pt-PT"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pt-PT" sz="1100" b="1" u="none" strike="noStrike" dirty="0">
                          <a:effectLst/>
                        </a:rPr>
                        <a:t>Máscara de rede</a:t>
                      </a:r>
                      <a:endParaRPr lang="pt-PT"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pt-PT" sz="1100" b="1" u="none" strike="noStrike" dirty="0">
                          <a:effectLst/>
                        </a:rPr>
                        <a:t>Gateway</a:t>
                      </a:r>
                      <a:endParaRPr lang="pt-PT" sz="11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543037271"/>
                  </a:ext>
                </a:extLst>
              </a:tr>
              <a:tr h="190500">
                <a:tc rowSpan="8">
                  <a:txBody>
                    <a:bodyPr/>
                    <a:lstStyle/>
                    <a:p>
                      <a:pPr algn="ctr" fontAlgn="ctr"/>
                      <a:r>
                        <a:rPr lang="pt-PT" sz="1100" b="1" u="none" strike="noStrike" dirty="0">
                          <a:effectLst/>
                        </a:rPr>
                        <a:t>Área Apache2</a:t>
                      </a:r>
                      <a:endParaRPr lang="pt-PT" sz="1100" b="1" i="0" u="none" strike="noStrike" dirty="0">
                        <a:solidFill>
                          <a:srgbClr val="000000"/>
                        </a:solidFill>
                        <a:effectLst/>
                        <a:latin typeface="Calibri" panose="020F0502020204030204" pitchFamily="34" charset="0"/>
                      </a:endParaRPr>
                    </a:p>
                  </a:txBody>
                  <a:tcPr marL="9525" marR="9525" marT="9525" marB="0" anchor="ctr"/>
                </a:tc>
                <a:tc rowSpan="3">
                  <a:txBody>
                    <a:bodyPr/>
                    <a:lstStyle/>
                    <a:p>
                      <a:pPr algn="ctr" fontAlgn="ctr"/>
                      <a:r>
                        <a:rPr lang="pt-PT" sz="1100" u="none" strike="noStrike">
                          <a:effectLst/>
                        </a:rPr>
                        <a:t>RApache2</a:t>
                      </a:r>
                      <a:endParaRPr lang="pt-PT"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pt-PT" sz="1100" u="none" strike="noStrike">
                          <a:effectLst/>
                        </a:rPr>
                        <a:t>fa0/0</a:t>
                      </a:r>
                      <a:endParaRPr lang="pt-PT"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pt-PT" sz="1100" u="none" strike="noStrike">
                          <a:effectLst/>
                        </a:rPr>
                        <a:t>172.16.1.1</a:t>
                      </a:r>
                      <a:endParaRPr lang="pt-PT"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r>
                        <a:rPr lang="pt-PT" sz="1100" u="none" strike="noStrike">
                          <a:effectLst/>
                        </a:rPr>
                        <a:t>255.255.255.252</a:t>
                      </a:r>
                      <a:endParaRPr lang="pt-PT" sz="11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pt-PT" sz="1100" u="none" strike="noStrike">
                          <a:effectLst/>
                        </a:rPr>
                        <a:t> </a:t>
                      </a:r>
                      <a:endParaRPr lang="pt-PT"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79315619"/>
                  </a:ext>
                </a:extLst>
              </a:tr>
              <a:tr h="190500">
                <a:tc vMerge="1">
                  <a:txBody>
                    <a:bodyPr/>
                    <a:lstStyle/>
                    <a:p>
                      <a:endParaRPr lang="pt-PT"/>
                    </a:p>
                  </a:txBody>
                  <a:tcPr/>
                </a:tc>
                <a:tc vMerge="1">
                  <a:txBody>
                    <a:bodyPr/>
                    <a:lstStyle/>
                    <a:p>
                      <a:endParaRPr lang="pt-PT"/>
                    </a:p>
                  </a:txBody>
                  <a:tcPr/>
                </a:tc>
                <a:tc>
                  <a:txBody>
                    <a:bodyPr/>
                    <a:lstStyle/>
                    <a:p>
                      <a:pPr algn="ctr" fontAlgn="ctr"/>
                      <a:r>
                        <a:rPr lang="pt-PT" sz="1100" u="none" strike="noStrike">
                          <a:effectLst/>
                        </a:rPr>
                        <a:t>fa1/0</a:t>
                      </a:r>
                      <a:endParaRPr lang="pt-PT"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pt-PT" sz="1100" u="none" strike="noStrike">
                          <a:effectLst/>
                        </a:rPr>
                        <a:t>DHCP</a:t>
                      </a:r>
                      <a:endParaRPr lang="pt-PT"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pt-PT" sz="1100" u="none" strike="noStrike">
                          <a:effectLst/>
                        </a:rPr>
                        <a:t>DHCP</a:t>
                      </a:r>
                      <a:endParaRPr lang="pt-PT" sz="11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pt-PT" sz="1100" u="none" strike="noStrike">
                          <a:effectLst/>
                        </a:rPr>
                        <a:t> </a:t>
                      </a:r>
                      <a:endParaRPr lang="pt-PT"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44164704"/>
                  </a:ext>
                </a:extLst>
              </a:tr>
              <a:tr h="190500">
                <a:tc vMerge="1">
                  <a:txBody>
                    <a:bodyPr/>
                    <a:lstStyle/>
                    <a:p>
                      <a:endParaRPr lang="pt-PT"/>
                    </a:p>
                  </a:txBody>
                  <a:tcPr/>
                </a:tc>
                <a:tc vMerge="1">
                  <a:txBody>
                    <a:bodyPr/>
                    <a:lstStyle/>
                    <a:p>
                      <a:endParaRPr lang="pt-PT"/>
                    </a:p>
                  </a:txBody>
                  <a:tcPr/>
                </a:tc>
                <a:tc>
                  <a:txBody>
                    <a:bodyPr/>
                    <a:lstStyle/>
                    <a:p>
                      <a:pPr algn="ctr" fontAlgn="ctr"/>
                      <a:r>
                        <a:rPr lang="pt-PT" sz="1100" u="none" strike="noStrike">
                          <a:effectLst/>
                        </a:rPr>
                        <a:t>fa0/1</a:t>
                      </a:r>
                      <a:endParaRPr lang="pt-PT"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pt-PT" sz="1100" u="none" strike="noStrike">
                          <a:effectLst/>
                        </a:rPr>
                        <a:t>10.0.0.254</a:t>
                      </a:r>
                      <a:endParaRPr lang="pt-PT"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pt-PT" sz="1100" u="none" strike="noStrike">
                          <a:effectLst/>
                        </a:rPr>
                        <a:t>255.255.255.0</a:t>
                      </a:r>
                      <a:endParaRPr lang="pt-PT" sz="11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pt-PT" sz="1100" u="none" strike="noStrike">
                          <a:effectLst/>
                        </a:rPr>
                        <a:t> </a:t>
                      </a:r>
                      <a:endParaRPr lang="pt-PT"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25528720"/>
                  </a:ext>
                </a:extLst>
              </a:tr>
              <a:tr h="190500">
                <a:tc vMerge="1">
                  <a:txBody>
                    <a:bodyPr/>
                    <a:lstStyle/>
                    <a:p>
                      <a:endParaRPr lang="pt-PT"/>
                    </a:p>
                  </a:txBody>
                  <a:tcPr/>
                </a:tc>
                <a:tc>
                  <a:txBody>
                    <a:bodyPr/>
                    <a:lstStyle/>
                    <a:p>
                      <a:pPr algn="ctr" fontAlgn="ctr"/>
                      <a:r>
                        <a:rPr lang="pt-PT" sz="1100" u="none" strike="noStrike">
                          <a:effectLst/>
                        </a:rPr>
                        <a:t>PC2</a:t>
                      </a:r>
                      <a:endParaRPr lang="pt-PT"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pt-PT" sz="1100" u="none" strike="noStrike">
                          <a:effectLst/>
                        </a:rPr>
                        <a:t>e0</a:t>
                      </a:r>
                      <a:endParaRPr lang="pt-PT"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pt-PT" sz="1100" u="none" strike="noStrike">
                          <a:effectLst/>
                        </a:rPr>
                        <a:t>10.0.0.1</a:t>
                      </a:r>
                      <a:endParaRPr lang="pt-PT"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pt-PT" sz="1100" u="none" strike="noStrike">
                          <a:effectLst/>
                        </a:rPr>
                        <a:t>255.255.255.0</a:t>
                      </a:r>
                      <a:endParaRPr lang="pt-PT" sz="11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pt-PT" sz="1100" u="none" strike="noStrike">
                          <a:effectLst/>
                        </a:rPr>
                        <a:t>10.0.0.254</a:t>
                      </a:r>
                      <a:endParaRPr lang="pt-PT"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5524743"/>
                  </a:ext>
                </a:extLst>
              </a:tr>
              <a:tr h="190500">
                <a:tc vMerge="1">
                  <a:txBody>
                    <a:bodyPr/>
                    <a:lstStyle/>
                    <a:p>
                      <a:endParaRPr lang="pt-PT"/>
                    </a:p>
                  </a:txBody>
                  <a:tcPr/>
                </a:tc>
                <a:tc>
                  <a:txBody>
                    <a:bodyPr/>
                    <a:lstStyle/>
                    <a:p>
                      <a:pPr algn="ctr" fontAlgn="ctr"/>
                      <a:r>
                        <a:rPr lang="pt-PT" sz="1100" u="none" strike="noStrike">
                          <a:effectLst/>
                        </a:rPr>
                        <a:t>Win 7 - CPD 2</a:t>
                      </a:r>
                      <a:endParaRPr lang="pt-PT"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pt-PT" sz="1100" u="none" strike="noStrike">
                          <a:effectLst/>
                        </a:rPr>
                        <a:t>e0</a:t>
                      </a:r>
                      <a:endParaRPr lang="pt-PT"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pt-PT" sz="1100" u="none" strike="noStrike">
                          <a:effectLst/>
                        </a:rPr>
                        <a:t>10.0.0.2</a:t>
                      </a:r>
                      <a:endParaRPr lang="pt-PT"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pt-PT" sz="1100" u="none" strike="noStrike">
                          <a:effectLst/>
                        </a:rPr>
                        <a:t>255.255.255.0</a:t>
                      </a:r>
                      <a:endParaRPr lang="pt-PT" sz="11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pt-PT" sz="1100" u="none" strike="noStrike">
                          <a:effectLst/>
                        </a:rPr>
                        <a:t>10.0.0.254</a:t>
                      </a:r>
                      <a:endParaRPr lang="pt-PT"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70467395"/>
                  </a:ext>
                </a:extLst>
              </a:tr>
              <a:tr h="190500">
                <a:tc vMerge="1">
                  <a:txBody>
                    <a:bodyPr/>
                    <a:lstStyle/>
                    <a:p>
                      <a:endParaRPr lang="pt-PT"/>
                    </a:p>
                  </a:txBody>
                  <a:tcPr/>
                </a:tc>
                <a:tc rowSpan="2">
                  <a:txBody>
                    <a:bodyPr/>
                    <a:lstStyle/>
                    <a:p>
                      <a:pPr algn="ctr" fontAlgn="ctr"/>
                      <a:r>
                        <a:rPr lang="pt-PT" sz="1100" u="none" strike="noStrike">
                          <a:effectLst/>
                        </a:rPr>
                        <a:t>Ubuntu Server Apache</a:t>
                      </a:r>
                      <a:endParaRPr lang="pt-PT"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pt-PT" sz="1100" u="none" strike="noStrike">
                          <a:effectLst/>
                        </a:rPr>
                        <a:t>e0</a:t>
                      </a:r>
                      <a:endParaRPr lang="pt-PT"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pt-PT" sz="1100" u="none" strike="noStrike">
                          <a:effectLst/>
                        </a:rPr>
                        <a:t>10.0.0.2</a:t>
                      </a:r>
                      <a:endParaRPr lang="pt-PT"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pt-PT" sz="1100" u="none" strike="noStrike">
                          <a:effectLst/>
                        </a:rPr>
                        <a:t>255.255.255.0</a:t>
                      </a:r>
                      <a:endParaRPr lang="pt-PT" sz="11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pt-PT" sz="1100" u="none" strike="noStrike">
                          <a:effectLst/>
                        </a:rPr>
                        <a:t>10.0.0.254</a:t>
                      </a:r>
                      <a:endParaRPr lang="pt-PT"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75868871"/>
                  </a:ext>
                </a:extLst>
              </a:tr>
              <a:tr h="190500">
                <a:tc vMerge="1">
                  <a:txBody>
                    <a:bodyPr/>
                    <a:lstStyle/>
                    <a:p>
                      <a:endParaRPr lang="pt-PT"/>
                    </a:p>
                  </a:txBody>
                  <a:tcPr/>
                </a:tc>
                <a:tc vMerge="1">
                  <a:txBody>
                    <a:bodyPr/>
                    <a:lstStyle/>
                    <a:p>
                      <a:endParaRPr lang="pt-PT"/>
                    </a:p>
                  </a:txBody>
                  <a:tcPr/>
                </a:tc>
                <a:tc>
                  <a:txBody>
                    <a:bodyPr/>
                    <a:lstStyle/>
                    <a:p>
                      <a:pPr algn="ctr" fontAlgn="ctr"/>
                      <a:r>
                        <a:rPr lang="pt-PT" sz="1100" u="none" strike="noStrike">
                          <a:effectLst/>
                        </a:rPr>
                        <a:t>e0</a:t>
                      </a:r>
                      <a:endParaRPr lang="pt-PT"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pt-PT" sz="1100" u="none" strike="noStrike">
                          <a:effectLst/>
                        </a:rPr>
                        <a:t>10.0.0.8</a:t>
                      </a:r>
                      <a:endParaRPr lang="pt-PT"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pt-PT" sz="1100" u="none" strike="noStrike">
                          <a:effectLst/>
                        </a:rPr>
                        <a:t>255.255.255.0</a:t>
                      </a:r>
                      <a:endParaRPr lang="pt-PT" sz="11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pt-PT" sz="1100" u="none" strike="noStrike">
                          <a:effectLst/>
                        </a:rPr>
                        <a:t>10.0.0.254</a:t>
                      </a:r>
                      <a:endParaRPr lang="pt-PT"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55969829"/>
                  </a:ext>
                </a:extLst>
              </a:tr>
              <a:tr h="200025">
                <a:tc vMerge="1">
                  <a:txBody>
                    <a:bodyPr/>
                    <a:lstStyle/>
                    <a:p>
                      <a:endParaRPr lang="pt-PT"/>
                    </a:p>
                  </a:txBody>
                  <a:tcPr/>
                </a:tc>
                <a:tc>
                  <a:txBody>
                    <a:bodyPr/>
                    <a:lstStyle/>
                    <a:p>
                      <a:pPr algn="ctr" fontAlgn="ctr"/>
                      <a:r>
                        <a:rPr lang="pt-PT" sz="1100" u="none" strike="noStrike">
                          <a:effectLst/>
                        </a:rPr>
                        <a:t>Win 7 - CPD 3</a:t>
                      </a:r>
                      <a:endParaRPr lang="pt-PT"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pt-PT" sz="1100" u="none" strike="noStrike">
                          <a:effectLst/>
                        </a:rPr>
                        <a:t>e0</a:t>
                      </a:r>
                      <a:endParaRPr lang="pt-PT"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pt-PT" sz="1100" u="none" strike="noStrike">
                          <a:effectLst/>
                        </a:rPr>
                        <a:t>10.0.0.4</a:t>
                      </a:r>
                      <a:endParaRPr lang="pt-PT"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pt-PT" sz="1100" u="none" strike="noStrike">
                          <a:effectLst/>
                        </a:rPr>
                        <a:t>255.255.255.0</a:t>
                      </a:r>
                      <a:endParaRPr lang="pt-PT" sz="11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pt-PT" sz="1100" u="none" strike="noStrike">
                          <a:effectLst/>
                        </a:rPr>
                        <a:t>10.0.0.254</a:t>
                      </a:r>
                      <a:endParaRPr lang="pt-PT"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89287466"/>
                  </a:ext>
                </a:extLst>
              </a:tr>
              <a:tr h="190500">
                <a:tc rowSpan="5">
                  <a:txBody>
                    <a:bodyPr/>
                    <a:lstStyle/>
                    <a:p>
                      <a:pPr algn="ctr" fontAlgn="ctr"/>
                      <a:r>
                        <a:rPr lang="pt-PT" sz="1100" b="1" u="none" strike="noStrike" dirty="0">
                          <a:effectLst/>
                        </a:rPr>
                        <a:t>Área Nginx</a:t>
                      </a:r>
                      <a:endParaRPr lang="pt-PT" sz="1100" b="1" i="0" u="none" strike="noStrike" dirty="0">
                        <a:solidFill>
                          <a:srgbClr val="000000"/>
                        </a:solidFill>
                        <a:effectLst/>
                        <a:latin typeface="Calibri" panose="020F0502020204030204" pitchFamily="34" charset="0"/>
                      </a:endParaRPr>
                    </a:p>
                  </a:txBody>
                  <a:tcPr marL="9525" marR="9525" marT="9525" marB="0" anchor="ctr"/>
                </a:tc>
                <a:tc rowSpan="2">
                  <a:txBody>
                    <a:bodyPr/>
                    <a:lstStyle/>
                    <a:p>
                      <a:pPr algn="ctr" fontAlgn="ctr"/>
                      <a:r>
                        <a:rPr lang="pt-PT" sz="1100" u="none" strike="noStrike">
                          <a:effectLst/>
                        </a:rPr>
                        <a:t>RNginx</a:t>
                      </a:r>
                      <a:endParaRPr lang="pt-PT"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pt-PT" sz="1100" u="none" strike="noStrike">
                          <a:effectLst/>
                        </a:rPr>
                        <a:t>fa0/0</a:t>
                      </a:r>
                      <a:endParaRPr lang="pt-PT"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pt-PT" sz="1100" u="none" strike="noStrike">
                          <a:effectLst/>
                        </a:rPr>
                        <a:t>172.16.1.2</a:t>
                      </a:r>
                      <a:endParaRPr lang="pt-PT"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pt-PT" sz="1100" u="none" strike="noStrike">
                          <a:effectLst/>
                        </a:rPr>
                        <a:t>255.255.255.252</a:t>
                      </a:r>
                      <a:endParaRPr lang="pt-PT" sz="11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pt-PT" sz="1100" u="none" strike="noStrike">
                          <a:effectLst/>
                        </a:rPr>
                        <a:t> </a:t>
                      </a:r>
                      <a:endParaRPr lang="pt-PT"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70122726"/>
                  </a:ext>
                </a:extLst>
              </a:tr>
              <a:tr h="190500">
                <a:tc vMerge="1">
                  <a:txBody>
                    <a:bodyPr/>
                    <a:lstStyle/>
                    <a:p>
                      <a:endParaRPr lang="pt-PT"/>
                    </a:p>
                  </a:txBody>
                  <a:tcPr/>
                </a:tc>
                <a:tc vMerge="1">
                  <a:txBody>
                    <a:bodyPr/>
                    <a:lstStyle/>
                    <a:p>
                      <a:endParaRPr lang="pt-PT"/>
                    </a:p>
                  </a:txBody>
                  <a:tcPr/>
                </a:tc>
                <a:tc>
                  <a:txBody>
                    <a:bodyPr/>
                    <a:lstStyle/>
                    <a:p>
                      <a:pPr algn="ctr" fontAlgn="ctr"/>
                      <a:r>
                        <a:rPr lang="pt-PT" sz="1100" u="none" strike="noStrike">
                          <a:effectLst/>
                        </a:rPr>
                        <a:t>fa0/1</a:t>
                      </a:r>
                      <a:endParaRPr lang="pt-PT"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pt-PT" sz="1100" u="none" strike="noStrike">
                          <a:effectLst/>
                        </a:rPr>
                        <a:t>192.168.1.24</a:t>
                      </a:r>
                      <a:endParaRPr lang="pt-PT"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pt-PT" sz="1100" u="none" strike="noStrike">
                          <a:effectLst/>
                        </a:rPr>
                        <a:t>255.255.255.0</a:t>
                      </a:r>
                      <a:endParaRPr lang="pt-PT" sz="11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pt-PT" sz="1100" u="none" strike="noStrike">
                          <a:effectLst/>
                        </a:rPr>
                        <a:t>192.168.1.24</a:t>
                      </a:r>
                      <a:endParaRPr lang="pt-PT"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58231875"/>
                  </a:ext>
                </a:extLst>
              </a:tr>
              <a:tr h="190500">
                <a:tc vMerge="1">
                  <a:txBody>
                    <a:bodyPr/>
                    <a:lstStyle/>
                    <a:p>
                      <a:endParaRPr lang="pt-PT"/>
                    </a:p>
                  </a:txBody>
                  <a:tcPr/>
                </a:tc>
                <a:tc>
                  <a:txBody>
                    <a:bodyPr/>
                    <a:lstStyle/>
                    <a:p>
                      <a:pPr algn="ctr" fontAlgn="ctr"/>
                      <a:r>
                        <a:rPr lang="pt-PT" sz="1100" u="none" strike="noStrike">
                          <a:effectLst/>
                        </a:rPr>
                        <a:t>Ubuntu Server Nginx</a:t>
                      </a:r>
                      <a:endParaRPr lang="pt-PT"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pt-PT" sz="1100" u="none" strike="noStrike">
                          <a:effectLst/>
                        </a:rPr>
                        <a:t>e0</a:t>
                      </a:r>
                      <a:endParaRPr lang="pt-PT"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pt-PT" sz="1100" u="none" strike="noStrike">
                          <a:effectLst/>
                        </a:rPr>
                        <a:t>192.168.1.1</a:t>
                      </a:r>
                      <a:endParaRPr lang="pt-PT"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pt-PT" sz="1100" u="none" strike="noStrike">
                          <a:effectLst/>
                        </a:rPr>
                        <a:t>255.255.255.0</a:t>
                      </a:r>
                      <a:endParaRPr lang="pt-PT" sz="11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pt-PT" sz="1100" u="none" strike="noStrike">
                          <a:effectLst/>
                        </a:rPr>
                        <a:t>192.168.1.24</a:t>
                      </a:r>
                      <a:endParaRPr lang="pt-PT"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95403611"/>
                  </a:ext>
                </a:extLst>
              </a:tr>
              <a:tr h="190500">
                <a:tc vMerge="1">
                  <a:txBody>
                    <a:bodyPr/>
                    <a:lstStyle/>
                    <a:p>
                      <a:endParaRPr lang="pt-PT"/>
                    </a:p>
                  </a:txBody>
                  <a:tcPr/>
                </a:tc>
                <a:tc>
                  <a:txBody>
                    <a:bodyPr/>
                    <a:lstStyle/>
                    <a:p>
                      <a:pPr algn="ctr" fontAlgn="ctr"/>
                      <a:r>
                        <a:rPr lang="pt-PT" sz="1100" u="none" strike="noStrike">
                          <a:effectLst/>
                        </a:rPr>
                        <a:t>PC1</a:t>
                      </a:r>
                      <a:endParaRPr lang="pt-PT"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pt-PT" sz="1100" u="none" strike="noStrike">
                          <a:effectLst/>
                        </a:rPr>
                        <a:t>e0</a:t>
                      </a:r>
                      <a:endParaRPr lang="pt-PT"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pt-PT" sz="1100" u="none" strike="noStrike">
                          <a:effectLst/>
                        </a:rPr>
                        <a:t>192.168.1.2</a:t>
                      </a:r>
                      <a:endParaRPr lang="pt-PT"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pt-PT" sz="1100" u="none" strike="noStrike">
                          <a:effectLst/>
                        </a:rPr>
                        <a:t>255.255.255.0</a:t>
                      </a:r>
                      <a:endParaRPr lang="pt-PT" sz="11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pt-PT" sz="1100" u="none" strike="noStrike">
                          <a:effectLst/>
                        </a:rPr>
                        <a:t>192.168.1.24</a:t>
                      </a:r>
                      <a:endParaRPr lang="pt-PT"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07789237"/>
                  </a:ext>
                </a:extLst>
              </a:tr>
              <a:tr h="200025">
                <a:tc vMerge="1">
                  <a:txBody>
                    <a:bodyPr/>
                    <a:lstStyle/>
                    <a:p>
                      <a:endParaRPr lang="pt-PT"/>
                    </a:p>
                  </a:txBody>
                  <a:tcPr/>
                </a:tc>
                <a:tc>
                  <a:txBody>
                    <a:bodyPr/>
                    <a:lstStyle/>
                    <a:p>
                      <a:pPr algn="ctr" fontAlgn="ctr"/>
                      <a:r>
                        <a:rPr lang="pt-PT" sz="1100" u="none" strike="noStrike" dirty="0" err="1">
                          <a:effectLst/>
                        </a:rPr>
                        <a:t>Win</a:t>
                      </a:r>
                      <a:r>
                        <a:rPr lang="pt-PT" sz="1100" u="none" strike="noStrike" dirty="0">
                          <a:effectLst/>
                        </a:rPr>
                        <a:t> 7 - CPD 1</a:t>
                      </a:r>
                      <a:endParaRPr lang="pt-PT"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pt-PT" sz="1100" u="none" strike="noStrike">
                          <a:effectLst/>
                        </a:rPr>
                        <a:t>e0</a:t>
                      </a:r>
                      <a:endParaRPr lang="pt-PT"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pt-PT" sz="1100" u="none" strike="noStrike">
                          <a:effectLst/>
                        </a:rPr>
                        <a:t>192.168.1.3</a:t>
                      </a:r>
                      <a:endParaRPr lang="pt-PT"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pt-PT" sz="1100" u="none" strike="noStrike">
                          <a:effectLst/>
                        </a:rPr>
                        <a:t>255.255.255.0</a:t>
                      </a:r>
                      <a:endParaRPr lang="pt-PT" sz="11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pt-PT" sz="1100" u="none" strike="noStrike" dirty="0">
                          <a:effectLst/>
                        </a:rPr>
                        <a:t>192.168.1.24</a:t>
                      </a:r>
                      <a:endParaRPr lang="pt-PT"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40290519"/>
                  </a:ext>
                </a:extLst>
              </a:tr>
            </a:tbl>
          </a:graphicData>
        </a:graphic>
      </p:graphicFrame>
    </p:spTree>
    <p:extLst>
      <p:ext uri="{BB962C8B-B14F-4D97-AF65-F5344CB8AC3E}">
        <p14:creationId xmlns:p14="http://schemas.microsoft.com/office/powerpoint/2010/main" val="1159815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2040F1-4877-4966-8A7B-3FC4401F7ED1}"/>
              </a:ext>
            </a:extLst>
          </p:cNvPr>
          <p:cNvSpPr>
            <a:spLocks noGrp="1"/>
          </p:cNvSpPr>
          <p:nvPr>
            <p:ph type="ctrTitle"/>
          </p:nvPr>
        </p:nvSpPr>
        <p:spPr/>
        <p:txBody>
          <a:bodyPr/>
          <a:lstStyle/>
          <a:p>
            <a:r>
              <a:rPr lang="pt-PT" dirty="0"/>
              <a:t>Implementação</a:t>
            </a:r>
          </a:p>
        </p:txBody>
      </p:sp>
    </p:spTree>
    <p:extLst>
      <p:ext uri="{BB962C8B-B14F-4D97-AF65-F5344CB8AC3E}">
        <p14:creationId xmlns:p14="http://schemas.microsoft.com/office/powerpoint/2010/main" val="3822383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39D77A-12A1-42EB-B5B0-A14DDDB30E9F}"/>
              </a:ext>
            </a:extLst>
          </p:cNvPr>
          <p:cNvSpPr>
            <a:spLocks noGrp="1"/>
          </p:cNvSpPr>
          <p:nvPr>
            <p:ph type="title"/>
          </p:nvPr>
        </p:nvSpPr>
        <p:spPr/>
        <p:txBody>
          <a:bodyPr/>
          <a:lstStyle/>
          <a:p>
            <a:r>
              <a:rPr lang="pt-PT" dirty="0"/>
              <a:t>Servidor Nginx</a:t>
            </a:r>
          </a:p>
        </p:txBody>
      </p:sp>
      <p:pic>
        <p:nvPicPr>
          <p:cNvPr id="4" name="Imagem 3">
            <a:extLst>
              <a:ext uri="{FF2B5EF4-FFF2-40B4-BE49-F238E27FC236}">
                <a16:creationId xmlns:a16="http://schemas.microsoft.com/office/drawing/2014/main" id="{3CB823A0-D356-4283-B379-20CDC4672839}"/>
              </a:ext>
            </a:extLst>
          </p:cNvPr>
          <p:cNvPicPr/>
          <p:nvPr/>
        </p:nvPicPr>
        <p:blipFill>
          <a:blip r:embed="rId3">
            <a:extLst>
              <a:ext uri="{28A0092B-C50C-407E-A947-70E740481C1C}">
                <a14:useLocalDpi xmlns:a14="http://schemas.microsoft.com/office/drawing/2010/main" val="0"/>
              </a:ext>
            </a:extLst>
          </a:blip>
          <a:stretch>
            <a:fillRect/>
          </a:stretch>
        </p:blipFill>
        <p:spPr>
          <a:xfrm>
            <a:off x="1204284" y="1845734"/>
            <a:ext cx="4394003" cy="4023360"/>
          </a:xfrm>
          <a:prstGeom prst="rect">
            <a:avLst/>
          </a:prstGeom>
          <a:ln>
            <a:solidFill>
              <a:schemeClr val="tx1"/>
            </a:solidFill>
          </a:ln>
        </p:spPr>
      </p:pic>
      <p:pic>
        <p:nvPicPr>
          <p:cNvPr id="5" name="Imagem 4">
            <a:extLst>
              <a:ext uri="{FF2B5EF4-FFF2-40B4-BE49-F238E27FC236}">
                <a16:creationId xmlns:a16="http://schemas.microsoft.com/office/drawing/2014/main" id="{CCF5CB14-4734-474C-BA03-383F86B0541F}"/>
              </a:ext>
            </a:extLst>
          </p:cNvPr>
          <p:cNvPicPr/>
          <p:nvPr/>
        </p:nvPicPr>
        <p:blipFill rotWithShape="1">
          <a:blip r:embed="rId4">
            <a:extLst>
              <a:ext uri="{28A0092B-C50C-407E-A947-70E740481C1C}">
                <a14:useLocalDpi xmlns:a14="http://schemas.microsoft.com/office/drawing/2010/main" val="0"/>
              </a:ext>
            </a:extLst>
          </a:blip>
          <a:srcRect b="2074"/>
          <a:stretch/>
        </p:blipFill>
        <p:spPr bwMode="auto">
          <a:xfrm>
            <a:off x="6706265" y="1845734"/>
            <a:ext cx="4449415" cy="3695565"/>
          </a:xfrm>
          <a:prstGeom prst="rect">
            <a:avLst/>
          </a:prstGeom>
          <a:ln w="9525" cap="flat" cmpd="sng" algn="ctr">
            <a:solidFill>
              <a:sysClr val="windowText" lastClr="000000"/>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34848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39D77A-12A1-42EB-B5B0-A14DDDB30E9F}"/>
              </a:ext>
            </a:extLst>
          </p:cNvPr>
          <p:cNvSpPr>
            <a:spLocks noGrp="1"/>
          </p:cNvSpPr>
          <p:nvPr>
            <p:ph type="title"/>
          </p:nvPr>
        </p:nvSpPr>
        <p:spPr/>
        <p:txBody>
          <a:bodyPr/>
          <a:lstStyle/>
          <a:p>
            <a:r>
              <a:rPr lang="pt-PT" dirty="0"/>
              <a:t>Servidor Nginx</a:t>
            </a:r>
          </a:p>
        </p:txBody>
      </p:sp>
      <p:pic>
        <p:nvPicPr>
          <p:cNvPr id="6" name="Imagem 5">
            <a:extLst>
              <a:ext uri="{FF2B5EF4-FFF2-40B4-BE49-F238E27FC236}">
                <a16:creationId xmlns:a16="http://schemas.microsoft.com/office/drawing/2014/main" id="{9873090D-B0CD-4801-9CF7-667EF1FB427A}"/>
              </a:ext>
            </a:extLst>
          </p:cNvPr>
          <p:cNvPicPr/>
          <p:nvPr/>
        </p:nvPicPr>
        <p:blipFill rotWithShape="1">
          <a:blip r:embed="rId3">
            <a:extLst>
              <a:ext uri="{28A0092B-C50C-407E-A947-70E740481C1C}">
                <a14:useLocalDpi xmlns:a14="http://schemas.microsoft.com/office/drawing/2010/main" val="0"/>
              </a:ext>
            </a:extLst>
          </a:blip>
          <a:srcRect b="2160"/>
          <a:stretch/>
        </p:blipFill>
        <p:spPr bwMode="auto">
          <a:xfrm>
            <a:off x="6799505" y="1874777"/>
            <a:ext cx="4356175" cy="3518236"/>
          </a:xfrm>
          <a:prstGeom prst="rect">
            <a:avLst/>
          </a:prstGeom>
          <a:ln w="9525" cap="flat" cmpd="sng" algn="ctr">
            <a:solidFill>
              <a:sysClr val="windowText" lastClr="000000"/>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pic>
        <p:nvPicPr>
          <p:cNvPr id="7" name="Imagem 6">
            <a:extLst>
              <a:ext uri="{FF2B5EF4-FFF2-40B4-BE49-F238E27FC236}">
                <a16:creationId xmlns:a16="http://schemas.microsoft.com/office/drawing/2014/main" id="{BB0FEF44-8EB6-4B74-9FAA-1C03842652BB}"/>
              </a:ext>
            </a:extLst>
          </p:cNvPr>
          <p:cNvPicPr/>
          <p:nvPr/>
        </p:nvPicPr>
        <p:blipFill rotWithShape="1">
          <a:blip r:embed="rId4">
            <a:extLst>
              <a:ext uri="{28A0092B-C50C-407E-A947-70E740481C1C}">
                <a14:useLocalDpi xmlns:a14="http://schemas.microsoft.com/office/drawing/2010/main" val="0"/>
              </a:ext>
            </a:extLst>
          </a:blip>
          <a:srcRect b="2990"/>
          <a:stretch/>
        </p:blipFill>
        <p:spPr bwMode="auto">
          <a:xfrm>
            <a:off x="1097280" y="1880613"/>
            <a:ext cx="5409620" cy="3518237"/>
          </a:xfrm>
          <a:prstGeom prst="rect">
            <a:avLst/>
          </a:prstGeom>
          <a:ln w="9525" cap="flat" cmpd="sng" algn="ctr">
            <a:solidFill>
              <a:sysClr val="windowText" lastClr="000000"/>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36525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39D77A-12A1-42EB-B5B0-A14DDDB30E9F}"/>
              </a:ext>
            </a:extLst>
          </p:cNvPr>
          <p:cNvSpPr>
            <a:spLocks noGrp="1"/>
          </p:cNvSpPr>
          <p:nvPr>
            <p:ph type="title"/>
          </p:nvPr>
        </p:nvSpPr>
        <p:spPr/>
        <p:txBody>
          <a:bodyPr/>
          <a:lstStyle/>
          <a:p>
            <a:r>
              <a:rPr lang="pt-PT" dirty="0"/>
              <a:t>Servidor Apache2</a:t>
            </a:r>
          </a:p>
        </p:txBody>
      </p:sp>
      <p:pic>
        <p:nvPicPr>
          <p:cNvPr id="6" name="Imagem 5">
            <a:extLst>
              <a:ext uri="{FF2B5EF4-FFF2-40B4-BE49-F238E27FC236}">
                <a16:creationId xmlns:a16="http://schemas.microsoft.com/office/drawing/2014/main" id="{6F2D122D-8581-4752-A125-6EA8D7985976}"/>
              </a:ext>
            </a:extLst>
          </p:cNvPr>
          <p:cNvPicPr/>
          <p:nvPr/>
        </p:nvPicPr>
        <p:blipFill>
          <a:blip r:embed="rId3">
            <a:extLst>
              <a:ext uri="{28A0092B-C50C-407E-A947-70E740481C1C}">
                <a14:useLocalDpi xmlns:a14="http://schemas.microsoft.com/office/drawing/2010/main" val="0"/>
              </a:ext>
            </a:extLst>
          </a:blip>
          <a:stretch>
            <a:fillRect/>
          </a:stretch>
        </p:blipFill>
        <p:spPr>
          <a:xfrm>
            <a:off x="6126480" y="1896893"/>
            <a:ext cx="5100810" cy="2687685"/>
          </a:xfrm>
          <a:prstGeom prst="rect">
            <a:avLst/>
          </a:prstGeom>
          <a:ln>
            <a:solidFill>
              <a:schemeClr val="tx1"/>
            </a:solidFill>
          </a:ln>
        </p:spPr>
      </p:pic>
      <p:pic>
        <p:nvPicPr>
          <p:cNvPr id="7" name="Imagem 6">
            <a:extLst>
              <a:ext uri="{FF2B5EF4-FFF2-40B4-BE49-F238E27FC236}">
                <a16:creationId xmlns:a16="http://schemas.microsoft.com/office/drawing/2014/main" id="{D675952E-EFB5-4794-85B1-AB7BA95BAAE5}"/>
              </a:ext>
            </a:extLst>
          </p:cNvPr>
          <p:cNvPicPr/>
          <p:nvPr/>
        </p:nvPicPr>
        <p:blipFill>
          <a:blip r:embed="rId4">
            <a:extLst>
              <a:ext uri="{28A0092B-C50C-407E-A947-70E740481C1C}">
                <a14:useLocalDpi xmlns:a14="http://schemas.microsoft.com/office/drawing/2010/main" val="0"/>
              </a:ext>
            </a:extLst>
          </a:blip>
          <a:stretch>
            <a:fillRect/>
          </a:stretch>
        </p:blipFill>
        <p:spPr>
          <a:xfrm>
            <a:off x="1097280" y="1896893"/>
            <a:ext cx="4572486" cy="2687685"/>
          </a:xfrm>
          <a:prstGeom prst="rect">
            <a:avLst/>
          </a:prstGeom>
          <a:ln>
            <a:solidFill>
              <a:schemeClr val="tx1"/>
            </a:solidFill>
          </a:ln>
        </p:spPr>
      </p:pic>
      <p:pic>
        <p:nvPicPr>
          <p:cNvPr id="8" name="Imagem 7">
            <a:extLst>
              <a:ext uri="{FF2B5EF4-FFF2-40B4-BE49-F238E27FC236}">
                <a16:creationId xmlns:a16="http://schemas.microsoft.com/office/drawing/2014/main" id="{3D2C8543-35EC-4A96-BF16-319B171845C2}"/>
              </a:ext>
            </a:extLst>
          </p:cNvPr>
          <p:cNvPicPr/>
          <p:nvPr/>
        </p:nvPicPr>
        <p:blipFill>
          <a:blip r:embed="rId5">
            <a:extLst>
              <a:ext uri="{28A0092B-C50C-407E-A947-70E740481C1C}">
                <a14:useLocalDpi xmlns:a14="http://schemas.microsoft.com/office/drawing/2010/main" val="0"/>
              </a:ext>
            </a:extLst>
          </a:blip>
          <a:stretch>
            <a:fillRect/>
          </a:stretch>
        </p:blipFill>
        <p:spPr>
          <a:xfrm>
            <a:off x="3054350" y="4744111"/>
            <a:ext cx="6144260" cy="1557655"/>
          </a:xfrm>
          <a:prstGeom prst="rect">
            <a:avLst/>
          </a:prstGeom>
          <a:ln>
            <a:solidFill>
              <a:schemeClr val="tx1"/>
            </a:solidFill>
          </a:ln>
        </p:spPr>
      </p:pic>
    </p:spTree>
    <p:extLst>
      <p:ext uri="{BB962C8B-B14F-4D97-AF65-F5344CB8AC3E}">
        <p14:creationId xmlns:p14="http://schemas.microsoft.com/office/powerpoint/2010/main" val="390190351"/>
      </p:ext>
    </p:extLst>
  </p:cSld>
  <p:clrMapOvr>
    <a:masterClrMapping/>
  </p:clrMapOvr>
</p:sld>
</file>

<file path=ppt/theme/theme1.xml><?xml version="1.0" encoding="utf-8"?>
<a:theme xmlns:a="http://schemas.openxmlformats.org/drawingml/2006/main" name="Retrospetiva">
  <a:themeElements>
    <a:clrScheme name="Retrospetiva">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tiva">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spDef>
      <a:spPr>
        <a:ln>
          <a:noFill/>
        </a:ln>
      </a:spPr>
      <a:bodyPr wrap="none">
        <a:spAutoFit/>
      </a:bodyPr>
      <a:lstStyle>
        <a:defPPr algn="l">
          <a:defRPr dirty="0"/>
        </a:defPPr>
      </a:lstStyle>
    </a:spDef>
    <a:txDef>
      <a:spPr>
        <a:gradFill flip="none" rotWithShape="1">
          <a:gsLst>
            <a:gs pos="100000">
              <a:schemeClr val="accent6">
                <a:lumMod val="67000"/>
              </a:schemeClr>
            </a:gs>
            <a:gs pos="48000">
              <a:schemeClr val="accent6">
                <a:lumMod val="97000"/>
                <a:lumOff val="3000"/>
              </a:schemeClr>
            </a:gs>
            <a:gs pos="0">
              <a:schemeClr val="accent6">
                <a:lumMod val="60000"/>
                <a:lumOff val="40000"/>
              </a:schemeClr>
            </a:gs>
          </a:gsLst>
          <a:lin ang="16200000" scaled="1"/>
          <a:tileRect/>
        </a:gradFill>
        <a:ln>
          <a:solidFill>
            <a:schemeClr val="tx1"/>
          </a:solidFill>
        </a:ln>
      </a:spPr>
      <a:bodyPr wrap="square" lIns="0" tIns="0" rIns="0" bIns="0" rtlCol="0" anchor="ctr" anchorCtr="0">
        <a:spAutoFit/>
      </a:bodyPr>
      <a:lstStyle>
        <a:defPPr algn="ctr">
          <a:defRPr sz="1100" dirty="0">
            <a:solidFill>
              <a:schemeClr val="bg1"/>
            </a:solidFill>
          </a:defRPr>
        </a:defPPr>
      </a:lstStyle>
      <a:style>
        <a:lnRef idx="0">
          <a:scrgbClr r="0" g="0" b="0"/>
        </a:lnRef>
        <a:fillRef idx="0">
          <a:scrgbClr r="0" g="0" b="0"/>
        </a:fillRef>
        <a:effectRef idx="0">
          <a:scrgbClr r="0" g="0" b="0"/>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15173829A684C4FA8DF408468E484E7" ma:contentTypeVersion="5" ma:contentTypeDescription="Create a new document." ma:contentTypeScope="" ma:versionID="c1fc0c227630898b6126d87f3dd941ab">
  <xsd:schema xmlns:xsd="http://www.w3.org/2001/XMLSchema" xmlns:xs="http://www.w3.org/2001/XMLSchema" xmlns:p="http://schemas.microsoft.com/office/2006/metadata/properties" xmlns:ns3="a594dbfa-a15e-4141-baac-a27a50aacd7d" xmlns:ns4="70f2e551-8d73-4135-84d6-416763ba8b11" targetNamespace="http://schemas.microsoft.com/office/2006/metadata/properties" ma:root="true" ma:fieldsID="f061e6174f24f6285bbcf38f6015abec" ns3:_="" ns4:_="">
    <xsd:import namespace="a594dbfa-a15e-4141-baac-a27a50aacd7d"/>
    <xsd:import namespace="70f2e551-8d73-4135-84d6-416763ba8b11"/>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594dbfa-a15e-4141-baac-a27a50aacd7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70f2e551-8d73-4135-84d6-416763ba8b1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A161726-9695-4E63-AFDF-9FC6C9E274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594dbfa-a15e-4141-baac-a27a50aacd7d"/>
    <ds:schemaRef ds:uri="70f2e551-8d73-4135-84d6-416763ba8b1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718E465-FEB3-48CB-9663-D4623A8282BD}">
  <ds:schemaRefs>
    <ds:schemaRef ds:uri="http://schemas.microsoft.com/office/2006/documentManagement/types"/>
    <ds:schemaRef ds:uri="http://purl.org/dc/terms/"/>
    <ds:schemaRef ds:uri="http://schemas.openxmlformats.org/package/2006/metadata/core-properties"/>
    <ds:schemaRef ds:uri="http://schemas.microsoft.com/office/infopath/2007/PartnerControls"/>
    <ds:schemaRef ds:uri="http://purl.org/dc/elements/1.1/"/>
    <ds:schemaRef ds:uri="http://purl.org/dc/dcmitype/"/>
    <ds:schemaRef ds:uri="70f2e551-8d73-4135-84d6-416763ba8b11"/>
    <ds:schemaRef ds:uri="a594dbfa-a15e-4141-baac-a27a50aacd7d"/>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63F6F77C-9AB4-4A80-9BE1-E3AFCD4931E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279</TotalTime>
  <Words>799</Words>
  <Application>Microsoft Office PowerPoint</Application>
  <PresentationFormat>Ecrã Panorâmico</PresentationFormat>
  <Paragraphs>163</Paragraphs>
  <Slides>21</Slides>
  <Notes>16</Notes>
  <HiddenSlides>0</HiddenSlides>
  <MMClips>0</MMClips>
  <ScaleCrop>false</ScaleCrop>
  <HeadingPairs>
    <vt:vector size="6" baseType="variant">
      <vt:variant>
        <vt:lpstr>Tipos de letra usados</vt:lpstr>
      </vt:variant>
      <vt:variant>
        <vt:i4>3</vt:i4>
      </vt:variant>
      <vt:variant>
        <vt:lpstr>Tema</vt:lpstr>
      </vt:variant>
      <vt:variant>
        <vt:i4>1</vt:i4>
      </vt:variant>
      <vt:variant>
        <vt:lpstr>Títulos dos diapositivos</vt:lpstr>
      </vt:variant>
      <vt:variant>
        <vt:i4>21</vt:i4>
      </vt:variant>
    </vt:vector>
  </HeadingPairs>
  <TitlesOfParts>
    <vt:vector size="25" baseType="lpstr">
      <vt:lpstr>Calibri</vt:lpstr>
      <vt:lpstr>Calibri Light</vt:lpstr>
      <vt:lpstr>Times</vt:lpstr>
      <vt:lpstr>Retrospetiva</vt:lpstr>
      <vt:lpstr>Apresentação do PowerPoint</vt:lpstr>
      <vt:lpstr>Objetivos</vt:lpstr>
      <vt:lpstr>O que é e o que faz?</vt:lpstr>
      <vt:lpstr>Nginx vs Apache2</vt:lpstr>
      <vt:lpstr>Cenário e Endereçamento </vt:lpstr>
      <vt:lpstr>Implementação</vt:lpstr>
      <vt:lpstr>Servidor Nginx</vt:lpstr>
      <vt:lpstr>Servidor Nginx</vt:lpstr>
      <vt:lpstr>Servidor Apache2</vt:lpstr>
      <vt:lpstr>Servidor Apache2</vt:lpstr>
      <vt:lpstr>Ligação entre routers</vt:lpstr>
      <vt:lpstr>Resultados</vt:lpstr>
      <vt:lpstr>Servidor Nginx</vt:lpstr>
      <vt:lpstr>Servidor Nginx</vt:lpstr>
      <vt:lpstr>Servidor Nginx</vt:lpstr>
      <vt:lpstr>Servidor Nginx</vt:lpstr>
      <vt:lpstr>Apresentação do PowerPoint</vt:lpstr>
      <vt:lpstr>Servidor Apache2</vt:lpstr>
      <vt:lpstr>Servidor Apache2</vt:lpstr>
      <vt:lpstr>Servidor Apache2</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Gonçalo Miguel Conceição Vicente</dc:creator>
  <cp:lastModifiedBy>Gonçalo Miguel Conceição Vicente</cp:lastModifiedBy>
  <cp:revision>13</cp:revision>
  <dcterms:created xsi:type="dcterms:W3CDTF">2020-11-01T22:04:13Z</dcterms:created>
  <dcterms:modified xsi:type="dcterms:W3CDTF">2020-11-13T17:25:57Z</dcterms:modified>
</cp:coreProperties>
</file>