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3"/>
  </p:notesMasterIdLst>
  <p:sldIdLst>
    <p:sldId id="256" r:id="rId5"/>
    <p:sldId id="257" r:id="rId6"/>
    <p:sldId id="294" r:id="rId7"/>
    <p:sldId id="268" r:id="rId8"/>
    <p:sldId id="259" r:id="rId9"/>
    <p:sldId id="270" r:id="rId10"/>
    <p:sldId id="269" r:id="rId11"/>
    <p:sldId id="271" r:id="rId12"/>
    <p:sldId id="288" r:id="rId13"/>
    <p:sldId id="265" r:id="rId14"/>
    <p:sldId id="266" r:id="rId15"/>
    <p:sldId id="276" r:id="rId16"/>
    <p:sldId id="277" r:id="rId17"/>
    <p:sldId id="303" r:id="rId18"/>
    <p:sldId id="279" r:id="rId19"/>
    <p:sldId id="280" r:id="rId20"/>
    <p:sldId id="290" r:id="rId21"/>
    <p:sldId id="297" r:id="rId22"/>
    <p:sldId id="298" r:id="rId23"/>
    <p:sldId id="281" r:id="rId24"/>
    <p:sldId id="284" r:id="rId25"/>
    <p:sldId id="302" r:id="rId26"/>
    <p:sldId id="283" r:id="rId27"/>
    <p:sldId id="293" r:id="rId28"/>
    <p:sldId id="289" r:id="rId29"/>
    <p:sldId id="285" r:id="rId30"/>
    <p:sldId id="295" r:id="rId31"/>
    <p:sldId id="304" r:id="rId32"/>
  </p:sldIdLst>
  <p:sldSz cx="12192000" cy="6858000"/>
  <p:notesSz cx="6858000" cy="152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Marques" initials="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83C6"/>
    <a:srgbClr val="28C4CC"/>
    <a:srgbClr val="C5E0B4"/>
    <a:srgbClr val="A9D18E"/>
    <a:srgbClr val="70AD47"/>
    <a:srgbClr val="8EA9DB"/>
    <a:srgbClr val="FD9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954" autoAdjust="0"/>
  </p:normalViewPr>
  <p:slideViewPr>
    <p:cSldViewPr snapToGrid="0">
      <p:cViewPr varScale="1">
        <p:scale>
          <a:sx n="69" d="100"/>
          <a:sy n="69" d="100"/>
        </p:scale>
        <p:origin x="672" y="4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Godinho Frazão" userId="S::2171159@my.ipleiria.pt::21dc7899-3e72-4531-b320-83f0795aff5a" providerId="AD" clId="Web-{07EC27D3-1E29-508B-C8DE-3F31CE3F2A62}"/>
    <pc:docChg chg="delSld modSld">
      <pc:chgData name="Gabriel Godinho Frazão" userId="S::2171159@my.ipleiria.pt::21dc7899-3e72-4531-b320-83f0795aff5a" providerId="AD" clId="Web-{07EC27D3-1E29-508B-C8DE-3F31CE3F2A62}" dt="2020-05-03T09:54:25.057" v="46" actId="20577"/>
      <pc:docMkLst>
        <pc:docMk/>
      </pc:docMkLst>
      <pc:sldChg chg="delSp modSp">
        <pc:chgData name="Gabriel Godinho Frazão" userId="S::2171159@my.ipleiria.pt::21dc7899-3e72-4531-b320-83f0795aff5a" providerId="AD" clId="Web-{07EC27D3-1E29-508B-C8DE-3F31CE3F2A62}" dt="2020-05-03T09:54:24.479" v="45" actId="20577"/>
        <pc:sldMkLst>
          <pc:docMk/>
          <pc:sldMk cId="2018647494" sldId="295"/>
        </pc:sldMkLst>
        <pc:spChg chg="mod">
          <ac:chgData name="Gabriel Godinho Frazão" userId="S::2171159@my.ipleiria.pt::21dc7899-3e72-4531-b320-83f0795aff5a" providerId="AD" clId="Web-{07EC27D3-1E29-508B-C8DE-3F31CE3F2A62}" dt="2020-05-03T09:54:24.479" v="45" actId="20577"/>
          <ac:spMkLst>
            <pc:docMk/>
            <pc:sldMk cId="2018647494" sldId="295"/>
            <ac:spMk id="2" creationId="{72AAB21D-B61E-44D9-8363-E58D4747F1A4}"/>
          </ac:spMkLst>
        </pc:spChg>
        <pc:spChg chg="del mod">
          <ac:chgData name="Gabriel Godinho Frazão" userId="S::2171159@my.ipleiria.pt::21dc7899-3e72-4531-b320-83f0795aff5a" providerId="AD" clId="Web-{07EC27D3-1E29-508B-C8DE-3F31CE3F2A62}" dt="2020-05-03T09:53:16.776" v="34"/>
          <ac:spMkLst>
            <pc:docMk/>
            <pc:sldMk cId="2018647494" sldId="295"/>
            <ac:spMk id="4" creationId="{3EAC903B-44D7-4714-BC0F-F3F764B1B69D}"/>
          </ac:spMkLst>
        </pc:spChg>
      </pc:sldChg>
      <pc:sldChg chg="del">
        <pc:chgData name="Gabriel Godinho Frazão" userId="S::2171159@my.ipleiria.pt::21dc7899-3e72-4531-b320-83f0795aff5a" providerId="AD" clId="Web-{07EC27D3-1E29-508B-C8DE-3F31CE3F2A62}" dt="2020-05-03T09:52:57.058" v="29"/>
        <pc:sldMkLst>
          <pc:docMk/>
          <pc:sldMk cId="25617360" sldId="296"/>
        </pc:sldMkLst>
      </pc:sldChg>
      <pc:sldChg chg="modSp">
        <pc:chgData name="Gabriel Godinho Frazão" userId="S::2171159@my.ipleiria.pt::21dc7899-3e72-4531-b320-83f0795aff5a" providerId="AD" clId="Web-{07EC27D3-1E29-508B-C8DE-3F31CE3F2A62}" dt="2020-05-03T09:52:38.980" v="28" actId="1076"/>
        <pc:sldMkLst>
          <pc:docMk/>
          <pc:sldMk cId="922849956" sldId="303"/>
        </pc:sldMkLst>
        <pc:spChg chg="mod">
          <ac:chgData name="Gabriel Godinho Frazão" userId="S::2171159@my.ipleiria.pt::21dc7899-3e72-4531-b320-83f0795aff5a" providerId="AD" clId="Web-{07EC27D3-1E29-508B-C8DE-3F31CE3F2A62}" dt="2020-05-03T09:52:38.980" v="28" actId="1076"/>
          <ac:spMkLst>
            <pc:docMk/>
            <pc:sldMk cId="922849956" sldId="303"/>
            <ac:spMk id="18" creationId="{B933709D-4B53-400A-B192-E49112C5BF1D}"/>
          </ac:spMkLst>
        </pc:spChg>
      </pc:sldChg>
    </pc:docChg>
  </pc:docChgLst>
  <pc:docChgLst>
    <pc:chgData name="Guilherme Agostinho Beco" userId="S::2171293@my.ipleiria.pt::00fc2b5c-9da6-4861-b464-2e62340d20dc" providerId="AD" clId="Web-{DB404D99-B1DA-BAE9-E558-061AAE4E3181}"/>
    <pc:docChg chg="sldOrd">
      <pc:chgData name="Guilherme Agostinho Beco" userId="S::2171293@my.ipleiria.pt::00fc2b5c-9da6-4861-b464-2e62340d20dc" providerId="AD" clId="Web-{DB404D99-B1DA-BAE9-E558-061AAE4E3181}" dt="2020-05-03T13:33:39.852" v="1"/>
      <pc:docMkLst>
        <pc:docMk/>
      </pc:docMkLst>
      <pc:sldChg chg="ord">
        <pc:chgData name="Guilherme Agostinho Beco" userId="S::2171293@my.ipleiria.pt::00fc2b5c-9da6-4861-b464-2e62340d20dc" providerId="AD" clId="Web-{DB404D99-B1DA-BAE9-E558-061AAE4E3181}" dt="2020-05-03T13:33:39.852" v="1"/>
        <pc:sldMkLst>
          <pc:docMk/>
          <pc:sldMk cId="2018647494" sldId="295"/>
        </pc:sldMkLst>
      </pc:sldChg>
    </pc:docChg>
  </pc:docChgLst>
  <pc:docChgLst>
    <pc:chgData name="João Afonso Lopes Quinta Marques" userId="75156d11-75eb-412b-bd0b-fb10d8ec2d1a" providerId="ADAL" clId="{7247CFCA-FDAA-4C6B-AA93-2272190B38A0}"/>
    <pc:docChg chg="undo redo custSel addSld delSld modSld sldOrd">
      <pc:chgData name="João Afonso Lopes Quinta Marques" userId="75156d11-75eb-412b-bd0b-fb10d8ec2d1a" providerId="ADAL" clId="{7247CFCA-FDAA-4C6B-AA93-2272190B38A0}" dt="2020-05-04T16:09:54.730" v="9222" actId="1036"/>
      <pc:docMkLst>
        <pc:docMk/>
      </pc:docMkLst>
      <pc:sldChg chg="addSp delSp modSp modTransition modNotesTx">
        <pc:chgData name="João Afonso Lopes Quinta Marques" userId="75156d11-75eb-412b-bd0b-fb10d8ec2d1a" providerId="ADAL" clId="{7247CFCA-FDAA-4C6B-AA93-2272190B38A0}" dt="2020-05-04T14:56:01.466" v="8284" actId="20577"/>
        <pc:sldMkLst>
          <pc:docMk/>
          <pc:sldMk cId="0" sldId="256"/>
        </pc:sldMkLst>
        <pc:spChg chg="add del mod">
          <ac:chgData name="João Afonso Lopes Quinta Marques" userId="75156d11-75eb-412b-bd0b-fb10d8ec2d1a" providerId="ADAL" clId="{7247CFCA-FDAA-4C6B-AA93-2272190B38A0}" dt="2020-05-02T18:29:37.521" v="5664"/>
          <ac:spMkLst>
            <pc:docMk/>
            <pc:sldMk cId="0" sldId="256"/>
            <ac:spMk id="3" creationId="{E6827E33-86AF-408E-9191-86626E125D3D}"/>
          </ac:spMkLst>
        </pc:spChg>
        <pc:spChg chg="add del mod">
          <ac:chgData name="João Afonso Lopes Quinta Marques" userId="75156d11-75eb-412b-bd0b-fb10d8ec2d1a" providerId="ADAL" clId="{7247CFCA-FDAA-4C6B-AA93-2272190B38A0}" dt="2020-05-02T18:29:37.521" v="5664"/>
          <ac:spMkLst>
            <pc:docMk/>
            <pc:sldMk cId="0" sldId="256"/>
            <ac:spMk id="4" creationId="{CBCD885F-0811-4F6D-B7A7-A85208BC8BE8}"/>
          </ac:spMkLst>
        </pc:spChg>
        <pc:spChg chg="add del mod">
          <ac:chgData name="João Afonso Lopes Quinta Marques" userId="75156d11-75eb-412b-bd0b-fb10d8ec2d1a" providerId="ADAL" clId="{7247CFCA-FDAA-4C6B-AA93-2272190B38A0}" dt="2020-05-02T18:29:37.521" v="5664"/>
          <ac:spMkLst>
            <pc:docMk/>
            <pc:sldMk cId="0" sldId="256"/>
            <ac:spMk id="6" creationId="{AB1014CE-2D2E-4FEC-8062-FC49F1A4211E}"/>
          </ac:spMkLst>
        </pc:spChg>
        <pc:spChg chg="add del mod">
          <ac:chgData name="João Afonso Lopes Quinta Marques" userId="75156d11-75eb-412b-bd0b-fb10d8ec2d1a" providerId="ADAL" clId="{7247CFCA-FDAA-4C6B-AA93-2272190B38A0}" dt="2020-05-02T19:54:16.789" v="6543"/>
          <ac:spMkLst>
            <pc:docMk/>
            <pc:sldMk cId="0" sldId="256"/>
            <ac:spMk id="7" creationId="{931FC3FD-16C0-4E37-9294-3F08BD1A2DD0}"/>
          </ac:spMkLst>
        </pc:spChg>
        <pc:spChg chg="add del mod">
          <ac:chgData name="João Afonso Lopes Quinta Marques" userId="75156d11-75eb-412b-bd0b-fb10d8ec2d1a" providerId="ADAL" clId="{7247CFCA-FDAA-4C6B-AA93-2272190B38A0}" dt="2020-05-02T19:54:16.789" v="6543"/>
          <ac:spMkLst>
            <pc:docMk/>
            <pc:sldMk cId="0" sldId="256"/>
            <ac:spMk id="8" creationId="{5C55D9B7-9DC0-4F15-AA74-12F35E8F32B3}"/>
          </ac:spMkLst>
        </pc:spChg>
        <pc:spChg chg="add mod">
          <ac:chgData name="João Afonso Lopes Quinta Marques" userId="75156d11-75eb-412b-bd0b-fb10d8ec2d1a" providerId="ADAL" clId="{7247CFCA-FDAA-4C6B-AA93-2272190B38A0}" dt="2020-05-03T10:03:10.725" v="6653" actId="1035"/>
          <ac:spMkLst>
            <pc:docMk/>
            <pc:sldMk cId="0" sldId="256"/>
            <ac:spMk id="9" creationId="{E0CC8ED2-152D-4605-ACA1-DE2B5D1EC834}"/>
          </ac:spMkLst>
        </pc:spChg>
        <pc:spChg chg="add del mod">
          <ac:chgData name="João Afonso Lopes Quinta Marques" userId="75156d11-75eb-412b-bd0b-fb10d8ec2d1a" providerId="ADAL" clId="{7247CFCA-FDAA-4C6B-AA93-2272190B38A0}" dt="2020-05-02T19:54:16.789" v="6543"/>
          <ac:spMkLst>
            <pc:docMk/>
            <pc:sldMk cId="0" sldId="256"/>
            <ac:spMk id="10" creationId="{F22091DE-52AD-42BE-96B6-830240C93251}"/>
          </ac:spMkLst>
        </pc:spChg>
        <pc:picChg chg="mod">
          <ac:chgData name="João Afonso Lopes Quinta Marques" userId="75156d11-75eb-412b-bd0b-fb10d8ec2d1a" providerId="ADAL" clId="{7247CFCA-FDAA-4C6B-AA93-2272190B38A0}" dt="2020-05-02T19:53:55.653" v="6541" actId="14100"/>
          <ac:picMkLst>
            <pc:docMk/>
            <pc:sldMk cId="0" sldId="256"/>
            <ac:picMk id="5" creationId="{00000000-0000-0000-0000-000000000000}"/>
          </ac:picMkLst>
        </pc:picChg>
      </pc:sldChg>
      <pc:sldChg chg="addSp delSp modSp modTransition modNotesTx">
        <pc:chgData name="João Afonso Lopes Quinta Marques" userId="75156d11-75eb-412b-bd0b-fb10d8ec2d1a" providerId="ADAL" clId="{7247CFCA-FDAA-4C6B-AA93-2272190B38A0}" dt="2020-05-04T14:56:10.891" v="8286" actId="20577"/>
        <pc:sldMkLst>
          <pc:docMk/>
          <pc:sldMk cId="0" sldId="257"/>
        </pc:sldMkLst>
        <pc:spChg chg="add del mod">
          <ac:chgData name="João Afonso Lopes Quinta Marques" userId="75156d11-75eb-412b-bd0b-fb10d8ec2d1a" providerId="ADAL" clId="{7247CFCA-FDAA-4C6B-AA93-2272190B38A0}" dt="2020-05-02T19:53:46.924" v="6539"/>
          <ac:spMkLst>
            <pc:docMk/>
            <pc:sldMk cId="0" sldId="257"/>
            <ac:spMk id="6" creationId="{EC25F390-47E6-4D79-AFCA-F8E3B049EA7E}"/>
          </ac:spMkLst>
        </pc:spChg>
      </pc:sldChg>
      <pc:sldChg chg="modTransition">
        <pc:chgData name="João Afonso Lopes Quinta Marques" userId="75156d11-75eb-412b-bd0b-fb10d8ec2d1a" providerId="ADAL" clId="{7247CFCA-FDAA-4C6B-AA93-2272190B38A0}" dt="2020-05-03T22:41:40.606" v="8106"/>
        <pc:sldMkLst>
          <pc:docMk/>
          <pc:sldMk cId="0" sldId="259"/>
        </pc:sldMkLst>
      </pc:sldChg>
      <pc:sldChg chg="modSp modTransition modNotesTx">
        <pc:chgData name="João Afonso Lopes Quinta Marques" userId="75156d11-75eb-412b-bd0b-fb10d8ec2d1a" providerId="ADAL" clId="{7247CFCA-FDAA-4C6B-AA93-2272190B38A0}" dt="2020-05-04T14:59:39.573" v="8296" actId="6549"/>
        <pc:sldMkLst>
          <pc:docMk/>
          <pc:sldMk cId="0" sldId="265"/>
        </pc:sldMkLst>
        <pc:spChg chg="mod">
          <ac:chgData name="João Afonso Lopes Quinta Marques" userId="75156d11-75eb-412b-bd0b-fb10d8ec2d1a" providerId="ADAL" clId="{7247CFCA-FDAA-4C6B-AA93-2272190B38A0}" dt="2020-05-03T22:26:39.170" v="8024" actId="20577"/>
          <ac:spMkLst>
            <pc:docMk/>
            <pc:sldMk cId="0" sldId="265"/>
            <ac:spMk id="40" creationId="{C3655C7E-6286-4495-8407-120A0287801B}"/>
          </ac:spMkLst>
        </pc:spChg>
        <pc:spChg chg="mod">
          <ac:chgData name="João Afonso Lopes Quinta Marques" userId="75156d11-75eb-412b-bd0b-fb10d8ec2d1a" providerId="ADAL" clId="{7247CFCA-FDAA-4C6B-AA93-2272190B38A0}" dt="2020-05-03T22:26:14.891" v="8005" actId="20577"/>
          <ac:spMkLst>
            <pc:docMk/>
            <pc:sldMk cId="0" sldId="265"/>
            <ac:spMk id="46" creationId="{592484E6-F93E-4684-9703-575687F5B719}"/>
          </ac:spMkLst>
        </pc:spChg>
      </pc:sldChg>
      <pc:sldChg chg="addSp delSp modSp modTransition modNotesTx">
        <pc:chgData name="João Afonso Lopes Quinta Marques" userId="75156d11-75eb-412b-bd0b-fb10d8ec2d1a" providerId="ADAL" clId="{7247CFCA-FDAA-4C6B-AA93-2272190B38A0}" dt="2020-05-04T15:00:01.742" v="8297" actId="20577"/>
        <pc:sldMkLst>
          <pc:docMk/>
          <pc:sldMk cId="0" sldId="266"/>
        </pc:sldMkLst>
        <pc:spChg chg="mod topLvl">
          <ac:chgData name="João Afonso Lopes Quinta Marques" userId="75156d11-75eb-412b-bd0b-fb10d8ec2d1a" providerId="ADAL" clId="{7247CFCA-FDAA-4C6B-AA93-2272190B38A0}" dt="2020-05-02T19:13:22.175" v="6025" actId="165"/>
          <ac:spMkLst>
            <pc:docMk/>
            <pc:sldMk cId="0" sldId="266"/>
            <ac:spMk id="11" creationId="{74EE412A-809C-487C-B87A-4DCE6D7F8268}"/>
          </ac:spMkLst>
        </pc:spChg>
        <pc:spChg chg="mod topLvl">
          <ac:chgData name="João Afonso Lopes Quinta Marques" userId="75156d11-75eb-412b-bd0b-fb10d8ec2d1a" providerId="ADAL" clId="{7247CFCA-FDAA-4C6B-AA93-2272190B38A0}" dt="2020-05-02T19:13:22.175" v="6025" actId="165"/>
          <ac:spMkLst>
            <pc:docMk/>
            <pc:sldMk cId="0" sldId="266"/>
            <ac:spMk id="19" creationId="{C5A5AC60-FD04-461A-964A-BCEFCA40A0D1}"/>
          </ac:spMkLst>
        </pc:spChg>
        <pc:spChg chg="mod">
          <ac:chgData name="João Afonso Lopes Quinta Marques" userId="75156d11-75eb-412b-bd0b-fb10d8ec2d1a" providerId="ADAL" clId="{7247CFCA-FDAA-4C6B-AA93-2272190B38A0}" dt="2020-05-01T22:13:36.237" v="104" actId="1076"/>
          <ac:spMkLst>
            <pc:docMk/>
            <pc:sldMk cId="0" sldId="266"/>
            <ac:spMk id="35" creationId="{FE332C80-5FCC-4A6C-9DE0-BDFE74CFFEAA}"/>
          </ac:spMkLst>
        </pc:spChg>
        <pc:grpChg chg="add del mod">
          <ac:chgData name="João Afonso Lopes Quinta Marques" userId="75156d11-75eb-412b-bd0b-fb10d8ec2d1a" providerId="ADAL" clId="{7247CFCA-FDAA-4C6B-AA93-2272190B38A0}" dt="2020-05-02T19:13:22.175" v="6025" actId="165"/>
          <ac:grpSpMkLst>
            <pc:docMk/>
            <pc:sldMk cId="0" sldId="266"/>
            <ac:grpSpMk id="2" creationId="{F8C273E3-3ED1-484C-8E98-AB74543E227F}"/>
          </ac:grpSpMkLst>
        </pc:grpChg>
        <pc:grpChg chg="mod topLvl">
          <ac:chgData name="João Afonso Lopes Quinta Marques" userId="75156d11-75eb-412b-bd0b-fb10d8ec2d1a" providerId="ADAL" clId="{7247CFCA-FDAA-4C6B-AA93-2272190B38A0}" dt="2020-05-03T22:56:15.170" v="8203" actId="1038"/>
          <ac:grpSpMkLst>
            <pc:docMk/>
            <pc:sldMk cId="0" sldId="266"/>
            <ac:grpSpMk id="26" creationId="{1BED3F45-8F8A-495E-954B-757795E33332}"/>
          </ac:grpSpMkLst>
        </pc:grpChg>
        <pc:grpChg chg="mod">
          <ac:chgData name="João Afonso Lopes Quinta Marques" userId="75156d11-75eb-412b-bd0b-fb10d8ec2d1a" providerId="ADAL" clId="{7247CFCA-FDAA-4C6B-AA93-2272190B38A0}" dt="2020-05-02T19:13:19.746" v="6024" actId="1076"/>
          <ac:grpSpMkLst>
            <pc:docMk/>
            <pc:sldMk cId="0" sldId="266"/>
            <ac:grpSpMk id="28" creationId="{E6964230-57C3-4141-BE8D-F8B443811908}"/>
          </ac:grpSpMkLst>
        </pc:grpChg>
        <pc:grpChg chg="mod topLvl">
          <ac:chgData name="João Afonso Lopes Quinta Marques" userId="75156d11-75eb-412b-bd0b-fb10d8ec2d1a" providerId="ADAL" clId="{7247CFCA-FDAA-4C6B-AA93-2272190B38A0}" dt="2020-05-02T19:13:22.175" v="6025" actId="165"/>
          <ac:grpSpMkLst>
            <pc:docMk/>
            <pc:sldMk cId="0" sldId="266"/>
            <ac:grpSpMk id="31" creationId="{AB580C61-D5B8-457D-A25C-C7F2A73E440D}"/>
          </ac:grpSpMkLst>
        </pc:grpChg>
        <pc:picChg chg="mod">
          <ac:chgData name="João Afonso Lopes Quinta Marques" userId="75156d11-75eb-412b-bd0b-fb10d8ec2d1a" providerId="ADAL" clId="{7247CFCA-FDAA-4C6B-AA93-2272190B38A0}" dt="2020-05-03T22:56:10.918" v="8200" actId="1076"/>
          <ac:picMkLst>
            <pc:docMk/>
            <pc:sldMk cId="0" sldId="266"/>
            <ac:picMk id="22" creationId="{2259C78A-E461-4BCF-AA89-8A3B6F71F136}"/>
          </ac:picMkLst>
        </pc:picChg>
        <pc:cxnChg chg="del">
          <ac:chgData name="João Afonso Lopes Quinta Marques" userId="75156d11-75eb-412b-bd0b-fb10d8ec2d1a" providerId="ADAL" clId="{7247CFCA-FDAA-4C6B-AA93-2272190B38A0}" dt="2020-05-03T22:43:51.992" v="8129" actId="478"/>
          <ac:cxnSpMkLst>
            <pc:docMk/>
            <pc:sldMk cId="0" sldId="266"/>
            <ac:cxnSpMk id="6" creationId="{7FD4937B-B936-4996-9E16-747A7ED40BC0}"/>
          </ac:cxnSpMkLst>
        </pc:cxnChg>
        <pc:cxnChg chg="add">
          <ac:chgData name="João Afonso Lopes Quinta Marques" userId="75156d11-75eb-412b-bd0b-fb10d8ec2d1a" providerId="ADAL" clId="{7247CFCA-FDAA-4C6B-AA93-2272190B38A0}" dt="2020-05-03T22:43:52.509" v="8130"/>
          <ac:cxnSpMkLst>
            <pc:docMk/>
            <pc:sldMk cId="0" sldId="266"/>
            <ac:cxnSpMk id="14" creationId="{1997B4FC-4205-472A-AE81-30A8D9949488}"/>
          </ac:cxnSpMkLst>
        </pc:cxnChg>
      </pc:sldChg>
      <pc:sldChg chg="modTransition">
        <pc:chgData name="João Afonso Lopes Quinta Marques" userId="75156d11-75eb-412b-bd0b-fb10d8ec2d1a" providerId="ADAL" clId="{7247CFCA-FDAA-4C6B-AA93-2272190B38A0}" dt="2020-05-03T22:50:24.784" v="8195"/>
        <pc:sldMkLst>
          <pc:docMk/>
          <pc:sldMk cId="0" sldId="268"/>
        </pc:sldMkLst>
      </pc:sldChg>
      <pc:sldChg chg="modTransition modNotesTx">
        <pc:chgData name="João Afonso Lopes Quinta Marques" userId="75156d11-75eb-412b-bd0b-fb10d8ec2d1a" providerId="ADAL" clId="{7247CFCA-FDAA-4C6B-AA93-2272190B38A0}" dt="2020-05-04T14:58:26.339" v="8289" actId="20577"/>
        <pc:sldMkLst>
          <pc:docMk/>
          <pc:sldMk cId="0" sldId="269"/>
        </pc:sldMkLst>
      </pc:sldChg>
      <pc:sldChg chg="modTransition modNotesTx">
        <pc:chgData name="João Afonso Lopes Quinta Marques" userId="75156d11-75eb-412b-bd0b-fb10d8ec2d1a" providerId="ADAL" clId="{7247CFCA-FDAA-4C6B-AA93-2272190B38A0}" dt="2020-05-04T14:58:00.479" v="8288" actId="20577"/>
        <pc:sldMkLst>
          <pc:docMk/>
          <pc:sldMk cId="0" sldId="270"/>
        </pc:sldMkLst>
      </pc:sldChg>
      <pc:sldChg chg="modTransition modNotesTx">
        <pc:chgData name="João Afonso Lopes Quinta Marques" userId="75156d11-75eb-412b-bd0b-fb10d8ec2d1a" providerId="ADAL" clId="{7247CFCA-FDAA-4C6B-AA93-2272190B38A0}" dt="2020-05-04T14:58:36.418" v="8291" actId="20577"/>
        <pc:sldMkLst>
          <pc:docMk/>
          <pc:sldMk cId="0" sldId="271"/>
        </pc:sldMkLst>
      </pc:sldChg>
      <pc:sldChg chg="addSp delSp modSp modTransition">
        <pc:chgData name="João Afonso Lopes Quinta Marques" userId="75156d11-75eb-412b-bd0b-fb10d8ec2d1a" providerId="ADAL" clId="{7247CFCA-FDAA-4C6B-AA93-2272190B38A0}" dt="2020-05-03T22:42:22.477" v="8114"/>
        <pc:sldMkLst>
          <pc:docMk/>
          <pc:sldMk cId="0" sldId="276"/>
        </pc:sldMkLst>
        <pc:spChg chg="mod">
          <ac:chgData name="João Afonso Lopes Quinta Marques" userId="75156d11-75eb-412b-bd0b-fb10d8ec2d1a" providerId="ADAL" clId="{7247CFCA-FDAA-4C6B-AA93-2272190B38A0}" dt="2020-05-02T19:12:49.567" v="6021" actId="164"/>
          <ac:spMkLst>
            <pc:docMk/>
            <pc:sldMk cId="0" sldId="276"/>
            <ac:spMk id="3" creationId="{01B801EF-7D8E-46F2-BA9E-3277A0C1607F}"/>
          </ac:spMkLst>
        </pc:spChg>
        <pc:spChg chg="mod">
          <ac:chgData name="João Afonso Lopes Quinta Marques" userId="75156d11-75eb-412b-bd0b-fb10d8ec2d1a" providerId="ADAL" clId="{7247CFCA-FDAA-4C6B-AA93-2272190B38A0}" dt="2020-05-02T19:12:49.567" v="6021" actId="164"/>
          <ac:spMkLst>
            <pc:docMk/>
            <pc:sldMk cId="0" sldId="276"/>
            <ac:spMk id="8" creationId="{94F79E77-CF06-4ED2-9872-D9F7CDBC3D32}"/>
          </ac:spMkLst>
        </pc:spChg>
        <pc:spChg chg="mod topLvl">
          <ac:chgData name="João Afonso Lopes Quinta Marques" userId="75156d11-75eb-412b-bd0b-fb10d8ec2d1a" providerId="ADAL" clId="{7247CFCA-FDAA-4C6B-AA93-2272190B38A0}" dt="2020-05-02T19:12:49.567" v="6021" actId="164"/>
          <ac:spMkLst>
            <pc:docMk/>
            <pc:sldMk cId="0" sldId="276"/>
            <ac:spMk id="11" creationId="{A16F3386-8DE6-4694-BAEE-C607BD3CB940}"/>
          </ac:spMkLst>
        </pc:spChg>
        <pc:spChg chg="del mod topLvl">
          <ac:chgData name="João Afonso Lopes Quinta Marques" userId="75156d11-75eb-412b-bd0b-fb10d8ec2d1a" providerId="ADAL" clId="{7247CFCA-FDAA-4C6B-AA93-2272190B38A0}" dt="2020-05-02T00:26:45.238" v="1099" actId="478"/>
          <ac:spMkLst>
            <pc:docMk/>
            <pc:sldMk cId="0" sldId="276"/>
            <ac:spMk id="14" creationId="{80BBD324-3C37-48EE-B282-FACAFFDF8D6A}"/>
          </ac:spMkLst>
        </pc:spChg>
        <pc:spChg chg="add mod topLvl">
          <ac:chgData name="João Afonso Lopes Quinta Marques" userId="75156d11-75eb-412b-bd0b-fb10d8ec2d1a" providerId="ADAL" clId="{7247CFCA-FDAA-4C6B-AA93-2272190B38A0}" dt="2020-05-02T19:12:49.567" v="6021" actId="164"/>
          <ac:spMkLst>
            <pc:docMk/>
            <pc:sldMk cId="0" sldId="276"/>
            <ac:spMk id="17" creationId="{0D125D50-28BE-4059-A899-BC4C60AA29D3}"/>
          </ac:spMkLst>
        </pc:spChg>
        <pc:grpChg chg="add mod">
          <ac:chgData name="João Afonso Lopes Quinta Marques" userId="75156d11-75eb-412b-bd0b-fb10d8ec2d1a" providerId="ADAL" clId="{7247CFCA-FDAA-4C6B-AA93-2272190B38A0}" dt="2020-05-02T19:12:49.567" v="6021" actId="164"/>
          <ac:grpSpMkLst>
            <pc:docMk/>
            <pc:sldMk cId="0" sldId="276"/>
            <ac:grpSpMk id="7" creationId="{EC52A4E3-DD3A-4C2D-B8A4-7B02486C4529}"/>
          </ac:grpSpMkLst>
        </pc:grpChg>
        <pc:grpChg chg="add mod">
          <ac:chgData name="João Afonso Lopes Quinta Marques" userId="75156d11-75eb-412b-bd0b-fb10d8ec2d1a" providerId="ADAL" clId="{7247CFCA-FDAA-4C6B-AA93-2272190B38A0}" dt="2020-05-02T00:26:11.407" v="1087" actId="164"/>
          <ac:grpSpMkLst>
            <pc:docMk/>
            <pc:sldMk cId="0" sldId="276"/>
            <ac:grpSpMk id="13" creationId="{FEF116A6-B482-406F-BEED-DC1172C29A6A}"/>
          </ac:grpSpMkLst>
        </pc:grpChg>
        <pc:grpChg chg="add del mod">
          <ac:chgData name="João Afonso Lopes Quinta Marques" userId="75156d11-75eb-412b-bd0b-fb10d8ec2d1a" providerId="ADAL" clId="{7247CFCA-FDAA-4C6B-AA93-2272190B38A0}" dt="2020-05-02T00:26:22.141" v="1091" actId="165"/>
          <ac:grpSpMkLst>
            <pc:docMk/>
            <pc:sldMk cId="0" sldId="276"/>
            <ac:grpSpMk id="16" creationId="{1CBDBF39-19EA-453A-8A56-39D4292DCEEF}"/>
          </ac:grpSpMkLst>
        </pc:grpChg>
        <pc:grpChg chg="add del mod">
          <ac:chgData name="João Afonso Lopes Quinta Marques" userId="75156d11-75eb-412b-bd0b-fb10d8ec2d1a" providerId="ADAL" clId="{7247CFCA-FDAA-4C6B-AA93-2272190B38A0}" dt="2020-05-02T19:12:37.944" v="6018" actId="165"/>
          <ac:grpSpMkLst>
            <pc:docMk/>
            <pc:sldMk cId="0" sldId="276"/>
            <ac:grpSpMk id="18" creationId="{1765B369-F22A-4169-9135-7C5B43837DEE}"/>
          </ac:grpSpMkLst>
        </pc:grpChg>
        <pc:picChg chg="mod topLvl">
          <ac:chgData name="João Afonso Lopes Quinta Marques" userId="75156d11-75eb-412b-bd0b-fb10d8ec2d1a" providerId="ADAL" clId="{7247CFCA-FDAA-4C6B-AA93-2272190B38A0}" dt="2020-05-02T19:12:49.567" v="6021" actId="164"/>
          <ac:picMkLst>
            <pc:docMk/>
            <pc:sldMk cId="0" sldId="276"/>
            <ac:picMk id="2" creationId="{E32AB932-6A54-4BF6-A5C8-7FE470425350}"/>
          </ac:picMkLst>
        </pc:picChg>
        <pc:picChg chg="mod topLvl">
          <ac:chgData name="João Afonso Lopes Quinta Marques" userId="75156d11-75eb-412b-bd0b-fb10d8ec2d1a" providerId="ADAL" clId="{7247CFCA-FDAA-4C6B-AA93-2272190B38A0}" dt="2020-05-02T19:12:49.567" v="6021" actId="164"/>
          <ac:picMkLst>
            <pc:docMk/>
            <pc:sldMk cId="0" sldId="276"/>
            <ac:picMk id="9" creationId="{11E90F66-9F50-4847-A1D1-22FA43DC56BD}"/>
          </ac:picMkLst>
        </pc:picChg>
        <pc:picChg chg="mod topLvl">
          <ac:chgData name="João Afonso Lopes Quinta Marques" userId="75156d11-75eb-412b-bd0b-fb10d8ec2d1a" providerId="ADAL" clId="{7247CFCA-FDAA-4C6B-AA93-2272190B38A0}" dt="2020-05-02T19:12:49.567" v="6021" actId="164"/>
          <ac:picMkLst>
            <pc:docMk/>
            <pc:sldMk cId="0" sldId="276"/>
            <ac:picMk id="10" creationId="{1168607B-CCF4-4A52-8AA5-690C3B7820B6}"/>
          </ac:picMkLst>
        </pc:picChg>
        <pc:picChg chg="add del mod ord">
          <ac:chgData name="João Afonso Lopes Quinta Marques" userId="75156d11-75eb-412b-bd0b-fb10d8ec2d1a" providerId="ADAL" clId="{7247CFCA-FDAA-4C6B-AA93-2272190B38A0}" dt="2020-05-01T22:16:26.353" v="112" actId="478"/>
          <ac:picMkLst>
            <pc:docMk/>
            <pc:sldMk cId="0" sldId="276"/>
            <ac:picMk id="12" creationId="{4062CFE7-FB15-4301-BA9C-15A939332EF7}"/>
          </ac:picMkLst>
        </pc:picChg>
        <pc:picChg chg="mod ord topLvl">
          <ac:chgData name="João Afonso Lopes Quinta Marques" userId="75156d11-75eb-412b-bd0b-fb10d8ec2d1a" providerId="ADAL" clId="{7247CFCA-FDAA-4C6B-AA93-2272190B38A0}" dt="2020-05-02T19:14:50.445" v="6103" actId="14861"/>
          <ac:picMkLst>
            <pc:docMk/>
            <pc:sldMk cId="0" sldId="276"/>
            <ac:picMk id="15" creationId="{3F165BC0-6ACA-4CE0-AC05-4631CA31D780}"/>
          </ac:picMkLst>
        </pc:picChg>
        <pc:cxnChg chg="mod">
          <ac:chgData name="João Afonso Lopes Quinta Marques" userId="75156d11-75eb-412b-bd0b-fb10d8ec2d1a" providerId="ADAL" clId="{7247CFCA-FDAA-4C6B-AA93-2272190B38A0}" dt="2020-05-02T19:12:49.567" v="6021" actId="164"/>
          <ac:cxnSpMkLst>
            <pc:docMk/>
            <pc:sldMk cId="0" sldId="276"/>
            <ac:cxnSpMk id="5" creationId="{7849B979-7448-4322-B37C-C2EB20930746}"/>
          </ac:cxnSpMkLst>
        </pc:cxnChg>
      </pc:sldChg>
      <pc:sldChg chg="addSp delSp modSp modTransition setBg modNotesTx">
        <pc:chgData name="João Afonso Lopes Quinta Marques" userId="75156d11-75eb-412b-bd0b-fb10d8ec2d1a" providerId="ADAL" clId="{7247CFCA-FDAA-4C6B-AA93-2272190B38A0}" dt="2020-05-04T15:28:38.759" v="8377" actId="20577"/>
        <pc:sldMkLst>
          <pc:docMk/>
          <pc:sldMk cId="0" sldId="277"/>
        </pc:sldMkLst>
        <pc:spChg chg="add del mod">
          <ac:chgData name="João Afonso Lopes Quinta Marques" userId="75156d11-75eb-412b-bd0b-fb10d8ec2d1a" providerId="ADAL" clId="{7247CFCA-FDAA-4C6B-AA93-2272190B38A0}" dt="2020-05-01T22:24:12.662" v="204" actId="478"/>
          <ac:spMkLst>
            <pc:docMk/>
            <pc:sldMk cId="0" sldId="277"/>
            <ac:spMk id="2" creationId="{50881810-C5A2-42B7-BE01-440F0EBBBC09}"/>
          </ac:spMkLst>
        </pc:spChg>
        <pc:spChg chg="add del mod">
          <ac:chgData name="João Afonso Lopes Quinta Marques" userId="75156d11-75eb-412b-bd0b-fb10d8ec2d1a" providerId="ADAL" clId="{7247CFCA-FDAA-4C6B-AA93-2272190B38A0}" dt="2020-05-01T22:24:12.662" v="204" actId="478"/>
          <ac:spMkLst>
            <pc:docMk/>
            <pc:sldMk cId="0" sldId="277"/>
            <ac:spMk id="3" creationId="{352DDF31-E8A5-4D1E-9CF0-E9256BF8383E}"/>
          </ac:spMkLst>
        </pc:spChg>
        <pc:spChg chg="mod">
          <ac:chgData name="João Afonso Lopes Quinta Marques" userId="75156d11-75eb-412b-bd0b-fb10d8ec2d1a" providerId="ADAL" clId="{7247CFCA-FDAA-4C6B-AA93-2272190B38A0}" dt="2020-05-01T22:49:43.770" v="479" actId="14100"/>
          <ac:spMkLst>
            <pc:docMk/>
            <pc:sldMk cId="0" sldId="277"/>
            <ac:spMk id="4" creationId="{BA00186B-6784-44D7-AD2C-FCC32122B908}"/>
          </ac:spMkLst>
        </pc:spChg>
        <pc:spChg chg="add del mod">
          <ac:chgData name="João Afonso Lopes Quinta Marques" userId="75156d11-75eb-412b-bd0b-fb10d8ec2d1a" providerId="ADAL" clId="{7247CFCA-FDAA-4C6B-AA93-2272190B38A0}" dt="2020-05-01T22:26:30.605" v="244" actId="478"/>
          <ac:spMkLst>
            <pc:docMk/>
            <pc:sldMk cId="0" sldId="277"/>
            <ac:spMk id="6" creationId="{AFF6BCE4-8F69-4A68-BABE-1EA6FC03E15B}"/>
          </ac:spMkLst>
        </pc:spChg>
        <pc:spChg chg="add del mod">
          <ac:chgData name="João Afonso Lopes Quinta Marques" userId="75156d11-75eb-412b-bd0b-fb10d8ec2d1a" providerId="ADAL" clId="{7247CFCA-FDAA-4C6B-AA93-2272190B38A0}" dt="2020-05-01T22:24:12.662" v="204" actId="478"/>
          <ac:spMkLst>
            <pc:docMk/>
            <pc:sldMk cId="0" sldId="277"/>
            <ac:spMk id="7" creationId="{7F39375E-0215-4561-9B77-AF07CF1B5CBD}"/>
          </ac:spMkLst>
        </pc:spChg>
        <pc:spChg chg="add del mod">
          <ac:chgData name="João Afonso Lopes Quinta Marques" userId="75156d11-75eb-412b-bd0b-fb10d8ec2d1a" providerId="ADAL" clId="{7247CFCA-FDAA-4C6B-AA93-2272190B38A0}" dt="2020-05-01T22:24:12.662" v="204" actId="478"/>
          <ac:spMkLst>
            <pc:docMk/>
            <pc:sldMk cId="0" sldId="277"/>
            <ac:spMk id="8" creationId="{320BA146-8C0F-4434-B8FD-9DD774C62DE9}"/>
          </ac:spMkLst>
        </pc:spChg>
        <pc:spChg chg="mod">
          <ac:chgData name="João Afonso Lopes Quinta Marques" userId="75156d11-75eb-412b-bd0b-fb10d8ec2d1a" providerId="ADAL" clId="{7247CFCA-FDAA-4C6B-AA93-2272190B38A0}" dt="2020-05-01T22:20:08.972" v="144"/>
          <ac:spMkLst>
            <pc:docMk/>
            <pc:sldMk cId="0" sldId="277"/>
            <ac:spMk id="11" creationId="{E65D9314-6FC8-4BC3-B495-D321214F127F}"/>
          </ac:spMkLst>
        </pc:spChg>
        <pc:spChg chg="add del mod">
          <ac:chgData name="João Afonso Lopes Quinta Marques" userId="75156d11-75eb-412b-bd0b-fb10d8ec2d1a" providerId="ADAL" clId="{7247CFCA-FDAA-4C6B-AA93-2272190B38A0}" dt="2020-05-01T22:25:29.511" v="219" actId="11529"/>
          <ac:spMkLst>
            <pc:docMk/>
            <pc:sldMk cId="0" sldId="277"/>
            <ac:spMk id="15" creationId="{7D069BCA-1E97-45E9-89A7-C8567A3D9ADC}"/>
          </ac:spMkLst>
        </pc:spChg>
        <pc:spChg chg="add">
          <ac:chgData name="João Afonso Lopes Quinta Marques" userId="75156d11-75eb-412b-bd0b-fb10d8ec2d1a" providerId="ADAL" clId="{7247CFCA-FDAA-4C6B-AA93-2272190B38A0}" dt="2020-05-01T22:27:42.196" v="351"/>
          <ac:spMkLst>
            <pc:docMk/>
            <pc:sldMk cId="0" sldId="277"/>
            <ac:spMk id="17" creationId="{9FA9A64F-BA05-4123-AB76-2DBDBA87A0FA}"/>
          </ac:spMkLst>
        </pc:spChg>
        <pc:spChg chg="add">
          <ac:chgData name="João Afonso Lopes Quinta Marques" userId="75156d11-75eb-412b-bd0b-fb10d8ec2d1a" providerId="ADAL" clId="{7247CFCA-FDAA-4C6B-AA93-2272190B38A0}" dt="2020-05-01T22:27:42.196" v="351"/>
          <ac:spMkLst>
            <pc:docMk/>
            <pc:sldMk cId="0" sldId="277"/>
            <ac:spMk id="18" creationId="{A0844071-ED34-4BCE-A1EA-6E16D6EFE346}"/>
          </ac:spMkLst>
        </pc:spChg>
        <pc:grpChg chg="add del mod">
          <ac:chgData name="João Afonso Lopes Quinta Marques" userId="75156d11-75eb-412b-bd0b-fb10d8ec2d1a" providerId="ADAL" clId="{7247CFCA-FDAA-4C6B-AA93-2272190B38A0}" dt="2020-05-01T22:27:50.869" v="353" actId="478"/>
          <ac:grpSpMkLst>
            <pc:docMk/>
            <pc:sldMk cId="0" sldId="277"/>
            <ac:grpSpMk id="16" creationId="{2901035E-3564-4D8B-87AA-9B577C441226}"/>
          </ac:grpSpMkLst>
        </pc:grpChg>
        <pc:graphicFrameChg chg="add del mod">
          <ac:chgData name="João Afonso Lopes Quinta Marques" userId="75156d11-75eb-412b-bd0b-fb10d8ec2d1a" providerId="ADAL" clId="{7247CFCA-FDAA-4C6B-AA93-2272190B38A0}" dt="2020-05-03T15:13:04.418" v="6799"/>
          <ac:graphicFrameMkLst>
            <pc:docMk/>
            <pc:sldMk cId="0" sldId="277"/>
            <ac:graphicFrameMk id="14" creationId="{AA0090D6-A376-43FF-8A9C-5A0254264826}"/>
          </ac:graphicFrameMkLst>
        </pc:graphicFrameChg>
      </pc:sldChg>
      <pc:sldChg chg="addSp delSp modSp del">
        <pc:chgData name="João Afonso Lopes Quinta Marques" userId="75156d11-75eb-412b-bd0b-fb10d8ec2d1a" providerId="ADAL" clId="{7247CFCA-FDAA-4C6B-AA93-2272190B38A0}" dt="2020-05-02T19:31:07.040" v="6339" actId="2696"/>
        <pc:sldMkLst>
          <pc:docMk/>
          <pc:sldMk cId="0" sldId="278"/>
        </pc:sldMkLst>
        <pc:spChg chg="add del mod">
          <ac:chgData name="João Afonso Lopes Quinta Marques" userId="75156d11-75eb-412b-bd0b-fb10d8ec2d1a" providerId="ADAL" clId="{7247CFCA-FDAA-4C6B-AA93-2272190B38A0}" dt="2020-05-02T19:30:13.202" v="6331" actId="478"/>
          <ac:spMkLst>
            <pc:docMk/>
            <pc:sldMk cId="0" sldId="278"/>
            <ac:spMk id="2" creationId="{3E21BE5B-9950-4312-A81A-003898A4A48E}"/>
          </ac:spMkLst>
        </pc:spChg>
        <pc:spChg chg="add del mod">
          <ac:chgData name="João Afonso Lopes Quinta Marques" userId="75156d11-75eb-412b-bd0b-fb10d8ec2d1a" providerId="ADAL" clId="{7247CFCA-FDAA-4C6B-AA93-2272190B38A0}" dt="2020-05-02T19:20:09.100" v="6115" actId="478"/>
          <ac:spMkLst>
            <pc:docMk/>
            <pc:sldMk cId="0" sldId="278"/>
            <ac:spMk id="3" creationId="{8F5785DC-5F49-4B61-AA86-082F7DD42E86}"/>
          </ac:spMkLst>
        </pc:spChg>
        <pc:spChg chg="add del mod">
          <ac:chgData name="João Afonso Lopes Quinta Marques" userId="75156d11-75eb-412b-bd0b-fb10d8ec2d1a" providerId="ADAL" clId="{7247CFCA-FDAA-4C6B-AA93-2272190B38A0}" dt="2020-05-02T19:20:24.033" v="6123"/>
          <ac:spMkLst>
            <pc:docMk/>
            <pc:sldMk cId="0" sldId="278"/>
            <ac:spMk id="4" creationId="{DFC4FD50-F470-46AC-9327-1CBD36F4BEBA}"/>
          </ac:spMkLst>
        </pc:spChg>
        <pc:spChg chg="add del mod">
          <ac:chgData name="João Afonso Lopes Quinta Marques" userId="75156d11-75eb-412b-bd0b-fb10d8ec2d1a" providerId="ADAL" clId="{7247CFCA-FDAA-4C6B-AA93-2272190B38A0}" dt="2020-05-02T19:30:13.202" v="6331" actId="478"/>
          <ac:spMkLst>
            <pc:docMk/>
            <pc:sldMk cId="0" sldId="278"/>
            <ac:spMk id="5" creationId="{04B117A9-A2C7-46D3-8F51-EACB0EDCEA08}"/>
          </ac:spMkLst>
        </pc:spChg>
        <pc:spChg chg="add del mod">
          <ac:chgData name="João Afonso Lopes Quinta Marques" userId="75156d11-75eb-412b-bd0b-fb10d8ec2d1a" providerId="ADAL" clId="{7247CFCA-FDAA-4C6B-AA93-2272190B38A0}" dt="2020-05-01T22:57:23.633" v="582"/>
          <ac:spMkLst>
            <pc:docMk/>
            <pc:sldMk cId="0" sldId="278"/>
            <ac:spMk id="5" creationId="{D298EAC2-8395-44D0-AEBF-82A630408BAA}"/>
          </ac:spMkLst>
        </pc:spChg>
        <pc:spChg chg="add mod">
          <ac:chgData name="João Afonso Lopes Quinta Marques" userId="75156d11-75eb-412b-bd0b-fb10d8ec2d1a" providerId="ADAL" clId="{7247CFCA-FDAA-4C6B-AA93-2272190B38A0}" dt="2020-05-02T19:30:55.265" v="6338" actId="207"/>
          <ac:spMkLst>
            <pc:docMk/>
            <pc:sldMk cId="0" sldId="278"/>
            <ac:spMk id="8" creationId="{4DB62709-34C9-48A4-B709-ECA0902191FE}"/>
          </ac:spMkLst>
        </pc:spChg>
        <pc:spChg chg="add del mod">
          <ac:chgData name="João Afonso Lopes Quinta Marques" userId="75156d11-75eb-412b-bd0b-fb10d8ec2d1a" providerId="ADAL" clId="{7247CFCA-FDAA-4C6B-AA93-2272190B38A0}" dt="2020-05-02T19:20:24.034" v="6125"/>
          <ac:spMkLst>
            <pc:docMk/>
            <pc:sldMk cId="0" sldId="278"/>
            <ac:spMk id="9" creationId="{D7232B55-23F5-495C-9978-2B142A10D67B}"/>
          </ac:spMkLst>
        </pc:spChg>
        <pc:spChg chg="add del mod">
          <ac:chgData name="João Afonso Lopes Quinta Marques" userId="75156d11-75eb-412b-bd0b-fb10d8ec2d1a" providerId="ADAL" clId="{7247CFCA-FDAA-4C6B-AA93-2272190B38A0}" dt="2020-05-02T19:20:31.999" v="6130"/>
          <ac:spMkLst>
            <pc:docMk/>
            <pc:sldMk cId="0" sldId="278"/>
            <ac:spMk id="10" creationId="{908E94DE-4E46-410B-8491-5BC7F9671AF4}"/>
          </ac:spMkLst>
        </pc:spChg>
        <pc:spChg chg="add del mod">
          <ac:chgData name="João Afonso Lopes Quinta Marques" userId="75156d11-75eb-412b-bd0b-fb10d8ec2d1a" providerId="ADAL" clId="{7247CFCA-FDAA-4C6B-AA93-2272190B38A0}" dt="2020-05-02T19:30:08.193" v="6330" actId="478"/>
          <ac:spMkLst>
            <pc:docMk/>
            <pc:sldMk cId="0" sldId="278"/>
            <ac:spMk id="11" creationId="{BACA1946-F03C-47D3-8BDC-5F3951A608E7}"/>
          </ac:spMkLst>
        </pc:spChg>
        <pc:spChg chg="add del">
          <ac:chgData name="João Afonso Lopes Quinta Marques" userId="75156d11-75eb-412b-bd0b-fb10d8ec2d1a" providerId="ADAL" clId="{7247CFCA-FDAA-4C6B-AA93-2272190B38A0}" dt="2020-05-02T19:25:15.215" v="6210"/>
          <ac:spMkLst>
            <pc:docMk/>
            <pc:sldMk cId="0" sldId="278"/>
            <ac:spMk id="12" creationId="{03543474-72F9-415E-8637-AACB04A1CB20}"/>
          </ac:spMkLst>
        </pc:spChg>
        <pc:spChg chg="add del mod">
          <ac:chgData name="João Afonso Lopes Quinta Marques" userId="75156d11-75eb-412b-bd0b-fb10d8ec2d1a" providerId="ADAL" clId="{7247CFCA-FDAA-4C6B-AA93-2272190B38A0}" dt="2020-05-02T19:30:08.193" v="6330" actId="478"/>
          <ac:spMkLst>
            <pc:docMk/>
            <pc:sldMk cId="0" sldId="278"/>
            <ac:spMk id="13" creationId="{5557224D-4751-4A52-9919-97BE48FF4770}"/>
          </ac:spMkLst>
        </pc:spChg>
        <pc:spChg chg="add del">
          <ac:chgData name="João Afonso Lopes Quinta Marques" userId="75156d11-75eb-412b-bd0b-fb10d8ec2d1a" providerId="ADAL" clId="{7247CFCA-FDAA-4C6B-AA93-2272190B38A0}" dt="2020-05-02T19:26:30.236" v="6265"/>
          <ac:spMkLst>
            <pc:docMk/>
            <pc:sldMk cId="0" sldId="278"/>
            <ac:spMk id="14" creationId="{74E166EA-6D0D-40F5-A29A-640507ED3117}"/>
          </ac:spMkLst>
        </pc:spChg>
        <pc:spChg chg="add del mod">
          <ac:chgData name="João Afonso Lopes Quinta Marques" userId="75156d11-75eb-412b-bd0b-fb10d8ec2d1a" providerId="ADAL" clId="{7247CFCA-FDAA-4C6B-AA93-2272190B38A0}" dt="2020-05-02T19:30:08.193" v="6330" actId="478"/>
          <ac:spMkLst>
            <pc:docMk/>
            <pc:sldMk cId="0" sldId="278"/>
            <ac:spMk id="15" creationId="{D9267F65-0CFF-4526-A695-AD7D9871D51E}"/>
          </ac:spMkLst>
        </pc:spChg>
        <pc:spChg chg="add del mod">
          <ac:chgData name="João Afonso Lopes Quinta Marques" userId="75156d11-75eb-412b-bd0b-fb10d8ec2d1a" providerId="ADAL" clId="{7247CFCA-FDAA-4C6B-AA93-2272190B38A0}" dt="2020-05-02T19:30:08.193" v="6330" actId="478"/>
          <ac:spMkLst>
            <pc:docMk/>
            <pc:sldMk cId="0" sldId="278"/>
            <ac:spMk id="16" creationId="{FC5CF2A3-D74C-46FA-878C-67BE6987DE28}"/>
          </ac:spMkLst>
        </pc:spChg>
        <pc:spChg chg="add del mod">
          <ac:chgData name="João Afonso Lopes Quinta Marques" userId="75156d11-75eb-412b-bd0b-fb10d8ec2d1a" providerId="ADAL" clId="{7247CFCA-FDAA-4C6B-AA93-2272190B38A0}" dt="2020-05-02T19:30:08.193" v="6330" actId="478"/>
          <ac:spMkLst>
            <pc:docMk/>
            <pc:sldMk cId="0" sldId="278"/>
            <ac:spMk id="17" creationId="{659A2D53-216E-445D-931F-7026451744A9}"/>
          </ac:spMkLst>
        </pc:spChg>
        <pc:spChg chg="add del mod">
          <ac:chgData name="João Afonso Lopes Quinta Marques" userId="75156d11-75eb-412b-bd0b-fb10d8ec2d1a" providerId="ADAL" clId="{7247CFCA-FDAA-4C6B-AA93-2272190B38A0}" dt="2020-05-02T19:30:13.202" v="6331" actId="478"/>
          <ac:spMkLst>
            <pc:docMk/>
            <pc:sldMk cId="0" sldId="278"/>
            <ac:spMk id="18" creationId="{B933709D-4B53-400A-B192-E49112C5BF1D}"/>
          </ac:spMkLst>
        </pc:spChg>
      </pc:sldChg>
      <pc:sldChg chg="addSp delSp modSp add del modTransition modNotesTx">
        <pc:chgData name="João Afonso Lopes Quinta Marques" userId="75156d11-75eb-412b-bd0b-fb10d8ec2d1a" providerId="ADAL" clId="{7247CFCA-FDAA-4C6B-AA93-2272190B38A0}" dt="2020-05-04T15:34:59.143" v="8541" actId="313"/>
        <pc:sldMkLst>
          <pc:docMk/>
          <pc:sldMk cId="0" sldId="279"/>
        </pc:sldMkLst>
        <pc:spChg chg="add del mod">
          <ac:chgData name="João Afonso Lopes Quinta Marques" userId="75156d11-75eb-412b-bd0b-fb10d8ec2d1a" providerId="ADAL" clId="{7247CFCA-FDAA-4C6B-AA93-2272190B38A0}" dt="2020-05-02T19:56:45.923" v="6547" actId="478"/>
          <ac:spMkLst>
            <pc:docMk/>
            <pc:sldMk cId="0" sldId="279"/>
            <ac:spMk id="2" creationId="{42566683-A34C-40AB-B21A-5026A7D5B910}"/>
          </ac:spMkLst>
        </pc:spChg>
        <pc:spChg chg="add del mod">
          <ac:chgData name="João Afonso Lopes Quinta Marques" userId="75156d11-75eb-412b-bd0b-fb10d8ec2d1a" providerId="ADAL" clId="{7247CFCA-FDAA-4C6B-AA93-2272190B38A0}" dt="2020-05-02T19:56:45.923" v="6547" actId="478"/>
          <ac:spMkLst>
            <pc:docMk/>
            <pc:sldMk cId="0" sldId="279"/>
            <ac:spMk id="3" creationId="{D69C6CAF-50BC-4687-BC06-3347336BD73C}"/>
          </ac:spMkLst>
        </pc:spChg>
        <pc:spChg chg="del mod">
          <ac:chgData name="João Afonso Lopes Quinta Marques" userId="75156d11-75eb-412b-bd0b-fb10d8ec2d1a" providerId="ADAL" clId="{7247CFCA-FDAA-4C6B-AA93-2272190B38A0}" dt="2020-05-02T19:56:45.923" v="6547" actId="478"/>
          <ac:spMkLst>
            <pc:docMk/>
            <pc:sldMk cId="0" sldId="279"/>
            <ac:spMk id="6" creationId="{BEDB5D62-9A03-4691-BE40-5ECB9B3776FE}"/>
          </ac:spMkLst>
        </pc:spChg>
        <pc:spChg chg="add del mod">
          <ac:chgData name="João Afonso Lopes Quinta Marques" userId="75156d11-75eb-412b-bd0b-fb10d8ec2d1a" providerId="ADAL" clId="{7247CFCA-FDAA-4C6B-AA93-2272190B38A0}" dt="2020-05-02T19:53:06.436" v="6533" actId="478"/>
          <ac:spMkLst>
            <pc:docMk/>
            <pc:sldMk cId="0" sldId="279"/>
            <ac:spMk id="7" creationId="{6E0763ED-F176-4F0D-8891-3D71610895F1}"/>
          </ac:spMkLst>
        </pc:spChg>
        <pc:spChg chg="add del mod">
          <ac:chgData name="João Afonso Lopes Quinta Marques" userId="75156d11-75eb-412b-bd0b-fb10d8ec2d1a" providerId="ADAL" clId="{7247CFCA-FDAA-4C6B-AA93-2272190B38A0}" dt="2020-05-02T19:56:45.923" v="6547" actId="478"/>
          <ac:spMkLst>
            <pc:docMk/>
            <pc:sldMk cId="0" sldId="279"/>
            <ac:spMk id="8" creationId="{CA8C4C5A-BC48-417D-BDEF-11BB3CA97BB4}"/>
          </ac:spMkLst>
        </pc:spChg>
        <pc:spChg chg="add del mod">
          <ac:chgData name="João Afonso Lopes Quinta Marques" userId="75156d11-75eb-412b-bd0b-fb10d8ec2d1a" providerId="ADAL" clId="{7247CFCA-FDAA-4C6B-AA93-2272190B38A0}" dt="2020-05-02T19:56:45.923" v="6547" actId="478"/>
          <ac:spMkLst>
            <pc:docMk/>
            <pc:sldMk cId="0" sldId="279"/>
            <ac:spMk id="9" creationId="{D0F74D4F-5250-454D-A40D-0DFD8B8C08B5}"/>
          </ac:spMkLst>
        </pc:spChg>
        <pc:spChg chg="add del mod">
          <ac:chgData name="João Afonso Lopes Quinta Marques" userId="75156d11-75eb-412b-bd0b-fb10d8ec2d1a" providerId="ADAL" clId="{7247CFCA-FDAA-4C6B-AA93-2272190B38A0}" dt="2020-05-03T19:17:59.872" v="7334" actId="478"/>
          <ac:spMkLst>
            <pc:docMk/>
            <pc:sldMk cId="0" sldId="279"/>
            <ac:spMk id="10" creationId="{77D71C85-8FDD-4DF8-8EDD-5170C9D03E48}"/>
          </ac:spMkLst>
        </pc:spChg>
        <pc:spChg chg="add del mod">
          <ac:chgData name="João Afonso Lopes Quinta Marques" userId="75156d11-75eb-412b-bd0b-fb10d8ec2d1a" providerId="ADAL" clId="{7247CFCA-FDAA-4C6B-AA93-2272190B38A0}" dt="2020-05-03T19:20:31.257" v="7405" actId="478"/>
          <ac:spMkLst>
            <pc:docMk/>
            <pc:sldMk cId="0" sldId="279"/>
            <ac:spMk id="11" creationId="{6B1D1BA3-3C1A-4AA7-88DE-95725002EAA8}"/>
          </ac:spMkLst>
        </pc:spChg>
        <pc:spChg chg="add del ord">
          <ac:chgData name="João Afonso Lopes Quinta Marques" userId="75156d11-75eb-412b-bd0b-fb10d8ec2d1a" providerId="ADAL" clId="{7247CFCA-FDAA-4C6B-AA93-2272190B38A0}" dt="2020-05-02T19:58:40.313" v="6573" actId="478"/>
          <ac:spMkLst>
            <pc:docMk/>
            <pc:sldMk cId="0" sldId="279"/>
            <ac:spMk id="12" creationId="{B476DCA0-FD3D-4438-9715-6B378CFC3A96}"/>
          </ac:spMkLst>
        </pc:spChg>
        <pc:graphicFrameChg chg="add mod ord modGraphic">
          <ac:chgData name="João Afonso Lopes Quinta Marques" userId="75156d11-75eb-412b-bd0b-fb10d8ec2d1a" providerId="ADAL" clId="{7247CFCA-FDAA-4C6B-AA93-2272190B38A0}" dt="2020-05-03T19:29:34.491" v="7520" actId="1035"/>
          <ac:graphicFrameMkLst>
            <pc:docMk/>
            <pc:sldMk cId="0" sldId="279"/>
            <ac:graphicFrameMk id="6" creationId="{9D5C163C-6D1A-4972-B1F2-CC8311D38FF3}"/>
          </ac:graphicFrameMkLst>
        </pc:graphicFrameChg>
        <pc:graphicFrameChg chg="add del ord">
          <ac:chgData name="João Afonso Lopes Quinta Marques" userId="75156d11-75eb-412b-bd0b-fb10d8ec2d1a" providerId="ADAL" clId="{7247CFCA-FDAA-4C6B-AA93-2272190B38A0}" dt="2020-05-03T19:22:22.067" v="7454" actId="478"/>
          <ac:graphicFrameMkLst>
            <pc:docMk/>
            <pc:sldMk cId="0" sldId="279"/>
            <ac:graphicFrameMk id="7" creationId="{8821864D-AD63-4445-8BCF-F5389199CCEB}"/>
          </ac:graphicFrameMkLst>
        </pc:graphicFrameChg>
      </pc:sldChg>
      <pc:sldChg chg="modSp modTransition modNotesTx">
        <pc:chgData name="João Afonso Lopes Quinta Marques" userId="75156d11-75eb-412b-bd0b-fb10d8ec2d1a" providerId="ADAL" clId="{7247CFCA-FDAA-4C6B-AA93-2272190B38A0}" dt="2020-05-04T15:41:56.490" v="8979" actId="20577"/>
        <pc:sldMkLst>
          <pc:docMk/>
          <pc:sldMk cId="0" sldId="280"/>
        </pc:sldMkLst>
        <pc:graphicFrameChg chg="mod modGraphic">
          <ac:chgData name="João Afonso Lopes Quinta Marques" userId="75156d11-75eb-412b-bd0b-fb10d8ec2d1a" providerId="ADAL" clId="{7247CFCA-FDAA-4C6B-AA93-2272190B38A0}" dt="2020-05-03T21:53:49.395" v="7661" actId="20577"/>
          <ac:graphicFrameMkLst>
            <pc:docMk/>
            <pc:sldMk cId="0" sldId="280"/>
            <ac:graphicFrameMk id="6" creationId="{E7F8DFF9-AE3F-4EDB-88B9-82D1CE69666F}"/>
          </ac:graphicFrameMkLst>
        </pc:graphicFrameChg>
      </pc:sldChg>
      <pc:sldChg chg="modSp modTransition">
        <pc:chgData name="João Afonso Lopes Quinta Marques" userId="75156d11-75eb-412b-bd0b-fb10d8ec2d1a" providerId="ADAL" clId="{7247CFCA-FDAA-4C6B-AA93-2272190B38A0}" dt="2020-05-03T23:02:58.168" v="8232" actId="179"/>
        <pc:sldMkLst>
          <pc:docMk/>
          <pc:sldMk cId="0" sldId="281"/>
        </pc:sldMkLst>
        <pc:spChg chg="mod">
          <ac:chgData name="João Afonso Lopes Quinta Marques" userId="75156d11-75eb-412b-bd0b-fb10d8ec2d1a" providerId="ADAL" clId="{7247CFCA-FDAA-4C6B-AA93-2272190B38A0}" dt="2020-05-02T01:13:41.110" v="2916" actId="1076"/>
          <ac:spMkLst>
            <pc:docMk/>
            <pc:sldMk cId="0" sldId="281"/>
            <ac:spMk id="4" creationId="{17A9ECF1-9414-4568-936F-47C08D0808C3}"/>
          </ac:spMkLst>
        </pc:spChg>
        <pc:graphicFrameChg chg="mod modGraphic">
          <ac:chgData name="João Afonso Lopes Quinta Marques" userId="75156d11-75eb-412b-bd0b-fb10d8ec2d1a" providerId="ADAL" clId="{7247CFCA-FDAA-4C6B-AA93-2272190B38A0}" dt="2020-05-03T23:02:58.168" v="8232" actId="179"/>
          <ac:graphicFrameMkLst>
            <pc:docMk/>
            <pc:sldMk cId="0" sldId="281"/>
            <ac:graphicFrameMk id="5" creationId="{6D300491-8AA7-44F5-BAC2-D7B66312F75C}"/>
          </ac:graphicFrameMkLst>
        </pc:graphicFrameChg>
        <pc:cxnChg chg="mod">
          <ac:chgData name="João Afonso Lopes Quinta Marques" userId="75156d11-75eb-412b-bd0b-fb10d8ec2d1a" providerId="ADAL" clId="{7247CFCA-FDAA-4C6B-AA93-2272190B38A0}" dt="2020-05-02T01:13:31.151" v="2914" actId="1076"/>
          <ac:cxnSpMkLst>
            <pc:docMk/>
            <pc:sldMk cId="0" sldId="281"/>
            <ac:cxnSpMk id="6" creationId="{C7687360-C0A2-43CB-941A-F19644B75FB2}"/>
          </ac:cxnSpMkLst>
        </pc:cxnChg>
      </pc:sldChg>
      <pc:sldChg chg="addSp delSp modSp mod modTransition">
        <pc:chgData name="João Afonso Lopes Quinta Marques" userId="75156d11-75eb-412b-bd0b-fb10d8ec2d1a" providerId="ADAL" clId="{7247CFCA-FDAA-4C6B-AA93-2272190B38A0}" dt="2020-05-03T22:47:22.829" v="8154" actId="478"/>
        <pc:sldMkLst>
          <pc:docMk/>
          <pc:sldMk cId="0" sldId="283"/>
        </pc:sldMkLst>
        <pc:spChg chg="del mod">
          <ac:chgData name="João Afonso Lopes Quinta Marques" userId="75156d11-75eb-412b-bd0b-fb10d8ec2d1a" providerId="ADAL" clId="{7247CFCA-FDAA-4C6B-AA93-2272190B38A0}" dt="2020-05-03T22:47:22.829" v="8154" actId="478"/>
          <ac:spMkLst>
            <pc:docMk/>
            <pc:sldMk cId="0" sldId="283"/>
            <ac:spMk id="4" creationId="{CF528D4F-CBAD-4568-9B35-08B4A18BCD34}"/>
          </ac:spMkLst>
        </pc:spChg>
        <pc:spChg chg="add mod">
          <ac:chgData name="João Afonso Lopes Quinta Marques" userId="75156d11-75eb-412b-bd0b-fb10d8ec2d1a" providerId="ADAL" clId="{7247CFCA-FDAA-4C6B-AA93-2272190B38A0}" dt="2020-05-03T22:47:21.394" v="8153"/>
          <ac:spMkLst>
            <pc:docMk/>
            <pc:sldMk cId="0" sldId="283"/>
            <ac:spMk id="6" creationId="{F3578261-5F84-454F-963E-2F44446AAFFF}"/>
          </ac:spMkLst>
        </pc:spChg>
        <pc:graphicFrameChg chg="add del mod">
          <ac:chgData name="João Afonso Lopes Quinta Marques" userId="75156d11-75eb-412b-bd0b-fb10d8ec2d1a" providerId="ADAL" clId="{7247CFCA-FDAA-4C6B-AA93-2272190B38A0}" dt="2020-05-02T18:45:35.242" v="5734" actId="478"/>
          <ac:graphicFrameMkLst>
            <pc:docMk/>
            <pc:sldMk cId="0" sldId="283"/>
            <ac:graphicFrameMk id="6" creationId="{CEE0E7BA-7C86-492A-A7BB-9FBB76278A61}"/>
          </ac:graphicFrameMkLst>
        </pc:graphicFrameChg>
        <pc:graphicFrameChg chg="add del mod">
          <ac:chgData name="João Afonso Lopes Quinta Marques" userId="75156d11-75eb-412b-bd0b-fb10d8ec2d1a" providerId="ADAL" clId="{7247CFCA-FDAA-4C6B-AA93-2272190B38A0}" dt="2020-05-02T18:45:34.349" v="5733"/>
          <ac:graphicFrameMkLst>
            <pc:docMk/>
            <pc:sldMk cId="0" sldId="283"/>
            <ac:graphicFrameMk id="7" creationId="{BDD8E2B0-DE57-40F6-B18B-6C5DD34812EA}"/>
          </ac:graphicFrameMkLst>
        </pc:graphicFrameChg>
        <pc:graphicFrameChg chg="add mod">
          <ac:chgData name="João Afonso Lopes Quinta Marques" userId="75156d11-75eb-412b-bd0b-fb10d8ec2d1a" providerId="ADAL" clId="{7247CFCA-FDAA-4C6B-AA93-2272190B38A0}" dt="2020-05-02T18:52:21.592" v="5810" actId="403"/>
          <ac:graphicFrameMkLst>
            <pc:docMk/>
            <pc:sldMk cId="0" sldId="283"/>
            <ac:graphicFrameMk id="8" creationId="{2329E4DB-8E5F-4D2B-A0AA-1554891DDB4D}"/>
          </ac:graphicFrameMkLst>
        </pc:graphicFrameChg>
        <pc:graphicFrameChg chg="add del mod">
          <ac:chgData name="João Afonso Lopes Quinta Marques" userId="75156d11-75eb-412b-bd0b-fb10d8ec2d1a" providerId="ADAL" clId="{7247CFCA-FDAA-4C6B-AA93-2272190B38A0}" dt="2020-05-02T18:50:08.652" v="5768" actId="478"/>
          <ac:graphicFrameMkLst>
            <pc:docMk/>
            <pc:sldMk cId="0" sldId="283"/>
            <ac:graphicFrameMk id="10" creationId="{A2DB7F0A-6639-4F67-84BA-5424682EA56D}"/>
          </ac:graphicFrameMkLst>
        </pc:graphicFrameChg>
        <pc:picChg chg="add del">
          <ac:chgData name="João Afonso Lopes Quinta Marques" userId="75156d11-75eb-412b-bd0b-fb10d8ec2d1a" providerId="ADAL" clId="{7247CFCA-FDAA-4C6B-AA93-2272190B38A0}" dt="2020-05-02T18:48:40.731" v="5739"/>
          <ac:picMkLst>
            <pc:docMk/>
            <pc:sldMk cId="0" sldId="283"/>
            <ac:picMk id="3" creationId="{185C3FB1-5BFD-41C5-A8A2-5C47B5B6A923}"/>
          </ac:picMkLst>
        </pc:picChg>
        <pc:picChg chg="add del mod">
          <ac:chgData name="João Afonso Lopes Quinta Marques" userId="75156d11-75eb-412b-bd0b-fb10d8ec2d1a" providerId="ADAL" clId="{7247CFCA-FDAA-4C6B-AA93-2272190B38A0}" dt="2020-05-02T18:49:23.063" v="5759" actId="478"/>
          <ac:picMkLst>
            <pc:docMk/>
            <pc:sldMk cId="0" sldId="283"/>
            <ac:picMk id="9" creationId="{6DE946C0-AFCC-4778-9AD3-ED79462691C8}"/>
          </ac:picMkLst>
        </pc:picChg>
      </pc:sldChg>
      <pc:sldChg chg="addSp delSp modSp modTransition modNotesTx">
        <pc:chgData name="João Afonso Lopes Quinta Marques" userId="75156d11-75eb-412b-bd0b-fb10d8ec2d1a" providerId="ADAL" clId="{7247CFCA-FDAA-4C6B-AA93-2272190B38A0}" dt="2020-05-03T22:46:15.002" v="8142"/>
        <pc:sldMkLst>
          <pc:docMk/>
          <pc:sldMk cId="0" sldId="284"/>
        </pc:sldMkLst>
        <pc:spChg chg="add del mod">
          <ac:chgData name="João Afonso Lopes Quinta Marques" userId="75156d11-75eb-412b-bd0b-fb10d8ec2d1a" providerId="ADAL" clId="{7247CFCA-FDAA-4C6B-AA93-2272190B38A0}" dt="2020-05-02T14:01:39.469" v="3045" actId="478"/>
          <ac:spMkLst>
            <pc:docMk/>
            <pc:sldMk cId="0" sldId="284"/>
            <ac:spMk id="4" creationId="{8DA69357-8272-4B48-BCAD-BD871D66DEA0}"/>
          </ac:spMkLst>
        </pc:spChg>
        <pc:spChg chg="add del mod">
          <ac:chgData name="João Afonso Lopes Quinta Marques" userId="75156d11-75eb-412b-bd0b-fb10d8ec2d1a" providerId="ADAL" clId="{7247CFCA-FDAA-4C6B-AA93-2272190B38A0}" dt="2020-05-02T14:00:05.804" v="3037" actId="478"/>
          <ac:spMkLst>
            <pc:docMk/>
            <pc:sldMk cId="0" sldId="284"/>
            <ac:spMk id="6" creationId="{50B5D5E1-2B39-49A8-BCB8-2EE2B9FE15E6}"/>
          </ac:spMkLst>
        </pc:spChg>
        <pc:spChg chg="del mod">
          <ac:chgData name="João Afonso Lopes Quinta Marques" userId="75156d11-75eb-412b-bd0b-fb10d8ec2d1a" providerId="ADAL" clId="{7247CFCA-FDAA-4C6B-AA93-2272190B38A0}" dt="2020-05-02T14:03:32.296" v="3053" actId="478"/>
          <ac:spMkLst>
            <pc:docMk/>
            <pc:sldMk cId="0" sldId="284"/>
            <ac:spMk id="7" creationId="{CBE962F3-BD41-41D0-9009-27D611E87204}"/>
          </ac:spMkLst>
        </pc:spChg>
        <pc:spChg chg="add del mod">
          <ac:chgData name="João Afonso Lopes Quinta Marques" userId="75156d11-75eb-412b-bd0b-fb10d8ec2d1a" providerId="ADAL" clId="{7247CFCA-FDAA-4C6B-AA93-2272190B38A0}" dt="2020-05-02T14:13:38.485" v="3295" actId="478"/>
          <ac:spMkLst>
            <pc:docMk/>
            <pc:sldMk cId="0" sldId="284"/>
            <ac:spMk id="12" creationId="{D9D0B407-3E48-458F-B083-5C70ED8637F7}"/>
          </ac:spMkLst>
        </pc:spChg>
        <pc:spChg chg="add del mod">
          <ac:chgData name="João Afonso Lopes Quinta Marques" userId="75156d11-75eb-412b-bd0b-fb10d8ec2d1a" providerId="ADAL" clId="{7247CFCA-FDAA-4C6B-AA93-2272190B38A0}" dt="2020-05-02T14:16:20.952" v="3333" actId="478"/>
          <ac:spMkLst>
            <pc:docMk/>
            <pc:sldMk cId="0" sldId="284"/>
            <ac:spMk id="13" creationId="{C3C16694-690B-4E24-8121-1A831D37AFAF}"/>
          </ac:spMkLst>
        </pc:spChg>
        <pc:spChg chg="add del mod">
          <ac:chgData name="João Afonso Lopes Quinta Marques" userId="75156d11-75eb-412b-bd0b-fb10d8ec2d1a" providerId="ADAL" clId="{7247CFCA-FDAA-4C6B-AA93-2272190B38A0}" dt="2020-05-02T14:04:59.040" v="3059" actId="478"/>
          <ac:spMkLst>
            <pc:docMk/>
            <pc:sldMk cId="0" sldId="284"/>
            <ac:spMk id="14" creationId="{E3E46484-808F-43A9-8DA0-093D8DCCA823}"/>
          </ac:spMkLst>
        </pc:spChg>
        <pc:spChg chg="add mod">
          <ac:chgData name="João Afonso Lopes Quinta Marques" userId="75156d11-75eb-412b-bd0b-fb10d8ec2d1a" providerId="ADAL" clId="{7247CFCA-FDAA-4C6B-AA93-2272190B38A0}" dt="2020-05-02T14:29:40.904" v="3584" actId="404"/>
          <ac:spMkLst>
            <pc:docMk/>
            <pc:sldMk cId="0" sldId="284"/>
            <ac:spMk id="15" creationId="{445FC504-3C0C-47DD-A7F6-3E8FB32119EC}"/>
          </ac:spMkLst>
        </pc:spChg>
        <pc:spChg chg="add mod">
          <ac:chgData name="João Afonso Lopes Quinta Marques" userId="75156d11-75eb-412b-bd0b-fb10d8ec2d1a" providerId="ADAL" clId="{7247CFCA-FDAA-4C6B-AA93-2272190B38A0}" dt="2020-05-02T14:36:52.333" v="3682" actId="1076"/>
          <ac:spMkLst>
            <pc:docMk/>
            <pc:sldMk cId="0" sldId="284"/>
            <ac:spMk id="16" creationId="{4659F0AF-218D-4310-91B6-75A81C8DDCFF}"/>
          </ac:spMkLst>
        </pc:spChg>
        <pc:spChg chg="add del mod">
          <ac:chgData name="João Afonso Lopes Quinta Marques" userId="75156d11-75eb-412b-bd0b-fb10d8ec2d1a" providerId="ADAL" clId="{7247CFCA-FDAA-4C6B-AA93-2272190B38A0}" dt="2020-05-02T14:37:31.135" v="3692" actId="478"/>
          <ac:spMkLst>
            <pc:docMk/>
            <pc:sldMk cId="0" sldId="284"/>
            <ac:spMk id="21" creationId="{7D279345-A83E-4E39-AE0B-F9AD9A4337E3}"/>
          </ac:spMkLst>
        </pc:spChg>
        <pc:spChg chg="add del mod">
          <ac:chgData name="João Afonso Lopes Quinta Marques" userId="75156d11-75eb-412b-bd0b-fb10d8ec2d1a" providerId="ADAL" clId="{7247CFCA-FDAA-4C6B-AA93-2272190B38A0}" dt="2020-05-02T14:37:31.135" v="3692" actId="478"/>
          <ac:spMkLst>
            <pc:docMk/>
            <pc:sldMk cId="0" sldId="284"/>
            <ac:spMk id="22" creationId="{360D9523-A768-45E2-949B-024C5515AFD9}"/>
          </ac:spMkLst>
        </pc:spChg>
        <pc:spChg chg="add del mod">
          <ac:chgData name="João Afonso Lopes Quinta Marques" userId="75156d11-75eb-412b-bd0b-fb10d8ec2d1a" providerId="ADAL" clId="{7247CFCA-FDAA-4C6B-AA93-2272190B38A0}" dt="2020-05-02T14:37:31.135" v="3692" actId="478"/>
          <ac:spMkLst>
            <pc:docMk/>
            <pc:sldMk cId="0" sldId="284"/>
            <ac:spMk id="23" creationId="{4343B4B2-7E2A-4D16-97D0-892AFC4C897A}"/>
          </ac:spMkLst>
        </pc:spChg>
        <pc:spChg chg="add del mod">
          <ac:chgData name="João Afonso Lopes Quinta Marques" userId="75156d11-75eb-412b-bd0b-fb10d8ec2d1a" providerId="ADAL" clId="{7247CFCA-FDAA-4C6B-AA93-2272190B38A0}" dt="2020-05-02T14:34:14.031" v="3659" actId="478"/>
          <ac:spMkLst>
            <pc:docMk/>
            <pc:sldMk cId="0" sldId="284"/>
            <ac:spMk id="24" creationId="{02C329EC-AA2C-4BEA-A41B-346D72770F9F}"/>
          </ac:spMkLst>
        </pc:spChg>
        <pc:spChg chg="add del mod">
          <ac:chgData name="João Afonso Lopes Quinta Marques" userId="75156d11-75eb-412b-bd0b-fb10d8ec2d1a" providerId="ADAL" clId="{7247CFCA-FDAA-4C6B-AA93-2272190B38A0}" dt="2020-05-02T14:37:31.135" v="3692" actId="478"/>
          <ac:spMkLst>
            <pc:docMk/>
            <pc:sldMk cId="0" sldId="284"/>
            <ac:spMk id="25" creationId="{1570EA73-636B-43FF-A6A8-E6410AE4292F}"/>
          </ac:spMkLst>
        </pc:spChg>
        <pc:spChg chg="add del mod">
          <ac:chgData name="João Afonso Lopes Quinta Marques" userId="75156d11-75eb-412b-bd0b-fb10d8ec2d1a" providerId="ADAL" clId="{7247CFCA-FDAA-4C6B-AA93-2272190B38A0}" dt="2020-05-02T14:37:31.135" v="3692" actId="478"/>
          <ac:spMkLst>
            <pc:docMk/>
            <pc:sldMk cId="0" sldId="284"/>
            <ac:spMk id="26" creationId="{93416958-BA5F-4270-8E8E-69DF5B1A7CD7}"/>
          </ac:spMkLst>
        </pc:spChg>
        <pc:spChg chg="add del mod">
          <ac:chgData name="João Afonso Lopes Quinta Marques" userId="75156d11-75eb-412b-bd0b-fb10d8ec2d1a" providerId="ADAL" clId="{7247CFCA-FDAA-4C6B-AA93-2272190B38A0}" dt="2020-05-02T14:37:31.135" v="3692" actId="478"/>
          <ac:spMkLst>
            <pc:docMk/>
            <pc:sldMk cId="0" sldId="284"/>
            <ac:spMk id="27" creationId="{004E056B-3E3B-4C24-9DDE-FAD56CB136EE}"/>
          </ac:spMkLst>
        </pc:spChg>
        <pc:spChg chg="add mod topLvl">
          <ac:chgData name="João Afonso Lopes Quinta Marques" userId="75156d11-75eb-412b-bd0b-fb10d8ec2d1a" providerId="ADAL" clId="{7247CFCA-FDAA-4C6B-AA93-2272190B38A0}" dt="2020-05-02T15:12:29.928" v="4114" actId="164"/>
          <ac:spMkLst>
            <pc:docMk/>
            <pc:sldMk cId="0" sldId="284"/>
            <ac:spMk id="30" creationId="{B4939D18-1E31-4F81-BB1A-34AFF5814D9B}"/>
          </ac:spMkLst>
        </pc:spChg>
        <pc:spChg chg="add mod topLvl">
          <ac:chgData name="João Afonso Lopes Quinta Marques" userId="75156d11-75eb-412b-bd0b-fb10d8ec2d1a" providerId="ADAL" clId="{7247CFCA-FDAA-4C6B-AA93-2272190B38A0}" dt="2020-05-02T15:12:33.499" v="4115" actId="164"/>
          <ac:spMkLst>
            <pc:docMk/>
            <pc:sldMk cId="0" sldId="284"/>
            <ac:spMk id="31" creationId="{75DA9086-77F9-441B-923E-BFB73451C470}"/>
          </ac:spMkLst>
        </pc:spChg>
        <pc:spChg chg="add mod topLvl">
          <ac:chgData name="João Afonso Lopes Quinta Marques" userId="75156d11-75eb-412b-bd0b-fb10d8ec2d1a" providerId="ADAL" clId="{7247CFCA-FDAA-4C6B-AA93-2272190B38A0}" dt="2020-05-02T15:12:36.648" v="4116" actId="164"/>
          <ac:spMkLst>
            <pc:docMk/>
            <pc:sldMk cId="0" sldId="284"/>
            <ac:spMk id="32" creationId="{E8754B87-0E09-48F3-B0C7-44FD805A9E2C}"/>
          </ac:spMkLst>
        </pc:spChg>
        <pc:spChg chg="add del mod">
          <ac:chgData name="João Afonso Lopes Quinta Marques" userId="75156d11-75eb-412b-bd0b-fb10d8ec2d1a" providerId="ADAL" clId="{7247CFCA-FDAA-4C6B-AA93-2272190B38A0}" dt="2020-05-02T14:53:55.540" v="3706" actId="478"/>
          <ac:spMkLst>
            <pc:docMk/>
            <pc:sldMk cId="0" sldId="284"/>
            <ac:spMk id="33" creationId="{2F697C95-1F6F-45D2-903B-E7D79690196E}"/>
          </ac:spMkLst>
        </pc:spChg>
        <pc:spChg chg="add del mod">
          <ac:chgData name="João Afonso Lopes Quinta Marques" userId="75156d11-75eb-412b-bd0b-fb10d8ec2d1a" providerId="ADAL" clId="{7247CFCA-FDAA-4C6B-AA93-2272190B38A0}" dt="2020-05-02T14:53:58.708" v="3707" actId="478"/>
          <ac:spMkLst>
            <pc:docMk/>
            <pc:sldMk cId="0" sldId="284"/>
            <ac:spMk id="34" creationId="{C8C5286F-6CFC-4880-BF62-5FB0D8628556}"/>
          </ac:spMkLst>
        </pc:spChg>
        <pc:spChg chg="add mod topLvl">
          <ac:chgData name="João Afonso Lopes Quinta Marques" userId="75156d11-75eb-412b-bd0b-fb10d8ec2d1a" providerId="ADAL" clId="{7247CFCA-FDAA-4C6B-AA93-2272190B38A0}" dt="2020-05-02T15:12:24.228" v="4113" actId="164"/>
          <ac:spMkLst>
            <pc:docMk/>
            <pc:sldMk cId="0" sldId="284"/>
            <ac:spMk id="35" creationId="{F1CC1C98-1298-4F51-B0E8-51299B8775C9}"/>
          </ac:spMkLst>
        </pc:spChg>
        <pc:spChg chg="add del mod">
          <ac:chgData name="João Afonso Lopes Quinta Marques" userId="75156d11-75eb-412b-bd0b-fb10d8ec2d1a" providerId="ADAL" clId="{7247CFCA-FDAA-4C6B-AA93-2272190B38A0}" dt="2020-05-02T14:56:09.026" v="3737" actId="478"/>
          <ac:spMkLst>
            <pc:docMk/>
            <pc:sldMk cId="0" sldId="284"/>
            <ac:spMk id="37" creationId="{48987267-D237-4F04-BC0A-4EF0F458345E}"/>
          </ac:spMkLst>
        </pc:spChg>
        <pc:spChg chg="add del mod">
          <ac:chgData name="João Afonso Lopes Quinta Marques" userId="75156d11-75eb-412b-bd0b-fb10d8ec2d1a" providerId="ADAL" clId="{7247CFCA-FDAA-4C6B-AA93-2272190B38A0}" dt="2020-05-02T14:56:45.079" v="3739" actId="478"/>
          <ac:spMkLst>
            <pc:docMk/>
            <pc:sldMk cId="0" sldId="284"/>
            <ac:spMk id="38" creationId="{4BD60496-E0E9-4ACB-8899-9FA3A178449B}"/>
          </ac:spMkLst>
        </pc:spChg>
        <pc:spChg chg="add del mod">
          <ac:chgData name="João Afonso Lopes Quinta Marques" userId="75156d11-75eb-412b-bd0b-fb10d8ec2d1a" providerId="ADAL" clId="{7247CFCA-FDAA-4C6B-AA93-2272190B38A0}" dt="2020-05-02T14:58:18.166" v="3896" actId="478"/>
          <ac:spMkLst>
            <pc:docMk/>
            <pc:sldMk cId="0" sldId="284"/>
            <ac:spMk id="39" creationId="{F795698D-B38F-4F87-8C43-C46977E4D635}"/>
          </ac:spMkLst>
        </pc:spChg>
        <pc:spChg chg="add mod">
          <ac:chgData name="João Afonso Lopes Quinta Marques" userId="75156d11-75eb-412b-bd0b-fb10d8ec2d1a" providerId="ADAL" clId="{7247CFCA-FDAA-4C6B-AA93-2272190B38A0}" dt="2020-05-02T15:12:24.228" v="4113" actId="164"/>
          <ac:spMkLst>
            <pc:docMk/>
            <pc:sldMk cId="0" sldId="284"/>
            <ac:spMk id="40" creationId="{C1A76616-A4CC-4468-8855-A69E3E6EBB78}"/>
          </ac:spMkLst>
        </pc:spChg>
        <pc:spChg chg="add del mod">
          <ac:chgData name="João Afonso Lopes Quinta Marques" userId="75156d11-75eb-412b-bd0b-fb10d8ec2d1a" providerId="ADAL" clId="{7247CFCA-FDAA-4C6B-AA93-2272190B38A0}" dt="2020-05-02T14:57:56.995" v="3753" actId="478"/>
          <ac:spMkLst>
            <pc:docMk/>
            <pc:sldMk cId="0" sldId="284"/>
            <ac:spMk id="41" creationId="{751CE5D0-084C-4BED-9A10-3678177300B4}"/>
          </ac:spMkLst>
        </pc:spChg>
        <pc:spChg chg="add del mod ord">
          <ac:chgData name="João Afonso Lopes Quinta Marques" userId="75156d11-75eb-412b-bd0b-fb10d8ec2d1a" providerId="ADAL" clId="{7247CFCA-FDAA-4C6B-AA93-2272190B38A0}" dt="2020-05-02T15:00:26.608" v="3917" actId="478"/>
          <ac:spMkLst>
            <pc:docMk/>
            <pc:sldMk cId="0" sldId="284"/>
            <ac:spMk id="44" creationId="{CFF471E7-75F8-44A5-A85D-1304A7665F9F}"/>
          </ac:spMkLst>
        </pc:spChg>
        <pc:spChg chg="add mod">
          <ac:chgData name="João Afonso Lopes Quinta Marques" userId="75156d11-75eb-412b-bd0b-fb10d8ec2d1a" providerId="ADAL" clId="{7247CFCA-FDAA-4C6B-AA93-2272190B38A0}" dt="2020-05-02T15:12:33.499" v="4115" actId="164"/>
          <ac:spMkLst>
            <pc:docMk/>
            <pc:sldMk cId="0" sldId="284"/>
            <ac:spMk id="45" creationId="{D7A10E0E-93C1-4322-8A73-EA1ECD846BA0}"/>
          </ac:spMkLst>
        </pc:spChg>
        <pc:spChg chg="add mod">
          <ac:chgData name="João Afonso Lopes Quinta Marques" userId="75156d11-75eb-412b-bd0b-fb10d8ec2d1a" providerId="ADAL" clId="{7247CFCA-FDAA-4C6B-AA93-2272190B38A0}" dt="2020-05-02T15:12:29.928" v="4114" actId="164"/>
          <ac:spMkLst>
            <pc:docMk/>
            <pc:sldMk cId="0" sldId="284"/>
            <ac:spMk id="46" creationId="{F1C042B0-D7B4-4844-80FF-094DB53BF745}"/>
          </ac:spMkLst>
        </pc:spChg>
        <pc:spChg chg="add mod">
          <ac:chgData name="João Afonso Lopes Quinta Marques" userId="75156d11-75eb-412b-bd0b-fb10d8ec2d1a" providerId="ADAL" clId="{7247CFCA-FDAA-4C6B-AA93-2272190B38A0}" dt="2020-05-02T15:12:39.880" v="4117" actId="164"/>
          <ac:spMkLst>
            <pc:docMk/>
            <pc:sldMk cId="0" sldId="284"/>
            <ac:spMk id="47" creationId="{F8E74902-579E-4403-8F97-3D0CBD0D135B}"/>
          </ac:spMkLst>
        </pc:spChg>
        <pc:spChg chg="add mod">
          <ac:chgData name="João Afonso Lopes Quinta Marques" userId="75156d11-75eb-412b-bd0b-fb10d8ec2d1a" providerId="ADAL" clId="{7247CFCA-FDAA-4C6B-AA93-2272190B38A0}" dt="2020-05-02T15:12:39.880" v="4117" actId="164"/>
          <ac:spMkLst>
            <pc:docMk/>
            <pc:sldMk cId="0" sldId="284"/>
            <ac:spMk id="48" creationId="{F042B50C-7E70-4C27-808B-99B2BCF186C9}"/>
          </ac:spMkLst>
        </pc:spChg>
        <pc:spChg chg="add mod">
          <ac:chgData name="João Afonso Lopes Quinta Marques" userId="75156d11-75eb-412b-bd0b-fb10d8ec2d1a" providerId="ADAL" clId="{7247CFCA-FDAA-4C6B-AA93-2272190B38A0}" dt="2020-05-02T15:14:04.671" v="4128" actId="164"/>
          <ac:spMkLst>
            <pc:docMk/>
            <pc:sldMk cId="0" sldId="284"/>
            <ac:spMk id="49" creationId="{2F173262-2C52-4FD3-B42C-CD28F57266FB}"/>
          </ac:spMkLst>
        </pc:spChg>
        <pc:spChg chg="add mod">
          <ac:chgData name="João Afonso Lopes Quinta Marques" userId="75156d11-75eb-412b-bd0b-fb10d8ec2d1a" providerId="ADAL" clId="{7247CFCA-FDAA-4C6B-AA93-2272190B38A0}" dt="2020-05-02T15:14:04.671" v="4128" actId="164"/>
          <ac:spMkLst>
            <pc:docMk/>
            <pc:sldMk cId="0" sldId="284"/>
            <ac:spMk id="50" creationId="{1FCF2919-6F01-4D51-A2BC-F8BF326E987A}"/>
          </ac:spMkLst>
        </pc:spChg>
        <pc:spChg chg="add mod">
          <ac:chgData name="João Afonso Lopes Quinta Marques" userId="75156d11-75eb-412b-bd0b-fb10d8ec2d1a" providerId="ADAL" clId="{7247CFCA-FDAA-4C6B-AA93-2272190B38A0}" dt="2020-05-02T15:14:34.672" v="4138" actId="20577"/>
          <ac:spMkLst>
            <pc:docMk/>
            <pc:sldMk cId="0" sldId="284"/>
            <ac:spMk id="51" creationId="{3308ADE5-D0D1-4C21-A244-6513CEC3C710}"/>
          </ac:spMkLst>
        </pc:spChg>
        <pc:spChg chg="add mod">
          <ac:chgData name="João Afonso Lopes Quinta Marques" userId="75156d11-75eb-412b-bd0b-fb10d8ec2d1a" providerId="ADAL" clId="{7247CFCA-FDAA-4C6B-AA93-2272190B38A0}" dt="2020-05-02T15:14:07.917" v="4129" actId="164"/>
          <ac:spMkLst>
            <pc:docMk/>
            <pc:sldMk cId="0" sldId="284"/>
            <ac:spMk id="52" creationId="{A8C298F1-97FC-485B-AD6A-FB490C6F4383}"/>
          </ac:spMkLst>
        </pc:spChg>
        <pc:spChg chg="add mod">
          <ac:chgData name="João Afonso Lopes Quinta Marques" userId="75156d11-75eb-412b-bd0b-fb10d8ec2d1a" providerId="ADAL" clId="{7247CFCA-FDAA-4C6B-AA93-2272190B38A0}" dt="2020-05-02T15:12:36.648" v="4116" actId="164"/>
          <ac:spMkLst>
            <pc:docMk/>
            <pc:sldMk cId="0" sldId="284"/>
            <ac:spMk id="53" creationId="{05E2CE3B-13E0-449B-AFEF-05A273852895}"/>
          </ac:spMkLst>
        </pc:spChg>
        <pc:spChg chg="add mod topLvl">
          <ac:chgData name="João Afonso Lopes Quinta Marques" userId="75156d11-75eb-412b-bd0b-fb10d8ec2d1a" providerId="ADAL" clId="{7247CFCA-FDAA-4C6B-AA93-2272190B38A0}" dt="2020-05-02T16:15:11.785" v="5307" actId="165"/>
          <ac:spMkLst>
            <pc:docMk/>
            <pc:sldMk cId="0" sldId="284"/>
            <ac:spMk id="73" creationId="{3D0CBE6A-3EEB-492D-B5CE-1F95FDDF64F8}"/>
          </ac:spMkLst>
        </pc:spChg>
        <pc:spChg chg="add del mod">
          <ac:chgData name="João Afonso Lopes Quinta Marques" userId="75156d11-75eb-412b-bd0b-fb10d8ec2d1a" providerId="ADAL" clId="{7247CFCA-FDAA-4C6B-AA93-2272190B38A0}" dt="2020-05-02T15:37:34.331" v="4411" actId="478"/>
          <ac:spMkLst>
            <pc:docMk/>
            <pc:sldMk cId="0" sldId="284"/>
            <ac:spMk id="74" creationId="{C0406C00-8E51-4F32-B01E-B1E6567466EE}"/>
          </ac:spMkLst>
        </pc:spChg>
        <pc:spChg chg="add del mod">
          <ac:chgData name="João Afonso Lopes Quinta Marques" userId="75156d11-75eb-412b-bd0b-fb10d8ec2d1a" providerId="ADAL" clId="{7247CFCA-FDAA-4C6B-AA93-2272190B38A0}" dt="2020-05-02T15:37:34.864" v="4412" actId="478"/>
          <ac:spMkLst>
            <pc:docMk/>
            <pc:sldMk cId="0" sldId="284"/>
            <ac:spMk id="75" creationId="{5877AE6B-2D1A-47FA-B8F7-FB442AE8424B}"/>
          </ac:spMkLst>
        </pc:spChg>
        <pc:spChg chg="add del mod">
          <ac:chgData name="João Afonso Lopes Quinta Marques" userId="75156d11-75eb-412b-bd0b-fb10d8ec2d1a" providerId="ADAL" clId="{7247CFCA-FDAA-4C6B-AA93-2272190B38A0}" dt="2020-05-02T15:37:35.716" v="4413" actId="478"/>
          <ac:spMkLst>
            <pc:docMk/>
            <pc:sldMk cId="0" sldId="284"/>
            <ac:spMk id="76" creationId="{2AA02385-3237-4CBE-909E-16063E10E09B}"/>
          </ac:spMkLst>
        </pc:spChg>
        <pc:spChg chg="add mod topLvl">
          <ac:chgData name="João Afonso Lopes Quinta Marques" userId="75156d11-75eb-412b-bd0b-fb10d8ec2d1a" providerId="ADAL" clId="{7247CFCA-FDAA-4C6B-AA93-2272190B38A0}" dt="2020-05-02T17:51:07.933" v="5567" actId="20577"/>
          <ac:spMkLst>
            <pc:docMk/>
            <pc:sldMk cId="0" sldId="284"/>
            <ac:spMk id="77" creationId="{B01FBC54-CDAB-4A11-B416-01EADA224287}"/>
          </ac:spMkLst>
        </pc:spChg>
        <pc:spChg chg="add mod topLvl">
          <ac:chgData name="João Afonso Lopes Quinta Marques" userId="75156d11-75eb-412b-bd0b-fb10d8ec2d1a" providerId="ADAL" clId="{7247CFCA-FDAA-4C6B-AA93-2272190B38A0}" dt="2020-05-02T16:15:11.785" v="5307" actId="165"/>
          <ac:spMkLst>
            <pc:docMk/>
            <pc:sldMk cId="0" sldId="284"/>
            <ac:spMk id="78" creationId="{DD77AFCA-194A-4BD6-AA3E-CA6D5CC76BE4}"/>
          </ac:spMkLst>
        </pc:spChg>
        <pc:spChg chg="add mod topLvl">
          <ac:chgData name="João Afonso Lopes Quinta Marques" userId="75156d11-75eb-412b-bd0b-fb10d8ec2d1a" providerId="ADAL" clId="{7247CFCA-FDAA-4C6B-AA93-2272190B38A0}" dt="2020-05-02T17:51:38.169" v="5596" actId="20577"/>
          <ac:spMkLst>
            <pc:docMk/>
            <pc:sldMk cId="0" sldId="284"/>
            <ac:spMk id="79" creationId="{484FDBF8-A0B4-47DE-A547-ABAA5D5D8D9B}"/>
          </ac:spMkLst>
        </pc:spChg>
        <pc:spChg chg="add del mod">
          <ac:chgData name="João Afonso Lopes Quinta Marques" userId="75156d11-75eb-412b-bd0b-fb10d8ec2d1a" providerId="ADAL" clId="{7247CFCA-FDAA-4C6B-AA93-2272190B38A0}" dt="2020-05-02T16:01:09.651" v="4860" actId="478"/>
          <ac:spMkLst>
            <pc:docMk/>
            <pc:sldMk cId="0" sldId="284"/>
            <ac:spMk id="105" creationId="{995AF3DD-7A59-47C0-B2E2-269CEE3B65B0}"/>
          </ac:spMkLst>
        </pc:spChg>
        <pc:spChg chg="add del mod">
          <ac:chgData name="João Afonso Lopes Quinta Marques" userId="75156d11-75eb-412b-bd0b-fb10d8ec2d1a" providerId="ADAL" clId="{7247CFCA-FDAA-4C6B-AA93-2272190B38A0}" dt="2020-05-02T16:10:21.244" v="5116"/>
          <ac:spMkLst>
            <pc:docMk/>
            <pc:sldMk cId="0" sldId="284"/>
            <ac:spMk id="106" creationId="{83309660-6E86-4C18-86BB-5B4AC6291648}"/>
          </ac:spMkLst>
        </pc:spChg>
        <pc:spChg chg="add del mod">
          <ac:chgData name="João Afonso Lopes Quinta Marques" userId="75156d11-75eb-412b-bd0b-fb10d8ec2d1a" providerId="ADAL" clId="{7247CFCA-FDAA-4C6B-AA93-2272190B38A0}" dt="2020-05-02T16:05:44.552" v="4947" actId="478"/>
          <ac:spMkLst>
            <pc:docMk/>
            <pc:sldMk cId="0" sldId="284"/>
            <ac:spMk id="107" creationId="{8F69D84B-7BB7-49B5-AD50-8B3794118AA8}"/>
          </ac:spMkLst>
        </pc:spChg>
        <pc:spChg chg="add del mod">
          <ac:chgData name="João Afonso Lopes Quinta Marques" userId="75156d11-75eb-412b-bd0b-fb10d8ec2d1a" providerId="ADAL" clId="{7247CFCA-FDAA-4C6B-AA93-2272190B38A0}" dt="2020-05-02T16:10:21.244" v="5116"/>
          <ac:spMkLst>
            <pc:docMk/>
            <pc:sldMk cId="0" sldId="284"/>
            <ac:spMk id="109" creationId="{5E59F1CB-375D-4630-B2AC-3935A308D390}"/>
          </ac:spMkLst>
        </pc:spChg>
        <pc:spChg chg="add del mod">
          <ac:chgData name="João Afonso Lopes Quinta Marques" userId="75156d11-75eb-412b-bd0b-fb10d8ec2d1a" providerId="ADAL" clId="{7247CFCA-FDAA-4C6B-AA93-2272190B38A0}" dt="2020-05-02T16:10:21.244" v="5116"/>
          <ac:spMkLst>
            <pc:docMk/>
            <pc:sldMk cId="0" sldId="284"/>
            <ac:spMk id="110" creationId="{6C733F3D-186A-4CDD-8780-74AB5BB2F118}"/>
          </ac:spMkLst>
        </pc:spChg>
        <pc:spChg chg="add del mod">
          <ac:chgData name="João Afonso Lopes Quinta Marques" userId="75156d11-75eb-412b-bd0b-fb10d8ec2d1a" providerId="ADAL" clId="{7247CFCA-FDAA-4C6B-AA93-2272190B38A0}" dt="2020-05-02T16:14:54.387" v="5290"/>
          <ac:spMkLst>
            <pc:docMk/>
            <pc:sldMk cId="0" sldId="284"/>
            <ac:spMk id="111" creationId="{5AD1AF9B-CBB6-4DFE-8BDE-C53D4A8B3C16}"/>
          </ac:spMkLst>
        </pc:spChg>
        <pc:spChg chg="add del mod">
          <ac:chgData name="João Afonso Lopes Quinta Marques" userId="75156d11-75eb-412b-bd0b-fb10d8ec2d1a" providerId="ADAL" clId="{7247CFCA-FDAA-4C6B-AA93-2272190B38A0}" dt="2020-05-02T16:14:54.387" v="5290"/>
          <ac:spMkLst>
            <pc:docMk/>
            <pc:sldMk cId="0" sldId="284"/>
            <ac:spMk id="112" creationId="{11F76DA2-5B33-46AE-8AC4-4E69F8C9D27A}"/>
          </ac:spMkLst>
        </pc:spChg>
        <pc:spChg chg="add del mod">
          <ac:chgData name="João Afonso Lopes Quinta Marques" userId="75156d11-75eb-412b-bd0b-fb10d8ec2d1a" providerId="ADAL" clId="{7247CFCA-FDAA-4C6B-AA93-2272190B38A0}" dt="2020-05-02T16:14:54.387" v="5290"/>
          <ac:spMkLst>
            <pc:docMk/>
            <pc:sldMk cId="0" sldId="284"/>
            <ac:spMk id="113" creationId="{2653DB45-DB13-42CA-9E44-7742EC2D9C87}"/>
          </ac:spMkLst>
        </pc:spChg>
        <pc:spChg chg="add mod">
          <ac:chgData name="João Afonso Lopes Quinta Marques" userId="75156d11-75eb-412b-bd0b-fb10d8ec2d1a" providerId="ADAL" clId="{7247CFCA-FDAA-4C6B-AA93-2272190B38A0}" dt="2020-05-02T16:22:42.598" v="5444" actId="20577"/>
          <ac:spMkLst>
            <pc:docMk/>
            <pc:sldMk cId="0" sldId="284"/>
            <ac:spMk id="114" creationId="{4ADEA428-C616-4384-A764-96243FF4EFA4}"/>
          </ac:spMkLst>
        </pc:spChg>
        <pc:spChg chg="add mod">
          <ac:chgData name="João Afonso Lopes Quinta Marques" userId="75156d11-75eb-412b-bd0b-fb10d8ec2d1a" providerId="ADAL" clId="{7247CFCA-FDAA-4C6B-AA93-2272190B38A0}" dt="2020-05-03T22:18:20.223" v="7940" actId="113"/>
          <ac:spMkLst>
            <pc:docMk/>
            <pc:sldMk cId="0" sldId="284"/>
            <ac:spMk id="116" creationId="{D8912AE1-5433-4206-ADAB-F71F95566965}"/>
          </ac:spMkLst>
        </pc:spChg>
        <pc:spChg chg="add mod">
          <ac:chgData name="João Afonso Lopes Quinta Marques" userId="75156d11-75eb-412b-bd0b-fb10d8ec2d1a" providerId="ADAL" clId="{7247CFCA-FDAA-4C6B-AA93-2272190B38A0}" dt="2020-05-02T16:24:30.456" v="5516" actId="20577"/>
          <ac:spMkLst>
            <pc:docMk/>
            <pc:sldMk cId="0" sldId="284"/>
            <ac:spMk id="117" creationId="{6D786E18-CF01-4791-BE04-7878FB23807B}"/>
          </ac:spMkLst>
        </pc:spChg>
        <pc:spChg chg="add mod">
          <ac:chgData name="João Afonso Lopes Quinta Marques" userId="75156d11-75eb-412b-bd0b-fb10d8ec2d1a" providerId="ADAL" clId="{7247CFCA-FDAA-4C6B-AA93-2272190B38A0}" dt="2020-05-02T16:19:31.029" v="5402" actId="1076"/>
          <ac:spMkLst>
            <pc:docMk/>
            <pc:sldMk cId="0" sldId="284"/>
            <ac:spMk id="118" creationId="{A5EDBAFE-6294-477F-B187-1FFE1A247BD4}"/>
          </ac:spMkLst>
        </pc:spChg>
        <pc:spChg chg="add del">
          <ac:chgData name="João Afonso Lopes Quinta Marques" userId="75156d11-75eb-412b-bd0b-fb10d8ec2d1a" providerId="ADAL" clId="{7247CFCA-FDAA-4C6B-AA93-2272190B38A0}" dt="2020-05-02T16:21:53.181" v="5414"/>
          <ac:spMkLst>
            <pc:docMk/>
            <pc:sldMk cId="0" sldId="284"/>
            <ac:spMk id="119" creationId="{BC028935-4AE7-4B27-8BB3-C0E66097B009}"/>
          </ac:spMkLst>
        </pc:spChg>
        <pc:spChg chg="add del">
          <ac:chgData name="João Afonso Lopes Quinta Marques" userId="75156d11-75eb-412b-bd0b-fb10d8ec2d1a" providerId="ADAL" clId="{7247CFCA-FDAA-4C6B-AA93-2272190B38A0}" dt="2020-05-02T16:21:53.181" v="5414"/>
          <ac:spMkLst>
            <pc:docMk/>
            <pc:sldMk cId="0" sldId="284"/>
            <ac:spMk id="120" creationId="{A4B566F7-0976-42F6-8D6B-4D71F3BC320A}"/>
          </ac:spMkLst>
        </pc:spChg>
        <pc:spChg chg="add del">
          <ac:chgData name="João Afonso Lopes Quinta Marques" userId="75156d11-75eb-412b-bd0b-fb10d8ec2d1a" providerId="ADAL" clId="{7247CFCA-FDAA-4C6B-AA93-2272190B38A0}" dt="2020-05-02T16:21:53.181" v="5414"/>
          <ac:spMkLst>
            <pc:docMk/>
            <pc:sldMk cId="0" sldId="284"/>
            <ac:spMk id="121" creationId="{FF0291F4-62F2-43C8-8D6A-2A28E542BC5A}"/>
          </ac:spMkLst>
        </pc:spChg>
        <pc:grpChg chg="add mod topLvl">
          <ac:chgData name="João Afonso Lopes Quinta Marques" userId="75156d11-75eb-412b-bd0b-fb10d8ec2d1a" providerId="ADAL" clId="{7247CFCA-FDAA-4C6B-AA93-2272190B38A0}" dt="2020-05-02T16:15:45.856" v="5316" actId="1076"/>
          <ac:grpSpMkLst>
            <pc:docMk/>
            <pc:sldMk cId="0" sldId="284"/>
            <ac:grpSpMk id="29" creationId="{AF78638D-6ADE-4EDC-B193-79EDE3B63FC4}"/>
          </ac:grpSpMkLst>
        </pc:grpChg>
        <pc:grpChg chg="add del mod">
          <ac:chgData name="João Afonso Lopes Quinta Marques" userId="75156d11-75eb-412b-bd0b-fb10d8ec2d1a" providerId="ADAL" clId="{7247CFCA-FDAA-4C6B-AA93-2272190B38A0}" dt="2020-05-02T15:05:43.036" v="4046" actId="165"/>
          <ac:grpSpMkLst>
            <pc:docMk/>
            <pc:sldMk cId="0" sldId="284"/>
            <ac:grpSpMk id="36" creationId="{FDE1AD9F-8CEE-4B44-BE72-DF9638E65810}"/>
          </ac:grpSpMkLst>
        </pc:grpChg>
        <pc:grpChg chg="add mod">
          <ac:chgData name="João Afonso Lopes Quinta Marques" userId="75156d11-75eb-412b-bd0b-fb10d8ec2d1a" providerId="ADAL" clId="{7247CFCA-FDAA-4C6B-AA93-2272190B38A0}" dt="2020-05-02T15:18:13.405" v="4184" actId="164"/>
          <ac:grpSpMkLst>
            <pc:docMk/>
            <pc:sldMk cId="0" sldId="284"/>
            <ac:grpSpMk id="54" creationId="{B615A4BB-3E46-4DA4-895D-BAB23B4C09D6}"/>
          </ac:grpSpMkLst>
        </pc:grpChg>
        <pc:grpChg chg="add mod">
          <ac:chgData name="João Afonso Lopes Quinta Marques" userId="75156d11-75eb-412b-bd0b-fb10d8ec2d1a" providerId="ADAL" clId="{7247CFCA-FDAA-4C6B-AA93-2272190B38A0}" dt="2020-05-02T15:18:13.405" v="4184" actId="164"/>
          <ac:grpSpMkLst>
            <pc:docMk/>
            <pc:sldMk cId="0" sldId="284"/>
            <ac:grpSpMk id="55" creationId="{788CD314-101A-4FA7-BBDF-80F8D7915339}"/>
          </ac:grpSpMkLst>
        </pc:grpChg>
        <pc:grpChg chg="add mod">
          <ac:chgData name="João Afonso Lopes Quinta Marques" userId="75156d11-75eb-412b-bd0b-fb10d8ec2d1a" providerId="ADAL" clId="{7247CFCA-FDAA-4C6B-AA93-2272190B38A0}" dt="2020-05-02T15:18:13.405" v="4184" actId="164"/>
          <ac:grpSpMkLst>
            <pc:docMk/>
            <pc:sldMk cId="0" sldId="284"/>
            <ac:grpSpMk id="56" creationId="{EDA76E6C-201C-4AC5-A7F9-E6F0CD2452F5}"/>
          </ac:grpSpMkLst>
        </pc:grpChg>
        <pc:grpChg chg="add mod">
          <ac:chgData name="João Afonso Lopes Quinta Marques" userId="75156d11-75eb-412b-bd0b-fb10d8ec2d1a" providerId="ADAL" clId="{7247CFCA-FDAA-4C6B-AA93-2272190B38A0}" dt="2020-05-02T15:18:13.405" v="4184" actId="164"/>
          <ac:grpSpMkLst>
            <pc:docMk/>
            <pc:sldMk cId="0" sldId="284"/>
            <ac:grpSpMk id="57" creationId="{0ACB1C70-8C9A-4F0C-9699-969032D75CD8}"/>
          </ac:grpSpMkLst>
        </pc:grpChg>
        <pc:grpChg chg="add del mod">
          <ac:chgData name="João Afonso Lopes Quinta Marques" userId="75156d11-75eb-412b-bd0b-fb10d8ec2d1a" providerId="ADAL" clId="{7247CFCA-FDAA-4C6B-AA93-2272190B38A0}" dt="2020-05-02T15:15:11.463" v="4144"/>
          <ac:grpSpMkLst>
            <pc:docMk/>
            <pc:sldMk cId="0" sldId="284"/>
            <ac:grpSpMk id="58" creationId="{71F3C239-681B-442A-A5E6-ED24CF40B6D9}"/>
          </ac:grpSpMkLst>
        </pc:grpChg>
        <pc:grpChg chg="add del mod">
          <ac:chgData name="João Afonso Lopes Quinta Marques" userId="75156d11-75eb-412b-bd0b-fb10d8ec2d1a" providerId="ADAL" clId="{7247CFCA-FDAA-4C6B-AA93-2272190B38A0}" dt="2020-05-02T15:15:11.463" v="4144"/>
          <ac:grpSpMkLst>
            <pc:docMk/>
            <pc:sldMk cId="0" sldId="284"/>
            <ac:grpSpMk id="59" creationId="{6B7FC791-0B2A-4F1C-9835-AD710F03F903}"/>
          </ac:grpSpMkLst>
        </pc:grpChg>
        <pc:grpChg chg="add del mod">
          <ac:chgData name="João Afonso Lopes Quinta Marques" userId="75156d11-75eb-412b-bd0b-fb10d8ec2d1a" providerId="ADAL" clId="{7247CFCA-FDAA-4C6B-AA93-2272190B38A0}" dt="2020-05-02T15:15:11.463" v="4144"/>
          <ac:grpSpMkLst>
            <pc:docMk/>
            <pc:sldMk cId="0" sldId="284"/>
            <ac:grpSpMk id="60" creationId="{931213A9-D7BC-499A-94B9-56C3DDD1FE8B}"/>
          </ac:grpSpMkLst>
        </pc:grpChg>
        <pc:grpChg chg="add del">
          <ac:chgData name="João Afonso Lopes Quinta Marques" userId="75156d11-75eb-412b-bd0b-fb10d8ec2d1a" providerId="ADAL" clId="{7247CFCA-FDAA-4C6B-AA93-2272190B38A0}" dt="2020-05-02T15:16:29.104" v="4158" actId="478"/>
          <ac:grpSpMkLst>
            <pc:docMk/>
            <pc:sldMk cId="0" sldId="284"/>
            <ac:grpSpMk id="61" creationId="{17D25137-3C8A-4077-A3B1-D317AA531B24}"/>
          </ac:grpSpMkLst>
        </pc:grpChg>
        <pc:grpChg chg="add del">
          <ac:chgData name="João Afonso Lopes Quinta Marques" userId="75156d11-75eb-412b-bd0b-fb10d8ec2d1a" providerId="ADAL" clId="{7247CFCA-FDAA-4C6B-AA93-2272190B38A0}" dt="2020-05-02T15:16:29.104" v="4158" actId="478"/>
          <ac:grpSpMkLst>
            <pc:docMk/>
            <pc:sldMk cId="0" sldId="284"/>
            <ac:grpSpMk id="64" creationId="{C02D32E4-5250-4862-8023-52AF86F80B83}"/>
          </ac:grpSpMkLst>
        </pc:grpChg>
        <pc:grpChg chg="add del">
          <ac:chgData name="João Afonso Lopes Quinta Marques" userId="75156d11-75eb-412b-bd0b-fb10d8ec2d1a" providerId="ADAL" clId="{7247CFCA-FDAA-4C6B-AA93-2272190B38A0}" dt="2020-05-02T15:16:29.104" v="4158" actId="478"/>
          <ac:grpSpMkLst>
            <pc:docMk/>
            <pc:sldMk cId="0" sldId="284"/>
            <ac:grpSpMk id="67" creationId="{8E752032-494D-4692-B278-A01F4C82417F}"/>
          </ac:grpSpMkLst>
        </pc:grpChg>
        <pc:grpChg chg="add mod topLvl">
          <ac:chgData name="João Afonso Lopes Quinta Marques" userId="75156d11-75eb-412b-bd0b-fb10d8ec2d1a" providerId="ADAL" clId="{7247CFCA-FDAA-4C6B-AA93-2272190B38A0}" dt="2020-05-02T16:15:11.785" v="5307" actId="165"/>
          <ac:grpSpMkLst>
            <pc:docMk/>
            <pc:sldMk cId="0" sldId="284"/>
            <ac:grpSpMk id="70" creationId="{683513CC-64FA-4996-B12A-8C2CB60ED49B}"/>
          </ac:grpSpMkLst>
        </pc:grpChg>
        <pc:grpChg chg="add del mod">
          <ac:chgData name="João Afonso Lopes Quinta Marques" userId="75156d11-75eb-412b-bd0b-fb10d8ec2d1a" providerId="ADAL" clId="{7247CFCA-FDAA-4C6B-AA93-2272190B38A0}" dt="2020-05-02T16:15:11.785" v="5307" actId="165"/>
          <ac:grpSpMkLst>
            <pc:docMk/>
            <pc:sldMk cId="0" sldId="284"/>
            <ac:grpSpMk id="115" creationId="{7865CF86-703B-41FB-95E6-B2CA3D5A6245}"/>
          </ac:grpSpMkLst>
        </pc:grpChg>
        <pc:graphicFrameChg chg="add del mod">
          <ac:chgData name="João Afonso Lopes Quinta Marques" userId="75156d11-75eb-412b-bd0b-fb10d8ec2d1a" providerId="ADAL" clId="{7247CFCA-FDAA-4C6B-AA93-2272190B38A0}" dt="2020-05-02T14:01:40.713" v="3046" actId="478"/>
          <ac:graphicFrameMkLst>
            <pc:docMk/>
            <pc:sldMk cId="0" sldId="284"/>
            <ac:graphicFrameMk id="11" creationId="{3145CAA2-D046-41D3-985D-D4B21218B8E6}"/>
          </ac:graphicFrameMkLst>
        </pc:graphicFrameChg>
        <pc:picChg chg="add del mod">
          <ac:chgData name="João Afonso Lopes Quinta Marques" userId="75156d11-75eb-412b-bd0b-fb10d8ec2d1a" providerId="ADAL" clId="{7247CFCA-FDAA-4C6B-AA93-2272190B38A0}" dt="2020-05-02T13:59:09.437" v="3036"/>
          <ac:picMkLst>
            <pc:docMk/>
            <pc:sldMk cId="0" sldId="284"/>
            <ac:picMk id="2" creationId="{92FB9F47-0D15-46E8-A1C0-205CB2EDA4A6}"/>
          </ac:picMkLst>
        </pc:picChg>
        <pc:picChg chg="add del mod">
          <ac:chgData name="João Afonso Lopes Quinta Marques" userId="75156d11-75eb-412b-bd0b-fb10d8ec2d1a" providerId="ADAL" clId="{7247CFCA-FDAA-4C6B-AA93-2272190B38A0}" dt="2020-05-02T13:59:06.846" v="3035"/>
          <ac:picMkLst>
            <pc:docMk/>
            <pc:sldMk cId="0" sldId="284"/>
            <ac:picMk id="3" creationId="{0B7D2E07-CE16-463F-A378-353D4664EDD5}"/>
          </ac:picMkLst>
        </pc:picChg>
        <pc:picChg chg="add del mod">
          <ac:chgData name="João Afonso Lopes Quinta Marques" userId="75156d11-75eb-412b-bd0b-fb10d8ec2d1a" providerId="ADAL" clId="{7247CFCA-FDAA-4C6B-AA93-2272190B38A0}" dt="2020-05-02T14:59:00.750" v="3900" actId="478"/>
          <ac:picMkLst>
            <pc:docMk/>
            <pc:sldMk cId="0" sldId="284"/>
            <ac:picMk id="43" creationId="{7D9C991F-D7A4-49E0-9D96-4EEED0E3992F}"/>
          </ac:picMkLst>
        </pc:picChg>
        <pc:cxnChg chg="add del mod">
          <ac:chgData name="João Afonso Lopes Quinta Marques" userId="75156d11-75eb-412b-bd0b-fb10d8ec2d1a" providerId="ADAL" clId="{7247CFCA-FDAA-4C6B-AA93-2272190B38A0}" dt="2020-05-02T14:22:51.403" v="3493" actId="478"/>
          <ac:cxnSpMkLst>
            <pc:docMk/>
            <pc:sldMk cId="0" sldId="284"/>
            <ac:cxnSpMk id="18" creationId="{C5D830A9-8DF8-472D-BA81-91907F5BFE14}"/>
          </ac:cxnSpMkLst>
        </pc:cxnChg>
        <pc:cxnChg chg="add del mod">
          <ac:chgData name="João Afonso Lopes Quinta Marques" userId="75156d11-75eb-412b-bd0b-fb10d8ec2d1a" providerId="ADAL" clId="{7247CFCA-FDAA-4C6B-AA93-2272190B38A0}" dt="2020-05-02T15:49:40.195" v="4739" actId="11529"/>
          <ac:cxnSpMkLst>
            <pc:docMk/>
            <pc:sldMk cId="0" sldId="284"/>
            <ac:cxnSpMk id="81" creationId="{0476F75D-6D96-4C88-9819-0E4B2AB2DF87}"/>
          </ac:cxnSpMkLst>
        </pc:cxnChg>
        <pc:cxnChg chg="add mod topLvl">
          <ac:chgData name="João Afonso Lopes Quinta Marques" userId="75156d11-75eb-412b-bd0b-fb10d8ec2d1a" providerId="ADAL" clId="{7247CFCA-FDAA-4C6B-AA93-2272190B38A0}" dt="2020-05-02T16:15:45.856" v="5316" actId="1076"/>
          <ac:cxnSpMkLst>
            <pc:docMk/>
            <pc:sldMk cId="0" sldId="284"/>
            <ac:cxnSpMk id="83" creationId="{67CCF508-5E5E-45FE-A7B3-5120FCA2E12D}"/>
          </ac:cxnSpMkLst>
        </pc:cxnChg>
        <pc:cxnChg chg="add mod topLvl">
          <ac:chgData name="João Afonso Lopes Quinta Marques" userId="75156d11-75eb-412b-bd0b-fb10d8ec2d1a" providerId="ADAL" clId="{7247CFCA-FDAA-4C6B-AA93-2272190B38A0}" dt="2020-05-02T16:15:45.856" v="5316" actId="1076"/>
          <ac:cxnSpMkLst>
            <pc:docMk/>
            <pc:sldMk cId="0" sldId="284"/>
            <ac:cxnSpMk id="86" creationId="{BBF56B41-423F-41C7-A8A1-5B1D3B088F5D}"/>
          </ac:cxnSpMkLst>
        </pc:cxnChg>
        <pc:cxnChg chg="add mod topLvl">
          <ac:chgData name="João Afonso Lopes Quinta Marques" userId="75156d11-75eb-412b-bd0b-fb10d8ec2d1a" providerId="ADAL" clId="{7247CFCA-FDAA-4C6B-AA93-2272190B38A0}" dt="2020-05-02T16:15:45.856" v="5316" actId="1076"/>
          <ac:cxnSpMkLst>
            <pc:docMk/>
            <pc:sldMk cId="0" sldId="284"/>
            <ac:cxnSpMk id="90" creationId="{44A1AA23-B04C-4E97-8C9C-EE304EB755F2}"/>
          </ac:cxnSpMkLst>
        </pc:cxnChg>
        <pc:cxnChg chg="add mod topLvl">
          <ac:chgData name="João Afonso Lopes Quinta Marques" userId="75156d11-75eb-412b-bd0b-fb10d8ec2d1a" providerId="ADAL" clId="{7247CFCA-FDAA-4C6B-AA93-2272190B38A0}" dt="2020-05-02T16:15:45.856" v="5316" actId="1076"/>
          <ac:cxnSpMkLst>
            <pc:docMk/>
            <pc:sldMk cId="0" sldId="284"/>
            <ac:cxnSpMk id="92" creationId="{E69EEAE8-7A0D-4280-ACEC-14F939DE7C27}"/>
          </ac:cxnSpMkLst>
        </pc:cxnChg>
        <pc:cxnChg chg="add mod topLvl">
          <ac:chgData name="João Afonso Lopes Quinta Marques" userId="75156d11-75eb-412b-bd0b-fb10d8ec2d1a" providerId="ADAL" clId="{7247CFCA-FDAA-4C6B-AA93-2272190B38A0}" dt="2020-05-02T16:15:11.785" v="5307" actId="165"/>
          <ac:cxnSpMkLst>
            <pc:docMk/>
            <pc:sldMk cId="0" sldId="284"/>
            <ac:cxnSpMk id="94" creationId="{4916032D-6A42-4ABD-8B6E-61921B0FD09C}"/>
          </ac:cxnSpMkLst>
        </pc:cxnChg>
        <pc:cxnChg chg="add del">
          <ac:chgData name="João Afonso Lopes Quinta Marques" userId="75156d11-75eb-412b-bd0b-fb10d8ec2d1a" providerId="ADAL" clId="{7247CFCA-FDAA-4C6B-AA93-2272190B38A0}" dt="2020-05-02T15:55:04.504" v="4769"/>
          <ac:cxnSpMkLst>
            <pc:docMk/>
            <pc:sldMk cId="0" sldId="284"/>
            <ac:cxnSpMk id="95" creationId="{AB40956D-313C-4245-B7C5-19541CD02576}"/>
          </ac:cxnSpMkLst>
        </pc:cxnChg>
        <pc:cxnChg chg="add del mod">
          <ac:chgData name="João Afonso Lopes Quinta Marques" userId="75156d11-75eb-412b-bd0b-fb10d8ec2d1a" providerId="ADAL" clId="{7247CFCA-FDAA-4C6B-AA93-2272190B38A0}" dt="2020-05-02T15:55:22.417" v="4775" actId="478"/>
          <ac:cxnSpMkLst>
            <pc:docMk/>
            <pc:sldMk cId="0" sldId="284"/>
            <ac:cxnSpMk id="97" creationId="{D427C10C-BF8F-4B3B-B887-E45DE1AE23CD}"/>
          </ac:cxnSpMkLst>
        </pc:cxnChg>
        <pc:cxnChg chg="add del mod">
          <ac:chgData name="João Afonso Lopes Quinta Marques" userId="75156d11-75eb-412b-bd0b-fb10d8ec2d1a" providerId="ADAL" clId="{7247CFCA-FDAA-4C6B-AA93-2272190B38A0}" dt="2020-05-02T15:55:21.666" v="4774" actId="478"/>
          <ac:cxnSpMkLst>
            <pc:docMk/>
            <pc:sldMk cId="0" sldId="284"/>
            <ac:cxnSpMk id="98" creationId="{52BCD87B-F030-47CF-BFF1-1F8FD1A5C8B2}"/>
          </ac:cxnSpMkLst>
        </pc:cxnChg>
        <pc:cxnChg chg="add mod topLvl">
          <ac:chgData name="João Afonso Lopes Quinta Marques" userId="75156d11-75eb-412b-bd0b-fb10d8ec2d1a" providerId="ADAL" clId="{7247CFCA-FDAA-4C6B-AA93-2272190B38A0}" dt="2020-05-02T16:15:11.785" v="5307" actId="165"/>
          <ac:cxnSpMkLst>
            <pc:docMk/>
            <pc:sldMk cId="0" sldId="284"/>
            <ac:cxnSpMk id="100" creationId="{6EB890D5-C290-4A6B-8E22-C30EB3DE0D92}"/>
          </ac:cxnSpMkLst>
        </pc:cxnChg>
        <pc:cxnChg chg="add mod topLvl">
          <ac:chgData name="João Afonso Lopes Quinta Marques" userId="75156d11-75eb-412b-bd0b-fb10d8ec2d1a" providerId="ADAL" clId="{7247CFCA-FDAA-4C6B-AA93-2272190B38A0}" dt="2020-05-02T16:37:45.709" v="5518" actId="1076"/>
          <ac:cxnSpMkLst>
            <pc:docMk/>
            <pc:sldMk cId="0" sldId="284"/>
            <ac:cxnSpMk id="102" creationId="{A9B36639-42A1-48C0-A708-28D621596983}"/>
          </ac:cxnSpMkLst>
        </pc:cxnChg>
        <pc:cxnChg chg="add mod topLvl">
          <ac:chgData name="João Afonso Lopes Quinta Marques" userId="75156d11-75eb-412b-bd0b-fb10d8ec2d1a" providerId="ADAL" clId="{7247CFCA-FDAA-4C6B-AA93-2272190B38A0}" dt="2020-05-02T16:15:11.785" v="5307" actId="165"/>
          <ac:cxnSpMkLst>
            <pc:docMk/>
            <pc:sldMk cId="0" sldId="284"/>
            <ac:cxnSpMk id="104" creationId="{9C5E2A2D-9DEB-4F2F-890B-A82999A24F8A}"/>
          </ac:cxnSpMkLst>
        </pc:cxnChg>
      </pc:sldChg>
      <pc:sldChg chg="addSp delSp modSp modTransition">
        <pc:chgData name="João Afonso Lopes Quinta Marques" userId="75156d11-75eb-412b-bd0b-fb10d8ec2d1a" providerId="ADAL" clId="{7247CFCA-FDAA-4C6B-AA93-2272190B38A0}" dt="2020-05-04T16:09:54.730" v="9222" actId="1036"/>
        <pc:sldMkLst>
          <pc:docMk/>
          <pc:sldMk cId="0" sldId="285"/>
        </pc:sldMkLst>
        <pc:graphicFrameChg chg="add del">
          <ac:chgData name="João Afonso Lopes Quinta Marques" userId="75156d11-75eb-412b-bd0b-fb10d8ec2d1a" providerId="ADAL" clId="{7247CFCA-FDAA-4C6B-AA93-2272190B38A0}" dt="2020-05-04T16:08:05.188" v="9203"/>
          <ac:graphicFrameMkLst>
            <pc:docMk/>
            <pc:sldMk cId="0" sldId="285"/>
            <ac:graphicFrameMk id="2" creationId="{7E718682-A2D9-441D-A6AF-FB872C819478}"/>
          </ac:graphicFrameMkLst>
        </pc:graphicFrameChg>
        <pc:graphicFrameChg chg="add del">
          <ac:chgData name="João Afonso Lopes Quinta Marques" userId="75156d11-75eb-412b-bd0b-fb10d8ec2d1a" providerId="ADAL" clId="{7247CFCA-FDAA-4C6B-AA93-2272190B38A0}" dt="2020-05-02T17:56:49.032" v="5598"/>
          <ac:graphicFrameMkLst>
            <pc:docMk/>
            <pc:sldMk cId="0" sldId="285"/>
            <ac:graphicFrameMk id="2" creationId="{B32E2B7E-62A3-4FEF-86C4-59441CB84459}"/>
          </ac:graphicFrameMkLst>
        </pc:graphicFrameChg>
        <pc:picChg chg="add mod ord modCrop">
          <ac:chgData name="João Afonso Lopes Quinta Marques" userId="75156d11-75eb-412b-bd0b-fb10d8ec2d1a" providerId="ADAL" clId="{7247CFCA-FDAA-4C6B-AA93-2272190B38A0}" dt="2020-05-04T16:09:54.730" v="9222" actId="1036"/>
          <ac:picMkLst>
            <pc:docMk/>
            <pc:sldMk cId="0" sldId="285"/>
            <ac:picMk id="3" creationId="{2C658986-B0F2-4924-8BC9-4594E9612C5A}"/>
          </ac:picMkLst>
        </pc:picChg>
        <pc:picChg chg="del">
          <ac:chgData name="João Afonso Lopes Quinta Marques" userId="75156d11-75eb-412b-bd0b-fb10d8ec2d1a" providerId="ADAL" clId="{7247CFCA-FDAA-4C6B-AA93-2272190B38A0}" dt="2020-05-02T19:06:06.186" v="5924" actId="478"/>
          <ac:picMkLst>
            <pc:docMk/>
            <pc:sldMk cId="0" sldId="285"/>
            <ac:picMk id="3" creationId="{67590F2D-0B2A-4EB6-9FED-83884CA0172E}"/>
          </ac:picMkLst>
        </pc:picChg>
        <pc:picChg chg="add del mod ord modCrop">
          <ac:chgData name="João Afonso Lopes Quinta Marques" userId="75156d11-75eb-412b-bd0b-fb10d8ec2d1a" providerId="ADAL" clId="{7247CFCA-FDAA-4C6B-AA93-2272190B38A0}" dt="2020-05-04T16:09:43.375" v="9218" actId="478"/>
          <ac:picMkLst>
            <pc:docMk/>
            <pc:sldMk cId="0" sldId="285"/>
            <ac:picMk id="4" creationId="{3FC84951-5279-4467-94BA-E98464B013D3}"/>
          </ac:picMkLst>
        </pc:picChg>
      </pc:sldChg>
      <pc:sldChg chg="modTransition modNotesTx">
        <pc:chgData name="João Afonso Lopes Quinta Marques" userId="75156d11-75eb-412b-bd0b-fb10d8ec2d1a" providerId="ADAL" clId="{7247CFCA-FDAA-4C6B-AA93-2272190B38A0}" dt="2020-05-04T14:59:23.651" v="8292" actId="20577"/>
        <pc:sldMkLst>
          <pc:docMk/>
          <pc:sldMk cId="3873830619" sldId="288"/>
        </pc:sldMkLst>
      </pc:sldChg>
      <pc:sldChg chg="addSp delSp modSp modTransition modNotesTx">
        <pc:chgData name="João Afonso Lopes Quinta Marques" userId="75156d11-75eb-412b-bd0b-fb10d8ec2d1a" providerId="ADAL" clId="{7247CFCA-FDAA-4C6B-AA93-2272190B38A0}" dt="2020-05-03T22:47:37.890" v="8157"/>
        <pc:sldMkLst>
          <pc:docMk/>
          <pc:sldMk cId="1180761185" sldId="289"/>
        </pc:sldMkLst>
        <pc:spChg chg="add del mod">
          <ac:chgData name="João Afonso Lopes Quinta Marques" userId="75156d11-75eb-412b-bd0b-fb10d8ec2d1a" providerId="ADAL" clId="{7247CFCA-FDAA-4C6B-AA93-2272190B38A0}" dt="2020-05-02T01:17:05.533" v="3018"/>
          <ac:spMkLst>
            <pc:docMk/>
            <pc:sldMk cId="1180761185" sldId="289"/>
            <ac:spMk id="2" creationId="{83D0D020-7790-4EC7-8CE7-6C458784FD81}"/>
          </ac:spMkLst>
        </pc:spChg>
        <pc:spChg chg="add del mod">
          <ac:chgData name="João Afonso Lopes Quinta Marques" userId="75156d11-75eb-412b-bd0b-fb10d8ec2d1a" providerId="ADAL" clId="{7247CFCA-FDAA-4C6B-AA93-2272190B38A0}" dt="2020-05-02T16:40:51.207" v="5546" actId="478"/>
          <ac:spMkLst>
            <pc:docMk/>
            <pc:sldMk cId="1180761185" sldId="289"/>
            <ac:spMk id="7" creationId="{C9FAF3A3-12A5-4921-8B5C-062248F3F5A4}"/>
          </ac:spMkLst>
        </pc:spChg>
        <pc:graphicFrameChg chg="mod modGraphic">
          <ac:chgData name="João Afonso Lopes Quinta Marques" userId="75156d11-75eb-412b-bd0b-fb10d8ec2d1a" providerId="ADAL" clId="{7247CFCA-FDAA-4C6B-AA93-2272190B38A0}" dt="2020-05-02T17:09:49.764" v="5565" actId="2161"/>
          <ac:graphicFrameMkLst>
            <pc:docMk/>
            <pc:sldMk cId="1180761185" sldId="289"/>
            <ac:graphicFrameMk id="4" creationId="{EF9C6A7C-6AFF-427E-8DFD-5DB5A9638F12}"/>
          </ac:graphicFrameMkLst>
        </pc:graphicFrameChg>
      </pc:sldChg>
      <pc:sldChg chg="modSp modTransition modNotesTx">
        <pc:chgData name="João Afonso Lopes Quinta Marques" userId="75156d11-75eb-412b-bd0b-fb10d8ec2d1a" providerId="ADAL" clId="{7247CFCA-FDAA-4C6B-AA93-2272190B38A0}" dt="2020-05-03T22:42:53.736" v="8121"/>
        <pc:sldMkLst>
          <pc:docMk/>
          <pc:sldMk cId="2597580377" sldId="290"/>
        </pc:sldMkLst>
        <pc:picChg chg="mod">
          <ac:chgData name="João Afonso Lopes Quinta Marques" userId="75156d11-75eb-412b-bd0b-fb10d8ec2d1a" providerId="ADAL" clId="{7247CFCA-FDAA-4C6B-AA93-2272190B38A0}" dt="2020-05-02T00:29:15.259" v="1122" actId="1076"/>
          <ac:picMkLst>
            <pc:docMk/>
            <pc:sldMk cId="2597580377" sldId="290"/>
            <ac:picMk id="36" creationId="{4286AB68-3CF1-4C82-A4E7-435462B6A9E8}"/>
          </ac:picMkLst>
        </pc:picChg>
      </pc:sldChg>
      <pc:sldChg chg="addSp delSp modSp add del">
        <pc:chgData name="João Afonso Lopes Quinta Marques" userId="75156d11-75eb-412b-bd0b-fb10d8ec2d1a" providerId="ADAL" clId="{7247CFCA-FDAA-4C6B-AA93-2272190B38A0}" dt="2020-05-02T00:58:22.567" v="1920" actId="2696"/>
        <pc:sldMkLst>
          <pc:docMk/>
          <pc:sldMk cId="4222746855" sldId="291"/>
        </pc:sldMkLst>
        <pc:spChg chg="del mod">
          <ac:chgData name="João Afonso Lopes Quinta Marques" userId="75156d11-75eb-412b-bd0b-fb10d8ec2d1a" providerId="ADAL" clId="{7247CFCA-FDAA-4C6B-AA93-2272190B38A0}" dt="2020-05-02T00:55:19.060" v="1870" actId="478"/>
          <ac:spMkLst>
            <pc:docMk/>
            <pc:sldMk cId="4222746855" sldId="291"/>
            <ac:spMk id="8" creationId="{275E3836-DCAE-4002-A68C-8B25DA7D3695}"/>
          </ac:spMkLst>
        </pc:spChg>
        <pc:spChg chg="add del mod">
          <ac:chgData name="João Afonso Lopes Quinta Marques" userId="75156d11-75eb-412b-bd0b-fb10d8ec2d1a" providerId="ADAL" clId="{7247CFCA-FDAA-4C6B-AA93-2272190B38A0}" dt="2020-05-02T00:36:00.017" v="1785"/>
          <ac:spMkLst>
            <pc:docMk/>
            <pc:sldMk cId="4222746855" sldId="291"/>
            <ac:spMk id="43" creationId="{1B6691D9-F7AB-43DF-9756-A4A1F724469E}"/>
          </ac:spMkLst>
        </pc:spChg>
        <pc:spChg chg="add del mod">
          <ac:chgData name="João Afonso Lopes Quinta Marques" userId="75156d11-75eb-412b-bd0b-fb10d8ec2d1a" providerId="ADAL" clId="{7247CFCA-FDAA-4C6B-AA93-2272190B38A0}" dt="2020-05-02T00:36:16.159" v="1791" actId="478"/>
          <ac:spMkLst>
            <pc:docMk/>
            <pc:sldMk cId="4222746855" sldId="291"/>
            <ac:spMk id="44" creationId="{36126515-1CBC-48D2-B38C-D0EA732E7067}"/>
          </ac:spMkLst>
        </pc:spChg>
        <pc:spChg chg="add del">
          <ac:chgData name="João Afonso Lopes Quinta Marques" userId="75156d11-75eb-412b-bd0b-fb10d8ec2d1a" providerId="ADAL" clId="{7247CFCA-FDAA-4C6B-AA93-2272190B38A0}" dt="2020-05-02T00:36:23.587" v="1793" actId="478"/>
          <ac:spMkLst>
            <pc:docMk/>
            <pc:sldMk cId="4222746855" sldId="291"/>
            <ac:spMk id="45" creationId="{6D7D265A-8B68-4532-AD7F-146EC5B52017}"/>
          </ac:spMkLst>
        </pc:spChg>
        <pc:spChg chg="add del">
          <ac:chgData name="João Afonso Lopes Quinta Marques" userId="75156d11-75eb-412b-bd0b-fb10d8ec2d1a" providerId="ADAL" clId="{7247CFCA-FDAA-4C6B-AA93-2272190B38A0}" dt="2020-05-02T00:36:38.491" v="1795" actId="478"/>
          <ac:spMkLst>
            <pc:docMk/>
            <pc:sldMk cId="4222746855" sldId="291"/>
            <ac:spMk id="46" creationId="{217BE745-55ED-4D00-AEE5-71B71AEA9945}"/>
          </ac:spMkLst>
        </pc:spChg>
        <pc:grpChg chg="add mod">
          <ac:chgData name="João Afonso Lopes Quinta Marques" userId="75156d11-75eb-412b-bd0b-fb10d8ec2d1a" providerId="ADAL" clId="{7247CFCA-FDAA-4C6B-AA93-2272190B38A0}" dt="2020-05-02T00:35:57.875" v="1784" actId="1076"/>
          <ac:grpSpMkLst>
            <pc:docMk/>
            <pc:sldMk cId="4222746855" sldId="291"/>
            <ac:grpSpMk id="35" creationId="{84D1202F-BD08-4961-9CC3-92A225658F3C}"/>
          </ac:grpSpMkLst>
        </pc:grpChg>
        <pc:grpChg chg="add mod">
          <ac:chgData name="João Afonso Lopes Quinta Marques" userId="75156d11-75eb-412b-bd0b-fb10d8ec2d1a" providerId="ADAL" clId="{7247CFCA-FDAA-4C6B-AA93-2272190B38A0}" dt="2020-05-02T00:55:46.885" v="1878" actId="1076"/>
          <ac:grpSpMkLst>
            <pc:docMk/>
            <pc:sldMk cId="4222746855" sldId="291"/>
            <ac:grpSpMk id="42" creationId="{DC924ECE-8B7A-4FA4-8817-468240996ED7}"/>
          </ac:grpSpMkLst>
        </pc:grpChg>
        <pc:picChg chg="del mod">
          <ac:chgData name="João Afonso Lopes Quinta Marques" userId="75156d11-75eb-412b-bd0b-fb10d8ec2d1a" providerId="ADAL" clId="{7247CFCA-FDAA-4C6B-AA93-2272190B38A0}" dt="2020-05-02T00:25:14.384" v="1065"/>
          <ac:picMkLst>
            <pc:docMk/>
            <pc:sldMk cId="4222746855" sldId="291"/>
            <ac:picMk id="2" creationId="{89503FA3-F283-45CC-8C59-B4F79F872848}"/>
          </ac:picMkLst>
        </pc:picChg>
        <pc:picChg chg="add del mod">
          <ac:chgData name="João Afonso Lopes Quinta Marques" userId="75156d11-75eb-412b-bd0b-fb10d8ec2d1a" providerId="ADAL" clId="{7247CFCA-FDAA-4C6B-AA93-2272190B38A0}" dt="2020-05-02T00:00:36.991" v="720" actId="478"/>
          <ac:picMkLst>
            <pc:docMk/>
            <pc:sldMk cId="4222746855" sldId="291"/>
            <ac:picMk id="4" creationId="{8E623750-D50E-4FE7-885E-D44AAF7FC5E2}"/>
          </ac:picMkLst>
        </pc:picChg>
        <pc:picChg chg="mod">
          <ac:chgData name="João Afonso Lopes Quinta Marques" userId="75156d11-75eb-412b-bd0b-fb10d8ec2d1a" providerId="ADAL" clId="{7247CFCA-FDAA-4C6B-AA93-2272190B38A0}" dt="2020-05-01T00:36:56.375" v="103" actId="1076"/>
          <ac:picMkLst>
            <pc:docMk/>
            <pc:sldMk cId="4222746855" sldId="291"/>
            <ac:picMk id="6" creationId="{7578A8DB-B7B5-4087-82B5-EDC02CBD5E88}"/>
          </ac:picMkLst>
        </pc:picChg>
        <pc:picChg chg="add del mod">
          <ac:chgData name="João Afonso Lopes Quinta Marques" userId="75156d11-75eb-412b-bd0b-fb10d8ec2d1a" providerId="ADAL" clId="{7247CFCA-FDAA-4C6B-AA93-2272190B38A0}" dt="2020-05-02T00:14:23.321" v="743" actId="478"/>
          <ac:picMkLst>
            <pc:docMk/>
            <pc:sldMk cId="4222746855" sldId="291"/>
            <ac:picMk id="9" creationId="{52F3353A-D4E3-4297-9C2A-03211D02BAD7}"/>
          </ac:picMkLst>
        </pc:picChg>
        <pc:picChg chg="add del mod">
          <ac:chgData name="João Afonso Lopes Quinta Marques" userId="75156d11-75eb-412b-bd0b-fb10d8ec2d1a" providerId="ADAL" clId="{7247CFCA-FDAA-4C6B-AA93-2272190B38A0}" dt="2020-05-02T00:14:43.292" v="750"/>
          <ac:picMkLst>
            <pc:docMk/>
            <pc:sldMk cId="4222746855" sldId="291"/>
            <ac:picMk id="11" creationId="{C37533FA-A985-4076-A2FC-D9F585D8DD60}"/>
          </ac:picMkLst>
        </pc:picChg>
        <pc:picChg chg="add mod">
          <ac:chgData name="João Afonso Lopes Quinta Marques" userId="75156d11-75eb-412b-bd0b-fb10d8ec2d1a" providerId="ADAL" clId="{7247CFCA-FDAA-4C6B-AA93-2272190B38A0}" dt="2020-05-02T00:14:28.029" v="747" actId="571"/>
          <ac:picMkLst>
            <pc:docMk/>
            <pc:sldMk cId="4222746855" sldId="291"/>
            <ac:picMk id="12" creationId="{91341854-3A91-456E-BD78-429419C7E7C2}"/>
          </ac:picMkLst>
        </pc:picChg>
        <pc:picChg chg="add del mod">
          <ac:chgData name="João Afonso Lopes Quinta Marques" userId="75156d11-75eb-412b-bd0b-fb10d8ec2d1a" providerId="ADAL" clId="{7247CFCA-FDAA-4C6B-AA93-2272190B38A0}" dt="2020-05-02T00:25:18.121" v="1067"/>
          <ac:picMkLst>
            <pc:docMk/>
            <pc:sldMk cId="4222746855" sldId="291"/>
            <ac:picMk id="13" creationId="{E766A673-3DE6-4CFE-A6F3-2E015B855740}"/>
          </ac:picMkLst>
        </pc:picChg>
        <pc:picChg chg="add mod">
          <ac:chgData name="João Afonso Lopes Quinta Marques" userId="75156d11-75eb-412b-bd0b-fb10d8ec2d1a" providerId="ADAL" clId="{7247CFCA-FDAA-4C6B-AA93-2272190B38A0}" dt="2020-05-02T00:34:15.318" v="1769" actId="164"/>
          <ac:picMkLst>
            <pc:docMk/>
            <pc:sldMk cId="4222746855" sldId="291"/>
            <ac:picMk id="14" creationId="{41EFA0DD-C405-48FC-AF05-41FE58FFBF23}"/>
          </ac:picMkLst>
        </pc:picChg>
        <pc:picChg chg="add mod ord">
          <ac:chgData name="João Afonso Lopes Quinta Marques" userId="75156d11-75eb-412b-bd0b-fb10d8ec2d1a" providerId="ADAL" clId="{7247CFCA-FDAA-4C6B-AA93-2272190B38A0}" dt="2020-05-02T00:53:02.125" v="1836" actId="1076"/>
          <ac:picMkLst>
            <pc:docMk/>
            <pc:sldMk cId="4222746855" sldId="291"/>
            <ac:picMk id="15" creationId="{46521DAF-268E-4D6F-B0C5-230E8B279BD1}"/>
          </ac:picMkLst>
        </pc:picChg>
        <pc:picChg chg="add mod">
          <ac:chgData name="João Afonso Lopes Quinta Marques" userId="75156d11-75eb-412b-bd0b-fb10d8ec2d1a" providerId="ADAL" clId="{7247CFCA-FDAA-4C6B-AA93-2272190B38A0}" dt="2020-05-02T00:55:39.700" v="1873" actId="1076"/>
          <ac:picMkLst>
            <pc:docMk/>
            <pc:sldMk cId="4222746855" sldId="291"/>
            <ac:picMk id="48" creationId="{12DB964D-90DE-40D5-BFCE-180D6BDE08EC}"/>
          </ac:picMkLst>
        </pc:picChg>
        <pc:picChg chg="add del mod">
          <ac:chgData name="João Afonso Lopes Quinta Marques" userId="75156d11-75eb-412b-bd0b-fb10d8ec2d1a" providerId="ADAL" clId="{7247CFCA-FDAA-4C6B-AA93-2272190B38A0}" dt="2020-05-02T00:37:16.942" v="1800" actId="478"/>
          <ac:picMkLst>
            <pc:docMk/>
            <pc:sldMk cId="4222746855" sldId="291"/>
            <ac:picMk id="49" creationId="{29F72DAA-874C-4FD0-B172-61880E867B84}"/>
          </ac:picMkLst>
        </pc:picChg>
        <pc:picChg chg="add mod">
          <ac:chgData name="João Afonso Lopes Quinta Marques" userId="75156d11-75eb-412b-bd0b-fb10d8ec2d1a" providerId="ADAL" clId="{7247CFCA-FDAA-4C6B-AA93-2272190B38A0}" dt="2020-05-02T00:37:19.291" v="1802" actId="571"/>
          <ac:picMkLst>
            <pc:docMk/>
            <pc:sldMk cId="4222746855" sldId="291"/>
            <ac:picMk id="50" creationId="{935E3311-1802-47C8-9525-CF4E8435CC5A}"/>
          </ac:picMkLst>
        </pc:picChg>
        <pc:picChg chg="add mod">
          <ac:chgData name="João Afonso Lopes Quinta Marques" userId="75156d11-75eb-412b-bd0b-fb10d8ec2d1a" providerId="ADAL" clId="{7247CFCA-FDAA-4C6B-AA93-2272190B38A0}" dt="2020-05-02T00:55:15.069" v="1869" actId="1076"/>
          <ac:picMkLst>
            <pc:docMk/>
            <pc:sldMk cId="4222746855" sldId="291"/>
            <ac:picMk id="51" creationId="{DCC781DF-78FE-49B1-94AF-DBD977C34058}"/>
          </ac:picMkLst>
        </pc:picChg>
        <pc:picChg chg="add del mod">
          <ac:chgData name="João Afonso Lopes Quinta Marques" userId="75156d11-75eb-412b-bd0b-fb10d8ec2d1a" providerId="ADAL" clId="{7247CFCA-FDAA-4C6B-AA93-2272190B38A0}" dt="2020-05-02T00:52:28.539" v="1832" actId="478"/>
          <ac:picMkLst>
            <pc:docMk/>
            <pc:sldMk cId="4222746855" sldId="291"/>
            <ac:picMk id="54" creationId="{0E359690-9455-44DA-B877-6E7818CF84F1}"/>
          </ac:picMkLst>
        </pc:picChg>
        <pc:picChg chg="add del mod">
          <ac:chgData name="João Afonso Lopes Quinta Marques" userId="75156d11-75eb-412b-bd0b-fb10d8ec2d1a" providerId="ADAL" clId="{7247CFCA-FDAA-4C6B-AA93-2272190B38A0}" dt="2020-05-02T00:55:47.201" v="1879" actId="478"/>
          <ac:picMkLst>
            <pc:docMk/>
            <pc:sldMk cId="4222746855" sldId="291"/>
            <ac:picMk id="55" creationId="{9EE7A1C6-686A-4156-BBD7-FDC48F39FFC0}"/>
          </ac:picMkLst>
        </pc:picChg>
        <pc:picChg chg="add del mod">
          <ac:chgData name="João Afonso Lopes Quinta Marques" userId="75156d11-75eb-412b-bd0b-fb10d8ec2d1a" providerId="ADAL" clId="{7247CFCA-FDAA-4C6B-AA93-2272190B38A0}" dt="2020-05-02T00:55:35.593" v="1872" actId="478"/>
          <ac:picMkLst>
            <pc:docMk/>
            <pc:sldMk cId="4222746855" sldId="291"/>
            <ac:picMk id="63" creationId="{590B4DC6-46F2-433F-A7AE-49D544249091}"/>
          </ac:picMkLst>
        </pc:picChg>
        <pc:cxnChg chg="mod">
          <ac:chgData name="João Afonso Lopes Quinta Marques" userId="75156d11-75eb-412b-bd0b-fb10d8ec2d1a" providerId="ADAL" clId="{7247CFCA-FDAA-4C6B-AA93-2272190B38A0}" dt="2020-05-02T00:31:37.478" v="1166" actId="1076"/>
          <ac:cxnSpMkLst>
            <pc:docMk/>
            <pc:sldMk cId="4222746855" sldId="291"/>
            <ac:cxnSpMk id="7" creationId="{8444218A-2912-47A9-9D61-97E18237A628}"/>
          </ac:cxnSpMkLst>
        </pc:cxnChg>
        <pc:cxnChg chg="add mod ord">
          <ac:chgData name="João Afonso Lopes Quinta Marques" userId="75156d11-75eb-412b-bd0b-fb10d8ec2d1a" providerId="ADAL" clId="{7247CFCA-FDAA-4C6B-AA93-2272190B38A0}" dt="2020-05-02T00:53:02.125" v="1836" actId="1076"/>
          <ac:cxnSpMkLst>
            <pc:docMk/>
            <pc:sldMk cId="4222746855" sldId="291"/>
            <ac:cxnSpMk id="17" creationId="{D91F173C-DADD-4CC5-A0A9-BB887F0F6CDB}"/>
          </ac:cxnSpMkLst>
        </pc:cxnChg>
        <pc:cxnChg chg="add mod ord">
          <ac:chgData name="João Afonso Lopes Quinta Marques" userId="75156d11-75eb-412b-bd0b-fb10d8ec2d1a" providerId="ADAL" clId="{7247CFCA-FDAA-4C6B-AA93-2272190B38A0}" dt="2020-05-02T00:53:02.125" v="1836" actId="1076"/>
          <ac:cxnSpMkLst>
            <pc:docMk/>
            <pc:sldMk cId="4222746855" sldId="291"/>
            <ac:cxnSpMk id="18" creationId="{7AE5CD6B-9DCB-49E7-AEE6-8DCE2F008FEC}"/>
          </ac:cxnSpMkLst>
        </pc:cxnChg>
        <pc:cxnChg chg="add mod ord">
          <ac:chgData name="João Afonso Lopes Quinta Marques" userId="75156d11-75eb-412b-bd0b-fb10d8ec2d1a" providerId="ADAL" clId="{7247CFCA-FDAA-4C6B-AA93-2272190B38A0}" dt="2020-05-02T00:53:02.125" v="1836" actId="1076"/>
          <ac:cxnSpMkLst>
            <pc:docMk/>
            <pc:sldMk cId="4222746855" sldId="291"/>
            <ac:cxnSpMk id="21" creationId="{756D1D51-39E6-4985-9EE5-5A54ABF91565}"/>
          </ac:cxnSpMkLst>
        </pc:cxnChg>
        <pc:cxnChg chg="add mod ord">
          <ac:chgData name="João Afonso Lopes Quinta Marques" userId="75156d11-75eb-412b-bd0b-fb10d8ec2d1a" providerId="ADAL" clId="{7247CFCA-FDAA-4C6B-AA93-2272190B38A0}" dt="2020-05-02T00:53:02.125" v="1836" actId="1076"/>
          <ac:cxnSpMkLst>
            <pc:docMk/>
            <pc:sldMk cId="4222746855" sldId="291"/>
            <ac:cxnSpMk id="23" creationId="{73054B35-24FF-4183-A7BE-7BC35752FA25}"/>
          </ac:cxnSpMkLst>
        </pc:cxnChg>
        <pc:cxnChg chg="add del mod">
          <ac:chgData name="João Afonso Lopes Quinta Marques" userId="75156d11-75eb-412b-bd0b-fb10d8ec2d1a" providerId="ADAL" clId="{7247CFCA-FDAA-4C6B-AA93-2272190B38A0}" dt="2020-05-02T00:55:48.141" v="1881" actId="478"/>
          <ac:cxnSpMkLst>
            <pc:docMk/>
            <pc:sldMk cId="4222746855" sldId="291"/>
            <ac:cxnSpMk id="57" creationId="{40BB65AA-2B45-4E48-8619-8DB9BAE75B6B}"/>
          </ac:cxnSpMkLst>
        </pc:cxnChg>
        <pc:cxnChg chg="add del mod">
          <ac:chgData name="João Afonso Lopes Quinta Marques" userId="75156d11-75eb-412b-bd0b-fb10d8ec2d1a" providerId="ADAL" clId="{7247CFCA-FDAA-4C6B-AA93-2272190B38A0}" dt="2020-05-02T00:54:13.763" v="1850" actId="478"/>
          <ac:cxnSpMkLst>
            <pc:docMk/>
            <pc:sldMk cId="4222746855" sldId="291"/>
            <ac:cxnSpMk id="58" creationId="{A04EBDE5-BC6A-4941-B00C-28DD4B745285}"/>
          </ac:cxnSpMkLst>
        </pc:cxnChg>
        <pc:cxnChg chg="add del mod">
          <ac:chgData name="João Afonso Lopes Quinta Marques" userId="75156d11-75eb-412b-bd0b-fb10d8ec2d1a" providerId="ADAL" clId="{7247CFCA-FDAA-4C6B-AA93-2272190B38A0}" dt="2020-05-02T00:56:00.705" v="1883" actId="14100"/>
          <ac:cxnSpMkLst>
            <pc:docMk/>
            <pc:sldMk cId="4222746855" sldId="291"/>
            <ac:cxnSpMk id="62" creationId="{57B99AC6-E5C4-4ECD-9D5C-DAB23641F99B}"/>
          </ac:cxnSpMkLst>
        </pc:cxnChg>
      </pc:sldChg>
      <pc:sldChg chg="addSp delSp modSp mod ord modTransition">
        <pc:chgData name="João Afonso Lopes Quinta Marques" userId="75156d11-75eb-412b-bd0b-fb10d8ec2d1a" providerId="ADAL" clId="{7247CFCA-FDAA-4C6B-AA93-2272190B38A0}" dt="2020-05-03T22:47:28.899" v="8156"/>
        <pc:sldMkLst>
          <pc:docMk/>
          <pc:sldMk cId="2216604716" sldId="293"/>
        </pc:sldMkLst>
        <pc:spChg chg="del">
          <ac:chgData name="João Afonso Lopes Quinta Marques" userId="75156d11-75eb-412b-bd0b-fb10d8ec2d1a" providerId="ADAL" clId="{7247CFCA-FDAA-4C6B-AA93-2272190B38A0}" dt="2020-05-03T22:47:28.514" v="8155" actId="478"/>
          <ac:spMkLst>
            <pc:docMk/>
            <pc:sldMk cId="2216604716" sldId="293"/>
            <ac:spMk id="4" creationId="{CF528D4F-CBAD-4568-9B35-08B4A18BCD34}"/>
          </ac:spMkLst>
        </pc:spChg>
        <pc:spChg chg="add">
          <ac:chgData name="João Afonso Lopes Quinta Marques" userId="75156d11-75eb-412b-bd0b-fb10d8ec2d1a" providerId="ADAL" clId="{7247CFCA-FDAA-4C6B-AA93-2272190B38A0}" dt="2020-05-03T22:47:28.899" v="8156"/>
          <ac:spMkLst>
            <pc:docMk/>
            <pc:sldMk cId="2216604716" sldId="293"/>
            <ac:spMk id="6" creationId="{69F67FED-2331-4F84-9CF6-FE3B1942F3FF}"/>
          </ac:spMkLst>
        </pc:spChg>
        <pc:graphicFrameChg chg="del mod">
          <ac:chgData name="João Afonso Lopes Quinta Marques" userId="75156d11-75eb-412b-bd0b-fb10d8ec2d1a" providerId="ADAL" clId="{7247CFCA-FDAA-4C6B-AA93-2272190B38A0}" dt="2020-05-02T18:06:41.411" v="5604" actId="478"/>
          <ac:graphicFrameMkLst>
            <pc:docMk/>
            <pc:sldMk cId="2216604716" sldId="293"/>
            <ac:graphicFrameMk id="6" creationId="{AA50B435-60A2-42DA-AB7D-32F2BAC98CE6}"/>
          </ac:graphicFrameMkLst>
        </pc:graphicFrameChg>
        <pc:graphicFrameChg chg="add mod">
          <ac:chgData name="João Afonso Lopes Quinta Marques" userId="75156d11-75eb-412b-bd0b-fb10d8ec2d1a" providerId="ADAL" clId="{7247CFCA-FDAA-4C6B-AA93-2272190B38A0}" dt="2020-05-02T18:07:16.825" v="5613" actId="14100"/>
          <ac:graphicFrameMkLst>
            <pc:docMk/>
            <pc:sldMk cId="2216604716" sldId="293"/>
            <ac:graphicFrameMk id="7" creationId="{C4B88AC0-BBBD-44AB-90FE-07BB2A614E19}"/>
          </ac:graphicFrameMkLst>
        </pc:graphicFrameChg>
        <pc:graphicFrameChg chg="add mod">
          <ac:chgData name="João Afonso Lopes Quinta Marques" userId="75156d11-75eb-412b-bd0b-fb10d8ec2d1a" providerId="ADAL" clId="{7247CFCA-FDAA-4C6B-AA93-2272190B38A0}" dt="2020-05-03T22:29:31.688" v="8040" actId="207"/>
          <ac:graphicFrameMkLst>
            <pc:docMk/>
            <pc:sldMk cId="2216604716" sldId="293"/>
            <ac:graphicFrameMk id="9" creationId="{C4B88AC0-BBBD-44AB-90FE-07BB2A614E19}"/>
          </ac:graphicFrameMkLst>
        </pc:graphicFrameChg>
        <pc:picChg chg="add del mod">
          <ac:chgData name="João Afonso Lopes Quinta Marques" userId="75156d11-75eb-412b-bd0b-fb10d8ec2d1a" providerId="ADAL" clId="{7247CFCA-FDAA-4C6B-AA93-2272190B38A0}" dt="2020-05-02T18:06:43.535" v="5605" actId="478"/>
          <ac:picMkLst>
            <pc:docMk/>
            <pc:sldMk cId="2216604716" sldId="293"/>
            <ac:picMk id="2" creationId="{A401645B-6BE5-47C7-8BA0-55609E899271}"/>
          </ac:picMkLst>
        </pc:picChg>
        <pc:picChg chg="add del">
          <ac:chgData name="João Afonso Lopes Quinta Marques" userId="75156d11-75eb-412b-bd0b-fb10d8ec2d1a" providerId="ADAL" clId="{7247CFCA-FDAA-4C6B-AA93-2272190B38A0}" dt="2020-05-02T18:06:59.692" v="5607" actId="478"/>
          <ac:picMkLst>
            <pc:docMk/>
            <pc:sldMk cId="2216604716" sldId="293"/>
            <ac:picMk id="3" creationId="{61AA5848-C7B6-47D2-A662-4E9ABB5577F4}"/>
          </ac:picMkLst>
        </pc:picChg>
        <pc:picChg chg="add del mod">
          <ac:chgData name="João Afonso Lopes Quinta Marques" userId="75156d11-75eb-412b-bd0b-fb10d8ec2d1a" providerId="ADAL" clId="{7247CFCA-FDAA-4C6B-AA93-2272190B38A0}" dt="2020-05-02T18:13:39.955" v="5619" actId="478"/>
          <ac:picMkLst>
            <pc:docMk/>
            <pc:sldMk cId="2216604716" sldId="293"/>
            <ac:picMk id="8" creationId="{3056DB83-90C3-49DF-A176-E90A6EE11EFD}"/>
          </ac:picMkLst>
        </pc:picChg>
      </pc:sldChg>
      <pc:sldChg chg="addSp delSp modSp modTransition">
        <pc:chgData name="João Afonso Lopes Quinta Marques" userId="75156d11-75eb-412b-bd0b-fb10d8ec2d1a" providerId="ADAL" clId="{7247CFCA-FDAA-4C6B-AA93-2272190B38A0}" dt="2020-05-03T22:49:50.212" v="8194"/>
        <pc:sldMkLst>
          <pc:docMk/>
          <pc:sldMk cId="1764219624" sldId="294"/>
        </pc:sldMkLst>
        <pc:spChg chg="mod">
          <ac:chgData name="João Afonso Lopes Quinta Marques" userId="75156d11-75eb-412b-bd0b-fb10d8ec2d1a" providerId="ADAL" clId="{7247CFCA-FDAA-4C6B-AA93-2272190B38A0}" dt="2020-05-03T20:27:51.724" v="7618" actId="20577"/>
          <ac:spMkLst>
            <pc:docMk/>
            <pc:sldMk cId="1764219624" sldId="294"/>
            <ac:spMk id="7" creationId="{0747C9CA-C85A-401E-9D72-33A5EE27944B}"/>
          </ac:spMkLst>
        </pc:spChg>
        <pc:spChg chg="mod">
          <ac:chgData name="João Afonso Lopes Quinta Marques" userId="75156d11-75eb-412b-bd0b-fb10d8ec2d1a" providerId="ADAL" clId="{7247CFCA-FDAA-4C6B-AA93-2272190B38A0}" dt="2020-05-03T20:28:03.720" v="7633" actId="20577"/>
          <ac:spMkLst>
            <pc:docMk/>
            <pc:sldMk cId="1764219624" sldId="294"/>
            <ac:spMk id="14" creationId="{E6D078BF-47A9-4AE0-8DB8-C0A562EB8643}"/>
          </ac:spMkLst>
        </pc:spChg>
        <pc:spChg chg="mod">
          <ac:chgData name="João Afonso Lopes Quinta Marques" userId="75156d11-75eb-412b-bd0b-fb10d8ec2d1a" providerId="ADAL" clId="{7247CFCA-FDAA-4C6B-AA93-2272190B38A0}" dt="2020-05-03T20:27:55.470" v="7623" actId="20577"/>
          <ac:spMkLst>
            <pc:docMk/>
            <pc:sldMk cId="1764219624" sldId="294"/>
            <ac:spMk id="16" creationId="{44A900D5-BFC5-4EE8-A4B0-A7EF30D77649}"/>
          </ac:spMkLst>
        </pc:spChg>
        <pc:spChg chg="mod">
          <ac:chgData name="João Afonso Lopes Quinta Marques" userId="75156d11-75eb-412b-bd0b-fb10d8ec2d1a" providerId="ADAL" clId="{7247CFCA-FDAA-4C6B-AA93-2272190B38A0}" dt="2020-05-03T20:27:59.921" v="7628" actId="20577"/>
          <ac:spMkLst>
            <pc:docMk/>
            <pc:sldMk cId="1764219624" sldId="294"/>
            <ac:spMk id="17" creationId="{42AB5C34-A399-4EED-BAF0-87F24322B168}"/>
          </ac:spMkLst>
        </pc:spChg>
        <pc:picChg chg="add del mod">
          <ac:chgData name="João Afonso Lopes Quinta Marques" userId="75156d11-75eb-412b-bd0b-fb10d8ec2d1a" providerId="ADAL" clId="{7247CFCA-FDAA-4C6B-AA93-2272190B38A0}" dt="2020-05-03T10:00:25.757" v="6652" actId="478"/>
          <ac:picMkLst>
            <pc:docMk/>
            <pc:sldMk cId="1764219624" sldId="294"/>
            <ac:picMk id="6" creationId="{33E81E58-950B-4134-8504-9ECA350F1142}"/>
          </ac:picMkLst>
        </pc:picChg>
        <pc:picChg chg="add del mod">
          <ac:chgData name="João Afonso Lopes Quinta Marques" userId="75156d11-75eb-412b-bd0b-fb10d8ec2d1a" providerId="ADAL" clId="{7247CFCA-FDAA-4C6B-AA93-2272190B38A0}" dt="2020-05-03T09:59:30.278" v="6614"/>
          <ac:picMkLst>
            <pc:docMk/>
            <pc:sldMk cId="1764219624" sldId="294"/>
            <ac:picMk id="1026" creationId="{966792CA-0808-408E-9FDC-5CC7784C1FAA}"/>
          </ac:picMkLst>
        </pc:picChg>
        <pc:picChg chg="add del mod">
          <ac:chgData name="João Afonso Lopes Quinta Marques" userId="75156d11-75eb-412b-bd0b-fb10d8ec2d1a" providerId="ADAL" clId="{7247CFCA-FDAA-4C6B-AA93-2272190B38A0}" dt="2020-05-03T10:00:25.083" v="6651" actId="478"/>
          <ac:picMkLst>
            <pc:docMk/>
            <pc:sldMk cId="1764219624" sldId="294"/>
            <ac:picMk id="1028" creationId="{DB50EC6D-1442-430D-BA7F-010AB8919DAC}"/>
          </ac:picMkLst>
        </pc:picChg>
      </pc:sldChg>
      <pc:sldChg chg="modSp modTransition">
        <pc:chgData name="João Afonso Lopes Quinta Marques" userId="75156d11-75eb-412b-bd0b-fb10d8ec2d1a" providerId="ADAL" clId="{7247CFCA-FDAA-4C6B-AA93-2272190B38A0}" dt="2020-05-03T22:47:52.330" v="8161"/>
        <pc:sldMkLst>
          <pc:docMk/>
          <pc:sldMk cId="2018647494" sldId="295"/>
        </pc:sldMkLst>
        <pc:spChg chg="mod">
          <ac:chgData name="João Afonso Lopes Quinta Marques" userId="75156d11-75eb-412b-bd0b-fb10d8ec2d1a" providerId="ADAL" clId="{7247CFCA-FDAA-4C6B-AA93-2272190B38A0}" dt="2020-05-03T22:20:10.491" v="7949" actId="1035"/>
          <ac:spMkLst>
            <pc:docMk/>
            <pc:sldMk cId="2018647494" sldId="295"/>
            <ac:spMk id="2" creationId="{72AAB21D-B61E-44D9-8363-E58D4747F1A4}"/>
          </ac:spMkLst>
        </pc:spChg>
        <pc:spChg chg="mod">
          <ac:chgData name="João Afonso Lopes Quinta Marques" userId="75156d11-75eb-412b-bd0b-fb10d8ec2d1a" providerId="ADAL" clId="{7247CFCA-FDAA-4C6B-AA93-2272190B38A0}" dt="2020-05-02T00:23:22.483" v="1057" actId="1076"/>
          <ac:spMkLst>
            <pc:docMk/>
            <pc:sldMk cId="2018647494" sldId="295"/>
            <ac:spMk id="4" creationId="{3EAC903B-44D7-4714-BC0F-F3F764B1B69D}"/>
          </ac:spMkLst>
        </pc:spChg>
      </pc:sldChg>
      <pc:sldChg chg="addSp delSp modSp modTransition modNotesTx">
        <pc:chgData name="João Afonso Lopes Quinta Marques" userId="75156d11-75eb-412b-bd0b-fb10d8ec2d1a" providerId="ADAL" clId="{7247CFCA-FDAA-4C6B-AA93-2272190B38A0}" dt="2020-05-02T17:16:47.437" v="5566"/>
        <pc:sldMkLst>
          <pc:docMk/>
          <pc:sldMk cId="25617360" sldId="296"/>
        </pc:sldMkLst>
        <pc:spChg chg="add mod">
          <ac:chgData name="João Afonso Lopes Quinta Marques" userId="75156d11-75eb-412b-bd0b-fb10d8ec2d1a" providerId="ADAL" clId="{7247CFCA-FDAA-4C6B-AA93-2272190B38A0}" dt="2020-05-02T16:46:10.579" v="5550" actId="1076"/>
          <ac:spMkLst>
            <pc:docMk/>
            <pc:sldMk cId="25617360" sldId="296"/>
            <ac:spMk id="10" creationId="{EB0DD782-4BDD-40C5-90A0-F3AD04E22C62}"/>
          </ac:spMkLst>
        </pc:spChg>
        <pc:picChg chg="mod">
          <ac:chgData name="João Afonso Lopes Quinta Marques" userId="75156d11-75eb-412b-bd0b-fb10d8ec2d1a" providerId="ADAL" clId="{7247CFCA-FDAA-4C6B-AA93-2272190B38A0}" dt="2020-05-02T16:45:49.312" v="5548" actId="1076"/>
          <ac:picMkLst>
            <pc:docMk/>
            <pc:sldMk cId="25617360" sldId="296"/>
            <ac:picMk id="3" creationId="{1DCA2CED-1D1F-4747-A786-CD8832248326}"/>
          </ac:picMkLst>
        </pc:picChg>
        <pc:picChg chg="add del">
          <ac:chgData name="João Afonso Lopes Quinta Marques" userId="75156d11-75eb-412b-bd0b-fb10d8ec2d1a" providerId="ADAL" clId="{7247CFCA-FDAA-4C6B-AA93-2272190B38A0}" dt="2020-05-02T01:03:41.380" v="2448"/>
          <ac:picMkLst>
            <pc:docMk/>
            <pc:sldMk cId="25617360" sldId="296"/>
            <ac:picMk id="6" creationId="{478EB0EA-968C-43FA-9356-9FC487C5E953}"/>
          </ac:picMkLst>
        </pc:picChg>
        <pc:picChg chg="add del">
          <ac:chgData name="João Afonso Lopes Quinta Marques" userId="75156d11-75eb-412b-bd0b-fb10d8ec2d1a" providerId="ADAL" clId="{7247CFCA-FDAA-4C6B-AA93-2272190B38A0}" dt="2020-05-02T00:29:50.182" v="1123"/>
          <ac:picMkLst>
            <pc:docMk/>
            <pc:sldMk cId="25617360" sldId="296"/>
            <ac:picMk id="9" creationId="{9E81DD91-8E6A-4AA7-AA8D-03A613AC2EBC}"/>
          </ac:picMkLst>
        </pc:picChg>
      </pc:sldChg>
      <pc:sldChg chg="addSp delSp modSp add del">
        <pc:chgData name="João Afonso Lopes Quinta Marques" userId="75156d11-75eb-412b-bd0b-fb10d8ec2d1a" providerId="ADAL" clId="{7247CFCA-FDAA-4C6B-AA93-2272190B38A0}" dt="2020-05-01T00:35:08.068" v="59" actId="2696"/>
        <pc:sldMkLst>
          <pc:docMk/>
          <pc:sldMk cId="2023181621" sldId="296"/>
        </pc:sldMkLst>
        <pc:spChg chg="add del mod">
          <ac:chgData name="João Afonso Lopes Quinta Marques" userId="75156d11-75eb-412b-bd0b-fb10d8ec2d1a" providerId="ADAL" clId="{7247CFCA-FDAA-4C6B-AA93-2272190B38A0}" dt="2020-05-01T00:34:32.815" v="9" actId="478"/>
          <ac:spMkLst>
            <pc:docMk/>
            <pc:sldMk cId="2023181621" sldId="296"/>
            <ac:spMk id="2" creationId="{FC251145-DD65-4FBD-A25C-C9E80BDA3CCC}"/>
          </ac:spMkLst>
        </pc:spChg>
        <pc:spChg chg="del mod">
          <ac:chgData name="João Afonso Lopes Quinta Marques" userId="75156d11-75eb-412b-bd0b-fb10d8ec2d1a" providerId="ADAL" clId="{7247CFCA-FDAA-4C6B-AA93-2272190B38A0}" dt="2020-05-01T00:35:06.254" v="58"/>
          <ac:spMkLst>
            <pc:docMk/>
            <pc:sldMk cId="2023181621" sldId="296"/>
            <ac:spMk id="7" creationId="{CBE962F3-BD41-41D0-9009-27D611E87204}"/>
          </ac:spMkLst>
        </pc:spChg>
      </pc:sldChg>
      <pc:sldChg chg="addSp delSp modSp add del">
        <pc:chgData name="João Afonso Lopes Quinta Marques" userId="75156d11-75eb-412b-bd0b-fb10d8ec2d1a" providerId="ADAL" clId="{7247CFCA-FDAA-4C6B-AA93-2272190B38A0}" dt="2020-05-01T23:03:59.886" v="603" actId="2696"/>
        <pc:sldMkLst>
          <pc:docMk/>
          <pc:sldMk cId="1225913865" sldId="297"/>
        </pc:sldMkLst>
        <pc:spChg chg="del">
          <ac:chgData name="João Afonso Lopes Quinta Marques" userId="75156d11-75eb-412b-bd0b-fb10d8ec2d1a" providerId="ADAL" clId="{7247CFCA-FDAA-4C6B-AA93-2272190B38A0}" dt="2020-05-01T22:57:31.596" v="584" actId="478"/>
          <ac:spMkLst>
            <pc:docMk/>
            <pc:sldMk cId="1225913865" sldId="297"/>
            <ac:spMk id="2" creationId="{3E21BE5B-9950-4312-A81A-003898A4A48E}"/>
          </ac:spMkLst>
        </pc:spChg>
        <pc:spChg chg="del">
          <ac:chgData name="João Afonso Lopes Quinta Marques" userId="75156d11-75eb-412b-bd0b-fb10d8ec2d1a" providerId="ADAL" clId="{7247CFCA-FDAA-4C6B-AA93-2272190B38A0}" dt="2020-05-01T22:57:33.548" v="585" actId="478"/>
          <ac:spMkLst>
            <pc:docMk/>
            <pc:sldMk cId="1225913865" sldId="297"/>
            <ac:spMk id="3" creationId="{8F5785DC-5F49-4B61-AA86-082F7DD42E86}"/>
          </ac:spMkLst>
        </pc:spChg>
        <pc:spChg chg="add mod">
          <ac:chgData name="João Afonso Lopes Quinta Marques" userId="75156d11-75eb-412b-bd0b-fb10d8ec2d1a" providerId="ADAL" clId="{7247CFCA-FDAA-4C6B-AA93-2272190B38A0}" dt="2020-05-01T22:58:23.314" v="599"/>
          <ac:spMkLst>
            <pc:docMk/>
            <pc:sldMk cId="1225913865" sldId="297"/>
            <ac:spMk id="9" creationId="{05C72720-890B-474E-9BA0-C647E4E33269}"/>
          </ac:spMkLst>
        </pc:spChg>
      </pc:sldChg>
      <pc:sldChg chg="addSp delSp modSp add modTransition modNotesTx">
        <pc:chgData name="João Afonso Lopes Quinta Marques" userId="75156d11-75eb-412b-bd0b-fb10d8ec2d1a" providerId="ADAL" clId="{7247CFCA-FDAA-4C6B-AA93-2272190B38A0}" dt="2020-05-04T15:43:32.591" v="9030" actId="20577"/>
        <pc:sldMkLst>
          <pc:docMk/>
          <pc:sldMk cId="1785272275" sldId="297"/>
        </pc:sldMkLst>
        <pc:spChg chg="add del mod">
          <ac:chgData name="João Afonso Lopes Quinta Marques" userId="75156d11-75eb-412b-bd0b-fb10d8ec2d1a" providerId="ADAL" clId="{7247CFCA-FDAA-4C6B-AA93-2272190B38A0}" dt="2020-05-02T18:59:31.527" v="5909" actId="478"/>
          <ac:spMkLst>
            <pc:docMk/>
            <pc:sldMk cId="1785272275" sldId="297"/>
            <ac:spMk id="2" creationId="{0D18509C-08A9-486E-90D4-F4A3D64B4905}"/>
          </ac:spMkLst>
        </pc:spChg>
        <pc:spChg chg="add mod">
          <ac:chgData name="João Afonso Lopes Quinta Marques" userId="75156d11-75eb-412b-bd0b-fb10d8ec2d1a" providerId="ADAL" clId="{7247CFCA-FDAA-4C6B-AA93-2272190B38A0}" dt="2020-05-02T19:11:15.124" v="6010" actId="164"/>
          <ac:spMkLst>
            <pc:docMk/>
            <pc:sldMk cId="1785272275" sldId="297"/>
            <ac:spMk id="3" creationId="{7739D6D2-D6D9-4070-9EDD-15AA8272AB94}"/>
          </ac:spMkLst>
        </pc:spChg>
        <pc:spChg chg="del">
          <ac:chgData name="João Afonso Lopes Quinta Marques" userId="75156d11-75eb-412b-bd0b-fb10d8ec2d1a" providerId="ADAL" clId="{7247CFCA-FDAA-4C6B-AA93-2272190B38A0}" dt="2020-05-03T22:45:34.942" v="8137" actId="478"/>
          <ac:spMkLst>
            <pc:docMk/>
            <pc:sldMk cId="1785272275" sldId="297"/>
            <ac:spMk id="5" creationId="{E42E1724-0050-466C-8B83-8D5B15FF723E}"/>
          </ac:spMkLst>
        </pc:spChg>
        <pc:spChg chg="add del mod">
          <ac:chgData name="João Afonso Lopes Quinta Marques" userId="75156d11-75eb-412b-bd0b-fb10d8ec2d1a" providerId="ADAL" clId="{7247CFCA-FDAA-4C6B-AA93-2272190B38A0}" dt="2020-05-02T18:55:47.129" v="5836" actId="478"/>
          <ac:spMkLst>
            <pc:docMk/>
            <pc:sldMk cId="1785272275" sldId="297"/>
            <ac:spMk id="9" creationId="{A1412B01-5D0E-4F17-B950-0DA149709562}"/>
          </ac:spMkLst>
        </pc:spChg>
        <pc:spChg chg="add mod">
          <ac:chgData name="João Afonso Lopes Quinta Marques" userId="75156d11-75eb-412b-bd0b-fb10d8ec2d1a" providerId="ADAL" clId="{7247CFCA-FDAA-4C6B-AA93-2272190B38A0}" dt="2020-05-02T19:11:15.124" v="6010" actId="164"/>
          <ac:spMkLst>
            <pc:docMk/>
            <pc:sldMk cId="1785272275" sldId="297"/>
            <ac:spMk id="10" creationId="{9CC9CF66-4C51-4379-AFBF-1128929AB82B}"/>
          </ac:spMkLst>
        </pc:spChg>
        <pc:spChg chg="add del mod">
          <ac:chgData name="João Afonso Lopes Quinta Marques" userId="75156d11-75eb-412b-bd0b-fb10d8ec2d1a" providerId="ADAL" clId="{7247CFCA-FDAA-4C6B-AA93-2272190B38A0}" dt="2020-05-02T18:57:14.593" v="5883" actId="478"/>
          <ac:spMkLst>
            <pc:docMk/>
            <pc:sldMk cId="1785272275" sldId="297"/>
            <ac:spMk id="11" creationId="{AE332DC2-3D57-43CA-8F9F-9E36C3F7575F}"/>
          </ac:spMkLst>
        </pc:spChg>
        <pc:spChg chg="add">
          <ac:chgData name="João Afonso Lopes Quinta Marques" userId="75156d11-75eb-412b-bd0b-fb10d8ec2d1a" providerId="ADAL" clId="{7247CFCA-FDAA-4C6B-AA93-2272190B38A0}" dt="2020-05-03T22:45:35.287" v="8138"/>
          <ac:spMkLst>
            <pc:docMk/>
            <pc:sldMk cId="1785272275" sldId="297"/>
            <ac:spMk id="11" creationId="{EC896A19-B39D-4FEC-B6BF-4175169321C4}"/>
          </ac:spMkLst>
        </pc:spChg>
        <pc:spChg chg="add mod">
          <ac:chgData name="João Afonso Lopes Quinta Marques" userId="75156d11-75eb-412b-bd0b-fb10d8ec2d1a" providerId="ADAL" clId="{7247CFCA-FDAA-4C6B-AA93-2272190B38A0}" dt="2020-05-02T19:11:15.124" v="6010" actId="164"/>
          <ac:spMkLst>
            <pc:docMk/>
            <pc:sldMk cId="1785272275" sldId="297"/>
            <ac:spMk id="12" creationId="{60D2BD6C-2CDF-4FFC-888F-5A433AA3B247}"/>
          </ac:spMkLst>
        </pc:spChg>
        <pc:spChg chg="add mod">
          <ac:chgData name="João Afonso Lopes Quinta Marques" userId="75156d11-75eb-412b-bd0b-fb10d8ec2d1a" providerId="ADAL" clId="{7247CFCA-FDAA-4C6B-AA93-2272190B38A0}" dt="2020-05-02T19:11:15.124" v="6010" actId="164"/>
          <ac:spMkLst>
            <pc:docMk/>
            <pc:sldMk cId="1785272275" sldId="297"/>
            <ac:spMk id="13" creationId="{53A31411-A4B7-49CB-B91D-B1ECB97B8294}"/>
          </ac:spMkLst>
        </pc:spChg>
        <pc:spChg chg="add del mod">
          <ac:chgData name="João Afonso Lopes Quinta Marques" userId="75156d11-75eb-412b-bd0b-fb10d8ec2d1a" providerId="ADAL" clId="{7247CFCA-FDAA-4C6B-AA93-2272190B38A0}" dt="2020-05-02T19:09:20.586" v="5984" actId="478"/>
          <ac:spMkLst>
            <pc:docMk/>
            <pc:sldMk cId="1785272275" sldId="297"/>
            <ac:spMk id="14" creationId="{1C7F5AD3-D571-42DB-9489-A06777C070D5}"/>
          </ac:spMkLst>
        </pc:spChg>
        <pc:spChg chg="add del mod">
          <ac:chgData name="João Afonso Lopes Quinta Marques" userId="75156d11-75eb-412b-bd0b-fb10d8ec2d1a" providerId="ADAL" clId="{7247CFCA-FDAA-4C6B-AA93-2272190B38A0}" dt="2020-05-02T19:09:19.244" v="5983" actId="478"/>
          <ac:spMkLst>
            <pc:docMk/>
            <pc:sldMk cId="1785272275" sldId="297"/>
            <ac:spMk id="15" creationId="{66399CFB-BD2D-46DC-B211-E0E8B242CFF8}"/>
          </ac:spMkLst>
        </pc:spChg>
        <pc:spChg chg="add mod">
          <ac:chgData name="João Afonso Lopes Quinta Marques" userId="75156d11-75eb-412b-bd0b-fb10d8ec2d1a" providerId="ADAL" clId="{7247CFCA-FDAA-4C6B-AA93-2272190B38A0}" dt="2020-05-02T19:11:26.838" v="6014" actId="1076"/>
          <ac:spMkLst>
            <pc:docMk/>
            <pc:sldMk cId="1785272275" sldId="297"/>
            <ac:spMk id="16" creationId="{A285DD35-F753-4D46-9382-CE2E262C7401}"/>
          </ac:spMkLst>
        </pc:spChg>
        <pc:spChg chg="add del mod">
          <ac:chgData name="João Afonso Lopes Quinta Marques" userId="75156d11-75eb-412b-bd0b-fb10d8ec2d1a" providerId="ADAL" clId="{7247CFCA-FDAA-4C6B-AA93-2272190B38A0}" dt="2020-05-02T19:10:01.623" v="5997" actId="478"/>
          <ac:spMkLst>
            <pc:docMk/>
            <pc:sldMk cId="1785272275" sldId="297"/>
            <ac:spMk id="17" creationId="{2996C7DF-9587-4863-A0D5-8D3F14A8B497}"/>
          </ac:spMkLst>
        </pc:spChg>
        <pc:spChg chg="add del mod ord">
          <ac:chgData name="João Afonso Lopes Quinta Marques" userId="75156d11-75eb-412b-bd0b-fb10d8ec2d1a" providerId="ADAL" clId="{7247CFCA-FDAA-4C6B-AA93-2272190B38A0}" dt="2020-05-02T01:08:35.462" v="2726"/>
          <ac:spMkLst>
            <pc:docMk/>
            <pc:sldMk cId="1785272275" sldId="297"/>
            <ac:spMk id="28" creationId="{2D5A525F-5C7C-47EA-9480-13D2C48192CA}"/>
          </ac:spMkLst>
        </pc:spChg>
        <pc:grpChg chg="add del mod">
          <ac:chgData name="João Afonso Lopes Quinta Marques" userId="75156d11-75eb-412b-bd0b-fb10d8ec2d1a" providerId="ADAL" clId="{7247CFCA-FDAA-4C6B-AA93-2272190B38A0}" dt="2020-05-02T00:57:07.647" v="1904" actId="165"/>
          <ac:grpSpMkLst>
            <pc:docMk/>
            <pc:sldMk cId="1785272275" sldId="297"/>
            <ac:grpSpMk id="3" creationId="{6D395F6B-0EEC-47B6-9A1C-794132419040}"/>
          </ac:grpSpMkLst>
        </pc:grpChg>
        <pc:grpChg chg="add del mod">
          <ac:chgData name="João Afonso Lopes Quinta Marques" userId="75156d11-75eb-412b-bd0b-fb10d8ec2d1a" providerId="ADAL" clId="{7247CFCA-FDAA-4C6B-AA93-2272190B38A0}" dt="2020-05-02T00:58:22.701" v="1921" actId="165"/>
          <ac:grpSpMkLst>
            <pc:docMk/>
            <pc:sldMk cId="1785272275" sldId="297"/>
            <ac:grpSpMk id="12" creationId="{85863E3C-C99A-4766-8E83-9D3C7589E95B}"/>
          </ac:grpSpMkLst>
        </pc:grpChg>
        <pc:grpChg chg="add del mod">
          <ac:chgData name="João Afonso Lopes Quinta Marques" userId="75156d11-75eb-412b-bd0b-fb10d8ec2d1a" providerId="ADAL" clId="{7247CFCA-FDAA-4C6B-AA93-2272190B38A0}" dt="2020-05-02T01:02:43.205" v="2373" actId="478"/>
          <ac:grpSpMkLst>
            <pc:docMk/>
            <pc:sldMk cId="1785272275" sldId="297"/>
            <ac:grpSpMk id="13" creationId="{7E54EBBB-FF3F-4499-908B-AA0B36BF4957}"/>
          </ac:grpSpMkLst>
        </pc:grpChg>
        <pc:grpChg chg="add mod">
          <ac:chgData name="João Afonso Lopes Quinta Marques" userId="75156d11-75eb-412b-bd0b-fb10d8ec2d1a" providerId="ADAL" clId="{7247CFCA-FDAA-4C6B-AA93-2272190B38A0}" dt="2020-05-02T19:11:17.486" v="6011" actId="1076"/>
          <ac:grpSpMkLst>
            <pc:docMk/>
            <pc:sldMk cId="1785272275" sldId="297"/>
            <ac:grpSpMk id="18" creationId="{4F56383F-CD75-430B-8E85-6A2CF5E0A10E}"/>
          </ac:grpSpMkLst>
        </pc:grpChg>
        <pc:grpChg chg="add mod">
          <ac:chgData name="João Afonso Lopes Quinta Marques" userId="75156d11-75eb-412b-bd0b-fb10d8ec2d1a" providerId="ADAL" clId="{7247CFCA-FDAA-4C6B-AA93-2272190B38A0}" dt="2020-05-02T01:01:41.202" v="2371" actId="164"/>
          <ac:grpSpMkLst>
            <pc:docMk/>
            <pc:sldMk cId="1785272275" sldId="297"/>
            <ac:grpSpMk id="26" creationId="{36DEEF3F-867E-44F6-A35F-873C01A6522F}"/>
          </ac:grpSpMkLst>
        </pc:grpChg>
        <pc:grpChg chg="add del mod">
          <ac:chgData name="João Afonso Lopes Quinta Marques" userId="75156d11-75eb-412b-bd0b-fb10d8ec2d1a" providerId="ADAL" clId="{7247CFCA-FDAA-4C6B-AA93-2272190B38A0}" dt="2020-05-02T01:02:43.205" v="2373" actId="478"/>
          <ac:grpSpMkLst>
            <pc:docMk/>
            <pc:sldMk cId="1785272275" sldId="297"/>
            <ac:grpSpMk id="27" creationId="{8B70B2CF-9F10-4690-B28E-81CB141DABB3}"/>
          </ac:grpSpMkLst>
        </pc:grpChg>
        <pc:grpChg chg="del mod topLvl">
          <ac:chgData name="João Afonso Lopes Quinta Marques" userId="75156d11-75eb-412b-bd0b-fb10d8ec2d1a" providerId="ADAL" clId="{7247CFCA-FDAA-4C6B-AA93-2272190B38A0}" dt="2020-05-02T01:00:20.478" v="1969" actId="165"/>
          <ac:grpSpMkLst>
            <pc:docMk/>
            <pc:sldMk cId="1785272275" sldId="297"/>
            <ac:grpSpMk id="35" creationId="{84D1202F-BD08-4961-9CC3-92A225658F3C}"/>
          </ac:grpSpMkLst>
        </pc:grpChg>
        <pc:grpChg chg="del mod">
          <ac:chgData name="João Afonso Lopes Quinta Marques" userId="75156d11-75eb-412b-bd0b-fb10d8ec2d1a" providerId="ADAL" clId="{7247CFCA-FDAA-4C6B-AA93-2272190B38A0}" dt="2020-05-02T01:00:17.008" v="1968" actId="165"/>
          <ac:grpSpMkLst>
            <pc:docMk/>
            <pc:sldMk cId="1785272275" sldId="297"/>
            <ac:grpSpMk id="42" creationId="{DC924ECE-8B7A-4FA4-8817-468240996ED7}"/>
          </ac:grpSpMkLst>
        </pc:grpChg>
        <pc:picChg chg="add del mod">
          <ac:chgData name="João Afonso Lopes Quinta Marques" userId="75156d11-75eb-412b-bd0b-fb10d8ec2d1a" providerId="ADAL" clId="{7247CFCA-FDAA-4C6B-AA93-2272190B38A0}" dt="2020-05-02T18:54:09.016" v="5818" actId="478"/>
          <ac:picMkLst>
            <pc:docMk/>
            <pc:sldMk cId="1785272275" sldId="297"/>
            <ac:picMk id="4" creationId="{6269D9E7-7ACA-43A3-8227-990AD9034F4E}"/>
          </ac:picMkLst>
        </pc:picChg>
        <pc:picChg chg="add mod">
          <ac:chgData name="João Afonso Lopes Quinta Marques" userId="75156d11-75eb-412b-bd0b-fb10d8ec2d1a" providerId="ADAL" clId="{7247CFCA-FDAA-4C6B-AA93-2272190B38A0}" dt="2020-05-02T19:11:24.002" v="6013" actId="1076"/>
          <ac:picMkLst>
            <pc:docMk/>
            <pc:sldMk cId="1785272275" sldId="297"/>
            <ac:picMk id="8" creationId="{716B089F-8374-412C-9F1F-7BF2174C902E}"/>
          </ac:picMkLst>
        </pc:picChg>
        <pc:picChg chg="mod topLvl">
          <ac:chgData name="João Afonso Lopes Quinta Marques" userId="75156d11-75eb-412b-bd0b-fb10d8ec2d1a" providerId="ADAL" clId="{7247CFCA-FDAA-4C6B-AA93-2272190B38A0}" dt="2020-05-02T01:01:41.202" v="2371" actId="164"/>
          <ac:picMkLst>
            <pc:docMk/>
            <pc:sldMk cId="1785272275" sldId="297"/>
            <ac:picMk id="14" creationId="{41EFA0DD-C405-48FC-AF05-41FE58FFBF23}"/>
          </ac:picMkLst>
        </pc:picChg>
        <pc:picChg chg="mod topLvl">
          <ac:chgData name="João Afonso Lopes Quinta Marques" userId="75156d11-75eb-412b-bd0b-fb10d8ec2d1a" providerId="ADAL" clId="{7247CFCA-FDAA-4C6B-AA93-2272190B38A0}" dt="2020-05-02T01:01:36.503" v="2370" actId="164"/>
          <ac:picMkLst>
            <pc:docMk/>
            <pc:sldMk cId="1785272275" sldId="297"/>
            <ac:picMk id="15" creationId="{46521DAF-268E-4D6F-B0C5-230E8B279BD1}"/>
          </ac:picMkLst>
        </pc:picChg>
        <pc:picChg chg="add del mod">
          <ac:chgData name="João Afonso Lopes Quinta Marques" userId="75156d11-75eb-412b-bd0b-fb10d8ec2d1a" providerId="ADAL" clId="{7247CFCA-FDAA-4C6B-AA93-2272190B38A0}" dt="2020-05-02T01:08:47.899" v="2731"/>
          <ac:picMkLst>
            <pc:docMk/>
            <pc:sldMk cId="1785272275" sldId="297"/>
            <ac:picMk id="30" creationId="{86AAAC5D-6788-43CF-B2B7-3F64DC52165E}"/>
          </ac:picMkLst>
        </pc:picChg>
        <pc:picChg chg="add del mod">
          <ac:chgData name="João Afonso Lopes Quinta Marques" userId="75156d11-75eb-412b-bd0b-fb10d8ec2d1a" providerId="ADAL" clId="{7247CFCA-FDAA-4C6B-AA93-2272190B38A0}" dt="2020-05-02T01:08:47.899" v="2731"/>
          <ac:picMkLst>
            <pc:docMk/>
            <pc:sldMk cId="1785272275" sldId="297"/>
            <ac:picMk id="32" creationId="{509707E6-C415-4B27-B84D-CC139DE85062}"/>
          </ac:picMkLst>
        </pc:picChg>
        <pc:picChg chg="add del mod">
          <ac:chgData name="João Afonso Lopes Quinta Marques" userId="75156d11-75eb-412b-bd0b-fb10d8ec2d1a" providerId="ADAL" clId="{7247CFCA-FDAA-4C6B-AA93-2272190B38A0}" dt="2020-05-02T01:08:47.899" v="2731"/>
          <ac:picMkLst>
            <pc:docMk/>
            <pc:sldMk cId="1785272275" sldId="297"/>
            <ac:picMk id="36" creationId="{5D6F23B2-73B8-4CF2-9D19-95703A8BBE3A}"/>
          </ac:picMkLst>
        </pc:picChg>
        <pc:picChg chg="add mod">
          <ac:chgData name="João Afonso Lopes Quinta Marques" userId="75156d11-75eb-412b-bd0b-fb10d8ec2d1a" providerId="ADAL" clId="{7247CFCA-FDAA-4C6B-AA93-2272190B38A0}" dt="2020-05-02T01:08:16.516" v="2719" actId="571"/>
          <ac:picMkLst>
            <pc:docMk/>
            <pc:sldMk cId="1785272275" sldId="297"/>
            <ac:picMk id="41" creationId="{79A0EE68-2D79-46A0-AF32-889F8C80DCDD}"/>
          </ac:picMkLst>
        </pc:picChg>
        <pc:picChg chg="mod topLvl">
          <ac:chgData name="João Afonso Lopes Quinta Marques" userId="75156d11-75eb-412b-bd0b-fb10d8ec2d1a" providerId="ADAL" clId="{7247CFCA-FDAA-4C6B-AA93-2272190B38A0}" dt="2020-05-02T00:58:26.400" v="1922" actId="164"/>
          <ac:picMkLst>
            <pc:docMk/>
            <pc:sldMk cId="1785272275" sldId="297"/>
            <ac:picMk id="48" creationId="{12DB964D-90DE-40D5-BFCE-180D6BDE08EC}"/>
          </ac:picMkLst>
        </pc:picChg>
        <pc:picChg chg="del mod">
          <ac:chgData name="João Afonso Lopes Quinta Marques" userId="75156d11-75eb-412b-bd0b-fb10d8ec2d1a" providerId="ADAL" clId="{7247CFCA-FDAA-4C6B-AA93-2272190B38A0}" dt="2020-05-02T01:02:43.205" v="2373" actId="478"/>
          <ac:picMkLst>
            <pc:docMk/>
            <pc:sldMk cId="1785272275" sldId="297"/>
            <ac:picMk id="51" creationId="{DCC781DF-78FE-49B1-94AF-DBD977C34058}"/>
          </ac:picMkLst>
        </pc:picChg>
        <pc:picChg chg="del">
          <ac:chgData name="João Afonso Lopes Quinta Marques" userId="75156d11-75eb-412b-bd0b-fb10d8ec2d1a" providerId="ADAL" clId="{7247CFCA-FDAA-4C6B-AA93-2272190B38A0}" dt="2020-05-02T00:56:24.197" v="1889" actId="478"/>
          <ac:picMkLst>
            <pc:docMk/>
            <pc:sldMk cId="1785272275" sldId="297"/>
            <ac:picMk id="55" creationId="{9EE7A1C6-686A-4156-BBD7-FDC48F39FFC0}"/>
          </ac:picMkLst>
        </pc:picChg>
        <pc:cxnChg chg="mod topLvl">
          <ac:chgData name="João Afonso Lopes Quinta Marques" userId="75156d11-75eb-412b-bd0b-fb10d8ec2d1a" providerId="ADAL" clId="{7247CFCA-FDAA-4C6B-AA93-2272190B38A0}" dt="2020-05-02T01:01:36.503" v="2370" actId="164"/>
          <ac:cxnSpMkLst>
            <pc:docMk/>
            <pc:sldMk cId="1785272275" sldId="297"/>
            <ac:cxnSpMk id="17" creationId="{D91F173C-DADD-4CC5-A0A9-BB887F0F6CDB}"/>
          </ac:cxnSpMkLst>
        </pc:cxnChg>
        <pc:cxnChg chg="mod topLvl">
          <ac:chgData name="João Afonso Lopes Quinta Marques" userId="75156d11-75eb-412b-bd0b-fb10d8ec2d1a" providerId="ADAL" clId="{7247CFCA-FDAA-4C6B-AA93-2272190B38A0}" dt="2020-05-02T01:01:36.503" v="2370" actId="164"/>
          <ac:cxnSpMkLst>
            <pc:docMk/>
            <pc:sldMk cId="1785272275" sldId="297"/>
            <ac:cxnSpMk id="18" creationId="{7AE5CD6B-9DCB-49E7-AEE6-8DCE2F008FEC}"/>
          </ac:cxnSpMkLst>
        </pc:cxnChg>
        <pc:cxnChg chg="add mod topLvl">
          <ac:chgData name="João Afonso Lopes Quinta Marques" userId="75156d11-75eb-412b-bd0b-fb10d8ec2d1a" providerId="ADAL" clId="{7247CFCA-FDAA-4C6B-AA93-2272190B38A0}" dt="2020-05-02T00:58:26.400" v="1922" actId="164"/>
          <ac:cxnSpMkLst>
            <pc:docMk/>
            <pc:sldMk cId="1785272275" sldId="297"/>
            <ac:cxnSpMk id="19" creationId="{48E4F692-F773-4766-88CA-4B28F3507648}"/>
          </ac:cxnSpMkLst>
        </pc:cxnChg>
        <pc:cxnChg chg="mod topLvl">
          <ac:chgData name="João Afonso Lopes Quinta Marques" userId="75156d11-75eb-412b-bd0b-fb10d8ec2d1a" providerId="ADAL" clId="{7247CFCA-FDAA-4C6B-AA93-2272190B38A0}" dt="2020-05-02T01:01:36.503" v="2370" actId="164"/>
          <ac:cxnSpMkLst>
            <pc:docMk/>
            <pc:sldMk cId="1785272275" sldId="297"/>
            <ac:cxnSpMk id="21" creationId="{756D1D51-39E6-4985-9EE5-5A54ABF91565}"/>
          </ac:cxnSpMkLst>
        </pc:cxnChg>
        <pc:cxnChg chg="mod topLvl">
          <ac:chgData name="João Afonso Lopes Quinta Marques" userId="75156d11-75eb-412b-bd0b-fb10d8ec2d1a" providerId="ADAL" clId="{7247CFCA-FDAA-4C6B-AA93-2272190B38A0}" dt="2020-05-02T01:01:36.503" v="2370" actId="164"/>
          <ac:cxnSpMkLst>
            <pc:docMk/>
            <pc:sldMk cId="1785272275" sldId="297"/>
            <ac:cxnSpMk id="23" creationId="{73054B35-24FF-4183-A7BE-7BC35752FA25}"/>
          </ac:cxnSpMkLst>
        </pc:cxnChg>
        <pc:cxnChg chg="mod topLvl">
          <ac:chgData name="João Afonso Lopes Quinta Marques" userId="75156d11-75eb-412b-bd0b-fb10d8ec2d1a" providerId="ADAL" clId="{7247CFCA-FDAA-4C6B-AA93-2272190B38A0}" dt="2020-05-02T00:58:26.400" v="1922" actId="164"/>
          <ac:cxnSpMkLst>
            <pc:docMk/>
            <pc:sldMk cId="1785272275" sldId="297"/>
            <ac:cxnSpMk id="57" creationId="{40BB65AA-2B45-4E48-8619-8DB9BAE75B6B}"/>
          </ac:cxnSpMkLst>
        </pc:cxnChg>
        <pc:cxnChg chg="del">
          <ac:chgData name="João Afonso Lopes Quinta Marques" userId="75156d11-75eb-412b-bd0b-fb10d8ec2d1a" providerId="ADAL" clId="{7247CFCA-FDAA-4C6B-AA93-2272190B38A0}" dt="2020-05-02T00:56:10.811" v="1886" actId="478"/>
          <ac:cxnSpMkLst>
            <pc:docMk/>
            <pc:sldMk cId="1785272275" sldId="297"/>
            <ac:cxnSpMk id="62" creationId="{57B99AC6-E5C4-4ECD-9D5C-DAB23641F99B}"/>
          </ac:cxnSpMkLst>
        </pc:cxnChg>
      </pc:sldChg>
      <pc:sldChg chg="addSp delSp modSp add modTransition modNotesTx">
        <pc:chgData name="João Afonso Lopes Quinta Marques" userId="75156d11-75eb-412b-bd0b-fb10d8ec2d1a" providerId="ADAL" clId="{7247CFCA-FDAA-4C6B-AA93-2272190B38A0}" dt="2020-05-04T15:45:56.216" v="9201" actId="20577"/>
        <pc:sldMkLst>
          <pc:docMk/>
          <pc:sldMk cId="1181483675" sldId="298"/>
        </pc:sldMkLst>
        <pc:spChg chg="del">
          <ac:chgData name="João Afonso Lopes Quinta Marques" userId="75156d11-75eb-412b-bd0b-fb10d8ec2d1a" providerId="ADAL" clId="{7247CFCA-FDAA-4C6B-AA93-2272190B38A0}" dt="2020-05-03T22:45:26.589" v="8136" actId="478"/>
          <ac:spMkLst>
            <pc:docMk/>
            <pc:sldMk cId="1181483675" sldId="298"/>
            <ac:spMk id="5" creationId="{E42E1724-0050-466C-8B83-8D5B15FF723E}"/>
          </ac:spMkLst>
        </pc:spChg>
        <pc:spChg chg="add mod ord">
          <ac:chgData name="João Afonso Lopes Quinta Marques" userId="75156d11-75eb-412b-bd0b-fb10d8ec2d1a" providerId="ADAL" clId="{7247CFCA-FDAA-4C6B-AA93-2272190B38A0}" dt="2020-05-03T22:45:24.143" v="8135" actId="167"/>
          <ac:spMkLst>
            <pc:docMk/>
            <pc:sldMk cId="1181483675" sldId="298"/>
            <ac:spMk id="20" creationId="{4AE37F65-261A-42E6-985B-1968A9A460FC}"/>
          </ac:spMkLst>
        </pc:spChg>
      </pc:sldChg>
      <pc:sldChg chg="addSp delSp modSp add del ord modTransition">
        <pc:chgData name="João Afonso Lopes Quinta Marques" userId="75156d11-75eb-412b-bd0b-fb10d8ec2d1a" providerId="ADAL" clId="{7247CFCA-FDAA-4C6B-AA93-2272190B38A0}" dt="2020-05-02T19:07:15.410" v="5930" actId="2696"/>
        <pc:sldMkLst>
          <pc:docMk/>
          <pc:sldMk cId="1819504363" sldId="299"/>
        </pc:sldMkLst>
        <pc:spChg chg="del">
          <ac:chgData name="João Afonso Lopes Quinta Marques" userId="75156d11-75eb-412b-bd0b-fb10d8ec2d1a" providerId="ADAL" clId="{7247CFCA-FDAA-4C6B-AA93-2272190B38A0}" dt="2020-05-02T01:08:43.356" v="2729"/>
          <ac:spMkLst>
            <pc:docMk/>
            <pc:sldMk cId="1819504363" sldId="299"/>
            <ac:spMk id="2" creationId="{2D0023DA-1215-4665-84F6-F7D97F427A65}"/>
          </ac:spMkLst>
        </pc:spChg>
        <pc:spChg chg="del">
          <ac:chgData name="João Afonso Lopes Quinta Marques" userId="75156d11-75eb-412b-bd0b-fb10d8ec2d1a" providerId="ADAL" clId="{7247CFCA-FDAA-4C6B-AA93-2272190B38A0}" dt="2020-05-02T01:08:43.356" v="2729"/>
          <ac:spMkLst>
            <pc:docMk/>
            <pc:sldMk cId="1819504363" sldId="299"/>
            <ac:spMk id="3" creationId="{C12C891B-B394-44C1-8E73-9D41DB88E456}"/>
          </ac:spMkLst>
        </pc:spChg>
        <pc:spChg chg="add mod">
          <ac:chgData name="João Afonso Lopes Quinta Marques" userId="75156d11-75eb-412b-bd0b-fb10d8ec2d1a" providerId="ADAL" clId="{7247CFCA-FDAA-4C6B-AA93-2272190B38A0}" dt="2020-05-02T01:12:36.873" v="2894" actId="1076"/>
          <ac:spMkLst>
            <pc:docMk/>
            <pc:sldMk cId="1819504363" sldId="299"/>
            <ac:spMk id="4" creationId="{1EF11E47-6859-4958-9B38-32C58F9DFB0B}"/>
          </ac:spMkLst>
        </pc:spChg>
        <pc:picChg chg="add mod">
          <ac:chgData name="João Afonso Lopes Quinta Marques" userId="75156d11-75eb-412b-bd0b-fb10d8ec2d1a" providerId="ADAL" clId="{7247CFCA-FDAA-4C6B-AA93-2272190B38A0}" dt="2020-05-02T01:08:58.820" v="2733" actId="1076"/>
          <ac:picMkLst>
            <pc:docMk/>
            <pc:sldMk cId="1819504363" sldId="299"/>
            <ac:picMk id="5" creationId="{6AC56653-A895-4761-B3DA-AE4E2B440DF5}"/>
          </ac:picMkLst>
        </pc:picChg>
        <pc:picChg chg="add mod">
          <ac:chgData name="João Afonso Lopes Quinta Marques" userId="75156d11-75eb-412b-bd0b-fb10d8ec2d1a" providerId="ADAL" clId="{7247CFCA-FDAA-4C6B-AA93-2272190B38A0}" dt="2020-05-02T01:08:58.820" v="2733" actId="1076"/>
          <ac:picMkLst>
            <pc:docMk/>
            <pc:sldMk cId="1819504363" sldId="299"/>
            <ac:picMk id="6" creationId="{2BDE2BF8-1C00-418E-8299-F45D2C6673EA}"/>
          </ac:picMkLst>
        </pc:picChg>
        <pc:picChg chg="add del mod">
          <ac:chgData name="João Afonso Lopes Quinta Marques" userId="75156d11-75eb-412b-bd0b-fb10d8ec2d1a" providerId="ADAL" clId="{7247CFCA-FDAA-4C6B-AA93-2272190B38A0}" dt="2020-05-02T17:03:43.543" v="5556"/>
          <ac:picMkLst>
            <pc:docMk/>
            <pc:sldMk cId="1819504363" sldId="299"/>
            <ac:picMk id="7" creationId="{5A6AD166-2A4F-4FE4-86AF-38F5EF9E4482}"/>
          </ac:picMkLst>
        </pc:picChg>
      </pc:sldChg>
      <pc:sldChg chg="delSp add del">
        <pc:chgData name="João Afonso Lopes Quinta Marques" userId="75156d11-75eb-412b-bd0b-fb10d8ec2d1a" providerId="ADAL" clId="{7247CFCA-FDAA-4C6B-AA93-2272190B38A0}" dt="2020-05-02T16:48:51.723" v="5551" actId="2696"/>
        <pc:sldMkLst>
          <pc:docMk/>
          <pc:sldMk cId="716622492" sldId="300"/>
        </pc:sldMkLst>
        <pc:spChg chg="del">
          <ac:chgData name="João Afonso Lopes Quinta Marques" userId="75156d11-75eb-412b-bd0b-fb10d8ec2d1a" providerId="ADAL" clId="{7247CFCA-FDAA-4C6B-AA93-2272190B38A0}" dt="2020-05-02T14:37:27.772" v="3691" actId="478"/>
          <ac:spMkLst>
            <pc:docMk/>
            <pc:sldMk cId="716622492" sldId="300"/>
            <ac:spMk id="30" creationId="{B4939D18-1E31-4F81-BB1A-34AFF5814D9B}"/>
          </ac:spMkLst>
        </pc:spChg>
        <pc:spChg chg="del">
          <ac:chgData name="João Afonso Lopes Quinta Marques" userId="75156d11-75eb-412b-bd0b-fb10d8ec2d1a" providerId="ADAL" clId="{7247CFCA-FDAA-4C6B-AA93-2272190B38A0}" dt="2020-05-02T14:37:27.772" v="3691" actId="478"/>
          <ac:spMkLst>
            <pc:docMk/>
            <pc:sldMk cId="716622492" sldId="300"/>
            <ac:spMk id="31" creationId="{75DA9086-77F9-441B-923E-BFB73451C470}"/>
          </ac:spMkLst>
        </pc:spChg>
        <pc:spChg chg="del">
          <ac:chgData name="João Afonso Lopes Quinta Marques" userId="75156d11-75eb-412b-bd0b-fb10d8ec2d1a" providerId="ADAL" clId="{7247CFCA-FDAA-4C6B-AA93-2272190B38A0}" dt="2020-05-02T14:37:27.772" v="3691" actId="478"/>
          <ac:spMkLst>
            <pc:docMk/>
            <pc:sldMk cId="716622492" sldId="300"/>
            <ac:spMk id="32" creationId="{E8754B87-0E09-48F3-B0C7-44FD805A9E2C}"/>
          </ac:spMkLst>
        </pc:spChg>
        <pc:spChg chg="del">
          <ac:chgData name="João Afonso Lopes Quinta Marques" userId="75156d11-75eb-412b-bd0b-fb10d8ec2d1a" providerId="ADAL" clId="{7247CFCA-FDAA-4C6B-AA93-2272190B38A0}" dt="2020-05-02T14:37:27.772" v="3691" actId="478"/>
          <ac:spMkLst>
            <pc:docMk/>
            <pc:sldMk cId="716622492" sldId="300"/>
            <ac:spMk id="33" creationId="{2F697C95-1F6F-45D2-903B-E7D79690196E}"/>
          </ac:spMkLst>
        </pc:spChg>
        <pc:spChg chg="del">
          <ac:chgData name="João Afonso Lopes Quinta Marques" userId="75156d11-75eb-412b-bd0b-fb10d8ec2d1a" providerId="ADAL" clId="{7247CFCA-FDAA-4C6B-AA93-2272190B38A0}" dt="2020-05-02T14:37:27.772" v="3691" actId="478"/>
          <ac:spMkLst>
            <pc:docMk/>
            <pc:sldMk cId="716622492" sldId="300"/>
            <ac:spMk id="34" creationId="{C8C5286F-6CFC-4880-BF62-5FB0D8628556}"/>
          </ac:spMkLst>
        </pc:spChg>
        <pc:spChg chg="del">
          <ac:chgData name="João Afonso Lopes Quinta Marques" userId="75156d11-75eb-412b-bd0b-fb10d8ec2d1a" providerId="ADAL" clId="{7247CFCA-FDAA-4C6B-AA93-2272190B38A0}" dt="2020-05-02T14:37:27.772" v="3691" actId="478"/>
          <ac:spMkLst>
            <pc:docMk/>
            <pc:sldMk cId="716622492" sldId="300"/>
            <ac:spMk id="35" creationId="{F1CC1C98-1298-4F51-B0E8-51299B8775C9}"/>
          </ac:spMkLst>
        </pc:spChg>
      </pc:sldChg>
      <pc:sldChg chg="add del">
        <pc:chgData name="João Afonso Lopes Quinta Marques" userId="75156d11-75eb-412b-bd0b-fb10d8ec2d1a" providerId="ADAL" clId="{7247CFCA-FDAA-4C6B-AA93-2272190B38A0}" dt="2020-05-02T15:16:21.422" v="4157" actId="2696"/>
        <pc:sldMkLst>
          <pc:docMk/>
          <pc:sldMk cId="2236955631" sldId="301"/>
        </pc:sldMkLst>
      </pc:sldChg>
      <pc:sldChg chg="addSp delSp modSp add modTransition">
        <pc:chgData name="João Afonso Lopes Quinta Marques" userId="75156d11-75eb-412b-bd0b-fb10d8ec2d1a" providerId="ADAL" clId="{7247CFCA-FDAA-4C6B-AA93-2272190B38A0}" dt="2020-05-03T22:46:31.968" v="8146"/>
        <pc:sldMkLst>
          <pc:docMk/>
          <pc:sldMk cId="569494878" sldId="302"/>
        </pc:sldMkLst>
        <pc:spChg chg="add del">
          <ac:chgData name="João Afonso Lopes Quinta Marques" userId="75156d11-75eb-412b-bd0b-fb10d8ec2d1a" providerId="ADAL" clId="{7247CFCA-FDAA-4C6B-AA93-2272190B38A0}" dt="2020-05-02T15:56:32.092" v="4789" actId="478"/>
          <ac:spMkLst>
            <pc:docMk/>
            <pc:sldMk cId="569494878" sldId="302"/>
            <ac:spMk id="52" creationId="{04C5BC36-C10A-4EFE-A59B-E47DD1E29C8E}"/>
          </ac:spMkLst>
        </pc:spChg>
        <pc:spChg chg="add del">
          <ac:chgData name="João Afonso Lopes Quinta Marques" userId="75156d11-75eb-412b-bd0b-fb10d8ec2d1a" providerId="ADAL" clId="{7247CFCA-FDAA-4C6B-AA93-2272190B38A0}" dt="2020-05-02T15:56:32.092" v="4789" actId="478"/>
          <ac:spMkLst>
            <pc:docMk/>
            <pc:sldMk cId="569494878" sldId="302"/>
            <ac:spMk id="58" creationId="{B0543617-D2D2-4420-A23B-2152AC1DA643}"/>
          </ac:spMkLst>
        </pc:spChg>
        <pc:spChg chg="add del">
          <ac:chgData name="João Afonso Lopes Quinta Marques" userId="75156d11-75eb-412b-bd0b-fb10d8ec2d1a" providerId="ADAL" clId="{7247CFCA-FDAA-4C6B-AA93-2272190B38A0}" dt="2020-05-02T15:56:32.092" v="4789" actId="478"/>
          <ac:spMkLst>
            <pc:docMk/>
            <pc:sldMk cId="569494878" sldId="302"/>
            <ac:spMk id="59" creationId="{143B7A78-0BA6-4B73-A715-E30E4E695BD7}"/>
          </ac:spMkLst>
        </pc:spChg>
        <pc:spChg chg="add del">
          <ac:chgData name="João Afonso Lopes Quinta Marques" userId="75156d11-75eb-412b-bd0b-fb10d8ec2d1a" providerId="ADAL" clId="{7247CFCA-FDAA-4C6B-AA93-2272190B38A0}" dt="2020-05-02T15:56:32.092" v="4789" actId="478"/>
          <ac:spMkLst>
            <pc:docMk/>
            <pc:sldMk cId="569494878" sldId="302"/>
            <ac:spMk id="60" creationId="{F61BAD66-57B2-4FFA-A5EE-54FE9598A32D}"/>
          </ac:spMkLst>
        </pc:spChg>
        <pc:spChg chg="mod">
          <ac:chgData name="João Afonso Lopes Quinta Marques" userId="75156d11-75eb-412b-bd0b-fb10d8ec2d1a" providerId="ADAL" clId="{7247CFCA-FDAA-4C6B-AA93-2272190B38A0}" dt="2020-05-02T15:56:43.325" v="4793" actId="1076"/>
          <ac:spMkLst>
            <pc:docMk/>
            <pc:sldMk cId="569494878" sldId="302"/>
            <ac:spMk id="65" creationId="{AE1A238F-289B-4C31-85EE-37CB00DC049D}"/>
          </ac:spMkLst>
        </pc:spChg>
        <pc:spChg chg="del topLvl">
          <ac:chgData name="João Afonso Lopes Quinta Marques" userId="75156d11-75eb-412b-bd0b-fb10d8ec2d1a" providerId="ADAL" clId="{7247CFCA-FDAA-4C6B-AA93-2272190B38A0}" dt="2020-05-02T15:57:51.812" v="4840" actId="478"/>
          <ac:spMkLst>
            <pc:docMk/>
            <pc:sldMk cId="569494878" sldId="302"/>
            <ac:spMk id="79" creationId="{37B4ED7C-D05A-4550-A5CB-0CC405928AD9}"/>
          </ac:spMkLst>
        </pc:spChg>
        <pc:spChg chg="del topLvl">
          <ac:chgData name="João Afonso Lopes Quinta Marques" userId="75156d11-75eb-412b-bd0b-fb10d8ec2d1a" providerId="ADAL" clId="{7247CFCA-FDAA-4C6B-AA93-2272190B38A0}" dt="2020-05-02T15:57:54.795" v="4841" actId="478"/>
          <ac:spMkLst>
            <pc:docMk/>
            <pc:sldMk cId="569494878" sldId="302"/>
            <ac:spMk id="80" creationId="{A795352B-537C-4DE8-A2CA-96C5533338C7}"/>
          </ac:spMkLst>
        </pc:spChg>
        <pc:grpChg chg="add">
          <ac:chgData name="João Afonso Lopes Quinta Marques" userId="75156d11-75eb-412b-bd0b-fb10d8ec2d1a" providerId="ADAL" clId="{7247CFCA-FDAA-4C6B-AA93-2272190B38A0}" dt="2020-05-02T15:56:22.786" v="4786"/>
          <ac:grpSpMkLst>
            <pc:docMk/>
            <pc:sldMk cId="569494878" sldId="302"/>
            <ac:grpSpMk id="28" creationId="{88AA3F99-86EC-4404-B65C-880C3E0CF2A0}"/>
          </ac:grpSpMkLst>
        </pc:grpChg>
        <pc:grpChg chg="del">
          <ac:chgData name="João Afonso Lopes Quinta Marques" userId="75156d11-75eb-412b-bd0b-fb10d8ec2d1a" providerId="ADAL" clId="{7247CFCA-FDAA-4C6B-AA93-2272190B38A0}" dt="2020-05-02T15:56:22.210" v="4785" actId="478"/>
          <ac:grpSpMkLst>
            <pc:docMk/>
            <pc:sldMk cId="569494878" sldId="302"/>
            <ac:grpSpMk id="29" creationId="{AF78638D-6ADE-4EDC-B193-79EDE3B63FC4}"/>
          </ac:grpSpMkLst>
        </pc:grpChg>
        <pc:grpChg chg="add">
          <ac:chgData name="João Afonso Lopes Quinta Marques" userId="75156d11-75eb-412b-bd0b-fb10d8ec2d1a" providerId="ADAL" clId="{7247CFCA-FDAA-4C6B-AA93-2272190B38A0}" dt="2020-05-02T15:56:22.786" v="4786"/>
          <ac:grpSpMkLst>
            <pc:docMk/>
            <pc:sldMk cId="569494878" sldId="302"/>
            <ac:grpSpMk id="36" creationId="{6931801C-464F-4B1F-8FEE-C74D7D6EE832}"/>
          </ac:grpSpMkLst>
        </pc:grpChg>
        <pc:grpChg chg="del">
          <ac:chgData name="João Afonso Lopes Quinta Marques" userId="75156d11-75eb-412b-bd0b-fb10d8ec2d1a" providerId="ADAL" clId="{7247CFCA-FDAA-4C6B-AA93-2272190B38A0}" dt="2020-05-02T15:56:22.210" v="4785" actId="478"/>
          <ac:grpSpMkLst>
            <pc:docMk/>
            <pc:sldMk cId="569494878" sldId="302"/>
            <ac:grpSpMk id="54" creationId="{B615A4BB-3E46-4DA4-895D-BAB23B4C09D6}"/>
          </ac:grpSpMkLst>
        </pc:grpChg>
        <pc:grpChg chg="del">
          <ac:chgData name="João Afonso Lopes Quinta Marques" userId="75156d11-75eb-412b-bd0b-fb10d8ec2d1a" providerId="ADAL" clId="{7247CFCA-FDAA-4C6B-AA93-2272190B38A0}" dt="2020-05-02T15:56:22.210" v="4785" actId="478"/>
          <ac:grpSpMkLst>
            <pc:docMk/>
            <pc:sldMk cId="569494878" sldId="302"/>
            <ac:grpSpMk id="55" creationId="{788CD314-101A-4FA7-BBDF-80F8D7915339}"/>
          </ac:grpSpMkLst>
        </pc:grpChg>
        <pc:grpChg chg="del">
          <ac:chgData name="João Afonso Lopes Quinta Marques" userId="75156d11-75eb-412b-bd0b-fb10d8ec2d1a" providerId="ADAL" clId="{7247CFCA-FDAA-4C6B-AA93-2272190B38A0}" dt="2020-05-02T15:56:22.210" v="4785" actId="478"/>
          <ac:grpSpMkLst>
            <pc:docMk/>
            <pc:sldMk cId="569494878" sldId="302"/>
            <ac:grpSpMk id="56" creationId="{EDA76E6C-201C-4AC5-A7F9-E6F0CD2452F5}"/>
          </ac:grpSpMkLst>
        </pc:grpChg>
        <pc:grpChg chg="del">
          <ac:chgData name="João Afonso Lopes Quinta Marques" userId="75156d11-75eb-412b-bd0b-fb10d8ec2d1a" providerId="ADAL" clId="{7247CFCA-FDAA-4C6B-AA93-2272190B38A0}" dt="2020-05-02T15:56:22.210" v="4785" actId="478"/>
          <ac:grpSpMkLst>
            <pc:docMk/>
            <pc:sldMk cId="569494878" sldId="302"/>
            <ac:grpSpMk id="57" creationId="{0ACB1C70-8C9A-4F0C-9699-969032D75CD8}"/>
          </ac:grpSpMkLst>
        </pc:grpChg>
        <pc:grpChg chg="add del">
          <ac:chgData name="João Afonso Lopes Quinta Marques" userId="75156d11-75eb-412b-bd0b-fb10d8ec2d1a" providerId="ADAL" clId="{7247CFCA-FDAA-4C6B-AA93-2272190B38A0}" dt="2020-05-02T15:56:38.343" v="4791"/>
          <ac:grpSpMkLst>
            <pc:docMk/>
            <pc:sldMk cId="569494878" sldId="302"/>
            <ac:grpSpMk id="61" creationId="{17D25137-3C8A-4077-A3B1-D317AA531B24}"/>
          </ac:grpSpMkLst>
        </pc:grpChg>
        <pc:grpChg chg="add del mod">
          <ac:chgData name="João Afonso Lopes Quinta Marques" userId="75156d11-75eb-412b-bd0b-fb10d8ec2d1a" providerId="ADAL" clId="{7247CFCA-FDAA-4C6B-AA93-2272190B38A0}" dt="2020-05-02T15:56:49.488" v="4794" actId="1076"/>
          <ac:grpSpMkLst>
            <pc:docMk/>
            <pc:sldMk cId="569494878" sldId="302"/>
            <ac:grpSpMk id="64" creationId="{C02D32E4-5250-4862-8023-52AF86F80B83}"/>
          </ac:grpSpMkLst>
        </pc:grpChg>
        <pc:grpChg chg="add del">
          <ac:chgData name="João Afonso Lopes Quinta Marques" userId="75156d11-75eb-412b-bd0b-fb10d8ec2d1a" providerId="ADAL" clId="{7247CFCA-FDAA-4C6B-AA93-2272190B38A0}" dt="2020-05-02T15:56:38.343" v="4791"/>
          <ac:grpSpMkLst>
            <pc:docMk/>
            <pc:sldMk cId="569494878" sldId="302"/>
            <ac:grpSpMk id="67" creationId="{8E752032-494D-4692-B278-A01F4C82417F}"/>
          </ac:grpSpMkLst>
        </pc:grpChg>
        <pc:grpChg chg="add del mod">
          <ac:chgData name="João Afonso Lopes Quinta Marques" userId="75156d11-75eb-412b-bd0b-fb10d8ec2d1a" providerId="ADAL" clId="{7247CFCA-FDAA-4C6B-AA93-2272190B38A0}" dt="2020-05-02T15:57:51.812" v="4840" actId="478"/>
          <ac:grpSpMkLst>
            <pc:docMk/>
            <pc:sldMk cId="569494878" sldId="302"/>
            <ac:grpSpMk id="78" creationId="{F568AEE9-7B05-456E-8B8A-8126878C48B4}"/>
          </ac:grpSpMkLst>
        </pc:grpChg>
        <pc:grpChg chg="add mod">
          <ac:chgData name="João Afonso Lopes Quinta Marques" userId="75156d11-75eb-412b-bd0b-fb10d8ec2d1a" providerId="ADAL" clId="{7247CFCA-FDAA-4C6B-AA93-2272190B38A0}" dt="2020-05-02T15:57:49.439" v="4839" actId="1076"/>
          <ac:grpSpMkLst>
            <pc:docMk/>
            <pc:sldMk cId="569494878" sldId="302"/>
            <ac:grpSpMk id="81" creationId="{838924AB-12D1-4FAE-B23E-5751CBC67D25}"/>
          </ac:grpSpMkLst>
        </pc:grpChg>
        <pc:grpChg chg="add mod">
          <ac:chgData name="João Afonso Lopes Quinta Marques" userId="75156d11-75eb-412b-bd0b-fb10d8ec2d1a" providerId="ADAL" clId="{7247CFCA-FDAA-4C6B-AA93-2272190B38A0}" dt="2020-05-02T15:57:37.715" v="4837" actId="571"/>
          <ac:grpSpMkLst>
            <pc:docMk/>
            <pc:sldMk cId="569494878" sldId="302"/>
            <ac:grpSpMk id="84" creationId="{CFC27FA5-AB89-4A85-A44C-065F8AED3B00}"/>
          </ac:grpSpMkLst>
        </pc:grpChg>
        <pc:cxnChg chg="add mod">
          <ac:chgData name="João Afonso Lopes Quinta Marques" userId="75156d11-75eb-412b-bd0b-fb10d8ec2d1a" providerId="ADAL" clId="{7247CFCA-FDAA-4C6B-AA93-2272190B38A0}" dt="2020-05-02T15:58:28.814" v="4846" actId="14100"/>
          <ac:cxnSpMkLst>
            <pc:docMk/>
            <pc:sldMk cId="569494878" sldId="302"/>
            <ac:cxnSpMk id="3" creationId="{BE0CA6D5-918E-4D62-BE03-7FB3A8B92E57}"/>
          </ac:cxnSpMkLst>
        </pc:cxnChg>
        <pc:cxnChg chg="add mod">
          <ac:chgData name="João Afonso Lopes Quinta Marques" userId="75156d11-75eb-412b-bd0b-fb10d8ec2d1a" providerId="ADAL" clId="{7247CFCA-FDAA-4C6B-AA93-2272190B38A0}" dt="2020-05-02T15:58:47.862" v="4849" actId="1582"/>
          <ac:cxnSpMkLst>
            <pc:docMk/>
            <pc:sldMk cId="569494878" sldId="302"/>
            <ac:cxnSpMk id="9" creationId="{867F5037-F668-4B66-AFE4-A8FB6DB7C493}"/>
          </ac:cxnSpMkLst>
        </pc:cxnChg>
        <pc:cxnChg chg="add del mod">
          <ac:chgData name="João Afonso Lopes Quinta Marques" userId="75156d11-75eb-412b-bd0b-fb10d8ec2d1a" providerId="ADAL" clId="{7247CFCA-FDAA-4C6B-AA93-2272190B38A0}" dt="2020-05-02T15:59:04.150" v="4851" actId="11529"/>
          <ac:cxnSpMkLst>
            <pc:docMk/>
            <pc:sldMk cId="569494878" sldId="302"/>
            <ac:cxnSpMk id="11" creationId="{BD7F46BC-99B4-4F86-803E-D538538589E2}"/>
          </ac:cxnSpMkLst>
        </pc:cxnChg>
        <pc:cxnChg chg="add mod">
          <ac:chgData name="João Afonso Lopes Quinta Marques" userId="75156d11-75eb-412b-bd0b-fb10d8ec2d1a" providerId="ADAL" clId="{7247CFCA-FDAA-4C6B-AA93-2272190B38A0}" dt="2020-05-02T15:59:29.969" v="4856" actId="14100"/>
          <ac:cxnSpMkLst>
            <pc:docMk/>
            <pc:sldMk cId="569494878" sldId="302"/>
            <ac:cxnSpMk id="13" creationId="{1FF30C46-D73C-4522-A125-B4DDA7438BE5}"/>
          </ac:cxnSpMkLst>
        </pc:cxnChg>
        <pc:cxnChg chg="add">
          <ac:chgData name="João Afonso Lopes Quinta Marques" userId="75156d11-75eb-412b-bd0b-fb10d8ec2d1a" providerId="ADAL" clId="{7247CFCA-FDAA-4C6B-AA93-2272190B38A0}" dt="2020-05-02T15:56:22.786" v="4786"/>
          <ac:cxnSpMkLst>
            <pc:docMk/>
            <pc:sldMk cId="569494878" sldId="302"/>
            <ac:cxnSpMk id="70" creationId="{494F2163-E155-4F9D-87F2-3115D365ECE0}"/>
          </ac:cxnSpMkLst>
        </pc:cxnChg>
        <pc:cxnChg chg="add">
          <ac:chgData name="João Afonso Lopes Quinta Marques" userId="75156d11-75eb-412b-bd0b-fb10d8ec2d1a" providerId="ADAL" clId="{7247CFCA-FDAA-4C6B-AA93-2272190B38A0}" dt="2020-05-02T15:56:22.786" v="4786"/>
          <ac:cxnSpMkLst>
            <pc:docMk/>
            <pc:sldMk cId="569494878" sldId="302"/>
            <ac:cxnSpMk id="71" creationId="{228B8322-4FFA-4707-A417-811D68A8C558}"/>
          </ac:cxnSpMkLst>
        </pc:cxnChg>
        <pc:cxnChg chg="add">
          <ac:chgData name="João Afonso Lopes Quinta Marques" userId="75156d11-75eb-412b-bd0b-fb10d8ec2d1a" providerId="ADAL" clId="{7247CFCA-FDAA-4C6B-AA93-2272190B38A0}" dt="2020-05-02T15:56:22.786" v="4786"/>
          <ac:cxnSpMkLst>
            <pc:docMk/>
            <pc:sldMk cId="569494878" sldId="302"/>
            <ac:cxnSpMk id="72" creationId="{F8E66C54-8419-473E-97FF-423BCB0829C1}"/>
          </ac:cxnSpMkLst>
        </pc:cxnChg>
        <pc:cxnChg chg="add">
          <ac:chgData name="João Afonso Lopes Quinta Marques" userId="75156d11-75eb-412b-bd0b-fb10d8ec2d1a" providerId="ADAL" clId="{7247CFCA-FDAA-4C6B-AA93-2272190B38A0}" dt="2020-05-02T15:56:22.786" v="4786"/>
          <ac:cxnSpMkLst>
            <pc:docMk/>
            <pc:sldMk cId="569494878" sldId="302"/>
            <ac:cxnSpMk id="73" creationId="{37A9A30D-70D0-42E6-B2B8-1A1ADCC7D427}"/>
          </ac:cxnSpMkLst>
        </pc:cxnChg>
        <pc:cxnChg chg="add del mod">
          <ac:chgData name="João Afonso Lopes Quinta Marques" userId="75156d11-75eb-412b-bd0b-fb10d8ec2d1a" providerId="ADAL" clId="{7247CFCA-FDAA-4C6B-AA93-2272190B38A0}" dt="2020-05-02T15:56:32.092" v="4789" actId="478"/>
          <ac:cxnSpMkLst>
            <pc:docMk/>
            <pc:sldMk cId="569494878" sldId="302"/>
            <ac:cxnSpMk id="74" creationId="{8D7337C1-5135-4ED8-B4A8-DA41C5AD33AE}"/>
          </ac:cxnSpMkLst>
        </pc:cxnChg>
        <pc:cxnChg chg="add del mod">
          <ac:chgData name="João Afonso Lopes Quinta Marques" userId="75156d11-75eb-412b-bd0b-fb10d8ec2d1a" providerId="ADAL" clId="{7247CFCA-FDAA-4C6B-AA93-2272190B38A0}" dt="2020-05-02T15:56:32.092" v="4789" actId="478"/>
          <ac:cxnSpMkLst>
            <pc:docMk/>
            <pc:sldMk cId="569494878" sldId="302"/>
            <ac:cxnSpMk id="75" creationId="{193F949B-C9DF-4F86-8542-66775134D120}"/>
          </ac:cxnSpMkLst>
        </pc:cxnChg>
        <pc:cxnChg chg="add del mod">
          <ac:chgData name="João Afonso Lopes Quinta Marques" userId="75156d11-75eb-412b-bd0b-fb10d8ec2d1a" providerId="ADAL" clId="{7247CFCA-FDAA-4C6B-AA93-2272190B38A0}" dt="2020-05-02T15:56:32.092" v="4789" actId="478"/>
          <ac:cxnSpMkLst>
            <pc:docMk/>
            <pc:sldMk cId="569494878" sldId="302"/>
            <ac:cxnSpMk id="76" creationId="{8238C656-92B8-498A-BC17-38673F4C972D}"/>
          </ac:cxnSpMkLst>
        </pc:cxnChg>
        <pc:cxnChg chg="add del mod">
          <ac:chgData name="João Afonso Lopes Quinta Marques" userId="75156d11-75eb-412b-bd0b-fb10d8ec2d1a" providerId="ADAL" clId="{7247CFCA-FDAA-4C6B-AA93-2272190B38A0}" dt="2020-05-02T15:56:32.092" v="4789" actId="478"/>
          <ac:cxnSpMkLst>
            <pc:docMk/>
            <pc:sldMk cId="569494878" sldId="302"/>
            <ac:cxnSpMk id="77" creationId="{4249BF48-3077-4D71-AD25-BDCA6AF57E0F}"/>
          </ac:cxnSpMkLst>
        </pc:cxnChg>
      </pc:sldChg>
      <pc:sldChg chg="addSp delSp modSp add modTransition modNotesTx">
        <pc:chgData name="João Afonso Lopes Quinta Marques" userId="75156d11-75eb-412b-bd0b-fb10d8ec2d1a" providerId="ADAL" clId="{7247CFCA-FDAA-4C6B-AA93-2272190B38A0}" dt="2020-05-04T15:32:30.584" v="8492" actId="20577"/>
        <pc:sldMkLst>
          <pc:docMk/>
          <pc:sldMk cId="922849956" sldId="303"/>
        </pc:sldMkLst>
        <pc:spChg chg="del mod">
          <ac:chgData name="João Afonso Lopes Quinta Marques" userId="75156d11-75eb-412b-bd0b-fb10d8ec2d1a" providerId="ADAL" clId="{7247CFCA-FDAA-4C6B-AA93-2272190B38A0}" dt="2020-05-02T19:35:26.412" v="6394" actId="478"/>
          <ac:spMkLst>
            <pc:docMk/>
            <pc:sldMk cId="922849956" sldId="303"/>
            <ac:spMk id="2" creationId="{3E21BE5B-9950-4312-A81A-003898A4A48E}"/>
          </ac:spMkLst>
        </pc:spChg>
        <pc:spChg chg="del mod">
          <ac:chgData name="João Afonso Lopes Quinta Marques" userId="75156d11-75eb-412b-bd0b-fb10d8ec2d1a" providerId="ADAL" clId="{7247CFCA-FDAA-4C6B-AA93-2272190B38A0}" dt="2020-05-02T19:35:26.413" v="6396"/>
          <ac:spMkLst>
            <pc:docMk/>
            <pc:sldMk cId="922849956" sldId="303"/>
            <ac:spMk id="5" creationId="{04B117A9-A2C7-46D3-8F51-EACB0EDCEA08}"/>
          </ac:spMkLst>
        </pc:spChg>
        <pc:spChg chg="add del mod">
          <ac:chgData name="João Afonso Lopes Quinta Marques" userId="75156d11-75eb-412b-bd0b-fb10d8ec2d1a" providerId="ADAL" clId="{7247CFCA-FDAA-4C6B-AA93-2272190B38A0}" dt="2020-05-03T19:12:18.988" v="7239" actId="478"/>
          <ac:spMkLst>
            <pc:docMk/>
            <pc:sldMk cId="922849956" sldId="303"/>
            <ac:spMk id="8" creationId="{4DB62709-34C9-48A4-B709-ECA0902191FE}"/>
          </ac:spMkLst>
        </pc:spChg>
        <pc:spChg chg="add del">
          <ac:chgData name="João Afonso Lopes Quinta Marques" userId="75156d11-75eb-412b-bd0b-fb10d8ec2d1a" providerId="ADAL" clId="{7247CFCA-FDAA-4C6B-AA93-2272190B38A0}" dt="2020-05-02T19:38:18.574" v="6474" actId="478"/>
          <ac:spMkLst>
            <pc:docMk/>
            <pc:sldMk cId="922849956" sldId="303"/>
            <ac:spMk id="11" creationId="{BACA1946-F03C-47D3-8BDC-5F3951A608E7}"/>
          </ac:spMkLst>
        </pc:spChg>
        <pc:spChg chg="del">
          <ac:chgData name="João Afonso Lopes Quinta Marques" userId="75156d11-75eb-412b-bd0b-fb10d8ec2d1a" providerId="ADAL" clId="{7247CFCA-FDAA-4C6B-AA93-2272190B38A0}" dt="2020-05-02T19:30:30.448" v="6333" actId="478"/>
          <ac:spMkLst>
            <pc:docMk/>
            <pc:sldMk cId="922849956" sldId="303"/>
            <ac:spMk id="13" creationId="{5557224D-4751-4A52-9919-97BE48FF4770}"/>
          </ac:spMkLst>
        </pc:spChg>
        <pc:spChg chg="add del">
          <ac:chgData name="João Afonso Lopes Quinta Marques" userId="75156d11-75eb-412b-bd0b-fb10d8ec2d1a" providerId="ADAL" clId="{7247CFCA-FDAA-4C6B-AA93-2272190B38A0}" dt="2020-05-02T19:38:20.356" v="6475" actId="478"/>
          <ac:spMkLst>
            <pc:docMk/>
            <pc:sldMk cId="922849956" sldId="303"/>
            <ac:spMk id="14" creationId="{7D12A2AB-07D0-4E80-B5CB-171C795A3A24}"/>
          </ac:spMkLst>
        </pc:spChg>
        <pc:spChg chg="del">
          <ac:chgData name="João Afonso Lopes Quinta Marques" userId="75156d11-75eb-412b-bd0b-fb10d8ec2d1a" providerId="ADAL" clId="{7247CFCA-FDAA-4C6B-AA93-2272190B38A0}" dt="2020-05-02T19:30:32.130" v="6334" actId="478"/>
          <ac:spMkLst>
            <pc:docMk/>
            <pc:sldMk cId="922849956" sldId="303"/>
            <ac:spMk id="15" creationId="{D9267F65-0CFF-4526-A695-AD7D9871D51E}"/>
          </ac:spMkLst>
        </pc:spChg>
        <pc:spChg chg="del">
          <ac:chgData name="João Afonso Lopes Quinta Marques" userId="75156d11-75eb-412b-bd0b-fb10d8ec2d1a" providerId="ADAL" clId="{7247CFCA-FDAA-4C6B-AA93-2272190B38A0}" dt="2020-05-02T19:30:34.396" v="6335" actId="478"/>
          <ac:spMkLst>
            <pc:docMk/>
            <pc:sldMk cId="922849956" sldId="303"/>
            <ac:spMk id="16" creationId="{FC5CF2A3-D74C-46FA-878C-67BE6987DE28}"/>
          </ac:spMkLst>
        </pc:spChg>
        <pc:spChg chg="del">
          <ac:chgData name="João Afonso Lopes Quinta Marques" userId="75156d11-75eb-412b-bd0b-fb10d8ec2d1a" providerId="ADAL" clId="{7247CFCA-FDAA-4C6B-AA93-2272190B38A0}" dt="2020-05-02T19:30:37.164" v="6336" actId="478"/>
          <ac:spMkLst>
            <pc:docMk/>
            <pc:sldMk cId="922849956" sldId="303"/>
            <ac:spMk id="17" creationId="{659A2D53-216E-445D-931F-7026451744A9}"/>
          </ac:spMkLst>
        </pc:spChg>
        <pc:spChg chg="del mod">
          <ac:chgData name="João Afonso Lopes Quinta Marques" userId="75156d11-75eb-412b-bd0b-fb10d8ec2d1a" providerId="ADAL" clId="{7247CFCA-FDAA-4C6B-AA93-2272190B38A0}" dt="2020-05-03T19:04:38.288" v="7040" actId="478"/>
          <ac:spMkLst>
            <pc:docMk/>
            <pc:sldMk cId="922849956" sldId="303"/>
            <ac:spMk id="18" creationId="{B933709D-4B53-400A-B192-E49112C5BF1D}"/>
          </ac:spMkLst>
        </pc:spChg>
        <pc:graphicFrameChg chg="add del mod">
          <ac:chgData name="João Afonso Lopes Quinta Marques" userId="75156d11-75eb-412b-bd0b-fb10d8ec2d1a" providerId="ADAL" clId="{7247CFCA-FDAA-4C6B-AA93-2272190B38A0}" dt="2020-05-03T19:07:48.558" v="7135" actId="3680"/>
          <ac:graphicFrameMkLst>
            <pc:docMk/>
            <pc:sldMk cId="922849956" sldId="303"/>
            <ac:graphicFrameMk id="2" creationId="{636512A5-9902-4937-B61E-45CC81405223}"/>
          </ac:graphicFrameMkLst>
        </pc:graphicFrameChg>
        <pc:graphicFrameChg chg="add mod modGraphic">
          <ac:chgData name="João Afonso Lopes Quinta Marques" userId="75156d11-75eb-412b-bd0b-fb10d8ec2d1a" providerId="ADAL" clId="{7247CFCA-FDAA-4C6B-AA93-2272190B38A0}" dt="2020-05-03T19:44:27.291" v="7521" actId="20577"/>
          <ac:graphicFrameMkLst>
            <pc:docMk/>
            <pc:sldMk cId="922849956" sldId="303"/>
            <ac:graphicFrameMk id="4" creationId="{FE7450C3-06FF-4128-B6DE-2F264E4A0BCB}"/>
          </ac:graphicFrameMkLst>
        </pc:graphicFrameChg>
        <pc:graphicFrameChg chg="add del">
          <ac:chgData name="João Afonso Lopes Quinta Marques" userId="75156d11-75eb-412b-bd0b-fb10d8ec2d1a" providerId="ADAL" clId="{7247CFCA-FDAA-4C6B-AA93-2272190B38A0}" dt="2020-05-03T19:08:07.098" v="7140" actId="3680"/>
          <ac:graphicFrameMkLst>
            <pc:docMk/>
            <pc:sldMk cId="922849956" sldId="303"/>
            <ac:graphicFrameMk id="9" creationId="{6538E94D-B6D8-42C4-BC6B-110CE4213C3F}"/>
          </ac:graphicFrameMkLst>
        </pc:graphicFrameChg>
      </pc:sldChg>
      <pc:sldChg chg="delSp modSp add modTransition">
        <pc:chgData name="João Afonso Lopes Quinta Marques" userId="75156d11-75eb-412b-bd0b-fb10d8ec2d1a" providerId="ADAL" clId="{7247CFCA-FDAA-4C6B-AA93-2272190B38A0}" dt="2020-05-03T22:49:18.398" v="8192" actId="20577"/>
        <pc:sldMkLst>
          <pc:docMk/>
          <pc:sldMk cId="3356697853" sldId="304"/>
        </pc:sldMkLst>
        <pc:spChg chg="mod">
          <ac:chgData name="João Afonso Lopes Quinta Marques" userId="75156d11-75eb-412b-bd0b-fb10d8ec2d1a" providerId="ADAL" clId="{7247CFCA-FDAA-4C6B-AA93-2272190B38A0}" dt="2020-05-03T22:49:18.398" v="8192" actId="20577"/>
          <ac:spMkLst>
            <pc:docMk/>
            <pc:sldMk cId="3356697853" sldId="304"/>
            <ac:spMk id="2" creationId="{00000000-0000-0000-0000-000000000000}"/>
          </ac:spMkLst>
        </pc:spChg>
        <pc:spChg chg="del">
          <ac:chgData name="João Afonso Lopes Quinta Marques" userId="75156d11-75eb-412b-bd0b-fb10d8ec2d1a" providerId="ADAL" clId="{7247CFCA-FDAA-4C6B-AA93-2272190B38A0}" dt="2020-05-03T22:48:35.427" v="8163" actId="478"/>
          <ac:spMkLst>
            <pc:docMk/>
            <pc:sldMk cId="3356697853" sldId="304"/>
            <ac:spMk id="12" creationId="{00000000-0000-0000-0000-000000000000}"/>
          </ac:spMkLst>
        </pc:spChg>
      </pc:sldChg>
      <pc:sldChg chg="delSp add del">
        <pc:chgData name="João Afonso Lopes Quinta Marques" userId="75156d11-75eb-412b-bd0b-fb10d8ec2d1a" providerId="ADAL" clId="{7247CFCA-FDAA-4C6B-AA93-2272190B38A0}" dt="2020-05-02T19:38:15.077" v="6473" actId="2696"/>
        <pc:sldMkLst>
          <pc:docMk/>
          <pc:sldMk cId="4248326662" sldId="304"/>
        </pc:sldMkLst>
        <pc:spChg chg="del">
          <ac:chgData name="João Afonso Lopes Quinta Marques" userId="75156d11-75eb-412b-bd0b-fb10d8ec2d1a" providerId="ADAL" clId="{7247CFCA-FDAA-4C6B-AA93-2272190B38A0}" dt="2020-05-02T19:31:29.032" v="6342" actId="478"/>
          <ac:spMkLst>
            <pc:docMk/>
            <pc:sldMk cId="4248326662" sldId="304"/>
            <ac:spMk id="5" creationId="{04B117A9-A2C7-46D3-8F51-EACB0EDCEA08}"/>
          </ac:spMkLst>
        </pc:spChg>
        <pc:spChg chg="del">
          <ac:chgData name="João Afonso Lopes Quinta Marques" userId="75156d11-75eb-412b-bd0b-fb10d8ec2d1a" providerId="ADAL" clId="{7247CFCA-FDAA-4C6B-AA93-2272190B38A0}" dt="2020-05-02T19:31:29.032" v="6342" actId="478"/>
          <ac:spMkLst>
            <pc:docMk/>
            <pc:sldMk cId="4248326662" sldId="304"/>
            <ac:spMk id="11" creationId="{BACA1946-F03C-47D3-8BDC-5F3951A608E7}"/>
          </ac:spMkLst>
        </pc:spChg>
        <pc:spChg chg="del">
          <ac:chgData name="João Afonso Lopes Quinta Marques" userId="75156d11-75eb-412b-bd0b-fb10d8ec2d1a" providerId="ADAL" clId="{7247CFCA-FDAA-4C6B-AA93-2272190B38A0}" dt="2020-05-02T19:31:29.032" v="6342" actId="478"/>
          <ac:spMkLst>
            <pc:docMk/>
            <pc:sldMk cId="4248326662" sldId="304"/>
            <ac:spMk id="13" creationId="{5557224D-4751-4A52-9919-97BE48FF4770}"/>
          </ac:spMkLst>
        </pc:spChg>
        <pc:spChg chg="del">
          <ac:chgData name="João Afonso Lopes Quinta Marques" userId="75156d11-75eb-412b-bd0b-fb10d8ec2d1a" providerId="ADAL" clId="{7247CFCA-FDAA-4C6B-AA93-2272190B38A0}" dt="2020-05-02T19:31:29.032" v="6342" actId="478"/>
          <ac:spMkLst>
            <pc:docMk/>
            <pc:sldMk cId="4248326662" sldId="304"/>
            <ac:spMk id="18" creationId="{B933709D-4B53-400A-B192-E49112C5BF1D}"/>
          </ac:spMkLst>
        </pc:spChg>
      </pc:sldChg>
      <pc:sldChg chg="add del">
        <pc:chgData name="João Afonso Lopes Quinta Marques" userId="75156d11-75eb-412b-bd0b-fb10d8ec2d1a" providerId="ADAL" clId="{7247CFCA-FDAA-4C6B-AA93-2272190B38A0}" dt="2020-05-02T19:38:15.071" v="6472" actId="2696"/>
        <pc:sldMkLst>
          <pc:docMk/>
          <pc:sldMk cId="1932933245" sldId="305"/>
        </pc:sldMkLst>
      </pc:sldChg>
      <pc:sldChg chg="add del">
        <pc:chgData name="João Afonso Lopes Quinta Marques" userId="75156d11-75eb-412b-bd0b-fb10d8ec2d1a" providerId="ADAL" clId="{7247CFCA-FDAA-4C6B-AA93-2272190B38A0}" dt="2020-05-02T19:38:15.063" v="6471" actId="2696"/>
        <pc:sldMkLst>
          <pc:docMk/>
          <pc:sldMk cId="4248057256" sldId="306"/>
        </pc:sldMkLst>
      </pc:sldChg>
      <pc:sldChg chg="add del">
        <pc:chgData name="João Afonso Lopes Quinta Marques" userId="75156d11-75eb-412b-bd0b-fb10d8ec2d1a" providerId="ADAL" clId="{7247CFCA-FDAA-4C6B-AA93-2272190B38A0}" dt="2020-05-02T19:38:15.056" v="6470" actId="2696"/>
        <pc:sldMkLst>
          <pc:docMk/>
          <pc:sldMk cId="1570033624" sldId="307"/>
        </pc:sldMkLst>
      </pc:sldChg>
    </pc:docChg>
  </pc:docChgLst>
  <pc:docChgLst>
    <pc:chgData name="Guilherme Agostinho Beco" userId="S::2171293@my.ipleiria.pt::00fc2b5c-9da6-4861-b464-2e62340d20dc" providerId="AD" clId="Web-{E3E6792C-3686-FB69-3F82-1988BDE190BF}"/>
    <pc:docChg chg="addSld delSld">
      <pc:chgData name="Guilherme Agostinho Beco" userId="S::2171293@my.ipleiria.pt::00fc2b5c-9da6-4861-b464-2e62340d20dc" providerId="AD" clId="Web-{E3E6792C-3686-FB69-3F82-1988BDE190BF}" dt="2020-05-03T09:56:51.251" v="1"/>
      <pc:docMkLst>
        <pc:docMk/>
      </pc:docMkLst>
      <pc:sldChg chg="add del">
        <pc:chgData name="Guilherme Agostinho Beco" userId="S::2171293@my.ipleiria.pt::00fc2b5c-9da6-4861-b464-2e62340d20dc" providerId="AD" clId="Web-{E3E6792C-3686-FB69-3F82-1988BDE190BF}" dt="2020-05-03T09:56:51.251" v="1"/>
        <pc:sldMkLst>
          <pc:docMk/>
          <pc:sldMk cId="0" sldId="285"/>
        </pc:sldMkLst>
      </pc:sldChg>
    </pc:docChg>
  </pc:docChgLst>
  <pc:docChgLst>
    <pc:chgData name="Guilherme Agostinho Beco" userId="S::2171293@my.ipleiria.pt::00fc2b5c-9da6-4861-b464-2e62340d20dc" providerId="AD" clId="Web-{17FE6482-75E3-D5F3-6752-23A587D71619}"/>
    <pc:docChg chg="modSld">
      <pc:chgData name="Guilherme Agostinho Beco" userId="S::2171293@my.ipleiria.pt::00fc2b5c-9da6-4861-b464-2e62340d20dc" providerId="AD" clId="Web-{17FE6482-75E3-D5F3-6752-23A587D71619}" dt="2020-05-01T13:34:16.431" v="5" actId="1076"/>
      <pc:docMkLst>
        <pc:docMk/>
      </pc:docMkLst>
      <pc:sldChg chg="modSp">
        <pc:chgData name="Guilherme Agostinho Beco" userId="S::2171293@my.ipleiria.pt::00fc2b5c-9da6-4861-b464-2e62340d20dc" providerId="AD" clId="Web-{17FE6482-75E3-D5F3-6752-23A587D71619}" dt="2020-05-01T13:34:16.431" v="5" actId="1076"/>
        <pc:sldMkLst>
          <pc:docMk/>
          <pc:sldMk cId="4222746855" sldId="291"/>
        </pc:sldMkLst>
        <pc:picChg chg="mod">
          <ac:chgData name="Guilherme Agostinho Beco" userId="S::2171293@my.ipleiria.pt::00fc2b5c-9da6-4861-b464-2e62340d20dc" providerId="AD" clId="Web-{17FE6482-75E3-D5F3-6752-23A587D71619}" dt="2020-05-01T13:31:30.295" v="2" actId="1076"/>
          <ac:picMkLst>
            <pc:docMk/>
            <pc:sldMk cId="4222746855" sldId="291"/>
            <ac:picMk id="2" creationId="{89503FA3-F283-45CC-8C59-B4F79F872848}"/>
          </ac:picMkLst>
        </pc:picChg>
        <pc:picChg chg="mod">
          <ac:chgData name="Guilherme Agostinho Beco" userId="S::2171293@my.ipleiria.pt::00fc2b5c-9da6-4861-b464-2e62340d20dc" providerId="AD" clId="Web-{17FE6482-75E3-D5F3-6752-23A587D71619}" dt="2020-05-01T13:30:31.713" v="0" actId="1076"/>
          <ac:picMkLst>
            <pc:docMk/>
            <pc:sldMk cId="4222746855" sldId="291"/>
            <ac:picMk id="6" creationId="{7578A8DB-B7B5-4087-82B5-EDC02CBD5E88}"/>
          </ac:picMkLst>
        </pc:picChg>
        <pc:picChg chg="mod">
          <ac:chgData name="Guilherme Agostinho Beco" userId="S::2171293@my.ipleiria.pt::00fc2b5c-9da6-4861-b464-2e62340d20dc" providerId="AD" clId="Web-{17FE6482-75E3-D5F3-6752-23A587D71619}" dt="2020-05-01T13:34:16.431" v="5" actId="1076"/>
          <ac:picMkLst>
            <pc:docMk/>
            <pc:sldMk cId="4222746855" sldId="291"/>
            <ac:picMk id="9" creationId="{0E6F188E-A69C-46C9-BBDB-BDDDAAC89454}"/>
          </ac:picMkLst>
        </pc:picChg>
        <pc:picChg chg="mod">
          <ac:chgData name="Guilherme Agostinho Beco" userId="S::2171293@my.ipleiria.pt::00fc2b5c-9da6-4861-b464-2e62340d20dc" providerId="AD" clId="Web-{17FE6482-75E3-D5F3-6752-23A587D71619}" dt="2020-05-01T13:33:31.459" v="4" actId="1076"/>
          <ac:picMkLst>
            <pc:docMk/>
            <pc:sldMk cId="4222746855" sldId="291"/>
            <ac:picMk id="10" creationId="{C267AECE-58E3-4F13-A3A7-E710E418A003}"/>
          </ac:picMkLst>
        </pc:picChg>
      </pc:sldChg>
    </pc:docChg>
  </pc:docChgLst>
  <pc:docChgLst>
    <pc:chgData name="Gonçalo Miguel Conceição Vicente" userId="S::2172131@my.ipleiria.pt::b6ddf106-2d57-40cf-9b3f-3c48c44b18b8" providerId="AD" clId="Web-{8671CB64-F076-55EF-1C05-82A81947A37F}"/>
    <pc:docChg chg="sldOrd">
      <pc:chgData name="Gonçalo Miguel Conceição Vicente" userId="S::2172131@my.ipleiria.pt::b6ddf106-2d57-40cf-9b3f-3c48c44b18b8" providerId="AD" clId="Web-{8671CB64-F076-55EF-1C05-82A81947A37F}" dt="2020-05-03T09:32:38.657" v="1"/>
      <pc:docMkLst>
        <pc:docMk/>
      </pc:docMkLst>
      <pc:sldChg chg="ord">
        <pc:chgData name="Gonçalo Miguel Conceição Vicente" userId="S::2172131@my.ipleiria.pt::b6ddf106-2d57-40cf-9b3f-3c48c44b18b8" providerId="AD" clId="Web-{8671CB64-F076-55EF-1C05-82A81947A37F}" dt="2020-05-03T09:32:38.657" v="1"/>
        <pc:sldMkLst>
          <pc:docMk/>
          <pc:sldMk cId="922849956" sldId="303"/>
        </pc:sldMkLst>
      </pc:sldChg>
    </pc:docChg>
  </pc:docChgLst>
  <pc:docChgLst>
    <pc:chgData name="Guilherme Agostinho Beco" userId="S::2171293@my.ipleiria.pt::00fc2b5c-9da6-4861-b464-2e62340d20dc" providerId="AD" clId="Web-{88271617-49AE-474B-CEE3-571403EDD705}"/>
    <pc:docChg chg="modSld">
      <pc:chgData name="Guilherme Agostinho Beco" userId="S::2171293@my.ipleiria.pt::00fc2b5c-9da6-4861-b464-2e62340d20dc" providerId="AD" clId="Web-{88271617-49AE-474B-CEE3-571403EDD705}" dt="2020-05-01T10:48:24.278" v="3" actId="1076"/>
      <pc:docMkLst>
        <pc:docMk/>
      </pc:docMkLst>
      <pc:sldChg chg="addSp modSp">
        <pc:chgData name="Guilherme Agostinho Beco" userId="S::2171293@my.ipleiria.pt::00fc2b5c-9da6-4861-b464-2e62340d20dc" providerId="AD" clId="Web-{88271617-49AE-474B-CEE3-571403EDD705}" dt="2020-05-01T10:48:24.278" v="3" actId="1076"/>
        <pc:sldMkLst>
          <pc:docMk/>
          <pc:sldMk cId="4222746855" sldId="291"/>
        </pc:sldMkLst>
        <pc:picChg chg="add mod">
          <ac:chgData name="Guilherme Agostinho Beco" userId="S::2171293@my.ipleiria.pt::00fc2b5c-9da6-4861-b464-2e62340d20dc" providerId="AD" clId="Web-{88271617-49AE-474B-CEE3-571403EDD705}" dt="2020-05-01T10:48:24.278" v="3" actId="1076"/>
          <ac:picMkLst>
            <pc:docMk/>
            <pc:sldMk cId="4222746855" sldId="291"/>
            <ac:picMk id="2" creationId="{89503FA3-F283-45CC-8C59-B4F79F872848}"/>
          </ac:picMkLst>
        </pc:picChg>
        <pc:picChg chg="mod">
          <ac:chgData name="Guilherme Agostinho Beco" userId="S::2171293@my.ipleiria.pt::00fc2b5c-9da6-4861-b464-2e62340d20dc" providerId="AD" clId="Web-{88271617-49AE-474B-CEE3-571403EDD705}" dt="2020-05-01T10:48:02.653" v="1" actId="1076"/>
          <ac:picMkLst>
            <pc:docMk/>
            <pc:sldMk cId="4222746855" sldId="291"/>
            <ac:picMk id="6" creationId="{7578A8DB-B7B5-4087-82B5-EDC02CBD5E88}"/>
          </ac:picMkLst>
        </pc:picChg>
      </pc:sldChg>
    </pc:docChg>
  </pc:docChgLst>
  <pc:docChgLst>
    <pc:chgData name="Guilherme Agostinho Beco" userId="S::2171293@my.ipleiria.pt::00fc2b5c-9da6-4861-b464-2e62340d20dc" providerId="AD" clId="Web-{17FB7359-87A0-20FB-EF19-543080098930}"/>
    <pc:docChg chg="addSld delSld modSld">
      <pc:chgData name="Guilherme Agostinho Beco" userId="S::2171293@my.ipleiria.pt::00fc2b5c-9da6-4861-b464-2e62340d20dc" providerId="AD" clId="Web-{17FB7359-87A0-20FB-EF19-543080098930}" dt="2020-05-01T15:08:21.921" v="204" actId="20577"/>
      <pc:docMkLst>
        <pc:docMk/>
      </pc:docMkLst>
      <pc:sldChg chg="modSp">
        <pc:chgData name="Guilherme Agostinho Beco" userId="S::2171293@my.ipleiria.pt::00fc2b5c-9da6-4861-b464-2e62340d20dc" providerId="AD" clId="Web-{17FB7359-87A0-20FB-EF19-543080098930}" dt="2020-05-01T15:06:12.403" v="120" actId="1076"/>
        <pc:sldMkLst>
          <pc:docMk/>
          <pc:sldMk cId="0" sldId="266"/>
        </pc:sldMkLst>
        <pc:spChg chg="mod">
          <ac:chgData name="Guilherme Agostinho Beco" userId="S::2171293@my.ipleiria.pt::00fc2b5c-9da6-4861-b464-2e62340d20dc" providerId="AD" clId="Web-{17FB7359-87A0-20FB-EF19-543080098930}" dt="2020-05-01T15:06:12.403" v="120" actId="1076"/>
          <ac:spMkLst>
            <pc:docMk/>
            <pc:sldMk cId="0" sldId="266"/>
            <ac:spMk id="35" creationId="{FE332C80-5FCC-4A6C-9DE0-BDFE74CFFEAA}"/>
          </ac:spMkLst>
        </pc:spChg>
        <pc:grpChg chg="mod">
          <ac:chgData name="Guilherme Agostinho Beco" userId="S::2171293@my.ipleiria.pt::00fc2b5c-9da6-4861-b464-2e62340d20dc" providerId="AD" clId="Web-{17FB7359-87A0-20FB-EF19-543080098930}" dt="2020-05-01T15:06:04.278" v="118" actId="14100"/>
          <ac:grpSpMkLst>
            <pc:docMk/>
            <pc:sldMk cId="0" sldId="266"/>
            <ac:grpSpMk id="31" creationId="{AB580C61-D5B8-457D-A25C-C7F2A73E440D}"/>
          </ac:grpSpMkLst>
        </pc:grpChg>
      </pc:sldChg>
      <pc:sldChg chg="modSp">
        <pc:chgData name="Guilherme Agostinho Beco" userId="S::2171293@my.ipleiria.pt::00fc2b5c-9da6-4861-b464-2e62340d20dc" providerId="AD" clId="Web-{17FB7359-87A0-20FB-EF19-543080098930}" dt="2020-05-01T15:03:38.526" v="102" actId="20577"/>
        <pc:sldMkLst>
          <pc:docMk/>
          <pc:sldMk cId="0" sldId="279"/>
        </pc:sldMkLst>
        <pc:spChg chg="mod">
          <ac:chgData name="Guilherme Agostinho Beco" userId="S::2171293@my.ipleiria.pt::00fc2b5c-9da6-4861-b464-2e62340d20dc" providerId="AD" clId="Web-{17FB7359-87A0-20FB-EF19-543080098930}" dt="2020-05-01T15:03:38.526" v="102" actId="20577"/>
          <ac:spMkLst>
            <pc:docMk/>
            <pc:sldMk cId="0" sldId="279"/>
            <ac:spMk id="6" creationId="{BEDB5D62-9A03-4691-BE40-5ECB9B3776FE}"/>
          </ac:spMkLst>
        </pc:spChg>
      </pc:sldChg>
      <pc:sldChg chg="modSp modNotes">
        <pc:chgData name="Guilherme Agostinho Beco" userId="S::2171293@my.ipleiria.pt::00fc2b5c-9da6-4861-b464-2e62340d20dc" providerId="AD" clId="Web-{17FB7359-87A0-20FB-EF19-543080098930}" dt="2020-05-01T15:04:51.371" v="108"/>
        <pc:sldMkLst>
          <pc:docMk/>
          <pc:sldMk cId="0" sldId="284"/>
        </pc:sldMkLst>
        <pc:spChg chg="mod">
          <ac:chgData name="Guilherme Agostinho Beco" userId="S::2171293@my.ipleiria.pt::00fc2b5c-9da6-4861-b464-2e62340d20dc" providerId="AD" clId="Web-{17FB7359-87A0-20FB-EF19-543080098930}" dt="2020-05-01T14:16:32.983" v="44" actId="1076"/>
          <ac:spMkLst>
            <pc:docMk/>
            <pc:sldMk cId="0" sldId="284"/>
            <ac:spMk id="7" creationId="{CBE962F3-BD41-41D0-9009-27D611E87204}"/>
          </ac:spMkLst>
        </pc:spChg>
      </pc:sldChg>
      <pc:sldChg chg="modSp">
        <pc:chgData name="Guilherme Agostinho Beco" userId="S::2171293@my.ipleiria.pt::00fc2b5c-9da6-4861-b464-2e62340d20dc" providerId="AD" clId="Web-{17FB7359-87A0-20FB-EF19-543080098930}" dt="2020-05-01T14:20:39.127" v="77" actId="20577"/>
        <pc:sldMkLst>
          <pc:docMk/>
          <pc:sldMk cId="2597580377" sldId="290"/>
        </pc:sldMkLst>
        <pc:spChg chg="mod">
          <ac:chgData name="Guilherme Agostinho Beco" userId="S::2171293@my.ipleiria.pt::00fc2b5c-9da6-4861-b464-2e62340d20dc" providerId="AD" clId="Web-{17FB7359-87A0-20FB-EF19-543080098930}" dt="2020-05-01T14:20:39.127" v="77" actId="20577"/>
          <ac:spMkLst>
            <pc:docMk/>
            <pc:sldMk cId="2597580377" sldId="290"/>
            <ac:spMk id="3" creationId="{50A8E34C-3DA4-48CF-8E4C-AB0BD3CA58D2}"/>
          </ac:spMkLst>
        </pc:spChg>
      </pc:sldChg>
      <pc:sldChg chg="delSp modSp">
        <pc:chgData name="Guilherme Agostinho Beco" userId="S::2171293@my.ipleiria.pt::00fc2b5c-9da6-4861-b464-2e62340d20dc" providerId="AD" clId="Web-{17FB7359-87A0-20FB-EF19-543080098930}" dt="2020-05-01T14:14:01.965" v="26"/>
        <pc:sldMkLst>
          <pc:docMk/>
          <pc:sldMk cId="4222746855" sldId="291"/>
        </pc:sldMkLst>
        <pc:spChg chg="mod">
          <ac:chgData name="Guilherme Agostinho Beco" userId="S::2171293@my.ipleiria.pt::00fc2b5c-9da6-4861-b464-2e62340d20dc" providerId="AD" clId="Web-{17FB7359-87A0-20FB-EF19-543080098930}" dt="2020-05-01T14:12:52.698" v="12" actId="1076"/>
          <ac:spMkLst>
            <pc:docMk/>
            <pc:sldMk cId="4222746855" sldId="291"/>
            <ac:spMk id="5" creationId="{E42E1724-0050-466C-8B83-8D5B15FF723E}"/>
          </ac:spMkLst>
        </pc:spChg>
        <pc:picChg chg="mod">
          <ac:chgData name="Guilherme Agostinho Beco" userId="S::2171293@my.ipleiria.pt::00fc2b5c-9da6-4861-b464-2e62340d20dc" providerId="AD" clId="Web-{17FB7359-87A0-20FB-EF19-543080098930}" dt="2020-05-01T14:11:45.728" v="7" actId="1076"/>
          <ac:picMkLst>
            <pc:docMk/>
            <pc:sldMk cId="4222746855" sldId="291"/>
            <ac:picMk id="2" creationId="{89503FA3-F283-45CC-8C59-B4F79F872848}"/>
          </ac:picMkLst>
        </pc:picChg>
        <pc:picChg chg="del mod">
          <ac:chgData name="Guilherme Agostinho Beco" userId="S::2171293@my.ipleiria.pt::00fc2b5c-9da6-4861-b464-2e62340d20dc" providerId="AD" clId="Web-{17FB7359-87A0-20FB-EF19-543080098930}" dt="2020-05-01T14:10:55.321" v="2"/>
          <ac:picMkLst>
            <pc:docMk/>
            <pc:sldMk cId="4222746855" sldId="291"/>
            <ac:picMk id="6" creationId="{7578A8DB-B7B5-4087-82B5-EDC02CBD5E88}"/>
          </ac:picMkLst>
        </pc:picChg>
        <pc:picChg chg="del mod">
          <ac:chgData name="Guilherme Agostinho Beco" userId="S::2171293@my.ipleiria.pt::00fc2b5c-9da6-4861-b464-2e62340d20dc" providerId="AD" clId="Web-{17FB7359-87A0-20FB-EF19-543080098930}" dt="2020-05-01T14:14:01.965" v="26"/>
          <ac:picMkLst>
            <pc:docMk/>
            <pc:sldMk cId="4222746855" sldId="291"/>
            <ac:picMk id="9" creationId="{0E6F188E-A69C-46C9-BBDB-BDDDAAC89454}"/>
          </ac:picMkLst>
        </pc:picChg>
        <pc:picChg chg="del mod">
          <ac:chgData name="Guilherme Agostinho Beco" userId="S::2171293@my.ipleiria.pt::00fc2b5c-9da6-4861-b464-2e62340d20dc" providerId="AD" clId="Web-{17FB7359-87A0-20FB-EF19-543080098930}" dt="2020-05-01T14:14:00.574" v="25"/>
          <ac:picMkLst>
            <pc:docMk/>
            <pc:sldMk cId="4222746855" sldId="291"/>
            <ac:picMk id="10" creationId="{C267AECE-58E3-4F13-A3A7-E710E418A003}"/>
          </ac:picMkLst>
        </pc:picChg>
      </pc:sldChg>
      <pc:sldChg chg="modSp">
        <pc:chgData name="Guilherme Agostinho Beco" userId="S::2171293@my.ipleiria.pt::00fc2b5c-9da6-4861-b464-2e62340d20dc" providerId="AD" clId="Web-{17FB7359-87A0-20FB-EF19-543080098930}" dt="2020-05-01T15:08:21.921" v="203" actId="20577"/>
        <pc:sldMkLst>
          <pc:docMk/>
          <pc:sldMk cId="1764219624" sldId="294"/>
        </pc:sldMkLst>
        <pc:spChg chg="mod">
          <ac:chgData name="Guilherme Agostinho Beco" userId="S::2171293@my.ipleiria.pt::00fc2b5c-9da6-4861-b464-2e62340d20dc" providerId="AD" clId="Web-{17FB7359-87A0-20FB-EF19-543080098930}" dt="2020-05-01T15:08:21.921" v="203" actId="20577"/>
          <ac:spMkLst>
            <pc:docMk/>
            <pc:sldMk cId="1764219624" sldId="294"/>
            <ac:spMk id="16" creationId="{44A900D5-BFC5-4EE8-A4B0-A7EF30D77649}"/>
          </ac:spMkLst>
        </pc:spChg>
      </pc:sldChg>
      <pc:sldChg chg="addSp delSp modSp">
        <pc:chgData name="Guilherme Agostinho Beco" userId="S::2171293@my.ipleiria.pt::00fc2b5c-9da6-4861-b464-2e62340d20dc" providerId="AD" clId="Web-{17FB7359-87A0-20FB-EF19-543080098930}" dt="2020-05-01T15:07:36.483" v="193" actId="20577"/>
        <pc:sldMkLst>
          <pc:docMk/>
          <pc:sldMk cId="2018647494" sldId="295"/>
        </pc:sldMkLst>
        <pc:spChg chg="mod">
          <ac:chgData name="Guilherme Agostinho Beco" userId="S::2171293@my.ipleiria.pt::00fc2b5c-9da6-4861-b464-2e62340d20dc" providerId="AD" clId="Web-{17FB7359-87A0-20FB-EF19-543080098930}" dt="2020-05-01T15:07:00.310" v="121" actId="1076"/>
          <ac:spMkLst>
            <pc:docMk/>
            <pc:sldMk cId="2018647494" sldId="295"/>
            <ac:spMk id="2" creationId="{72AAB21D-B61E-44D9-8363-E58D4747F1A4}"/>
          </ac:spMkLst>
        </pc:spChg>
        <pc:spChg chg="add mod">
          <ac:chgData name="Guilherme Agostinho Beco" userId="S::2171293@my.ipleiria.pt::00fc2b5c-9da6-4861-b464-2e62340d20dc" providerId="AD" clId="Web-{17FB7359-87A0-20FB-EF19-543080098930}" dt="2020-05-01T15:07:36.483" v="193" actId="20577"/>
          <ac:spMkLst>
            <pc:docMk/>
            <pc:sldMk cId="2018647494" sldId="295"/>
            <ac:spMk id="4" creationId="{3EAC903B-44D7-4714-BC0F-F3F764B1B69D}"/>
          </ac:spMkLst>
        </pc:spChg>
        <pc:cxnChg chg="del">
          <ac:chgData name="Guilherme Agostinho Beco" userId="S::2171293@my.ipleiria.pt::00fc2b5c-9da6-4861-b464-2e62340d20dc" providerId="AD" clId="Web-{17FB7359-87A0-20FB-EF19-543080098930}" dt="2020-05-01T15:03:49.151" v="104"/>
          <ac:cxnSpMkLst>
            <pc:docMk/>
            <pc:sldMk cId="2018647494" sldId="295"/>
            <ac:cxnSpMk id="3" creationId="{8FBE368A-C648-44D6-9B73-6F0F2F8AD87E}"/>
          </ac:cxnSpMkLst>
        </pc:cxnChg>
      </pc:sldChg>
      <pc:sldChg chg="addSp delSp modSp add replId modNotes">
        <pc:chgData name="Guilherme Agostinho Beco" userId="S::2171293@my.ipleiria.pt::00fc2b5c-9da6-4861-b464-2e62340d20dc" providerId="AD" clId="Web-{17FB7359-87A0-20FB-EF19-543080098930}" dt="2020-05-01T14:37:05.892" v="99"/>
        <pc:sldMkLst>
          <pc:docMk/>
          <pc:sldMk cId="25617360" sldId="296"/>
        </pc:sldMkLst>
        <pc:spChg chg="mod">
          <ac:chgData name="Guilherme Agostinho Beco" userId="S::2171293@my.ipleiria.pt::00fc2b5c-9da6-4861-b464-2e62340d20dc" providerId="AD" clId="Web-{17FB7359-87A0-20FB-EF19-543080098930}" dt="2020-05-01T14:13:46.699" v="22" actId="20577"/>
          <ac:spMkLst>
            <pc:docMk/>
            <pc:sldMk cId="25617360" sldId="296"/>
            <ac:spMk id="8" creationId="{275E3836-DCAE-4002-A68C-8B25DA7D3695}"/>
          </ac:spMkLst>
        </pc:spChg>
        <pc:picChg chg="del mod">
          <ac:chgData name="Guilherme Agostinho Beco" userId="S::2171293@my.ipleiria.pt::00fc2b5c-9da6-4861-b464-2e62340d20dc" providerId="AD" clId="Web-{17FB7359-87A0-20FB-EF19-543080098930}" dt="2020-05-01T14:14:29.934" v="36"/>
          <ac:picMkLst>
            <pc:docMk/>
            <pc:sldMk cId="25617360" sldId="296"/>
            <ac:picMk id="2" creationId="{89503FA3-F283-45CC-8C59-B4F79F872848}"/>
          </ac:picMkLst>
        </pc:picChg>
        <pc:picChg chg="add mod">
          <ac:chgData name="Guilherme Agostinho Beco" userId="S::2171293@my.ipleiria.pt::00fc2b5c-9da6-4861-b464-2e62340d20dc" providerId="AD" clId="Web-{17FB7359-87A0-20FB-EF19-543080098930}" dt="2020-05-01T14:14:57.012" v="43" actId="1076"/>
          <ac:picMkLst>
            <pc:docMk/>
            <pc:sldMk cId="25617360" sldId="296"/>
            <ac:picMk id="3" creationId="{1DCA2CED-1D1F-4747-A786-CD8832248326}"/>
          </ac:picMkLst>
        </pc:picChg>
        <pc:picChg chg="del mod">
          <ac:chgData name="Guilherme Agostinho Beco" userId="S::2171293@my.ipleiria.pt::00fc2b5c-9da6-4861-b464-2e62340d20dc" providerId="AD" clId="Web-{17FB7359-87A0-20FB-EF19-543080098930}" dt="2020-05-01T14:14:31.184" v="38"/>
          <ac:picMkLst>
            <pc:docMk/>
            <pc:sldMk cId="25617360" sldId="296"/>
            <ac:picMk id="9" creationId="{0E6F188E-A69C-46C9-BBDB-BDDDAAC89454}"/>
          </ac:picMkLst>
        </pc:picChg>
        <pc:picChg chg="del mod">
          <ac:chgData name="Guilherme Agostinho Beco" userId="S::2171293@my.ipleiria.pt::00fc2b5c-9da6-4861-b464-2e62340d20dc" providerId="AD" clId="Web-{17FB7359-87A0-20FB-EF19-543080098930}" dt="2020-05-01T14:14:30.715" v="37"/>
          <ac:picMkLst>
            <pc:docMk/>
            <pc:sldMk cId="25617360" sldId="296"/>
            <ac:picMk id="10" creationId="{C267AECE-58E3-4F13-A3A7-E710E418A003}"/>
          </ac:picMkLst>
        </pc:picChg>
      </pc:sldChg>
      <pc:sldChg chg="new del">
        <pc:chgData name="Guilherme Agostinho Beco" userId="S::2171293@my.ipleiria.pt::00fc2b5c-9da6-4861-b464-2e62340d20dc" providerId="AD" clId="Web-{17FB7359-87A0-20FB-EF19-543080098930}" dt="2020-05-01T14:13:04.167" v="13"/>
        <pc:sldMkLst>
          <pc:docMk/>
          <pc:sldMk cId="3252240737" sldId="29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yipleiria-my.sharepoint.com/personal/2170937_my_ipleiria_pt/Documents/Escola/InovE/Tabelas%20e%20Gr&#225;fico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yipleiria-my.sharepoint.com/personal/2170937_my_ipleiria_pt/Documents/Escola/InovE/Tabelas%20e%20Gr&#225;fico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sng" strike="noStrike" kern="1200" spc="0" baseline="0">
                <a:solidFill>
                  <a:schemeClr val="tx1">
                    <a:lumMod val="65000"/>
                    <a:lumOff val="35000"/>
                  </a:schemeClr>
                </a:solidFill>
                <a:latin typeface="+mn-lt"/>
                <a:ea typeface="+mn-ea"/>
                <a:cs typeface="+mn-cs"/>
              </a:defRPr>
            </a:pPr>
            <a:r>
              <a:rPr lang="pt-PT" sz="2400" u="sng"/>
              <a:t>Investimento inicial – 50.000€</a:t>
            </a:r>
          </a:p>
        </c:rich>
      </c:tx>
      <c:overlay val="0"/>
      <c:spPr>
        <a:noFill/>
        <a:ln>
          <a:noFill/>
        </a:ln>
        <a:effectLst/>
      </c:spPr>
      <c:txPr>
        <a:bodyPr rot="0" spcFirstLastPara="1" vertOverflow="ellipsis" vert="horz" wrap="square" anchor="ctr" anchorCtr="1"/>
        <a:lstStyle/>
        <a:p>
          <a:pPr>
            <a:defRPr sz="2400" b="0" i="0" u="sng"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spPr>
            <a:ln w="38100"/>
          </c:spPr>
          <c:dPt>
            <c:idx val="0"/>
            <c:bubble3D val="0"/>
            <c:spPr>
              <a:solidFill>
                <a:schemeClr val="accent1"/>
              </a:solidFill>
              <a:ln w="38100">
                <a:solidFill>
                  <a:schemeClr val="lt1"/>
                </a:solidFill>
              </a:ln>
              <a:effectLst/>
            </c:spPr>
            <c:extLst>
              <c:ext xmlns:c16="http://schemas.microsoft.com/office/drawing/2014/chart" uri="{C3380CC4-5D6E-409C-BE32-E72D297353CC}">
                <c16:uniqueId val="{00000001-A7BB-4B6A-B15F-8CD967C88DCC}"/>
              </c:ext>
            </c:extLst>
          </c:dPt>
          <c:dPt>
            <c:idx val="1"/>
            <c:bubble3D val="0"/>
            <c:spPr>
              <a:solidFill>
                <a:schemeClr val="accent2"/>
              </a:solidFill>
              <a:ln w="38100">
                <a:solidFill>
                  <a:schemeClr val="lt1"/>
                </a:solidFill>
              </a:ln>
              <a:effectLst/>
            </c:spPr>
            <c:extLst>
              <c:ext xmlns:c16="http://schemas.microsoft.com/office/drawing/2014/chart" uri="{C3380CC4-5D6E-409C-BE32-E72D297353CC}">
                <c16:uniqueId val="{00000003-A7BB-4B6A-B15F-8CD967C88DCC}"/>
              </c:ext>
            </c:extLst>
          </c:dPt>
          <c:dPt>
            <c:idx val="2"/>
            <c:bubble3D val="0"/>
            <c:spPr>
              <a:solidFill>
                <a:schemeClr val="accent3"/>
              </a:solidFill>
              <a:ln w="38100">
                <a:solidFill>
                  <a:schemeClr val="lt1"/>
                </a:solidFill>
              </a:ln>
              <a:effectLst/>
            </c:spPr>
            <c:extLst>
              <c:ext xmlns:c16="http://schemas.microsoft.com/office/drawing/2014/chart" uri="{C3380CC4-5D6E-409C-BE32-E72D297353CC}">
                <c16:uniqueId val="{00000005-A7BB-4B6A-B15F-8CD967C88DCC}"/>
              </c:ext>
            </c:extLst>
          </c:dPt>
          <c:cat>
            <c:strRef>
              <c:f>Folha1!$AF$32:$AF$34</c:f>
              <c:strCache>
                <c:ptCount val="3"/>
                <c:pt idx="0">
                  <c:v>Material de escritório</c:v>
                </c:pt>
                <c:pt idx="1">
                  <c:v>Instalações Físicas</c:v>
                </c:pt>
                <c:pt idx="2">
                  <c:v>Matéria Prima</c:v>
                </c:pt>
              </c:strCache>
            </c:strRef>
          </c:cat>
          <c:val>
            <c:numRef>
              <c:f>Folha1!$AG$32:$AG$34</c:f>
              <c:numCache>
                <c:formatCode>General</c:formatCode>
                <c:ptCount val="3"/>
                <c:pt idx="0">
                  <c:v>20000</c:v>
                </c:pt>
                <c:pt idx="1">
                  <c:v>15000</c:v>
                </c:pt>
                <c:pt idx="2">
                  <c:v>15000</c:v>
                </c:pt>
              </c:numCache>
            </c:numRef>
          </c:val>
          <c:extLst>
            <c:ext xmlns:c16="http://schemas.microsoft.com/office/drawing/2014/chart" uri="{C3380CC4-5D6E-409C-BE32-E72D297353CC}">
              <c16:uniqueId val="{00000006-A7BB-4B6A-B15F-8CD967C88D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400" b="0" i="0" u="sng" strike="noStrike" kern="1200" spc="0" baseline="0">
                <a:solidFill>
                  <a:schemeClr val="tx1">
                    <a:lumMod val="65000"/>
                    <a:lumOff val="35000"/>
                  </a:schemeClr>
                </a:solidFill>
                <a:latin typeface="+mn-lt"/>
                <a:ea typeface="+mn-ea"/>
                <a:cs typeface="+mn-cs"/>
              </a:defRPr>
            </a:pPr>
            <a:r>
              <a:rPr lang="pt-PT" sz="2400" b="0" u="sng" dirty="0"/>
              <a:t>Sociedade por Quotas</a:t>
            </a:r>
          </a:p>
        </c:rich>
      </c:tx>
      <c:overlay val="0"/>
      <c:spPr>
        <a:noFill/>
        <a:ln>
          <a:noFill/>
        </a:ln>
        <a:effectLst/>
      </c:spPr>
      <c:txPr>
        <a:bodyPr rot="0" spcFirstLastPara="1" vertOverflow="ellipsis" vert="horz" wrap="square" anchor="ctr" anchorCtr="1"/>
        <a:lstStyle/>
        <a:p>
          <a:pPr>
            <a:defRPr sz="2400" b="0" i="0" u="sng" strike="noStrike" kern="1200" spc="0" baseline="0">
              <a:solidFill>
                <a:schemeClr val="tx1">
                  <a:lumMod val="65000"/>
                  <a:lumOff val="35000"/>
                </a:schemeClr>
              </a:solidFill>
              <a:latin typeface="+mn-lt"/>
              <a:ea typeface="+mn-ea"/>
              <a:cs typeface="+mn-cs"/>
            </a:defRPr>
          </a:pPr>
          <a:endParaRPr lang="pt-PT"/>
        </a:p>
      </c:txPr>
    </c:title>
    <c:autoTitleDeleted val="0"/>
    <c:plotArea>
      <c:layout>
        <c:manualLayout>
          <c:layoutTarget val="inner"/>
          <c:xMode val="edge"/>
          <c:yMode val="edge"/>
          <c:x val="0.1421633321789168"/>
          <c:y val="0.15146118994607138"/>
          <c:w val="0.5201198817167062"/>
          <c:h val="0.7929235383526636"/>
        </c:manualLayout>
      </c:layout>
      <c:pieChart>
        <c:varyColors val="1"/>
        <c:ser>
          <c:idx val="0"/>
          <c:order val="0"/>
          <c:spPr>
            <a:ln w="44450"/>
          </c:spPr>
          <c:dPt>
            <c:idx val="0"/>
            <c:bubble3D val="0"/>
            <c:spPr>
              <a:solidFill>
                <a:srgbClr val="1CADE4"/>
              </a:solidFill>
              <a:ln w="44450">
                <a:solidFill>
                  <a:schemeClr val="lt1"/>
                </a:solidFill>
              </a:ln>
              <a:effectLst/>
            </c:spPr>
            <c:extLst>
              <c:ext xmlns:c16="http://schemas.microsoft.com/office/drawing/2014/chart" uri="{C3380CC4-5D6E-409C-BE32-E72D297353CC}">
                <c16:uniqueId val="{00000001-2D23-46D8-A566-829AD308A95B}"/>
              </c:ext>
            </c:extLst>
          </c:dPt>
          <c:dPt>
            <c:idx val="1"/>
            <c:bubble3D val="0"/>
            <c:spPr>
              <a:solidFill>
                <a:srgbClr val="2683C6"/>
              </a:solidFill>
              <a:ln w="44450">
                <a:solidFill>
                  <a:schemeClr val="lt1"/>
                </a:solidFill>
              </a:ln>
              <a:effectLst/>
            </c:spPr>
            <c:extLst>
              <c:ext xmlns:c16="http://schemas.microsoft.com/office/drawing/2014/chart" uri="{C3380CC4-5D6E-409C-BE32-E72D297353CC}">
                <c16:uniqueId val="{00000003-2D23-46D8-A566-829AD308A95B}"/>
              </c:ext>
            </c:extLst>
          </c:dPt>
          <c:dPt>
            <c:idx val="2"/>
            <c:bubble3D val="0"/>
            <c:spPr>
              <a:solidFill>
                <a:srgbClr val="28C4CC"/>
              </a:solidFill>
              <a:ln w="44450">
                <a:solidFill>
                  <a:schemeClr val="lt1"/>
                </a:solidFill>
              </a:ln>
              <a:effectLst/>
            </c:spPr>
            <c:extLst>
              <c:ext xmlns:c16="http://schemas.microsoft.com/office/drawing/2014/chart" uri="{C3380CC4-5D6E-409C-BE32-E72D297353CC}">
                <c16:uniqueId val="{00000005-2D23-46D8-A566-829AD308A95B}"/>
              </c:ext>
            </c:extLst>
          </c:dPt>
          <c:dPt>
            <c:idx val="3"/>
            <c:bubble3D val="0"/>
            <c:spPr>
              <a:solidFill>
                <a:srgbClr val="42BA97"/>
              </a:solidFill>
              <a:ln w="44450">
                <a:solidFill>
                  <a:schemeClr val="lt1"/>
                </a:solidFill>
              </a:ln>
              <a:effectLst/>
            </c:spPr>
            <c:extLst>
              <c:ext xmlns:c16="http://schemas.microsoft.com/office/drawing/2014/chart" uri="{C3380CC4-5D6E-409C-BE32-E72D297353CC}">
                <c16:uniqueId val="{00000007-2D23-46D8-A566-829AD308A95B}"/>
              </c:ext>
            </c:extLst>
          </c:dPt>
          <c:dPt>
            <c:idx val="4"/>
            <c:bubble3D val="0"/>
            <c:spPr>
              <a:solidFill>
                <a:srgbClr val="3E8853"/>
              </a:solidFill>
              <a:ln w="44450">
                <a:solidFill>
                  <a:schemeClr val="lt1"/>
                </a:solidFill>
              </a:ln>
              <a:effectLst/>
            </c:spPr>
            <c:extLst>
              <c:ext xmlns:c16="http://schemas.microsoft.com/office/drawing/2014/chart" uri="{C3380CC4-5D6E-409C-BE32-E72D297353CC}">
                <c16:uniqueId val="{00000009-2D23-46D8-A566-829AD308A95B}"/>
              </c:ext>
            </c:extLst>
          </c:dPt>
          <c:cat>
            <c:strRef>
              <c:f>Folha1!$AU$5:$AU$9</c:f>
              <c:strCache>
                <c:ptCount val="5"/>
                <c:pt idx="0">
                  <c:v>Gabriel</c:v>
                </c:pt>
                <c:pt idx="1">
                  <c:v>Gonçalo</c:v>
                </c:pt>
                <c:pt idx="2">
                  <c:v>Guilherme</c:v>
                </c:pt>
                <c:pt idx="3">
                  <c:v>João</c:v>
                </c:pt>
                <c:pt idx="4">
                  <c:v>Business Angel</c:v>
                </c:pt>
              </c:strCache>
            </c:strRef>
          </c:cat>
          <c:val>
            <c:numRef>
              <c:f>Folha1!$AV$5:$AV$9</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2D23-46D8-A566-829AD308A95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3958147960678799"/>
          <c:y val="0.35620000140500058"/>
          <c:w val="0.20290193675573434"/>
          <c:h val="0.3424688882847859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096AE-2375-4B9A-BABA-D53D75B37D66}" type="doc">
      <dgm:prSet loTypeId="urn:microsoft.com/office/officeart/2005/8/layout/cycle6" loCatId="cycle" qsTypeId="urn:microsoft.com/office/officeart/2005/8/quickstyle/simple1" qsCatId="simple" csTypeId="urn:microsoft.com/office/officeart/2005/8/colors/accent1_3" csCatId="accent1" phldr="1"/>
      <dgm:spPr/>
      <dgm:t>
        <a:bodyPr/>
        <a:lstStyle/>
        <a:p>
          <a:endParaRPr lang="pt-PT"/>
        </a:p>
      </dgm:t>
    </dgm:pt>
    <dgm:pt modelId="{AEB195F1-BB18-483E-AAD8-E9423A10E630}">
      <dgm:prSet phldrT="[Texto]"/>
      <dgm:spPr/>
      <dgm:t>
        <a:bodyPr/>
        <a:lstStyle/>
        <a:p>
          <a:r>
            <a:rPr lang="pt-PT" dirty="0"/>
            <a:t>Qualidade</a:t>
          </a:r>
        </a:p>
      </dgm:t>
    </dgm:pt>
    <dgm:pt modelId="{A07D4F71-A331-45CD-802E-85760C9621A1}" type="parTrans" cxnId="{48FF6ADA-008F-4634-9409-6D3391B611CB}">
      <dgm:prSet/>
      <dgm:spPr/>
      <dgm:t>
        <a:bodyPr/>
        <a:lstStyle/>
        <a:p>
          <a:endParaRPr lang="pt-PT"/>
        </a:p>
      </dgm:t>
    </dgm:pt>
    <dgm:pt modelId="{53335D17-589E-4AFE-832A-3EF9565374E3}" type="sibTrans" cxnId="{48FF6ADA-008F-4634-9409-6D3391B611CB}">
      <dgm:prSet/>
      <dgm:spPr/>
      <dgm:t>
        <a:bodyPr/>
        <a:lstStyle/>
        <a:p>
          <a:endParaRPr lang="pt-PT"/>
        </a:p>
      </dgm:t>
    </dgm:pt>
    <dgm:pt modelId="{A6398F2B-D8E6-4391-A8E1-E38573EA5C00}">
      <dgm:prSet phldrT="[Texto]"/>
      <dgm:spPr/>
      <dgm:t>
        <a:bodyPr/>
        <a:lstStyle/>
        <a:p>
          <a:r>
            <a:rPr lang="pt-PT"/>
            <a:t>Confiança</a:t>
          </a:r>
        </a:p>
      </dgm:t>
    </dgm:pt>
    <dgm:pt modelId="{972964FD-B2CB-4275-9548-95569FF7FBE9}" type="parTrans" cxnId="{32FEF0A2-B499-4A7B-B565-EEB284E56B1B}">
      <dgm:prSet/>
      <dgm:spPr/>
      <dgm:t>
        <a:bodyPr/>
        <a:lstStyle/>
        <a:p>
          <a:endParaRPr lang="pt-PT"/>
        </a:p>
      </dgm:t>
    </dgm:pt>
    <dgm:pt modelId="{204D2258-9D09-474F-9CFD-A9EBD64C2456}" type="sibTrans" cxnId="{32FEF0A2-B499-4A7B-B565-EEB284E56B1B}">
      <dgm:prSet/>
      <dgm:spPr/>
      <dgm:t>
        <a:bodyPr/>
        <a:lstStyle/>
        <a:p>
          <a:endParaRPr lang="pt-PT"/>
        </a:p>
      </dgm:t>
    </dgm:pt>
    <dgm:pt modelId="{E9BAC901-A1E2-46E5-A4B7-A3D00ABA15FC}">
      <dgm:prSet phldrT="[Texto]"/>
      <dgm:spPr/>
      <dgm:t>
        <a:bodyPr/>
        <a:lstStyle/>
        <a:p>
          <a:r>
            <a:rPr lang="pt-PT"/>
            <a:t>Segurança</a:t>
          </a:r>
        </a:p>
      </dgm:t>
    </dgm:pt>
    <dgm:pt modelId="{7388419C-6EA1-46D6-8366-4B768D475B29}" type="parTrans" cxnId="{73A75CFF-DC5D-4B22-9347-599162486373}">
      <dgm:prSet/>
      <dgm:spPr/>
      <dgm:t>
        <a:bodyPr/>
        <a:lstStyle/>
        <a:p>
          <a:endParaRPr lang="pt-PT"/>
        </a:p>
      </dgm:t>
    </dgm:pt>
    <dgm:pt modelId="{4232BE1B-1630-485E-9564-D7BD7A4146DF}" type="sibTrans" cxnId="{73A75CFF-DC5D-4B22-9347-599162486373}">
      <dgm:prSet/>
      <dgm:spPr/>
      <dgm:t>
        <a:bodyPr/>
        <a:lstStyle/>
        <a:p>
          <a:endParaRPr lang="pt-PT"/>
        </a:p>
      </dgm:t>
    </dgm:pt>
    <dgm:pt modelId="{78326698-2AC5-4FF6-AC69-E3D0F53B6591}">
      <dgm:prSet phldrT="[Texto]"/>
      <dgm:spPr/>
      <dgm:t>
        <a:bodyPr/>
        <a:lstStyle/>
        <a:p>
          <a:r>
            <a:rPr lang="pt-PT"/>
            <a:t>Conforto</a:t>
          </a:r>
        </a:p>
      </dgm:t>
    </dgm:pt>
    <dgm:pt modelId="{3904ED37-D291-47CF-A442-9B8B130BC095}" type="parTrans" cxnId="{2AAD4F47-7069-412D-8C1B-D1264576B38A}">
      <dgm:prSet/>
      <dgm:spPr/>
      <dgm:t>
        <a:bodyPr/>
        <a:lstStyle/>
        <a:p>
          <a:endParaRPr lang="pt-PT"/>
        </a:p>
      </dgm:t>
    </dgm:pt>
    <dgm:pt modelId="{74AB6A95-00E7-494A-8A56-548984869F2A}" type="sibTrans" cxnId="{2AAD4F47-7069-412D-8C1B-D1264576B38A}">
      <dgm:prSet/>
      <dgm:spPr/>
      <dgm:t>
        <a:bodyPr/>
        <a:lstStyle/>
        <a:p>
          <a:endParaRPr lang="pt-PT"/>
        </a:p>
      </dgm:t>
    </dgm:pt>
    <dgm:pt modelId="{877E3ECC-BD6F-4BF2-8213-902E2862E86B}" type="pres">
      <dgm:prSet presAssocID="{5E9096AE-2375-4B9A-BABA-D53D75B37D66}" presName="cycle" presStyleCnt="0">
        <dgm:presLayoutVars>
          <dgm:dir/>
          <dgm:resizeHandles val="exact"/>
        </dgm:presLayoutVars>
      </dgm:prSet>
      <dgm:spPr/>
    </dgm:pt>
    <dgm:pt modelId="{4DBA06E8-E923-4D1D-BD2B-293ACC6EDAE3}" type="pres">
      <dgm:prSet presAssocID="{AEB195F1-BB18-483E-AAD8-E9423A10E630}" presName="node" presStyleLbl="node1" presStyleIdx="0" presStyleCnt="4">
        <dgm:presLayoutVars>
          <dgm:bulletEnabled val="1"/>
        </dgm:presLayoutVars>
      </dgm:prSet>
      <dgm:spPr/>
    </dgm:pt>
    <dgm:pt modelId="{6183C698-154E-4B26-9873-657FFAFB2284}" type="pres">
      <dgm:prSet presAssocID="{AEB195F1-BB18-483E-AAD8-E9423A10E630}" presName="spNode" presStyleCnt="0"/>
      <dgm:spPr/>
    </dgm:pt>
    <dgm:pt modelId="{5C0729D7-1355-439B-A328-BE8F2170E6AC}" type="pres">
      <dgm:prSet presAssocID="{53335D17-589E-4AFE-832A-3EF9565374E3}" presName="sibTrans" presStyleLbl="sibTrans1D1" presStyleIdx="0" presStyleCnt="4"/>
      <dgm:spPr/>
    </dgm:pt>
    <dgm:pt modelId="{3BD8DDBD-C656-42AC-B3B8-83B00C09F34E}" type="pres">
      <dgm:prSet presAssocID="{A6398F2B-D8E6-4391-A8E1-E38573EA5C00}" presName="node" presStyleLbl="node1" presStyleIdx="1" presStyleCnt="4" custRadScaleRad="140303">
        <dgm:presLayoutVars>
          <dgm:bulletEnabled val="1"/>
        </dgm:presLayoutVars>
      </dgm:prSet>
      <dgm:spPr/>
    </dgm:pt>
    <dgm:pt modelId="{AF08C23D-269D-4338-86AA-820472F6E824}" type="pres">
      <dgm:prSet presAssocID="{A6398F2B-D8E6-4391-A8E1-E38573EA5C00}" presName="spNode" presStyleCnt="0"/>
      <dgm:spPr/>
    </dgm:pt>
    <dgm:pt modelId="{F4E9ACA0-0916-4E49-B1FD-77BF1BD747E9}" type="pres">
      <dgm:prSet presAssocID="{204D2258-9D09-474F-9CFD-A9EBD64C2456}" presName="sibTrans" presStyleLbl="sibTrans1D1" presStyleIdx="1" presStyleCnt="4"/>
      <dgm:spPr/>
    </dgm:pt>
    <dgm:pt modelId="{A4B23FE7-2D33-4947-AE9C-07209643349F}" type="pres">
      <dgm:prSet presAssocID="{E9BAC901-A1E2-46E5-A4B7-A3D00ABA15FC}" presName="node" presStyleLbl="node1" presStyleIdx="2" presStyleCnt="4" custRadScaleRad="100118" custRadScaleInc="9294">
        <dgm:presLayoutVars>
          <dgm:bulletEnabled val="1"/>
        </dgm:presLayoutVars>
      </dgm:prSet>
      <dgm:spPr/>
    </dgm:pt>
    <dgm:pt modelId="{E7237679-FCA8-42C1-A4ED-AA588232AAE9}" type="pres">
      <dgm:prSet presAssocID="{E9BAC901-A1E2-46E5-A4B7-A3D00ABA15FC}" presName="spNode" presStyleCnt="0"/>
      <dgm:spPr/>
    </dgm:pt>
    <dgm:pt modelId="{4659B57D-9170-422B-A314-E8E6F642A185}" type="pres">
      <dgm:prSet presAssocID="{4232BE1B-1630-485E-9564-D7BD7A4146DF}" presName="sibTrans" presStyleLbl="sibTrans1D1" presStyleIdx="2" presStyleCnt="4"/>
      <dgm:spPr/>
    </dgm:pt>
    <dgm:pt modelId="{C1D8C41B-E381-45C4-A5E7-C86458A513D5}" type="pres">
      <dgm:prSet presAssocID="{78326698-2AC5-4FF6-AC69-E3D0F53B6591}" presName="node" presStyleLbl="node1" presStyleIdx="3" presStyleCnt="4" custRadScaleRad="140303">
        <dgm:presLayoutVars>
          <dgm:bulletEnabled val="1"/>
        </dgm:presLayoutVars>
      </dgm:prSet>
      <dgm:spPr/>
    </dgm:pt>
    <dgm:pt modelId="{53EA01AF-4DCB-4888-9E16-4CE2A22F2B7E}" type="pres">
      <dgm:prSet presAssocID="{78326698-2AC5-4FF6-AC69-E3D0F53B6591}" presName="spNode" presStyleCnt="0"/>
      <dgm:spPr/>
    </dgm:pt>
    <dgm:pt modelId="{E2954476-79AC-44EB-B801-788BD215D1ED}" type="pres">
      <dgm:prSet presAssocID="{74AB6A95-00E7-494A-8A56-548984869F2A}" presName="sibTrans" presStyleLbl="sibTrans1D1" presStyleIdx="3" presStyleCnt="4"/>
      <dgm:spPr/>
    </dgm:pt>
  </dgm:ptLst>
  <dgm:cxnLst>
    <dgm:cxn modelId="{E21BE622-0359-4BAB-86CB-A553DB67EB44}" type="presOf" srcId="{E9BAC901-A1E2-46E5-A4B7-A3D00ABA15FC}" destId="{A4B23FE7-2D33-4947-AE9C-07209643349F}" srcOrd="0" destOrd="0" presId="urn:microsoft.com/office/officeart/2005/8/layout/cycle6"/>
    <dgm:cxn modelId="{F8657B3B-9963-4B90-9D36-F8307FE605BB}" type="presOf" srcId="{74AB6A95-00E7-494A-8A56-548984869F2A}" destId="{E2954476-79AC-44EB-B801-788BD215D1ED}" srcOrd="0" destOrd="0" presId="urn:microsoft.com/office/officeart/2005/8/layout/cycle6"/>
    <dgm:cxn modelId="{DA335946-62A6-44F4-848E-99AC0DB754D6}" type="presOf" srcId="{5E9096AE-2375-4B9A-BABA-D53D75B37D66}" destId="{877E3ECC-BD6F-4BF2-8213-902E2862E86B}" srcOrd="0" destOrd="0" presId="urn:microsoft.com/office/officeart/2005/8/layout/cycle6"/>
    <dgm:cxn modelId="{2AAD4F47-7069-412D-8C1B-D1264576B38A}" srcId="{5E9096AE-2375-4B9A-BABA-D53D75B37D66}" destId="{78326698-2AC5-4FF6-AC69-E3D0F53B6591}" srcOrd="3" destOrd="0" parTransId="{3904ED37-D291-47CF-A442-9B8B130BC095}" sibTransId="{74AB6A95-00E7-494A-8A56-548984869F2A}"/>
    <dgm:cxn modelId="{C9C7617B-1858-4316-B071-A2BCFFD00A23}" type="presOf" srcId="{53335D17-589E-4AFE-832A-3EF9565374E3}" destId="{5C0729D7-1355-439B-A328-BE8F2170E6AC}" srcOrd="0" destOrd="0" presId="urn:microsoft.com/office/officeart/2005/8/layout/cycle6"/>
    <dgm:cxn modelId="{1B94EB8D-15ED-4186-9238-AD3575FAE0E3}" type="presOf" srcId="{78326698-2AC5-4FF6-AC69-E3D0F53B6591}" destId="{C1D8C41B-E381-45C4-A5E7-C86458A513D5}" srcOrd="0" destOrd="0" presId="urn:microsoft.com/office/officeart/2005/8/layout/cycle6"/>
    <dgm:cxn modelId="{2387859A-39D7-43B0-8593-AECCFE98D494}" type="presOf" srcId="{AEB195F1-BB18-483E-AAD8-E9423A10E630}" destId="{4DBA06E8-E923-4D1D-BD2B-293ACC6EDAE3}" srcOrd="0" destOrd="0" presId="urn:microsoft.com/office/officeart/2005/8/layout/cycle6"/>
    <dgm:cxn modelId="{32FEF0A2-B499-4A7B-B565-EEB284E56B1B}" srcId="{5E9096AE-2375-4B9A-BABA-D53D75B37D66}" destId="{A6398F2B-D8E6-4391-A8E1-E38573EA5C00}" srcOrd="1" destOrd="0" parTransId="{972964FD-B2CB-4275-9548-95569FF7FBE9}" sibTransId="{204D2258-9D09-474F-9CFD-A9EBD64C2456}"/>
    <dgm:cxn modelId="{AB6A98B0-D03C-4FB0-A3D7-20BAFFBF5328}" type="presOf" srcId="{A6398F2B-D8E6-4391-A8E1-E38573EA5C00}" destId="{3BD8DDBD-C656-42AC-B3B8-83B00C09F34E}" srcOrd="0" destOrd="0" presId="urn:microsoft.com/office/officeart/2005/8/layout/cycle6"/>
    <dgm:cxn modelId="{D83697B7-CF76-48AA-B48E-CA0D6E46552A}" type="presOf" srcId="{204D2258-9D09-474F-9CFD-A9EBD64C2456}" destId="{F4E9ACA0-0916-4E49-B1FD-77BF1BD747E9}" srcOrd="0" destOrd="0" presId="urn:microsoft.com/office/officeart/2005/8/layout/cycle6"/>
    <dgm:cxn modelId="{48FF6ADA-008F-4634-9409-6D3391B611CB}" srcId="{5E9096AE-2375-4B9A-BABA-D53D75B37D66}" destId="{AEB195F1-BB18-483E-AAD8-E9423A10E630}" srcOrd="0" destOrd="0" parTransId="{A07D4F71-A331-45CD-802E-85760C9621A1}" sibTransId="{53335D17-589E-4AFE-832A-3EF9565374E3}"/>
    <dgm:cxn modelId="{42AE8FED-3D67-4AE1-A9FB-E8A92EF0265C}" type="presOf" srcId="{4232BE1B-1630-485E-9564-D7BD7A4146DF}" destId="{4659B57D-9170-422B-A314-E8E6F642A185}" srcOrd="0" destOrd="0" presId="urn:microsoft.com/office/officeart/2005/8/layout/cycle6"/>
    <dgm:cxn modelId="{73A75CFF-DC5D-4B22-9347-599162486373}" srcId="{5E9096AE-2375-4B9A-BABA-D53D75B37D66}" destId="{E9BAC901-A1E2-46E5-A4B7-A3D00ABA15FC}" srcOrd="2" destOrd="0" parTransId="{7388419C-6EA1-46D6-8366-4B768D475B29}" sibTransId="{4232BE1B-1630-485E-9564-D7BD7A4146DF}"/>
    <dgm:cxn modelId="{F674D3F6-FA1E-4D95-BE3F-F818DD1D6A81}" type="presParOf" srcId="{877E3ECC-BD6F-4BF2-8213-902E2862E86B}" destId="{4DBA06E8-E923-4D1D-BD2B-293ACC6EDAE3}" srcOrd="0" destOrd="0" presId="urn:microsoft.com/office/officeart/2005/8/layout/cycle6"/>
    <dgm:cxn modelId="{BC6B4428-4999-48BE-B089-67DBEFCC0E45}" type="presParOf" srcId="{877E3ECC-BD6F-4BF2-8213-902E2862E86B}" destId="{6183C698-154E-4B26-9873-657FFAFB2284}" srcOrd="1" destOrd="0" presId="urn:microsoft.com/office/officeart/2005/8/layout/cycle6"/>
    <dgm:cxn modelId="{91642416-8158-46B6-AD79-AB55DC232303}" type="presParOf" srcId="{877E3ECC-BD6F-4BF2-8213-902E2862E86B}" destId="{5C0729D7-1355-439B-A328-BE8F2170E6AC}" srcOrd="2" destOrd="0" presId="urn:microsoft.com/office/officeart/2005/8/layout/cycle6"/>
    <dgm:cxn modelId="{2A735B81-510C-4BAB-BDCE-2C7013FF6179}" type="presParOf" srcId="{877E3ECC-BD6F-4BF2-8213-902E2862E86B}" destId="{3BD8DDBD-C656-42AC-B3B8-83B00C09F34E}" srcOrd="3" destOrd="0" presId="urn:microsoft.com/office/officeart/2005/8/layout/cycle6"/>
    <dgm:cxn modelId="{2589D4BF-E54F-4B5F-9765-9FFF51E6595A}" type="presParOf" srcId="{877E3ECC-BD6F-4BF2-8213-902E2862E86B}" destId="{AF08C23D-269D-4338-86AA-820472F6E824}" srcOrd="4" destOrd="0" presId="urn:microsoft.com/office/officeart/2005/8/layout/cycle6"/>
    <dgm:cxn modelId="{E18F5B15-9F26-4F51-BB2D-4B630A794EFA}" type="presParOf" srcId="{877E3ECC-BD6F-4BF2-8213-902E2862E86B}" destId="{F4E9ACA0-0916-4E49-B1FD-77BF1BD747E9}" srcOrd="5" destOrd="0" presId="urn:microsoft.com/office/officeart/2005/8/layout/cycle6"/>
    <dgm:cxn modelId="{5C9CAF62-EB63-40AD-AE87-4436E0D62F33}" type="presParOf" srcId="{877E3ECC-BD6F-4BF2-8213-902E2862E86B}" destId="{A4B23FE7-2D33-4947-AE9C-07209643349F}" srcOrd="6" destOrd="0" presId="urn:microsoft.com/office/officeart/2005/8/layout/cycle6"/>
    <dgm:cxn modelId="{77546676-434F-432E-8BD9-02FC54C1B4F2}" type="presParOf" srcId="{877E3ECC-BD6F-4BF2-8213-902E2862E86B}" destId="{E7237679-FCA8-42C1-A4ED-AA588232AAE9}" srcOrd="7" destOrd="0" presId="urn:microsoft.com/office/officeart/2005/8/layout/cycle6"/>
    <dgm:cxn modelId="{5923558C-9554-4774-A5C5-55C69D5540B3}" type="presParOf" srcId="{877E3ECC-BD6F-4BF2-8213-902E2862E86B}" destId="{4659B57D-9170-422B-A314-E8E6F642A185}" srcOrd="8" destOrd="0" presId="urn:microsoft.com/office/officeart/2005/8/layout/cycle6"/>
    <dgm:cxn modelId="{D92A4714-8255-4D33-B934-60D5A49CCB38}" type="presParOf" srcId="{877E3ECC-BD6F-4BF2-8213-902E2862E86B}" destId="{C1D8C41B-E381-45C4-A5E7-C86458A513D5}" srcOrd="9" destOrd="0" presId="urn:microsoft.com/office/officeart/2005/8/layout/cycle6"/>
    <dgm:cxn modelId="{E79AF56A-D865-4665-B4C8-830B3F35ADC6}" type="presParOf" srcId="{877E3ECC-BD6F-4BF2-8213-902E2862E86B}" destId="{53EA01AF-4DCB-4888-9E16-4CE2A22F2B7E}" srcOrd="10" destOrd="0" presId="urn:microsoft.com/office/officeart/2005/8/layout/cycle6"/>
    <dgm:cxn modelId="{92AFCA99-5793-40E5-8CFC-B7393A9725F8}" type="presParOf" srcId="{877E3ECC-BD6F-4BF2-8213-902E2862E86B}" destId="{E2954476-79AC-44EB-B801-788BD215D1ED}"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A06E8-E923-4D1D-BD2B-293ACC6EDAE3}">
      <dsp:nvSpPr>
        <dsp:cNvPr id="0" name=""/>
        <dsp:cNvSpPr/>
      </dsp:nvSpPr>
      <dsp:spPr>
        <a:xfrm>
          <a:off x="3424523" y="1563"/>
          <a:ext cx="1497783" cy="973559"/>
        </a:xfrm>
        <a:prstGeom prst="round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t-PT" sz="2300" kern="1200" dirty="0"/>
            <a:t>Qualidade</a:t>
          </a:r>
        </a:p>
      </dsp:txBody>
      <dsp:txXfrm>
        <a:off x="3472048" y="49088"/>
        <a:ext cx="1402733" cy="878509"/>
      </dsp:txXfrm>
    </dsp:sp>
    <dsp:sp modelId="{5C0729D7-1355-439B-A328-BE8F2170E6AC}">
      <dsp:nvSpPr>
        <dsp:cNvPr id="0" name=""/>
        <dsp:cNvSpPr/>
      </dsp:nvSpPr>
      <dsp:spPr>
        <a:xfrm>
          <a:off x="3308230" y="673511"/>
          <a:ext cx="3213719" cy="3213719"/>
        </a:xfrm>
        <a:custGeom>
          <a:avLst/>
          <a:gdLst/>
          <a:ahLst/>
          <a:cxnLst/>
          <a:rect l="0" t="0" r="0" b="0"/>
          <a:pathLst>
            <a:path>
              <a:moveTo>
                <a:pt x="1631347" y="186"/>
              </a:moveTo>
              <a:arcTo wR="1606859" hR="1606859" stAng="16252392" swAng="3827490"/>
            </a:path>
          </a:pathLst>
        </a:custGeom>
        <a:noFill/>
        <a:ln w="12700" cap="flat" cmpd="sng" algn="ctr">
          <a:solidFill>
            <a:schemeClr val="accent1">
              <a:shade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D8DDBD-C656-42AC-B3B8-83B00C09F34E}">
      <dsp:nvSpPr>
        <dsp:cNvPr id="0" name=""/>
        <dsp:cNvSpPr/>
      </dsp:nvSpPr>
      <dsp:spPr>
        <a:xfrm>
          <a:off x="5678995" y="1608422"/>
          <a:ext cx="1497783" cy="973559"/>
        </a:xfrm>
        <a:prstGeom prst="roundRect">
          <a:avLst/>
        </a:prstGeom>
        <a:solidFill>
          <a:schemeClr val="accent1">
            <a:shade val="80000"/>
            <a:hueOff val="148730"/>
            <a:satOff val="-3019"/>
            <a:lumOff val="102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t-PT" sz="2300" kern="1200"/>
            <a:t>Confiança</a:t>
          </a:r>
        </a:p>
      </dsp:txBody>
      <dsp:txXfrm>
        <a:off x="5726520" y="1655947"/>
        <a:ext cx="1402733" cy="878509"/>
      </dsp:txXfrm>
    </dsp:sp>
    <dsp:sp modelId="{F4E9ACA0-0916-4E49-B1FD-77BF1BD747E9}">
      <dsp:nvSpPr>
        <dsp:cNvPr id="0" name=""/>
        <dsp:cNvSpPr/>
      </dsp:nvSpPr>
      <dsp:spPr>
        <a:xfrm>
          <a:off x="3289840" y="344653"/>
          <a:ext cx="3213719" cy="3213719"/>
        </a:xfrm>
        <a:custGeom>
          <a:avLst/>
          <a:gdLst/>
          <a:ahLst/>
          <a:cxnLst/>
          <a:rect l="0" t="0" r="0" b="0"/>
          <a:pathLst>
            <a:path>
              <a:moveTo>
                <a:pt x="3077651" y="2253983"/>
              </a:moveTo>
              <a:arcTo wR="1606859" hR="1606859" stAng="1424921" swAng="4048907"/>
            </a:path>
          </a:pathLst>
        </a:custGeom>
        <a:noFill/>
        <a:ln w="12700" cap="flat" cmpd="sng" algn="ctr">
          <a:solidFill>
            <a:schemeClr val="accent1">
              <a:shade val="90000"/>
              <a:hueOff val="148737"/>
              <a:satOff val="-2867"/>
              <a:lumOff val="9375"/>
              <a:alphaOff val="0"/>
            </a:schemeClr>
          </a:solidFill>
          <a:prstDash val="solid"/>
        </a:ln>
        <a:effectLst/>
      </dsp:spPr>
      <dsp:style>
        <a:lnRef idx="1">
          <a:scrgbClr r="0" g="0" b="0"/>
        </a:lnRef>
        <a:fillRef idx="0">
          <a:scrgbClr r="0" g="0" b="0"/>
        </a:fillRef>
        <a:effectRef idx="0">
          <a:scrgbClr r="0" g="0" b="0"/>
        </a:effectRef>
        <a:fontRef idx="minor"/>
      </dsp:style>
    </dsp:sp>
    <dsp:sp modelId="{A4B23FE7-2D33-4947-AE9C-07209643349F}">
      <dsp:nvSpPr>
        <dsp:cNvPr id="0" name=""/>
        <dsp:cNvSpPr/>
      </dsp:nvSpPr>
      <dsp:spPr>
        <a:xfrm>
          <a:off x="3346266" y="3215274"/>
          <a:ext cx="1497783" cy="973559"/>
        </a:xfrm>
        <a:prstGeom prst="roundRect">
          <a:avLst/>
        </a:prstGeom>
        <a:solidFill>
          <a:schemeClr val="accent1">
            <a:shade val="80000"/>
            <a:hueOff val="297461"/>
            <a:satOff val="-6039"/>
            <a:lumOff val="204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t-PT" sz="2300" kern="1200"/>
            <a:t>Segurança</a:t>
          </a:r>
        </a:p>
      </dsp:txBody>
      <dsp:txXfrm>
        <a:off x="3393791" y="3262799"/>
        <a:ext cx="1402733" cy="878509"/>
      </dsp:txXfrm>
    </dsp:sp>
    <dsp:sp modelId="{4659B57D-9170-422B-A314-E8E6F642A185}">
      <dsp:nvSpPr>
        <dsp:cNvPr id="0" name=""/>
        <dsp:cNvSpPr/>
      </dsp:nvSpPr>
      <dsp:spPr>
        <a:xfrm>
          <a:off x="1805543" y="262671"/>
          <a:ext cx="3213719" cy="3213719"/>
        </a:xfrm>
        <a:custGeom>
          <a:avLst/>
          <a:gdLst/>
          <a:ahLst/>
          <a:cxnLst/>
          <a:rect l="0" t="0" r="0" b="0"/>
          <a:pathLst>
            <a:path>
              <a:moveTo>
                <a:pt x="1524352" y="3211599"/>
              </a:moveTo>
              <a:arcTo wR="1606859" hR="1606859" stAng="5576596" swAng="3609155"/>
            </a:path>
          </a:pathLst>
        </a:custGeom>
        <a:noFill/>
        <a:ln w="12700" cap="flat" cmpd="sng" algn="ctr">
          <a:solidFill>
            <a:schemeClr val="accent1">
              <a:shade val="90000"/>
              <a:hueOff val="297474"/>
              <a:satOff val="-5735"/>
              <a:lumOff val="18749"/>
              <a:alphaOff val="0"/>
            </a:schemeClr>
          </a:solidFill>
          <a:prstDash val="solid"/>
        </a:ln>
        <a:effectLst/>
      </dsp:spPr>
      <dsp:style>
        <a:lnRef idx="1">
          <a:scrgbClr r="0" g="0" b="0"/>
        </a:lnRef>
        <a:fillRef idx="0">
          <a:scrgbClr r="0" g="0" b="0"/>
        </a:fillRef>
        <a:effectRef idx="0">
          <a:scrgbClr r="0" g="0" b="0"/>
        </a:effectRef>
        <a:fontRef idx="minor"/>
      </dsp:style>
    </dsp:sp>
    <dsp:sp modelId="{C1D8C41B-E381-45C4-A5E7-C86458A513D5}">
      <dsp:nvSpPr>
        <dsp:cNvPr id="0" name=""/>
        <dsp:cNvSpPr/>
      </dsp:nvSpPr>
      <dsp:spPr>
        <a:xfrm>
          <a:off x="1170050" y="1608422"/>
          <a:ext cx="1497783" cy="973559"/>
        </a:xfrm>
        <a:prstGeom prst="roundRect">
          <a:avLst/>
        </a:prstGeom>
        <a:solidFill>
          <a:schemeClr val="accent1">
            <a:shade val="80000"/>
            <a:hueOff val="446191"/>
            <a:satOff val="-9058"/>
            <a:lumOff val="306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t-PT" sz="2300" kern="1200"/>
            <a:t>Conforto</a:t>
          </a:r>
        </a:p>
      </dsp:txBody>
      <dsp:txXfrm>
        <a:off x="1217575" y="1655947"/>
        <a:ext cx="1402733" cy="878509"/>
      </dsp:txXfrm>
    </dsp:sp>
    <dsp:sp modelId="{E2954476-79AC-44EB-B801-788BD215D1ED}">
      <dsp:nvSpPr>
        <dsp:cNvPr id="0" name=""/>
        <dsp:cNvSpPr/>
      </dsp:nvSpPr>
      <dsp:spPr>
        <a:xfrm>
          <a:off x="1824879" y="673511"/>
          <a:ext cx="3213719" cy="3213719"/>
        </a:xfrm>
        <a:custGeom>
          <a:avLst/>
          <a:gdLst/>
          <a:ahLst/>
          <a:cxnLst/>
          <a:rect l="0" t="0" r="0" b="0"/>
          <a:pathLst>
            <a:path>
              <a:moveTo>
                <a:pt x="154549" y="919260"/>
              </a:moveTo>
              <a:arcTo wR="1606859" hR="1606859" stAng="12320118" swAng="3827490"/>
            </a:path>
          </a:pathLst>
        </a:custGeom>
        <a:noFill/>
        <a:ln w="12700" cap="flat" cmpd="sng" algn="ctr">
          <a:solidFill>
            <a:schemeClr val="accent1">
              <a:shade val="90000"/>
              <a:hueOff val="446212"/>
              <a:satOff val="-8602"/>
              <a:lumOff val="28124"/>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BF0DE-AA92-4BEF-A1B7-AEAC4D96BF6D}" type="datetimeFigureOut">
              <a:rPr lang="pt-PT" smtClean="0"/>
              <a:t>04/05/2020</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DA864-853B-4D03-B902-A65D96080D0D}" type="slidenum">
              <a:rPr lang="pt-PT" smtClean="0"/>
              <a:t>‹nº›</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Boa tarde, nós somos da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e vimos hoje, aqui, apresentar o nosso negócio.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a:t>
            </a:fld>
            <a:endParaRPr lang="pt-PT"/>
          </a:p>
        </p:txBody>
      </p:sp>
    </p:spTree>
    <p:extLst>
      <p:ext uri="{BB962C8B-B14F-4D97-AF65-F5344CB8AC3E}">
        <p14:creationId xmlns:p14="http://schemas.microsoft.com/office/powerpoint/2010/main" val="31815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O nosso mercado serão as pessoas com doenças críticas em caso de emergência e com medicação controlada. Os problemas que escolhemos para foco inicial foram, a tuberculose com cerca de 1750 pessoas a sofrer desta doença, a asma ativa que afeta cerca 700 mil pessoas, alergias que afetam 3,3 milhões de pessoas, o Parkinson afeta cerca de 180 mil portugueses e a diabetes atormenta cerca de um milhão e vinte e quatro mil portugueses.</a:t>
            </a:r>
          </a:p>
          <a:p>
            <a:pPr marL="0" indent="0">
              <a:buFont typeface="Arial" panose="020B0604020202020204" pitchFamily="34" charset="0"/>
              <a:buNone/>
            </a:pPr>
            <a:endParaRPr lang="pt-PT" dirty="0"/>
          </a:p>
          <a:p>
            <a:pPr marL="171450" indent="-171450">
              <a:buFont typeface="Arial" panose="020B0604020202020204" pitchFamily="34" charset="0"/>
              <a:buChar char="•"/>
            </a:pPr>
            <a:r>
              <a:rPr lang="pt-PT" dirty="0"/>
              <a:t>1.024.100</a:t>
            </a:r>
            <a:r>
              <a:rPr lang="pt-PT" dirty="0">
                <a:latin typeface="Abadi" panose="020B0604020104020204" pitchFamily="34" charset="0"/>
              </a:rPr>
              <a:t> </a:t>
            </a:r>
            <a:r>
              <a:rPr lang="pt-PT" dirty="0"/>
              <a:t>portugueses tem diabetes [relatório anual do observatório nacional da diabetes]</a:t>
            </a:r>
          </a:p>
          <a:p>
            <a:pPr marL="171450" indent="-171450">
              <a:buFont typeface="Arial" panose="020B0604020202020204" pitchFamily="34" charset="0"/>
              <a:buChar char="•"/>
            </a:pPr>
            <a:r>
              <a:rPr lang="pt-PT" dirty="0"/>
              <a:t>1750 sofrem de tuberculose [DGS]</a:t>
            </a:r>
          </a:p>
          <a:p>
            <a:pPr marL="171450" indent="-171450">
              <a:buFont typeface="Arial" panose="020B0604020202020204" pitchFamily="34" charset="0"/>
              <a:buChar char="•"/>
            </a:pPr>
            <a:r>
              <a:rPr lang="pt-PT" dirty="0"/>
              <a:t>700 mil têm asma ativa [imunologista Mário Morais de Almeida, presidente da Associação Portuguesa de Asmáticos]</a:t>
            </a:r>
          </a:p>
          <a:p>
            <a:pPr marL="171450" indent="-171450">
              <a:buFont typeface="Arial" panose="020B0604020202020204" pitchFamily="34" charset="0"/>
              <a:buChar char="•"/>
            </a:pPr>
            <a:r>
              <a:rPr lang="pt-PT" dirty="0"/>
              <a:t>180 mil sofrem de </a:t>
            </a:r>
            <a:r>
              <a:rPr lang="pt-PT" dirty="0" err="1"/>
              <a:t>parkinson</a:t>
            </a:r>
            <a:r>
              <a:rPr lang="pt-PT" dirty="0"/>
              <a:t> [neurologista Cristina Januário em parceria com a Associação de Doentes de Parkinson]</a:t>
            </a:r>
          </a:p>
          <a:p>
            <a:pPr marL="171450" indent="-171450">
              <a:buFont typeface="Arial" panose="020B0604020202020204" pitchFamily="34" charset="0"/>
              <a:buChar char="•"/>
            </a:pPr>
            <a:r>
              <a:rPr lang="pt-PT" dirty="0"/>
              <a:t>3.3 milhões de pessoas com alergias [médica </a:t>
            </a:r>
            <a:r>
              <a:rPr lang="pt-PT" dirty="0" err="1"/>
              <a:t>imunoalergologista</a:t>
            </a:r>
            <a:r>
              <a:rPr lang="pt-PT" dirty="0"/>
              <a:t> Helena </a:t>
            </a:r>
            <a:r>
              <a:rPr lang="pt-PT" dirty="0" err="1"/>
              <a:t>Pité</a:t>
            </a:r>
            <a:r>
              <a:rPr lang="pt-PT" dirty="0"/>
              <a:t>]</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10</a:t>
            </a:fld>
            <a:endParaRPr lang="pt-PT"/>
          </a:p>
        </p:txBody>
      </p:sp>
    </p:spTree>
    <p:extLst>
      <p:ext uri="{BB962C8B-B14F-4D97-AF65-F5344CB8AC3E}">
        <p14:creationId xmlns:p14="http://schemas.microsoft.com/office/powerpoint/2010/main" val="2700773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Tendo em conta a informação que acabei de apresentar, o nosso potencial mercado máximo é de 5 milhões, duzentos e cinco mil e oitocentas e cinquenta pessoas. Considerando que, algumas pessoas possam sofrer simultaneamente de duas ou mais doenças das referias, fizemos uma redução de 20% ao valor de mercado máximo, ficando assim com, aproximadamente, 4 milhões e cento e cinquenta mil pessoas.</a:t>
            </a:r>
          </a:p>
          <a:p>
            <a:r>
              <a:rPr lang="pt-PT" sz="1200" kern="1200" dirty="0">
                <a:solidFill>
                  <a:schemeClr val="tx1"/>
                </a:solidFill>
                <a:effectLst/>
                <a:latin typeface="+mn-lt"/>
                <a:ea typeface="+mn-ea"/>
                <a:cs typeface="+mn-cs"/>
              </a:rPr>
              <a:t>Uma vez que decidimos vender a pulseira a um valor de 22.5€ e considerando os 4 milhões e cento e cinquenta mil pessoas atingimos um mercado potencial de 93 milhões 375 mil euros.</a:t>
            </a:r>
          </a:p>
          <a:p>
            <a:r>
              <a:rPr lang="pt-PT" sz="1200" kern="1200" dirty="0">
                <a:solidFill>
                  <a:schemeClr val="tx1"/>
                </a:solidFill>
                <a:effectLst/>
                <a:latin typeface="+mn-lt"/>
                <a:ea typeface="+mn-ea"/>
                <a:cs typeface="+mn-cs"/>
              </a:rPr>
              <a:t>Para o nosso primeiro ano, vamos considerar 0.75% do valor de mercado, ou seja, aproximadamente, setecentos mil 312€.</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11</a:t>
            </a:fld>
            <a:endParaRPr lang="pt-PT"/>
          </a:p>
        </p:txBody>
      </p:sp>
    </p:spTree>
    <p:extLst>
      <p:ext uri="{BB962C8B-B14F-4D97-AF65-F5344CB8AC3E}">
        <p14:creationId xmlns:p14="http://schemas.microsoft.com/office/powerpoint/2010/main" val="313449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A nível demográfico, o nosso público-alvo é a população portuguesa, com destaque para as pessoas com doenças críticas e com medicação controlada, visto que ter a informação médica prontamente disponível é importante para estes indivíduos.</a:t>
            </a:r>
          </a:p>
          <a:p>
            <a:r>
              <a:rPr lang="pt-PT" sz="1200" kern="1200" dirty="0">
                <a:solidFill>
                  <a:schemeClr val="tx1"/>
                </a:solidFill>
                <a:effectLst/>
                <a:latin typeface="+mn-lt"/>
                <a:ea typeface="+mn-ea"/>
                <a:cs typeface="+mn-cs"/>
              </a:rPr>
              <a:t>Ainda assim, quem não se encontra dentro deste espetro, poderá adquirir o produto, embora não seja o nosso público alvo.</a:t>
            </a:r>
          </a:p>
          <a:p>
            <a:r>
              <a:rPr lang="pt-PT" sz="1200" kern="1200" dirty="0">
                <a:solidFill>
                  <a:schemeClr val="tx1"/>
                </a:solidFill>
                <a:effectLst/>
                <a:latin typeface="+mn-lt"/>
                <a:ea typeface="+mn-ea"/>
                <a:cs typeface="+mn-cs"/>
              </a:rPr>
              <a:t>Como nosso intermediário, iremos utilizar o serviço nacional de saúde, uma vez que será este a vender diretamente aos clientes.</a:t>
            </a:r>
          </a:p>
          <a:p>
            <a:r>
              <a:rPr lang="pt-PT" sz="1200" kern="1200" dirty="0">
                <a:solidFill>
                  <a:schemeClr val="tx1"/>
                </a:solidFill>
                <a:effectLst/>
                <a:latin typeface="+mn-lt"/>
                <a:ea typeface="+mn-ea"/>
                <a:cs typeface="+mn-cs"/>
              </a:rPr>
              <a:t>Este produto é um produto bastante inovador, uma vez que, a nível direto, não foi encontrada nenhuma concorrência.</a:t>
            </a:r>
          </a:p>
          <a:p>
            <a:pPr marL="171450" indent="-171450">
              <a:buFont typeface="Arial" panose="020B0604020202020204" pitchFamily="34" charset="0"/>
              <a:buChar char="•"/>
            </a:pPr>
            <a:endParaRPr lang="pt-PT"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12</a:t>
            </a:fld>
            <a:endParaRPr lang="pt-PT"/>
          </a:p>
        </p:txBody>
      </p:sp>
    </p:spTree>
    <p:extLst>
      <p:ext uri="{BB962C8B-B14F-4D97-AF65-F5344CB8AC3E}">
        <p14:creationId xmlns:p14="http://schemas.microsoft.com/office/powerpoint/2010/main" val="429430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Pois bem, 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tem a ambição de se tornar num produto PADRÃO na área da saúde, facilitando em certa parte o processo médico. </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Para tal, regemo-nos pela a Qualidade de produtos e serviços, e pelo Conforto, Confiança e Segurança de todos os envolvidos no processo. A intenção será negociar, como referido anteriormente, com o Serviço Nacional de Saúde de a modo a serem transmitidos principalmente estes quatro valores da melhor maneira possível maximizando, por conseguinte, as vendas.</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13</a:t>
            </a:fld>
            <a:endParaRPr lang="pt-PT"/>
          </a:p>
        </p:txBody>
      </p:sp>
    </p:spTree>
    <p:extLst>
      <p:ext uri="{BB962C8B-B14F-4D97-AF65-F5344CB8AC3E}">
        <p14:creationId xmlns:p14="http://schemas.microsoft.com/office/powerpoint/2010/main" val="3097066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Abordaremos agora os objetivos SMART do nosso negócio.</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Em relação à especificidade, 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quer concentra-se no controlo de pontos críticos da área da saúde.</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Para os objetivos mensuráveis e atingíveis tomámos em consideração a obtenção das evoluções das doenças bem como de dados relativos à quantidade de consumo de medicamentos. A previsão da medicação necessária num futuro próximo também será obviamente tida em consideração.</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No que toca aos objetivos relevantes, focamo-nos na previsão de algumas doenças tendo em conta alguns sintomas – possivelmente com o auxílio da Inteligência Artificial.</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O objetivo temporal é alcançar uma carteira de perto de 31.125 clientes ao final de um ano.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14</a:t>
            </a:fld>
            <a:endParaRPr lang="pt-PT"/>
          </a:p>
        </p:txBody>
      </p:sp>
    </p:spTree>
    <p:extLst>
      <p:ext uri="{BB962C8B-B14F-4D97-AF65-F5344CB8AC3E}">
        <p14:creationId xmlns:p14="http://schemas.microsoft.com/office/powerpoint/2010/main" val="462230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No que diz respeito ao modelo VRIO consideramos que a pulseira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é um produto inovador e tecnológico, não existindo na atualidade nenhum capaz de igualar o seu propósito; assim atribuímos características de Valorização e de Raridade. </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A inimitabilidade será atingida através da criação de uma patente protegendo assim o produto contra possíveis imitações por parte de outras entidades e empresas. </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Sendo um produto da área da tecnologia é preciso organizar uma equipa mais direcionada para o desenvolvimento e para o estudo do mercado; equipa essa formada pelos 4 membros fundadores da empresa, que têm um vasto conhecimento dessa área. </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15</a:t>
            </a:fld>
            <a:endParaRPr lang="pt-PT"/>
          </a:p>
        </p:txBody>
      </p:sp>
    </p:spTree>
    <p:extLst>
      <p:ext uri="{BB962C8B-B14F-4D97-AF65-F5344CB8AC3E}">
        <p14:creationId xmlns:p14="http://schemas.microsoft.com/office/powerpoint/2010/main" val="334811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Após fazermos uma pequena análise do possível rumo que a empresa poderá tomar, listámos alguns fatores positivos e negativos quer interna e externamente.</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Como podemos analisar na tabela apresentada, nos pontos fortes consideramos ter uma equipa especializada na área da INFORMÁTICA tanto no ramo dos Sistemas como no ramo da Tecnologia de Informação. Negativamente, é de realçar a falta de capital bem como a falta de conhecimento na área da saúde.</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Já perante as oportunidades da empresa, abordamos um cenário diferente visto não termos concorrência direta, de podermos vir a ter um grande número de clientes e de a área da saúde ser uma forte aposta para investir. No que toca às ameaças, de facto se a empresa não tiver o auxílio do SNS a entrada no mercado fica mais dificultada. Caso isso venha a acontecer, a abordagem ao serviço privado será sempre uma segunda opção, o problema é que terá que ser feita grupo a grupo.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16</a:t>
            </a:fld>
            <a:endParaRPr lang="pt-PT"/>
          </a:p>
        </p:txBody>
      </p:sp>
    </p:spTree>
    <p:extLst>
      <p:ext uri="{BB962C8B-B14F-4D97-AF65-F5344CB8AC3E}">
        <p14:creationId xmlns:p14="http://schemas.microsoft.com/office/powerpoint/2010/main" val="319291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Em jeito de resumo apresentamos-vos o </a:t>
            </a:r>
            <a:r>
              <a:rPr lang="pt-PT" sz="1200" kern="1200" dirty="0" err="1">
                <a:solidFill>
                  <a:schemeClr val="tx1"/>
                </a:solidFill>
                <a:effectLst/>
                <a:latin typeface="+mn-lt"/>
                <a:ea typeface="+mn-ea"/>
                <a:cs typeface="+mn-cs"/>
              </a:rPr>
              <a:t>Canvas</a:t>
            </a:r>
            <a:r>
              <a:rPr lang="pt-PT" sz="1200" kern="1200" dirty="0">
                <a:solidFill>
                  <a:schemeClr val="tx1"/>
                </a:solidFill>
                <a:effectLst/>
                <a:latin typeface="+mn-lt"/>
                <a:ea typeface="+mn-ea"/>
                <a:cs typeface="+mn-cs"/>
              </a:rPr>
              <a:t> da empresa.</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Gostava só de destacar:</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	- os nossos </a:t>
            </a:r>
            <a:r>
              <a:rPr lang="pt-PT" sz="1200" kern="1200" dirty="0" err="1">
                <a:solidFill>
                  <a:schemeClr val="tx1"/>
                </a:solidFill>
                <a:effectLst/>
                <a:latin typeface="+mn-lt"/>
                <a:ea typeface="+mn-ea"/>
                <a:cs typeface="+mn-cs"/>
              </a:rPr>
              <a:t>Key</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Partnerships</a:t>
            </a:r>
            <a:r>
              <a:rPr lang="pt-PT" sz="1200" kern="1200" dirty="0">
                <a:solidFill>
                  <a:schemeClr val="tx1"/>
                </a:solidFill>
                <a:effectLst/>
                <a:latin typeface="+mn-lt"/>
                <a:ea typeface="+mn-ea"/>
                <a:cs typeface="+mn-cs"/>
              </a:rPr>
              <a:t>, os nossos fornecedores e o próprio SNS;</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	- as </a:t>
            </a:r>
            <a:r>
              <a:rPr lang="pt-PT" sz="1200" kern="1200" dirty="0" err="1">
                <a:solidFill>
                  <a:schemeClr val="tx1"/>
                </a:solidFill>
                <a:effectLst/>
                <a:latin typeface="+mn-lt"/>
                <a:ea typeface="+mn-ea"/>
                <a:cs typeface="+mn-cs"/>
              </a:rPr>
              <a:t>Key</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Activities</a:t>
            </a:r>
            <a:r>
              <a:rPr lang="pt-PT" sz="1200" kern="1200" dirty="0">
                <a:solidFill>
                  <a:schemeClr val="tx1"/>
                </a:solidFill>
                <a:effectLst/>
                <a:latin typeface="+mn-lt"/>
                <a:ea typeface="+mn-ea"/>
                <a:cs typeface="+mn-cs"/>
              </a:rPr>
              <a:t>, que se baseiam no desenvolvimento do software e nas negociações, novamente, com o SNS;</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	- as </a:t>
            </a:r>
            <a:r>
              <a:rPr lang="pt-PT" sz="1200" kern="1200" dirty="0" err="1">
                <a:solidFill>
                  <a:schemeClr val="tx1"/>
                </a:solidFill>
                <a:effectLst/>
                <a:latin typeface="+mn-lt"/>
                <a:ea typeface="+mn-ea"/>
                <a:cs typeface="+mn-cs"/>
              </a:rPr>
              <a:t>Customer</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Relationships</a:t>
            </a:r>
            <a:r>
              <a:rPr lang="pt-PT" sz="1200" kern="1200" dirty="0">
                <a:solidFill>
                  <a:schemeClr val="tx1"/>
                </a:solidFill>
                <a:effectLst/>
                <a:latin typeface="+mn-lt"/>
                <a:ea typeface="+mn-ea"/>
                <a:cs typeface="+mn-cs"/>
              </a:rPr>
              <a:t>, onde realçamos a linha de apoio ao cliente;</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	- e os </a:t>
            </a:r>
            <a:r>
              <a:rPr lang="pt-PT" sz="1200" kern="1200" dirty="0" err="1">
                <a:solidFill>
                  <a:schemeClr val="tx1"/>
                </a:solidFill>
                <a:effectLst/>
                <a:latin typeface="+mn-lt"/>
                <a:ea typeface="+mn-ea"/>
                <a:cs typeface="+mn-cs"/>
              </a:rPr>
              <a:t>Channels</a:t>
            </a:r>
            <a:r>
              <a:rPr lang="pt-PT" sz="1200" kern="1200" dirty="0">
                <a:solidFill>
                  <a:schemeClr val="tx1"/>
                </a:solidFill>
                <a:effectLst/>
                <a:latin typeface="+mn-lt"/>
                <a:ea typeface="+mn-ea"/>
                <a:cs typeface="+mn-cs"/>
              </a:rPr>
              <a:t> e a </a:t>
            </a:r>
            <a:r>
              <a:rPr lang="pt-PT" sz="1200" kern="1200" dirty="0" err="1">
                <a:solidFill>
                  <a:schemeClr val="tx1"/>
                </a:solidFill>
                <a:effectLst/>
                <a:latin typeface="+mn-lt"/>
                <a:ea typeface="+mn-ea"/>
                <a:cs typeface="+mn-cs"/>
              </a:rPr>
              <a:t>Revenue</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Streams</a:t>
            </a:r>
            <a:r>
              <a:rPr lang="pt-PT" sz="1200" kern="1200" dirty="0">
                <a:solidFill>
                  <a:schemeClr val="tx1"/>
                </a:solidFill>
                <a:effectLst/>
                <a:latin typeface="+mn-lt"/>
                <a:ea typeface="+mn-ea"/>
                <a:cs typeface="+mn-cs"/>
              </a:rPr>
              <a:t>, onde, mais uma vez se noa a importância do SNS referida à pouco.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17</a:t>
            </a:fld>
            <a:endParaRPr lang="pt-PT"/>
          </a:p>
        </p:txBody>
      </p:sp>
    </p:spTree>
    <p:extLst>
      <p:ext uri="{BB962C8B-B14F-4D97-AF65-F5344CB8AC3E}">
        <p14:creationId xmlns:p14="http://schemas.microsoft.com/office/powerpoint/2010/main" val="896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Para a realização do nosso plano de marketing, analisámos alguns possíveis custos do hardware e resolvemos contar com cerca de 15 EUROS. Assim sendo, definimos um preço de 22,5€ de modo a puder cobrir o resto dos custos, mantendo um baixo preço.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18</a:t>
            </a:fld>
            <a:endParaRPr lang="pt-PT"/>
          </a:p>
        </p:txBody>
      </p:sp>
    </p:spTree>
    <p:extLst>
      <p:ext uri="{BB962C8B-B14F-4D97-AF65-F5344CB8AC3E}">
        <p14:creationId xmlns:p14="http://schemas.microsoft.com/office/powerpoint/2010/main" val="159066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No que toca ao modo como será feita a distribuição do nosso produto, a intenção será contar diretamente com o auxílio do Serviço Nacional de Saúde que o entregará diretamente aos hospitais.</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Uma vez que a distribuição ficará a cargo desta entidade, não será feito um grande marketing fora dos hospitais. Dentro destes, podemos contar, por exemplo, com posters alusivos à marca e ao produto.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19</a:t>
            </a:fld>
            <a:endParaRPr lang="pt-PT"/>
          </a:p>
        </p:txBody>
      </p:sp>
    </p:spTree>
    <p:extLst>
      <p:ext uri="{BB962C8B-B14F-4D97-AF65-F5344CB8AC3E}">
        <p14:creationId xmlns:p14="http://schemas.microsoft.com/office/powerpoint/2010/main" val="4993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O que é 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tem como objetivo a venda de pulseiras que funcionam como um sistema de identificação pessoal, completo e fiável.</a:t>
            </a:r>
          </a:p>
          <a:p>
            <a:r>
              <a:rPr lang="pt-PT" sz="1200" kern="1200" dirty="0">
                <a:solidFill>
                  <a:schemeClr val="tx1"/>
                </a:solidFill>
                <a:effectLst/>
                <a:latin typeface="+mn-lt"/>
                <a:ea typeface="+mn-ea"/>
                <a:cs typeface="+mn-cs"/>
              </a:rPr>
              <a:t>A ideia de criar este negócio, surgiu quando verificamos que não existia algo no nosso mercado inicial que fizesse o que estávamos a propor.</a:t>
            </a:r>
          </a:p>
          <a:p>
            <a:r>
              <a:rPr lang="pt-PT" sz="1200" kern="1200" dirty="0">
                <a:solidFill>
                  <a:schemeClr val="tx1"/>
                </a:solidFill>
                <a:effectLst/>
                <a:latin typeface="+mn-lt"/>
                <a:ea typeface="+mn-ea"/>
                <a:cs typeface="+mn-cs"/>
              </a:rPr>
              <a:t>O principal objetivo da </a:t>
            </a:r>
            <a:r>
              <a:rPr lang="pt-PT" sz="1200" kern="1200" dirty="0" err="1">
                <a:solidFill>
                  <a:schemeClr val="tx1"/>
                </a:solidFill>
                <a:effectLst/>
                <a:latin typeface="+mn-lt"/>
                <a:ea typeface="+mn-ea"/>
                <a:cs typeface="+mn-cs"/>
              </a:rPr>
              <a:t>BHealthy</a:t>
            </a:r>
            <a:r>
              <a:rPr lang="pt-PT" sz="1200" kern="1200" dirty="0">
                <a:solidFill>
                  <a:schemeClr val="tx1"/>
                </a:solidFill>
                <a:effectLst/>
                <a:latin typeface="+mn-lt"/>
                <a:ea typeface="+mn-ea"/>
                <a:cs typeface="+mn-cs"/>
              </a:rPr>
              <a:t> é diminuir riscos e agilizar o processo de socorro do utilizador em caso de acidentes, disponibilizando informações vitais aos funcionários de saúde, de forma rápida e guardando dados sobre a medicação controlada. </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a:t>
            </a:fld>
            <a:endParaRPr lang="pt-P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No final das contas, esquematizamos o nosso produto por 3 serviços: a pré-venda, a venda e a pós-venda.</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Na pré-venda, irá ser aberta uma linha de apoio ao cliente onde um potencial cliente pode esclarecer eventuais questões relacionadas com a nossa pulseira. Existirá um website apenas informativo, onde se pretende que seja colocada muita informação relevante. </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Os cartazes e posters referidos à pouco serão colocados nos hospitais, centros de saúde e em consultórios médicos promovendo de certa forma o produto. A participação em feiras e convenções médicas também será uma boa forma de nos divulgarmos.</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Na venda, iremos contar com o auxílio do Serviço Nacional de Saúde, o nosso distribuidor.</a:t>
            </a:r>
            <a:br>
              <a:rPr lang="pt-PT" sz="1200" kern="1200" dirty="0">
                <a:solidFill>
                  <a:schemeClr val="tx1"/>
                </a:solidFill>
                <a:effectLst/>
                <a:latin typeface="+mn-lt"/>
                <a:ea typeface="+mn-ea"/>
                <a:cs typeface="+mn-cs"/>
              </a:rPr>
            </a:br>
            <a:r>
              <a:rPr lang="pt-PT" sz="1200" kern="1200" dirty="0">
                <a:solidFill>
                  <a:schemeClr val="tx1"/>
                </a:solidFill>
                <a:effectLst/>
                <a:latin typeface="+mn-lt"/>
                <a:ea typeface="+mn-ea"/>
                <a:cs typeface="+mn-cs"/>
              </a:rPr>
              <a:t>Na pós-venda, continuaremos com a linha de apoio ao cliente, agora mais direcionada para o cliente em si e também contamos em dar formação ao pessoal médico sobre como utilizar o software da pulseira.</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20</a:t>
            </a:fld>
            <a:endParaRPr lang="pt-PT"/>
          </a:p>
        </p:txBody>
      </p:sp>
    </p:spTree>
    <p:extLst>
      <p:ext uri="{BB962C8B-B14F-4D97-AF65-F5344CB8AC3E}">
        <p14:creationId xmlns:p14="http://schemas.microsoft.com/office/powerpoint/2010/main" val="2501154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Num plano de organização, iremos contar com 4 departamentos sendo estes o departamento administrativo, o de desenvolvimento, o de marketing e o comercial. No departamento administrativo, serão abordados os recursos humanos, leis e finanças. Este departamento irá contar com os 4 promotores do negócio. O mesmo se adequa ao departamento de desenvolvimento onde será feito o planeamento, a produção, o controlo de qualidade e manutenção. O departamento de marketing, ficando a meu cargo, irá tratar de assuntos que toquem na promoção da marca e publicidade. Por último, o departamento comercial irá ser gerido pelo gestor comercial contratado. Este será quem fará as negociações com o SNS por nós.</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21</a:t>
            </a:fld>
            <a:endParaRPr lang="pt-PT"/>
          </a:p>
        </p:txBody>
      </p:sp>
    </p:spTree>
    <p:extLst>
      <p:ext uri="{BB962C8B-B14F-4D97-AF65-F5344CB8AC3E}">
        <p14:creationId xmlns:p14="http://schemas.microsoft.com/office/powerpoint/2010/main" val="40212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Num futuro próximo, temos intenção de contar com um departamento jurídico para ter mais em conta questões da proteção de dados e da patente assim como um departamento de RH, visto que antes o mesmo não era necessário tendo em conta a escala da empresa. O mesmo se adequa ao departamento financeiro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22</a:t>
            </a:fld>
            <a:endParaRPr lang="pt-PT"/>
          </a:p>
        </p:txBody>
      </p:sp>
    </p:spTree>
    <p:extLst>
      <p:ext uri="{BB962C8B-B14F-4D97-AF65-F5344CB8AC3E}">
        <p14:creationId xmlns:p14="http://schemas.microsoft.com/office/powerpoint/2010/main" val="320640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Após apurar valores, conclui-se a necessidade de 50000€ iniciais onde 20000€ serão para material de escritório onde se enquadra servidores, </a:t>
            </a:r>
            <a:r>
              <a:rPr lang="pt-PT" sz="1200" kern="1200" dirty="0" err="1">
                <a:solidFill>
                  <a:schemeClr val="tx1"/>
                </a:solidFill>
                <a:effectLst/>
                <a:latin typeface="+mn-lt"/>
                <a:ea typeface="+mn-ea"/>
                <a:cs typeface="+mn-cs"/>
              </a:rPr>
              <a:t>PC’s</a:t>
            </a:r>
            <a:r>
              <a:rPr lang="pt-PT" sz="1200" kern="1200" dirty="0">
                <a:solidFill>
                  <a:schemeClr val="tx1"/>
                </a:solidFill>
                <a:effectLst/>
                <a:latin typeface="+mn-lt"/>
                <a:ea typeface="+mn-ea"/>
                <a:cs typeface="+mn-cs"/>
              </a:rPr>
              <a:t> para desenvolvimento, etc. As instalações físicas, sendo estas alugadas, ao fim de 6 meses irá resultar num valor de 15000. Este valor é espelho do valor necessário para matéria prima inicial para investigação, protótipo e testes</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23</a:t>
            </a:fld>
            <a:endParaRPr lang="pt-PT"/>
          </a:p>
        </p:txBody>
      </p:sp>
    </p:spTree>
    <p:extLst>
      <p:ext uri="{BB962C8B-B14F-4D97-AF65-F5344CB8AC3E}">
        <p14:creationId xmlns:p14="http://schemas.microsoft.com/office/powerpoint/2010/main" val="1517601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Tendo em conta os valores anteriores, a direção será dividida por 5 quotas. A quinta entidade será um Business </a:t>
            </a:r>
            <a:r>
              <a:rPr lang="pt-PT" sz="1200" kern="1200" dirty="0" err="1">
                <a:solidFill>
                  <a:schemeClr val="tx1"/>
                </a:solidFill>
                <a:effectLst/>
                <a:latin typeface="+mn-lt"/>
                <a:ea typeface="+mn-ea"/>
                <a:cs typeface="+mn-cs"/>
              </a:rPr>
              <a:t>Angel</a:t>
            </a:r>
            <a:r>
              <a:rPr lang="pt-PT" sz="1200" kern="1200" dirty="0">
                <a:solidFill>
                  <a:schemeClr val="tx1"/>
                </a:solidFill>
                <a:effectLst/>
                <a:latin typeface="+mn-lt"/>
                <a:ea typeface="+mn-ea"/>
                <a:cs typeface="+mn-cs"/>
              </a:rPr>
              <a:t> que irá entrar com 30000 dos 50000€, ficando com 20% da empresa. O restante percentual será divido entre os promotores, sendo que cada uma entra com 5mill.</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24</a:t>
            </a:fld>
            <a:endParaRPr lang="pt-PT"/>
          </a:p>
        </p:txBody>
      </p:sp>
    </p:spTree>
    <p:extLst>
      <p:ext uri="{BB962C8B-B14F-4D97-AF65-F5344CB8AC3E}">
        <p14:creationId xmlns:p14="http://schemas.microsoft.com/office/powerpoint/2010/main" val="441430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Já analisando o plano financeiro, no primeiro ano apurámos 0.75%, como referido anteriormente, dando um valor de vendas perto de 700 mil. Este valor conta com os seus custos agregados perto de 570 mil. Nestes custos estão incluídos os custos de instalações físicas, transportadoras, automóveis, colaboradores e matéria prima. Por conta de termos uma divida de 50mill, o nosso lucro operacional é de apenas 77 mil. No segundo ano, após um crescimento de 4.25%, temos um valor de venda quase nos 4 milhões, com os custos a subir exponencialmente também. Visto que já não contamos com divida, o lucro operacional ronda o milhão e 200 mil. No terceiro ano, com um crescimento de 3.5, comparado ao ano anterior, o valor de venda baixa um pouco, assim como os custos e lucro, sendo este pouco mais de um milhão. </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25</a:t>
            </a:fld>
            <a:endParaRPr lang="pt-PT"/>
          </a:p>
        </p:txBody>
      </p:sp>
    </p:spTree>
    <p:extLst>
      <p:ext uri="{BB962C8B-B14F-4D97-AF65-F5344CB8AC3E}">
        <p14:creationId xmlns:p14="http://schemas.microsoft.com/office/powerpoint/2010/main" val="1811863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26</a:t>
            </a:fld>
            <a:endParaRPr lang="pt-PT"/>
          </a:p>
        </p:txBody>
      </p:sp>
    </p:spTree>
    <p:extLst>
      <p:ext uri="{BB962C8B-B14F-4D97-AF65-F5344CB8AC3E}">
        <p14:creationId xmlns:p14="http://schemas.microsoft.com/office/powerpoint/2010/main" val="840515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28</a:t>
            </a:fld>
            <a:endParaRPr lang="pt-PT"/>
          </a:p>
        </p:txBody>
      </p:sp>
    </p:spTree>
    <p:extLst>
      <p:ext uri="{BB962C8B-B14F-4D97-AF65-F5344CB8AC3E}">
        <p14:creationId xmlns:p14="http://schemas.microsoft.com/office/powerpoint/2010/main" val="244949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Quem são os promotores do nosso negócio? Somos 4 alunos do 3º ano de Engenharia Informática do Politécnico de Leiria. Gabriel Frazão, Guilherme Beco, João Marques e eu, Gonçalo Vicente.</a:t>
            </a:r>
          </a:p>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3</a:t>
            </a:fld>
            <a:endParaRPr lang="pt-PT"/>
          </a:p>
        </p:txBody>
      </p:sp>
    </p:spTree>
    <p:extLst>
      <p:ext uri="{BB962C8B-B14F-4D97-AF65-F5344CB8AC3E}">
        <p14:creationId xmlns:p14="http://schemas.microsoft.com/office/powerpoint/2010/main" val="4244572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Portugal sendo um membro da União Europeia tem várias vantagens, de destacar a livre circulação de bens, serviços, capitais e pessoas entre os países membros e também o papel da União Europeia na ajuda humanitária e cumprimento dos direitos humanos.</a:t>
            </a:r>
          </a:p>
          <a:p>
            <a:r>
              <a:rPr lang="pt-PT" sz="1200" kern="1200" dirty="0">
                <a:solidFill>
                  <a:schemeClr val="tx1"/>
                </a:solidFill>
                <a:effectLst/>
                <a:latin typeface="+mn-lt"/>
                <a:ea typeface="+mn-ea"/>
                <a:cs typeface="+mn-cs"/>
              </a:rPr>
              <a:t>O país apresenta-se politicamente estável com um partido com maioria parlamentar, mas infelizmente, este não conta com maioria absoluta, logo todas as decisões terão de passar pelo parlamento.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4</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Como podemos visualizar nos gráficos, a situação económica tem vindo a melhorar depois de um período de maior dificuldade, altura em que foi feito um pedido de apoio financeiro ao FMI em 2011.</a:t>
            </a:r>
          </a:p>
          <a:p>
            <a:r>
              <a:rPr lang="pt-PT" sz="1200" kern="1200" dirty="0">
                <a:solidFill>
                  <a:schemeClr val="tx1"/>
                </a:solidFill>
                <a:effectLst/>
                <a:latin typeface="+mn-lt"/>
                <a:ea typeface="+mn-ea"/>
                <a:cs typeface="+mn-cs"/>
              </a:rPr>
              <a:t>O PIB per capita tem vindo a aumentar ao longo dos últimos anos, o que é um dado positivo para o nosso negócio visto que as pessoas estão a produzir maior riqueza e assim têm maior poder de compra.</a:t>
            </a:r>
          </a:p>
          <a:p>
            <a:r>
              <a:rPr lang="pt-PT" sz="1200" kern="1200" dirty="0">
                <a:solidFill>
                  <a:schemeClr val="tx1"/>
                </a:solidFill>
                <a:effectLst/>
                <a:latin typeface="+mn-lt"/>
                <a:ea typeface="+mn-ea"/>
                <a:cs typeface="+mn-cs"/>
              </a:rPr>
              <a:t>A percentagem de dinheiro das famílias gasto em saúde também tem vindo a crescer ao longo dos anos, sendo que este aumento afeta positivamente o nosso negócio visto que o mesmo se insere na área da saúde.</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5</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Relativamente à segurança Portugal apresenta-se em 12º lugar num total de 140 lugares o que demostra que o país conta com um nível de segurança elevado.</a:t>
            </a:r>
          </a:p>
          <a:p>
            <a:r>
              <a:rPr lang="pt-PT" sz="1200" kern="1200" dirty="0">
                <a:solidFill>
                  <a:schemeClr val="tx1"/>
                </a:solidFill>
                <a:effectLst/>
                <a:latin typeface="+mn-lt"/>
                <a:ea typeface="+mn-ea"/>
                <a:cs typeface="+mn-cs"/>
              </a:rPr>
              <a:t>Nos aspetos legais e confiança transmitida pelo país, Portugal encontra-se relativamente bem colocado na 30ª posição num total de 140 posições, transmitindo assim que é um país que apresenta uma boa efetividade a nível legal e transmite uma confiança elevada.</a:t>
            </a:r>
          </a:p>
          <a:p>
            <a:r>
              <a:rPr lang="pt-PT" sz="1200" kern="1200" dirty="0">
                <a:solidFill>
                  <a:schemeClr val="tx1"/>
                </a:solidFill>
                <a:effectLst/>
                <a:latin typeface="+mn-lt"/>
                <a:ea typeface="+mn-ea"/>
                <a:cs typeface="+mn-cs"/>
              </a:rPr>
              <a:t>Na última década, como pode ser visualizá-lo através da tabela 3, o número de greves teve uma ligeira queda de 2012 a 2016, mas recentemente tem registado aumentos, abrangendo também mais trabalhadores e perdendo-se mais dias de trabalho. Estes dados não são favoráveis às empresas pois quanto maior o número de graves, menor é a produtividade.</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6</a:t>
            </a:fld>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Portugal ocupa as posições 78 e 69 nas subscrições de telefone por cada 100 habitantes e nas subscrições de banda larga móvel por cada 100 habitantes num total de 140 posições, respetivamente. Estes números demonstram que o país não está muito desenvolvido a nível tecnológico ficando atrás de grande parte dos países desenvolvidos.</a:t>
            </a:r>
          </a:p>
          <a:p>
            <a:r>
              <a:rPr lang="pt-PT" sz="1200" kern="1200" dirty="0">
                <a:solidFill>
                  <a:schemeClr val="tx1"/>
                </a:solidFill>
                <a:effectLst/>
                <a:latin typeface="+mn-lt"/>
                <a:ea typeface="+mn-ea"/>
                <a:cs typeface="+mn-cs"/>
              </a:rPr>
              <a:t>Abordando agora dados tecnológicos a nível interno, podemos concluir que o país tem sofrido uma evolução visto que tem registado um aumento do número de pessoas a utilizar internet e computador em todas as faixas etárias, o que é um fator bastante positivo para o nosso negócio.</a:t>
            </a:r>
          </a:p>
          <a:p>
            <a:endParaRPr lang="pt-PT" sz="1200" kern="1200" dirty="0">
              <a:solidFill>
                <a:schemeClr val="tx1"/>
              </a:solidFill>
              <a:effectLst/>
              <a:latin typeface="+mn-lt"/>
              <a:ea typeface="+mn-ea"/>
              <a:cs typeface="+mn-cs"/>
            </a:endParaRPr>
          </a:p>
          <a:p>
            <a:pPr marL="171450" indent="-171450">
              <a:buFont typeface="Arial" panose="020B0604020202020204" pitchFamily="34" charset="0"/>
              <a:buChar char="•"/>
            </a:pPr>
            <a:r>
              <a:rPr lang="pt-PT" dirty="0" err="1"/>
              <a:t>Rv</a:t>
            </a:r>
            <a:r>
              <a:rPr lang="pt-PT" dirty="0"/>
              <a:t> – valor revisto</a:t>
            </a:r>
          </a:p>
          <a:p>
            <a:pPr marL="171450" indent="-171450">
              <a:buFont typeface="Arial" panose="020B0604020202020204" pitchFamily="34" charset="0"/>
              <a:buChar char="•"/>
            </a:pPr>
            <a:r>
              <a:rPr lang="pt-PT" dirty="0"/>
              <a:t>x – valor indefinido </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7</a:t>
            </a:fld>
            <a:endParaRPr lang="pt-P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Como pode visualizar-se no gráfico 4, tem-se verificado, desde 2008, uma descida do número de processos instruídos, sendo que processos instruídos são os projetos suscetíveis de provocar algum impacto ambiental e que são sujeitos a uma avaliação ambiental, logo a queda verificada é positiva e demonstra que de modo geral os projetos cumprem os requisitos ambientais.</a:t>
            </a:r>
          </a:p>
          <a:p>
            <a:r>
              <a:rPr lang="pt-PT" sz="1200" kern="1200" dirty="0">
                <a:solidFill>
                  <a:schemeClr val="tx1"/>
                </a:solidFill>
                <a:effectLst/>
                <a:latin typeface="+mn-lt"/>
                <a:ea typeface="+mn-ea"/>
                <a:cs typeface="+mn-cs"/>
              </a:rPr>
              <a:t>Analisando os processos de Avaliação de Impacte Ambiental, podemos verificar que maioria dos mesmos, mais concretamente 95%, acabam numa decisão favorável condicionada, onde são impostas um conjunto de condições a cumprir pelo promotor do projeto para efeitos da sua autorização. Apenas 5% culminam numa decisão desfavorável. Podemos assim concluir que em Portugal maioria dos projetos públicos e privados cumprem as normas ambientais. Felizmente, mesmo aqueles que não cumprem acabam em decisões favoráveis condicionadas, o que se torna positivo para o ambiente.</a:t>
            </a:r>
          </a:p>
          <a:p>
            <a:pPr marL="171450" indent="-171450">
              <a:buFont typeface="Arial" panose="020B0604020202020204" pitchFamily="34" charset="0"/>
              <a:buChar char="•"/>
            </a:pPr>
            <a:endParaRPr lang="pt-PT" sz="1200" kern="1200" dirty="0">
              <a:solidFill>
                <a:schemeClr val="tx1"/>
              </a:solidFill>
              <a:effectLst/>
              <a:latin typeface="+mn-lt"/>
              <a:ea typeface="+mn-ea"/>
              <a:cs typeface="+mn-cs"/>
            </a:endParaRP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8</a:t>
            </a:fld>
            <a:endParaRPr lang="pt-P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a:solidFill>
                  <a:schemeClr val="tx1"/>
                </a:solidFill>
                <a:effectLst/>
                <a:latin typeface="+mn-lt"/>
                <a:ea typeface="+mn-ea"/>
                <a:cs typeface="+mn-cs"/>
              </a:rPr>
              <a:t>Neste momento, existe alguma instabilidade nos alguns mercadores internacionais, nomeadamente devido à guerra comercial entre os Estados Unidos e a China.</a:t>
            </a:r>
          </a:p>
          <a:p>
            <a:r>
              <a:rPr lang="pt-PT" sz="1200" kern="1200" dirty="0">
                <a:solidFill>
                  <a:schemeClr val="tx1"/>
                </a:solidFill>
                <a:effectLst/>
                <a:latin typeface="+mn-lt"/>
                <a:ea typeface="+mn-ea"/>
                <a:cs typeface="+mn-cs"/>
              </a:rPr>
              <a:t>Mundialmente, Portugal encontra-se minimamente bem situado a nível da abertura comercial, estando na 33ª posição num total de 140 posições. Podemos assim concluir que o país é aberto ao negócio, sendo uma das razões o facto de pertencer à União Europeia.</a:t>
            </a:r>
          </a:p>
          <a:p>
            <a:r>
              <a:rPr lang="pt-PT" sz="1200" kern="1200" dirty="0">
                <a:solidFill>
                  <a:schemeClr val="tx1"/>
                </a:solidFill>
                <a:effectLst/>
                <a:latin typeface="+mn-lt"/>
                <a:ea typeface="+mn-ea"/>
                <a:cs typeface="+mn-cs"/>
              </a:rPr>
              <a:t>Também podemos notar que Portugal tem vindo a importar mais do que a exportar. Tal situação demonstra que, aparentemente, o país não produz o suficiente para a sua população e/ou não dá valor ao que produz.</a:t>
            </a:r>
          </a:p>
          <a:p>
            <a:pPr marL="171450" indent="-171450">
              <a:buFont typeface="Arial" panose="020B0604020202020204" pitchFamily="34" charset="0"/>
              <a:buChar char="•"/>
            </a:pPr>
            <a:endParaRPr lang="pt-PT"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pt-PT" sz="1200" b="0" i="0" kern="1200" dirty="0">
                <a:solidFill>
                  <a:schemeClr val="tx1"/>
                </a:solidFill>
                <a:effectLst/>
                <a:latin typeface="+mn-lt"/>
                <a:ea typeface="+mn-ea"/>
                <a:cs typeface="+mn-cs"/>
              </a:rPr>
              <a:t>Pro - Valor provisório</a:t>
            </a:r>
            <a:endParaRPr lang="pt-PT" dirty="0"/>
          </a:p>
          <a:p>
            <a:pPr marL="171450" indent="-171450">
              <a:buFont typeface="Arial" panose="020B0604020202020204" pitchFamily="34" charset="0"/>
              <a:buChar char="•"/>
            </a:pPr>
            <a:r>
              <a:rPr lang="pt-PT" sz="1200" b="0" i="0" kern="1200" dirty="0" err="1">
                <a:solidFill>
                  <a:schemeClr val="tx1"/>
                </a:solidFill>
                <a:effectLst/>
                <a:latin typeface="+mn-lt"/>
                <a:ea typeface="+mn-ea"/>
                <a:cs typeface="+mn-cs"/>
              </a:rPr>
              <a:t>Pre</a:t>
            </a:r>
            <a:r>
              <a:rPr lang="pt-PT" sz="1200" b="0" i="0" kern="1200" dirty="0">
                <a:solidFill>
                  <a:schemeClr val="tx1"/>
                </a:solidFill>
                <a:effectLst/>
                <a:latin typeface="+mn-lt"/>
                <a:ea typeface="+mn-ea"/>
                <a:cs typeface="+mn-cs"/>
              </a:rPr>
              <a:t> – Valor preliminar</a:t>
            </a:r>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9</a:t>
            </a:fld>
            <a:endParaRPr lang="pt-PT"/>
          </a:p>
        </p:txBody>
      </p:sp>
    </p:spTree>
    <p:extLst>
      <p:ext uri="{BB962C8B-B14F-4D97-AF65-F5344CB8AC3E}">
        <p14:creationId xmlns:p14="http://schemas.microsoft.com/office/powerpoint/2010/main" val="300316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04/05/2020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hasCustomPrompt="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04/05/2020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8724900" y="412302"/>
            <a:ext cx="2628900" cy="575989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hasCustomPrompt="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04/05/2020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a:t>Clique para editar o estilo de título do Modelo Global</a:t>
            </a:r>
            <a:endParaRPr lang="en-US"/>
          </a:p>
        </p:txBody>
      </p:sp>
      <p:sp>
        <p:nvSpPr>
          <p:cNvPr id="3" name="Content Placeholder 2"/>
          <p:cNvSpPr>
            <a:spLocks noGrp="1"/>
          </p:cNvSpPr>
          <p:nvPr>
            <p:ph idx="1" hasCustomPrompt="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04/05/2020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D4F6CDEA-FE44-48C4-ABD4-52009067D465}" type="datetimeFigureOut">
              <a:rPr lang="pt-PT" smtClean="0"/>
              <a:t>04/05/2020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86603"/>
            <a:ext cx="10058400" cy="1450757"/>
          </a:xfrm>
        </p:spPr>
        <p:txBody>
          <a:bodyPr/>
          <a:lstStyle/>
          <a:p>
            <a:r>
              <a:rPr lang="pt-PT"/>
              <a:t>Clique para editar o estilo de título do Modelo Global</a:t>
            </a:r>
            <a:endParaRPr lang="en-US"/>
          </a:p>
        </p:txBody>
      </p:sp>
      <p:sp>
        <p:nvSpPr>
          <p:cNvPr id="3" name="Content Placeholder 2"/>
          <p:cNvSpPr>
            <a:spLocks noGrp="1"/>
          </p:cNvSpPr>
          <p:nvPr>
            <p:ph sz="half" idx="1" hasCustomPrompt="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hasCustomPrompt="1"/>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D4F6CDEA-FE44-48C4-ABD4-52009067D465}" type="datetimeFigureOut">
              <a:rPr lang="pt-PT" smtClean="0"/>
              <a:t>04/05/2020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86603"/>
            <a:ext cx="10058400" cy="1450757"/>
          </a:xfrm>
        </p:spPr>
        <p:txBody>
          <a:bodyPr/>
          <a:lstStyle/>
          <a:p>
            <a:r>
              <a:rPr lang="pt-PT"/>
              <a:t>Clique para editar o estilo de título do Modelo Global</a:t>
            </a:r>
            <a:endParaRPr lang="en-US"/>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hasCustomPrompt="1"/>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hasCustomPrompt="1"/>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4F6CDEA-FE44-48C4-ABD4-52009067D465}" type="datetimeFigureOut">
              <a:rPr lang="pt-PT" smtClean="0"/>
              <a:t>04/05/2020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D4F6CDEA-FE44-48C4-ABD4-52009067D465}" type="datetimeFigureOut">
              <a:rPr lang="pt-PT" smtClean="0"/>
              <a:t>04/05/2020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F6CDEA-FE44-48C4-ABD4-52009067D465}" type="datetimeFigureOut">
              <a:rPr lang="pt-PT" smtClean="0"/>
              <a:t>04/05/2020</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a:p>
        </p:txBody>
      </p:sp>
      <p:sp>
        <p:nvSpPr>
          <p:cNvPr id="3" name="Content Placeholder 2"/>
          <p:cNvSpPr>
            <a:spLocks noGrp="1"/>
          </p:cNvSpPr>
          <p:nvPr>
            <p:ph idx="1" hasCustomPrompt="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6CDEA-FE44-48C4-ABD4-52009067D465}" type="datetimeFigureOut">
              <a:rPr lang="pt-PT" smtClean="0"/>
              <a:t>04/05/2020</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12AAE3-8A6A-43B6-808E-C56F81DB895C}"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hasCustomPrompt="1"/>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4F6CDEA-FE44-48C4-ABD4-52009067D465}" type="datetimeFigureOut">
              <a:rPr lang="pt-PT" smtClean="0"/>
              <a:t>04/05/2020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F6CDEA-FE44-48C4-ABD4-52009067D465}" type="datetimeFigureOut">
              <a:rPr lang="pt-PT" smtClean="0"/>
              <a:t>04/05/2020</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12AAE3-8A6A-43B6-808E-C56F81DB895C}"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1.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stretch>
            <a:fillRect/>
          </a:stretch>
        </p:blipFill>
        <p:spPr>
          <a:xfrm>
            <a:off x="7835632" y="-1"/>
            <a:ext cx="4356368" cy="1039907"/>
          </a:xfrm>
          <a:prstGeom prst="rect">
            <a:avLst/>
          </a:prstGeom>
        </p:spPr>
      </p:pic>
      <p:sp>
        <p:nvSpPr>
          <p:cNvPr id="2" name="Retângulo 1"/>
          <p:cNvSpPr/>
          <p:nvPr/>
        </p:nvSpPr>
        <p:spPr>
          <a:xfrm>
            <a:off x="3993874" y="4597423"/>
            <a:ext cx="4204252" cy="461665"/>
          </a:xfrm>
          <a:prstGeom prst="rect">
            <a:avLst/>
          </a:prstGeom>
        </p:spPr>
        <p:txBody>
          <a:bodyPr wrap="square">
            <a:spAutoFit/>
          </a:bodyPr>
          <a:lstStyle/>
          <a:p>
            <a:pPr algn="ctr"/>
            <a:r>
              <a:rPr lang="pt-PT" sz="2400" b="1">
                <a:solidFill>
                  <a:schemeClr val="tx1">
                    <a:lumMod val="75000"/>
                    <a:lumOff val="25000"/>
                  </a:schemeClr>
                </a:solidFill>
                <a:effectLst>
                  <a:outerShdw blurRad="38100" dist="38100" dir="2700000" algn="tl">
                    <a:srgbClr val="000000">
                      <a:alpha val="43137"/>
                    </a:srgbClr>
                  </a:outerShdw>
                </a:effectLst>
              </a:rPr>
              <a:t>Inovação e Empreendedorismo</a:t>
            </a:r>
          </a:p>
        </p:txBody>
      </p:sp>
      <p:sp>
        <p:nvSpPr>
          <p:cNvPr id="12" name="Retângulo 11"/>
          <p:cNvSpPr/>
          <p:nvPr/>
        </p:nvSpPr>
        <p:spPr>
          <a:xfrm>
            <a:off x="3993874" y="5065456"/>
            <a:ext cx="4204252" cy="369332"/>
          </a:xfrm>
          <a:prstGeom prst="rect">
            <a:avLst/>
          </a:prstGeom>
        </p:spPr>
        <p:txBody>
          <a:bodyPr wrap="square">
            <a:spAutoFit/>
          </a:bodyPr>
          <a:lstStyle/>
          <a:p>
            <a:pPr algn="ctr"/>
            <a:r>
              <a:rPr lang="pt-PT" b="1">
                <a:solidFill>
                  <a:schemeClr val="tx1">
                    <a:lumMod val="75000"/>
                    <a:lumOff val="25000"/>
                  </a:schemeClr>
                </a:solidFill>
                <a:effectLst>
                  <a:outerShdw blurRad="38100" dist="38100" dir="2700000" algn="tl">
                    <a:srgbClr val="000000">
                      <a:alpha val="43137"/>
                    </a:srgbClr>
                  </a:outerShdw>
                </a:effectLst>
              </a:rPr>
              <a:t>2019.2020</a:t>
            </a:r>
          </a:p>
        </p:txBody>
      </p:sp>
      <p:sp>
        <p:nvSpPr>
          <p:cNvPr id="13" name="Retângulo 12"/>
          <p:cNvSpPr/>
          <p:nvPr/>
        </p:nvSpPr>
        <p:spPr>
          <a:xfrm>
            <a:off x="2015089" y="1792544"/>
            <a:ext cx="8161821" cy="2646878"/>
          </a:xfrm>
          <a:prstGeom prst="rect">
            <a:avLst/>
          </a:prstGeom>
        </p:spPr>
        <p:txBody>
          <a:bodyPr wrap="square">
            <a:spAutoFit/>
          </a:bodyPr>
          <a:lstStyle/>
          <a:p>
            <a:r>
              <a:rPr lang="pt-PT" sz="16600"/>
              <a:t>BHealthy</a:t>
            </a:r>
          </a:p>
        </p:txBody>
      </p:sp>
      <p:sp>
        <p:nvSpPr>
          <p:cNvPr id="9" name="Retângulo 8">
            <a:extLst>
              <a:ext uri="{FF2B5EF4-FFF2-40B4-BE49-F238E27FC236}">
                <a16:creationId xmlns:a16="http://schemas.microsoft.com/office/drawing/2014/main" id="{E0CC8ED2-152D-4605-ACA1-DE2B5D1EC834}"/>
              </a:ext>
            </a:extLst>
          </p:cNvPr>
          <p:cNvSpPr/>
          <p:nvPr/>
        </p:nvSpPr>
        <p:spPr>
          <a:xfrm>
            <a:off x="294861" y="6439393"/>
            <a:ext cx="11602278" cy="369332"/>
          </a:xfrm>
          <a:prstGeom prst="rect">
            <a:avLst/>
          </a:prstGeom>
        </p:spPr>
        <p:txBody>
          <a:bodyPr wrap="square">
            <a:spAutoFit/>
          </a:bodyPr>
          <a:lstStyle/>
          <a:p>
            <a:pPr algn="ctr"/>
            <a:r>
              <a:rPr lang="pt-PT">
                <a:solidFill>
                  <a:schemeClr val="bg1"/>
                </a:solidFill>
                <a:effectLst>
                  <a:outerShdw blurRad="38100" dist="38100" dir="2700000" algn="tl">
                    <a:srgbClr val="000000">
                      <a:alpha val="43137"/>
                    </a:srgbClr>
                  </a:outerShdw>
                </a:effectLst>
              </a:rPr>
              <a:t>Gabriel Frazão – 2171159    |    Gonçalo Vicente – 2172131    |    Guilherme Beco – 2171293    |    João Marques – 2170937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524C775-699E-475D-A3D8-EF01BD410A01}"/>
              </a:ext>
            </a:extLst>
          </p:cNvPr>
          <p:cNvSpPr txBox="1"/>
          <p:nvPr/>
        </p:nvSpPr>
        <p:spPr>
          <a:xfrm>
            <a:off x="1189970" y="376983"/>
            <a:ext cx="5801380"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mercado</a:t>
            </a:r>
          </a:p>
        </p:txBody>
      </p:sp>
      <p:cxnSp>
        <p:nvCxnSpPr>
          <p:cNvPr id="5" name="Conexão Reta 8">
            <a:extLst>
              <a:ext uri="{FF2B5EF4-FFF2-40B4-BE49-F238E27FC236}">
                <a16:creationId xmlns:a16="http://schemas.microsoft.com/office/drawing/2014/main" id="{321767EB-D4E1-4596-BC4F-E47988801BE2}"/>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1" name="Retângulo 30">
            <a:extLst>
              <a:ext uri="{FF2B5EF4-FFF2-40B4-BE49-F238E27FC236}">
                <a16:creationId xmlns:a16="http://schemas.microsoft.com/office/drawing/2014/main" id="{6E692474-A598-4894-9080-6987CF2EB97F}"/>
              </a:ext>
            </a:extLst>
          </p:cNvPr>
          <p:cNvSpPr/>
          <p:nvPr/>
        </p:nvSpPr>
        <p:spPr>
          <a:xfrm>
            <a:off x="607963" y="1447046"/>
            <a:ext cx="10976075" cy="400110"/>
          </a:xfrm>
          <a:prstGeom prst="rect">
            <a:avLst/>
          </a:prstGeom>
        </p:spPr>
        <p:txBody>
          <a:bodyPr wrap="square">
            <a:spAutoFit/>
          </a:bodyPr>
          <a:lstStyle/>
          <a:p>
            <a:pPr algn="ctr"/>
            <a:r>
              <a:rPr lang="pt-PT" sz="2000"/>
              <a:t>Número de pessoas com doenças críticas e/ou com medicação controlada em Portugal</a:t>
            </a:r>
          </a:p>
        </p:txBody>
      </p:sp>
      <p:grpSp>
        <p:nvGrpSpPr>
          <p:cNvPr id="3" name="Agrupar 2">
            <a:extLst>
              <a:ext uri="{FF2B5EF4-FFF2-40B4-BE49-F238E27FC236}">
                <a16:creationId xmlns:a16="http://schemas.microsoft.com/office/drawing/2014/main" id="{F488BB83-1FD4-40A8-A025-57A76761D7B0}"/>
              </a:ext>
            </a:extLst>
          </p:cNvPr>
          <p:cNvGrpSpPr/>
          <p:nvPr/>
        </p:nvGrpSpPr>
        <p:grpSpPr>
          <a:xfrm>
            <a:off x="1112963" y="2107632"/>
            <a:ext cx="10484505" cy="4021492"/>
            <a:chOff x="1028119" y="2169186"/>
            <a:chExt cx="10484505" cy="4021492"/>
          </a:xfrm>
        </p:grpSpPr>
        <p:grpSp>
          <p:nvGrpSpPr>
            <p:cNvPr id="37" name="Agrupar 36">
              <a:extLst>
                <a:ext uri="{FF2B5EF4-FFF2-40B4-BE49-F238E27FC236}">
                  <a16:creationId xmlns:a16="http://schemas.microsoft.com/office/drawing/2014/main" id="{8EB3A87E-C00A-4234-83D4-FE9274F29406}"/>
                </a:ext>
              </a:extLst>
            </p:cNvPr>
            <p:cNvGrpSpPr/>
            <p:nvPr/>
          </p:nvGrpSpPr>
          <p:grpSpPr>
            <a:xfrm>
              <a:off x="1332134" y="2169187"/>
              <a:ext cx="2689647" cy="1840516"/>
              <a:chOff x="1323489" y="2133888"/>
              <a:chExt cx="2837815" cy="1929765"/>
            </a:xfrm>
          </p:grpSpPr>
          <p:grpSp>
            <p:nvGrpSpPr>
              <p:cNvPr id="38" name="Agrupar 37">
                <a:extLst>
                  <a:ext uri="{FF2B5EF4-FFF2-40B4-BE49-F238E27FC236}">
                    <a16:creationId xmlns:a16="http://schemas.microsoft.com/office/drawing/2014/main" id="{AAC75064-4BA5-4554-B8A1-BE4EADBEF713}"/>
                  </a:ext>
                </a:extLst>
              </p:cNvPr>
              <p:cNvGrpSpPr/>
              <p:nvPr/>
            </p:nvGrpSpPr>
            <p:grpSpPr>
              <a:xfrm>
                <a:off x="1524220" y="2133888"/>
                <a:ext cx="2436346" cy="1155241"/>
                <a:chOff x="6174254" y="1426705"/>
                <a:chExt cx="2286000" cy="990600"/>
              </a:xfrm>
            </p:grpSpPr>
            <p:sp>
              <p:nvSpPr>
                <p:cNvPr id="41" name="Oval 40">
                  <a:extLst>
                    <a:ext uri="{FF2B5EF4-FFF2-40B4-BE49-F238E27FC236}">
                      <a16:creationId xmlns:a16="http://schemas.microsoft.com/office/drawing/2014/main" id="{D161CBC6-CC60-4F6D-80A4-E585FD16EB53}"/>
                    </a:ext>
                  </a:extLst>
                </p:cNvPr>
                <p:cNvSpPr/>
                <p:nvPr/>
              </p:nvSpPr>
              <p:spPr>
                <a:xfrm>
                  <a:off x="6174254" y="1426705"/>
                  <a:ext cx="22860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Retângulo 41">
                  <a:extLst>
                    <a:ext uri="{FF2B5EF4-FFF2-40B4-BE49-F238E27FC236}">
                      <a16:creationId xmlns:a16="http://schemas.microsoft.com/office/drawing/2014/main" id="{4DEDACDC-A86D-4C02-9B63-AAFE69CE768A}"/>
                    </a:ext>
                  </a:extLst>
                </p:cNvPr>
                <p:cNvSpPr/>
                <p:nvPr/>
              </p:nvSpPr>
              <p:spPr>
                <a:xfrm>
                  <a:off x="6769584" y="1684482"/>
                  <a:ext cx="1045638" cy="475044"/>
                </a:xfrm>
                <a:prstGeom prst="rect">
                  <a:avLst/>
                </a:prstGeom>
              </p:spPr>
              <p:txBody>
                <a:bodyPr wrap="none">
                  <a:spAutoFit/>
                </a:bodyPr>
                <a:lstStyle/>
                <a:p>
                  <a:r>
                    <a:rPr lang="pt-PT" sz="3000" dirty="0">
                      <a:latin typeface="Abadi" panose="020B0604020104020204" pitchFamily="34" charset="0"/>
                    </a:rPr>
                    <a:t>1750</a:t>
                  </a:r>
                </a:p>
              </p:txBody>
            </p:sp>
          </p:grpSp>
          <p:sp>
            <p:nvSpPr>
              <p:cNvPr id="39" name="Retângulo 38">
                <a:extLst>
                  <a:ext uri="{FF2B5EF4-FFF2-40B4-BE49-F238E27FC236}">
                    <a16:creationId xmlns:a16="http://schemas.microsoft.com/office/drawing/2014/main" id="{8439940B-4699-4B15-85DC-0DE99D14617D}"/>
                  </a:ext>
                </a:extLst>
              </p:cNvPr>
              <p:cNvSpPr/>
              <p:nvPr/>
            </p:nvSpPr>
            <p:spPr>
              <a:xfrm>
                <a:off x="1801630" y="3293817"/>
                <a:ext cx="1816651" cy="492443"/>
              </a:xfrm>
              <a:prstGeom prst="rect">
                <a:avLst/>
              </a:prstGeom>
            </p:spPr>
            <p:txBody>
              <a:bodyPr wrap="none">
                <a:spAutoFit/>
              </a:bodyPr>
              <a:lstStyle/>
              <a:p>
                <a:r>
                  <a:rPr lang="pt-PT" sz="2600"/>
                  <a:t>Tuberculose</a:t>
                </a:r>
              </a:p>
            </p:txBody>
          </p:sp>
          <p:sp>
            <p:nvSpPr>
              <p:cNvPr id="40" name="Retângulo 39">
                <a:extLst>
                  <a:ext uri="{FF2B5EF4-FFF2-40B4-BE49-F238E27FC236}">
                    <a16:creationId xmlns:a16="http://schemas.microsoft.com/office/drawing/2014/main" id="{C3655C7E-6286-4495-8407-120A0287801B}"/>
                  </a:ext>
                </a:extLst>
              </p:cNvPr>
              <p:cNvSpPr/>
              <p:nvPr/>
            </p:nvSpPr>
            <p:spPr>
              <a:xfrm>
                <a:off x="1323489" y="3708682"/>
                <a:ext cx="2837815" cy="354971"/>
              </a:xfrm>
              <a:prstGeom prst="rect">
                <a:avLst/>
              </a:prstGeom>
            </p:spPr>
            <p:txBody>
              <a:bodyPr wrap="none">
                <a:spAutoFit/>
              </a:bodyPr>
              <a:lstStyle/>
              <a:p>
                <a:pPr algn="ctr"/>
                <a:r>
                  <a:rPr lang="pt-PT" sz="1600" i="1" dirty="0"/>
                  <a:t>Fonte: Direção Geral de Saúde</a:t>
                </a:r>
              </a:p>
            </p:txBody>
          </p:sp>
        </p:grpSp>
        <p:grpSp>
          <p:nvGrpSpPr>
            <p:cNvPr id="36" name="Agrupar 35">
              <a:extLst>
                <a:ext uri="{FF2B5EF4-FFF2-40B4-BE49-F238E27FC236}">
                  <a16:creationId xmlns:a16="http://schemas.microsoft.com/office/drawing/2014/main" id="{BA8F04DD-F982-430F-87E9-BC3542651687}"/>
                </a:ext>
              </a:extLst>
            </p:cNvPr>
            <p:cNvGrpSpPr/>
            <p:nvPr/>
          </p:nvGrpSpPr>
          <p:grpSpPr>
            <a:xfrm>
              <a:off x="8203611" y="2169186"/>
              <a:ext cx="2947090" cy="1824859"/>
              <a:chOff x="1187669" y="2133887"/>
              <a:chExt cx="3109441" cy="1913349"/>
            </a:xfrm>
          </p:grpSpPr>
          <p:grpSp>
            <p:nvGrpSpPr>
              <p:cNvPr id="7" name="Agrupar 6">
                <a:extLst>
                  <a:ext uri="{FF2B5EF4-FFF2-40B4-BE49-F238E27FC236}">
                    <a16:creationId xmlns:a16="http://schemas.microsoft.com/office/drawing/2014/main" id="{E3E1CCB0-29D1-4CC4-AF08-58F9206DC98D}"/>
                  </a:ext>
                </a:extLst>
              </p:cNvPr>
              <p:cNvGrpSpPr/>
              <p:nvPr/>
            </p:nvGrpSpPr>
            <p:grpSpPr>
              <a:xfrm>
                <a:off x="1524220" y="2133887"/>
                <a:ext cx="2436346" cy="1155241"/>
                <a:chOff x="6174254" y="1426704"/>
                <a:chExt cx="2286000" cy="990600"/>
              </a:xfrm>
            </p:grpSpPr>
            <p:sp>
              <p:nvSpPr>
                <p:cNvPr id="6" name="Oval 5">
                  <a:extLst>
                    <a:ext uri="{FF2B5EF4-FFF2-40B4-BE49-F238E27FC236}">
                      <a16:creationId xmlns:a16="http://schemas.microsoft.com/office/drawing/2014/main" id="{506D1B47-3E56-4F88-AEAF-0DBC60B879A5}"/>
                    </a:ext>
                  </a:extLst>
                </p:cNvPr>
                <p:cNvSpPr/>
                <p:nvPr/>
              </p:nvSpPr>
              <p:spPr>
                <a:xfrm>
                  <a:off x="6174254" y="1426704"/>
                  <a:ext cx="22860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Retângulo 1">
                  <a:extLst>
                    <a:ext uri="{FF2B5EF4-FFF2-40B4-BE49-F238E27FC236}">
                      <a16:creationId xmlns:a16="http://schemas.microsoft.com/office/drawing/2014/main" id="{9A6EE0FE-4970-4DA7-B5E2-6490849B0612}"/>
                    </a:ext>
                  </a:extLst>
                </p:cNvPr>
                <p:cNvSpPr/>
                <p:nvPr/>
              </p:nvSpPr>
              <p:spPr>
                <a:xfrm>
                  <a:off x="6621463" y="1684482"/>
                  <a:ext cx="1391577" cy="475044"/>
                </a:xfrm>
                <a:prstGeom prst="rect">
                  <a:avLst/>
                </a:prstGeom>
              </p:spPr>
              <p:txBody>
                <a:bodyPr wrap="none">
                  <a:spAutoFit/>
                </a:bodyPr>
                <a:lstStyle/>
                <a:p>
                  <a:r>
                    <a:rPr lang="pt-PT" sz="3000">
                      <a:latin typeface="Abadi" panose="020B0604020104020204" pitchFamily="34" charset="0"/>
                    </a:rPr>
                    <a:t>180 mil</a:t>
                  </a:r>
                </a:p>
              </p:txBody>
            </p:sp>
          </p:grpSp>
          <p:sp>
            <p:nvSpPr>
              <p:cNvPr id="8" name="Retângulo 7">
                <a:extLst>
                  <a:ext uri="{FF2B5EF4-FFF2-40B4-BE49-F238E27FC236}">
                    <a16:creationId xmlns:a16="http://schemas.microsoft.com/office/drawing/2014/main" id="{4EBD9E5D-7746-4B54-98FB-1193F0475849}"/>
                  </a:ext>
                </a:extLst>
              </p:cNvPr>
              <p:cNvSpPr/>
              <p:nvPr/>
            </p:nvSpPr>
            <p:spPr>
              <a:xfrm>
                <a:off x="1986799" y="3293817"/>
                <a:ext cx="1511183" cy="492443"/>
              </a:xfrm>
              <a:prstGeom prst="rect">
                <a:avLst/>
              </a:prstGeom>
            </p:spPr>
            <p:txBody>
              <a:bodyPr wrap="none">
                <a:spAutoFit/>
              </a:bodyPr>
              <a:lstStyle/>
              <a:p>
                <a:r>
                  <a:rPr lang="pt-PT" sz="2600"/>
                  <a:t>Parkinson</a:t>
                </a:r>
              </a:p>
            </p:txBody>
          </p:sp>
          <p:sp>
            <p:nvSpPr>
              <p:cNvPr id="35" name="Retângulo 34">
                <a:extLst>
                  <a:ext uri="{FF2B5EF4-FFF2-40B4-BE49-F238E27FC236}">
                    <a16:creationId xmlns:a16="http://schemas.microsoft.com/office/drawing/2014/main" id="{03BA5B32-ABED-4E70-92B2-1797FE227E66}"/>
                  </a:ext>
                </a:extLst>
              </p:cNvPr>
              <p:cNvSpPr/>
              <p:nvPr/>
            </p:nvSpPr>
            <p:spPr>
              <a:xfrm>
                <a:off x="1187669" y="3708682"/>
                <a:ext cx="3109441" cy="338554"/>
              </a:xfrm>
              <a:prstGeom prst="rect">
                <a:avLst/>
              </a:prstGeom>
            </p:spPr>
            <p:txBody>
              <a:bodyPr wrap="none">
                <a:spAutoFit/>
              </a:bodyPr>
              <a:lstStyle/>
              <a:p>
                <a:pPr algn="ctr"/>
                <a:r>
                  <a:rPr lang="pt-PT" sz="1600" i="1"/>
                  <a:t>Fonte: </a:t>
                </a:r>
                <a:r>
                  <a:rPr lang="pt-PT" sz="1600" i="1" err="1"/>
                  <a:t>Assoc</a:t>
                </a:r>
                <a:r>
                  <a:rPr lang="pt-PT" sz="1600" i="1"/>
                  <a:t>. Doentes de Parkinson</a:t>
                </a:r>
              </a:p>
            </p:txBody>
          </p:sp>
        </p:grpSp>
        <p:grpSp>
          <p:nvGrpSpPr>
            <p:cNvPr id="43" name="Agrupar 42">
              <a:extLst>
                <a:ext uri="{FF2B5EF4-FFF2-40B4-BE49-F238E27FC236}">
                  <a16:creationId xmlns:a16="http://schemas.microsoft.com/office/drawing/2014/main" id="{85D77B77-498F-4DB1-B052-250C9BF07FB6}"/>
                </a:ext>
              </a:extLst>
            </p:cNvPr>
            <p:cNvGrpSpPr/>
            <p:nvPr/>
          </p:nvGrpSpPr>
          <p:grpSpPr>
            <a:xfrm>
              <a:off x="7875986" y="4350160"/>
              <a:ext cx="3636638" cy="1840518"/>
              <a:chOff x="823916" y="2133886"/>
              <a:chExt cx="3836974" cy="1929767"/>
            </a:xfrm>
          </p:grpSpPr>
          <p:grpSp>
            <p:nvGrpSpPr>
              <p:cNvPr id="44" name="Agrupar 43">
                <a:extLst>
                  <a:ext uri="{FF2B5EF4-FFF2-40B4-BE49-F238E27FC236}">
                    <a16:creationId xmlns:a16="http://schemas.microsoft.com/office/drawing/2014/main" id="{EC3EEB72-9CED-4FCF-ACF1-A7A76234C8CB}"/>
                  </a:ext>
                </a:extLst>
              </p:cNvPr>
              <p:cNvGrpSpPr/>
              <p:nvPr/>
            </p:nvGrpSpPr>
            <p:grpSpPr>
              <a:xfrm>
                <a:off x="1524220" y="2133886"/>
                <a:ext cx="2436346" cy="1155241"/>
                <a:chOff x="6174254" y="1426703"/>
                <a:chExt cx="2286000" cy="990600"/>
              </a:xfrm>
            </p:grpSpPr>
            <p:sp>
              <p:nvSpPr>
                <p:cNvPr id="47" name="Oval 46">
                  <a:extLst>
                    <a:ext uri="{FF2B5EF4-FFF2-40B4-BE49-F238E27FC236}">
                      <a16:creationId xmlns:a16="http://schemas.microsoft.com/office/drawing/2014/main" id="{9EEE3D23-C055-438E-B21A-9E9043436F34}"/>
                    </a:ext>
                  </a:extLst>
                </p:cNvPr>
                <p:cNvSpPr/>
                <p:nvPr/>
              </p:nvSpPr>
              <p:spPr>
                <a:xfrm>
                  <a:off x="6174254" y="1426703"/>
                  <a:ext cx="22860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8" name="Retângulo 47">
                  <a:extLst>
                    <a:ext uri="{FF2B5EF4-FFF2-40B4-BE49-F238E27FC236}">
                      <a16:creationId xmlns:a16="http://schemas.microsoft.com/office/drawing/2014/main" id="{5ADD68E4-FDB1-42AF-8391-69D83202C27C}"/>
                    </a:ext>
                  </a:extLst>
                </p:cNvPr>
                <p:cNvSpPr/>
                <p:nvPr/>
              </p:nvSpPr>
              <p:spPr>
                <a:xfrm>
                  <a:off x="6367602" y="1684482"/>
                  <a:ext cx="1865363" cy="475044"/>
                </a:xfrm>
                <a:prstGeom prst="rect">
                  <a:avLst/>
                </a:prstGeom>
              </p:spPr>
              <p:txBody>
                <a:bodyPr wrap="none">
                  <a:spAutoFit/>
                </a:bodyPr>
                <a:lstStyle/>
                <a:p>
                  <a:r>
                    <a:rPr lang="pt-PT" sz="3000" dirty="0">
                      <a:latin typeface="Abadi" panose="020B0604020104020204" pitchFamily="34" charset="0"/>
                    </a:rPr>
                    <a:t>1.024.100</a:t>
                  </a:r>
                </a:p>
              </p:txBody>
            </p:sp>
          </p:grpSp>
          <p:sp>
            <p:nvSpPr>
              <p:cNvPr id="45" name="Retângulo 44">
                <a:extLst>
                  <a:ext uri="{FF2B5EF4-FFF2-40B4-BE49-F238E27FC236}">
                    <a16:creationId xmlns:a16="http://schemas.microsoft.com/office/drawing/2014/main" id="{85BCC162-E29D-484B-97D8-93E2902BA314}"/>
                  </a:ext>
                </a:extLst>
              </p:cNvPr>
              <p:cNvSpPr/>
              <p:nvPr/>
            </p:nvSpPr>
            <p:spPr>
              <a:xfrm>
                <a:off x="2039951" y="3293817"/>
                <a:ext cx="1368708" cy="492443"/>
              </a:xfrm>
              <a:prstGeom prst="rect">
                <a:avLst/>
              </a:prstGeom>
            </p:spPr>
            <p:txBody>
              <a:bodyPr wrap="none">
                <a:spAutoFit/>
              </a:bodyPr>
              <a:lstStyle/>
              <a:p>
                <a:r>
                  <a:rPr lang="pt-PT" sz="2600"/>
                  <a:t>Diabetes</a:t>
                </a:r>
              </a:p>
            </p:txBody>
          </p:sp>
          <p:sp>
            <p:nvSpPr>
              <p:cNvPr id="46" name="Retângulo 45">
                <a:extLst>
                  <a:ext uri="{FF2B5EF4-FFF2-40B4-BE49-F238E27FC236}">
                    <a16:creationId xmlns:a16="http://schemas.microsoft.com/office/drawing/2014/main" id="{592484E6-F93E-4684-9703-575687F5B719}"/>
                  </a:ext>
                </a:extLst>
              </p:cNvPr>
              <p:cNvSpPr/>
              <p:nvPr/>
            </p:nvSpPr>
            <p:spPr>
              <a:xfrm>
                <a:off x="823916" y="3708682"/>
                <a:ext cx="3836974" cy="354971"/>
              </a:xfrm>
              <a:prstGeom prst="rect">
                <a:avLst/>
              </a:prstGeom>
            </p:spPr>
            <p:txBody>
              <a:bodyPr wrap="none">
                <a:spAutoFit/>
              </a:bodyPr>
              <a:lstStyle/>
              <a:p>
                <a:pPr algn="ctr"/>
                <a:r>
                  <a:rPr lang="pt-PT" sz="1600" i="1" dirty="0"/>
                  <a:t>Fonte: Observatório Nacional de Diabetes</a:t>
                </a:r>
              </a:p>
            </p:txBody>
          </p:sp>
        </p:grpSp>
        <p:grpSp>
          <p:nvGrpSpPr>
            <p:cNvPr id="49" name="Agrupar 48">
              <a:extLst>
                <a:ext uri="{FF2B5EF4-FFF2-40B4-BE49-F238E27FC236}">
                  <a16:creationId xmlns:a16="http://schemas.microsoft.com/office/drawing/2014/main" id="{029B459D-8CFC-457F-AB65-DC984EC3B0C0}"/>
                </a:ext>
              </a:extLst>
            </p:cNvPr>
            <p:cNvGrpSpPr/>
            <p:nvPr/>
          </p:nvGrpSpPr>
          <p:grpSpPr>
            <a:xfrm>
              <a:off x="1028119" y="4350160"/>
              <a:ext cx="3236184" cy="1824859"/>
              <a:chOff x="1029210" y="2133887"/>
              <a:chExt cx="3414461" cy="1913349"/>
            </a:xfrm>
          </p:grpSpPr>
          <p:grpSp>
            <p:nvGrpSpPr>
              <p:cNvPr id="50" name="Agrupar 49">
                <a:extLst>
                  <a:ext uri="{FF2B5EF4-FFF2-40B4-BE49-F238E27FC236}">
                    <a16:creationId xmlns:a16="http://schemas.microsoft.com/office/drawing/2014/main" id="{35F6CC1F-16A7-4D32-9EB6-367F6D7C1876}"/>
                  </a:ext>
                </a:extLst>
              </p:cNvPr>
              <p:cNvGrpSpPr/>
              <p:nvPr/>
            </p:nvGrpSpPr>
            <p:grpSpPr>
              <a:xfrm>
                <a:off x="1524220" y="2133887"/>
                <a:ext cx="2436346" cy="1155241"/>
                <a:chOff x="6174254" y="1426704"/>
                <a:chExt cx="2286000" cy="990600"/>
              </a:xfrm>
            </p:grpSpPr>
            <p:sp>
              <p:nvSpPr>
                <p:cNvPr id="53" name="Oval 52">
                  <a:extLst>
                    <a:ext uri="{FF2B5EF4-FFF2-40B4-BE49-F238E27FC236}">
                      <a16:creationId xmlns:a16="http://schemas.microsoft.com/office/drawing/2014/main" id="{F84AB1A5-8D6A-4DFC-AAAA-793A755A9099}"/>
                    </a:ext>
                  </a:extLst>
                </p:cNvPr>
                <p:cNvSpPr/>
                <p:nvPr/>
              </p:nvSpPr>
              <p:spPr>
                <a:xfrm>
                  <a:off x="6174254" y="1426704"/>
                  <a:ext cx="22860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tângulo 53">
                  <a:extLst>
                    <a:ext uri="{FF2B5EF4-FFF2-40B4-BE49-F238E27FC236}">
                      <a16:creationId xmlns:a16="http://schemas.microsoft.com/office/drawing/2014/main" id="{40EFF7A5-C2C7-433B-8D0E-86F3468224C4}"/>
                    </a:ext>
                  </a:extLst>
                </p:cNvPr>
                <p:cNvSpPr/>
                <p:nvPr/>
              </p:nvSpPr>
              <p:spPr>
                <a:xfrm>
                  <a:off x="6646315" y="1684482"/>
                  <a:ext cx="1391577" cy="475044"/>
                </a:xfrm>
                <a:prstGeom prst="rect">
                  <a:avLst/>
                </a:prstGeom>
              </p:spPr>
              <p:txBody>
                <a:bodyPr wrap="none">
                  <a:spAutoFit/>
                </a:bodyPr>
                <a:lstStyle/>
                <a:p>
                  <a:r>
                    <a:rPr lang="pt-PT" sz="3000">
                      <a:latin typeface="Abadi" panose="020B0604020104020204" pitchFamily="34" charset="0"/>
                    </a:rPr>
                    <a:t>700 mil</a:t>
                  </a:r>
                </a:p>
              </p:txBody>
            </p:sp>
          </p:grpSp>
          <p:sp>
            <p:nvSpPr>
              <p:cNvPr id="51" name="Retângulo 50">
                <a:extLst>
                  <a:ext uri="{FF2B5EF4-FFF2-40B4-BE49-F238E27FC236}">
                    <a16:creationId xmlns:a16="http://schemas.microsoft.com/office/drawing/2014/main" id="{A6E45EB0-0E60-4FB8-B614-E0B77D934302}"/>
                  </a:ext>
                </a:extLst>
              </p:cNvPr>
              <p:cNvSpPr/>
              <p:nvPr/>
            </p:nvSpPr>
            <p:spPr>
              <a:xfrm>
                <a:off x="1892556" y="3293817"/>
                <a:ext cx="1687770" cy="492443"/>
              </a:xfrm>
              <a:prstGeom prst="rect">
                <a:avLst/>
              </a:prstGeom>
            </p:spPr>
            <p:txBody>
              <a:bodyPr wrap="none">
                <a:spAutoFit/>
              </a:bodyPr>
              <a:lstStyle/>
              <a:p>
                <a:r>
                  <a:rPr lang="pt-PT" sz="2600"/>
                  <a:t>Asma Ativa</a:t>
                </a:r>
              </a:p>
            </p:txBody>
          </p:sp>
          <p:sp>
            <p:nvSpPr>
              <p:cNvPr id="52" name="Retângulo 51">
                <a:extLst>
                  <a:ext uri="{FF2B5EF4-FFF2-40B4-BE49-F238E27FC236}">
                    <a16:creationId xmlns:a16="http://schemas.microsoft.com/office/drawing/2014/main" id="{8E19F003-E34B-4D33-AFA6-32D598E57BD8}"/>
                  </a:ext>
                </a:extLst>
              </p:cNvPr>
              <p:cNvSpPr/>
              <p:nvPr/>
            </p:nvSpPr>
            <p:spPr>
              <a:xfrm>
                <a:off x="1029210" y="3708682"/>
                <a:ext cx="3414461" cy="338554"/>
              </a:xfrm>
              <a:prstGeom prst="rect">
                <a:avLst/>
              </a:prstGeom>
            </p:spPr>
            <p:txBody>
              <a:bodyPr wrap="none">
                <a:spAutoFit/>
              </a:bodyPr>
              <a:lstStyle/>
              <a:p>
                <a:pPr algn="ctr"/>
                <a:r>
                  <a:rPr lang="pt-PT" sz="1600" i="1"/>
                  <a:t>Fonte: </a:t>
                </a:r>
                <a:r>
                  <a:rPr lang="pt-PT" sz="1600" i="1" err="1"/>
                  <a:t>Assoc</a:t>
                </a:r>
                <a:r>
                  <a:rPr lang="pt-PT" sz="1600" i="1"/>
                  <a:t>. Portuguesa de Asmáticos</a:t>
                </a:r>
              </a:p>
            </p:txBody>
          </p:sp>
        </p:grpSp>
        <p:grpSp>
          <p:nvGrpSpPr>
            <p:cNvPr id="55" name="Agrupar 54">
              <a:extLst>
                <a:ext uri="{FF2B5EF4-FFF2-40B4-BE49-F238E27FC236}">
                  <a16:creationId xmlns:a16="http://schemas.microsoft.com/office/drawing/2014/main" id="{D343CB8F-3767-4AAB-A91A-4903AD9AD01B}"/>
                </a:ext>
              </a:extLst>
            </p:cNvPr>
            <p:cNvGrpSpPr/>
            <p:nvPr/>
          </p:nvGrpSpPr>
          <p:grpSpPr>
            <a:xfrm>
              <a:off x="4803839" y="3251890"/>
              <a:ext cx="2439155" cy="1810624"/>
              <a:chOff x="1455626" y="2133887"/>
              <a:chExt cx="2573525" cy="1898424"/>
            </a:xfrm>
          </p:grpSpPr>
          <p:grpSp>
            <p:nvGrpSpPr>
              <p:cNvPr id="56" name="Agrupar 55">
                <a:extLst>
                  <a:ext uri="{FF2B5EF4-FFF2-40B4-BE49-F238E27FC236}">
                    <a16:creationId xmlns:a16="http://schemas.microsoft.com/office/drawing/2014/main" id="{C7896DD9-50C1-4401-939A-D7B49C32192E}"/>
                  </a:ext>
                </a:extLst>
              </p:cNvPr>
              <p:cNvGrpSpPr/>
              <p:nvPr/>
            </p:nvGrpSpPr>
            <p:grpSpPr>
              <a:xfrm>
                <a:off x="1524220" y="2133887"/>
                <a:ext cx="2436346" cy="1155241"/>
                <a:chOff x="6174254" y="1426704"/>
                <a:chExt cx="2286000" cy="990600"/>
              </a:xfrm>
            </p:grpSpPr>
            <p:sp>
              <p:nvSpPr>
                <p:cNvPr id="59" name="Oval 58">
                  <a:extLst>
                    <a:ext uri="{FF2B5EF4-FFF2-40B4-BE49-F238E27FC236}">
                      <a16:creationId xmlns:a16="http://schemas.microsoft.com/office/drawing/2014/main" id="{72073DEE-346A-4AB4-8EB7-51F17B94359D}"/>
                    </a:ext>
                  </a:extLst>
                </p:cNvPr>
                <p:cNvSpPr/>
                <p:nvPr/>
              </p:nvSpPr>
              <p:spPr>
                <a:xfrm>
                  <a:off x="6174254" y="1426704"/>
                  <a:ext cx="2286000" cy="99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0" name="Retângulo 59">
                  <a:extLst>
                    <a:ext uri="{FF2B5EF4-FFF2-40B4-BE49-F238E27FC236}">
                      <a16:creationId xmlns:a16="http://schemas.microsoft.com/office/drawing/2014/main" id="{D73810F0-4AB7-487A-802C-45926067B243}"/>
                    </a:ext>
                  </a:extLst>
                </p:cNvPr>
                <p:cNvSpPr/>
                <p:nvPr/>
              </p:nvSpPr>
              <p:spPr>
                <a:xfrm>
                  <a:off x="6325162" y="1684482"/>
                  <a:ext cx="1984185" cy="475044"/>
                </a:xfrm>
                <a:prstGeom prst="rect">
                  <a:avLst/>
                </a:prstGeom>
              </p:spPr>
              <p:txBody>
                <a:bodyPr wrap="none">
                  <a:spAutoFit/>
                </a:bodyPr>
                <a:lstStyle/>
                <a:p>
                  <a:r>
                    <a:rPr lang="pt-PT" sz="3000">
                      <a:latin typeface="Abadi" panose="020B0604020104020204" pitchFamily="34" charset="0"/>
                    </a:rPr>
                    <a:t>3.3 milhões</a:t>
                  </a:r>
                </a:p>
              </p:txBody>
            </p:sp>
          </p:grpSp>
          <p:sp>
            <p:nvSpPr>
              <p:cNvPr id="57" name="Retângulo 56">
                <a:extLst>
                  <a:ext uri="{FF2B5EF4-FFF2-40B4-BE49-F238E27FC236}">
                    <a16:creationId xmlns:a16="http://schemas.microsoft.com/office/drawing/2014/main" id="{9BD10674-DAAB-41E5-A872-5F307B65CFC4}"/>
                  </a:ext>
                </a:extLst>
              </p:cNvPr>
              <p:cNvSpPr/>
              <p:nvPr/>
            </p:nvSpPr>
            <p:spPr>
              <a:xfrm>
                <a:off x="2114526" y="3285414"/>
                <a:ext cx="1255728" cy="492443"/>
              </a:xfrm>
              <a:prstGeom prst="rect">
                <a:avLst/>
              </a:prstGeom>
            </p:spPr>
            <p:txBody>
              <a:bodyPr wrap="none">
                <a:spAutoFit/>
              </a:bodyPr>
              <a:lstStyle/>
              <a:p>
                <a:r>
                  <a:rPr lang="pt-PT" sz="2600"/>
                  <a:t>Alergias</a:t>
                </a:r>
              </a:p>
            </p:txBody>
          </p:sp>
          <p:sp>
            <p:nvSpPr>
              <p:cNvPr id="58" name="Retângulo 57">
                <a:extLst>
                  <a:ext uri="{FF2B5EF4-FFF2-40B4-BE49-F238E27FC236}">
                    <a16:creationId xmlns:a16="http://schemas.microsoft.com/office/drawing/2014/main" id="{08A386C9-EA67-41D5-8FE5-FDA0681DD38D}"/>
                  </a:ext>
                </a:extLst>
              </p:cNvPr>
              <p:cNvSpPr/>
              <p:nvPr/>
            </p:nvSpPr>
            <p:spPr>
              <a:xfrm>
                <a:off x="1455626" y="3693757"/>
                <a:ext cx="2573525" cy="338554"/>
              </a:xfrm>
              <a:prstGeom prst="rect">
                <a:avLst/>
              </a:prstGeom>
            </p:spPr>
            <p:txBody>
              <a:bodyPr wrap="none">
                <a:spAutoFit/>
              </a:bodyPr>
              <a:lstStyle/>
              <a:p>
                <a:pPr algn="ctr"/>
                <a:r>
                  <a:rPr lang="pt-PT" sz="1600" i="1"/>
                  <a:t>Fonte: Centro de Alergia CUF</a:t>
                </a:r>
              </a:p>
            </p:txBody>
          </p:sp>
        </p:gr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63D3E33-C302-42FE-B03B-9A851C77033E}"/>
              </a:ext>
            </a:extLst>
          </p:cNvPr>
          <p:cNvSpPr txBox="1"/>
          <p:nvPr/>
        </p:nvSpPr>
        <p:spPr>
          <a:xfrm>
            <a:off x="1189970" y="376983"/>
            <a:ext cx="5801380"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mercado</a:t>
            </a:r>
          </a:p>
        </p:txBody>
      </p:sp>
      <p:sp>
        <p:nvSpPr>
          <p:cNvPr id="19" name="Retângulo 18">
            <a:extLst>
              <a:ext uri="{FF2B5EF4-FFF2-40B4-BE49-F238E27FC236}">
                <a16:creationId xmlns:a16="http://schemas.microsoft.com/office/drawing/2014/main" id="{C5A5AC60-FD04-461A-964A-BCEFCA40A0D1}"/>
              </a:ext>
            </a:extLst>
          </p:cNvPr>
          <p:cNvSpPr/>
          <p:nvPr/>
        </p:nvSpPr>
        <p:spPr>
          <a:xfrm>
            <a:off x="1149099" y="1723138"/>
            <a:ext cx="1759396" cy="707886"/>
          </a:xfrm>
          <a:prstGeom prst="rect">
            <a:avLst/>
          </a:prstGeom>
        </p:spPr>
        <p:txBody>
          <a:bodyPr wrap="square">
            <a:spAutoFit/>
          </a:bodyPr>
          <a:lstStyle/>
          <a:p>
            <a:pPr algn="ctr"/>
            <a:r>
              <a:rPr lang="pt-PT" sz="4000" u="sng" dirty="0"/>
              <a:t>Preço</a:t>
            </a:r>
          </a:p>
        </p:txBody>
      </p:sp>
      <p:sp>
        <p:nvSpPr>
          <p:cNvPr id="11" name="Retângulo 10">
            <a:extLst>
              <a:ext uri="{FF2B5EF4-FFF2-40B4-BE49-F238E27FC236}">
                <a16:creationId xmlns:a16="http://schemas.microsoft.com/office/drawing/2014/main" id="{74EE412A-809C-487C-B87A-4DCE6D7F8268}"/>
              </a:ext>
            </a:extLst>
          </p:cNvPr>
          <p:cNvSpPr/>
          <p:nvPr/>
        </p:nvSpPr>
        <p:spPr>
          <a:xfrm>
            <a:off x="5460014" y="1723138"/>
            <a:ext cx="4410150" cy="707886"/>
          </a:xfrm>
          <a:prstGeom prst="rect">
            <a:avLst/>
          </a:prstGeom>
        </p:spPr>
        <p:txBody>
          <a:bodyPr wrap="square">
            <a:spAutoFit/>
          </a:bodyPr>
          <a:lstStyle/>
          <a:p>
            <a:pPr algn="ctr"/>
            <a:r>
              <a:rPr lang="pt-PT" sz="4000" u="sng"/>
              <a:t>Mercado potencial</a:t>
            </a:r>
          </a:p>
        </p:txBody>
      </p:sp>
      <p:grpSp>
        <p:nvGrpSpPr>
          <p:cNvPr id="31" name="Agrupar 30">
            <a:extLst>
              <a:ext uri="{FF2B5EF4-FFF2-40B4-BE49-F238E27FC236}">
                <a16:creationId xmlns:a16="http://schemas.microsoft.com/office/drawing/2014/main" id="{AB580C61-D5B8-457D-A25C-C7F2A73E440D}"/>
              </a:ext>
            </a:extLst>
          </p:cNvPr>
          <p:cNvGrpSpPr/>
          <p:nvPr/>
        </p:nvGrpSpPr>
        <p:grpSpPr>
          <a:xfrm>
            <a:off x="4078957" y="2499535"/>
            <a:ext cx="7172263" cy="2894339"/>
            <a:chOff x="4465292" y="1987604"/>
            <a:chExt cx="7265884" cy="2894339"/>
          </a:xfrm>
        </p:grpSpPr>
        <p:grpSp>
          <p:nvGrpSpPr>
            <p:cNvPr id="28" name="Agrupar 27">
              <a:extLst>
                <a:ext uri="{FF2B5EF4-FFF2-40B4-BE49-F238E27FC236}">
                  <a16:creationId xmlns:a16="http://schemas.microsoft.com/office/drawing/2014/main" id="{E6964230-57C3-4141-BE8D-F8B443811908}"/>
                </a:ext>
              </a:extLst>
            </p:cNvPr>
            <p:cNvGrpSpPr/>
            <p:nvPr/>
          </p:nvGrpSpPr>
          <p:grpSpPr>
            <a:xfrm>
              <a:off x="4465292" y="1987604"/>
              <a:ext cx="3417923" cy="2894339"/>
              <a:chOff x="4465292" y="1987604"/>
              <a:chExt cx="3417923" cy="2894339"/>
            </a:xfrm>
          </p:grpSpPr>
          <p:pic>
            <p:nvPicPr>
              <p:cNvPr id="25" name="Picture 12" descr="group-icon - ForeverStrong® Fitness">
                <a:extLst>
                  <a:ext uri="{FF2B5EF4-FFF2-40B4-BE49-F238E27FC236}">
                    <a16:creationId xmlns:a16="http://schemas.microsoft.com/office/drawing/2014/main" id="{87758734-E9DD-4C17-8079-4A4D13A969A4}"/>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4773601" y="1987604"/>
                <a:ext cx="2644799" cy="2644799"/>
              </a:xfrm>
              <a:prstGeom prst="rect">
                <a:avLst/>
              </a:prstGeom>
              <a:noFill/>
              <a:extLst>
                <a:ext uri="{909E8E84-426E-40DD-AFC4-6F175D3DCCD1}">
                  <a14:hiddenFill xmlns:a14="http://schemas.microsoft.com/office/drawing/2010/main">
                    <a:solidFill>
                      <a:srgbClr val="FFFFFF"/>
                    </a:solidFill>
                  </a14:hiddenFill>
                </a:ext>
              </a:extLst>
            </p:spPr>
          </p:pic>
          <p:sp>
            <p:nvSpPr>
              <p:cNvPr id="32" name="Retângulo 31">
                <a:extLst>
                  <a:ext uri="{FF2B5EF4-FFF2-40B4-BE49-F238E27FC236}">
                    <a16:creationId xmlns:a16="http://schemas.microsoft.com/office/drawing/2014/main" id="{B631E12B-8B9E-45D8-9F2B-89FEE1F4C23A}"/>
                  </a:ext>
                </a:extLst>
              </p:cNvPr>
              <p:cNvSpPr/>
              <p:nvPr/>
            </p:nvSpPr>
            <p:spPr>
              <a:xfrm>
                <a:off x="4465292" y="4327945"/>
                <a:ext cx="3417923" cy="553998"/>
              </a:xfrm>
              <a:prstGeom prst="rect">
                <a:avLst/>
              </a:prstGeom>
            </p:spPr>
            <p:txBody>
              <a:bodyPr wrap="none">
                <a:spAutoFit/>
              </a:bodyPr>
              <a:lstStyle/>
              <a:p>
                <a:r>
                  <a:rPr lang="pt-PT" sz="3000">
                    <a:latin typeface="Abadi" panose="020B0604020104020204" pitchFamily="34" charset="0"/>
                  </a:rPr>
                  <a:t>4.150.000 pessoas</a:t>
                </a:r>
              </a:p>
            </p:txBody>
          </p:sp>
        </p:grpSp>
        <p:sp>
          <p:nvSpPr>
            <p:cNvPr id="35" name="Retângulo 34">
              <a:extLst>
                <a:ext uri="{FF2B5EF4-FFF2-40B4-BE49-F238E27FC236}">
                  <a16:creationId xmlns:a16="http://schemas.microsoft.com/office/drawing/2014/main" id="{FE332C80-5FCC-4A6C-9DE0-BDFE74CFFEAA}"/>
                </a:ext>
              </a:extLst>
            </p:cNvPr>
            <p:cNvSpPr/>
            <p:nvPr/>
          </p:nvSpPr>
          <p:spPr>
            <a:xfrm>
              <a:off x="8252514" y="3006730"/>
              <a:ext cx="3478662" cy="606546"/>
            </a:xfrm>
            <a:prstGeom prst="rect">
              <a:avLst/>
            </a:prstGeom>
            <a:solidFill>
              <a:schemeClr val="accent4">
                <a:lumMod val="20000"/>
                <a:lumOff val="80000"/>
              </a:schemeClr>
            </a:solidFill>
            <a:ln w="38100">
              <a:solidFill>
                <a:srgbClr val="00B050"/>
              </a:solidFill>
            </a:ln>
          </p:spPr>
          <p:txBody>
            <a:bodyPr wrap="square" anchor="t">
              <a:spAutoFit/>
            </a:bodyPr>
            <a:lstStyle/>
            <a:p>
              <a:r>
                <a:rPr lang="pt-PT" sz="3200" b="1">
                  <a:solidFill>
                    <a:schemeClr val="accent5">
                      <a:lumMod val="50000"/>
                    </a:schemeClr>
                  </a:solidFill>
                  <a:latin typeface="Abadi"/>
                </a:rPr>
                <a:t>93.375.000,00 €</a:t>
              </a:r>
            </a:p>
          </p:txBody>
        </p:sp>
      </p:grpSp>
      <p:grpSp>
        <p:nvGrpSpPr>
          <p:cNvPr id="26" name="Agrupar 25">
            <a:extLst>
              <a:ext uri="{FF2B5EF4-FFF2-40B4-BE49-F238E27FC236}">
                <a16:creationId xmlns:a16="http://schemas.microsoft.com/office/drawing/2014/main" id="{1BED3F45-8F8A-495E-954B-757795E33332}"/>
              </a:ext>
            </a:extLst>
          </p:cNvPr>
          <p:cNvGrpSpPr/>
          <p:nvPr/>
        </p:nvGrpSpPr>
        <p:grpSpPr>
          <a:xfrm>
            <a:off x="886183" y="2889628"/>
            <a:ext cx="2176040" cy="2504246"/>
            <a:chOff x="1189968" y="2322087"/>
            <a:chExt cx="2176040" cy="2504246"/>
          </a:xfrm>
        </p:grpSpPr>
        <p:sp>
          <p:nvSpPr>
            <p:cNvPr id="20" name="Retângulo 19">
              <a:extLst>
                <a:ext uri="{FF2B5EF4-FFF2-40B4-BE49-F238E27FC236}">
                  <a16:creationId xmlns:a16="http://schemas.microsoft.com/office/drawing/2014/main" id="{60B05623-CFC8-46E2-BED9-F4EAB8B3132B}"/>
                </a:ext>
              </a:extLst>
            </p:cNvPr>
            <p:cNvSpPr/>
            <p:nvPr/>
          </p:nvSpPr>
          <p:spPr>
            <a:xfrm>
              <a:off x="1676702" y="4272335"/>
              <a:ext cx="1202573" cy="553998"/>
            </a:xfrm>
            <a:prstGeom prst="rect">
              <a:avLst/>
            </a:prstGeom>
          </p:spPr>
          <p:txBody>
            <a:bodyPr wrap="none">
              <a:spAutoFit/>
            </a:bodyPr>
            <a:lstStyle/>
            <a:p>
              <a:r>
                <a:rPr lang="pt-PT" sz="3000" dirty="0">
                  <a:latin typeface="Abadi" panose="020B0604020104020204" pitchFamily="34" charset="0"/>
                </a:rPr>
                <a:t>22,5€</a:t>
              </a:r>
            </a:p>
          </p:txBody>
        </p:sp>
        <p:pic>
          <p:nvPicPr>
            <p:cNvPr id="22" name="Imagem 21">
              <a:extLst>
                <a:ext uri="{FF2B5EF4-FFF2-40B4-BE49-F238E27FC236}">
                  <a16:creationId xmlns:a16="http://schemas.microsoft.com/office/drawing/2014/main" id="{2259C78A-E461-4BCF-AA89-8A3B6F71F13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Layer>
                  </a14:imgProps>
                </a:ext>
              </a:extLst>
            </a:blip>
            <a:srcRect l="21073" r="9091" b="37412"/>
            <a:stretch/>
          </p:blipFill>
          <p:spPr>
            <a:xfrm>
              <a:off x="1189968" y="2322087"/>
              <a:ext cx="2176040" cy="1950248"/>
            </a:xfrm>
            <a:prstGeom prst="rect">
              <a:avLst/>
            </a:prstGeom>
          </p:spPr>
        </p:pic>
      </p:grpSp>
      <p:cxnSp>
        <p:nvCxnSpPr>
          <p:cNvPr id="14" name="Conexão Reta 8">
            <a:extLst>
              <a:ext uri="{FF2B5EF4-FFF2-40B4-BE49-F238E27FC236}">
                <a16:creationId xmlns:a16="http://schemas.microsoft.com/office/drawing/2014/main" id="{1997B4FC-4205-472A-AE81-30A8D9949488}"/>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933F38B-A58F-4C7E-9661-D40B266A7471}"/>
              </a:ext>
            </a:extLst>
          </p:cNvPr>
          <p:cNvSpPr txBox="1"/>
          <p:nvPr/>
        </p:nvSpPr>
        <p:spPr>
          <a:xfrm>
            <a:off x="1189970" y="376983"/>
            <a:ext cx="5801380"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Clientes e concorrência</a:t>
            </a:r>
          </a:p>
        </p:txBody>
      </p:sp>
      <p:sp>
        <p:nvSpPr>
          <p:cNvPr id="6" name="Marcador de Posição de Conteúdo 2">
            <a:extLst>
              <a:ext uri="{FF2B5EF4-FFF2-40B4-BE49-F238E27FC236}">
                <a16:creationId xmlns:a16="http://schemas.microsoft.com/office/drawing/2014/main" id="{9C0CCBE0-53AB-4190-93DA-4A66BEFBB703}"/>
              </a:ext>
            </a:extLst>
          </p:cNvPr>
          <p:cNvSpPr txBox="1">
            <a:spLocks/>
          </p:cNvSpPr>
          <p:nvPr/>
        </p:nvSpPr>
        <p:spPr>
          <a:xfrm>
            <a:off x="-988527" y="1723204"/>
            <a:ext cx="9968568" cy="14668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pt-PT" altLang="en-US"/>
          </a:p>
        </p:txBody>
      </p:sp>
      <p:grpSp>
        <p:nvGrpSpPr>
          <p:cNvPr id="7" name="Agrupar 6">
            <a:extLst>
              <a:ext uri="{FF2B5EF4-FFF2-40B4-BE49-F238E27FC236}">
                <a16:creationId xmlns:a16="http://schemas.microsoft.com/office/drawing/2014/main" id="{EC52A4E3-DD3A-4C2D-B8A4-7B02486C4529}"/>
              </a:ext>
            </a:extLst>
          </p:cNvPr>
          <p:cNvGrpSpPr/>
          <p:nvPr/>
        </p:nvGrpSpPr>
        <p:grpSpPr>
          <a:xfrm>
            <a:off x="1174627" y="1186569"/>
            <a:ext cx="9983911" cy="4685642"/>
            <a:chOff x="1174627" y="1186569"/>
            <a:chExt cx="9983911" cy="4685642"/>
          </a:xfrm>
        </p:grpSpPr>
        <p:cxnSp>
          <p:nvCxnSpPr>
            <p:cNvPr id="5" name="Conexão Reta 8">
              <a:extLst>
                <a:ext uri="{FF2B5EF4-FFF2-40B4-BE49-F238E27FC236}">
                  <a16:creationId xmlns:a16="http://schemas.microsoft.com/office/drawing/2014/main" id="{7849B979-7448-4322-B37C-C2EB20930746}"/>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 name="Retângulo 2">
              <a:extLst>
                <a:ext uri="{FF2B5EF4-FFF2-40B4-BE49-F238E27FC236}">
                  <a16:creationId xmlns:a16="http://schemas.microsoft.com/office/drawing/2014/main" id="{01B801EF-7D8E-46F2-BA9E-3277A0C1607F}"/>
                </a:ext>
              </a:extLst>
            </p:cNvPr>
            <p:cNvSpPr/>
            <p:nvPr/>
          </p:nvSpPr>
          <p:spPr>
            <a:xfrm>
              <a:off x="4936671" y="5287436"/>
              <a:ext cx="2475165" cy="584775"/>
            </a:xfrm>
            <a:prstGeom prst="rect">
              <a:avLst/>
            </a:prstGeom>
          </p:spPr>
          <p:txBody>
            <a:bodyPr wrap="none">
              <a:spAutoFit/>
            </a:bodyPr>
            <a:lstStyle/>
            <a:p>
              <a:r>
                <a:rPr lang="pt-PT" altLang="en-US" sz="3200" u="sng"/>
                <a:t>Intermediário</a:t>
              </a:r>
              <a:endParaRPr lang="pt-PT" sz="3200" u="sng"/>
            </a:p>
          </p:txBody>
        </p:sp>
        <p:sp>
          <p:nvSpPr>
            <p:cNvPr id="8" name="Retângulo 7">
              <a:extLst>
                <a:ext uri="{FF2B5EF4-FFF2-40B4-BE49-F238E27FC236}">
                  <a16:creationId xmlns:a16="http://schemas.microsoft.com/office/drawing/2014/main" id="{94F79E77-CF06-4ED2-9872-D9F7CDBC3D32}"/>
                </a:ext>
              </a:extLst>
            </p:cNvPr>
            <p:cNvSpPr/>
            <p:nvPr/>
          </p:nvSpPr>
          <p:spPr>
            <a:xfrm>
              <a:off x="8752994" y="5287436"/>
              <a:ext cx="2227726" cy="584775"/>
            </a:xfrm>
            <a:prstGeom prst="rect">
              <a:avLst/>
            </a:prstGeom>
          </p:spPr>
          <p:txBody>
            <a:bodyPr wrap="none">
              <a:spAutoFit/>
            </a:bodyPr>
            <a:lstStyle/>
            <a:p>
              <a:r>
                <a:rPr lang="pt-PT" altLang="en-US" sz="3200" u="sng"/>
                <a:t>Público Alvo</a:t>
              </a:r>
              <a:endParaRPr lang="pt-PT" sz="3200" u="sng"/>
            </a:p>
          </p:txBody>
        </p:sp>
        <p:pic>
          <p:nvPicPr>
            <p:cNvPr id="15" name="Imagem 14">
              <a:extLst>
                <a:ext uri="{FF2B5EF4-FFF2-40B4-BE49-F238E27FC236}">
                  <a16:creationId xmlns:a16="http://schemas.microsoft.com/office/drawing/2014/main" id="{3F165BC0-6ACA-4CE0-AC05-4631CA31D7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70559" y="2471865"/>
              <a:ext cx="1992995" cy="1290483"/>
            </a:xfrm>
            <a:prstGeom prst="rect">
              <a:avLst/>
            </a:prstGeom>
            <a:solidFill>
              <a:srgbClr val="FFFFFF">
                <a:shade val="85000"/>
              </a:srgbClr>
            </a:solidFill>
            <a:ln w="101600" cap="sq">
              <a:noFill/>
              <a:miter lim="800000"/>
            </a:ln>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2" name="Imagem 1">
              <a:extLst>
                <a:ext uri="{FF2B5EF4-FFF2-40B4-BE49-F238E27FC236}">
                  <a16:creationId xmlns:a16="http://schemas.microsoft.com/office/drawing/2014/main" id="{E32AB932-6A54-4BF6-A5C8-7FE470425350}"/>
                </a:ext>
              </a:extLst>
            </p:cNvPr>
            <p:cNvPicPr>
              <a:picLocks noChangeAspect="1"/>
            </p:cNvPicPr>
            <p:nvPr/>
          </p:nvPicPr>
          <p:blipFill rotWithShape="1">
            <a:blip r:embed="rId4"/>
            <a:srcRect t="23783" b="35070"/>
            <a:stretch/>
          </p:blipFill>
          <p:spPr>
            <a:xfrm>
              <a:off x="4600651" y="3184220"/>
              <a:ext cx="3077928" cy="986332"/>
            </a:xfrm>
            <a:prstGeom prst="rect">
              <a:avLst/>
            </a:prstGeom>
          </p:spPr>
        </p:pic>
        <p:pic>
          <p:nvPicPr>
            <p:cNvPr id="10" name="Imagem 9">
              <a:extLst>
                <a:ext uri="{FF2B5EF4-FFF2-40B4-BE49-F238E27FC236}">
                  <a16:creationId xmlns:a16="http://schemas.microsoft.com/office/drawing/2014/main" id="{1168607B-CCF4-4A52-8AA5-690C3B7820B6}"/>
                </a:ext>
              </a:extLst>
            </p:cNvPr>
            <p:cNvPicPr/>
            <p:nvPr/>
          </p:nvPicPr>
          <p:blipFill rotWithShape="1">
            <a:blip r:embed="rId5" cstate="print">
              <a:extLst>
                <a:ext uri="{BEBA8EAE-BF5A-486C-A8C5-ECC9F3942E4B}">
                  <a14:imgProps xmlns:a14="http://schemas.microsoft.com/office/drawing/2010/main">
                    <a14:imgLayer r:embed="rId6">
                      <a14:imgEffect>
                        <a14:backgroundRemoval t="14815" b="90294" l="6494" r="90195">
                          <a14:foregroundMark x1="10909" y1="36782" x2="10909" y2="36782"/>
                          <a14:foregroundMark x1="7468" y1="35504" x2="7468" y2="35504"/>
                          <a14:foregroundMark x1="6818" y1="47126" x2="6818" y2="47126"/>
                          <a14:foregroundMark x1="6494" y1="35888" x2="6494" y2="35888"/>
                          <a14:foregroundMark x1="71039" y1="39974" x2="71039" y2="39974"/>
                          <a14:backgroundMark x1="31299" y1="17241" x2="31299" y2="17241"/>
                          <a14:backgroundMark x1="32273" y1="19923" x2="32273" y2="19923"/>
                          <a14:backgroundMark x1="42208" y1="74202" x2="42208" y2="74202"/>
                          <a14:backgroundMark x1="17468" y1="68072" x2="17468" y2="68072"/>
                          <a14:backgroundMark x1="36494" y1="77139" x2="36494" y2="77139"/>
                          <a14:backgroundMark x1="19416" y1="92976" x2="19416" y2="92976"/>
                          <a14:backgroundMark x1="7792" y1="76117" x2="7792" y2="76117"/>
                          <a14:backgroundMark x1="27078" y1="56960" x2="27078" y2="56960"/>
                          <a14:backgroundMark x1="48117" y1="63985" x2="48117" y2="63985"/>
                          <a14:backgroundMark x1="67792" y1="77139" x2="67792" y2="77139"/>
                          <a14:backgroundMark x1="86039" y1="81737" x2="86039" y2="81737"/>
                          <a14:backgroundMark x1="96883" y1="56450" x2="96883" y2="56450"/>
                          <a14:backgroundMark x1="90195" y1="20690" x2="90195" y2="20690"/>
                          <a14:backgroundMark x1="64351" y1="13410" x2="62403" y2="13410"/>
                          <a14:backgroundMark x1="38961" y1="16603" x2="36883" y2="17241"/>
                          <a14:backgroundMark x1="20065" y1="17241" x2="20065" y2="17241"/>
                          <a14:backgroundMark x1="11234" y1="19029" x2="34286" y2="23372"/>
                          <a14:backgroundMark x1="34286" y1="23372" x2="38636" y2="22095"/>
                          <a14:backgroundMark x1="11039" y1="39719" x2="11039" y2="39719"/>
                          <a14:backgroundMark x1="14545" y1="42912" x2="14545" y2="42912"/>
                          <a14:backgroundMark x1="10130" y1="46488" x2="10130" y2="46488"/>
                          <a14:backgroundMark x1="10844" y1="41890" x2="10844" y2="41890"/>
                          <a14:backgroundMark x1="30455" y1="44955" x2="30455" y2="44955"/>
                          <a14:backgroundMark x1="27143" y1="47510" x2="27143" y2="47510"/>
                          <a14:backgroundMark x1="38052" y1="48020" x2="38052" y2="48020"/>
                          <a14:backgroundMark x1="34156" y1="47637" x2="34156" y2="47637"/>
                          <a14:backgroundMark x1="24091" y1="39719" x2="24091" y2="39719"/>
                          <a14:backgroundMark x1="38052" y1="47765" x2="38052" y2="47765"/>
                          <a14:backgroundMark x1="52338" y1="45466" x2="52338" y2="45466"/>
                          <a14:backgroundMark x1="61234" y1="40996" x2="61234" y2="40996"/>
                        </a14:backgroundRemoval>
                      </a14:imgEffect>
                    </a14:imgLayer>
                  </a14:imgProps>
                </a:ext>
                <a:ext uri="{28A0092B-C50C-407E-A947-70E740481C1C}">
                  <a14:useLocalDpi xmlns:a14="http://schemas.microsoft.com/office/drawing/2010/main" val="0"/>
                </a:ext>
              </a:extLst>
            </a:blip>
            <a:srcRect l="4974" t="30087" r="8428" b="30504"/>
            <a:stretch>
              <a:fillRect/>
            </a:stretch>
          </p:blipFill>
          <p:spPr bwMode="auto">
            <a:xfrm>
              <a:off x="1174627" y="4487251"/>
              <a:ext cx="2767251" cy="700380"/>
            </a:xfrm>
            <a:prstGeom prst="rect">
              <a:avLst/>
            </a:prstGeom>
            <a:noFill/>
            <a:ln>
              <a:noFill/>
            </a:ln>
          </p:spPr>
        </p:pic>
        <p:sp>
          <p:nvSpPr>
            <p:cNvPr id="11" name="Seta: Em Ângulo 10">
              <a:extLst>
                <a:ext uri="{FF2B5EF4-FFF2-40B4-BE49-F238E27FC236}">
                  <a16:creationId xmlns:a16="http://schemas.microsoft.com/office/drawing/2014/main" id="{A16F3386-8DE6-4694-BAEE-C607BD3CB940}"/>
                </a:ext>
              </a:extLst>
            </p:cNvPr>
            <p:cNvSpPr/>
            <p:nvPr/>
          </p:nvSpPr>
          <p:spPr>
            <a:xfrm>
              <a:off x="2745488" y="3357759"/>
              <a:ext cx="1805780" cy="940788"/>
            </a:xfrm>
            <a:prstGeom prst="bentArrow">
              <a:avLst>
                <a:gd name="adj1" fmla="val 21404"/>
                <a:gd name="adj2" fmla="val 22602"/>
                <a:gd name="adj3" fmla="val 36716"/>
                <a:gd name="adj4" fmla="val 88100"/>
              </a:avLst>
            </a:prstGeom>
            <a:ln>
              <a:solidFill>
                <a:schemeClr val="tx1"/>
              </a:solidFill>
            </a:ln>
          </p:spPr>
          <p:txBody>
            <a:bodyPr wrap="square" rtlCol="0" anchor="ctr">
              <a:spAutoFit/>
            </a:bodyPr>
            <a:lstStyle/>
            <a:p>
              <a:pPr algn="l"/>
              <a:endParaRPr lang="pt-PT"/>
            </a:p>
          </p:txBody>
        </p:sp>
        <p:pic>
          <p:nvPicPr>
            <p:cNvPr id="9" name="Picture 12" descr="group-icon - ForeverStrong® Fitness">
              <a:extLst>
                <a:ext uri="{FF2B5EF4-FFF2-40B4-BE49-F238E27FC236}">
                  <a16:creationId xmlns:a16="http://schemas.microsoft.com/office/drawing/2014/main" id="{11E90F66-9F50-4847-A1D1-22FA43DC56BD}"/>
                </a:ext>
              </a:extLst>
            </p:cNvPr>
            <p:cNvPicPr>
              <a:picLocks noChangeAspect="1" noChangeArrowheads="1"/>
            </p:cNvPicPr>
            <p:nvPr/>
          </p:nvPicPr>
          <p:blipFill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rcRect t="11473" b="9933"/>
            <a:stretch/>
          </p:blipFill>
          <p:spPr bwMode="auto">
            <a:xfrm>
              <a:off x="8870160" y="1670368"/>
              <a:ext cx="1993394" cy="1566672"/>
            </a:xfrm>
            <a:prstGeom prst="rect">
              <a:avLst/>
            </a:prstGeom>
            <a:noFill/>
            <a:extLst>
              <a:ext uri="{909E8E84-426E-40DD-AFC4-6F175D3DCCD1}">
                <a14:hiddenFill xmlns:a14="http://schemas.microsoft.com/office/drawing/2010/main">
                  <a:solidFill>
                    <a:srgbClr val="FFFFFF"/>
                  </a:solidFill>
                </a14:hiddenFill>
              </a:ext>
            </a:extLst>
          </p:spPr>
        </p:pic>
        <p:sp>
          <p:nvSpPr>
            <p:cNvPr id="17" name="Seta: Em Ângulo 16">
              <a:extLst>
                <a:ext uri="{FF2B5EF4-FFF2-40B4-BE49-F238E27FC236}">
                  <a16:creationId xmlns:a16="http://schemas.microsoft.com/office/drawing/2014/main" id="{0D125D50-28BE-4059-A899-BC4C60AA29D3}"/>
                </a:ext>
              </a:extLst>
            </p:cNvPr>
            <p:cNvSpPr/>
            <p:nvPr/>
          </p:nvSpPr>
          <p:spPr>
            <a:xfrm>
              <a:off x="6775689" y="2034051"/>
              <a:ext cx="1805780" cy="940788"/>
            </a:xfrm>
            <a:prstGeom prst="bentArrow">
              <a:avLst>
                <a:gd name="adj1" fmla="val 21404"/>
                <a:gd name="adj2" fmla="val 22602"/>
                <a:gd name="adj3" fmla="val 36716"/>
                <a:gd name="adj4" fmla="val 88100"/>
              </a:avLst>
            </a:prstGeom>
            <a:ln>
              <a:solidFill>
                <a:schemeClr val="tx1"/>
              </a:solidFill>
            </a:ln>
          </p:spPr>
          <p:txBody>
            <a:bodyPr wrap="square" rtlCol="0" anchor="ctr">
              <a:spAutoFit/>
            </a:bodyPr>
            <a:lstStyle/>
            <a:p>
              <a:pPr algn="l"/>
              <a:endParaRPr lang="pt-PT"/>
            </a:p>
          </p:txBody>
        </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A00186B-6784-44D7-AD2C-FCC32122B908}"/>
              </a:ext>
            </a:extLst>
          </p:cNvPr>
          <p:cNvSpPr txBox="1"/>
          <p:nvPr/>
        </p:nvSpPr>
        <p:spPr>
          <a:xfrm>
            <a:off x="1189970" y="376983"/>
            <a:ext cx="7901276"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Estratégia da Empresa - Valores</a:t>
            </a:r>
          </a:p>
        </p:txBody>
      </p:sp>
      <p:cxnSp>
        <p:nvCxnSpPr>
          <p:cNvPr id="5" name="Conexão Reta 8">
            <a:extLst>
              <a:ext uri="{FF2B5EF4-FFF2-40B4-BE49-F238E27FC236}">
                <a16:creationId xmlns:a16="http://schemas.microsoft.com/office/drawing/2014/main" id="{2007D029-342F-4BA2-A76D-CE424FF46B07}"/>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14" name="Diagrama 13">
            <a:extLst>
              <a:ext uri="{FF2B5EF4-FFF2-40B4-BE49-F238E27FC236}">
                <a16:creationId xmlns:a16="http://schemas.microsoft.com/office/drawing/2014/main" id="{AA0090D6-A376-43FF-8A9C-5A0254264826}"/>
              </a:ext>
            </a:extLst>
          </p:cNvPr>
          <p:cNvGraphicFramePr/>
          <p:nvPr>
            <p:extLst>
              <p:ext uri="{D42A27DB-BD31-4B8C-83A1-F6EECF244321}">
                <p14:modId xmlns:p14="http://schemas.microsoft.com/office/powerpoint/2010/main" val="3116819260"/>
              </p:ext>
            </p:extLst>
          </p:nvPr>
        </p:nvGraphicFramePr>
        <p:xfrm>
          <a:off x="2000839" y="1723291"/>
          <a:ext cx="8346830" cy="4190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3CC795CC-7E81-4095-B3AB-46BB32494AFD}"/>
              </a:ext>
            </a:extLst>
          </p:cNvPr>
          <p:cNvSpPr txBox="1"/>
          <p:nvPr/>
        </p:nvSpPr>
        <p:spPr>
          <a:xfrm>
            <a:off x="1189970" y="376983"/>
            <a:ext cx="7626226"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Estratégia da Empresa – SMART</a:t>
            </a:r>
          </a:p>
        </p:txBody>
      </p:sp>
      <p:cxnSp>
        <p:nvCxnSpPr>
          <p:cNvPr id="7" name="Conexão Reta 8">
            <a:extLst>
              <a:ext uri="{FF2B5EF4-FFF2-40B4-BE49-F238E27FC236}">
                <a16:creationId xmlns:a16="http://schemas.microsoft.com/office/drawing/2014/main" id="{58BF38AF-7C62-4AB2-B077-E87AA907FED6}"/>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4" name="Tabela 4">
            <a:extLst>
              <a:ext uri="{FF2B5EF4-FFF2-40B4-BE49-F238E27FC236}">
                <a16:creationId xmlns:a16="http://schemas.microsoft.com/office/drawing/2014/main" id="{FE7450C3-06FF-4128-B6DE-2F264E4A0BCB}"/>
              </a:ext>
            </a:extLst>
          </p:cNvPr>
          <p:cNvGraphicFramePr>
            <a:graphicFrameLocks noGrp="1"/>
          </p:cNvGraphicFramePr>
          <p:nvPr>
            <p:extLst>
              <p:ext uri="{D42A27DB-BD31-4B8C-83A1-F6EECF244321}">
                <p14:modId xmlns:p14="http://schemas.microsoft.com/office/powerpoint/2010/main" val="2330901669"/>
              </p:ext>
            </p:extLst>
          </p:nvPr>
        </p:nvGraphicFramePr>
        <p:xfrm>
          <a:off x="1581999" y="1986451"/>
          <a:ext cx="9494470" cy="3505200"/>
        </p:xfrm>
        <a:graphic>
          <a:graphicData uri="http://schemas.openxmlformats.org/drawingml/2006/table">
            <a:tbl>
              <a:tblPr firstRow="1" bandRow="1">
                <a:tableStyleId>{2D5ABB26-0587-4C30-8999-92F81FD0307C}</a:tableStyleId>
              </a:tblPr>
              <a:tblGrid>
                <a:gridCol w="2132775">
                  <a:extLst>
                    <a:ext uri="{9D8B030D-6E8A-4147-A177-3AD203B41FA5}">
                      <a16:colId xmlns:a16="http://schemas.microsoft.com/office/drawing/2014/main" val="3771076810"/>
                    </a:ext>
                  </a:extLst>
                </a:gridCol>
                <a:gridCol w="712681">
                  <a:extLst>
                    <a:ext uri="{9D8B030D-6E8A-4147-A177-3AD203B41FA5}">
                      <a16:colId xmlns:a16="http://schemas.microsoft.com/office/drawing/2014/main" val="157852364"/>
                    </a:ext>
                  </a:extLst>
                </a:gridCol>
                <a:gridCol w="6649014">
                  <a:extLst>
                    <a:ext uri="{9D8B030D-6E8A-4147-A177-3AD203B41FA5}">
                      <a16:colId xmlns:a16="http://schemas.microsoft.com/office/drawing/2014/main" val="1268879484"/>
                    </a:ext>
                  </a:extLst>
                </a:gridCol>
              </a:tblGrid>
              <a:tr h="370840">
                <a:tc>
                  <a:txBody>
                    <a:bodyPr/>
                    <a:lstStyle/>
                    <a:p>
                      <a:pPr algn="ctr"/>
                      <a:r>
                        <a:rPr lang="pt-PT" altLang="en-US" sz="2400" b="1" dirty="0" err="1">
                          <a:solidFill>
                            <a:schemeClr val="accent2">
                              <a:lumMod val="50000"/>
                            </a:schemeClr>
                          </a:solidFill>
                        </a:rPr>
                        <a:t>E</a:t>
                      </a:r>
                      <a:r>
                        <a:rPr lang="pt-PT" altLang="en-US" sz="4000" b="1" dirty="0" err="1">
                          <a:solidFill>
                            <a:schemeClr val="accent2">
                              <a:lumMod val="50000"/>
                            </a:schemeClr>
                          </a:solidFill>
                        </a:rPr>
                        <a:t>S</a:t>
                      </a:r>
                      <a:r>
                        <a:rPr lang="pt-PT" altLang="en-US" sz="2400" b="1" dirty="0" err="1">
                          <a:solidFill>
                            <a:schemeClr val="accent2">
                              <a:lumMod val="50000"/>
                            </a:schemeClr>
                          </a:solidFill>
                        </a:rPr>
                        <a:t>pecificos</a:t>
                      </a:r>
                      <a:endParaRPr lang="pt-PT" sz="2400" b="1" dirty="0">
                        <a:solidFill>
                          <a:schemeClr val="accent2">
                            <a:lumMod val="50000"/>
                          </a:schemeClr>
                        </a:solidFill>
                      </a:endParaRPr>
                    </a:p>
                  </a:txBody>
                  <a:tcPr anchor="ctr">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B w="12700" cap="flat" cmpd="sng" algn="ctr">
                      <a:solidFill>
                        <a:schemeClr val="tx2">
                          <a:lumMod val="20000"/>
                          <a:lumOff val="80000"/>
                        </a:schemeClr>
                      </a:solidFill>
                      <a:prstDash val="solid"/>
                      <a:round/>
                      <a:headEnd type="none" w="med" len="med"/>
                      <a:tailEnd type="none" w="med" len="med"/>
                    </a:lnB>
                  </a:tcPr>
                </a:tc>
                <a:tc>
                  <a:txBody>
                    <a:bodyPr/>
                    <a:lstStyle/>
                    <a:p>
                      <a:r>
                        <a:rPr lang="pt-PT" altLang="en-US" sz="2000" dirty="0"/>
                        <a:t>Controlo de pontos críticos da saúde</a:t>
                      </a:r>
                      <a:endParaRPr lang="pt-PT" sz="2000" dirty="0"/>
                    </a:p>
                  </a:txBody>
                  <a:tcPr anchor="ctr">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075511802"/>
                  </a:ext>
                </a:extLst>
              </a:tr>
              <a:tr h="370840">
                <a:tc>
                  <a:txBody>
                    <a:bodyPr/>
                    <a:lstStyle/>
                    <a:p>
                      <a:pPr algn="ctr"/>
                      <a:r>
                        <a:rPr lang="pt-PT" altLang="en-US" sz="4000" b="1" dirty="0">
                          <a:solidFill>
                            <a:schemeClr val="tx2"/>
                          </a:solidFill>
                        </a:rPr>
                        <a:t>M</a:t>
                      </a:r>
                      <a:r>
                        <a:rPr lang="pt-PT" altLang="en-US" sz="2400" b="1" dirty="0">
                          <a:solidFill>
                            <a:schemeClr val="tx2"/>
                          </a:solidFill>
                        </a:rPr>
                        <a:t>ensuráveis</a:t>
                      </a:r>
                      <a:r>
                        <a:rPr lang="pt-PT" altLang="en-US" sz="2800" b="1" dirty="0">
                          <a:solidFill>
                            <a:schemeClr val="tx2"/>
                          </a:solidFill>
                        </a:rPr>
                        <a:t> </a:t>
                      </a:r>
                      <a:endParaRPr lang="pt-PT" sz="2400" b="1" dirty="0">
                        <a:solidFill>
                          <a:schemeClr val="accent2">
                            <a:lumMod val="50000"/>
                          </a:schemeClr>
                        </a:solidFill>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PT" altLang="en-US" sz="2000" dirty="0"/>
                        <a:t>Obter evoluções de doenças e obter dados sobre os medicamentos mais consumidos</a:t>
                      </a:r>
                      <a:endParaRPr lang="pt-PT" sz="2000"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67273"/>
                  </a:ext>
                </a:extLst>
              </a:tr>
              <a:tr h="370840">
                <a:tc>
                  <a:txBody>
                    <a:bodyPr/>
                    <a:lstStyle/>
                    <a:p>
                      <a:pPr algn="ctr"/>
                      <a:r>
                        <a:rPr lang="pt-PT" altLang="en-US" sz="4000" b="1" dirty="0">
                          <a:solidFill>
                            <a:schemeClr val="tx2"/>
                          </a:solidFill>
                        </a:rPr>
                        <a:t>A</a:t>
                      </a:r>
                      <a:r>
                        <a:rPr lang="pt-PT" altLang="en-US" sz="2400" b="1" dirty="0">
                          <a:solidFill>
                            <a:schemeClr val="tx2"/>
                          </a:solidFill>
                        </a:rPr>
                        <a:t>tingíveis</a:t>
                      </a:r>
                      <a:endParaRPr lang="pt-PT" sz="2400" b="1" dirty="0">
                        <a:solidFill>
                          <a:schemeClr val="accent2">
                            <a:lumMod val="50000"/>
                          </a:schemeClr>
                        </a:solidFill>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ltLang="en-US" sz="2000" dirty="0"/>
                        <a:t>Previsão da medicação necessária num futuro próximo</a:t>
                      </a:r>
                      <a:endParaRPr lang="pt-PT" altLang="en-US" sz="2000" dirty="0">
                        <a:cs typeface="Calibri"/>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65507920"/>
                  </a:ext>
                </a:extLst>
              </a:tr>
              <a:tr h="370840">
                <a:tc>
                  <a:txBody>
                    <a:bodyPr/>
                    <a:lstStyle/>
                    <a:p>
                      <a:pPr algn="ctr"/>
                      <a:r>
                        <a:rPr lang="pt-PT" altLang="en-US" sz="4000" b="1" dirty="0">
                          <a:solidFill>
                            <a:schemeClr val="tx2"/>
                          </a:solidFill>
                        </a:rPr>
                        <a:t>R</a:t>
                      </a:r>
                      <a:r>
                        <a:rPr lang="pt-PT" altLang="en-US" sz="2400" b="1" dirty="0">
                          <a:solidFill>
                            <a:schemeClr val="tx2"/>
                          </a:solidFill>
                        </a:rPr>
                        <a:t>elevantes</a:t>
                      </a:r>
                      <a:endParaRPr lang="pt-PT" sz="2400" b="1" dirty="0">
                        <a:solidFill>
                          <a:schemeClr val="accent2">
                            <a:lumMod val="50000"/>
                          </a:schemeClr>
                        </a:solidFill>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ltLang="en-US" sz="2000" dirty="0"/>
                        <a:t>Previsão de algumas doenças tendo em conta alguns sintomas, fazendo uso da IA</a:t>
                      </a:r>
                      <a:endParaRPr lang="pt-PT" altLang="en-US" sz="3600" dirty="0">
                        <a:cs typeface="Calibri"/>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16493970"/>
                  </a:ext>
                </a:extLst>
              </a:tr>
              <a:tr h="370840">
                <a:tc>
                  <a:txBody>
                    <a:bodyPr/>
                    <a:lstStyle/>
                    <a:p>
                      <a:pPr algn="ctr"/>
                      <a:r>
                        <a:rPr lang="pt-PT" altLang="en-US" sz="4000" b="1" dirty="0">
                          <a:solidFill>
                            <a:schemeClr val="tx2"/>
                          </a:solidFill>
                        </a:rPr>
                        <a:t>T</a:t>
                      </a:r>
                      <a:r>
                        <a:rPr lang="pt-PT" altLang="en-US" sz="2400" b="1" dirty="0">
                          <a:solidFill>
                            <a:schemeClr val="tx2"/>
                          </a:solidFill>
                        </a:rPr>
                        <a:t>emporais</a:t>
                      </a:r>
                      <a:endParaRPr lang="pt-PT" sz="2400" b="1" dirty="0">
                        <a:solidFill>
                          <a:schemeClr val="accent2">
                            <a:lumMod val="50000"/>
                          </a:schemeClr>
                        </a:solidFill>
                      </a:endParaRPr>
                    </a:p>
                  </a:txBody>
                  <a:tcPr anchor="ctr">
                    <a:lnT w="12700" cap="flat" cmpd="sng" algn="ctr">
                      <a:solidFill>
                        <a:schemeClr val="tx2">
                          <a:lumMod val="20000"/>
                          <a:lumOff val="80000"/>
                        </a:schemeClr>
                      </a:solidFill>
                      <a:prstDash val="solid"/>
                      <a:round/>
                      <a:headEnd type="none" w="med" len="med"/>
                      <a:tailEnd type="none" w="med" len="med"/>
                    </a:lnT>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ltLang="en-US" sz="2000" dirty="0"/>
                        <a:t>Ao fim de um ano, ter uma carteira de clientes perto de 31.125 clientes</a:t>
                      </a:r>
                      <a:endParaRPr lang="pt-PT" altLang="en-US" sz="2000" dirty="0">
                        <a:cs typeface="Calibri"/>
                      </a:endParaRPr>
                    </a:p>
                  </a:txBody>
                  <a:tcPr anchor="ctr">
                    <a:lnT w="12700"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1153061456"/>
                  </a:ext>
                </a:extLst>
              </a:tr>
            </a:tbl>
          </a:graphicData>
        </a:graphic>
      </p:graphicFrame>
    </p:spTree>
    <p:extLst>
      <p:ext uri="{BB962C8B-B14F-4D97-AF65-F5344CB8AC3E}">
        <p14:creationId xmlns:p14="http://schemas.microsoft.com/office/powerpoint/2010/main" val="92284995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4">
            <a:extLst>
              <a:ext uri="{FF2B5EF4-FFF2-40B4-BE49-F238E27FC236}">
                <a16:creationId xmlns:a16="http://schemas.microsoft.com/office/drawing/2014/main" id="{9D5C163C-6D1A-4972-B1F2-CC8311D38FF3}"/>
              </a:ext>
            </a:extLst>
          </p:cNvPr>
          <p:cNvGraphicFramePr>
            <a:graphicFrameLocks noGrp="1"/>
          </p:cNvGraphicFramePr>
          <p:nvPr>
            <p:extLst>
              <p:ext uri="{D42A27DB-BD31-4B8C-83A1-F6EECF244321}">
                <p14:modId xmlns:p14="http://schemas.microsoft.com/office/powerpoint/2010/main" val="730371818"/>
              </p:ext>
            </p:extLst>
          </p:nvPr>
        </p:nvGraphicFramePr>
        <p:xfrm>
          <a:off x="1722329" y="2230549"/>
          <a:ext cx="9668681" cy="3048000"/>
        </p:xfrm>
        <a:graphic>
          <a:graphicData uri="http://schemas.openxmlformats.org/drawingml/2006/table">
            <a:tbl>
              <a:tblPr firstRow="1" bandRow="1">
                <a:tableStyleId>{2D5ABB26-0587-4C30-8999-92F81FD0307C}</a:tableStyleId>
              </a:tblPr>
              <a:tblGrid>
                <a:gridCol w="1966024">
                  <a:extLst>
                    <a:ext uri="{9D8B030D-6E8A-4147-A177-3AD203B41FA5}">
                      <a16:colId xmlns:a16="http://schemas.microsoft.com/office/drawing/2014/main" val="3771076810"/>
                    </a:ext>
                  </a:extLst>
                </a:gridCol>
                <a:gridCol w="759417">
                  <a:extLst>
                    <a:ext uri="{9D8B030D-6E8A-4147-A177-3AD203B41FA5}">
                      <a16:colId xmlns:a16="http://schemas.microsoft.com/office/drawing/2014/main" val="157852364"/>
                    </a:ext>
                  </a:extLst>
                </a:gridCol>
                <a:gridCol w="6943240">
                  <a:extLst>
                    <a:ext uri="{9D8B030D-6E8A-4147-A177-3AD203B41FA5}">
                      <a16:colId xmlns:a16="http://schemas.microsoft.com/office/drawing/2014/main" val="1268879484"/>
                    </a:ext>
                  </a:extLst>
                </a:gridCol>
              </a:tblGrid>
              <a:tr h="370840">
                <a:tc>
                  <a:txBody>
                    <a:bodyPr/>
                    <a:lstStyle/>
                    <a:p>
                      <a:pPr algn="ctr"/>
                      <a:r>
                        <a:rPr lang="pt-PT" altLang="en-US" sz="3600" b="1" dirty="0">
                          <a:solidFill>
                            <a:schemeClr val="tx2"/>
                          </a:solidFill>
                        </a:rPr>
                        <a:t>V</a:t>
                      </a:r>
                      <a:r>
                        <a:rPr lang="pt-PT" altLang="en-US" sz="2400" b="1" dirty="0">
                          <a:solidFill>
                            <a:schemeClr val="tx2"/>
                          </a:solidFill>
                        </a:rPr>
                        <a:t>alor</a:t>
                      </a:r>
                      <a:endParaRPr lang="pt-PT" altLang="en-US" sz="2800" b="1" dirty="0">
                        <a:solidFill>
                          <a:schemeClr val="tx2"/>
                        </a:solidFill>
                      </a:endParaRPr>
                    </a:p>
                  </a:txBody>
                  <a:tcPr anchor="ctr">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B w="12700" cap="flat" cmpd="sng" algn="ctr">
                      <a:solidFill>
                        <a:schemeClr val="tx2">
                          <a:lumMod val="20000"/>
                          <a:lumOff val="80000"/>
                        </a:schemeClr>
                      </a:solidFill>
                      <a:prstDash val="solid"/>
                      <a:round/>
                      <a:headEnd type="none" w="med" len="med"/>
                      <a:tailEnd type="none" w="med" len="med"/>
                    </a:lnB>
                  </a:tcPr>
                </a:tc>
                <a:tc>
                  <a:txBody>
                    <a:bodyPr/>
                    <a:lstStyle/>
                    <a:p>
                      <a:r>
                        <a:rPr lang="pt-PT" altLang="en-US" sz="2000" dirty="0"/>
                        <a:t>Produto inovador</a:t>
                      </a:r>
                    </a:p>
                  </a:txBody>
                  <a:tcPr anchor="ctr">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0755118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ltLang="en-US" sz="3600" b="1" dirty="0">
                          <a:solidFill>
                            <a:schemeClr val="tx2"/>
                          </a:solidFill>
                        </a:rPr>
                        <a:t>R</a:t>
                      </a:r>
                      <a:r>
                        <a:rPr lang="pt-PT" altLang="en-US" sz="2400" b="1" dirty="0">
                          <a:solidFill>
                            <a:schemeClr val="tx2"/>
                          </a:solidFill>
                        </a:rPr>
                        <a:t>aro</a:t>
                      </a:r>
                      <a:endParaRPr lang="pt-PT" sz="2400" b="1" dirty="0">
                        <a:solidFill>
                          <a:schemeClr val="accent2">
                            <a:lumMod val="50000"/>
                          </a:schemeClr>
                        </a:solidFill>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PT" altLang="en-US" sz="2000" dirty="0"/>
                        <a:t>Não existe nenhum produto com os mesmos objetivos no mercado neste momento</a:t>
                      </a: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67273"/>
                  </a:ext>
                </a:extLst>
              </a:tr>
              <a:tr h="370840">
                <a:tc>
                  <a:txBody>
                    <a:bodyPr/>
                    <a:lstStyle/>
                    <a:p>
                      <a:pPr algn="ctr"/>
                      <a:r>
                        <a:rPr lang="pt-PT" altLang="en-US" sz="3600" b="1" dirty="0">
                          <a:solidFill>
                            <a:schemeClr val="tx2"/>
                          </a:solidFill>
                        </a:rPr>
                        <a:t>I</a:t>
                      </a:r>
                      <a:r>
                        <a:rPr lang="pt-PT" altLang="en-US" sz="2400" b="1" dirty="0">
                          <a:solidFill>
                            <a:schemeClr val="tx2"/>
                          </a:solidFill>
                        </a:rPr>
                        <a:t>nimitável</a:t>
                      </a:r>
                      <a:endParaRPr lang="pt-PT" altLang="en-US" sz="3600" b="1" dirty="0">
                        <a:solidFill>
                          <a:schemeClr val="tx2"/>
                        </a:solidFill>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r>
                        <a:rPr lang="pt-PT" altLang="en-US" sz="2000" dirty="0"/>
                        <a:t>Queremos garantir que é inimitável através da criação de uma patente para a pulseira</a:t>
                      </a:r>
                    </a:p>
                  </a:txBody>
                  <a:tcPr anchor="ct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65507920"/>
                  </a:ext>
                </a:extLst>
              </a:tr>
              <a:tr h="370840">
                <a:tc>
                  <a:txBody>
                    <a:bodyPr/>
                    <a:lstStyle/>
                    <a:p>
                      <a:pPr algn="ctr"/>
                      <a:r>
                        <a:rPr lang="pt-PT" altLang="en-US" sz="3600" b="1" dirty="0">
                          <a:solidFill>
                            <a:schemeClr val="tx2"/>
                          </a:solidFill>
                        </a:rPr>
                        <a:t>O</a:t>
                      </a:r>
                      <a:r>
                        <a:rPr lang="pt-PT" altLang="en-US" sz="2400" b="1" dirty="0">
                          <a:solidFill>
                            <a:schemeClr val="tx2"/>
                          </a:solidFill>
                        </a:rPr>
                        <a:t>rganizado</a:t>
                      </a:r>
                      <a:endParaRPr lang="pt-PT" altLang="en-US" sz="3600" b="1" dirty="0">
                        <a:solidFill>
                          <a:schemeClr val="tx2"/>
                        </a:solidFill>
                      </a:endParaRPr>
                    </a:p>
                  </a:txBody>
                  <a:tcPr anchor="ctr">
                    <a:lnT w="12700" cap="flat" cmpd="sng" algn="ctr">
                      <a:solidFill>
                        <a:schemeClr val="tx2">
                          <a:lumMod val="20000"/>
                          <a:lumOff val="8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pt-PT" sz="1800" b="1" dirty="0">
                          <a:sym typeface="Wingdings" panose="05000000000000000000" pitchFamily="2" charset="2"/>
                        </a:rPr>
                        <a:t></a:t>
                      </a:r>
                      <a:endParaRPr lang="pt-PT" sz="1800" b="1" dirty="0"/>
                    </a:p>
                  </a:txBody>
                  <a:tcPr anchor="ctr">
                    <a:lnT w="12700" cap="flat" cmpd="sng" algn="ctr">
                      <a:solidFill>
                        <a:schemeClr val="tx2">
                          <a:lumMod val="20000"/>
                          <a:lumOff val="80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pt-PT" altLang="en-US" sz="2000" dirty="0"/>
                        <a:t>A empresa é constituída por quatro membros que estão inseridos na área em que o produto se enquadra, facilitando o desenvolvimento e o estudo do mercado</a:t>
                      </a:r>
                    </a:p>
                  </a:txBody>
                  <a:tcPr anchor="ctr">
                    <a:lnT w="12700" cap="flat" cmpd="sng" algn="ctr">
                      <a:solidFill>
                        <a:schemeClr val="tx2">
                          <a:lumMod val="20000"/>
                          <a:lumOff val="80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16493970"/>
                  </a:ext>
                </a:extLst>
              </a:tr>
            </a:tbl>
          </a:graphicData>
        </a:graphic>
      </p:graphicFrame>
      <p:sp>
        <p:nvSpPr>
          <p:cNvPr id="4" name="CaixaDeTexto 3">
            <a:extLst>
              <a:ext uri="{FF2B5EF4-FFF2-40B4-BE49-F238E27FC236}">
                <a16:creationId xmlns:a16="http://schemas.microsoft.com/office/drawing/2014/main" id="{7E60C5B3-B7B5-4446-B591-5A2EFFE4D0C9}"/>
              </a:ext>
            </a:extLst>
          </p:cNvPr>
          <p:cNvSpPr txBox="1"/>
          <p:nvPr/>
        </p:nvSpPr>
        <p:spPr>
          <a:xfrm>
            <a:off x="1189970" y="376983"/>
            <a:ext cx="7695238"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Estratégia da Empresa – VRIO</a:t>
            </a:r>
          </a:p>
        </p:txBody>
      </p:sp>
      <p:cxnSp>
        <p:nvCxnSpPr>
          <p:cNvPr id="5" name="Conexão Reta 8">
            <a:extLst>
              <a:ext uri="{FF2B5EF4-FFF2-40B4-BE49-F238E27FC236}">
                <a16:creationId xmlns:a16="http://schemas.microsoft.com/office/drawing/2014/main" id="{C20B7ECC-17C7-46ED-BF7F-0035B6615D32}"/>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6">
            <a:extLst>
              <a:ext uri="{FF2B5EF4-FFF2-40B4-BE49-F238E27FC236}">
                <a16:creationId xmlns:a16="http://schemas.microsoft.com/office/drawing/2014/main" id="{E7F8DFF9-AE3F-4EDB-88B9-82D1CE69666F}"/>
              </a:ext>
            </a:extLst>
          </p:cNvPr>
          <p:cNvGraphicFramePr>
            <a:graphicFrameLocks noGrp="1"/>
          </p:cNvGraphicFramePr>
          <p:nvPr>
            <p:extLst>
              <p:ext uri="{D42A27DB-BD31-4B8C-83A1-F6EECF244321}">
                <p14:modId xmlns:p14="http://schemas.microsoft.com/office/powerpoint/2010/main" val="950236618"/>
              </p:ext>
            </p:extLst>
          </p:nvPr>
        </p:nvGraphicFramePr>
        <p:xfrm>
          <a:off x="1600789" y="1669967"/>
          <a:ext cx="9146930" cy="4001464"/>
        </p:xfrm>
        <a:graphic>
          <a:graphicData uri="http://schemas.openxmlformats.org/drawingml/2006/table">
            <a:tbl>
              <a:tblPr firstRow="1" bandRow="1">
                <a:tableStyleId>{5C22544A-7EE6-4342-B048-85BDC9FD1C3A}</a:tableStyleId>
              </a:tblPr>
              <a:tblGrid>
                <a:gridCol w="4573465">
                  <a:extLst>
                    <a:ext uri="{9D8B030D-6E8A-4147-A177-3AD203B41FA5}">
                      <a16:colId xmlns:a16="http://schemas.microsoft.com/office/drawing/2014/main" val="475210021"/>
                    </a:ext>
                  </a:extLst>
                </a:gridCol>
                <a:gridCol w="4573465">
                  <a:extLst>
                    <a:ext uri="{9D8B030D-6E8A-4147-A177-3AD203B41FA5}">
                      <a16:colId xmlns:a16="http://schemas.microsoft.com/office/drawing/2014/main" val="3249146768"/>
                    </a:ext>
                  </a:extLst>
                </a:gridCol>
              </a:tblGrid>
              <a:tr h="446947">
                <a:tc gridSpan="2">
                  <a:txBody>
                    <a:bodyPr/>
                    <a:lstStyle/>
                    <a:p>
                      <a:pPr algn="ctr"/>
                      <a:r>
                        <a:rPr lang="pt-PT" sz="2300"/>
                        <a:t>Fatores Internos</a:t>
                      </a:r>
                    </a:p>
                  </a:txBody>
                  <a:tcPr marL="89389" marR="89389" marT="44695" marB="44695" anchor="ctr"/>
                </a:tc>
                <a:tc hMerge="1">
                  <a:txBody>
                    <a:bodyPr/>
                    <a:lstStyle/>
                    <a:p>
                      <a:endParaRPr lang="pt-PT"/>
                    </a:p>
                  </a:txBody>
                  <a:tcPr/>
                </a:tc>
                <a:extLst>
                  <a:ext uri="{0D108BD9-81ED-4DB2-BD59-A6C34878D82A}">
                    <a16:rowId xmlns:a16="http://schemas.microsoft.com/office/drawing/2014/main" val="3953237646"/>
                  </a:ext>
                </a:extLst>
              </a:tr>
              <a:tr h="1553785">
                <a:tc>
                  <a:txBody>
                    <a:bodyPr/>
                    <a:lstStyle/>
                    <a:p>
                      <a:r>
                        <a:rPr lang="pt-PT" sz="2000" b="1" u="sng" dirty="0"/>
                        <a:t>FORÇAS</a:t>
                      </a:r>
                      <a:r>
                        <a:rPr lang="pt-PT" sz="2000" b="1" dirty="0"/>
                        <a:t> </a:t>
                      </a:r>
                      <a:r>
                        <a:rPr lang="pt-PT" sz="1800" b="1" dirty="0"/>
                        <a:t>- Fatores Positivos</a:t>
                      </a:r>
                    </a:p>
                    <a:p>
                      <a:pPr marL="439738" indent="-180975">
                        <a:buFont typeface="Arial" panose="020B0604020202020204" pitchFamily="34" charset="0"/>
                        <a:buChar char="•"/>
                      </a:pPr>
                      <a:r>
                        <a:rPr lang="pt-PT" sz="1800" dirty="0"/>
                        <a:t>Equipa especializada no ramo de Sistemas de Informação</a:t>
                      </a:r>
                    </a:p>
                    <a:p>
                      <a:pPr marL="439738" indent="-180975">
                        <a:buFont typeface="Arial" panose="020B0604020202020204" pitchFamily="34" charset="0"/>
                        <a:buChar char="•"/>
                      </a:pPr>
                      <a:r>
                        <a:rPr lang="pt-PT" sz="1800" dirty="0"/>
                        <a:t>Equipa especializada no ramo de Tecnologias de Informação</a:t>
                      </a:r>
                    </a:p>
                  </a:txBody>
                  <a:tcPr marL="89389" marR="89389" marT="44695" marB="44695"/>
                </a:tc>
                <a:tc>
                  <a:txBody>
                    <a:bodyPr/>
                    <a:lstStyle/>
                    <a:p>
                      <a:r>
                        <a:rPr lang="pt-PT" sz="2000" b="1" u="sng" dirty="0"/>
                        <a:t>FRAQUEZAS</a:t>
                      </a:r>
                      <a:r>
                        <a:rPr lang="pt-PT" sz="2000" b="1" dirty="0"/>
                        <a:t> </a:t>
                      </a:r>
                      <a:r>
                        <a:rPr lang="pt-PT" sz="1800" b="1" dirty="0"/>
                        <a:t>- Fatores Negativos</a:t>
                      </a:r>
                    </a:p>
                    <a:p>
                      <a:pPr marL="439738" indent="-198438">
                        <a:buFont typeface="Arial" panose="020B0604020202020204" pitchFamily="34" charset="0"/>
                        <a:buChar char="•"/>
                      </a:pPr>
                      <a:r>
                        <a:rPr lang="pt-PT" sz="1800" dirty="0"/>
                        <a:t>Falta de capital inicial</a:t>
                      </a:r>
                    </a:p>
                    <a:p>
                      <a:pPr marL="439738" indent="-198438">
                        <a:buFont typeface="Arial" panose="020B0604020202020204" pitchFamily="34" charset="0"/>
                        <a:buChar char="•"/>
                      </a:pPr>
                      <a:r>
                        <a:rPr lang="pt-PT" sz="1800" dirty="0"/>
                        <a:t>Falta de conhecimento na área da saúde</a:t>
                      </a:r>
                    </a:p>
                  </a:txBody>
                  <a:tcPr marL="89389" marR="89389" marT="44695" marB="44695"/>
                </a:tc>
                <a:extLst>
                  <a:ext uri="{0D108BD9-81ED-4DB2-BD59-A6C34878D82A}">
                    <a16:rowId xmlns:a16="http://schemas.microsoft.com/office/drawing/2014/main" val="912267445"/>
                  </a:ext>
                </a:extLst>
              </a:tr>
              <a:tr h="446947">
                <a:tc gridSpan="2">
                  <a:txBody>
                    <a:bodyPr/>
                    <a:lstStyle/>
                    <a:p>
                      <a:pPr marL="0" algn="ctr" defTabSz="914400" rtl="0" eaLnBrk="1" latinLnBrk="0" hangingPunct="1"/>
                      <a:r>
                        <a:rPr lang="pt-PT" sz="2300" b="1" kern="1200">
                          <a:solidFill>
                            <a:schemeClr val="lt1"/>
                          </a:solidFill>
                          <a:latin typeface="+mn-lt"/>
                          <a:ea typeface="+mn-ea"/>
                          <a:cs typeface="+mn-cs"/>
                        </a:rPr>
                        <a:t>Fatores Externos</a:t>
                      </a:r>
                    </a:p>
                  </a:txBody>
                  <a:tcPr marL="89389" marR="89389" marT="44695" marB="44695" anchor="ctr">
                    <a:solidFill>
                      <a:schemeClr val="accent1"/>
                    </a:solidFill>
                  </a:tcPr>
                </a:tc>
                <a:tc hMerge="1">
                  <a:txBody>
                    <a:bodyPr/>
                    <a:lstStyle/>
                    <a:p>
                      <a:pPr marL="0" algn="l" defTabSz="914400" rtl="0" eaLnBrk="1" latinLnBrk="0" hangingPunct="1"/>
                      <a:endParaRPr lang="pt-PT" sz="1800" b="1" kern="1200">
                        <a:solidFill>
                          <a:schemeClr val="lt1"/>
                        </a:solidFill>
                        <a:latin typeface="+mn-lt"/>
                        <a:ea typeface="+mn-ea"/>
                        <a:cs typeface="+mn-cs"/>
                      </a:endParaRPr>
                    </a:p>
                  </a:txBody>
                  <a:tcPr/>
                </a:tc>
                <a:extLst>
                  <a:ext uri="{0D108BD9-81ED-4DB2-BD59-A6C34878D82A}">
                    <a16:rowId xmlns:a16="http://schemas.microsoft.com/office/drawing/2014/main" val="4065153050"/>
                  </a:ext>
                </a:extLst>
              </a:tr>
              <a:tr h="1553785">
                <a:tc>
                  <a:txBody>
                    <a:bodyPr/>
                    <a:lstStyle/>
                    <a:p>
                      <a:pPr algn="l"/>
                      <a:r>
                        <a:rPr lang="pt-PT" sz="2000" b="1" u="sng" dirty="0"/>
                        <a:t>OPORTUNIDADES</a:t>
                      </a:r>
                      <a:r>
                        <a:rPr lang="pt-PT" sz="2000" b="1" dirty="0"/>
                        <a:t> </a:t>
                      </a:r>
                      <a:r>
                        <a:rPr lang="pt-PT" sz="1800" b="1" dirty="0"/>
                        <a:t>- Fatores Positivos</a:t>
                      </a:r>
                    </a:p>
                    <a:p>
                      <a:pPr marL="439738" indent="-198438">
                        <a:buFont typeface="Arial" panose="020B0604020202020204" pitchFamily="34" charset="0"/>
                        <a:buChar char="•"/>
                      </a:pPr>
                      <a:r>
                        <a:rPr lang="pt-PT" sz="1800" dirty="0"/>
                        <a:t>Inexistência de concorrência direta</a:t>
                      </a:r>
                    </a:p>
                    <a:p>
                      <a:pPr marL="439738" indent="-198438">
                        <a:buFont typeface="Arial" panose="020B0604020202020204" pitchFamily="34" charset="0"/>
                        <a:buChar char="•"/>
                      </a:pPr>
                      <a:r>
                        <a:rPr lang="pt-PT" sz="1800" dirty="0"/>
                        <a:t>Grande número de possíveis clientes</a:t>
                      </a:r>
                    </a:p>
                    <a:p>
                      <a:pPr marL="439738" indent="-198438">
                        <a:buFont typeface="Arial" panose="020B0604020202020204" pitchFamily="34" charset="0"/>
                        <a:buChar char="•"/>
                      </a:pPr>
                      <a:r>
                        <a:rPr lang="pt-PT" sz="1800" dirty="0"/>
                        <a:t>Investimento na saúde constitui uma boa aposta</a:t>
                      </a:r>
                    </a:p>
                  </a:txBody>
                  <a:tcPr marL="89389" marR="89389" marT="44695" marB="44695"/>
                </a:tc>
                <a:tc>
                  <a:txBody>
                    <a:bodyPr/>
                    <a:lstStyle/>
                    <a:p>
                      <a:pPr algn="l"/>
                      <a:r>
                        <a:rPr lang="pt-PT" sz="2000" b="1" u="sng" dirty="0"/>
                        <a:t>AMEAÇAS</a:t>
                      </a:r>
                      <a:r>
                        <a:rPr lang="pt-PT" sz="1800" b="1" dirty="0"/>
                        <a:t> - Fatores Negativos</a:t>
                      </a:r>
                    </a:p>
                    <a:p>
                      <a:pPr marL="439738" indent="-198438">
                        <a:buFont typeface="Arial" panose="020B0604020202020204" pitchFamily="34" charset="0"/>
                        <a:buChar char="•"/>
                      </a:pPr>
                      <a:r>
                        <a:rPr lang="pt-PT" sz="1800" dirty="0"/>
                        <a:t>Mercado com entrada dificultada sem o auxilio do SNS</a:t>
                      </a:r>
                    </a:p>
                  </a:txBody>
                  <a:tcPr marL="89389" marR="89389" marT="44695" marB="44695"/>
                </a:tc>
                <a:extLst>
                  <a:ext uri="{0D108BD9-81ED-4DB2-BD59-A6C34878D82A}">
                    <a16:rowId xmlns:a16="http://schemas.microsoft.com/office/drawing/2014/main" val="707416425"/>
                  </a:ext>
                </a:extLst>
              </a:tr>
            </a:tbl>
          </a:graphicData>
        </a:graphic>
      </p:graphicFrame>
      <p:sp>
        <p:nvSpPr>
          <p:cNvPr id="4" name="CaixaDeTexto 3">
            <a:extLst>
              <a:ext uri="{FF2B5EF4-FFF2-40B4-BE49-F238E27FC236}">
                <a16:creationId xmlns:a16="http://schemas.microsoft.com/office/drawing/2014/main" id="{920656DC-1B4B-4E14-88A5-C8EB2EE8E14A}"/>
              </a:ext>
            </a:extLst>
          </p:cNvPr>
          <p:cNvSpPr txBox="1"/>
          <p:nvPr/>
        </p:nvSpPr>
        <p:spPr>
          <a:xfrm>
            <a:off x="1189969" y="376983"/>
            <a:ext cx="7816007"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Estratégia da Empresa – SWOT</a:t>
            </a:r>
          </a:p>
        </p:txBody>
      </p:sp>
      <p:cxnSp>
        <p:nvCxnSpPr>
          <p:cNvPr id="5" name="Conexão Reta 8">
            <a:extLst>
              <a:ext uri="{FF2B5EF4-FFF2-40B4-BE49-F238E27FC236}">
                <a16:creationId xmlns:a16="http://schemas.microsoft.com/office/drawing/2014/main" id="{800075ED-F8B6-4DF4-8F7C-322A5046ECC3}"/>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m 35">
            <a:extLst>
              <a:ext uri="{FF2B5EF4-FFF2-40B4-BE49-F238E27FC236}">
                <a16:creationId xmlns:a16="http://schemas.microsoft.com/office/drawing/2014/main" id="{4286AB68-3CF1-4C82-A4E7-435462B6A9E8}"/>
              </a:ext>
            </a:extLst>
          </p:cNvPr>
          <p:cNvPicPr>
            <a:picLocks noChangeAspect="1"/>
          </p:cNvPicPr>
          <p:nvPr/>
        </p:nvPicPr>
        <p:blipFill rotWithShape="1">
          <a:blip r:embed="rId3"/>
          <a:srcRect t="8085"/>
          <a:stretch/>
        </p:blipFill>
        <p:spPr>
          <a:xfrm>
            <a:off x="1335593" y="1378228"/>
            <a:ext cx="9677321" cy="4837933"/>
          </a:xfrm>
          <a:prstGeom prst="rect">
            <a:avLst/>
          </a:prstGeom>
        </p:spPr>
      </p:pic>
      <p:sp>
        <p:nvSpPr>
          <p:cNvPr id="3" name="CaixaDeTexto 2">
            <a:extLst>
              <a:ext uri="{FF2B5EF4-FFF2-40B4-BE49-F238E27FC236}">
                <a16:creationId xmlns:a16="http://schemas.microsoft.com/office/drawing/2014/main" id="{50A8E34C-3DA4-48CF-8E4C-AB0BD3CA58D2}"/>
              </a:ext>
            </a:extLst>
          </p:cNvPr>
          <p:cNvSpPr txBox="1"/>
          <p:nvPr/>
        </p:nvSpPr>
        <p:spPr>
          <a:xfrm>
            <a:off x="1189969" y="376983"/>
            <a:ext cx="7816007" cy="769441"/>
          </a:xfrm>
          <a:prstGeom prst="rect">
            <a:avLst/>
          </a:prstGeom>
          <a:noFill/>
        </p:spPr>
        <p:txBody>
          <a:bodyPr wrap="square" rtlCol="0" anchor="t">
            <a:spAutoFit/>
          </a:bodyPr>
          <a:lstStyle/>
          <a:p>
            <a:r>
              <a:rPr lang="pt-PT" sz="4400">
                <a:effectLst>
                  <a:outerShdw blurRad="38100" dist="38100" dir="2700000" algn="tl">
                    <a:srgbClr val="000000">
                      <a:alpha val="43137"/>
                    </a:srgbClr>
                  </a:outerShdw>
                </a:effectLst>
              </a:rPr>
              <a:t>Estratégia da Empresa - </a:t>
            </a:r>
            <a:r>
              <a:rPr lang="pt-PT" sz="4400" err="1">
                <a:effectLst>
                  <a:outerShdw blurRad="38100" dist="38100" dir="2700000" algn="tl">
                    <a:srgbClr val="000000">
                      <a:alpha val="43137"/>
                    </a:srgbClr>
                  </a:outerShdw>
                </a:effectLst>
              </a:rPr>
              <a:t>Canvas</a:t>
            </a:r>
          </a:p>
        </p:txBody>
      </p:sp>
      <p:cxnSp>
        <p:nvCxnSpPr>
          <p:cNvPr id="4" name="Conexão Reta 8">
            <a:extLst>
              <a:ext uri="{FF2B5EF4-FFF2-40B4-BE49-F238E27FC236}">
                <a16:creationId xmlns:a16="http://schemas.microsoft.com/office/drawing/2014/main" id="{B52F09D2-EE31-4C14-8D84-3CF1EE85C079}"/>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758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8">
            <a:extLst>
              <a:ext uri="{FF2B5EF4-FFF2-40B4-BE49-F238E27FC236}">
                <a16:creationId xmlns:a16="http://schemas.microsoft.com/office/drawing/2014/main" id="{8444218A-2912-47A9-9D61-97E18237A628}"/>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8" name="Imagem 7">
            <a:extLst>
              <a:ext uri="{FF2B5EF4-FFF2-40B4-BE49-F238E27FC236}">
                <a16:creationId xmlns:a16="http://schemas.microsoft.com/office/drawing/2014/main" id="{716B089F-8374-412C-9F1F-7BF2174C9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28064">
            <a:off x="6105670" y="1033318"/>
            <a:ext cx="5108250" cy="5108250"/>
          </a:xfrm>
          <a:prstGeom prst="rect">
            <a:avLst/>
          </a:prstGeom>
        </p:spPr>
      </p:pic>
      <p:grpSp>
        <p:nvGrpSpPr>
          <p:cNvPr id="18" name="Agrupar 17">
            <a:extLst>
              <a:ext uri="{FF2B5EF4-FFF2-40B4-BE49-F238E27FC236}">
                <a16:creationId xmlns:a16="http://schemas.microsoft.com/office/drawing/2014/main" id="{4F56383F-CD75-430B-8E85-6A2CF5E0A10E}"/>
              </a:ext>
            </a:extLst>
          </p:cNvPr>
          <p:cNvGrpSpPr/>
          <p:nvPr/>
        </p:nvGrpSpPr>
        <p:grpSpPr>
          <a:xfrm>
            <a:off x="2134355" y="1943395"/>
            <a:ext cx="2629346" cy="2105714"/>
            <a:chOff x="1493102" y="1950121"/>
            <a:chExt cx="2629346" cy="2105714"/>
          </a:xfrm>
        </p:grpSpPr>
        <p:sp>
          <p:nvSpPr>
            <p:cNvPr id="3" name="Retângulo 2">
              <a:extLst>
                <a:ext uri="{FF2B5EF4-FFF2-40B4-BE49-F238E27FC236}">
                  <a16:creationId xmlns:a16="http://schemas.microsoft.com/office/drawing/2014/main" id="{7739D6D2-D6D9-4070-9EDD-15AA8272AB94}"/>
                </a:ext>
              </a:extLst>
            </p:cNvPr>
            <p:cNvSpPr/>
            <p:nvPr/>
          </p:nvSpPr>
          <p:spPr>
            <a:xfrm>
              <a:off x="3267273" y="2432042"/>
              <a:ext cx="742511" cy="461665"/>
            </a:xfrm>
            <a:prstGeom prst="rect">
              <a:avLst/>
            </a:prstGeom>
          </p:spPr>
          <p:txBody>
            <a:bodyPr wrap="none">
              <a:spAutoFit/>
            </a:bodyPr>
            <a:lstStyle/>
            <a:p>
              <a:pPr algn="r"/>
              <a:r>
                <a:rPr lang="pt-PT" sz="2400">
                  <a:latin typeface="Abadi" panose="020B0604020104020204" pitchFamily="34" charset="0"/>
                </a:rPr>
                <a:t>15€</a:t>
              </a:r>
            </a:p>
          </p:txBody>
        </p:sp>
        <p:sp>
          <p:nvSpPr>
            <p:cNvPr id="10" name="CaixaDeTexto 9">
              <a:extLst>
                <a:ext uri="{FF2B5EF4-FFF2-40B4-BE49-F238E27FC236}">
                  <a16:creationId xmlns:a16="http://schemas.microsoft.com/office/drawing/2014/main" id="{9CC9CF66-4C51-4379-AFBF-1128929AB82B}"/>
                </a:ext>
              </a:extLst>
            </p:cNvPr>
            <p:cNvSpPr txBox="1"/>
            <p:nvPr/>
          </p:nvSpPr>
          <p:spPr>
            <a:xfrm>
              <a:off x="1493102" y="1950121"/>
              <a:ext cx="2629346" cy="43088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nchorCtr="0">
              <a:spAutoFit/>
            </a:bodyPr>
            <a:lstStyle/>
            <a:p>
              <a:pPr algn="r"/>
              <a:r>
                <a:rPr lang="pt-PT" sz="2800" u="sng">
                  <a:solidFill>
                    <a:schemeClr val="tx1"/>
                  </a:solidFill>
                </a:rPr>
                <a:t>Custo Hardware</a:t>
              </a:r>
            </a:p>
          </p:txBody>
        </p:sp>
        <p:sp>
          <p:nvSpPr>
            <p:cNvPr id="12" name="Retângulo 11">
              <a:extLst>
                <a:ext uri="{FF2B5EF4-FFF2-40B4-BE49-F238E27FC236}">
                  <a16:creationId xmlns:a16="http://schemas.microsoft.com/office/drawing/2014/main" id="{60D2BD6C-2CDF-4FFC-888F-5A433AA3B247}"/>
                </a:ext>
              </a:extLst>
            </p:cNvPr>
            <p:cNvSpPr/>
            <p:nvPr/>
          </p:nvSpPr>
          <p:spPr>
            <a:xfrm>
              <a:off x="3010792" y="3594170"/>
              <a:ext cx="998992" cy="461665"/>
            </a:xfrm>
            <a:prstGeom prst="rect">
              <a:avLst/>
            </a:prstGeom>
          </p:spPr>
          <p:txBody>
            <a:bodyPr wrap="none">
              <a:spAutoFit/>
            </a:bodyPr>
            <a:lstStyle/>
            <a:p>
              <a:pPr algn="r"/>
              <a:r>
                <a:rPr lang="pt-PT" sz="2400">
                  <a:latin typeface="Abadi" panose="020B0604020104020204" pitchFamily="34" charset="0"/>
                </a:rPr>
                <a:t>22,5€</a:t>
              </a:r>
            </a:p>
          </p:txBody>
        </p:sp>
        <p:sp>
          <p:nvSpPr>
            <p:cNvPr id="13" name="CaixaDeTexto 12">
              <a:extLst>
                <a:ext uri="{FF2B5EF4-FFF2-40B4-BE49-F238E27FC236}">
                  <a16:creationId xmlns:a16="http://schemas.microsoft.com/office/drawing/2014/main" id="{53A31411-A4B7-49CB-B91D-B1ECB97B8294}"/>
                </a:ext>
              </a:extLst>
            </p:cNvPr>
            <p:cNvSpPr txBox="1"/>
            <p:nvPr/>
          </p:nvSpPr>
          <p:spPr>
            <a:xfrm>
              <a:off x="3132367" y="3112249"/>
              <a:ext cx="966871" cy="43088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nchorCtr="0">
              <a:spAutoFit/>
            </a:bodyPr>
            <a:lstStyle/>
            <a:p>
              <a:pPr algn="r"/>
              <a:r>
                <a:rPr lang="pt-PT" sz="2800" u="sng">
                  <a:solidFill>
                    <a:schemeClr val="tx1"/>
                  </a:solidFill>
                </a:rPr>
                <a:t>Preço</a:t>
              </a:r>
            </a:p>
          </p:txBody>
        </p:sp>
      </p:grpSp>
      <p:sp>
        <p:nvSpPr>
          <p:cNvPr id="16" name="Oval 15">
            <a:extLst>
              <a:ext uri="{FF2B5EF4-FFF2-40B4-BE49-F238E27FC236}">
                <a16:creationId xmlns:a16="http://schemas.microsoft.com/office/drawing/2014/main" id="{A285DD35-F753-4D46-9382-CE2E262C7401}"/>
              </a:ext>
            </a:extLst>
          </p:cNvPr>
          <p:cNvSpPr/>
          <p:nvPr/>
        </p:nvSpPr>
        <p:spPr>
          <a:xfrm>
            <a:off x="2134355" y="4483719"/>
            <a:ext cx="2445056" cy="1081980"/>
          </a:xfrm>
          <a:prstGeom prst="ellipse">
            <a:avLst/>
          </a:prstGeom>
          <a:solidFill>
            <a:schemeClr val="bg1">
              <a:lumMod val="95000"/>
            </a:schemeClr>
          </a:solidFill>
          <a:ln w="28575">
            <a:solidFill>
              <a:schemeClr val="accent2"/>
            </a:solidFill>
          </a:ln>
        </p:spPr>
        <p:txBody>
          <a:bodyPr wrap="square">
            <a:spAutoFit/>
          </a:bodyPr>
          <a:lstStyle/>
          <a:p>
            <a:pPr algn="ctr"/>
            <a:r>
              <a:rPr lang="pt-PT" sz="4400">
                <a:latin typeface="Abadi" panose="020B0604020104020204" pitchFamily="34" charset="0"/>
              </a:rPr>
              <a:t>7,5€</a:t>
            </a:r>
          </a:p>
        </p:txBody>
      </p:sp>
      <p:sp>
        <p:nvSpPr>
          <p:cNvPr id="11" name="CaixaDeTexto 10">
            <a:extLst>
              <a:ext uri="{FF2B5EF4-FFF2-40B4-BE49-F238E27FC236}">
                <a16:creationId xmlns:a16="http://schemas.microsoft.com/office/drawing/2014/main" id="{EC896A19-B39D-4FEC-B6BF-4175169321C4}"/>
              </a:ext>
            </a:extLst>
          </p:cNvPr>
          <p:cNvSpPr txBox="1"/>
          <p:nvPr/>
        </p:nvSpPr>
        <p:spPr>
          <a:xfrm>
            <a:off x="1189969" y="376983"/>
            <a:ext cx="9575797" cy="769441"/>
          </a:xfrm>
          <a:prstGeom prst="rect">
            <a:avLst/>
          </a:prstGeom>
          <a:noFill/>
        </p:spPr>
        <p:txBody>
          <a:bodyPr wrap="square" rtlCol="0">
            <a:spAutoFit/>
          </a:bodyPr>
          <a:lstStyle/>
          <a:p>
            <a:r>
              <a:rPr lang="pt-PT" sz="4400" dirty="0">
                <a:effectLst>
                  <a:outerShdw blurRad="38100" dist="38100" dir="2700000" algn="tl">
                    <a:srgbClr val="000000">
                      <a:alpha val="43137"/>
                    </a:srgbClr>
                  </a:outerShdw>
                </a:effectLst>
              </a:rPr>
              <a:t>Plano de Marketing</a:t>
            </a:r>
          </a:p>
        </p:txBody>
      </p:sp>
    </p:spTree>
    <p:extLst>
      <p:ext uri="{BB962C8B-B14F-4D97-AF65-F5344CB8AC3E}">
        <p14:creationId xmlns:p14="http://schemas.microsoft.com/office/powerpoint/2010/main" val="178527227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ixaDeTexto 19">
            <a:extLst>
              <a:ext uri="{FF2B5EF4-FFF2-40B4-BE49-F238E27FC236}">
                <a16:creationId xmlns:a16="http://schemas.microsoft.com/office/drawing/2014/main" id="{4AE37F65-261A-42E6-985B-1968A9A460FC}"/>
              </a:ext>
            </a:extLst>
          </p:cNvPr>
          <p:cNvSpPr txBox="1"/>
          <p:nvPr/>
        </p:nvSpPr>
        <p:spPr>
          <a:xfrm>
            <a:off x="1189969" y="376983"/>
            <a:ext cx="9575797" cy="769441"/>
          </a:xfrm>
          <a:prstGeom prst="rect">
            <a:avLst/>
          </a:prstGeom>
          <a:noFill/>
        </p:spPr>
        <p:txBody>
          <a:bodyPr wrap="square" rtlCol="0">
            <a:spAutoFit/>
          </a:bodyPr>
          <a:lstStyle/>
          <a:p>
            <a:r>
              <a:rPr lang="pt-PT" sz="4400" dirty="0">
                <a:effectLst>
                  <a:outerShdw blurRad="38100" dist="38100" dir="2700000" algn="tl">
                    <a:srgbClr val="000000">
                      <a:alpha val="43137"/>
                    </a:srgbClr>
                  </a:outerShdw>
                </a:effectLst>
              </a:rPr>
              <a:t>Plano de Marketing</a:t>
            </a:r>
          </a:p>
        </p:txBody>
      </p:sp>
      <p:cxnSp>
        <p:nvCxnSpPr>
          <p:cNvPr id="7" name="Conexão Reta 8">
            <a:extLst>
              <a:ext uri="{FF2B5EF4-FFF2-40B4-BE49-F238E27FC236}">
                <a16:creationId xmlns:a16="http://schemas.microsoft.com/office/drawing/2014/main" id="{8444218A-2912-47A9-9D61-97E18237A628}"/>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27" name="Agrupar 26">
            <a:extLst>
              <a:ext uri="{FF2B5EF4-FFF2-40B4-BE49-F238E27FC236}">
                <a16:creationId xmlns:a16="http://schemas.microsoft.com/office/drawing/2014/main" id="{8B70B2CF-9F10-4690-B28E-81CB141DABB3}"/>
              </a:ext>
            </a:extLst>
          </p:cNvPr>
          <p:cNvGrpSpPr/>
          <p:nvPr/>
        </p:nvGrpSpPr>
        <p:grpSpPr>
          <a:xfrm>
            <a:off x="7218194" y="1335764"/>
            <a:ext cx="4511949" cy="4422640"/>
            <a:chOff x="7218194" y="1335764"/>
            <a:chExt cx="4511949" cy="4422640"/>
          </a:xfrm>
        </p:grpSpPr>
        <p:pic>
          <p:nvPicPr>
            <p:cNvPr id="14" name="Imagem 13">
              <a:extLst>
                <a:ext uri="{FF2B5EF4-FFF2-40B4-BE49-F238E27FC236}">
                  <a16:creationId xmlns:a16="http://schemas.microsoft.com/office/drawing/2014/main" id="{41EFA0DD-C405-48FC-AF05-41FE58FFBF23}"/>
                </a:ext>
              </a:extLst>
            </p:cNvPr>
            <p:cNvPicPr>
              <a:picLocks noChangeAspect="1"/>
            </p:cNvPicPr>
            <p:nvPr/>
          </p:nvPicPr>
          <p:blipFill>
            <a:blip r:embed="rId3">
              <a:clrChange>
                <a:clrFrom>
                  <a:srgbClr val="EEEEEE"/>
                </a:clrFrom>
                <a:clrTo>
                  <a:srgbClr val="EEEEEE">
                    <a:alpha val="0"/>
                  </a:srgbClr>
                </a:clrTo>
              </a:clrChange>
              <a:extLst>
                <a:ext uri="{BEBA8EAE-BF5A-486C-A8C5-ECC9F3942E4B}">
                  <a14:imgProps xmlns:a14="http://schemas.microsoft.com/office/drawing/2010/main">
                    <a14:imgLayer r:embed="rId4">
                      <a14:imgEffect>
                        <a14:backgroundRemoval t="10000" b="90000" l="1000" r="99000"/>
                      </a14:imgEffect>
                    </a14:imgLayer>
                  </a14:imgProps>
                </a:ext>
              </a:extLst>
            </a:blip>
            <a:stretch>
              <a:fillRect/>
            </a:stretch>
          </p:blipFill>
          <p:spPr>
            <a:xfrm>
              <a:off x="7218194" y="2558314"/>
              <a:ext cx="1995588" cy="1685162"/>
            </a:xfrm>
            <a:prstGeom prst="rect">
              <a:avLst/>
            </a:prstGeom>
          </p:spPr>
        </p:pic>
        <p:grpSp>
          <p:nvGrpSpPr>
            <p:cNvPr id="26" name="Agrupar 25">
              <a:extLst>
                <a:ext uri="{FF2B5EF4-FFF2-40B4-BE49-F238E27FC236}">
                  <a16:creationId xmlns:a16="http://schemas.microsoft.com/office/drawing/2014/main" id="{36DEEF3F-867E-44F6-A35F-873C01A6522F}"/>
                </a:ext>
              </a:extLst>
            </p:cNvPr>
            <p:cNvGrpSpPr/>
            <p:nvPr/>
          </p:nvGrpSpPr>
          <p:grpSpPr>
            <a:xfrm>
              <a:off x="8516843" y="1335764"/>
              <a:ext cx="3213300" cy="4422640"/>
              <a:chOff x="8516843" y="1335764"/>
              <a:chExt cx="3213300" cy="4422640"/>
            </a:xfrm>
          </p:grpSpPr>
          <p:cxnSp>
            <p:nvCxnSpPr>
              <p:cNvPr id="23" name="Conexão reta 22">
                <a:extLst>
                  <a:ext uri="{FF2B5EF4-FFF2-40B4-BE49-F238E27FC236}">
                    <a16:creationId xmlns:a16="http://schemas.microsoft.com/office/drawing/2014/main" id="{73054B35-24FF-4183-A7BE-7BC35752FA25}"/>
                  </a:ext>
                </a:extLst>
              </p:cNvPr>
              <p:cNvCxnSpPr>
                <a:cxnSpLocks/>
              </p:cNvCxnSpPr>
              <p:nvPr/>
            </p:nvCxnSpPr>
            <p:spPr>
              <a:xfrm>
                <a:off x="8516843" y="3536659"/>
                <a:ext cx="630832" cy="1800480"/>
              </a:xfrm>
              <a:prstGeom prst="line">
                <a:avLst/>
              </a:prstGeom>
              <a:ln>
                <a:gradFill>
                  <a:gsLst>
                    <a:gs pos="0">
                      <a:schemeClr val="accent1">
                        <a:lumMod val="5000"/>
                        <a:lumOff val="95000"/>
                      </a:schemeClr>
                    </a:gs>
                    <a:gs pos="46000">
                      <a:schemeClr val="accent1">
                        <a:lumMod val="45000"/>
                        <a:lumOff val="55000"/>
                      </a:schemeClr>
                    </a:gs>
                    <a:gs pos="84000">
                      <a:schemeClr val="tx1"/>
                    </a:gs>
                    <a:gs pos="19000">
                      <a:schemeClr val="accent1">
                        <a:lumMod val="30000"/>
                        <a:lumOff val="70000"/>
                      </a:schemeClr>
                    </a:gs>
                  </a:gsLst>
                  <a:lin ang="5400000" scaled="1"/>
                </a:gradFill>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8" name="Conexão reta 17">
                <a:extLst>
                  <a:ext uri="{FF2B5EF4-FFF2-40B4-BE49-F238E27FC236}">
                    <a16:creationId xmlns:a16="http://schemas.microsoft.com/office/drawing/2014/main" id="{7AE5CD6B-9DCB-49E7-AEE6-8DCE2F008FEC}"/>
                  </a:ext>
                </a:extLst>
              </p:cNvPr>
              <p:cNvCxnSpPr>
                <a:cxnSpLocks/>
              </p:cNvCxnSpPr>
              <p:nvPr/>
            </p:nvCxnSpPr>
            <p:spPr>
              <a:xfrm>
                <a:off x="8707131" y="3500301"/>
                <a:ext cx="399211" cy="714886"/>
              </a:xfrm>
              <a:prstGeom prst="line">
                <a:avLst/>
              </a:prstGeom>
              <a:ln>
                <a:gradFill>
                  <a:gsLst>
                    <a:gs pos="0">
                      <a:schemeClr val="accent1">
                        <a:lumMod val="5000"/>
                        <a:lumOff val="95000"/>
                      </a:schemeClr>
                    </a:gs>
                    <a:gs pos="46000">
                      <a:schemeClr val="accent1">
                        <a:lumMod val="45000"/>
                        <a:lumOff val="55000"/>
                      </a:schemeClr>
                    </a:gs>
                    <a:gs pos="84000">
                      <a:schemeClr val="tx1"/>
                    </a:gs>
                    <a:gs pos="19000">
                      <a:schemeClr val="accent1">
                        <a:lumMod val="30000"/>
                        <a:lumOff val="70000"/>
                      </a:schemeClr>
                    </a:gs>
                  </a:gsLst>
                  <a:lin ang="5400000" scaled="1"/>
                </a:gradFill>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21" name="Conexão reta 20">
                <a:extLst>
                  <a:ext uri="{FF2B5EF4-FFF2-40B4-BE49-F238E27FC236}">
                    <a16:creationId xmlns:a16="http://schemas.microsoft.com/office/drawing/2014/main" id="{756D1D51-39E6-4985-9EE5-5A54ABF91565}"/>
                  </a:ext>
                </a:extLst>
              </p:cNvPr>
              <p:cNvCxnSpPr>
                <a:cxnSpLocks/>
              </p:cNvCxnSpPr>
              <p:nvPr/>
            </p:nvCxnSpPr>
            <p:spPr>
              <a:xfrm flipV="1">
                <a:off x="8707131" y="2855390"/>
                <a:ext cx="414472" cy="384193"/>
              </a:xfrm>
              <a:prstGeom prst="line">
                <a:avLst/>
              </a:prstGeom>
              <a:ln>
                <a:gradFill>
                  <a:gsLst>
                    <a:gs pos="0">
                      <a:schemeClr val="accent1">
                        <a:lumMod val="5000"/>
                        <a:lumOff val="95000"/>
                      </a:schemeClr>
                    </a:gs>
                    <a:gs pos="46000">
                      <a:schemeClr val="accent1">
                        <a:lumMod val="45000"/>
                        <a:lumOff val="55000"/>
                      </a:schemeClr>
                    </a:gs>
                    <a:gs pos="84000">
                      <a:schemeClr val="tx1"/>
                    </a:gs>
                    <a:gs pos="19000">
                      <a:schemeClr val="accent1">
                        <a:lumMod val="30000"/>
                        <a:lumOff val="70000"/>
                      </a:schemeClr>
                    </a:gs>
                  </a:gsLst>
                  <a:lin ang="5400000" scaled="1"/>
                </a:gradFill>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Conexão reta 16">
                <a:extLst>
                  <a:ext uri="{FF2B5EF4-FFF2-40B4-BE49-F238E27FC236}">
                    <a16:creationId xmlns:a16="http://schemas.microsoft.com/office/drawing/2014/main" id="{D91F173C-DADD-4CC5-A0A9-BB887F0F6CDB}"/>
                  </a:ext>
                </a:extLst>
              </p:cNvPr>
              <p:cNvCxnSpPr>
                <a:cxnSpLocks/>
              </p:cNvCxnSpPr>
              <p:nvPr/>
            </p:nvCxnSpPr>
            <p:spPr>
              <a:xfrm flipV="1">
                <a:off x="8516843" y="2087003"/>
                <a:ext cx="604762" cy="1152580"/>
              </a:xfrm>
              <a:prstGeom prst="line">
                <a:avLst/>
              </a:prstGeom>
              <a:ln>
                <a:gradFill>
                  <a:gsLst>
                    <a:gs pos="0">
                      <a:schemeClr val="accent1">
                        <a:lumMod val="5000"/>
                        <a:lumOff val="95000"/>
                      </a:schemeClr>
                    </a:gs>
                    <a:gs pos="46000">
                      <a:schemeClr val="accent1">
                        <a:lumMod val="45000"/>
                        <a:lumOff val="55000"/>
                      </a:schemeClr>
                    </a:gs>
                    <a:gs pos="84000">
                      <a:schemeClr val="tx1"/>
                    </a:gs>
                    <a:gs pos="19000">
                      <a:schemeClr val="accent1">
                        <a:lumMod val="30000"/>
                        <a:lumOff val="70000"/>
                      </a:schemeClr>
                    </a:gs>
                  </a:gsLst>
                  <a:lin ang="5400000" scaled="1"/>
                </a:gradFill>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46521DAF-268E-4D6F-B0C5-230E8B279B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0363" y="1335764"/>
                <a:ext cx="2719780" cy="4422640"/>
              </a:xfrm>
              <a:prstGeom prst="rect">
                <a:avLst/>
              </a:prstGeom>
              <a:effectLst>
                <a:outerShdw blurRad="101600" dist="127000" dir="21540000" sx="104000" sy="104000" algn="tl" rotWithShape="0">
                  <a:prstClr val="black">
                    <a:alpha val="35000"/>
                  </a:prstClr>
                </a:outerShdw>
              </a:effectLst>
            </p:spPr>
          </p:pic>
        </p:grpSp>
      </p:grpSp>
      <p:pic>
        <p:nvPicPr>
          <p:cNvPr id="51" name="Imagem 50">
            <a:extLst>
              <a:ext uri="{FF2B5EF4-FFF2-40B4-BE49-F238E27FC236}">
                <a16:creationId xmlns:a16="http://schemas.microsoft.com/office/drawing/2014/main" id="{DCC781DF-78FE-49B1-94AF-DBD977C34058}"/>
              </a:ext>
            </a:extLst>
          </p:cNvPr>
          <p:cNvPicPr>
            <a:picLocks noChangeAspect="1"/>
          </p:cNvPicPr>
          <p:nvPr/>
        </p:nvPicPr>
        <p:blipFill rotWithShape="1">
          <a:blip r:embed="rId6">
            <a:clrChange>
              <a:clrFrom>
                <a:srgbClr val="FFFFFF"/>
              </a:clrFrom>
              <a:clrTo>
                <a:srgbClr val="FFFFFF">
                  <a:alpha val="0"/>
                </a:srgbClr>
              </a:clrTo>
            </a:clrChange>
          </a:blip>
          <a:srcRect t="23783" b="35070"/>
          <a:stretch/>
        </p:blipFill>
        <p:spPr>
          <a:xfrm>
            <a:off x="542351" y="2961359"/>
            <a:ext cx="3363630" cy="1077884"/>
          </a:xfrm>
          <a:prstGeom prst="rect">
            <a:avLst/>
          </a:prstGeom>
        </p:spPr>
      </p:pic>
      <p:grpSp>
        <p:nvGrpSpPr>
          <p:cNvPr id="13" name="Agrupar 12">
            <a:extLst>
              <a:ext uri="{FF2B5EF4-FFF2-40B4-BE49-F238E27FC236}">
                <a16:creationId xmlns:a16="http://schemas.microsoft.com/office/drawing/2014/main" id="{7E54EBBB-FF3F-4499-908B-AA0B36BF4957}"/>
              </a:ext>
            </a:extLst>
          </p:cNvPr>
          <p:cNvGrpSpPr/>
          <p:nvPr/>
        </p:nvGrpSpPr>
        <p:grpSpPr>
          <a:xfrm>
            <a:off x="3859032" y="2561307"/>
            <a:ext cx="3363630" cy="1979580"/>
            <a:chOff x="4037984" y="2708516"/>
            <a:chExt cx="2863366" cy="1685162"/>
          </a:xfrm>
        </p:grpSpPr>
        <p:pic>
          <p:nvPicPr>
            <p:cNvPr id="48" name="Imagem 47">
              <a:extLst>
                <a:ext uri="{FF2B5EF4-FFF2-40B4-BE49-F238E27FC236}">
                  <a16:creationId xmlns:a16="http://schemas.microsoft.com/office/drawing/2014/main" id="{12DB964D-90DE-40D5-BFCE-180D6BDE08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1535" y="2734418"/>
              <a:ext cx="1546877" cy="1546877"/>
            </a:xfrm>
            <a:prstGeom prst="rect">
              <a:avLst/>
            </a:prstGeom>
          </p:spPr>
        </p:pic>
        <p:cxnSp>
          <p:nvCxnSpPr>
            <p:cNvPr id="57" name="Conexão reta 56">
              <a:extLst>
                <a:ext uri="{FF2B5EF4-FFF2-40B4-BE49-F238E27FC236}">
                  <a16:creationId xmlns:a16="http://schemas.microsoft.com/office/drawing/2014/main" id="{40BB65AA-2B45-4E48-8619-8DB9BAE75B6B}"/>
                </a:ext>
              </a:extLst>
            </p:cNvPr>
            <p:cNvCxnSpPr>
              <a:cxnSpLocks/>
            </p:cNvCxnSpPr>
            <p:nvPr/>
          </p:nvCxnSpPr>
          <p:spPr>
            <a:xfrm>
              <a:off x="4037984" y="2708516"/>
              <a:ext cx="28633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xão reta 18">
              <a:extLst>
                <a:ext uri="{FF2B5EF4-FFF2-40B4-BE49-F238E27FC236}">
                  <a16:creationId xmlns:a16="http://schemas.microsoft.com/office/drawing/2014/main" id="{48E4F692-F773-4766-88CA-4B28F3507648}"/>
                </a:ext>
              </a:extLst>
            </p:cNvPr>
            <p:cNvCxnSpPr>
              <a:cxnSpLocks/>
            </p:cNvCxnSpPr>
            <p:nvPr/>
          </p:nvCxnSpPr>
          <p:spPr>
            <a:xfrm>
              <a:off x="4037984" y="4393678"/>
              <a:ext cx="28633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14836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pic>
        <p:nvPicPr>
          <p:cNvPr id="4" name="Imagem 3"/>
          <p:cNvPicPr/>
          <p:nvPr/>
        </p:nvPicPr>
        <p:blipFill rotWithShape="1">
          <a:blip r:embed="rId3" cstate="print">
            <a:extLst>
              <a:ext uri="{BEBA8EAE-BF5A-486C-A8C5-ECC9F3942E4B}">
                <a14:imgProps xmlns:a14="http://schemas.microsoft.com/office/drawing/2010/main">
                  <a14:imgLayer r:embed="rId4">
                    <a14:imgEffect>
                      <a14:backgroundRemoval t="14815" b="90294" l="6494" r="90195">
                        <a14:foregroundMark x1="10909" y1="36782" x2="10909" y2="36782"/>
                        <a14:foregroundMark x1="7468" y1="35504" x2="7468" y2="35504"/>
                        <a14:foregroundMark x1="6818" y1="47126" x2="6818" y2="47126"/>
                        <a14:foregroundMark x1="6494" y1="35888" x2="6494" y2="35888"/>
                        <a14:foregroundMark x1="71039" y1="39974" x2="71039" y2="39974"/>
                        <a14:backgroundMark x1="31299" y1="17241" x2="31299" y2="17241"/>
                        <a14:backgroundMark x1="32273" y1="19923" x2="32273" y2="19923"/>
                        <a14:backgroundMark x1="42208" y1="74202" x2="42208" y2="74202"/>
                        <a14:backgroundMark x1="17468" y1="68072" x2="17468" y2="68072"/>
                        <a14:backgroundMark x1="36494" y1="77139" x2="36494" y2="77139"/>
                        <a14:backgroundMark x1="19416" y1="92976" x2="19416" y2="92976"/>
                        <a14:backgroundMark x1="7792" y1="76117" x2="7792" y2="76117"/>
                        <a14:backgroundMark x1="27078" y1="56960" x2="27078" y2="56960"/>
                        <a14:backgroundMark x1="48117" y1="63985" x2="48117" y2="63985"/>
                        <a14:backgroundMark x1="67792" y1="77139" x2="67792" y2="77139"/>
                        <a14:backgroundMark x1="86039" y1="81737" x2="86039" y2="81737"/>
                        <a14:backgroundMark x1="96883" y1="56450" x2="96883" y2="56450"/>
                        <a14:backgroundMark x1="90195" y1="20690" x2="90195" y2="20690"/>
                        <a14:backgroundMark x1="64351" y1="13410" x2="62403" y2="13410"/>
                        <a14:backgroundMark x1="38961" y1="16603" x2="36883" y2="17241"/>
                        <a14:backgroundMark x1="20065" y1="17241" x2="20065" y2="17241"/>
                        <a14:backgroundMark x1="11234" y1="19029" x2="34286" y2="23372"/>
                        <a14:backgroundMark x1="34286" y1="23372" x2="38636" y2="22095"/>
                        <a14:backgroundMark x1="11039" y1="39719" x2="11039" y2="39719"/>
                        <a14:backgroundMark x1="14545" y1="42912" x2="14545" y2="42912"/>
                        <a14:backgroundMark x1="10130" y1="46488" x2="10130" y2="46488"/>
                        <a14:backgroundMark x1="10844" y1="41890" x2="10844" y2="41890"/>
                        <a14:backgroundMark x1="30455" y1="44955" x2="30455" y2="44955"/>
                        <a14:backgroundMark x1="27143" y1="47510" x2="27143" y2="47510"/>
                        <a14:backgroundMark x1="38052" y1="48020" x2="38052" y2="48020"/>
                        <a14:backgroundMark x1="34156" y1="47637" x2="34156" y2="47637"/>
                        <a14:backgroundMark x1="24091" y1="39719" x2="24091" y2="39719"/>
                        <a14:backgroundMark x1="38052" y1="47765" x2="38052" y2="47765"/>
                        <a14:backgroundMark x1="52338" y1="45466" x2="52338" y2="45466"/>
                        <a14:backgroundMark x1="61234" y1="40996" x2="61234" y2="40996"/>
                      </a14:backgroundRemoval>
                    </a14:imgEffect>
                  </a14:imgLayer>
                </a14:imgProps>
              </a:ext>
              <a:ext uri="{28A0092B-C50C-407E-A947-70E740481C1C}">
                <a14:useLocalDpi xmlns:a14="http://schemas.microsoft.com/office/drawing/2010/main" val="0"/>
              </a:ext>
            </a:extLst>
          </a:blip>
          <a:srcRect l="4974" t="30087" r="8428" b="30504"/>
          <a:stretch>
            <a:fillRect/>
          </a:stretch>
        </p:blipFill>
        <p:spPr bwMode="auto">
          <a:xfrm>
            <a:off x="2008414" y="2682835"/>
            <a:ext cx="7924649" cy="2005698"/>
          </a:xfrm>
          <a:prstGeom prst="rect">
            <a:avLst/>
          </a:prstGeom>
          <a:noFill/>
          <a:ln>
            <a:noFill/>
          </a:ln>
        </p:spPr>
      </p:pic>
      <p:sp>
        <p:nvSpPr>
          <p:cNvPr id="5" name="CaixaDeTexto 4"/>
          <p:cNvSpPr txBox="1"/>
          <p:nvPr/>
        </p:nvSpPr>
        <p:spPr>
          <a:xfrm>
            <a:off x="1189970" y="376983"/>
            <a:ext cx="3710644"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 Empresa</a:t>
            </a:r>
          </a:p>
        </p:txBody>
      </p:sp>
      <p:cxnSp>
        <p:nvCxnSpPr>
          <p:cNvPr id="9" name="Conexão Reta 8"/>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5">
            <a:extLst>
              <a:ext uri="{FF2B5EF4-FFF2-40B4-BE49-F238E27FC236}">
                <a16:creationId xmlns:a16="http://schemas.microsoft.com/office/drawing/2014/main" id="{6D300491-8AA7-44F5-BAC2-D7B66312F75C}"/>
              </a:ext>
            </a:extLst>
          </p:cNvPr>
          <p:cNvGraphicFramePr>
            <a:graphicFrameLocks noGrp="1"/>
          </p:cNvGraphicFramePr>
          <p:nvPr>
            <p:extLst>
              <p:ext uri="{D42A27DB-BD31-4B8C-83A1-F6EECF244321}">
                <p14:modId xmlns:p14="http://schemas.microsoft.com/office/powerpoint/2010/main" val="578881420"/>
              </p:ext>
            </p:extLst>
          </p:nvPr>
        </p:nvGraphicFramePr>
        <p:xfrm>
          <a:off x="954254" y="2428855"/>
          <a:ext cx="10440000" cy="2709371"/>
        </p:xfrm>
        <a:graphic>
          <a:graphicData uri="http://schemas.openxmlformats.org/drawingml/2006/table">
            <a:tbl>
              <a:tblPr firstRow="1" bandRow="1">
                <a:tableStyleId>{5C22544A-7EE6-4342-B048-85BDC9FD1C3A}</a:tableStyleId>
              </a:tblPr>
              <a:tblGrid>
                <a:gridCol w="3480000">
                  <a:extLst>
                    <a:ext uri="{9D8B030D-6E8A-4147-A177-3AD203B41FA5}">
                      <a16:colId xmlns:a16="http://schemas.microsoft.com/office/drawing/2014/main" val="4246550186"/>
                    </a:ext>
                  </a:extLst>
                </a:gridCol>
                <a:gridCol w="3480000">
                  <a:extLst>
                    <a:ext uri="{9D8B030D-6E8A-4147-A177-3AD203B41FA5}">
                      <a16:colId xmlns:a16="http://schemas.microsoft.com/office/drawing/2014/main" val="2830251753"/>
                    </a:ext>
                  </a:extLst>
                </a:gridCol>
                <a:gridCol w="3480000">
                  <a:extLst>
                    <a:ext uri="{9D8B030D-6E8A-4147-A177-3AD203B41FA5}">
                      <a16:colId xmlns:a16="http://schemas.microsoft.com/office/drawing/2014/main" val="3609733505"/>
                    </a:ext>
                  </a:extLst>
                </a:gridCol>
              </a:tblGrid>
              <a:tr h="679437">
                <a:tc>
                  <a:txBody>
                    <a:bodyPr/>
                    <a:lstStyle/>
                    <a:p>
                      <a:pPr algn="ctr"/>
                      <a:r>
                        <a:rPr lang="pt-PT" sz="3600"/>
                        <a:t>Pré Venda</a:t>
                      </a:r>
                    </a:p>
                  </a:txBody>
                  <a:tcPr anchor="ctr"/>
                </a:tc>
                <a:tc>
                  <a:txBody>
                    <a:bodyPr/>
                    <a:lstStyle/>
                    <a:p>
                      <a:pPr algn="ctr"/>
                      <a:r>
                        <a:rPr lang="pt-PT" sz="3600"/>
                        <a:t>Venda</a:t>
                      </a:r>
                    </a:p>
                  </a:txBody>
                  <a:tcPr anchor="ctr"/>
                </a:tc>
                <a:tc>
                  <a:txBody>
                    <a:bodyPr/>
                    <a:lstStyle/>
                    <a:p>
                      <a:pPr algn="ctr"/>
                      <a:r>
                        <a:rPr lang="pt-PT" sz="3600"/>
                        <a:t>Pós Venda</a:t>
                      </a:r>
                    </a:p>
                  </a:txBody>
                  <a:tcPr anchor="ctr"/>
                </a:tc>
                <a:extLst>
                  <a:ext uri="{0D108BD9-81ED-4DB2-BD59-A6C34878D82A}">
                    <a16:rowId xmlns:a16="http://schemas.microsoft.com/office/drawing/2014/main" val="698799373"/>
                  </a:ext>
                </a:extLst>
              </a:tr>
              <a:tr h="2029934">
                <a:tc>
                  <a:txBody>
                    <a:bodyPr/>
                    <a:lstStyle/>
                    <a:p>
                      <a:pPr marL="273050" indent="-190500">
                        <a:buFont typeface="Arial" panose="020B0604020202020204" pitchFamily="34" charset="0"/>
                        <a:buChar char="•"/>
                        <a:tabLst/>
                      </a:pPr>
                      <a:r>
                        <a:rPr lang="pt-PT" sz="2000" dirty="0"/>
                        <a:t>Linha de apoio ao cliente</a:t>
                      </a:r>
                    </a:p>
                    <a:p>
                      <a:pPr marL="273050" indent="-190500">
                        <a:buFont typeface="Arial" panose="020B0604020202020204" pitchFamily="34" charset="0"/>
                        <a:buChar char="•"/>
                        <a:tabLst/>
                      </a:pPr>
                      <a:r>
                        <a:rPr lang="pt-PT" sz="2000" dirty="0"/>
                        <a:t>Website apenas informativo</a:t>
                      </a:r>
                    </a:p>
                    <a:p>
                      <a:pPr marL="273050" indent="-190500">
                        <a:buFont typeface="Arial" panose="020B0604020202020204" pitchFamily="34" charset="0"/>
                        <a:buChar char="•"/>
                        <a:tabLst/>
                      </a:pPr>
                      <a:r>
                        <a:rPr lang="pt-PT" sz="2000" dirty="0"/>
                        <a:t>Cartazes informativos nos hospitais</a:t>
                      </a:r>
                    </a:p>
                    <a:p>
                      <a:pPr marL="273050" marR="0" lvl="0" indent="-190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a:t>Participação em feiras e convenção médicas</a:t>
                      </a:r>
                    </a:p>
                  </a:txBody>
                  <a:tcPr/>
                </a:tc>
                <a:tc>
                  <a:txBody>
                    <a:bodyPr/>
                    <a:lstStyle/>
                    <a:p>
                      <a:pPr marL="273050" indent="-177800">
                        <a:buFont typeface="Arial" panose="020B0604020202020204" pitchFamily="34" charset="0"/>
                        <a:buChar char="•"/>
                      </a:pPr>
                      <a:r>
                        <a:rPr lang="pt-PT" sz="2000" dirty="0"/>
                        <a:t>Através do SNS (distribuidor)</a:t>
                      </a:r>
                    </a:p>
                  </a:txBody>
                  <a:tcPr/>
                </a:tc>
                <a:tc>
                  <a:txBody>
                    <a:bodyPr/>
                    <a:lstStyle/>
                    <a:p>
                      <a:pPr marL="27305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a:t>Linha de apoio ao cliente</a:t>
                      </a:r>
                    </a:p>
                    <a:p>
                      <a:pPr marL="27305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a:t>Formação a pessoal médico</a:t>
                      </a:r>
                    </a:p>
                  </a:txBody>
                  <a:tcPr/>
                </a:tc>
                <a:extLst>
                  <a:ext uri="{0D108BD9-81ED-4DB2-BD59-A6C34878D82A}">
                    <a16:rowId xmlns:a16="http://schemas.microsoft.com/office/drawing/2014/main" val="3012384598"/>
                  </a:ext>
                </a:extLst>
              </a:tr>
            </a:tbl>
          </a:graphicData>
        </a:graphic>
      </p:graphicFrame>
      <p:sp>
        <p:nvSpPr>
          <p:cNvPr id="4" name="CaixaDeTexto 3">
            <a:extLst>
              <a:ext uri="{FF2B5EF4-FFF2-40B4-BE49-F238E27FC236}">
                <a16:creationId xmlns:a16="http://schemas.microsoft.com/office/drawing/2014/main" id="{17A9ECF1-9414-4568-936F-47C08D0808C3}"/>
              </a:ext>
            </a:extLst>
          </p:cNvPr>
          <p:cNvSpPr txBox="1"/>
          <p:nvPr/>
        </p:nvSpPr>
        <p:spPr>
          <a:xfrm>
            <a:off x="1189969" y="376983"/>
            <a:ext cx="9575797"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Plano de Marketing – Produto | Serviços</a:t>
            </a:r>
          </a:p>
        </p:txBody>
      </p:sp>
      <p:cxnSp>
        <p:nvCxnSpPr>
          <p:cNvPr id="6" name="Conexão Reta 8">
            <a:extLst>
              <a:ext uri="{FF2B5EF4-FFF2-40B4-BE49-F238E27FC236}">
                <a16:creationId xmlns:a16="http://schemas.microsoft.com/office/drawing/2014/main" id="{C7687360-C0A2-43CB-941A-F19644B75FB2}"/>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DA69357-8272-4B48-BCAD-BD871D66DEA0}"/>
              </a:ext>
            </a:extLst>
          </p:cNvPr>
          <p:cNvSpPr txBox="1"/>
          <p:nvPr/>
        </p:nvSpPr>
        <p:spPr>
          <a:xfrm>
            <a:off x="1189969" y="376983"/>
            <a:ext cx="9575797"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Plano de Organização</a:t>
            </a:r>
          </a:p>
        </p:txBody>
      </p:sp>
      <p:cxnSp>
        <p:nvCxnSpPr>
          <p:cNvPr id="5" name="Conexão Reta 8">
            <a:extLst>
              <a:ext uri="{FF2B5EF4-FFF2-40B4-BE49-F238E27FC236}">
                <a16:creationId xmlns:a16="http://schemas.microsoft.com/office/drawing/2014/main" id="{5A21D9C2-45DD-405D-A4E4-C324E84D428A}"/>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29" name="Agrupar 28">
            <a:extLst>
              <a:ext uri="{FF2B5EF4-FFF2-40B4-BE49-F238E27FC236}">
                <a16:creationId xmlns:a16="http://schemas.microsoft.com/office/drawing/2014/main" id="{AF78638D-6ADE-4EDC-B193-79EDE3B63FC4}"/>
              </a:ext>
            </a:extLst>
          </p:cNvPr>
          <p:cNvGrpSpPr/>
          <p:nvPr/>
        </p:nvGrpSpPr>
        <p:grpSpPr>
          <a:xfrm>
            <a:off x="5120054" y="1445265"/>
            <a:ext cx="1951892" cy="652628"/>
            <a:chOff x="1603131" y="1716850"/>
            <a:chExt cx="1951892" cy="652628"/>
          </a:xfrm>
        </p:grpSpPr>
        <p:sp>
          <p:nvSpPr>
            <p:cNvPr id="15" name="CaixaDeTexto 14">
              <a:extLst>
                <a:ext uri="{FF2B5EF4-FFF2-40B4-BE49-F238E27FC236}">
                  <a16:creationId xmlns:a16="http://schemas.microsoft.com/office/drawing/2014/main" id="{445FC504-3C0C-47DD-A7F6-3E8FB32119EC}"/>
                </a:ext>
              </a:extLst>
            </p:cNvPr>
            <p:cNvSpPr txBox="1"/>
            <p:nvPr/>
          </p:nvSpPr>
          <p:spPr>
            <a:xfrm>
              <a:off x="1603131" y="1716850"/>
              <a:ext cx="1951892" cy="386781"/>
            </a:xfrm>
            <a:prstGeom prst="roundRect">
              <a:avLst>
                <a:gd name="adj" fmla="val 30257"/>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Direção</a:t>
              </a:r>
            </a:p>
          </p:txBody>
        </p:sp>
        <p:sp>
          <p:nvSpPr>
            <p:cNvPr id="16" name="CaixaDeTexto 15">
              <a:extLst>
                <a:ext uri="{FF2B5EF4-FFF2-40B4-BE49-F238E27FC236}">
                  <a16:creationId xmlns:a16="http://schemas.microsoft.com/office/drawing/2014/main" id="{4659F0AF-218D-4310-91B6-75A81C8DDCFF}"/>
                </a:ext>
              </a:extLst>
            </p:cNvPr>
            <p:cNvSpPr txBox="1"/>
            <p:nvPr/>
          </p:nvSpPr>
          <p:spPr>
            <a:xfrm>
              <a:off x="2191483" y="2108523"/>
              <a:ext cx="775188" cy="260955"/>
            </a:xfrm>
            <a:prstGeom prst="snip2SameRect">
              <a:avLst>
                <a:gd name="adj1" fmla="val 20734"/>
                <a:gd name="adj2" fmla="val 5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CEO</a:t>
              </a:r>
            </a:p>
          </p:txBody>
        </p:sp>
      </p:grpSp>
      <p:grpSp>
        <p:nvGrpSpPr>
          <p:cNvPr id="70" name="Agrupar 69">
            <a:extLst>
              <a:ext uri="{FF2B5EF4-FFF2-40B4-BE49-F238E27FC236}">
                <a16:creationId xmlns:a16="http://schemas.microsoft.com/office/drawing/2014/main" id="{683513CC-64FA-4996-B12A-8C2CB60ED49B}"/>
              </a:ext>
            </a:extLst>
          </p:cNvPr>
          <p:cNvGrpSpPr/>
          <p:nvPr/>
        </p:nvGrpSpPr>
        <p:grpSpPr>
          <a:xfrm>
            <a:off x="1142594" y="2656904"/>
            <a:ext cx="9906811" cy="949848"/>
            <a:chOff x="1251727" y="3506206"/>
            <a:chExt cx="9906811" cy="949848"/>
          </a:xfrm>
        </p:grpSpPr>
        <p:grpSp>
          <p:nvGrpSpPr>
            <p:cNvPr id="54" name="Agrupar 53">
              <a:extLst>
                <a:ext uri="{FF2B5EF4-FFF2-40B4-BE49-F238E27FC236}">
                  <a16:creationId xmlns:a16="http://schemas.microsoft.com/office/drawing/2014/main" id="{B615A4BB-3E46-4DA4-895D-BAB23B4C09D6}"/>
                </a:ext>
              </a:extLst>
            </p:cNvPr>
            <p:cNvGrpSpPr/>
            <p:nvPr/>
          </p:nvGrpSpPr>
          <p:grpSpPr>
            <a:xfrm>
              <a:off x="1251727" y="3506206"/>
              <a:ext cx="1872000" cy="940062"/>
              <a:chOff x="1823001" y="3349703"/>
              <a:chExt cx="1872000" cy="940062"/>
            </a:xfrm>
          </p:grpSpPr>
          <p:sp>
            <p:nvSpPr>
              <p:cNvPr id="35" name="CaixaDeTexto 34">
                <a:extLst>
                  <a:ext uri="{FF2B5EF4-FFF2-40B4-BE49-F238E27FC236}">
                    <a16:creationId xmlns:a16="http://schemas.microsoft.com/office/drawing/2014/main" id="{F1CC1C98-1298-4F51-B0E8-51299B8775C9}"/>
                  </a:ext>
                </a:extLst>
              </p:cNvPr>
              <p:cNvSpPr txBox="1"/>
              <p:nvPr/>
            </p:nvSpPr>
            <p:spPr>
              <a:xfrm>
                <a:off x="1823001" y="3605765"/>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Administrativo</a:t>
                </a:r>
              </a:p>
            </p:txBody>
          </p:sp>
          <p:sp>
            <p:nvSpPr>
              <p:cNvPr id="40" name="CaixaDeTexto 39">
                <a:extLst>
                  <a:ext uri="{FF2B5EF4-FFF2-40B4-BE49-F238E27FC236}">
                    <a16:creationId xmlns:a16="http://schemas.microsoft.com/office/drawing/2014/main" id="{C1A76616-A4CC-4468-8855-A69E3E6EBB78}"/>
                  </a:ext>
                </a:extLst>
              </p:cNvPr>
              <p:cNvSpPr txBox="1"/>
              <p:nvPr/>
            </p:nvSpPr>
            <p:spPr>
              <a:xfrm>
                <a:off x="2375173" y="3349703"/>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COO</a:t>
                </a:r>
              </a:p>
            </p:txBody>
          </p:sp>
        </p:grpSp>
        <p:grpSp>
          <p:nvGrpSpPr>
            <p:cNvPr id="56" name="Agrupar 55">
              <a:extLst>
                <a:ext uri="{FF2B5EF4-FFF2-40B4-BE49-F238E27FC236}">
                  <a16:creationId xmlns:a16="http://schemas.microsoft.com/office/drawing/2014/main" id="{EDA76E6C-201C-4AC5-A7F9-E6F0CD2452F5}"/>
                </a:ext>
              </a:extLst>
            </p:cNvPr>
            <p:cNvGrpSpPr/>
            <p:nvPr/>
          </p:nvGrpSpPr>
          <p:grpSpPr>
            <a:xfrm>
              <a:off x="6609523" y="3506207"/>
              <a:ext cx="1872000" cy="949847"/>
              <a:chOff x="6271077" y="3344811"/>
              <a:chExt cx="1872000" cy="949847"/>
            </a:xfrm>
          </p:grpSpPr>
          <p:sp>
            <p:nvSpPr>
              <p:cNvPr id="31" name="CaixaDeTexto 30">
                <a:extLst>
                  <a:ext uri="{FF2B5EF4-FFF2-40B4-BE49-F238E27FC236}">
                    <a16:creationId xmlns:a16="http://schemas.microsoft.com/office/drawing/2014/main" id="{75DA9086-77F9-441B-923E-BFB73451C470}"/>
                  </a:ext>
                </a:extLst>
              </p:cNvPr>
              <p:cNvSpPr txBox="1"/>
              <p:nvPr/>
            </p:nvSpPr>
            <p:spPr>
              <a:xfrm>
                <a:off x="6271077" y="3610658"/>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de Marketing </a:t>
                </a:r>
              </a:p>
            </p:txBody>
          </p:sp>
          <p:sp>
            <p:nvSpPr>
              <p:cNvPr id="45" name="CaixaDeTexto 44">
                <a:extLst>
                  <a:ext uri="{FF2B5EF4-FFF2-40B4-BE49-F238E27FC236}">
                    <a16:creationId xmlns:a16="http://schemas.microsoft.com/office/drawing/2014/main" id="{D7A10E0E-93C1-4322-8A73-EA1ECD846BA0}"/>
                  </a:ext>
                </a:extLst>
              </p:cNvPr>
              <p:cNvSpPr txBox="1"/>
              <p:nvPr/>
            </p:nvSpPr>
            <p:spPr>
              <a:xfrm>
                <a:off x="6819483" y="3344811"/>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CMO</a:t>
                </a:r>
              </a:p>
            </p:txBody>
          </p:sp>
        </p:grpSp>
        <p:grpSp>
          <p:nvGrpSpPr>
            <p:cNvPr id="55" name="Agrupar 54">
              <a:extLst>
                <a:ext uri="{FF2B5EF4-FFF2-40B4-BE49-F238E27FC236}">
                  <a16:creationId xmlns:a16="http://schemas.microsoft.com/office/drawing/2014/main" id="{788CD314-101A-4FA7-BBDF-80F8D7915339}"/>
                </a:ext>
              </a:extLst>
            </p:cNvPr>
            <p:cNvGrpSpPr/>
            <p:nvPr/>
          </p:nvGrpSpPr>
          <p:grpSpPr>
            <a:xfrm>
              <a:off x="3932508" y="3506206"/>
              <a:ext cx="1872000" cy="949848"/>
              <a:chOff x="4048922" y="3344810"/>
              <a:chExt cx="1872000" cy="949848"/>
            </a:xfrm>
          </p:grpSpPr>
          <p:sp>
            <p:nvSpPr>
              <p:cNvPr id="30" name="CaixaDeTexto 29">
                <a:extLst>
                  <a:ext uri="{FF2B5EF4-FFF2-40B4-BE49-F238E27FC236}">
                    <a16:creationId xmlns:a16="http://schemas.microsoft.com/office/drawing/2014/main" id="{B4939D18-1E31-4F81-BB1A-34AFF5814D9B}"/>
                  </a:ext>
                </a:extLst>
              </p:cNvPr>
              <p:cNvSpPr txBox="1"/>
              <p:nvPr/>
            </p:nvSpPr>
            <p:spPr>
              <a:xfrm>
                <a:off x="4048922" y="3610658"/>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de Desenvolvimento </a:t>
                </a:r>
              </a:p>
            </p:txBody>
          </p:sp>
          <p:sp>
            <p:nvSpPr>
              <p:cNvPr id="46" name="CaixaDeTexto 45">
                <a:extLst>
                  <a:ext uri="{FF2B5EF4-FFF2-40B4-BE49-F238E27FC236}">
                    <a16:creationId xmlns:a16="http://schemas.microsoft.com/office/drawing/2014/main" id="{F1C042B0-D7B4-4844-80FF-094DB53BF745}"/>
                  </a:ext>
                </a:extLst>
              </p:cNvPr>
              <p:cNvSpPr txBox="1"/>
              <p:nvPr/>
            </p:nvSpPr>
            <p:spPr>
              <a:xfrm>
                <a:off x="4595445" y="3344810"/>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CIO e CTO</a:t>
                </a:r>
              </a:p>
            </p:txBody>
          </p:sp>
        </p:grpSp>
        <p:grpSp>
          <p:nvGrpSpPr>
            <p:cNvPr id="57" name="Agrupar 56">
              <a:extLst>
                <a:ext uri="{FF2B5EF4-FFF2-40B4-BE49-F238E27FC236}">
                  <a16:creationId xmlns:a16="http://schemas.microsoft.com/office/drawing/2014/main" id="{0ACB1C70-8C9A-4F0C-9699-969032D75CD8}"/>
                </a:ext>
              </a:extLst>
            </p:cNvPr>
            <p:cNvGrpSpPr/>
            <p:nvPr/>
          </p:nvGrpSpPr>
          <p:grpSpPr>
            <a:xfrm>
              <a:off x="9286538" y="3506206"/>
              <a:ext cx="1872000" cy="949848"/>
              <a:chOff x="8493232" y="3344810"/>
              <a:chExt cx="1872000" cy="949848"/>
            </a:xfrm>
          </p:grpSpPr>
          <p:sp>
            <p:nvSpPr>
              <p:cNvPr id="32" name="CaixaDeTexto 31">
                <a:extLst>
                  <a:ext uri="{FF2B5EF4-FFF2-40B4-BE49-F238E27FC236}">
                    <a16:creationId xmlns:a16="http://schemas.microsoft.com/office/drawing/2014/main" id="{E8754B87-0E09-48F3-B0C7-44FD805A9E2C}"/>
                  </a:ext>
                </a:extLst>
              </p:cNvPr>
              <p:cNvSpPr txBox="1"/>
              <p:nvPr/>
            </p:nvSpPr>
            <p:spPr>
              <a:xfrm>
                <a:off x="8493232" y="3610658"/>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Comercial</a:t>
                </a:r>
              </a:p>
            </p:txBody>
          </p:sp>
          <p:sp>
            <p:nvSpPr>
              <p:cNvPr id="53" name="CaixaDeTexto 52">
                <a:extLst>
                  <a:ext uri="{FF2B5EF4-FFF2-40B4-BE49-F238E27FC236}">
                    <a16:creationId xmlns:a16="http://schemas.microsoft.com/office/drawing/2014/main" id="{05E2CE3B-13E0-449B-AFEF-05A273852895}"/>
                  </a:ext>
                </a:extLst>
              </p:cNvPr>
              <p:cNvSpPr txBox="1"/>
              <p:nvPr/>
            </p:nvSpPr>
            <p:spPr>
              <a:xfrm>
                <a:off x="9041639" y="3344810"/>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CCO</a:t>
                </a:r>
              </a:p>
            </p:txBody>
          </p:sp>
        </p:grpSp>
      </p:grpSp>
      <p:sp>
        <p:nvSpPr>
          <p:cNvPr id="73" name="Retângulo 72">
            <a:extLst>
              <a:ext uri="{FF2B5EF4-FFF2-40B4-BE49-F238E27FC236}">
                <a16:creationId xmlns:a16="http://schemas.microsoft.com/office/drawing/2014/main" id="{3D0CBE6A-3EEB-492D-B5CE-1F95FDDF64F8}"/>
              </a:ext>
            </a:extLst>
          </p:cNvPr>
          <p:cNvSpPr/>
          <p:nvPr/>
        </p:nvSpPr>
        <p:spPr>
          <a:xfrm>
            <a:off x="1213617" y="3920593"/>
            <a:ext cx="1729953" cy="1211485"/>
          </a:xfrm>
          <a:prstGeom prst="rect">
            <a:avLst/>
          </a:prstGeom>
          <a:gradFill flip="none" rotWithShape="1">
            <a:gsLst>
              <a:gs pos="0">
                <a:schemeClr val="bg1">
                  <a:lumMod val="75000"/>
                </a:schemeClr>
              </a:gs>
              <a:gs pos="48000">
                <a:schemeClr val="bg1">
                  <a:lumMod val="85000"/>
                </a:schemeClr>
              </a:gs>
              <a:gs pos="100000">
                <a:schemeClr val="bg1">
                  <a:lumMod val="95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marL="273050" indent="-153988" algn="l">
              <a:buFont typeface="Arial" panose="020B0604020202020204" pitchFamily="34" charset="0"/>
              <a:buChar char="•"/>
            </a:pPr>
            <a:r>
              <a:rPr lang="pt-PT" sz="1200">
                <a:solidFill>
                  <a:schemeClr val="tx1"/>
                </a:solidFill>
              </a:rPr>
              <a:t>Recursos Humanos</a:t>
            </a:r>
          </a:p>
          <a:p>
            <a:pPr marL="273050" indent="-153988" algn="l">
              <a:buFont typeface="Arial" panose="020B0604020202020204" pitchFamily="34" charset="0"/>
              <a:buChar char="•"/>
            </a:pPr>
            <a:r>
              <a:rPr lang="pt-PT" sz="1200">
                <a:solidFill>
                  <a:schemeClr val="tx1"/>
                </a:solidFill>
              </a:rPr>
              <a:t>Leis</a:t>
            </a:r>
          </a:p>
          <a:p>
            <a:pPr marL="273050" indent="-153988" algn="l">
              <a:buFont typeface="Arial" panose="020B0604020202020204" pitchFamily="34" charset="0"/>
              <a:buChar char="•"/>
            </a:pPr>
            <a:r>
              <a:rPr lang="pt-PT" sz="1200">
                <a:solidFill>
                  <a:schemeClr val="tx1"/>
                </a:solidFill>
              </a:rPr>
              <a:t>Finanças</a:t>
            </a:r>
          </a:p>
          <a:p>
            <a:pPr marL="273050" indent="-153988" algn="l">
              <a:buFont typeface="Arial" panose="020B0604020202020204" pitchFamily="34" charset="0"/>
              <a:buChar char="•"/>
            </a:pPr>
            <a:endParaRPr lang="pt-PT" sz="1200">
              <a:solidFill>
                <a:schemeClr val="tx1"/>
              </a:solidFill>
            </a:endParaRPr>
          </a:p>
        </p:txBody>
      </p:sp>
      <p:sp>
        <p:nvSpPr>
          <p:cNvPr id="77" name="Retângulo 76">
            <a:extLst>
              <a:ext uri="{FF2B5EF4-FFF2-40B4-BE49-F238E27FC236}">
                <a16:creationId xmlns:a16="http://schemas.microsoft.com/office/drawing/2014/main" id="{B01FBC54-CDAB-4A11-B416-01EADA224287}"/>
              </a:ext>
            </a:extLst>
          </p:cNvPr>
          <p:cNvSpPr/>
          <p:nvPr/>
        </p:nvSpPr>
        <p:spPr>
          <a:xfrm>
            <a:off x="9248428" y="3920593"/>
            <a:ext cx="1729953" cy="1211485"/>
          </a:xfrm>
          <a:prstGeom prst="rect">
            <a:avLst/>
          </a:prstGeom>
          <a:gradFill flip="none" rotWithShape="1">
            <a:gsLst>
              <a:gs pos="0">
                <a:schemeClr val="bg1">
                  <a:lumMod val="75000"/>
                </a:schemeClr>
              </a:gs>
              <a:gs pos="48000">
                <a:schemeClr val="bg1">
                  <a:lumMod val="85000"/>
                </a:schemeClr>
              </a:gs>
              <a:gs pos="100000">
                <a:schemeClr val="bg1">
                  <a:lumMod val="95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marL="273050" indent="-153988" algn="l">
              <a:buFont typeface="Arial" panose="020B0604020202020204" pitchFamily="34" charset="0"/>
              <a:buChar char="•"/>
            </a:pPr>
            <a:r>
              <a:rPr lang="pt-PT" sz="1200">
                <a:solidFill>
                  <a:schemeClr val="tx1"/>
                </a:solidFill>
              </a:rPr>
              <a:t>Relações Públicas</a:t>
            </a:r>
          </a:p>
          <a:p>
            <a:pPr marL="273050" indent="-153988" algn="l">
              <a:buFont typeface="Arial" panose="020B0604020202020204" pitchFamily="34" charset="0"/>
              <a:buChar char="•"/>
            </a:pPr>
            <a:r>
              <a:rPr lang="pt-PT" sz="1200">
                <a:solidFill>
                  <a:schemeClr val="tx1"/>
                </a:solidFill>
              </a:rPr>
              <a:t>Apoio ao Cliente</a:t>
            </a:r>
          </a:p>
          <a:p>
            <a:pPr marL="273050" indent="-153988" algn="l">
              <a:buFont typeface="Arial" panose="020B0604020202020204" pitchFamily="34" charset="0"/>
              <a:buChar char="•"/>
            </a:pPr>
            <a:endParaRPr lang="pt-PT" sz="1200">
              <a:solidFill>
                <a:schemeClr val="tx1"/>
              </a:solidFill>
            </a:endParaRPr>
          </a:p>
        </p:txBody>
      </p:sp>
      <p:sp>
        <p:nvSpPr>
          <p:cNvPr id="78" name="Retângulo 77">
            <a:extLst>
              <a:ext uri="{FF2B5EF4-FFF2-40B4-BE49-F238E27FC236}">
                <a16:creationId xmlns:a16="http://schemas.microsoft.com/office/drawing/2014/main" id="{DD77AFCA-194A-4BD6-AA3E-CA6D5CC76BE4}"/>
              </a:ext>
            </a:extLst>
          </p:cNvPr>
          <p:cNvSpPr/>
          <p:nvPr/>
        </p:nvSpPr>
        <p:spPr>
          <a:xfrm>
            <a:off x="3892515" y="3920593"/>
            <a:ext cx="1729953" cy="1211485"/>
          </a:xfrm>
          <a:prstGeom prst="rect">
            <a:avLst/>
          </a:prstGeom>
          <a:gradFill flip="none" rotWithShape="1">
            <a:gsLst>
              <a:gs pos="0">
                <a:schemeClr val="bg1">
                  <a:lumMod val="75000"/>
                </a:schemeClr>
              </a:gs>
              <a:gs pos="48000">
                <a:schemeClr val="bg1">
                  <a:lumMod val="85000"/>
                </a:schemeClr>
              </a:gs>
              <a:gs pos="100000">
                <a:schemeClr val="bg1">
                  <a:lumMod val="95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marL="273050" indent="-153988" algn="l">
              <a:buFont typeface="Arial" panose="020B0604020202020204" pitchFamily="34" charset="0"/>
              <a:buChar char="•"/>
            </a:pPr>
            <a:r>
              <a:rPr lang="pt-PT" sz="1200">
                <a:solidFill>
                  <a:schemeClr val="tx1"/>
                </a:solidFill>
              </a:rPr>
              <a:t>Planeamento</a:t>
            </a:r>
          </a:p>
          <a:p>
            <a:pPr marL="273050" indent="-153988">
              <a:buFont typeface="Arial" panose="020B0604020202020204" pitchFamily="34" charset="0"/>
              <a:buChar char="•"/>
            </a:pPr>
            <a:r>
              <a:rPr lang="pt-PT" sz="1200">
                <a:solidFill>
                  <a:schemeClr val="tx1"/>
                </a:solidFill>
              </a:rPr>
              <a:t>Produção</a:t>
            </a:r>
          </a:p>
          <a:p>
            <a:pPr marL="273050" indent="-153988">
              <a:buFont typeface="Arial" panose="020B0604020202020204" pitchFamily="34" charset="0"/>
              <a:buChar char="•"/>
            </a:pPr>
            <a:r>
              <a:rPr lang="pt-PT" sz="1200">
                <a:solidFill>
                  <a:schemeClr val="tx1"/>
                </a:solidFill>
              </a:rPr>
              <a:t>Controlo de Qualidade</a:t>
            </a:r>
          </a:p>
          <a:p>
            <a:pPr marL="273050" indent="-153988" algn="l">
              <a:buFont typeface="Arial" panose="020B0604020202020204" pitchFamily="34" charset="0"/>
              <a:buChar char="•"/>
            </a:pPr>
            <a:r>
              <a:rPr lang="pt-PT" sz="1200">
                <a:solidFill>
                  <a:schemeClr val="tx1"/>
                </a:solidFill>
              </a:rPr>
              <a:t>Manutenção</a:t>
            </a:r>
          </a:p>
        </p:txBody>
      </p:sp>
      <p:sp>
        <p:nvSpPr>
          <p:cNvPr id="79" name="Retângulo 78">
            <a:extLst>
              <a:ext uri="{FF2B5EF4-FFF2-40B4-BE49-F238E27FC236}">
                <a16:creationId xmlns:a16="http://schemas.microsoft.com/office/drawing/2014/main" id="{484FDBF8-A0B4-47DE-A547-ABAA5D5D8D9B}"/>
              </a:ext>
            </a:extLst>
          </p:cNvPr>
          <p:cNvSpPr/>
          <p:nvPr/>
        </p:nvSpPr>
        <p:spPr>
          <a:xfrm>
            <a:off x="6571413" y="3909595"/>
            <a:ext cx="1729953" cy="1222483"/>
          </a:xfrm>
          <a:prstGeom prst="rect">
            <a:avLst/>
          </a:prstGeom>
          <a:gradFill flip="none" rotWithShape="1">
            <a:gsLst>
              <a:gs pos="0">
                <a:schemeClr val="bg1">
                  <a:lumMod val="75000"/>
                </a:schemeClr>
              </a:gs>
              <a:gs pos="48000">
                <a:schemeClr val="bg1">
                  <a:lumMod val="85000"/>
                </a:schemeClr>
              </a:gs>
              <a:gs pos="100000">
                <a:schemeClr val="bg1">
                  <a:lumMod val="95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nchorCtr="0">
            <a:noAutofit/>
          </a:bodyPr>
          <a:lstStyle/>
          <a:p>
            <a:pPr marL="273050" indent="-153988" algn="l">
              <a:buFont typeface="Arial" panose="020B0604020202020204" pitchFamily="34" charset="0"/>
              <a:buChar char="•"/>
            </a:pPr>
            <a:r>
              <a:rPr lang="pt-PT" sz="1200">
                <a:solidFill>
                  <a:schemeClr val="tx1"/>
                </a:solidFill>
              </a:rPr>
              <a:t>Promoção da marca</a:t>
            </a:r>
          </a:p>
          <a:p>
            <a:pPr marL="273050" indent="-153988" algn="l">
              <a:buFont typeface="Arial" panose="020B0604020202020204" pitchFamily="34" charset="0"/>
              <a:buChar char="•"/>
            </a:pPr>
            <a:r>
              <a:rPr lang="pt-PT" sz="1200">
                <a:solidFill>
                  <a:schemeClr val="tx1"/>
                </a:solidFill>
              </a:rPr>
              <a:t>Publicidade</a:t>
            </a:r>
          </a:p>
          <a:p>
            <a:pPr marL="273050" indent="-153988" algn="l">
              <a:buFont typeface="Arial" panose="020B0604020202020204" pitchFamily="34" charset="0"/>
              <a:buChar char="•"/>
            </a:pPr>
            <a:endParaRPr lang="pt-PT" sz="1200">
              <a:solidFill>
                <a:schemeClr val="tx1"/>
              </a:solidFill>
            </a:endParaRPr>
          </a:p>
        </p:txBody>
      </p:sp>
      <p:cxnSp>
        <p:nvCxnSpPr>
          <p:cNvPr id="83" name="Conexão: Ângulo Reto 82">
            <a:extLst>
              <a:ext uri="{FF2B5EF4-FFF2-40B4-BE49-F238E27FC236}">
                <a16:creationId xmlns:a16="http://schemas.microsoft.com/office/drawing/2014/main" id="{67CCF508-5E5E-45FE-A7B3-5120FCA2E12D}"/>
              </a:ext>
            </a:extLst>
          </p:cNvPr>
          <p:cNvCxnSpPr>
            <a:stCxn id="16" idx="1"/>
            <a:endCxn id="40" idx="3"/>
          </p:cNvCxnSpPr>
          <p:nvPr/>
        </p:nvCxnSpPr>
        <p:spPr>
          <a:xfrm rot="5400000">
            <a:off x="3809675" y="370578"/>
            <a:ext cx="559011" cy="4013640"/>
          </a:xfrm>
          <a:prstGeom prst="bentConnector3">
            <a:avLst>
              <a:gd name="adj1" fmla="val 4999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exão: Ângulo Reto 85">
            <a:extLst>
              <a:ext uri="{FF2B5EF4-FFF2-40B4-BE49-F238E27FC236}">
                <a16:creationId xmlns:a16="http://schemas.microsoft.com/office/drawing/2014/main" id="{BBF56B41-423F-41C7-A8A1-5B1D3B088F5D}"/>
              </a:ext>
            </a:extLst>
          </p:cNvPr>
          <p:cNvCxnSpPr>
            <a:stCxn id="16" idx="1"/>
            <a:endCxn id="46" idx="3"/>
          </p:cNvCxnSpPr>
          <p:nvPr/>
        </p:nvCxnSpPr>
        <p:spPr>
          <a:xfrm rot="5400000">
            <a:off x="5147241" y="1708144"/>
            <a:ext cx="559011" cy="1338508"/>
          </a:xfrm>
          <a:prstGeom prst="bentConnector3">
            <a:avLst>
              <a:gd name="adj1" fmla="val 4999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exão: Ângulo Reto 89">
            <a:extLst>
              <a:ext uri="{FF2B5EF4-FFF2-40B4-BE49-F238E27FC236}">
                <a16:creationId xmlns:a16="http://schemas.microsoft.com/office/drawing/2014/main" id="{44A1AA23-B04C-4E97-8C9C-EE304EB755F2}"/>
              </a:ext>
            </a:extLst>
          </p:cNvPr>
          <p:cNvCxnSpPr>
            <a:stCxn id="16" idx="1"/>
            <a:endCxn id="45" idx="3"/>
          </p:cNvCxnSpPr>
          <p:nvPr/>
        </p:nvCxnSpPr>
        <p:spPr>
          <a:xfrm rot="16200000" flipH="1">
            <a:off x="6486689" y="1707204"/>
            <a:ext cx="559012" cy="134039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exão: Ângulo Reto 91">
            <a:extLst>
              <a:ext uri="{FF2B5EF4-FFF2-40B4-BE49-F238E27FC236}">
                <a16:creationId xmlns:a16="http://schemas.microsoft.com/office/drawing/2014/main" id="{E69EEAE8-7A0D-4280-ACEC-14F939DE7C27}"/>
              </a:ext>
            </a:extLst>
          </p:cNvPr>
          <p:cNvCxnSpPr>
            <a:stCxn id="16" idx="1"/>
            <a:endCxn id="53" idx="3"/>
          </p:cNvCxnSpPr>
          <p:nvPr/>
        </p:nvCxnSpPr>
        <p:spPr>
          <a:xfrm rot="16200000" flipH="1">
            <a:off x="7825198" y="368695"/>
            <a:ext cx="559011" cy="401740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exão reta 93">
            <a:extLst>
              <a:ext uri="{FF2B5EF4-FFF2-40B4-BE49-F238E27FC236}">
                <a16:creationId xmlns:a16="http://schemas.microsoft.com/office/drawing/2014/main" id="{4916032D-6A42-4ABD-8B6E-61921B0FD09C}"/>
              </a:ext>
            </a:extLst>
          </p:cNvPr>
          <p:cNvCxnSpPr>
            <a:stCxn id="35" idx="2"/>
            <a:endCxn id="73" idx="0"/>
          </p:cNvCxnSpPr>
          <p:nvPr/>
        </p:nvCxnSpPr>
        <p:spPr>
          <a:xfrm>
            <a:off x="2078594" y="3596966"/>
            <a:ext cx="0" cy="3236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exão reta 99">
            <a:extLst>
              <a:ext uri="{FF2B5EF4-FFF2-40B4-BE49-F238E27FC236}">
                <a16:creationId xmlns:a16="http://schemas.microsoft.com/office/drawing/2014/main" id="{6EB890D5-C290-4A6B-8E22-C30EB3DE0D92}"/>
              </a:ext>
            </a:extLst>
          </p:cNvPr>
          <p:cNvCxnSpPr>
            <a:stCxn id="30" idx="2"/>
            <a:endCxn id="78" idx="0"/>
          </p:cNvCxnSpPr>
          <p:nvPr/>
        </p:nvCxnSpPr>
        <p:spPr>
          <a:xfrm flipH="1">
            <a:off x="4757492" y="3606752"/>
            <a:ext cx="1883" cy="31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Conexão reta 101">
            <a:extLst>
              <a:ext uri="{FF2B5EF4-FFF2-40B4-BE49-F238E27FC236}">
                <a16:creationId xmlns:a16="http://schemas.microsoft.com/office/drawing/2014/main" id="{A9B36639-42A1-48C0-A708-28D621596983}"/>
              </a:ext>
            </a:extLst>
          </p:cNvPr>
          <p:cNvCxnSpPr>
            <a:stCxn id="31" idx="2"/>
            <a:endCxn id="79" idx="0"/>
          </p:cNvCxnSpPr>
          <p:nvPr/>
        </p:nvCxnSpPr>
        <p:spPr>
          <a:xfrm>
            <a:off x="7436390" y="3606752"/>
            <a:ext cx="0" cy="3028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Conexão reta 103">
            <a:extLst>
              <a:ext uri="{FF2B5EF4-FFF2-40B4-BE49-F238E27FC236}">
                <a16:creationId xmlns:a16="http://schemas.microsoft.com/office/drawing/2014/main" id="{9C5E2A2D-9DEB-4F2F-890B-A82999A24F8A}"/>
              </a:ext>
            </a:extLst>
          </p:cNvPr>
          <p:cNvCxnSpPr>
            <a:stCxn id="32" idx="2"/>
            <a:endCxn id="77" idx="0"/>
          </p:cNvCxnSpPr>
          <p:nvPr/>
        </p:nvCxnSpPr>
        <p:spPr>
          <a:xfrm>
            <a:off x="10113405" y="3606752"/>
            <a:ext cx="0" cy="31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tângulo 113">
            <a:extLst>
              <a:ext uri="{FF2B5EF4-FFF2-40B4-BE49-F238E27FC236}">
                <a16:creationId xmlns:a16="http://schemas.microsoft.com/office/drawing/2014/main" id="{4ADEA428-C616-4384-A764-96243FF4EFA4}"/>
              </a:ext>
            </a:extLst>
          </p:cNvPr>
          <p:cNvSpPr/>
          <p:nvPr/>
        </p:nvSpPr>
        <p:spPr>
          <a:xfrm>
            <a:off x="6228511" y="5274251"/>
            <a:ext cx="2412000" cy="261610"/>
          </a:xfrm>
          <a:prstGeom prst="rect">
            <a:avLst/>
          </a:prstGeom>
          <a:gradFill flip="none" rotWithShape="1">
            <a:gsLst>
              <a:gs pos="49000">
                <a:srgbClr val="A9D18E"/>
              </a:gs>
              <a:gs pos="0">
                <a:srgbClr val="70AD47"/>
              </a:gs>
              <a:gs pos="100000">
                <a:srgbClr val="C5E0B4"/>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119062" algn="ctr"/>
            <a:r>
              <a:rPr lang="pt-PT" sz="1100" b="1">
                <a:solidFill>
                  <a:schemeClr val="tx1"/>
                </a:solidFill>
              </a:rPr>
              <a:t>Guilherme Beco </a:t>
            </a:r>
            <a:r>
              <a:rPr lang="pt-PT" sz="1100">
                <a:solidFill>
                  <a:schemeClr val="tx1"/>
                </a:solidFill>
                <a:sym typeface="Wingdings" panose="05000000000000000000" pitchFamily="2" charset="2"/>
              </a:rPr>
              <a:t></a:t>
            </a:r>
            <a:r>
              <a:rPr lang="pt-PT" sz="1100">
                <a:solidFill>
                  <a:schemeClr val="tx1"/>
                </a:solidFill>
              </a:rPr>
              <a:t> Gestor de MKT</a:t>
            </a:r>
          </a:p>
        </p:txBody>
      </p:sp>
      <p:sp>
        <p:nvSpPr>
          <p:cNvPr id="116" name="Retângulo 115">
            <a:extLst>
              <a:ext uri="{FF2B5EF4-FFF2-40B4-BE49-F238E27FC236}">
                <a16:creationId xmlns:a16="http://schemas.microsoft.com/office/drawing/2014/main" id="{D8912AE1-5433-4206-ADAB-F71F95566965}"/>
              </a:ext>
            </a:extLst>
          </p:cNvPr>
          <p:cNvSpPr/>
          <p:nvPr/>
        </p:nvSpPr>
        <p:spPr>
          <a:xfrm>
            <a:off x="8907407" y="5274251"/>
            <a:ext cx="2412000" cy="261610"/>
          </a:xfrm>
          <a:prstGeom prst="rect">
            <a:avLst/>
          </a:prstGeom>
          <a:gradFill flip="none" rotWithShape="1">
            <a:gsLst>
              <a:gs pos="49000">
                <a:srgbClr val="A9D18E"/>
              </a:gs>
              <a:gs pos="0">
                <a:srgbClr val="70AD47"/>
              </a:gs>
              <a:gs pos="100000">
                <a:srgbClr val="C5E0B4"/>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119062" algn="ctr"/>
            <a:r>
              <a:rPr lang="pt-PT" sz="1100" b="1" dirty="0">
                <a:solidFill>
                  <a:srgbClr val="FF0000"/>
                </a:solidFill>
              </a:rPr>
              <a:t>Colaborador </a:t>
            </a:r>
            <a:r>
              <a:rPr lang="pt-PT" sz="1100" dirty="0">
                <a:solidFill>
                  <a:schemeClr val="tx1"/>
                </a:solidFill>
                <a:sym typeface="Wingdings" panose="05000000000000000000" pitchFamily="2" charset="2"/>
              </a:rPr>
              <a:t> Gestor Comercial</a:t>
            </a:r>
            <a:endParaRPr lang="pt-PT" sz="1100" dirty="0">
              <a:solidFill>
                <a:srgbClr val="FF0000"/>
              </a:solidFill>
            </a:endParaRPr>
          </a:p>
        </p:txBody>
      </p:sp>
      <p:sp>
        <p:nvSpPr>
          <p:cNvPr id="117" name="Retângulo 116">
            <a:extLst>
              <a:ext uri="{FF2B5EF4-FFF2-40B4-BE49-F238E27FC236}">
                <a16:creationId xmlns:a16="http://schemas.microsoft.com/office/drawing/2014/main" id="{6D786E18-CF01-4791-BE04-7878FB23807B}"/>
              </a:ext>
            </a:extLst>
          </p:cNvPr>
          <p:cNvSpPr/>
          <p:nvPr/>
        </p:nvSpPr>
        <p:spPr>
          <a:xfrm>
            <a:off x="872593" y="5274251"/>
            <a:ext cx="2412000" cy="769441"/>
          </a:xfrm>
          <a:prstGeom prst="rect">
            <a:avLst/>
          </a:prstGeom>
          <a:gradFill flip="none" rotWithShape="1">
            <a:gsLst>
              <a:gs pos="49000">
                <a:srgbClr val="A9D18E"/>
              </a:gs>
              <a:gs pos="0">
                <a:srgbClr val="70AD47"/>
              </a:gs>
              <a:gs pos="100000">
                <a:srgbClr val="C5E0B4"/>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119062" algn="ctr"/>
            <a:r>
              <a:rPr lang="pt-PT" sz="1100" b="1">
                <a:solidFill>
                  <a:schemeClr val="tx1"/>
                </a:solidFill>
              </a:rPr>
              <a:t>Gabriel Frazão</a:t>
            </a:r>
          </a:p>
          <a:p>
            <a:pPr marL="119062" algn="ctr"/>
            <a:r>
              <a:rPr lang="pt-PT" sz="1100" b="1">
                <a:solidFill>
                  <a:schemeClr val="tx1"/>
                </a:solidFill>
              </a:rPr>
              <a:t>Gonçalo Vicente</a:t>
            </a:r>
          </a:p>
          <a:p>
            <a:pPr marL="119062" algn="ctr"/>
            <a:r>
              <a:rPr lang="pt-PT" sz="1100" b="1">
                <a:solidFill>
                  <a:schemeClr val="tx1"/>
                </a:solidFill>
              </a:rPr>
              <a:t>Guilherme Beco</a:t>
            </a:r>
          </a:p>
          <a:p>
            <a:pPr marL="119062" algn="ctr"/>
            <a:r>
              <a:rPr lang="pt-PT" sz="1100" b="1">
                <a:solidFill>
                  <a:schemeClr val="tx1"/>
                </a:solidFill>
              </a:rPr>
              <a:t>João Marques</a:t>
            </a:r>
          </a:p>
        </p:txBody>
      </p:sp>
      <p:sp>
        <p:nvSpPr>
          <p:cNvPr id="118" name="Retângulo 117">
            <a:extLst>
              <a:ext uri="{FF2B5EF4-FFF2-40B4-BE49-F238E27FC236}">
                <a16:creationId xmlns:a16="http://schemas.microsoft.com/office/drawing/2014/main" id="{A5EDBAFE-6294-477F-B187-1FFE1A247BD4}"/>
              </a:ext>
            </a:extLst>
          </p:cNvPr>
          <p:cNvSpPr/>
          <p:nvPr/>
        </p:nvSpPr>
        <p:spPr>
          <a:xfrm>
            <a:off x="3551491" y="5274251"/>
            <a:ext cx="2412000" cy="938719"/>
          </a:xfrm>
          <a:prstGeom prst="rect">
            <a:avLst/>
          </a:prstGeom>
          <a:gradFill flip="none" rotWithShape="1">
            <a:gsLst>
              <a:gs pos="49000">
                <a:srgbClr val="A9D18E"/>
              </a:gs>
              <a:gs pos="0">
                <a:srgbClr val="70AD47"/>
              </a:gs>
              <a:gs pos="100000">
                <a:srgbClr val="C5E0B4"/>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119062" algn="ctr"/>
            <a:r>
              <a:rPr lang="pt-PT" sz="1100" b="1">
                <a:solidFill>
                  <a:schemeClr val="tx1"/>
                </a:solidFill>
              </a:rPr>
              <a:t>João Marques </a:t>
            </a:r>
            <a:r>
              <a:rPr lang="pt-PT" sz="1100">
                <a:solidFill>
                  <a:schemeClr val="tx1"/>
                </a:solidFill>
                <a:sym typeface="Wingdings" panose="05000000000000000000" pitchFamily="2" charset="2"/>
              </a:rPr>
              <a:t></a:t>
            </a:r>
            <a:r>
              <a:rPr lang="pt-PT" sz="1100">
                <a:solidFill>
                  <a:schemeClr val="tx1"/>
                </a:solidFill>
              </a:rPr>
              <a:t> Gestor de Projetos</a:t>
            </a:r>
          </a:p>
          <a:p>
            <a:pPr marL="119062" algn="ctr"/>
            <a:r>
              <a:rPr lang="pt-PT" sz="1100" b="1">
                <a:solidFill>
                  <a:schemeClr val="tx1"/>
                </a:solidFill>
              </a:rPr>
              <a:t>Guilherme Beco </a:t>
            </a:r>
            <a:r>
              <a:rPr lang="pt-PT" sz="1100">
                <a:solidFill>
                  <a:schemeClr val="tx1"/>
                </a:solidFill>
                <a:sym typeface="Wingdings" panose="05000000000000000000" pitchFamily="2" charset="2"/>
              </a:rPr>
              <a:t></a:t>
            </a:r>
            <a:r>
              <a:rPr lang="pt-PT" sz="1100">
                <a:solidFill>
                  <a:schemeClr val="tx1"/>
                </a:solidFill>
              </a:rPr>
              <a:t> </a:t>
            </a:r>
            <a:r>
              <a:rPr lang="pt-PT" sz="1100" err="1">
                <a:solidFill>
                  <a:schemeClr val="tx1"/>
                </a:solidFill>
              </a:rPr>
              <a:t>Developer</a:t>
            </a:r>
            <a:endParaRPr lang="pt-PT" sz="1100">
              <a:solidFill>
                <a:schemeClr val="tx1"/>
              </a:solidFill>
            </a:endParaRPr>
          </a:p>
          <a:p>
            <a:pPr marL="119062" algn="ctr"/>
            <a:r>
              <a:rPr lang="pt-PT" sz="1100" b="1">
                <a:solidFill>
                  <a:schemeClr val="tx1"/>
                </a:solidFill>
              </a:rPr>
              <a:t>João Marques </a:t>
            </a:r>
            <a:r>
              <a:rPr lang="pt-PT" sz="1100">
                <a:solidFill>
                  <a:schemeClr val="tx1"/>
                </a:solidFill>
                <a:sym typeface="Wingdings" panose="05000000000000000000" pitchFamily="2" charset="2"/>
              </a:rPr>
              <a:t></a:t>
            </a:r>
            <a:r>
              <a:rPr lang="pt-PT" sz="1100">
                <a:solidFill>
                  <a:schemeClr val="tx1"/>
                </a:solidFill>
              </a:rPr>
              <a:t> </a:t>
            </a:r>
            <a:r>
              <a:rPr lang="pt-PT" sz="1100" err="1">
                <a:solidFill>
                  <a:schemeClr val="tx1"/>
                </a:solidFill>
              </a:rPr>
              <a:t>Developer</a:t>
            </a:r>
            <a:endParaRPr lang="pt-PT" sz="1100">
              <a:solidFill>
                <a:schemeClr val="tx1"/>
              </a:solidFill>
            </a:endParaRPr>
          </a:p>
          <a:p>
            <a:pPr marL="119062" algn="ctr"/>
            <a:r>
              <a:rPr lang="pt-PT" sz="1100" b="1">
                <a:solidFill>
                  <a:schemeClr val="tx1"/>
                </a:solidFill>
              </a:rPr>
              <a:t>Gabriel Frazão </a:t>
            </a:r>
            <a:r>
              <a:rPr lang="pt-PT" sz="1100">
                <a:solidFill>
                  <a:schemeClr val="tx1"/>
                </a:solidFill>
                <a:sym typeface="Wingdings" panose="05000000000000000000" pitchFamily="2" charset="2"/>
              </a:rPr>
              <a:t></a:t>
            </a:r>
            <a:r>
              <a:rPr lang="pt-PT" sz="1100">
                <a:solidFill>
                  <a:schemeClr val="tx1"/>
                </a:solidFill>
              </a:rPr>
              <a:t> Gestor de BD</a:t>
            </a:r>
          </a:p>
          <a:p>
            <a:pPr marL="119062" algn="ctr"/>
            <a:r>
              <a:rPr lang="pt-PT" sz="1100" b="1">
                <a:solidFill>
                  <a:schemeClr val="tx1"/>
                </a:solidFill>
              </a:rPr>
              <a:t>Gonçalo Vicente </a:t>
            </a:r>
            <a:r>
              <a:rPr lang="pt-PT" sz="1100">
                <a:solidFill>
                  <a:schemeClr val="tx1"/>
                </a:solidFill>
                <a:sym typeface="Wingdings" panose="05000000000000000000" pitchFamily="2" charset="2"/>
              </a:rPr>
              <a:t></a:t>
            </a:r>
            <a:r>
              <a:rPr lang="pt-PT" sz="1100">
                <a:solidFill>
                  <a:schemeClr val="tx1"/>
                </a:solidFill>
              </a:rPr>
              <a:t> Profissional de TI</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DA69357-8272-4B48-BCAD-BD871D66DEA0}"/>
              </a:ext>
            </a:extLst>
          </p:cNvPr>
          <p:cNvSpPr txBox="1"/>
          <p:nvPr/>
        </p:nvSpPr>
        <p:spPr>
          <a:xfrm>
            <a:off x="1189969" y="376983"/>
            <a:ext cx="9575797"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Plano de Organização</a:t>
            </a:r>
          </a:p>
        </p:txBody>
      </p:sp>
      <p:cxnSp>
        <p:nvCxnSpPr>
          <p:cNvPr id="5" name="Conexão Reta 8">
            <a:extLst>
              <a:ext uri="{FF2B5EF4-FFF2-40B4-BE49-F238E27FC236}">
                <a16:creationId xmlns:a16="http://schemas.microsoft.com/office/drawing/2014/main" id="{5A21D9C2-45DD-405D-A4E4-C324E84D428A}"/>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64" name="Agrupar 63">
            <a:extLst>
              <a:ext uri="{FF2B5EF4-FFF2-40B4-BE49-F238E27FC236}">
                <a16:creationId xmlns:a16="http://schemas.microsoft.com/office/drawing/2014/main" id="{C02D32E4-5250-4862-8023-52AF86F80B83}"/>
              </a:ext>
            </a:extLst>
          </p:cNvPr>
          <p:cNvGrpSpPr/>
          <p:nvPr/>
        </p:nvGrpSpPr>
        <p:grpSpPr>
          <a:xfrm>
            <a:off x="5160000" y="4310189"/>
            <a:ext cx="1872000" cy="945649"/>
            <a:chOff x="4048922" y="4726476"/>
            <a:chExt cx="1872000" cy="945649"/>
          </a:xfrm>
        </p:grpSpPr>
        <p:sp>
          <p:nvSpPr>
            <p:cNvPr id="65" name="CaixaDeTexto 64">
              <a:extLst>
                <a:ext uri="{FF2B5EF4-FFF2-40B4-BE49-F238E27FC236}">
                  <a16:creationId xmlns:a16="http://schemas.microsoft.com/office/drawing/2014/main" id="{AE1A238F-289B-4C31-85EE-37CB00DC049D}"/>
                </a:ext>
              </a:extLst>
            </p:cNvPr>
            <p:cNvSpPr txBox="1"/>
            <p:nvPr/>
          </p:nvSpPr>
          <p:spPr>
            <a:xfrm>
              <a:off x="4048922" y="4986736"/>
              <a:ext cx="1872000" cy="685389"/>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de Recursos Humanos</a:t>
              </a:r>
            </a:p>
          </p:txBody>
        </p:sp>
        <p:sp>
          <p:nvSpPr>
            <p:cNvPr id="66" name="CaixaDeTexto 65">
              <a:extLst>
                <a:ext uri="{FF2B5EF4-FFF2-40B4-BE49-F238E27FC236}">
                  <a16:creationId xmlns:a16="http://schemas.microsoft.com/office/drawing/2014/main" id="{117556BC-74CB-45C3-BC65-A4A78EE8565A}"/>
                </a:ext>
              </a:extLst>
            </p:cNvPr>
            <p:cNvSpPr txBox="1"/>
            <p:nvPr/>
          </p:nvSpPr>
          <p:spPr>
            <a:xfrm>
              <a:off x="4597328" y="4726476"/>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CHRO</a:t>
              </a:r>
            </a:p>
          </p:txBody>
        </p:sp>
      </p:grpSp>
      <p:grpSp>
        <p:nvGrpSpPr>
          <p:cNvPr id="28" name="Agrupar 27">
            <a:extLst>
              <a:ext uri="{FF2B5EF4-FFF2-40B4-BE49-F238E27FC236}">
                <a16:creationId xmlns:a16="http://schemas.microsoft.com/office/drawing/2014/main" id="{88AA3F99-86EC-4404-B65C-880C3E0CF2A0}"/>
              </a:ext>
            </a:extLst>
          </p:cNvPr>
          <p:cNvGrpSpPr/>
          <p:nvPr/>
        </p:nvGrpSpPr>
        <p:grpSpPr>
          <a:xfrm>
            <a:off x="5120054" y="1742437"/>
            <a:ext cx="1951892" cy="652628"/>
            <a:chOff x="1603131" y="1716850"/>
            <a:chExt cx="1951892" cy="652628"/>
          </a:xfrm>
        </p:grpSpPr>
        <p:sp>
          <p:nvSpPr>
            <p:cNvPr id="33" name="CaixaDeTexto 32">
              <a:extLst>
                <a:ext uri="{FF2B5EF4-FFF2-40B4-BE49-F238E27FC236}">
                  <a16:creationId xmlns:a16="http://schemas.microsoft.com/office/drawing/2014/main" id="{4C68984C-EC59-4C68-9683-22AD3814E558}"/>
                </a:ext>
              </a:extLst>
            </p:cNvPr>
            <p:cNvSpPr txBox="1"/>
            <p:nvPr/>
          </p:nvSpPr>
          <p:spPr>
            <a:xfrm>
              <a:off x="1603131" y="1716850"/>
              <a:ext cx="1951892" cy="386781"/>
            </a:xfrm>
            <a:prstGeom prst="roundRect">
              <a:avLst>
                <a:gd name="adj" fmla="val 30257"/>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Direção</a:t>
              </a:r>
            </a:p>
          </p:txBody>
        </p:sp>
        <p:sp>
          <p:nvSpPr>
            <p:cNvPr id="34" name="CaixaDeTexto 33">
              <a:extLst>
                <a:ext uri="{FF2B5EF4-FFF2-40B4-BE49-F238E27FC236}">
                  <a16:creationId xmlns:a16="http://schemas.microsoft.com/office/drawing/2014/main" id="{A470E5B6-27FB-49D7-AC97-A81E4C65CFDA}"/>
                </a:ext>
              </a:extLst>
            </p:cNvPr>
            <p:cNvSpPr txBox="1"/>
            <p:nvPr/>
          </p:nvSpPr>
          <p:spPr>
            <a:xfrm>
              <a:off x="2191483" y="2108523"/>
              <a:ext cx="775188" cy="260955"/>
            </a:xfrm>
            <a:prstGeom prst="snip2SameRect">
              <a:avLst>
                <a:gd name="adj1" fmla="val 20734"/>
                <a:gd name="adj2" fmla="val 5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dirty="0">
                  <a:solidFill>
                    <a:schemeClr val="bg1"/>
                  </a:solidFill>
                </a:rPr>
                <a:t>CEO</a:t>
              </a:r>
            </a:p>
          </p:txBody>
        </p:sp>
      </p:grpSp>
      <p:grpSp>
        <p:nvGrpSpPr>
          <p:cNvPr id="36" name="Agrupar 35">
            <a:extLst>
              <a:ext uri="{FF2B5EF4-FFF2-40B4-BE49-F238E27FC236}">
                <a16:creationId xmlns:a16="http://schemas.microsoft.com/office/drawing/2014/main" id="{6931801C-464F-4B1F-8FEE-C74D7D6EE832}"/>
              </a:ext>
            </a:extLst>
          </p:cNvPr>
          <p:cNvGrpSpPr/>
          <p:nvPr/>
        </p:nvGrpSpPr>
        <p:grpSpPr>
          <a:xfrm>
            <a:off x="1142594" y="2954076"/>
            <a:ext cx="9906811" cy="949848"/>
            <a:chOff x="1251727" y="3506206"/>
            <a:chExt cx="9906811" cy="949848"/>
          </a:xfrm>
        </p:grpSpPr>
        <p:grpSp>
          <p:nvGrpSpPr>
            <p:cNvPr id="37" name="Agrupar 36">
              <a:extLst>
                <a:ext uri="{FF2B5EF4-FFF2-40B4-BE49-F238E27FC236}">
                  <a16:creationId xmlns:a16="http://schemas.microsoft.com/office/drawing/2014/main" id="{2F52107E-38E6-40CB-9EF7-069865C9D2ED}"/>
                </a:ext>
              </a:extLst>
            </p:cNvPr>
            <p:cNvGrpSpPr/>
            <p:nvPr/>
          </p:nvGrpSpPr>
          <p:grpSpPr>
            <a:xfrm>
              <a:off x="1251727" y="3506206"/>
              <a:ext cx="1872000" cy="940062"/>
              <a:chOff x="1823001" y="3349703"/>
              <a:chExt cx="1872000" cy="940062"/>
            </a:xfrm>
          </p:grpSpPr>
          <p:sp>
            <p:nvSpPr>
              <p:cNvPr id="50" name="CaixaDeTexto 49">
                <a:extLst>
                  <a:ext uri="{FF2B5EF4-FFF2-40B4-BE49-F238E27FC236}">
                    <a16:creationId xmlns:a16="http://schemas.microsoft.com/office/drawing/2014/main" id="{A20FBB81-8334-45EF-9722-02727DC21632}"/>
                  </a:ext>
                </a:extLst>
              </p:cNvPr>
              <p:cNvSpPr txBox="1"/>
              <p:nvPr/>
            </p:nvSpPr>
            <p:spPr>
              <a:xfrm>
                <a:off x="1823001" y="3605765"/>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Administrativo</a:t>
                </a:r>
              </a:p>
            </p:txBody>
          </p:sp>
          <p:sp>
            <p:nvSpPr>
              <p:cNvPr id="51" name="CaixaDeTexto 50">
                <a:extLst>
                  <a:ext uri="{FF2B5EF4-FFF2-40B4-BE49-F238E27FC236}">
                    <a16:creationId xmlns:a16="http://schemas.microsoft.com/office/drawing/2014/main" id="{7256DF7D-5D48-49D0-9089-6BECE546E33E}"/>
                  </a:ext>
                </a:extLst>
              </p:cNvPr>
              <p:cNvSpPr txBox="1"/>
              <p:nvPr/>
            </p:nvSpPr>
            <p:spPr>
              <a:xfrm>
                <a:off x="2375173" y="3349703"/>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COO</a:t>
                </a:r>
              </a:p>
            </p:txBody>
          </p:sp>
        </p:grpSp>
        <p:grpSp>
          <p:nvGrpSpPr>
            <p:cNvPr id="38" name="Agrupar 37">
              <a:extLst>
                <a:ext uri="{FF2B5EF4-FFF2-40B4-BE49-F238E27FC236}">
                  <a16:creationId xmlns:a16="http://schemas.microsoft.com/office/drawing/2014/main" id="{8BB4E084-AF2E-4916-B606-3E74C212F305}"/>
                </a:ext>
              </a:extLst>
            </p:cNvPr>
            <p:cNvGrpSpPr/>
            <p:nvPr/>
          </p:nvGrpSpPr>
          <p:grpSpPr>
            <a:xfrm>
              <a:off x="6609523" y="3506207"/>
              <a:ext cx="1872000" cy="949847"/>
              <a:chOff x="6271077" y="3344811"/>
              <a:chExt cx="1872000" cy="949847"/>
            </a:xfrm>
          </p:grpSpPr>
          <p:sp>
            <p:nvSpPr>
              <p:cNvPr id="48" name="CaixaDeTexto 47">
                <a:extLst>
                  <a:ext uri="{FF2B5EF4-FFF2-40B4-BE49-F238E27FC236}">
                    <a16:creationId xmlns:a16="http://schemas.microsoft.com/office/drawing/2014/main" id="{7159FA04-2B61-48A5-A134-F4E7832246D5}"/>
                  </a:ext>
                </a:extLst>
              </p:cNvPr>
              <p:cNvSpPr txBox="1"/>
              <p:nvPr/>
            </p:nvSpPr>
            <p:spPr>
              <a:xfrm>
                <a:off x="6271077" y="3610658"/>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de Marketing </a:t>
                </a:r>
              </a:p>
            </p:txBody>
          </p:sp>
          <p:sp>
            <p:nvSpPr>
              <p:cNvPr id="49" name="CaixaDeTexto 48">
                <a:extLst>
                  <a:ext uri="{FF2B5EF4-FFF2-40B4-BE49-F238E27FC236}">
                    <a16:creationId xmlns:a16="http://schemas.microsoft.com/office/drawing/2014/main" id="{DBF076F9-4EA8-4251-9AC9-C7F38E3D74B7}"/>
                  </a:ext>
                </a:extLst>
              </p:cNvPr>
              <p:cNvSpPr txBox="1"/>
              <p:nvPr/>
            </p:nvSpPr>
            <p:spPr>
              <a:xfrm>
                <a:off x="6819483" y="3344811"/>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CMO</a:t>
                </a:r>
              </a:p>
            </p:txBody>
          </p:sp>
        </p:grpSp>
        <p:grpSp>
          <p:nvGrpSpPr>
            <p:cNvPr id="39" name="Agrupar 38">
              <a:extLst>
                <a:ext uri="{FF2B5EF4-FFF2-40B4-BE49-F238E27FC236}">
                  <a16:creationId xmlns:a16="http://schemas.microsoft.com/office/drawing/2014/main" id="{D23511F2-947C-46BE-BEA2-E08958D59A8A}"/>
                </a:ext>
              </a:extLst>
            </p:cNvPr>
            <p:cNvGrpSpPr/>
            <p:nvPr/>
          </p:nvGrpSpPr>
          <p:grpSpPr>
            <a:xfrm>
              <a:off x="3932508" y="3506206"/>
              <a:ext cx="1872000" cy="949848"/>
              <a:chOff x="4048922" y="3344810"/>
              <a:chExt cx="1872000" cy="949848"/>
            </a:xfrm>
          </p:grpSpPr>
          <p:sp>
            <p:nvSpPr>
              <p:cNvPr id="44" name="CaixaDeTexto 43">
                <a:extLst>
                  <a:ext uri="{FF2B5EF4-FFF2-40B4-BE49-F238E27FC236}">
                    <a16:creationId xmlns:a16="http://schemas.microsoft.com/office/drawing/2014/main" id="{C22F0DD3-8D9B-4B63-B7F3-1EDD0FDFF870}"/>
                  </a:ext>
                </a:extLst>
              </p:cNvPr>
              <p:cNvSpPr txBox="1"/>
              <p:nvPr/>
            </p:nvSpPr>
            <p:spPr>
              <a:xfrm>
                <a:off x="4048922" y="3610658"/>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de Desenvolvimento </a:t>
                </a:r>
              </a:p>
            </p:txBody>
          </p:sp>
          <p:sp>
            <p:nvSpPr>
              <p:cNvPr id="47" name="CaixaDeTexto 46">
                <a:extLst>
                  <a:ext uri="{FF2B5EF4-FFF2-40B4-BE49-F238E27FC236}">
                    <a16:creationId xmlns:a16="http://schemas.microsoft.com/office/drawing/2014/main" id="{FC025E1B-2E08-4656-B3F9-D2DDD559D277}"/>
                  </a:ext>
                </a:extLst>
              </p:cNvPr>
              <p:cNvSpPr txBox="1"/>
              <p:nvPr/>
            </p:nvSpPr>
            <p:spPr>
              <a:xfrm>
                <a:off x="4595445" y="3344810"/>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CIO e CTO</a:t>
                </a:r>
              </a:p>
            </p:txBody>
          </p:sp>
        </p:grpSp>
        <p:grpSp>
          <p:nvGrpSpPr>
            <p:cNvPr id="41" name="Agrupar 40">
              <a:extLst>
                <a:ext uri="{FF2B5EF4-FFF2-40B4-BE49-F238E27FC236}">
                  <a16:creationId xmlns:a16="http://schemas.microsoft.com/office/drawing/2014/main" id="{50ABFAC5-219C-4AD0-B663-3B10EBB96BE7}"/>
                </a:ext>
              </a:extLst>
            </p:cNvPr>
            <p:cNvGrpSpPr/>
            <p:nvPr/>
          </p:nvGrpSpPr>
          <p:grpSpPr>
            <a:xfrm>
              <a:off x="9286538" y="3506206"/>
              <a:ext cx="1872000" cy="949848"/>
              <a:chOff x="8493232" y="3344810"/>
              <a:chExt cx="1872000" cy="949848"/>
            </a:xfrm>
          </p:grpSpPr>
          <p:sp>
            <p:nvSpPr>
              <p:cNvPr id="42" name="CaixaDeTexto 41">
                <a:extLst>
                  <a:ext uri="{FF2B5EF4-FFF2-40B4-BE49-F238E27FC236}">
                    <a16:creationId xmlns:a16="http://schemas.microsoft.com/office/drawing/2014/main" id="{DDDB0149-D457-41F3-BF09-ED43EE2109C4}"/>
                  </a:ext>
                </a:extLst>
              </p:cNvPr>
              <p:cNvSpPr txBox="1"/>
              <p:nvPr/>
            </p:nvSpPr>
            <p:spPr>
              <a:xfrm>
                <a:off x="8493232" y="3610658"/>
                <a:ext cx="1872000" cy="684000"/>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Comercial</a:t>
                </a:r>
              </a:p>
            </p:txBody>
          </p:sp>
          <p:sp>
            <p:nvSpPr>
              <p:cNvPr id="43" name="CaixaDeTexto 42">
                <a:extLst>
                  <a:ext uri="{FF2B5EF4-FFF2-40B4-BE49-F238E27FC236}">
                    <a16:creationId xmlns:a16="http://schemas.microsoft.com/office/drawing/2014/main" id="{7A4892E0-ECA3-48C8-83DD-639E7BE186C7}"/>
                  </a:ext>
                </a:extLst>
              </p:cNvPr>
              <p:cNvSpPr txBox="1"/>
              <p:nvPr/>
            </p:nvSpPr>
            <p:spPr>
              <a:xfrm>
                <a:off x="9041639" y="3344810"/>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CCO</a:t>
                </a:r>
              </a:p>
            </p:txBody>
          </p:sp>
        </p:grpSp>
      </p:grpSp>
      <p:cxnSp>
        <p:nvCxnSpPr>
          <p:cNvPr id="70" name="Conexão: Ângulo Reto 69">
            <a:extLst>
              <a:ext uri="{FF2B5EF4-FFF2-40B4-BE49-F238E27FC236}">
                <a16:creationId xmlns:a16="http://schemas.microsoft.com/office/drawing/2014/main" id="{494F2163-E155-4F9D-87F2-3115D365ECE0}"/>
              </a:ext>
            </a:extLst>
          </p:cNvPr>
          <p:cNvCxnSpPr>
            <a:stCxn id="34" idx="1"/>
            <a:endCxn id="51" idx="3"/>
          </p:cNvCxnSpPr>
          <p:nvPr/>
        </p:nvCxnSpPr>
        <p:spPr>
          <a:xfrm rot="5400000">
            <a:off x="3809675" y="667750"/>
            <a:ext cx="559011" cy="4013640"/>
          </a:xfrm>
          <a:prstGeom prst="bentConnector3">
            <a:avLst>
              <a:gd name="adj1" fmla="val 4999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xão: Ângulo Reto 70">
            <a:extLst>
              <a:ext uri="{FF2B5EF4-FFF2-40B4-BE49-F238E27FC236}">
                <a16:creationId xmlns:a16="http://schemas.microsoft.com/office/drawing/2014/main" id="{228B8322-4FFA-4707-A417-811D68A8C558}"/>
              </a:ext>
            </a:extLst>
          </p:cNvPr>
          <p:cNvCxnSpPr>
            <a:stCxn id="34" idx="1"/>
            <a:endCxn id="47" idx="3"/>
          </p:cNvCxnSpPr>
          <p:nvPr/>
        </p:nvCxnSpPr>
        <p:spPr>
          <a:xfrm rot="5400000">
            <a:off x="5147241" y="2005316"/>
            <a:ext cx="559011" cy="1338508"/>
          </a:xfrm>
          <a:prstGeom prst="bentConnector3">
            <a:avLst>
              <a:gd name="adj1" fmla="val 4999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exão: Ângulo Reto 71">
            <a:extLst>
              <a:ext uri="{FF2B5EF4-FFF2-40B4-BE49-F238E27FC236}">
                <a16:creationId xmlns:a16="http://schemas.microsoft.com/office/drawing/2014/main" id="{F8E66C54-8419-473E-97FF-423BCB0829C1}"/>
              </a:ext>
            </a:extLst>
          </p:cNvPr>
          <p:cNvCxnSpPr>
            <a:stCxn id="34" idx="1"/>
            <a:endCxn id="49" idx="3"/>
          </p:cNvCxnSpPr>
          <p:nvPr/>
        </p:nvCxnSpPr>
        <p:spPr>
          <a:xfrm rot="16200000" flipH="1">
            <a:off x="6486689" y="2004376"/>
            <a:ext cx="559012" cy="134039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xão: Ângulo Reto 72">
            <a:extLst>
              <a:ext uri="{FF2B5EF4-FFF2-40B4-BE49-F238E27FC236}">
                <a16:creationId xmlns:a16="http://schemas.microsoft.com/office/drawing/2014/main" id="{37A9A30D-70D0-42E6-B2B8-1A1ADCC7D427}"/>
              </a:ext>
            </a:extLst>
          </p:cNvPr>
          <p:cNvCxnSpPr>
            <a:stCxn id="34" idx="1"/>
            <a:endCxn id="43" idx="3"/>
          </p:cNvCxnSpPr>
          <p:nvPr/>
        </p:nvCxnSpPr>
        <p:spPr>
          <a:xfrm rot="16200000" flipH="1">
            <a:off x="7825198" y="665867"/>
            <a:ext cx="559011" cy="401740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Agrupar 80">
            <a:extLst>
              <a:ext uri="{FF2B5EF4-FFF2-40B4-BE49-F238E27FC236}">
                <a16:creationId xmlns:a16="http://schemas.microsoft.com/office/drawing/2014/main" id="{838924AB-12D1-4FAE-B23E-5751CBC67D25}"/>
              </a:ext>
            </a:extLst>
          </p:cNvPr>
          <p:cNvGrpSpPr/>
          <p:nvPr/>
        </p:nvGrpSpPr>
        <p:grpSpPr>
          <a:xfrm>
            <a:off x="2484168" y="4310189"/>
            <a:ext cx="1872000" cy="945649"/>
            <a:chOff x="6271077" y="4726476"/>
            <a:chExt cx="1872000" cy="945649"/>
          </a:xfrm>
        </p:grpSpPr>
        <p:sp>
          <p:nvSpPr>
            <p:cNvPr id="82" name="CaixaDeTexto 81">
              <a:extLst>
                <a:ext uri="{FF2B5EF4-FFF2-40B4-BE49-F238E27FC236}">
                  <a16:creationId xmlns:a16="http://schemas.microsoft.com/office/drawing/2014/main" id="{C9CF03D4-4400-4E25-9864-F97E3229F702}"/>
                </a:ext>
              </a:extLst>
            </p:cNvPr>
            <p:cNvSpPr txBox="1"/>
            <p:nvPr/>
          </p:nvSpPr>
          <p:spPr>
            <a:xfrm>
              <a:off x="6271077" y="4986736"/>
              <a:ext cx="1872000" cy="685389"/>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Jurídico</a:t>
              </a:r>
            </a:p>
          </p:txBody>
        </p:sp>
        <p:sp>
          <p:nvSpPr>
            <p:cNvPr id="83" name="CaixaDeTexto 82">
              <a:extLst>
                <a:ext uri="{FF2B5EF4-FFF2-40B4-BE49-F238E27FC236}">
                  <a16:creationId xmlns:a16="http://schemas.microsoft.com/office/drawing/2014/main" id="{8D286833-80E3-4B9E-888B-E20AE383FC60}"/>
                </a:ext>
              </a:extLst>
            </p:cNvPr>
            <p:cNvSpPr txBox="1"/>
            <p:nvPr/>
          </p:nvSpPr>
          <p:spPr>
            <a:xfrm>
              <a:off x="6819483" y="4726476"/>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CLO</a:t>
              </a:r>
            </a:p>
          </p:txBody>
        </p:sp>
      </p:grpSp>
      <p:grpSp>
        <p:nvGrpSpPr>
          <p:cNvPr id="84" name="Agrupar 83">
            <a:extLst>
              <a:ext uri="{FF2B5EF4-FFF2-40B4-BE49-F238E27FC236}">
                <a16:creationId xmlns:a16="http://schemas.microsoft.com/office/drawing/2014/main" id="{CFC27FA5-AB89-4A85-A44C-065F8AED3B00}"/>
              </a:ext>
            </a:extLst>
          </p:cNvPr>
          <p:cNvGrpSpPr/>
          <p:nvPr/>
        </p:nvGrpSpPr>
        <p:grpSpPr>
          <a:xfrm>
            <a:off x="7823984" y="4310189"/>
            <a:ext cx="1872000" cy="945649"/>
            <a:chOff x="1826767" y="4726476"/>
            <a:chExt cx="1872000" cy="945649"/>
          </a:xfrm>
        </p:grpSpPr>
        <p:sp>
          <p:nvSpPr>
            <p:cNvPr id="85" name="CaixaDeTexto 84">
              <a:extLst>
                <a:ext uri="{FF2B5EF4-FFF2-40B4-BE49-F238E27FC236}">
                  <a16:creationId xmlns:a16="http://schemas.microsoft.com/office/drawing/2014/main" id="{2335C5C9-D1A2-42DA-BDD0-0619FEA5D942}"/>
                </a:ext>
              </a:extLst>
            </p:cNvPr>
            <p:cNvSpPr txBox="1"/>
            <p:nvPr/>
          </p:nvSpPr>
          <p:spPr>
            <a:xfrm>
              <a:off x="1826767" y="4986736"/>
              <a:ext cx="1872000" cy="685389"/>
            </a:xfrm>
            <a:prstGeom prst="roundRect">
              <a:avLst>
                <a:gd name="adj" fmla="val 3025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36000" tIns="36000" rIns="36000" bIns="36000" rtlCol="0" anchor="ctr" anchorCtr="0">
              <a:spAutoFit/>
            </a:bodyPr>
            <a:lstStyle/>
            <a:p>
              <a:pPr algn="ctr"/>
              <a:r>
                <a:rPr lang="pt-PT" sz="1600">
                  <a:solidFill>
                    <a:schemeClr val="bg1"/>
                  </a:solidFill>
                </a:rPr>
                <a:t>Departamento Financeiro</a:t>
              </a:r>
            </a:p>
          </p:txBody>
        </p:sp>
        <p:sp>
          <p:nvSpPr>
            <p:cNvPr id="86" name="CaixaDeTexto 85">
              <a:extLst>
                <a:ext uri="{FF2B5EF4-FFF2-40B4-BE49-F238E27FC236}">
                  <a16:creationId xmlns:a16="http://schemas.microsoft.com/office/drawing/2014/main" id="{4393F147-851D-45BD-9306-6123EC1C78FA}"/>
                </a:ext>
              </a:extLst>
            </p:cNvPr>
            <p:cNvSpPr txBox="1"/>
            <p:nvPr/>
          </p:nvSpPr>
          <p:spPr>
            <a:xfrm>
              <a:off x="2375173" y="4726476"/>
              <a:ext cx="775188" cy="260955"/>
            </a:xfrm>
            <a:prstGeom prst="snip2SameRect">
              <a:avLst>
                <a:gd name="adj1" fmla="val 50000"/>
                <a:gd name="adj2" fmla="val 208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wrap="square" lIns="0" tIns="0" rIns="0" bIns="0" rtlCol="0" anchor="ctr" anchorCtr="0">
              <a:spAutoFit/>
            </a:bodyPr>
            <a:lstStyle/>
            <a:p>
              <a:pPr algn="ctr"/>
              <a:r>
                <a:rPr lang="pt-PT" sz="1100">
                  <a:solidFill>
                    <a:schemeClr val="bg1"/>
                  </a:solidFill>
                </a:rPr>
                <a:t>CFO</a:t>
              </a:r>
            </a:p>
          </p:txBody>
        </p:sp>
      </p:grpSp>
      <p:cxnSp>
        <p:nvCxnSpPr>
          <p:cNvPr id="3" name="Conexão: Ângulo Reto 2">
            <a:extLst>
              <a:ext uri="{FF2B5EF4-FFF2-40B4-BE49-F238E27FC236}">
                <a16:creationId xmlns:a16="http://schemas.microsoft.com/office/drawing/2014/main" id="{BE0CA6D5-918E-4D62-BE03-7FB3A8B92E57}"/>
              </a:ext>
            </a:extLst>
          </p:cNvPr>
          <p:cNvCxnSpPr>
            <a:stCxn id="34" idx="1"/>
            <a:endCxn id="83" idx="3"/>
          </p:cNvCxnSpPr>
          <p:nvPr/>
        </p:nvCxnSpPr>
        <p:spPr>
          <a:xfrm rot="5400000">
            <a:off x="3800522" y="2014711"/>
            <a:ext cx="1915124" cy="2675832"/>
          </a:xfrm>
          <a:prstGeom prst="bentConnector3">
            <a:avLst>
              <a:gd name="adj1" fmla="val 1454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xão reta 8">
            <a:extLst>
              <a:ext uri="{FF2B5EF4-FFF2-40B4-BE49-F238E27FC236}">
                <a16:creationId xmlns:a16="http://schemas.microsoft.com/office/drawing/2014/main" id="{867F5037-F668-4B66-AFE4-A8FB6DB7C493}"/>
              </a:ext>
            </a:extLst>
          </p:cNvPr>
          <p:cNvCxnSpPr>
            <a:stCxn id="34" idx="1"/>
            <a:endCxn id="66" idx="3"/>
          </p:cNvCxnSpPr>
          <p:nvPr/>
        </p:nvCxnSpPr>
        <p:spPr>
          <a:xfrm>
            <a:off x="6096000" y="2395065"/>
            <a:ext cx="0" cy="1915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xão: Ângulo Reto 12">
            <a:extLst>
              <a:ext uri="{FF2B5EF4-FFF2-40B4-BE49-F238E27FC236}">
                <a16:creationId xmlns:a16="http://schemas.microsoft.com/office/drawing/2014/main" id="{1FF30C46-D73C-4522-A125-B4DDA7438BE5}"/>
              </a:ext>
            </a:extLst>
          </p:cNvPr>
          <p:cNvCxnSpPr>
            <a:stCxn id="34" idx="1"/>
            <a:endCxn id="86" idx="3"/>
          </p:cNvCxnSpPr>
          <p:nvPr/>
        </p:nvCxnSpPr>
        <p:spPr>
          <a:xfrm rot="16200000" flipH="1">
            <a:off x="6470430" y="2020635"/>
            <a:ext cx="1915124" cy="2663984"/>
          </a:xfrm>
          <a:prstGeom prst="bentConnector3">
            <a:avLst>
              <a:gd name="adj1" fmla="val 146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494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áfico 7">
            <a:extLst>
              <a:ext uri="{FF2B5EF4-FFF2-40B4-BE49-F238E27FC236}">
                <a16:creationId xmlns:a16="http://schemas.microsoft.com/office/drawing/2014/main" id="{2329E4DB-8E5F-4D2B-A0AA-1554891DDB4D}"/>
              </a:ext>
            </a:extLst>
          </p:cNvPr>
          <p:cNvGraphicFramePr>
            <a:graphicFrameLocks/>
          </p:cNvGraphicFramePr>
          <p:nvPr>
            <p:extLst>
              <p:ext uri="{D42A27DB-BD31-4B8C-83A1-F6EECF244321}">
                <p14:modId xmlns:p14="http://schemas.microsoft.com/office/powerpoint/2010/main" val="113809913"/>
              </p:ext>
            </p:extLst>
          </p:nvPr>
        </p:nvGraphicFramePr>
        <p:xfrm>
          <a:off x="2603504" y="1416425"/>
          <a:ext cx="6984992" cy="4782574"/>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Conexão Reta 8">
            <a:extLst>
              <a:ext uri="{FF2B5EF4-FFF2-40B4-BE49-F238E27FC236}">
                <a16:creationId xmlns:a16="http://schemas.microsoft.com/office/drawing/2014/main" id="{B7D1B7DD-8B45-430E-A778-94E78FB0A8EF}"/>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6" name="CaixaDeTexto 5">
            <a:extLst>
              <a:ext uri="{FF2B5EF4-FFF2-40B4-BE49-F238E27FC236}">
                <a16:creationId xmlns:a16="http://schemas.microsoft.com/office/drawing/2014/main" id="{F3578261-5F84-454F-963E-2F44446AAFFF}"/>
              </a:ext>
            </a:extLst>
          </p:cNvPr>
          <p:cNvSpPr txBox="1"/>
          <p:nvPr/>
        </p:nvSpPr>
        <p:spPr>
          <a:xfrm>
            <a:off x="1189969" y="376983"/>
            <a:ext cx="9575797" cy="769441"/>
          </a:xfrm>
          <a:prstGeom prst="rect">
            <a:avLst/>
          </a:prstGeom>
          <a:noFill/>
        </p:spPr>
        <p:txBody>
          <a:bodyPr wrap="square" rtlCol="0">
            <a:spAutoFit/>
          </a:bodyPr>
          <a:lstStyle/>
          <a:p>
            <a:r>
              <a:rPr lang="pt-PT" sz="4400" dirty="0">
                <a:effectLst>
                  <a:outerShdw blurRad="38100" dist="38100" dir="2700000" algn="tl">
                    <a:srgbClr val="000000">
                      <a:alpha val="43137"/>
                    </a:srgbClr>
                  </a:outerShdw>
                </a:effectLst>
              </a:rPr>
              <a:t>Investimento e fontes de financiamento</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xão Reta 8">
            <a:extLst>
              <a:ext uri="{FF2B5EF4-FFF2-40B4-BE49-F238E27FC236}">
                <a16:creationId xmlns:a16="http://schemas.microsoft.com/office/drawing/2014/main" id="{B7D1B7DD-8B45-430E-A778-94E78FB0A8EF}"/>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9" name="Gráfico 8">
            <a:extLst>
              <a:ext uri="{FF2B5EF4-FFF2-40B4-BE49-F238E27FC236}">
                <a16:creationId xmlns:a16="http://schemas.microsoft.com/office/drawing/2014/main" id="{C4B88AC0-BBBD-44AB-90FE-07BB2A614E19}"/>
              </a:ext>
            </a:extLst>
          </p:cNvPr>
          <p:cNvGraphicFramePr>
            <a:graphicFrameLocks/>
          </p:cNvGraphicFramePr>
          <p:nvPr>
            <p:extLst>
              <p:ext uri="{D42A27DB-BD31-4B8C-83A1-F6EECF244321}">
                <p14:modId xmlns:p14="http://schemas.microsoft.com/office/powerpoint/2010/main" val="1786693628"/>
              </p:ext>
            </p:extLst>
          </p:nvPr>
        </p:nvGraphicFramePr>
        <p:xfrm>
          <a:off x="2224168" y="1416425"/>
          <a:ext cx="7507400" cy="4697507"/>
        </p:xfrm>
        <a:graphic>
          <a:graphicData uri="http://schemas.openxmlformats.org/drawingml/2006/chart">
            <c:chart xmlns:c="http://schemas.openxmlformats.org/drawingml/2006/chart" xmlns:r="http://schemas.openxmlformats.org/officeDocument/2006/relationships" r:id="rId3"/>
          </a:graphicData>
        </a:graphic>
      </p:graphicFrame>
      <p:sp>
        <p:nvSpPr>
          <p:cNvPr id="6" name="CaixaDeTexto 5">
            <a:extLst>
              <a:ext uri="{FF2B5EF4-FFF2-40B4-BE49-F238E27FC236}">
                <a16:creationId xmlns:a16="http://schemas.microsoft.com/office/drawing/2014/main" id="{69F67FED-2331-4F84-9CF6-FE3B1942F3FF}"/>
              </a:ext>
            </a:extLst>
          </p:cNvPr>
          <p:cNvSpPr txBox="1"/>
          <p:nvPr/>
        </p:nvSpPr>
        <p:spPr>
          <a:xfrm>
            <a:off x="1189969" y="376983"/>
            <a:ext cx="9575797" cy="769441"/>
          </a:xfrm>
          <a:prstGeom prst="rect">
            <a:avLst/>
          </a:prstGeom>
          <a:noFill/>
        </p:spPr>
        <p:txBody>
          <a:bodyPr wrap="square" rtlCol="0">
            <a:spAutoFit/>
          </a:bodyPr>
          <a:lstStyle/>
          <a:p>
            <a:r>
              <a:rPr lang="pt-PT" sz="4400" dirty="0">
                <a:effectLst>
                  <a:outerShdw blurRad="38100" dist="38100" dir="2700000" algn="tl">
                    <a:srgbClr val="000000">
                      <a:alpha val="43137"/>
                    </a:srgbClr>
                  </a:outerShdw>
                </a:effectLst>
              </a:rPr>
              <a:t>Investimento e fontes de financiamento</a:t>
            </a:r>
          </a:p>
        </p:txBody>
      </p:sp>
    </p:spTree>
    <p:extLst>
      <p:ext uri="{BB962C8B-B14F-4D97-AF65-F5344CB8AC3E}">
        <p14:creationId xmlns:p14="http://schemas.microsoft.com/office/powerpoint/2010/main" val="2216604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EF9C6A7C-6AFF-427E-8DFD-5DB5A9638F12}"/>
              </a:ext>
            </a:extLst>
          </p:cNvPr>
          <p:cNvGraphicFramePr>
            <a:graphicFrameLocks noGrp="1"/>
          </p:cNvGraphicFramePr>
          <p:nvPr>
            <p:ph idx="4294967295"/>
            <p:extLst>
              <p:ext uri="{D42A27DB-BD31-4B8C-83A1-F6EECF244321}">
                <p14:modId xmlns:p14="http://schemas.microsoft.com/office/powerpoint/2010/main" val="3992090460"/>
              </p:ext>
            </p:extLst>
          </p:nvPr>
        </p:nvGraphicFramePr>
        <p:xfrm>
          <a:off x="560386" y="2503896"/>
          <a:ext cx="11071228" cy="2567132"/>
        </p:xfrm>
        <a:graphic>
          <a:graphicData uri="http://schemas.openxmlformats.org/drawingml/2006/table">
            <a:tbl>
              <a:tblPr firstRow="1" bandRow="1">
                <a:tableStyleId>{5C22544A-7EE6-4342-B048-85BDC9FD1C3A}</a:tableStyleId>
              </a:tblPr>
              <a:tblGrid>
                <a:gridCol w="2767807">
                  <a:extLst>
                    <a:ext uri="{9D8B030D-6E8A-4147-A177-3AD203B41FA5}">
                      <a16:colId xmlns:a16="http://schemas.microsoft.com/office/drawing/2014/main" val="2962431741"/>
                    </a:ext>
                  </a:extLst>
                </a:gridCol>
                <a:gridCol w="2767807">
                  <a:extLst>
                    <a:ext uri="{9D8B030D-6E8A-4147-A177-3AD203B41FA5}">
                      <a16:colId xmlns:a16="http://schemas.microsoft.com/office/drawing/2014/main" val="2925334445"/>
                    </a:ext>
                  </a:extLst>
                </a:gridCol>
                <a:gridCol w="2767807">
                  <a:extLst>
                    <a:ext uri="{9D8B030D-6E8A-4147-A177-3AD203B41FA5}">
                      <a16:colId xmlns:a16="http://schemas.microsoft.com/office/drawing/2014/main" val="978653889"/>
                    </a:ext>
                  </a:extLst>
                </a:gridCol>
                <a:gridCol w="2767807">
                  <a:extLst>
                    <a:ext uri="{9D8B030D-6E8A-4147-A177-3AD203B41FA5}">
                      <a16:colId xmlns:a16="http://schemas.microsoft.com/office/drawing/2014/main" val="2364391611"/>
                    </a:ext>
                  </a:extLst>
                </a:gridCol>
              </a:tblGrid>
              <a:tr h="470941">
                <a:tc>
                  <a:txBody>
                    <a:bodyPr/>
                    <a:lstStyle/>
                    <a:p>
                      <a:endParaRPr lang="pt-PT" sz="1900"/>
                    </a:p>
                  </a:txBody>
                  <a:tcPr marL="94188" marR="94188" marT="47094" marB="47094">
                    <a:solidFill>
                      <a:schemeClr val="bg1"/>
                    </a:solidFill>
                  </a:tcPr>
                </a:tc>
                <a:tc>
                  <a:txBody>
                    <a:bodyPr/>
                    <a:lstStyle/>
                    <a:p>
                      <a:pPr algn="ctr"/>
                      <a:r>
                        <a:rPr lang="pt-PT" sz="2500"/>
                        <a:t>Ano 1</a:t>
                      </a:r>
                    </a:p>
                  </a:txBody>
                  <a:tcPr marL="94188" marR="94188" marT="47094" marB="47094"/>
                </a:tc>
                <a:tc>
                  <a:txBody>
                    <a:bodyPr/>
                    <a:lstStyle/>
                    <a:p>
                      <a:pPr algn="ctr"/>
                      <a:r>
                        <a:rPr lang="pt-PT" sz="2500"/>
                        <a:t>Ano 2</a:t>
                      </a:r>
                    </a:p>
                  </a:txBody>
                  <a:tcPr marL="94188" marR="94188" marT="47094" marB="47094"/>
                </a:tc>
                <a:tc>
                  <a:txBody>
                    <a:bodyPr/>
                    <a:lstStyle/>
                    <a:p>
                      <a:pPr algn="ctr"/>
                      <a:r>
                        <a:rPr lang="pt-PT" sz="2500"/>
                        <a:t>Ano 3</a:t>
                      </a:r>
                    </a:p>
                  </a:txBody>
                  <a:tcPr marL="94188" marR="94188" marT="47094" marB="47094"/>
                </a:tc>
                <a:extLst>
                  <a:ext uri="{0D108BD9-81ED-4DB2-BD59-A6C34878D82A}">
                    <a16:rowId xmlns:a16="http://schemas.microsoft.com/office/drawing/2014/main" val="3868514207"/>
                  </a:ext>
                </a:extLst>
              </a:tr>
              <a:tr h="522986">
                <a:tc>
                  <a:txBody>
                    <a:bodyPr/>
                    <a:lstStyle/>
                    <a:p>
                      <a:r>
                        <a:rPr lang="pt-PT" sz="2300" b="1"/>
                        <a:t>Venda</a:t>
                      </a:r>
                    </a:p>
                  </a:txBody>
                  <a:tcPr marL="94188" marR="94188" marT="47094" marB="47094"/>
                </a:tc>
                <a:tc>
                  <a:txBody>
                    <a:bodyPr/>
                    <a:lstStyle/>
                    <a:p>
                      <a:pPr algn="r"/>
                      <a:r>
                        <a:rPr lang="pt-PT" sz="2100" dirty="0">
                          <a:latin typeface="Abadi" panose="020B0604020104020204" pitchFamily="34" charset="0"/>
                        </a:rPr>
                        <a:t>700.312,5€ </a:t>
                      </a:r>
                      <a:r>
                        <a:rPr lang="pt-PT" sz="1900" dirty="0">
                          <a:latin typeface="Abadi" panose="020B0604020104020204" pitchFamily="34" charset="0"/>
                        </a:rPr>
                        <a:t>(0,75%)</a:t>
                      </a:r>
                      <a:endParaRPr lang="pt-PT" sz="2100" dirty="0">
                        <a:latin typeface="Abadi" panose="020B0604020104020204" pitchFamily="34" charset="0"/>
                      </a:endParaRPr>
                    </a:p>
                  </a:txBody>
                  <a:tcPr marL="94188" marR="94188" marT="47094" marB="47094"/>
                </a:tc>
                <a:tc>
                  <a:txBody>
                    <a:bodyPr/>
                    <a:lstStyle/>
                    <a:p>
                      <a:pPr algn="r"/>
                      <a:r>
                        <a:rPr lang="pt-PT" sz="2100" dirty="0">
                          <a:latin typeface="Abadi" panose="020B0604020104020204" pitchFamily="34" charset="0"/>
                        </a:rPr>
                        <a:t>3.968.437,5€ </a:t>
                      </a:r>
                      <a:r>
                        <a:rPr lang="pt-PT" sz="1900" dirty="0">
                          <a:latin typeface="Abadi" panose="020B0604020104020204" pitchFamily="34" charset="0"/>
                        </a:rPr>
                        <a:t>(5%)</a:t>
                      </a:r>
                      <a:endParaRPr lang="pt-PT" sz="2100" dirty="0">
                        <a:latin typeface="Abadi" panose="020B0604020104020204" pitchFamily="34" charset="0"/>
                      </a:endParaRPr>
                    </a:p>
                  </a:txBody>
                  <a:tcPr marL="94188" marR="94188" marT="47094" marB="47094"/>
                </a:tc>
                <a:tc>
                  <a:txBody>
                    <a:bodyPr/>
                    <a:lstStyle/>
                    <a:p>
                      <a:pPr algn="r"/>
                      <a:r>
                        <a:rPr lang="pt-PT" sz="2100">
                          <a:latin typeface="Abadi" panose="020B0604020104020204" pitchFamily="34" charset="0"/>
                        </a:rPr>
                        <a:t>3.268.125€ </a:t>
                      </a:r>
                      <a:r>
                        <a:rPr lang="pt-PT" sz="1900">
                          <a:latin typeface="Abadi" panose="020B0604020104020204" pitchFamily="34" charset="0"/>
                        </a:rPr>
                        <a:t>(8,5%)</a:t>
                      </a:r>
                      <a:endParaRPr lang="pt-PT" sz="2100">
                        <a:latin typeface="Abadi" panose="020B0604020104020204" pitchFamily="34" charset="0"/>
                      </a:endParaRPr>
                    </a:p>
                  </a:txBody>
                  <a:tcPr marL="94188" marR="94188" marT="47094" marB="47094"/>
                </a:tc>
                <a:extLst>
                  <a:ext uri="{0D108BD9-81ED-4DB2-BD59-A6C34878D82A}">
                    <a16:rowId xmlns:a16="http://schemas.microsoft.com/office/drawing/2014/main" val="1937502244"/>
                  </a:ext>
                </a:extLst>
              </a:tr>
              <a:tr h="522986">
                <a:tc>
                  <a:txBody>
                    <a:bodyPr/>
                    <a:lstStyle/>
                    <a:p>
                      <a:r>
                        <a:rPr lang="pt-PT" sz="2300" b="1"/>
                        <a:t>Custos</a:t>
                      </a:r>
                    </a:p>
                  </a:txBody>
                  <a:tcPr marL="94188" marR="94188" marT="47094" marB="47094"/>
                </a:tc>
                <a:tc>
                  <a:txBody>
                    <a:bodyPr/>
                    <a:lstStyle/>
                    <a:p>
                      <a:pPr algn="r"/>
                      <a:r>
                        <a:rPr lang="pt-PT" sz="2100">
                          <a:latin typeface="Abadi" panose="020B0604020104020204" pitchFamily="34" charset="0"/>
                        </a:rPr>
                        <a:t>573.205€</a:t>
                      </a:r>
                    </a:p>
                  </a:txBody>
                  <a:tcPr marL="94188" marR="94188" marT="47094" marB="47094"/>
                </a:tc>
                <a:tc>
                  <a:txBody>
                    <a:bodyPr/>
                    <a:lstStyle/>
                    <a:p>
                      <a:pPr algn="r"/>
                      <a:r>
                        <a:rPr lang="pt-PT" sz="2100" dirty="0">
                          <a:latin typeface="Abadi" panose="020B0604020104020204" pitchFamily="34" charset="0"/>
                        </a:rPr>
                        <a:t>2.727.456€</a:t>
                      </a:r>
                    </a:p>
                  </a:txBody>
                  <a:tcPr marL="94188" marR="94188" marT="47094" marB="47094"/>
                </a:tc>
                <a:tc>
                  <a:txBody>
                    <a:bodyPr/>
                    <a:lstStyle/>
                    <a:p>
                      <a:pPr algn="r"/>
                      <a:r>
                        <a:rPr lang="pt-PT" sz="2100" dirty="0">
                          <a:latin typeface="Abadi" panose="020B0604020104020204" pitchFamily="34" charset="0"/>
                        </a:rPr>
                        <a:t>2.260.580€</a:t>
                      </a:r>
                    </a:p>
                  </a:txBody>
                  <a:tcPr marL="94188" marR="94188" marT="47094" marB="47094"/>
                </a:tc>
                <a:extLst>
                  <a:ext uri="{0D108BD9-81ED-4DB2-BD59-A6C34878D82A}">
                    <a16:rowId xmlns:a16="http://schemas.microsoft.com/office/drawing/2014/main" val="3390363486"/>
                  </a:ext>
                </a:extLst>
              </a:tr>
              <a:tr h="522986">
                <a:tc>
                  <a:txBody>
                    <a:bodyPr/>
                    <a:lstStyle/>
                    <a:p>
                      <a:r>
                        <a:rPr lang="pt-PT" sz="2300" b="1"/>
                        <a:t>Divida</a:t>
                      </a:r>
                    </a:p>
                  </a:txBody>
                  <a:tcPr marL="94188" marR="94188" marT="47094" marB="47094"/>
                </a:tc>
                <a:tc>
                  <a:txBody>
                    <a:bodyPr/>
                    <a:lstStyle/>
                    <a:p>
                      <a:pPr algn="r"/>
                      <a:r>
                        <a:rPr lang="pt-PT" sz="2100">
                          <a:solidFill>
                            <a:srgbClr val="FF0000"/>
                          </a:solidFill>
                          <a:latin typeface="Abadi" panose="020B0604020104020204" pitchFamily="34" charset="0"/>
                        </a:rPr>
                        <a:t>50.000€</a:t>
                      </a:r>
                    </a:p>
                  </a:txBody>
                  <a:tcPr marL="94188" marR="94188" marT="47094" marB="47094"/>
                </a:tc>
                <a:tc>
                  <a:txBody>
                    <a:bodyPr/>
                    <a:lstStyle/>
                    <a:p>
                      <a:pPr algn="r"/>
                      <a:r>
                        <a:rPr lang="pt-PT" sz="2100">
                          <a:latin typeface="Abadi" panose="020B0604020104020204" pitchFamily="34" charset="0"/>
                        </a:rPr>
                        <a:t>0€</a:t>
                      </a:r>
                    </a:p>
                  </a:txBody>
                  <a:tcPr marL="94188" marR="94188" marT="47094" marB="47094"/>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PT" sz="2100" dirty="0">
                          <a:latin typeface="Abadi" panose="020B0604020104020204" pitchFamily="34" charset="0"/>
                        </a:rPr>
                        <a:t>0€</a:t>
                      </a:r>
                    </a:p>
                  </a:txBody>
                  <a:tcPr marL="94188" marR="94188" marT="47094" marB="47094"/>
                </a:tc>
                <a:extLst>
                  <a:ext uri="{0D108BD9-81ED-4DB2-BD59-A6C34878D82A}">
                    <a16:rowId xmlns:a16="http://schemas.microsoft.com/office/drawing/2014/main" val="1079184835"/>
                  </a:ext>
                </a:extLst>
              </a:tr>
              <a:tr h="522986">
                <a:tc>
                  <a:txBody>
                    <a:bodyPr/>
                    <a:lstStyle/>
                    <a:p>
                      <a:r>
                        <a:rPr lang="pt-PT" sz="2300" b="1"/>
                        <a:t>Lucro operacional</a:t>
                      </a:r>
                    </a:p>
                  </a:txBody>
                  <a:tcPr marL="94188" marR="94188" marT="47094" marB="47094"/>
                </a:tc>
                <a:tc>
                  <a:txBody>
                    <a:bodyPr/>
                    <a:lstStyle/>
                    <a:p>
                      <a:pPr algn="r"/>
                      <a:r>
                        <a:rPr lang="pt-PT" sz="2500" b="0">
                          <a:effectLst/>
                          <a:latin typeface="Abadi" panose="020B0604020104020204" pitchFamily="34" charset="0"/>
                        </a:rPr>
                        <a:t>77.107,5€</a:t>
                      </a:r>
                    </a:p>
                  </a:txBody>
                  <a:tcPr marL="94188" marR="94188" marT="47094" marB="47094"/>
                </a:tc>
                <a:tc>
                  <a:txBody>
                    <a:bodyPr/>
                    <a:lstStyle/>
                    <a:p>
                      <a:pPr algn="r"/>
                      <a:r>
                        <a:rPr lang="pt-PT" sz="2500" b="0">
                          <a:effectLst/>
                          <a:latin typeface="Abadi" panose="020B0604020104020204" pitchFamily="34" charset="0"/>
                        </a:rPr>
                        <a:t>1.240.981,5€</a:t>
                      </a:r>
                    </a:p>
                  </a:txBody>
                  <a:tcPr marL="94188" marR="94188" marT="47094" marB="47094"/>
                </a:tc>
                <a:tc>
                  <a:txBody>
                    <a:bodyPr/>
                    <a:lstStyle/>
                    <a:p>
                      <a:pPr algn="r"/>
                      <a:r>
                        <a:rPr lang="pt-PT" sz="2500" b="0" dirty="0">
                          <a:effectLst/>
                          <a:latin typeface="Abadi" panose="020B0604020104020204" pitchFamily="34" charset="0"/>
                        </a:rPr>
                        <a:t>1.007.545€</a:t>
                      </a:r>
                    </a:p>
                  </a:txBody>
                  <a:tcPr marL="94188" marR="94188" marT="47094" marB="47094"/>
                </a:tc>
                <a:extLst>
                  <a:ext uri="{0D108BD9-81ED-4DB2-BD59-A6C34878D82A}">
                    <a16:rowId xmlns:a16="http://schemas.microsoft.com/office/drawing/2014/main" val="421341478"/>
                  </a:ext>
                </a:extLst>
              </a:tr>
            </a:tbl>
          </a:graphicData>
        </a:graphic>
      </p:graphicFrame>
      <p:sp>
        <p:nvSpPr>
          <p:cNvPr id="5" name="CaixaDeTexto 4">
            <a:extLst>
              <a:ext uri="{FF2B5EF4-FFF2-40B4-BE49-F238E27FC236}">
                <a16:creationId xmlns:a16="http://schemas.microsoft.com/office/drawing/2014/main" id="{F1400367-7ACD-453B-961B-EF15B02F1030}"/>
              </a:ext>
            </a:extLst>
          </p:cNvPr>
          <p:cNvSpPr txBox="1"/>
          <p:nvPr/>
        </p:nvSpPr>
        <p:spPr>
          <a:xfrm>
            <a:off x="1189969" y="376983"/>
            <a:ext cx="9575797"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Plano Financeiro</a:t>
            </a:r>
          </a:p>
        </p:txBody>
      </p:sp>
      <p:cxnSp>
        <p:nvCxnSpPr>
          <p:cNvPr id="6" name="Conexão Reta 8">
            <a:extLst>
              <a:ext uri="{FF2B5EF4-FFF2-40B4-BE49-F238E27FC236}">
                <a16:creationId xmlns:a16="http://schemas.microsoft.com/office/drawing/2014/main" id="{4218C105-8B5E-441C-9035-CD1B9CDCFA95}"/>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076118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C658986-B0F2-4924-8BC9-4594E9612C5A}"/>
              </a:ext>
            </a:extLst>
          </p:cNvPr>
          <p:cNvPicPr>
            <a:picLocks noChangeAspect="1"/>
          </p:cNvPicPr>
          <p:nvPr/>
        </p:nvPicPr>
        <p:blipFill rotWithShape="1">
          <a:blip r:embed="rId3"/>
          <a:srcRect l="5650" t="4273" r="5917" b="4313"/>
          <a:stretch/>
        </p:blipFill>
        <p:spPr>
          <a:xfrm>
            <a:off x="358843" y="1491903"/>
            <a:ext cx="11474313" cy="4574059"/>
          </a:xfrm>
          <a:prstGeom prst="rect">
            <a:avLst/>
          </a:prstGeom>
        </p:spPr>
      </p:pic>
      <p:sp>
        <p:nvSpPr>
          <p:cNvPr id="13" name="CaixaDeTexto 12">
            <a:extLst>
              <a:ext uri="{FF2B5EF4-FFF2-40B4-BE49-F238E27FC236}">
                <a16:creationId xmlns:a16="http://schemas.microsoft.com/office/drawing/2014/main" id="{4DD58DBE-CA3E-4A9F-A1EB-D68CF768295F}"/>
              </a:ext>
            </a:extLst>
          </p:cNvPr>
          <p:cNvSpPr txBox="1"/>
          <p:nvPr/>
        </p:nvSpPr>
        <p:spPr>
          <a:xfrm>
            <a:off x="1189970" y="376983"/>
            <a:ext cx="5801380"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Calendário da execução</a:t>
            </a:r>
          </a:p>
        </p:txBody>
      </p:sp>
      <p:cxnSp>
        <p:nvCxnSpPr>
          <p:cNvPr id="14" name="Conexão Reta 8">
            <a:extLst>
              <a:ext uri="{FF2B5EF4-FFF2-40B4-BE49-F238E27FC236}">
                <a16:creationId xmlns:a16="http://schemas.microsoft.com/office/drawing/2014/main" id="{88289EF8-6C34-476B-9C9A-BEE165268E25}"/>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2AAB21D-B61E-44D9-8363-E58D4747F1A4}"/>
              </a:ext>
            </a:extLst>
          </p:cNvPr>
          <p:cNvSpPr txBox="1"/>
          <p:nvPr/>
        </p:nvSpPr>
        <p:spPr>
          <a:xfrm>
            <a:off x="3195310" y="2586789"/>
            <a:ext cx="5801380" cy="1200329"/>
          </a:xfrm>
          <a:prstGeom prst="rect">
            <a:avLst/>
          </a:prstGeom>
          <a:noFill/>
        </p:spPr>
        <p:txBody>
          <a:bodyPr wrap="square" rtlCol="0" anchor="t">
            <a:spAutoFit/>
          </a:bodyPr>
          <a:lstStyle/>
          <a:p>
            <a:pPr algn="ctr"/>
            <a:r>
              <a:rPr lang="pt-PT" sz="7200">
                <a:effectLst>
                  <a:outerShdw blurRad="38100" dist="38100" dir="2700000" algn="tl">
                    <a:srgbClr val="000000">
                      <a:alpha val="43137"/>
                    </a:srgbClr>
                  </a:outerShdw>
                </a:effectLst>
              </a:rPr>
              <a:t>CONCLUSÃO</a:t>
            </a:r>
          </a:p>
        </p:txBody>
      </p:sp>
    </p:spTree>
    <p:extLst>
      <p:ext uri="{BB962C8B-B14F-4D97-AF65-F5344CB8AC3E}">
        <p14:creationId xmlns:p14="http://schemas.microsoft.com/office/powerpoint/2010/main" val="2018647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stretch>
            <a:fillRect/>
          </a:stretch>
        </p:blipFill>
        <p:spPr>
          <a:xfrm>
            <a:off x="7835632" y="-1"/>
            <a:ext cx="4356368" cy="1039907"/>
          </a:xfrm>
          <a:prstGeom prst="rect">
            <a:avLst/>
          </a:prstGeom>
        </p:spPr>
      </p:pic>
      <p:sp>
        <p:nvSpPr>
          <p:cNvPr id="2" name="Retângulo 1"/>
          <p:cNvSpPr/>
          <p:nvPr/>
        </p:nvSpPr>
        <p:spPr>
          <a:xfrm>
            <a:off x="3993874" y="4597423"/>
            <a:ext cx="4204252" cy="461665"/>
          </a:xfrm>
          <a:prstGeom prst="rect">
            <a:avLst/>
          </a:prstGeom>
        </p:spPr>
        <p:txBody>
          <a:bodyPr wrap="square">
            <a:spAutoFit/>
          </a:bodyPr>
          <a:lstStyle/>
          <a:p>
            <a:pPr algn="ctr"/>
            <a:r>
              <a:rPr lang="pt-PT" sz="2400" b="1" dirty="0">
                <a:solidFill>
                  <a:schemeClr val="tx1">
                    <a:lumMod val="75000"/>
                    <a:lumOff val="25000"/>
                  </a:schemeClr>
                </a:solidFill>
                <a:effectLst>
                  <a:outerShdw blurRad="38100" dist="38100" dir="2700000" algn="tl">
                    <a:srgbClr val="000000">
                      <a:alpha val="43137"/>
                    </a:srgbClr>
                  </a:outerShdw>
                </a:effectLst>
              </a:rPr>
              <a:t>Gratos pela vossa atenção!</a:t>
            </a:r>
          </a:p>
        </p:txBody>
      </p:sp>
      <p:sp>
        <p:nvSpPr>
          <p:cNvPr id="13" name="Retângulo 12"/>
          <p:cNvSpPr/>
          <p:nvPr/>
        </p:nvSpPr>
        <p:spPr>
          <a:xfrm>
            <a:off x="2015089" y="1792544"/>
            <a:ext cx="8161821" cy="2646878"/>
          </a:xfrm>
          <a:prstGeom prst="rect">
            <a:avLst/>
          </a:prstGeom>
        </p:spPr>
        <p:txBody>
          <a:bodyPr wrap="square">
            <a:spAutoFit/>
          </a:bodyPr>
          <a:lstStyle/>
          <a:p>
            <a:r>
              <a:rPr lang="pt-PT" sz="16600"/>
              <a:t>BHealthy</a:t>
            </a:r>
          </a:p>
        </p:txBody>
      </p:sp>
      <p:sp>
        <p:nvSpPr>
          <p:cNvPr id="9" name="Retângulo 8">
            <a:extLst>
              <a:ext uri="{FF2B5EF4-FFF2-40B4-BE49-F238E27FC236}">
                <a16:creationId xmlns:a16="http://schemas.microsoft.com/office/drawing/2014/main" id="{E0CC8ED2-152D-4605-ACA1-DE2B5D1EC834}"/>
              </a:ext>
            </a:extLst>
          </p:cNvPr>
          <p:cNvSpPr/>
          <p:nvPr/>
        </p:nvSpPr>
        <p:spPr>
          <a:xfrm>
            <a:off x="294861" y="6439393"/>
            <a:ext cx="11602278" cy="369332"/>
          </a:xfrm>
          <a:prstGeom prst="rect">
            <a:avLst/>
          </a:prstGeom>
        </p:spPr>
        <p:txBody>
          <a:bodyPr wrap="square">
            <a:spAutoFit/>
          </a:bodyPr>
          <a:lstStyle/>
          <a:p>
            <a:pPr algn="ctr"/>
            <a:r>
              <a:rPr lang="pt-PT">
                <a:solidFill>
                  <a:schemeClr val="bg1"/>
                </a:solidFill>
                <a:effectLst>
                  <a:outerShdw blurRad="38100" dist="38100" dir="2700000" algn="tl">
                    <a:srgbClr val="000000">
                      <a:alpha val="43137"/>
                    </a:srgbClr>
                  </a:outerShdw>
                </a:effectLst>
              </a:rPr>
              <a:t>Gabriel Frazão – 2171159    |    Gonçalo Vicente – 2172131    |    Guilherme Beco – 2171293    |    João Marques – 2170937</a:t>
            </a:r>
          </a:p>
        </p:txBody>
      </p:sp>
    </p:spTree>
    <p:extLst>
      <p:ext uri="{BB962C8B-B14F-4D97-AF65-F5344CB8AC3E}">
        <p14:creationId xmlns:p14="http://schemas.microsoft.com/office/powerpoint/2010/main" val="335669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ixaDeTexto 15">
            <a:extLst>
              <a:ext uri="{FF2B5EF4-FFF2-40B4-BE49-F238E27FC236}">
                <a16:creationId xmlns:a16="http://schemas.microsoft.com/office/drawing/2014/main" id="{44A900D5-BFC5-4EE8-A4B0-A7EF30D77649}"/>
              </a:ext>
            </a:extLst>
          </p:cNvPr>
          <p:cNvSpPr txBox="1"/>
          <p:nvPr/>
        </p:nvSpPr>
        <p:spPr>
          <a:xfrm>
            <a:off x="2671192" y="4034977"/>
            <a:ext cx="3420000" cy="1323439"/>
          </a:xfrm>
          <a:prstGeom prst="rect">
            <a:avLst/>
          </a:prstGeom>
          <a:noFill/>
        </p:spPr>
        <p:txBody>
          <a:bodyPr wrap="square" rtlCol="0" anchor="t">
            <a:spAutoFit/>
          </a:bodyPr>
          <a:lstStyle/>
          <a:p>
            <a:pPr marL="285750" indent="-285750">
              <a:buFont typeface="Calibri" panose="020F0502020204030204" pitchFamily="34" charset="0"/>
              <a:buChar char="&gt;"/>
            </a:pPr>
            <a:r>
              <a:rPr lang="pt-PT" sz="2000" b="1" dirty="0"/>
              <a:t>Guilherme</a:t>
            </a:r>
            <a:r>
              <a:rPr lang="pt-PT" sz="2000" dirty="0"/>
              <a:t> Agostinho </a:t>
            </a:r>
            <a:r>
              <a:rPr lang="pt-PT" sz="2000" b="1" dirty="0"/>
              <a:t>Beco</a:t>
            </a:r>
          </a:p>
          <a:p>
            <a:pPr marL="285750" indent="-285750">
              <a:buFont typeface="Calibri" panose="020F0502020204030204" pitchFamily="34" charset="0"/>
              <a:buChar char="&gt;"/>
            </a:pPr>
            <a:endParaRPr lang="pt-PT" sz="2000" dirty="0"/>
          </a:p>
          <a:p>
            <a:pPr marL="266700"/>
            <a:r>
              <a:rPr lang="pt-PT" sz="2000" dirty="0"/>
              <a:t>3º ano da Licenciatura de Engenharia Informática (SI)</a:t>
            </a:r>
          </a:p>
        </p:txBody>
      </p:sp>
      <p:pic>
        <p:nvPicPr>
          <p:cNvPr id="1034" name="Picture 10" descr="A imagem pode conter: 2 pessoas, incluindo Gabriel Frazao, pessoas a sorrir">
            <a:extLst>
              <a:ext uri="{FF2B5EF4-FFF2-40B4-BE49-F238E27FC236}">
                <a16:creationId xmlns:a16="http://schemas.microsoft.com/office/drawing/2014/main" id="{0D3B7E50-11E2-4E89-A30C-845C1D2AE0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362" t="9765" r="18272" b="69694"/>
          <a:stretch/>
        </p:blipFill>
        <p:spPr bwMode="auto">
          <a:xfrm>
            <a:off x="491570" y="1503998"/>
            <a:ext cx="1995670" cy="217080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2F419F06-CFBD-4CB4-8DE7-5E62DE92CB64}"/>
              </a:ext>
            </a:extLst>
          </p:cNvPr>
          <p:cNvSpPr txBox="1"/>
          <p:nvPr/>
        </p:nvSpPr>
        <p:spPr>
          <a:xfrm>
            <a:off x="1189970" y="376983"/>
            <a:ext cx="3710644"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Os Promotores</a:t>
            </a:r>
          </a:p>
        </p:txBody>
      </p:sp>
      <p:cxnSp>
        <p:nvCxnSpPr>
          <p:cNvPr id="3" name="Conexão Reta 8">
            <a:extLst>
              <a:ext uri="{FF2B5EF4-FFF2-40B4-BE49-F238E27FC236}">
                <a16:creationId xmlns:a16="http://schemas.microsoft.com/office/drawing/2014/main" id="{B6E90F73-E81E-4F94-B536-87F71327DCDB}"/>
              </a:ext>
            </a:extLst>
          </p:cNvPr>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5" name="Imagem 4">
            <a:extLst>
              <a:ext uri="{FF2B5EF4-FFF2-40B4-BE49-F238E27FC236}">
                <a16:creationId xmlns:a16="http://schemas.microsoft.com/office/drawing/2014/main" id="{70BEED6E-E787-44F0-BEED-78197A56CF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350" t="9040" r="26668" b="5497"/>
          <a:stretch/>
        </p:blipFill>
        <p:spPr>
          <a:xfrm>
            <a:off x="6280809" y="3955220"/>
            <a:ext cx="2005941" cy="2179881"/>
          </a:xfrm>
          <a:prstGeom prst="rect">
            <a:avLst/>
          </a:prstGeom>
        </p:spPr>
      </p:pic>
      <p:pic>
        <p:nvPicPr>
          <p:cNvPr id="1030" name="Picture 6">
            <a:extLst>
              <a:ext uri="{FF2B5EF4-FFF2-40B4-BE49-F238E27FC236}">
                <a16:creationId xmlns:a16="http://schemas.microsoft.com/office/drawing/2014/main" id="{EB3F9905-42D1-4266-B2BA-5EABDA44294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786" t="546" r="4692" b="181"/>
          <a:stretch/>
        </p:blipFill>
        <p:spPr bwMode="auto">
          <a:xfrm>
            <a:off x="491570" y="3953370"/>
            <a:ext cx="2004018" cy="2179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2CE94BB-2455-46B1-9834-657E523EF2C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383" t="18475" r="39857" b="57908"/>
          <a:stretch/>
        </p:blipFill>
        <p:spPr bwMode="auto">
          <a:xfrm>
            <a:off x="6282724" y="1502238"/>
            <a:ext cx="2004018" cy="2179881"/>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0747C9CA-C85A-401E-9D72-33A5EE27944B}"/>
              </a:ext>
            </a:extLst>
          </p:cNvPr>
          <p:cNvSpPr txBox="1"/>
          <p:nvPr/>
        </p:nvSpPr>
        <p:spPr>
          <a:xfrm>
            <a:off x="2671193" y="1570125"/>
            <a:ext cx="3420000" cy="1323439"/>
          </a:xfrm>
          <a:prstGeom prst="rect">
            <a:avLst/>
          </a:prstGeom>
          <a:noFill/>
        </p:spPr>
        <p:txBody>
          <a:bodyPr wrap="square" rtlCol="0">
            <a:spAutoFit/>
          </a:bodyPr>
          <a:lstStyle/>
          <a:p>
            <a:pPr marL="285750" indent="-285750">
              <a:buFont typeface="Calibri" panose="020F0502020204030204" pitchFamily="34" charset="0"/>
              <a:buChar char="&gt;"/>
            </a:pPr>
            <a:r>
              <a:rPr lang="pt-PT" sz="2000" b="1" dirty="0"/>
              <a:t>Gabriel</a:t>
            </a:r>
            <a:r>
              <a:rPr lang="pt-PT" sz="2000" dirty="0"/>
              <a:t> Godinho </a:t>
            </a:r>
            <a:r>
              <a:rPr lang="pt-PT" sz="2000" b="1" dirty="0"/>
              <a:t>Frazão</a:t>
            </a:r>
          </a:p>
          <a:p>
            <a:pPr marL="285750" indent="-285750">
              <a:buFont typeface="Calibri" panose="020F0502020204030204" pitchFamily="34" charset="0"/>
              <a:buChar char="&gt;"/>
            </a:pPr>
            <a:endParaRPr lang="pt-PT" sz="2000" dirty="0"/>
          </a:p>
          <a:p>
            <a:pPr marL="266700"/>
            <a:r>
              <a:rPr lang="pt-PT" sz="2000" dirty="0"/>
              <a:t>3º ano da Licenciatura de Engenharia Informática (SI)</a:t>
            </a:r>
          </a:p>
        </p:txBody>
      </p:sp>
      <p:sp>
        <p:nvSpPr>
          <p:cNvPr id="14" name="CaixaDeTexto 13">
            <a:extLst>
              <a:ext uri="{FF2B5EF4-FFF2-40B4-BE49-F238E27FC236}">
                <a16:creationId xmlns:a16="http://schemas.microsoft.com/office/drawing/2014/main" id="{E6D078BF-47A9-4AE0-8DB8-C0A562EB8643}"/>
              </a:ext>
            </a:extLst>
          </p:cNvPr>
          <p:cNvSpPr txBox="1"/>
          <p:nvPr/>
        </p:nvSpPr>
        <p:spPr>
          <a:xfrm>
            <a:off x="8461285" y="1571976"/>
            <a:ext cx="3420000" cy="1323439"/>
          </a:xfrm>
          <a:prstGeom prst="rect">
            <a:avLst/>
          </a:prstGeom>
          <a:noFill/>
        </p:spPr>
        <p:txBody>
          <a:bodyPr wrap="square" rtlCol="0">
            <a:spAutoFit/>
          </a:bodyPr>
          <a:lstStyle/>
          <a:p>
            <a:pPr marL="285750" indent="-285750">
              <a:buFont typeface="Calibri" panose="020F0502020204030204" pitchFamily="34" charset="0"/>
              <a:buChar char="&gt;"/>
            </a:pPr>
            <a:r>
              <a:rPr lang="pt-PT" sz="2000" b="1" dirty="0"/>
              <a:t>Gonçalo</a:t>
            </a:r>
            <a:r>
              <a:rPr lang="pt-PT" sz="2000" dirty="0"/>
              <a:t> Miguel C. </a:t>
            </a:r>
            <a:r>
              <a:rPr lang="pt-PT" sz="2000" b="1" dirty="0"/>
              <a:t>Vicente</a:t>
            </a:r>
          </a:p>
          <a:p>
            <a:pPr marL="285750" indent="-285750">
              <a:buFont typeface="Calibri" panose="020F0502020204030204" pitchFamily="34" charset="0"/>
              <a:buChar char="&gt;"/>
            </a:pPr>
            <a:endParaRPr lang="pt-PT" sz="2000" dirty="0"/>
          </a:p>
          <a:p>
            <a:pPr marL="266700"/>
            <a:r>
              <a:rPr lang="pt-PT" sz="2000" dirty="0"/>
              <a:t>3º ano da Licenciatura de Engenharia Informática (TI)</a:t>
            </a:r>
          </a:p>
        </p:txBody>
      </p:sp>
      <p:sp>
        <p:nvSpPr>
          <p:cNvPr id="17" name="CaixaDeTexto 16">
            <a:extLst>
              <a:ext uri="{FF2B5EF4-FFF2-40B4-BE49-F238E27FC236}">
                <a16:creationId xmlns:a16="http://schemas.microsoft.com/office/drawing/2014/main" id="{42AB5C34-A399-4EED-BAF0-87F24322B168}"/>
              </a:ext>
            </a:extLst>
          </p:cNvPr>
          <p:cNvSpPr txBox="1"/>
          <p:nvPr/>
        </p:nvSpPr>
        <p:spPr>
          <a:xfrm>
            <a:off x="8455051" y="4036827"/>
            <a:ext cx="3420000" cy="1323439"/>
          </a:xfrm>
          <a:prstGeom prst="rect">
            <a:avLst/>
          </a:prstGeom>
          <a:noFill/>
        </p:spPr>
        <p:txBody>
          <a:bodyPr wrap="square" rtlCol="0">
            <a:spAutoFit/>
          </a:bodyPr>
          <a:lstStyle/>
          <a:p>
            <a:pPr marL="285750" indent="-285750">
              <a:buFont typeface="Calibri" panose="020F0502020204030204" pitchFamily="34" charset="0"/>
              <a:buChar char="&gt;"/>
            </a:pPr>
            <a:r>
              <a:rPr lang="pt-PT" sz="2000" b="1" dirty="0"/>
              <a:t>João</a:t>
            </a:r>
            <a:r>
              <a:rPr lang="pt-PT" sz="2000" dirty="0"/>
              <a:t> Afonso L. Q. </a:t>
            </a:r>
            <a:r>
              <a:rPr lang="pt-PT" sz="2000" b="1" dirty="0"/>
              <a:t>Marques</a:t>
            </a:r>
          </a:p>
          <a:p>
            <a:pPr marL="285750" indent="-285750">
              <a:buFont typeface="Calibri" panose="020F0502020204030204" pitchFamily="34" charset="0"/>
              <a:buChar char="&gt;"/>
            </a:pPr>
            <a:endParaRPr lang="pt-PT" sz="2000" dirty="0"/>
          </a:p>
          <a:p>
            <a:pPr marL="266700"/>
            <a:r>
              <a:rPr lang="pt-PT" sz="2000" dirty="0"/>
              <a:t>3º ano da Licenciatura de Engenharia Informática (SI)</a:t>
            </a:r>
          </a:p>
        </p:txBody>
      </p:sp>
    </p:spTree>
    <p:extLst>
      <p:ext uri="{BB962C8B-B14F-4D97-AF65-F5344CB8AC3E}">
        <p14:creationId xmlns:p14="http://schemas.microsoft.com/office/powerpoint/2010/main" val="17642196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idx="4294967295"/>
          </p:nvPr>
        </p:nvSpPr>
        <p:spPr>
          <a:xfrm>
            <a:off x="8951913" y="479922"/>
            <a:ext cx="2206625" cy="563562"/>
          </a:xfrm>
        </p:spPr>
        <p:txBody>
          <a:bodyPr>
            <a:noAutofit/>
          </a:bodyPr>
          <a:lstStyle/>
          <a:p>
            <a:pPr algn="r"/>
            <a:r>
              <a:rPr lang="pt-PT" sz="2800" i="1" u="sng">
                <a:solidFill>
                  <a:schemeClr val="tx1"/>
                </a:solidFill>
                <a:latin typeface="+mn-lt"/>
              </a:rPr>
              <a:t>Político/Legal</a:t>
            </a:r>
            <a:endParaRPr lang="pt-PT" sz="2400" i="1" u="sng">
              <a:solidFill>
                <a:schemeClr val="tx1"/>
              </a:solidFill>
              <a:latin typeface="+mn-lt"/>
            </a:endParaRPr>
          </a:p>
        </p:txBody>
      </p:sp>
      <p:grpSp>
        <p:nvGrpSpPr>
          <p:cNvPr id="5" name="Agrupar 4"/>
          <p:cNvGrpSpPr/>
          <p:nvPr/>
        </p:nvGrpSpPr>
        <p:grpSpPr>
          <a:xfrm rot="600620">
            <a:off x="7851638" y="2459944"/>
            <a:ext cx="3935842" cy="1938112"/>
            <a:chOff x="3331519" y="2063646"/>
            <a:chExt cx="5900368" cy="2975428"/>
          </a:xfrm>
        </p:grpSpPr>
        <p:pic>
          <p:nvPicPr>
            <p:cNvPr id="3" name="Imagem 2"/>
            <p:cNvPicPr>
              <a:picLocks noChangeAspect="1"/>
            </p:cNvPicPr>
            <p:nvPr/>
          </p:nvPicPr>
          <p:blipFill rotWithShape="1">
            <a:blip r:embed="rId3"/>
            <a:srcRect l="1" r="25"/>
            <a:stretch>
              <a:fillRect/>
            </a:stretch>
          </p:blipFill>
          <p:spPr>
            <a:xfrm rot="582375">
              <a:off x="5774520" y="2687187"/>
              <a:ext cx="3457367" cy="2305483"/>
            </a:xfrm>
            <a:prstGeom prst="rect">
              <a:avLst/>
            </a:prstGeom>
          </p:spPr>
        </p:pic>
        <p:pic>
          <p:nvPicPr>
            <p:cNvPr id="2" name="Imagem 1"/>
            <p:cNvPicPr>
              <a:picLocks noChangeAspect="1"/>
            </p:cNvPicPr>
            <p:nvPr/>
          </p:nvPicPr>
          <p:blipFill>
            <a:blip r:embed="rId4"/>
            <a:stretch>
              <a:fillRect/>
            </a:stretch>
          </p:blipFill>
          <p:spPr>
            <a:xfrm rot="20999380">
              <a:off x="3331519" y="2063646"/>
              <a:ext cx="4463143" cy="2975428"/>
            </a:xfrm>
            <a:prstGeom prst="rect">
              <a:avLst/>
            </a:prstGeom>
          </p:spPr>
        </p:pic>
      </p:grpSp>
      <p:grpSp>
        <p:nvGrpSpPr>
          <p:cNvPr id="7" name="Agrupar 6">
            <a:extLst>
              <a:ext uri="{FF2B5EF4-FFF2-40B4-BE49-F238E27FC236}">
                <a16:creationId xmlns:a16="http://schemas.microsoft.com/office/drawing/2014/main" id="{BEDB6C32-E354-4529-BDE1-1B9CBA937D55}"/>
              </a:ext>
            </a:extLst>
          </p:cNvPr>
          <p:cNvGrpSpPr/>
          <p:nvPr/>
        </p:nvGrpSpPr>
        <p:grpSpPr>
          <a:xfrm>
            <a:off x="639399" y="1419454"/>
            <a:ext cx="6815948" cy="4862126"/>
            <a:chOff x="99530" y="1695450"/>
            <a:chExt cx="6815948" cy="4862126"/>
          </a:xfrm>
        </p:grpSpPr>
        <p:pic>
          <p:nvPicPr>
            <p:cNvPr id="32" name="Imagem 31"/>
            <p:cNvPicPr>
              <a:picLocks noChangeAspect="1"/>
            </p:cNvPicPr>
            <p:nvPr/>
          </p:nvPicPr>
          <p:blipFill rotWithShape="1">
            <a:blip r:embed="rId5">
              <a:extLst>
                <a:ext uri="{28A0092B-C50C-407E-A947-70E740481C1C}">
                  <a14:useLocalDpi xmlns:a14="http://schemas.microsoft.com/office/drawing/2010/main" val="0"/>
                </a:ext>
              </a:extLst>
            </a:blip>
            <a:srcRect t="13381"/>
            <a:stretch/>
          </p:blipFill>
          <p:spPr>
            <a:xfrm>
              <a:off x="331086" y="1695450"/>
              <a:ext cx="6352837" cy="4137868"/>
            </a:xfrm>
            <a:prstGeom prst="rect">
              <a:avLst/>
            </a:prstGeom>
          </p:spPr>
        </p:pic>
        <p:sp>
          <p:nvSpPr>
            <p:cNvPr id="8" name="CaixaDeTexto 7">
              <a:extLst>
                <a:ext uri="{FF2B5EF4-FFF2-40B4-BE49-F238E27FC236}">
                  <a16:creationId xmlns:a16="http://schemas.microsoft.com/office/drawing/2014/main" id="{4902F39E-C25F-469E-B79E-FA934B94C862}"/>
                </a:ext>
              </a:extLst>
            </p:cNvPr>
            <p:cNvSpPr txBox="1"/>
            <p:nvPr/>
          </p:nvSpPr>
          <p:spPr>
            <a:xfrm>
              <a:off x="99530" y="5972801"/>
              <a:ext cx="6815948" cy="584775"/>
            </a:xfrm>
            <a:prstGeom prst="rect">
              <a:avLst/>
            </a:prstGeom>
            <a:noFill/>
            <a:ln w="3175">
              <a:noFill/>
              <a:prstDash val="sysDot"/>
            </a:ln>
          </p:spPr>
          <p:txBody>
            <a:bodyPr wrap="square" rtlCol="0">
              <a:spAutoFit/>
            </a:bodyPr>
            <a:lstStyle/>
            <a:p>
              <a:pPr algn="ctr"/>
              <a:r>
                <a:rPr lang="pt-PT" sz="1600" i="1"/>
                <a:t>Gráf. 1 – Resultados das eleições legislativas de 2019 em Portugal</a:t>
              </a:r>
            </a:p>
            <a:p>
              <a:pPr algn="ctr"/>
              <a:r>
                <a:rPr lang="pt-PT" sz="1600" i="1"/>
                <a:t>Fonte: Visão</a:t>
              </a:r>
            </a:p>
          </p:txBody>
        </p:sp>
      </p:grpSp>
      <p:sp>
        <p:nvSpPr>
          <p:cNvPr id="11" name="CaixaDeTexto 10">
            <a:extLst>
              <a:ext uri="{FF2B5EF4-FFF2-40B4-BE49-F238E27FC236}">
                <a16:creationId xmlns:a16="http://schemas.microsoft.com/office/drawing/2014/main" id="{49E0521D-4860-46C9-8B32-B21FD5344A47}"/>
              </a:ext>
            </a:extLst>
          </p:cNvPr>
          <p:cNvSpPr txBox="1"/>
          <p:nvPr/>
        </p:nvSpPr>
        <p:spPr>
          <a:xfrm>
            <a:off x="1189969" y="376983"/>
            <a:ext cx="7211081"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meio envolvente</a:t>
            </a:r>
          </a:p>
        </p:txBody>
      </p:sp>
      <p:cxnSp>
        <p:nvCxnSpPr>
          <p:cNvPr id="12" name="Conexão Reta 8">
            <a:extLst>
              <a:ext uri="{FF2B5EF4-FFF2-40B4-BE49-F238E27FC236}">
                <a16:creationId xmlns:a16="http://schemas.microsoft.com/office/drawing/2014/main" id="{4D27F388-F0DA-4392-9672-361EBF3BCCB4}"/>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ítulo 1"/>
          <p:cNvSpPr txBox="1"/>
          <p:nvPr/>
        </p:nvSpPr>
        <p:spPr>
          <a:xfrm>
            <a:off x="8952727" y="480082"/>
            <a:ext cx="2205811" cy="5632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r"/>
            <a:r>
              <a:rPr lang="pt-PT" sz="2800" i="1" u="sng">
                <a:solidFill>
                  <a:schemeClr val="tx1"/>
                </a:solidFill>
                <a:latin typeface="+mn-lt"/>
              </a:rPr>
              <a:t>Económico</a:t>
            </a:r>
            <a:endParaRPr lang="pt-PT" sz="2400" i="1" u="sng">
              <a:solidFill>
                <a:schemeClr val="tx1"/>
              </a:solidFill>
              <a:latin typeface="+mn-lt"/>
            </a:endParaRPr>
          </a:p>
        </p:txBody>
      </p:sp>
      <p:grpSp>
        <p:nvGrpSpPr>
          <p:cNvPr id="5" name="Agrupar 4">
            <a:extLst>
              <a:ext uri="{FF2B5EF4-FFF2-40B4-BE49-F238E27FC236}">
                <a16:creationId xmlns:a16="http://schemas.microsoft.com/office/drawing/2014/main" id="{BE5D4492-6B0F-4FE5-B617-C18DC8882FC1}"/>
              </a:ext>
            </a:extLst>
          </p:cNvPr>
          <p:cNvGrpSpPr/>
          <p:nvPr/>
        </p:nvGrpSpPr>
        <p:grpSpPr>
          <a:xfrm>
            <a:off x="615682" y="1386966"/>
            <a:ext cx="3614206" cy="4873734"/>
            <a:chOff x="228563" y="1535086"/>
            <a:chExt cx="3642502" cy="5345368"/>
          </a:xfrm>
        </p:grpSpPr>
        <p:grpSp>
          <p:nvGrpSpPr>
            <p:cNvPr id="39" name="Agrupar 38"/>
            <p:cNvGrpSpPr/>
            <p:nvPr/>
          </p:nvGrpSpPr>
          <p:grpSpPr>
            <a:xfrm>
              <a:off x="325649" y="1535086"/>
              <a:ext cx="3448330" cy="4686944"/>
              <a:chOff x="342901" y="1260140"/>
              <a:chExt cx="3391887" cy="5126140"/>
            </a:xfrm>
          </p:grpSpPr>
          <p:pic>
            <p:nvPicPr>
              <p:cNvPr id="37" name="Imagem 36"/>
              <p:cNvPicPr>
                <a:picLocks noChangeAspect="1"/>
              </p:cNvPicPr>
              <p:nvPr/>
            </p:nvPicPr>
            <p:blipFill rotWithShape="1">
              <a:blip r:embed="rId3"/>
              <a:srcRect l="12465" t="4438" r="15012" b="4436"/>
              <a:stretch>
                <a:fillRect/>
              </a:stretch>
            </p:blipFill>
            <p:spPr>
              <a:xfrm>
                <a:off x="342901" y="1260140"/>
                <a:ext cx="3391887" cy="5126140"/>
              </a:xfrm>
              <a:prstGeom prst="rect">
                <a:avLst/>
              </a:prstGeom>
            </p:spPr>
          </p:pic>
          <p:sp>
            <p:nvSpPr>
              <p:cNvPr id="31" name="CaixaDeTexto 30"/>
              <p:cNvSpPr txBox="1"/>
              <p:nvPr/>
            </p:nvSpPr>
            <p:spPr>
              <a:xfrm>
                <a:off x="1363228" y="1376851"/>
                <a:ext cx="2327786" cy="516868"/>
              </a:xfrm>
              <a:prstGeom prst="rect">
                <a:avLst/>
              </a:prstGeom>
              <a:solidFill>
                <a:srgbClr val="8EA9DB"/>
              </a:solidFill>
            </p:spPr>
            <p:txBody>
              <a:bodyPr wrap="square" rtlCol="0">
                <a:spAutoFit/>
              </a:bodyPr>
              <a:lstStyle/>
              <a:p>
                <a:pPr algn="ctr"/>
                <a:r>
                  <a:rPr lang="pt-PT" sz="1100"/>
                  <a:t>Despesas de consumo final das famílias por tipo de bens e serviços</a:t>
                </a:r>
              </a:p>
            </p:txBody>
          </p:sp>
        </p:grpSp>
        <p:sp>
          <p:nvSpPr>
            <p:cNvPr id="13" name="CaixaDeTexto 12">
              <a:extLst>
                <a:ext uri="{FF2B5EF4-FFF2-40B4-BE49-F238E27FC236}">
                  <a16:creationId xmlns:a16="http://schemas.microsoft.com/office/drawing/2014/main" id="{12BB97D2-6418-4360-B66C-9F1013C1DE51}"/>
                </a:ext>
              </a:extLst>
            </p:cNvPr>
            <p:cNvSpPr txBox="1"/>
            <p:nvPr/>
          </p:nvSpPr>
          <p:spPr>
            <a:xfrm>
              <a:off x="228563" y="6263552"/>
              <a:ext cx="3642502" cy="616902"/>
            </a:xfrm>
            <a:prstGeom prst="rect">
              <a:avLst/>
            </a:prstGeom>
            <a:noFill/>
            <a:ln w="3175">
              <a:noFill/>
              <a:prstDash val="sysDot"/>
            </a:ln>
          </p:spPr>
          <p:txBody>
            <a:bodyPr wrap="square" rtlCol="0">
              <a:spAutoFit/>
            </a:bodyPr>
            <a:lstStyle/>
            <a:p>
              <a:pPr algn="ctr"/>
              <a:r>
                <a:rPr lang="pt-PT" sz="1600" i="1"/>
                <a:t>Tab. 1 – Despesas na saúde em Portugal</a:t>
              </a:r>
            </a:p>
            <a:p>
              <a:pPr algn="ctr"/>
              <a:r>
                <a:rPr lang="pt-PT" sz="1600" i="1"/>
                <a:t>Fonte:  Pordata</a:t>
              </a:r>
            </a:p>
          </p:txBody>
        </p:sp>
      </p:grpSp>
      <p:grpSp>
        <p:nvGrpSpPr>
          <p:cNvPr id="7" name="Agrupar 6">
            <a:extLst>
              <a:ext uri="{FF2B5EF4-FFF2-40B4-BE49-F238E27FC236}">
                <a16:creationId xmlns:a16="http://schemas.microsoft.com/office/drawing/2014/main" id="{1C675E17-BD1F-434E-A256-4C27AFF4B961}"/>
              </a:ext>
            </a:extLst>
          </p:cNvPr>
          <p:cNvGrpSpPr/>
          <p:nvPr/>
        </p:nvGrpSpPr>
        <p:grpSpPr>
          <a:xfrm>
            <a:off x="4448331" y="1740520"/>
            <a:ext cx="7220230" cy="4520180"/>
            <a:chOff x="4152620" y="1811867"/>
            <a:chExt cx="7954713" cy="4979998"/>
          </a:xfrm>
        </p:grpSpPr>
        <p:sp>
          <p:nvSpPr>
            <p:cNvPr id="15" name="CaixaDeTexto 14">
              <a:extLst>
                <a:ext uri="{FF2B5EF4-FFF2-40B4-BE49-F238E27FC236}">
                  <a16:creationId xmlns:a16="http://schemas.microsoft.com/office/drawing/2014/main" id="{9C518B6C-036F-46DB-8F94-6F57D1C02BF7}"/>
                </a:ext>
              </a:extLst>
            </p:cNvPr>
            <p:cNvSpPr txBox="1"/>
            <p:nvPr/>
          </p:nvSpPr>
          <p:spPr>
            <a:xfrm>
              <a:off x="6139044" y="6207090"/>
              <a:ext cx="3981864" cy="584775"/>
            </a:xfrm>
            <a:prstGeom prst="rect">
              <a:avLst/>
            </a:prstGeom>
            <a:noFill/>
            <a:ln w="3175">
              <a:noFill/>
              <a:prstDash val="sysDot"/>
            </a:ln>
          </p:spPr>
          <p:txBody>
            <a:bodyPr wrap="square" rtlCol="0">
              <a:spAutoFit/>
            </a:bodyPr>
            <a:lstStyle/>
            <a:p>
              <a:pPr algn="ctr"/>
              <a:r>
                <a:rPr lang="pt-PT" sz="1600" i="1"/>
                <a:t>Gráf. 2 – PIB per capita em Portugal</a:t>
              </a:r>
            </a:p>
            <a:p>
              <a:pPr algn="ctr"/>
              <a:r>
                <a:rPr lang="pt-PT" sz="1600" i="1"/>
                <a:t>Fonte:  Pordata</a:t>
              </a:r>
            </a:p>
          </p:txBody>
        </p:sp>
        <p:pic>
          <p:nvPicPr>
            <p:cNvPr id="3" name="Imagem 2">
              <a:extLst>
                <a:ext uri="{FF2B5EF4-FFF2-40B4-BE49-F238E27FC236}">
                  <a16:creationId xmlns:a16="http://schemas.microsoft.com/office/drawing/2014/main" id="{46C612A5-F526-4B15-AF6B-5B97D82EA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620" y="1811867"/>
              <a:ext cx="7954713" cy="4304498"/>
            </a:xfrm>
            <a:prstGeom prst="rect">
              <a:avLst/>
            </a:prstGeom>
          </p:spPr>
        </p:pic>
        <p:grpSp>
          <p:nvGrpSpPr>
            <p:cNvPr id="4" name="Agrupar 3">
              <a:extLst>
                <a:ext uri="{FF2B5EF4-FFF2-40B4-BE49-F238E27FC236}">
                  <a16:creationId xmlns:a16="http://schemas.microsoft.com/office/drawing/2014/main" id="{47E7F6CB-FF18-4FA2-B2E4-BBEEFE623F71}"/>
                </a:ext>
              </a:extLst>
            </p:cNvPr>
            <p:cNvGrpSpPr/>
            <p:nvPr/>
          </p:nvGrpSpPr>
          <p:grpSpPr>
            <a:xfrm>
              <a:off x="5338611" y="3336395"/>
              <a:ext cx="1657764" cy="339086"/>
              <a:chOff x="7372224" y="5648012"/>
              <a:chExt cx="1657764" cy="339086"/>
            </a:xfrm>
          </p:grpSpPr>
          <p:cxnSp>
            <p:nvCxnSpPr>
              <p:cNvPr id="16" name="Conexão reta 15">
                <a:extLst>
                  <a:ext uri="{FF2B5EF4-FFF2-40B4-BE49-F238E27FC236}">
                    <a16:creationId xmlns:a16="http://schemas.microsoft.com/office/drawing/2014/main" id="{4EBE81DD-78FB-4D19-8ED5-36EA5BC8F0A3}"/>
                  </a:ext>
                </a:extLst>
              </p:cNvPr>
              <p:cNvCxnSpPr/>
              <p:nvPr/>
            </p:nvCxnSpPr>
            <p:spPr>
              <a:xfrm>
                <a:off x="7372224" y="5785331"/>
                <a:ext cx="192718" cy="0"/>
              </a:xfrm>
              <a:prstGeom prst="line">
                <a:avLst/>
              </a:prstGeom>
              <a:ln w="28575">
                <a:solidFill>
                  <a:srgbClr val="FD9A3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36373943-A413-403D-8B40-661694D2A175}"/>
                  </a:ext>
                </a:extLst>
              </p:cNvPr>
              <p:cNvSpPr txBox="1"/>
              <p:nvPr/>
            </p:nvSpPr>
            <p:spPr>
              <a:xfrm>
                <a:off x="7621724" y="5648012"/>
                <a:ext cx="1408264" cy="339086"/>
              </a:xfrm>
              <a:prstGeom prst="rect">
                <a:avLst/>
              </a:prstGeom>
              <a:noFill/>
            </p:spPr>
            <p:txBody>
              <a:bodyPr wrap="square" rtlCol="0">
                <a:spAutoFit/>
              </a:bodyPr>
              <a:lstStyle/>
              <a:p>
                <a:r>
                  <a:rPr lang="pt-PT" sz="1400"/>
                  <a:t>PIB per capita</a:t>
                </a:r>
              </a:p>
            </p:txBody>
          </p:sp>
        </p:grpSp>
      </p:grpSp>
      <p:sp>
        <p:nvSpPr>
          <p:cNvPr id="18" name="CaixaDeTexto 17">
            <a:extLst>
              <a:ext uri="{FF2B5EF4-FFF2-40B4-BE49-F238E27FC236}">
                <a16:creationId xmlns:a16="http://schemas.microsoft.com/office/drawing/2014/main" id="{14866EF8-F6CD-449D-81C5-19CA4600FFE7}"/>
              </a:ext>
            </a:extLst>
          </p:cNvPr>
          <p:cNvSpPr txBox="1"/>
          <p:nvPr/>
        </p:nvSpPr>
        <p:spPr>
          <a:xfrm>
            <a:off x="1189969" y="376983"/>
            <a:ext cx="7211081"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meio envolvente</a:t>
            </a:r>
          </a:p>
        </p:txBody>
      </p:sp>
      <p:cxnSp>
        <p:nvCxnSpPr>
          <p:cNvPr id="19" name="Conexão Reta 8">
            <a:extLst>
              <a:ext uri="{FF2B5EF4-FFF2-40B4-BE49-F238E27FC236}">
                <a16:creationId xmlns:a16="http://schemas.microsoft.com/office/drawing/2014/main" id="{20B94E13-0DAA-427F-9865-70EBEF9CB044}"/>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ítulo 1"/>
          <p:cNvSpPr txBox="1"/>
          <p:nvPr/>
        </p:nvSpPr>
        <p:spPr>
          <a:xfrm>
            <a:off x="8952727" y="480082"/>
            <a:ext cx="2205811" cy="5632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r"/>
            <a:r>
              <a:rPr lang="pt-PT" sz="2800" i="1" u="sng">
                <a:solidFill>
                  <a:schemeClr val="tx1"/>
                </a:solidFill>
                <a:latin typeface="+mn-lt"/>
              </a:rPr>
              <a:t>Social</a:t>
            </a:r>
            <a:endParaRPr lang="pt-PT" sz="2400" i="1" u="sng">
              <a:solidFill>
                <a:schemeClr val="tx1"/>
              </a:solidFill>
              <a:latin typeface="+mn-lt"/>
            </a:endParaRPr>
          </a:p>
        </p:txBody>
      </p:sp>
      <p:grpSp>
        <p:nvGrpSpPr>
          <p:cNvPr id="3" name="Agrupar 2">
            <a:extLst>
              <a:ext uri="{FF2B5EF4-FFF2-40B4-BE49-F238E27FC236}">
                <a16:creationId xmlns:a16="http://schemas.microsoft.com/office/drawing/2014/main" id="{E844B9B5-2DC1-46CF-82C2-9C424437453C}"/>
              </a:ext>
            </a:extLst>
          </p:cNvPr>
          <p:cNvGrpSpPr/>
          <p:nvPr/>
        </p:nvGrpSpPr>
        <p:grpSpPr>
          <a:xfrm>
            <a:off x="345026" y="1746561"/>
            <a:ext cx="5411022" cy="4543167"/>
            <a:chOff x="-198505" y="1590890"/>
            <a:chExt cx="5808601" cy="5100874"/>
          </a:xfrm>
        </p:grpSpPr>
        <p:pic>
          <p:nvPicPr>
            <p:cNvPr id="7" name="Imagem 6"/>
            <p:cNvPicPr>
              <a:picLocks noChangeAspect="1"/>
            </p:cNvPicPr>
            <p:nvPr/>
          </p:nvPicPr>
          <p:blipFill>
            <a:blip r:embed="rId3"/>
            <a:stretch>
              <a:fillRect/>
            </a:stretch>
          </p:blipFill>
          <p:spPr>
            <a:xfrm>
              <a:off x="577368" y="1590890"/>
              <a:ext cx="4256854" cy="4371055"/>
            </a:xfrm>
            <a:prstGeom prst="rect">
              <a:avLst/>
            </a:prstGeom>
          </p:spPr>
        </p:pic>
        <p:sp>
          <p:nvSpPr>
            <p:cNvPr id="2" name="CaixaDeTexto 1"/>
            <p:cNvSpPr txBox="1"/>
            <p:nvPr/>
          </p:nvSpPr>
          <p:spPr>
            <a:xfrm>
              <a:off x="-198505" y="6035204"/>
              <a:ext cx="5808601" cy="656560"/>
            </a:xfrm>
            <a:prstGeom prst="rect">
              <a:avLst/>
            </a:prstGeom>
            <a:noFill/>
            <a:ln w="3175">
              <a:noFill/>
              <a:prstDash val="sysDot"/>
            </a:ln>
          </p:spPr>
          <p:txBody>
            <a:bodyPr wrap="square" rtlCol="0">
              <a:spAutoFit/>
            </a:bodyPr>
            <a:lstStyle/>
            <a:p>
              <a:pPr algn="ctr"/>
              <a:r>
                <a:rPr lang="pt-PT" sz="1600" i="1"/>
                <a:t>Tab. 2 – Classificação mundial dos países a nível da segurança</a:t>
              </a:r>
            </a:p>
            <a:p>
              <a:pPr algn="ctr"/>
              <a:r>
                <a:rPr lang="pt-PT" sz="1600" i="1"/>
                <a:t>Fonte:  World Economic Forum</a:t>
              </a:r>
            </a:p>
          </p:txBody>
        </p:sp>
      </p:grpSp>
      <p:grpSp>
        <p:nvGrpSpPr>
          <p:cNvPr id="11" name="Agrupar 10"/>
          <p:cNvGrpSpPr/>
          <p:nvPr/>
        </p:nvGrpSpPr>
        <p:grpSpPr>
          <a:xfrm>
            <a:off x="6228535" y="2369555"/>
            <a:ext cx="5448384" cy="3893143"/>
            <a:chOff x="5858602" y="1916402"/>
            <a:chExt cx="5756029" cy="4112971"/>
          </a:xfrm>
        </p:grpSpPr>
        <p:pic>
          <p:nvPicPr>
            <p:cNvPr id="9" name="Imagem 8"/>
            <p:cNvPicPr>
              <a:picLocks noChangeAspect="1"/>
            </p:cNvPicPr>
            <p:nvPr/>
          </p:nvPicPr>
          <p:blipFill rotWithShape="1">
            <a:blip r:embed="rId4"/>
            <a:srcRect l="12076" t="7241" r="12681" b="7617"/>
            <a:stretch>
              <a:fillRect/>
            </a:stretch>
          </p:blipFill>
          <p:spPr>
            <a:xfrm>
              <a:off x="5858602" y="1916402"/>
              <a:ext cx="5756029" cy="3351762"/>
            </a:xfrm>
            <a:prstGeom prst="rect">
              <a:avLst/>
            </a:prstGeom>
          </p:spPr>
        </p:pic>
        <p:sp>
          <p:nvSpPr>
            <p:cNvPr id="10" name="CaixaDeTexto 9"/>
            <p:cNvSpPr txBox="1"/>
            <p:nvPr/>
          </p:nvSpPr>
          <p:spPr>
            <a:xfrm>
              <a:off x="6185069" y="5444598"/>
              <a:ext cx="5103093" cy="584775"/>
            </a:xfrm>
            <a:prstGeom prst="rect">
              <a:avLst/>
            </a:prstGeom>
            <a:noFill/>
            <a:ln w="3175">
              <a:noFill/>
              <a:prstDash val="sysDot"/>
            </a:ln>
          </p:spPr>
          <p:txBody>
            <a:bodyPr wrap="square" rtlCol="0">
              <a:spAutoFit/>
            </a:bodyPr>
            <a:lstStyle/>
            <a:p>
              <a:pPr algn="ctr"/>
              <a:r>
                <a:rPr lang="pt-PT" sz="1600" i="1"/>
                <a:t>Tab. 3 – Número de greves anuais em Portugal</a:t>
              </a:r>
            </a:p>
            <a:p>
              <a:pPr algn="ctr"/>
              <a:r>
                <a:rPr lang="pt-PT" sz="1600" i="1"/>
                <a:t>Fonte:  Pordata  </a:t>
              </a:r>
            </a:p>
          </p:txBody>
        </p:sp>
      </p:grpSp>
      <p:sp>
        <p:nvSpPr>
          <p:cNvPr id="13" name="CaixaDeTexto 12">
            <a:extLst>
              <a:ext uri="{FF2B5EF4-FFF2-40B4-BE49-F238E27FC236}">
                <a16:creationId xmlns:a16="http://schemas.microsoft.com/office/drawing/2014/main" id="{6550F37F-E9F2-4239-8E83-90B8D2942445}"/>
              </a:ext>
            </a:extLst>
          </p:cNvPr>
          <p:cNvSpPr txBox="1"/>
          <p:nvPr/>
        </p:nvSpPr>
        <p:spPr>
          <a:xfrm>
            <a:off x="1189969" y="376983"/>
            <a:ext cx="7211081"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meio envolvente</a:t>
            </a:r>
          </a:p>
        </p:txBody>
      </p:sp>
      <p:cxnSp>
        <p:nvCxnSpPr>
          <p:cNvPr id="14" name="Conexão Reta 8">
            <a:extLst>
              <a:ext uri="{FF2B5EF4-FFF2-40B4-BE49-F238E27FC236}">
                <a16:creationId xmlns:a16="http://schemas.microsoft.com/office/drawing/2014/main" id="{C8C044D5-507E-4013-8E2C-B4C2F6F34CB4}"/>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ítulo 1"/>
          <p:cNvSpPr txBox="1"/>
          <p:nvPr/>
        </p:nvSpPr>
        <p:spPr>
          <a:xfrm>
            <a:off x="8952727" y="480082"/>
            <a:ext cx="2205811" cy="5632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r"/>
            <a:r>
              <a:rPr lang="pt-PT" sz="2800" i="1" u="sng">
                <a:solidFill>
                  <a:schemeClr val="tx1"/>
                </a:solidFill>
                <a:latin typeface="+mn-lt"/>
              </a:rPr>
              <a:t>Tecnológico</a:t>
            </a:r>
            <a:endParaRPr lang="pt-PT" sz="2400" i="1" u="sng">
              <a:solidFill>
                <a:schemeClr val="tx1"/>
              </a:solidFill>
              <a:latin typeface="+mn-lt"/>
            </a:endParaRPr>
          </a:p>
        </p:txBody>
      </p:sp>
      <p:sp>
        <p:nvSpPr>
          <p:cNvPr id="7" name="CaixaDeTexto 6">
            <a:extLst>
              <a:ext uri="{FF2B5EF4-FFF2-40B4-BE49-F238E27FC236}">
                <a16:creationId xmlns:a16="http://schemas.microsoft.com/office/drawing/2014/main" id="{8CB9FBA5-555C-494F-9243-314C39E30C67}"/>
              </a:ext>
            </a:extLst>
          </p:cNvPr>
          <p:cNvSpPr txBox="1"/>
          <p:nvPr/>
        </p:nvSpPr>
        <p:spPr>
          <a:xfrm>
            <a:off x="7063866" y="4635654"/>
            <a:ext cx="4405222" cy="830997"/>
          </a:xfrm>
          <a:prstGeom prst="rect">
            <a:avLst/>
          </a:prstGeom>
          <a:noFill/>
          <a:ln w="3175">
            <a:noFill/>
            <a:prstDash val="sysDot"/>
          </a:ln>
        </p:spPr>
        <p:txBody>
          <a:bodyPr wrap="square" rtlCol="0">
            <a:spAutoFit/>
          </a:bodyPr>
          <a:lstStyle/>
          <a:p>
            <a:pPr algn="ctr"/>
            <a:r>
              <a:rPr lang="pt-PT" sz="1600" i="1"/>
              <a:t>Tab. 5 – Percentagem de utilização de computador por grupo etário em Portugal</a:t>
            </a:r>
          </a:p>
          <a:p>
            <a:pPr algn="ctr"/>
            <a:r>
              <a:rPr lang="pt-PT" sz="1600" i="1"/>
              <a:t>Fonte:  Pordata</a:t>
            </a:r>
          </a:p>
        </p:txBody>
      </p:sp>
      <p:pic>
        <p:nvPicPr>
          <p:cNvPr id="15" name="Imagem 14">
            <a:extLst>
              <a:ext uri="{FF2B5EF4-FFF2-40B4-BE49-F238E27FC236}">
                <a16:creationId xmlns:a16="http://schemas.microsoft.com/office/drawing/2014/main" id="{2BA76E59-6C9C-44B9-B778-6D9D696503B9}"/>
              </a:ext>
            </a:extLst>
          </p:cNvPr>
          <p:cNvPicPr>
            <a:picLocks noChangeAspect="1"/>
          </p:cNvPicPr>
          <p:nvPr/>
        </p:nvPicPr>
        <p:blipFill rotWithShape="1">
          <a:blip r:embed="rId3"/>
          <a:srcRect l="9634" t="9492" r="9943" b="9062"/>
          <a:stretch/>
        </p:blipFill>
        <p:spPr>
          <a:xfrm>
            <a:off x="1414894" y="4017868"/>
            <a:ext cx="5491425" cy="2066570"/>
          </a:xfrm>
          <a:prstGeom prst="rect">
            <a:avLst/>
          </a:prstGeom>
        </p:spPr>
      </p:pic>
      <p:sp>
        <p:nvSpPr>
          <p:cNvPr id="6" name="CaixaDeTexto 5">
            <a:extLst>
              <a:ext uri="{FF2B5EF4-FFF2-40B4-BE49-F238E27FC236}">
                <a16:creationId xmlns:a16="http://schemas.microsoft.com/office/drawing/2014/main" id="{12F7FC4C-B71D-4AD4-A650-9BE140F67964}"/>
              </a:ext>
            </a:extLst>
          </p:cNvPr>
          <p:cNvSpPr txBox="1"/>
          <p:nvPr/>
        </p:nvSpPr>
        <p:spPr>
          <a:xfrm>
            <a:off x="7219142" y="2116100"/>
            <a:ext cx="4094671" cy="830997"/>
          </a:xfrm>
          <a:prstGeom prst="rect">
            <a:avLst/>
          </a:prstGeom>
          <a:noFill/>
          <a:ln w="3175">
            <a:noFill/>
            <a:prstDash val="sysDot"/>
          </a:ln>
        </p:spPr>
        <p:txBody>
          <a:bodyPr wrap="square" rtlCol="0">
            <a:spAutoFit/>
          </a:bodyPr>
          <a:lstStyle/>
          <a:p>
            <a:pPr algn="ctr"/>
            <a:r>
              <a:rPr lang="pt-PT" sz="1600" i="1"/>
              <a:t>Tab. 4 – Percentagem de utilização de Internet por grupo etário em Portugal</a:t>
            </a:r>
          </a:p>
          <a:p>
            <a:pPr algn="ctr"/>
            <a:r>
              <a:rPr lang="pt-PT" sz="1600" i="1"/>
              <a:t>Fonte:  Pordata</a:t>
            </a:r>
          </a:p>
        </p:txBody>
      </p:sp>
      <p:pic>
        <p:nvPicPr>
          <p:cNvPr id="23" name="Imagem 22">
            <a:extLst>
              <a:ext uri="{FF2B5EF4-FFF2-40B4-BE49-F238E27FC236}">
                <a16:creationId xmlns:a16="http://schemas.microsoft.com/office/drawing/2014/main" id="{318AC8F8-67DA-41EE-8745-6885D1DAAA00}"/>
              </a:ext>
            </a:extLst>
          </p:cNvPr>
          <p:cNvPicPr>
            <a:picLocks noChangeAspect="1"/>
          </p:cNvPicPr>
          <p:nvPr/>
        </p:nvPicPr>
        <p:blipFill rotWithShape="1">
          <a:blip r:embed="rId4"/>
          <a:srcRect l="9694" t="8976" r="9995" b="9527"/>
          <a:stretch/>
        </p:blipFill>
        <p:spPr>
          <a:xfrm>
            <a:off x="1397540" y="1478193"/>
            <a:ext cx="5511051" cy="2106813"/>
          </a:xfrm>
          <a:prstGeom prst="rect">
            <a:avLst/>
          </a:prstGeom>
        </p:spPr>
      </p:pic>
      <p:sp>
        <p:nvSpPr>
          <p:cNvPr id="8" name="CaixaDeTexto 7">
            <a:extLst>
              <a:ext uri="{FF2B5EF4-FFF2-40B4-BE49-F238E27FC236}">
                <a16:creationId xmlns:a16="http://schemas.microsoft.com/office/drawing/2014/main" id="{7864E590-C1D3-4E5A-8FBE-120D67CBB52E}"/>
              </a:ext>
            </a:extLst>
          </p:cNvPr>
          <p:cNvSpPr txBox="1"/>
          <p:nvPr/>
        </p:nvSpPr>
        <p:spPr>
          <a:xfrm>
            <a:off x="1189969" y="376983"/>
            <a:ext cx="7211081"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meio envolvente</a:t>
            </a:r>
          </a:p>
        </p:txBody>
      </p:sp>
      <p:cxnSp>
        <p:nvCxnSpPr>
          <p:cNvPr id="9" name="Conexão Reta 8">
            <a:extLst>
              <a:ext uri="{FF2B5EF4-FFF2-40B4-BE49-F238E27FC236}">
                <a16:creationId xmlns:a16="http://schemas.microsoft.com/office/drawing/2014/main" id="{0AE7837D-C1A2-48E5-A050-F3A33526FE22}"/>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ítulo 1"/>
          <p:cNvSpPr txBox="1"/>
          <p:nvPr/>
        </p:nvSpPr>
        <p:spPr>
          <a:xfrm>
            <a:off x="8952727" y="480082"/>
            <a:ext cx="2205811" cy="5632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r"/>
            <a:r>
              <a:rPr lang="pt-PT" sz="2800" i="1" u="sng">
                <a:solidFill>
                  <a:schemeClr val="tx1"/>
                </a:solidFill>
                <a:latin typeface="+mn-lt"/>
              </a:rPr>
              <a:t>Ambiente</a:t>
            </a:r>
            <a:endParaRPr lang="pt-PT" sz="2400" i="1" u="sng">
              <a:solidFill>
                <a:schemeClr val="tx1"/>
              </a:solidFill>
              <a:latin typeface="+mn-lt"/>
            </a:endParaRPr>
          </a:p>
        </p:txBody>
      </p:sp>
      <p:grpSp>
        <p:nvGrpSpPr>
          <p:cNvPr id="22" name="Agrupar 21">
            <a:extLst>
              <a:ext uri="{FF2B5EF4-FFF2-40B4-BE49-F238E27FC236}">
                <a16:creationId xmlns:a16="http://schemas.microsoft.com/office/drawing/2014/main" id="{8252CF4E-5A11-40C4-AC1E-77F8DF27C8D2}"/>
              </a:ext>
            </a:extLst>
          </p:cNvPr>
          <p:cNvGrpSpPr/>
          <p:nvPr/>
        </p:nvGrpSpPr>
        <p:grpSpPr>
          <a:xfrm>
            <a:off x="392385" y="1312867"/>
            <a:ext cx="4922424" cy="4978859"/>
            <a:chOff x="68492" y="171082"/>
            <a:chExt cx="6611526" cy="6687323"/>
          </a:xfrm>
        </p:grpSpPr>
        <p:sp>
          <p:nvSpPr>
            <p:cNvPr id="11" name="CaixaDeTexto 10">
              <a:extLst>
                <a:ext uri="{FF2B5EF4-FFF2-40B4-BE49-F238E27FC236}">
                  <a16:creationId xmlns:a16="http://schemas.microsoft.com/office/drawing/2014/main" id="{18B3F5E0-5D39-4C20-A8ED-305794E3F382}"/>
                </a:ext>
              </a:extLst>
            </p:cNvPr>
            <p:cNvSpPr txBox="1"/>
            <p:nvPr/>
          </p:nvSpPr>
          <p:spPr>
            <a:xfrm>
              <a:off x="68492" y="6072968"/>
              <a:ext cx="6611526" cy="785437"/>
            </a:xfrm>
            <a:prstGeom prst="rect">
              <a:avLst/>
            </a:prstGeom>
            <a:noFill/>
            <a:ln w="3175">
              <a:noFill/>
              <a:prstDash val="sysDot"/>
            </a:ln>
          </p:spPr>
          <p:txBody>
            <a:bodyPr wrap="square" rtlCol="0">
              <a:spAutoFit/>
            </a:bodyPr>
            <a:lstStyle/>
            <a:p>
              <a:pPr algn="ctr"/>
              <a:r>
                <a:rPr lang="pt-PT" sz="1600" i="1"/>
                <a:t>Gráf. 3 – Distribuição dos projetos avaliados em Portugal</a:t>
              </a:r>
            </a:p>
            <a:p>
              <a:pPr algn="ctr"/>
              <a:r>
                <a:rPr lang="pt-PT" sz="1600" i="1"/>
                <a:t>Fonte:  Relatório do Estado do Ambiente</a:t>
              </a:r>
            </a:p>
          </p:txBody>
        </p:sp>
        <p:pic>
          <p:nvPicPr>
            <p:cNvPr id="21" name="Imagem 20">
              <a:extLst>
                <a:ext uri="{FF2B5EF4-FFF2-40B4-BE49-F238E27FC236}">
                  <a16:creationId xmlns:a16="http://schemas.microsoft.com/office/drawing/2014/main" id="{A2AEBEB3-FDD3-40BF-BE30-C4B30BE3A23D}"/>
                </a:ext>
              </a:extLst>
            </p:cNvPr>
            <p:cNvPicPr>
              <a:picLocks noChangeAspect="1"/>
            </p:cNvPicPr>
            <p:nvPr/>
          </p:nvPicPr>
          <p:blipFill>
            <a:blip r:embed="rId3"/>
            <a:stretch>
              <a:fillRect/>
            </a:stretch>
          </p:blipFill>
          <p:spPr>
            <a:xfrm>
              <a:off x="711751" y="171082"/>
              <a:ext cx="5325007" cy="5678330"/>
            </a:xfrm>
            <a:prstGeom prst="rect">
              <a:avLst/>
            </a:prstGeom>
          </p:spPr>
        </p:pic>
      </p:grpSp>
      <p:grpSp>
        <p:nvGrpSpPr>
          <p:cNvPr id="24" name="Agrupar 23">
            <a:extLst>
              <a:ext uri="{FF2B5EF4-FFF2-40B4-BE49-F238E27FC236}">
                <a16:creationId xmlns:a16="http://schemas.microsoft.com/office/drawing/2014/main" id="{0950ABD0-6218-4BB8-B45A-30840C400464}"/>
              </a:ext>
            </a:extLst>
          </p:cNvPr>
          <p:cNvGrpSpPr/>
          <p:nvPr/>
        </p:nvGrpSpPr>
        <p:grpSpPr>
          <a:xfrm>
            <a:off x="5199087" y="1779935"/>
            <a:ext cx="6662056" cy="4421036"/>
            <a:chOff x="4202889" y="1478561"/>
            <a:chExt cx="7918287" cy="5125623"/>
          </a:xfrm>
        </p:grpSpPr>
        <p:sp>
          <p:nvSpPr>
            <p:cNvPr id="9" name="CaixaDeTexto 8">
              <a:extLst>
                <a:ext uri="{FF2B5EF4-FFF2-40B4-BE49-F238E27FC236}">
                  <a16:creationId xmlns:a16="http://schemas.microsoft.com/office/drawing/2014/main" id="{31D1BA07-721A-4D7D-B150-0C6F9F2B54F0}"/>
                </a:ext>
              </a:extLst>
            </p:cNvPr>
            <p:cNvSpPr txBox="1"/>
            <p:nvPr/>
          </p:nvSpPr>
          <p:spPr>
            <a:xfrm>
              <a:off x="4324240" y="6019409"/>
              <a:ext cx="7675585" cy="584775"/>
            </a:xfrm>
            <a:prstGeom prst="rect">
              <a:avLst/>
            </a:prstGeom>
            <a:noFill/>
            <a:ln w="3175">
              <a:noFill/>
              <a:prstDash val="sysDot"/>
            </a:ln>
          </p:spPr>
          <p:txBody>
            <a:bodyPr wrap="square" rtlCol="0">
              <a:spAutoFit/>
            </a:bodyPr>
            <a:lstStyle/>
            <a:p>
              <a:pPr algn="ctr"/>
              <a:r>
                <a:rPr lang="pt-PT" sz="1600" i="1"/>
                <a:t>Gráf. 4 – Número de processos instruídos em Portugal</a:t>
              </a:r>
            </a:p>
            <a:p>
              <a:pPr algn="ctr"/>
              <a:r>
                <a:rPr lang="pt-PT" sz="1600" i="1"/>
                <a:t>Fonte:  Relatório do Estado do Ambiente</a:t>
              </a:r>
            </a:p>
          </p:txBody>
        </p:sp>
        <p:pic>
          <p:nvPicPr>
            <p:cNvPr id="23" name="Imagem 22">
              <a:extLst>
                <a:ext uri="{FF2B5EF4-FFF2-40B4-BE49-F238E27FC236}">
                  <a16:creationId xmlns:a16="http://schemas.microsoft.com/office/drawing/2014/main" id="{25EF6E61-2B34-4F1A-A074-9671CAB6E266}"/>
                </a:ext>
              </a:extLst>
            </p:cNvPr>
            <p:cNvPicPr>
              <a:picLocks noChangeAspect="1"/>
            </p:cNvPicPr>
            <p:nvPr/>
          </p:nvPicPr>
          <p:blipFill>
            <a:blip r:embed="rId4"/>
            <a:stretch>
              <a:fillRect/>
            </a:stretch>
          </p:blipFill>
          <p:spPr>
            <a:xfrm>
              <a:off x="4202889" y="1478561"/>
              <a:ext cx="7918287" cy="4172400"/>
            </a:xfrm>
            <a:prstGeom prst="rect">
              <a:avLst/>
            </a:prstGeom>
          </p:spPr>
        </p:pic>
      </p:grpSp>
      <p:sp>
        <p:nvSpPr>
          <p:cNvPr id="10" name="CaixaDeTexto 9">
            <a:extLst>
              <a:ext uri="{FF2B5EF4-FFF2-40B4-BE49-F238E27FC236}">
                <a16:creationId xmlns:a16="http://schemas.microsoft.com/office/drawing/2014/main" id="{8113E48F-5210-43E4-8930-1B4C5A6C9ED0}"/>
              </a:ext>
            </a:extLst>
          </p:cNvPr>
          <p:cNvSpPr txBox="1"/>
          <p:nvPr/>
        </p:nvSpPr>
        <p:spPr>
          <a:xfrm>
            <a:off x="1189969" y="376983"/>
            <a:ext cx="7211081"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meio envolvente</a:t>
            </a:r>
          </a:p>
        </p:txBody>
      </p:sp>
      <p:cxnSp>
        <p:nvCxnSpPr>
          <p:cNvPr id="12" name="Conexão Reta 8">
            <a:extLst>
              <a:ext uri="{FF2B5EF4-FFF2-40B4-BE49-F238E27FC236}">
                <a16:creationId xmlns:a16="http://schemas.microsoft.com/office/drawing/2014/main" id="{96FE2E28-3CE6-4121-8E93-53AB30E956AB}"/>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63A89979-D984-48D8-842D-1D5A00C039A0}"/>
              </a:ext>
            </a:extLst>
          </p:cNvPr>
          <p:cNvSpPr txBox="1"/>
          <p:nvPr/>
        </p:nvSpPr>
        <p:spPr>
          <a:xfrm>
            <a:off x="8952727" y="480082"/>
            <a:ext cx="2205811" cy="5632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r"/>
            <a:r>
              <a:rPr lang="pt-PT" sz="2800" i="1" u="sng">
                <a:solidFill>
                  <a:schemeClr val="tx1"/>
                </a:solidFill>
                <a:latin typeface="+mn-lt"/>
              </a:rPr>
              <a:t>Internacional</a:t>
            </a:r>
            <a:endParaRPr lang="pt-PT" sz="2400" i="1" u="sng">
              <a:solidFill>
                <a:schemeClr val="tx1"/>
              </a:solidFill>
              <a:latin typeface="+mn-lt"/>
            </a:endParaRPr>
          </a:p>
        </p:txBody>
      </p:sp>
      <p:grpSp>
        <p:nvGrpSpPr>
          <p:cNvPr id="20" name="Agrupar 19">
            <a:extLst>
              <a:ext uri="{FF2B5EF4-FFF2-40B4-BE49-F238E27FC236}">
                <a16:creationId xmlns:a16="http://schemas.microsoft.com/office/drawing/2014/main" id="{7CF81438-A8FB-43BB-92EA-0A9595D3701E}"/>
              </a:ext>
            </a:extLst>
          </p:cNvPr>
          <p:cNvGrpSpPr/>
          <p:nvPr/>
        </p:nvGrpSpPr>
        <p:grpSpPr>
          <a:xfrm>
            <a:off x="761771" y="1327595"/>
            <a:ext cx="5468986" cy="4959305"/>
            <a:chOff x="-128306" y="1272160"/>
            <a:chExt cx="5789700" cy="5250129"/>
          </a:xfrm>
        </p:grpSpPr>
        <p:pic>
          <p:nvPicPr>
            <p:cNvPr id="12" name="Imagem 11">
              <a:extLst>
                <a:ext uri="{FF2B5EF4-FFF2-40B4-BE49-F238E27FC236}">
                  <a16:creationId xmlns:a16="http://schemas.microsoft.com/office/drawing/2014/main" id="{19E8F2D3-AABF-4674-B8DA-B9F5EF041A9F}"/>
                </a:ext>
              </a:extLst>
            </p:cNvPr>
            <p:cNvPicPr>
              <a:picLocks/>
            </p:cNvPicPr>
            <p:nvPr/>
          </p:nvPicPr>
          <p:blipFill>
            <a:blip r:embed="rId3"/>
            <a:stretch>
              <a:fillRect/>
            </a:stretch>
          </p:blipFill>
          <p:spPr>
            <a:xfrm>
              <a:off x="853468" y="1272160"/>
              <a:ext cx="3826151" cy="4370400"/>
            </a:xfrm>
            <a:prstGeom prst="rect">
              <a:avLst/>
            </a:prstGeom>
          </p:spPr>
        </p:pic>
        <p:sp>
          <p:nvSpPr>
            <p:cNvPr id="15" name="CaixaDeTexto 14">
              <a:extLst>
                <a:ext uri="{FF2B5EF4-FFF2-40B4-BE49-F238E27FC236}">
                  <a16:creationId xmlns:a16="http://schemas.microsoft.com/office/drawing/2014/main" id="{FB1F52A0-6A26-4692-9B00-16083C91CA2B}"/>
                </a:ext>
              </a:extLst>
            </p:cNvPr>
            <p:cNvSpPr txBox="1"/>
            <p:nvPr/>
          </p:nvSpPr>
          <p:spPr>
            <a:xfrm>
              <a:off x="-128306" y="5642561"/>
              <a:ext cx="5789700" cy="879728"/>
            </a:xfrm>
            <a:prstGeom prst="rect">
              <a:avLst/>
            </a:prstGeom>
            <a:noFill/>
            <a:ln w="3175">
              <a:noFill/>
              <a:prstDash val="sysDot"/>
            </a:ln>
          </p:spPr>
          <p:txBody>
            <a:bodyPr wrap="square" rtlCol="0">
              <a:spAutoFit/>
            </a:bodyPr>
            <a:lstStyle/>
            <a:p>
              <a:pPr algn="ctr"/>
              <a:r>
                <a:rPr lang="pt-PT" sz="1600" i="1"/>
                <a:t>Tab. 6 – Classificação mundial dos países a nível da</a:t>
              </a:r>
            </a:p>
            <a:p>
              <a:pPr algn="ctr"/>
              <a:r>
                <a:rPr lang="pt-PT" sz="1600" i="1"/>
                <a:t>abertura internacional</a:t>
              </a:r>
            </a:p>
            <a:p>
              <a:pPr algn="ctr"/>
              <a:r>
                <a:rPr lang="pt-PT" sz="1600" i="1"/>
                <a:t>Fonte:  World Economic Forum</a:t>
              </a:r>
            </a:p>
          </p:txBody>
        </p:sp>
      </p:grpSp>
      <p:grpSp>
        <p:nvGrpSpPr>
          <p:cNvPr id="16" name="Agrupar 15">
            <a:extLst>
              <a:ext uri="{FF2B5EF4-FFF2-40B4-BE49-F238E27FC236}">
                <a16:creationId xmlns:a16="http://schemas.microsoft.com/office/drawing/2014/main" id="{EB220C71-7510-4BCF-A568-B11D64B9EFA2}"/>
              </a:ext>
            </a:extLst>
          </p:cNvPr>
          <p:cNvGrpSpPr/>
          <p:nvPr/>
        </p:nvGrpSpPr>
        <p:grpSpPr>
          <a:xfrm>
            <a:off x="6385642" y="1630240"/>
            <a:ext cx="5134169" cy="4656660"/>
            <a:chOff x="7294874" y="1632386"/>
            <a:chExt cx="5483458" cy="4973465"/>
          </a:xfrm>
        </p:grpSpPr>
        <p:pic>
          <p:nvPicPr>
            <p:cNvPr id="11" name="Imagem 10">
              <a:extLst>
                <a:ext uri="{FF2B5EF4-FFF2-40B4-BE49-F238E27FC236}">
                  <a16:creationId xmlns:a16="http://schemas.microsoft.com/office/drawing/2014/main" id="{67E91D12-9E52-48BB-B1C2-2130389119CA}"/>
                </a:ext>
              </a:extLst>
            </p:cNvPr>
            <p:cNvPicPr>
              <a:picLocks noChangeAspect="1"/>
            </p:cNvPicPr>
            <p:nvPr/>
          </p:nvPicPr>
          <p:blipFill rotWithShape="1">
            <a:blip r:embed="rId4"/>
            <a:srcRect l="15610" t="6189" r="22344" b="12843"/>
            <a:stretch/>
          </p:blipFill>
          <p:spPr>
            <a:xfrm>
              <a:off x="8109616" y="1632386"/>
              <a:ext cx="3826151" cy="3842268"/>
            </a:xfrm>
            <a:prstGeom prst="rect">
              <a:avLst/>
            </a:prstGeom>
          </p:spPr>
        </p:pic>
        <p:sp>
          <p:nvSpPr>
            <p:cNvPr id="18" name="CaixaDeTexto 17">
              <a:extLst>
                <a:ext uri="{FF2B5EF4-FFF2-40B4-BE49-F238E27FC236}">
                  <a16:creationId xmlns:a16="http://schemas.microsoft.com/office/drawing/2014/main" id="{39E29E2B-D809-481E-B914-20A7090E918C}"/>
                </a:ext>
              </a:extLst>
            </p:cNvPr>
            <p:cNvSpPr txBox="1"/>
            <p:nvPr/>
          </p:nvSpPr>
          <p:spPr>
            <a:xfrm>
              <a:off x="7294874" y="5718319"/>
              <a:ext cx="5483458" cy="887532"/>
            </a:xfrm>
            <a:prstGeom prst="rect">
              <a:avLst/>
            </a:prstGeom>
            <a:noFill/>
            <a:ln w="3175">
              <a:noFill/>
              <a:prstDash val="sysDot"/>
            </a:ln>
          </p:spPr>
          <p:txBody>
            <a:bodyPr wrap="square" rtlCol="0">
              <a:spAutoFit/>
            </a:bodyPr>
            <a:lstStyle/>
            <a:p>
              <a:pPr algn="ctr"/>
              <a:r>
                <a:rPr lang="pt-PT" sz="1600" i="1"/>
                <a:t>Tab. 7 – Total de exportações e de importações</a:t>
              </a:r>
            </a:p>
            <a:p>
              <a:pPr algn="ctr"/>
              <a:r>
                <a:rPr lang="pt-PT" sz="1600" i="1"/>
                <a:t>em Portugal (Milhões de €)</a:t>
              </a:r>
            </a:p>
            <a:p>
              <a:pPr algn="ctr"/>
              <a:r>
                <a:rPr lang="pt-PT" sz="1600" i="1"/>
                <a:t>Fonte:  Pordata</a:t>
              </a:r>
            </a:p>
          </p:txBody>
        </p:sp>
      </p:grpSp>
      <p:sp>
        <p:nvSpPr>
          <p:cNvPr id="10" name="CaixaDeTexto 9">
            <a:extLst>
              <a:ext uri="{FF2B5EF4-FFF2-40B4-BE49-F238E27FC236}">
                <a16:creationId xmlns:a16="http://schemas.microsoft.com/office/drawing/2014/main" id="{ADE462D8-17DE-4B32-A5E3-40217387DA46}"/>
              </a:ext>
            </a:extLst>
          </p:cNvPr>
          <p:cNvSpPr txBox="1"/>
          <p:nvPr/>
        </p:nvSpPr>
        <p:spPr>
          <a:xfrm>
            <a:off x="1189969" y="376983"/>
            <a:ext cx="7211081" cy="769441"/>
          </a:xfrm>
          <a:prstGeom prst="rect">
            <a:avLst/>
          </a:prstGeom>
          <a:noFill/>
        </p:spPr>
        <p:txBody>
          <a:bodyPr wrap="square" rtlCol="0">
            <a:spAutoFit/>
          </a:bodyPr>
          <a:lstStyle/>
          <a:p>
            <a:r>
              <a:rPr lang="pt-PT" sz="4400">
                <a:effectLst>
                  <a:outerShdw blurRad="38100" dist="38100" dir="2700000" algn="tl">
                    <a:srgbClr val="000000">
                      <a:alpha val="43137"/>
                    </a:srgbClr>
                  </a:outerShdw>
                </a:effectLst>
              </a:rPr>
              <a:t>Análise do meio envolvente</a:t>
            </a:r>
          </a:p>
        </p:txBody>
      </p:sp>
      <p:cxnSp>
        <p:nvCxnSpPr>
          <p:cNvPr id="13" name="Conexão Reta 8">
            <a:extLst>
              <a:ext uri="{FF2B5EF4-FFF2-40B4-BE49-F238E27FC236}">
                <a16:creationId xmlns:a16="http://schemas.microsoft.com/office/drawing/2014/main" id="{281B8F80-63D6-4DA8-9A6D-904F95275108}"/>
              </a:ext>
            </a:extLst>
          </p:cNvPr>
          <p:cNvCxnSpPr>
            <a:cxnSpLocks/>
          </p:cNvCxnSpPr>
          <p:nvPr/>
        </p:nvCxnSpPr>
        <p:spPr>
          <a:xfrm>
            <a:off x="1189970" y="1186569"/>
            <a:ext cx="996856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3830619"/>
      </p:ext>
    </p:extLst>
  </p:cSld>
  <p:clrMapOvr>
    <a:masterClrMapping/>
  </p:clrMapOvr>
  <p:transition spd="slow">
    <p:wipe/>
  </p:transition>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wrap="none">
        <a:spAutoFit/>
      </a:bodyPr>
      <a:lstStyle>
        <a:defPPr algn="l">
          <a:defRPr dirty="0"/>
        </a:defPPr>
      </a:lstStyle>
    </a:spDef>
    <a:txDef>
      <a:spPr>
        <a:gradFill flip="none" rotWithShape="1">
          <a:gsLst>
            <a:gs pos="100000">
              <a:schemeClr val="accent6">
                <a:lumMod val="67000"/>
              </a:schemeClr>
            </a:gs>
            <a:gs pos="48000">
              <a:schemeClr val="accent6">
                <a:lumMod val="97000"/>
                <a:lumOff val="3000"/>
              </a:schemeClr>
            </a:gs>
            <a:gs pos="0">
              <a:schemeClr val="accent6">
                <a:lumMod val="60000"/>
                <a:lumOff val="40000"/>
              </a:schemeClr>
            </a:gs>
          </a:gsLst>
          <a:lin ang="16200000" scaled="1"/>
          <a:tileRect/>
        </a:gradFill>
        <a:ln>
          <a:solidFill>
            <a:schemeClr val="tx1"/>
          </a:solidFill>
        </a:ln>
      </a:spPr>
      <a:bodyPr wrap="square" lIns="0" tIns="0" rIns="0" bIns="0" rtlCol="0" anchor="ctr" anchorCtr="0">
        <a:spAutoFit/>
      </a:bodyPr>
      <a:lstStyle>
        <a:defPPr algn="ctr">
          <a:defRPr sz="1100" dirty="0">
            <a:solidFill>
              <a:schemeClr val="bg1"/>
            </a:solidFill>
          </a:defRPr>
        </a:defPPr>
      </a:lstStyle>
      <a:style>
        <a:lnRef idx="0">
          <a:scrgbClr r="0" g="0" b="0"/>
        </a:lnRef>
        <a:fillRef idx="0">
          <a:scrgbClr r="0" g="0" b="0"/>
        </a:fillRef>
        <a:effectRef idx="0">
          <a:scrgbClr r="0" g="0" b="0"/>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5173829A684C4FA8DF408468E484E7" ma:contentTypeVersion="5" ma:contentTypeDescription="Create a new document." ma:contentTypeScope="" ma:versionID="c1fc0c227630898b6126d87f3dd941ab">
  <xsd:schema xmlns:xsd="http://www.w3.org/2001/XMLSchema" xmlns:xs="http://www.w3.org/2001/XMLSchema" xmlns:p="http://schemas.microsoft.com/office/2006/metadata/properties" xmlns:ns3="a594dbfa-a15e-4141-baac-a27a50aacd7d" xmlns:ns4="70f2e551-8d73-4135-84d6-416763ba8b11" targetNamespace="http://schemas.microsoft.com/office/2006/metadata/properties" ma:root="true" ma:fieldsID="f061e6174f24f6285bbcf38f6015abec" ns3:_="" ns4:_="">
    <xsd:import namespace="a594dbfa-a15e-4141-baac-a27a50aacd7d"/>
    <xsd:import namespace="70f2e551-8d73-4135-84d6-416763ba8b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dbfa-a15e-4141-baac-a27a50aacd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f2e551-8d73-4135-84d6-416763ba8b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F6F77C-9AB4-4A80-9BE1-E3AFCD4931E1}">
  <ds:schemaRefs>
    <ds:schemaRef ds:uri="http://schemas.microsoft.com/sharepoint/v3/contenttype/forms"/>
  </ds:schemaRefs>
</ds:datastoreItem>
</file>

<file path=customXml/itemProps2.xml><?xml version="1.0" encoding="utf-8"?>
<ds:datastoreItem xmlns:ds="http://schemas.openxmlformats.org/officeDocument/2006/customXml" ds:itemID="{7718E465-FEB3-48CB-9663-D4623A8282BD}">
  <ds:schemaRef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elements/1.1/"/>
    <ds:schemaRef ds:uri="http://purl.org/dc/dcmitype/"/>
    <ds:schemaRef ds:uri="70f2e551-8d73-4135-84d6-416763ba8b11"/>
    <ds:schemaRef ds:uri="a594dbfa-a15e-4141-baac-a27a50aacd7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A161726-9695-4E63-AFDF-9FC6C9E27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dbfa-a15e-4141-baac-a27a50aacd7d"/>
    <ds:schemaRef ds:uri="70f2e551-8d73-4135-84d6-416763ba8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923</TotalTime>
  <Words>2828</Words>
  <Application>Microsoft Office PowerPoint</Application>
  <PresentationFormat>Ecrã Panorâmico</PresentationFormat>
  <Paragraphs>309</Paragraphs>
  <Slides>28</Slides>
  <Notes>27</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28</vt:i4>
      </vt:variant>
    </vt:vector>
  </HeadingPairs>
  <TitlesOfParts>
    <vt:vector size="34" baseType="lpstr">
      <vt:lpstr>Abadi</vt:lpstr>
      <vt:lpstr>Arial</vt:lpstr>
      <vt:lpstr>Calibri</vt:lpstr>
      <vt:lpstr>Calibri Light</vt:lpstr>
      <vt:lpstr>Wingdings</vt:lpstr>
      <vt:lpstr>Retrospetiva</vt:lpstr>
      <vt:lpstr>Apresentação do PowerPoint</vt:lpstr>
      <vt:lpstr>Apresentação do PowerPoint</vt:lpstr>
      <vt:lpstr>Apresentação do PowerPoint</vt:lpstr>
      <vt:lpstr>Político/Legal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Godinho Frazão</dc:creator>
  <cp:lastModifiedBy>João Afonso Lopes Quinta Marques</cp:lastModifiedBy>
  <cp:revision>22</cp:revision>
  <dcterms:created xsi:type="dcterms:W3CDTF">2020-04-22T17:50:00Z</dcterms:created>
  <dcterms:modified xsi:type="dcterms:W3CDTF">2020-05-04T16:10:23Z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0x010100215173829A684C4FA8DF408468E484E7</vt:lpwstr>
  </property>
  <property fmtid="{D5CDD505-2E9C-101B-9397-08002B2CF9AE}" pid="3" name="KSOProductBuildVer">
    <vt:lpwstr>2070-11.2.0.9281</vt:lpwstr>
  </property>
</Properties>
</file>