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69" r:id="rId16"/>
  </p:sldIdLst>
  <p:sldSz cx="12192000" cy="6858000"/>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47596" autoAdjust="0"/>
  </p:normalViewPr>
  <p:slideViewPr>
    <p:cSldViewPr snapToGrid="0">
      <p:cViewPr varScale="1">
        <p:scale>
          <a:sx n="53" d="100"/>
          <a:sy n="53" d="100"/>
        </p:scale>
        <p:origin x="279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10" Type="http://schemas.openxmlformats.org/officeDocument/2006/relationships/image" Target="../media/image32.svg"/><Relationship Id="rId4" Type="http://schemas.openxmlformats.org/officeDocument/2006/relationships/image" Target="../media/image26.svg"/><Relationship Id="rId9" Type="http://schemas.openxmlformats.org/officeDocument/2006/relationships/image" Target="../media/image31.png"/></Relationships>
</file>

<file path=ppt/diagrams/_rels/data2.xml.rels><?xml version="1.0" encoding="UTF-8" standalone="yes"?>
<Relationships xmlns="http://schemas.openxmlformats.org/package/2006/relationships"><Relationship Id="rId8" Type="http://schemas.openxmlformats.org/officeDocument/2006/relationships/image" Target="../media/image40.svg"/><Relationship Id="rId3" Type="http://schemas.openxmlformats.org/officeDocument/2006/relationships/image" Target="../media/image35.png"/><Relationship Id="rId7" Type="http://schemas.openxmlformats.org/officeDocument/2006/relationships/image" Target="../media/image39.png"/><Relationship Id="rId12" Type="http://schemas.openxmlformats.org/officeDocument/2006/relationships/image" Target="../media/image44.svg"/><Relationship Id="rId2" Type="http://schemas.openxmlformats.org/officeDocument/2006/relationships/image" Target="../media/image34.svg"/><Relationship Id="rId1" Type="http://schemas.openxmlformats.org/officeDocument/2006/relationships/image" Target="../media/image33.png"/><Relationship Id="rId6" Type="http://schemas.openxmlformats.org/officeDocument/2006/relationships/image" Target="../media/image38.svg"/><Relationship Id="rId11" Type="http://schemas.openxmlformats.org/officeDocument/2006/relationships/image" Target="../media/image43.png"/><Relationship Id="rId5" Type="http://schemas.openxmlformats.org/officeDocument/2006/relationships/image" Target="../media/image37.png"/><Relationship Id="rId10" Type="http://schemas.openxmlformats.org/officeDocument/2006/relationships/image" Target="../media/image42.svg"/><Relationship Id="rId4" Type="http://schemas.openxmlformats.org/officeDocument/2006/relationships/image" Target="../media/image36.svg"/><Relationship Id="rId9" Type="http://schemas.openxmlformats.org/officeDocument/2006/relationships/image" Target="../media/image41.png"/></Relationships>
</file>

<file path=ppt/diagrams/_rels/data3.xml.rels><?xml version="1.0" encoding="UTF-8" standalone="yes"?>
<Relationships xmlns="http://schemas.openxmlformats.org/package/2006/relationships"><Relationship Id="rId8" Type="http://schemas.openxmlformats.org/officeDocument/2006/relationships/image" Target="../media/image52.svg"/><Relationship Id="rId3" Type="http://schemas.openxmlformats.org/officeDocument/2006/relationships/image" Target="../media/image47.png"/><Relationship Id="rId7" Type="http://schemas.openxmlformats.org/officeDocument/2006/relationships/image" Target="../media/image51.png"/><Relationship Id="rId2" Type="http://schemas.openxmlformats.org/officeDocument/2006/relationships/image" Target="../media/image46.svg"/><Relationship Id="rId1" Type="http://schemas.openxmlformats.org/officeDocument/2006/relationships/image" Target="../media/image45.png"/><Relationship Id="rId6" Type="http://schemas.openxmlformats.org/officeDocument/2006/relationships/image" Target="../media/image50.svg"/><Relationship Id="rId5" Type="http://schemas.openxmlformats.org/officeDocument/2006/relationships/image" Target="../media/image49.png"/><Relationship Id="rId4" Type="http://schemas.openxmlformats.org/officeDocument/2006/relationships/image" Target="../media/image48.svg"/></Relationships>
</file>

<file path=ppt/diagrams/_rels/data4.xml.rels><?xml version="1.0" encoding="UTF-8" standalone="yes"?>
<Relationships xmlns="http://schemas.openxmlformats.org/package/2006/relationships"><Relationship Id="rId8" Type="http://schemas.openxmlformats.org/officeDocument/2006/relationships/image" Target="../media/image63.svg"/><Relationship Id="rId3" Type="http://schemas.openxmlformats.org/officeDocument/2006/relationships/image" Target="../media/image58.png"/><Relationship Id="rId7" Type="http://schemas.openxmlformats.org/officeDocument/2006/relationships/image" Target="../media/image62.png"/><Relationship Id="rId2" Type="http://schemas.openxmlformats.org/officeDocument/2006/relationships/image" Target="../media/image57.svg"/><Relationship Id="rId1" Type="http://schemas.openxmlformats.org/officeDocument/2006/relationships/image" Target="../media/image56.png"/><Relationship Id="rId6" Type="http://schemas.openxmlformats.org/officeDocument/2006/relationships/image" Target="../media/image61.svg"/><Relationship Id="rId5" Type="http://schemas.openxmlformats.org/officeDocument/2006/relationships/image" Target="../media/image60.png"/><Relationship Id="rId4" Type="http://schemas.openxmlformats.org/officeDocument/2006/relationships/image" Target="../media/image59.svg"/></Relationships>
</file>

<file path=ppt/diagrams/_rels/data5.xml.rels><?xml version="1.0" encoding="UTF-8" standalone="yes"?>
<Relationships xmlns="http://schemas.openxmlformats.org/package/2006/relationships"><Relationship Id="rId8" Type="http://schemas.openxmlformats.org/officeDocument/2006/relationships/image" Target="../media/image81.svg"/><Relationship Id="rId3" Type="http://schemas.openxmlformats.org/officeDocument/2006/relationships/image" Target="../media/image76.png"/><Relationship Id="rId7" Type="http://schemas.openxmlformats.org/officeDocument/2006/relationships/image" Target="../media/image80.png"/><Relationship Id="rId2" Type="http://schemas.openxmlformats.org/officeDocument/2006/relationships/image" Target="../media/image75.svg"/><Relationship Id="rId1" Type="http://schemas.openxmlformats.org/officeDocument/2006/relationships/image" Target="../media/image74.png"/><Relationship Id="rId6" Type="http://schemas.openxmlformats.org/officeDocument/2006/relationships/image" Target="../media/image79.svg"/><Relationship Id="rId5" Type="http://schemas.openxmlformats.org/officeDocument/2006/relationships/image" Target="../media/image78.png"/><Relationship Id="rId4" Type="http://schemas.openxmlformats.org/officeDocument/2006/relationships/image" Target="../media/image77.svg"/></Relationships>
</file>

<file path=ppt/diagrams/_rels/data6.xml.rels><?xml version="1.0" encoding="UTF-8" standalone="yes"?>
<Relationships xmlns="http://schemas.openxmlformats.org/package/2006/relationships"><Relationship Id="rId8" Type="http://schemas.openxmlformats.org/officeDocument/2006/relationships/image" Target="../media/image89.svg"/><Relationship Id="rId3" Type="http://schemas.openxmlformats.org/officeDocument/2006/relationships/image" Target="../media/image84.png"/><Relationship Id="rId7" Type="http://schemas.openxmlformats.org/officeDocument/2006/relationships/image" Target="../media/image88.png"/><Relationship Id="rId2" Type="http://schemas.openxmlformats.org/officeDocument/2006/relationships/image" Target="../media/image83.svg"/><Relationship Id="rId1" Type="http://schemas.openxmlformats.org/officeDocument/2006/relationships/image" Target="../media/image82.png"/><Relationship Id="rId6" Type="http://schemas.openxmlformats.org/officeDocument/2006/relationships/image" Target="../media/image87.svg"/><Relationship Id="rId5" Type="http://schemas.openxmlformats.org/officeDocument/2006/relationships/image" Target="../media/image86.png"/><Relationship Id="rId10" Type="http://schemas.openxmlformats.org/officeDocument/2006/relationships/image" Target="../media/image91.svg"/><Relationship Id="rId4" Type="http://schemas.openxmlformats.org/officeDocument/2006/relationships/image" Target="../media/image85.svg"/><Relationship Id="rId9" Type="http://schemas.openxmlformats.org/officeDocument/2006/relationships/image" Target="../media/image90.png"/></Relationships>
</file>

<file path=ppt/diagrams/_rels/drawing1.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10" Type="http://schemas.openxmlformats.org/officeDocument/2006/relationships/image" Target="../media/image32.svg"/><Relationship Id="rId4" Type="http://schemas.openxmlformats.org/officeDocument/2006/relationships/image" Target="../media/image26.svg"/><Relationship Id="rId9" Type="http://schemas.openxmlformats.org/officeDocument/2006/relationships/image" Target="../media/image31.png"/></Relationships>
</file>

<file path=ppt/diagrams/_rels/drawing2.xml.rels><?xml version="1.0" encoding="UTF-8" standalone="yes"?>
<Relationships xmlns="http://schemas.openxmlformats.org/package/2006/relationships"><Relationship Id="rId8" Type="http://schemas.openxmlformats.org/officeDocument/2006/relationships/image" Target="../media/image40.svg"/><Relationship Id="rId3" Type="http://schemas.openxmlformats.org/officeDocument/2006/relationships/image" Target="../media/image35.png"/><Relationship Id="rId7" Type="http://schemas.openxmlformats.org/officeDocument/2006/relationships/image" Target="../media/image39.png"/><Relationship Id="rId12" Type="http://schemas.openxmlformats.org/officeDocument/2006/relationships/image" Target="../media/image44.svg"/><Relationship Id="rId2" Type="http://schemas.openxmlformats.org/officeDocument/2006/relationships/image" Target="../media/image34.svg"/><Relationship Id="rId1" Type="http://schemas.openxmlformats.org/officeDocument/2006/relationships/image" Target="../media/image33.png"/><Relationship Id="rId6" Type="http://schemas.openxmlformats.org/officeDocument/2006/relationships/image" Target="../media/image38.svg"/><Relationship Id="rId11" Type="http://schemas.openxmlformats.org/officeDocument/2006/relationships/image" Target="../media/image43.png"/><Relationship Id="rId5" Type="http://schemas.openxmlformats.org/officeDocument/2006/relationships/image" Target="../media/image37.png"/><Relationship Id="rId10" Type="http://schemas.openxmlformats.org/officeDocument/2006/relationships/image" Target="../media/image42.svg"/><Relationship Id="rId4" Type="http://schemas.openxmlformats.org/officeDocument/2006/relationships/image" Target="../media/image36.svg"/><Relationship Id="rId9" Type="http://schemas.openxmlformats.org/officeDocument/2006/relationships/image" Target="../media/image41.png"/></Relationships>
</file>

<file path=ppt/diagrams/_rels/drawing3.xml.rels><?xml version="1.0" encoding="UTF-8" standalone="yes"?>
<Relationships xmlns="http://schemas.openxmlformats.org/package/2006/relationships"><Relationship Id="rId8" Type="http://schemas.openxmlformats.org/officeDocument/2006/relationships/image" Target="../media/image52.svg"/><Relationship Id="rId3" Type="http://schemas.openxmlformats.org/officeDocument/2006/relationships/image" Target="../media/image47.png"/><Relationship Id="rId7" Type="http://schemas.openxmlformats.org/officeDocument/2006/relationships/image" Target="../media/image51.png"/><Relationship Id="rId2" Type="http://schemas.openxmlformats.org/officeDocument/2006/relationships/image" Target="../media/image46.svg"/><Relationship Id="rId1" Type="http://schemas.openxmlformats.org/officeDocument/2006/relationships/image" Target="../media/image45.png"/><Relationship Id="rId6" Type="http://schemas.openxmlformats.org/officeDocument/2006/relationships/image" Target="../media/image50.svg"/><Relationship Id="rId5" Type="http://schemas.openxmlformats.org/officeDocument/2006/relationships/image" Target="../media/image49.png"/><Relationship Id="rId4" Type="http://schemas.openxmlformats.org/officeDocument/2006/relationships/image" Target="../media/image48.svg"/></Relationships>
</file>

<file path=ppt/diagrams/_rels/drawing4.xml.rels><?xml version="1.0" encoding="UTF-8" standalone="yes"?>
<Relationships xmlns="http://schemas.openxmlformats.org/package/2006/relationships"><Relationship Id="rId8" Type="http://schemas.openxmlformats.org/officeDocument/2006/relationships/image" Target="../media/image63.svg"/><Relationship Id="rId3" Type="http://schemas.openxmlformats.org/officeDocument/2006/relationships/image" Target="../media/image58.png"/><Relationship Id="rId7" Type="http://schemas.openxmlformats.org/officeDocument/2006/relationships/image" Target="../media/image62.png"/><Relationship Id="rId2" Type="http://schemas.openxmlformats.org/officeDocument/2006/relationships/image" Target="../media/image57.svg"/><Relationship Id="rId1" Type="http://schemas.openxmlformats.org/officeDocument/2006/relationships/image" Target="../media/image56.png"/><Relationship Id="rId6" Type="http://schemas.openxmlformats.org/officeDocument/2006/relationships/image" Target="../media/image61.svg"/><Relationship Id="rId5" Type="http://schemas.openxmlformats.org/officeDocument/2006/relationships/image" Target="../media/image60.png"/><Relationship Id="rId4" Type="http://schemas.openxmlformats.org/officeDocument/2006/relationships/image" Target="../media/image59.svg"/></Relationships>
</file>

<file path=ppt/diagrams/_rels/drawing5.xml.rels><?xml version="1.0" encoding="UTF-8" standalone="yes"?>
<Relationships xmlns="http://schemas.openxmlformats.org/package/2006/relationships"><Relationship Id="rId8" Type="http://schemas.openxmlformats.org/officeDocument/2006/relationships/image" Target="../media/image81.svg"/><Relationship Id="rId3" Type="http://schemas.openxmlformats.org/officeDocument/2006/relationships/image" Target="../media/image76.png"/><Relationship Id="rId7" Type="http://schemas.openxmlformats.org/officeDocument/2006/relationships/image" Target="../media/image80.png"/><Relationship Id="rId2" Type="http://schemas.openxmlformats.org/officeDocument/2006/relationships/image" Target="../media/image75.svg"/><Relationship Id="rId1" Type="http://schemas.openxmlformats.org/officeDocument/2006/relationships/image" Target="../media/image74.png"/><Relationship Id="rId6" Type="http://schemas.openxmlformats.org/officeDocument/2006/relationships/image" Target="../media/image79.svg"/><Relationship Id="rId5" Type="http://schemas.openxmlformats.org/officeDocument/2006/relationships/image" Target="../media/image78.png"/><Relationship Id="rId4" Type="http://schemas.openxmlformats.org/officeDocument/2006/relationships/image" Target="../media/image77.svg"/></Relationships>
</file>

<file path=ppt/diagrams/_rels/drawing6.xml.rels><?xml version="1.0" encoding="UTF-8" standalone="yes"?>
<Relationships xmlns="http://schemas.openxmlformats.org/package/2006/relationships"><Relationship Id="rId8" Type="http://schemas.openxmlformats.org/officeDocument/2006/relationships/image" Target="../media/image89.svg"/><Relationship Id="rId3" Type="http://schemas.openxmlformats.org/officeDocument/2006/relationships/image" Target="../media/image84.png"/><Relationship Id="rId7" Type="http://schemas.openxmlformats.org/officeDocument/2006/relationships/image" Target="../media/image88.png"/><Relationship Id="rId2" Type="http://schemas.openxmlformats.org/officeDocument/2006/relationships/image" Target="../media/image83.svg"/><Relationship Id="rId1" Type="http://schemas.openxmlformats.org/officeDocument/2006/relationships/image" Target="../media/image82.png"/><Relationship Id="rId6" Type="http://schemas.openxmlformats.org/officeDocument/2006/relationships/image" Target="../media/image87.svg"/><Relationship Id="rId5" Type="http://schemas.openxmlformats.org/officeDocument/2006/relationships/image" Target="../media/image86.png"/><Relationship Id="rId10" Type="http://schemas.openxmlformats.org/officeDocument/2006/relationships/image" Target="../media/image91.svg"/><Relationship Id="rId4" Type="http://schemas.openxmlformats.org/officeDocument/2006/relationships/image" Target="../media/image85.svg"/><Relationship Id="rId9" Type="http://schemas.openxmlformats.org/officeDocument/2006/relationships/image" Target="../media/image90.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50C4944-EBE9-4426-8F97-B850454C1400}"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C31A95F5-1956-4A03-8A83-3AA81549F6B0}">
      <dgm:prSet/>
      <dgm:spPr/>
      <dgm:t>
        <a:bodyPr/>
        <a:lstStyle/>
        <a:p>
          <a:pPr>
            <a:lnSpc>
              <a:spcPct val="100000"/>
            </a:lnSpc>
          </a:pPr>
          <a:r>
            <a:rPr lang="pt-PT"/>
            <a:t>Linha Tecnológica e Inovadora de Abate</a:t>
          </a:r>
          <a:endParaRPr lang="en-US"/>
        </a:p>
      </dgm:t>
    </dgm:pt>
    <dgm:pt modelId="{710C360A-DA99-4657-B6AA-93B5EC7A33EF}" type="parTrans" cxnId="{0713E34C-8868-4AFD-ABE0-FCC02D3615D9}">
      <dgm:prSet/>
      <dgm:spPr/>
      <dgm:t>
        <a:bodyPr/>
        <a:lstStyle/>
        <a:p>
          <a:endParaRPr lang="en-US"/>
        </a:p>
      </dgm:t>
    </dgm:pt>
    <dgm:pt modelId="{D0DFBFD9-87EC-44E4-BE1A-1B3639EDA1D2}" type="sibTrans" cxnId="{0713E34C-8868-4AFD-ABE0-FCC02D3615D9}">
      <dgm:prSet/>
      <dgm:spPr/>
      <dgm:t>
        <a:bodyPr/>
        <a:lstStyle/>
        <a:p>
          <a:endParaRPr lang="en-US"/>
        </a:p>
      </dgm:t>
    </dgm:pt>
    <dgm:pt modelId="{AA29A014-E584-41A2-A638-55C191995BC8}">
      <dgm:prSet/>
      <dgm:spPr/>
      <dgm:t>
        <a:bodyPr/>
        <a:lstStyle/>
        <a:p>
          <a:pPr>
            <a:lnSpc>
              <a:spcPct val="100000"/>
            </a:lnSpc>
          </a:pPr>
          <a:r>
            <a:rPr lang="en-US" dirty="0" err="1"/>
            <a:t>Documentos</a:t>
          </a:r>
          <a:r>
            <a:rPr lang="en-US" dirty="0"/>
            <a:t> </a:t>
          </a:r>
          <a:r>
            <a:rPr lang="en-US" dirty="0" err="1"/>
            <a:t>Pessoais</a:t>
          </a:r>
          <a:endParaRPr lang="en-US" dirty="0"/>
        </a:p>
      </dgm:t>
    </dgm:pt>
    <dgm:pt modelId="{5B3B1CD3-A077-4126-856A-43FA1779C787}" type="parTrans" cxnId="{1D39312F-B314-44EF-841E-5AE3531A6311}">
      <dgm:prSet/>
      <dgm:spPr/>
      <dgm:t>
        <a:bodyPr/>
        <a:lstStyle/>
        <a:p>
          <a:endParaRPr lang="en-US"/>
        </a:p>
      </dgm:t>
    </dgm:pt>
    <dgm:pt modelId="{7E6E51F0-AF2B-481E-BDEC-98314AD3B1A7}" type="sibTrans" cxnId="{1D39312F-B314-44EF-841E-5AE3531A6311}">
      <dgm:prSet/>
      <dgm:spPr/>
      <dgm:t>
        <a:bodyPr/>
        <a:lstStyle/>
        <a:p>
          <a:endParaRPr lang="en-US"/>
        </a:p>
      </dgm:t>
    </dgm:pt>
    <dgm:pt modelId="{8FB52A6F-2E2B-4705-8892-6DB1BF3F7031}">
      <dgm:prSet/>
      <dgm:spPr/>
      <dgm:t>
        <a:bodyPr/>
        <a:lstStyle/>
        <a:p>
          <a:pPr>
            <a:lnSpc>
              <a:spcPct val="100000"/>
            </a:lnSpc>
          </a:pPr>
          <a:r>
            <a:rPr lang="pt-PT"/>
            <a:t>Smartphones e Laptops</a:t>
          </a:r>
          <a:endParaRPr lang="en-US"/>
        </a:p>
      </dgm:t>
    </dgm:pt>
    <dgm:pt modelId="{9D6DC051-89F4-4E18-B8E4-9D9A9D1D4C5C}" type="parTrans" cxnId="{66178470-7950-4F44-8539-F288C14E337F}">
      <dgm:prSet/>
      <dgm:spPr/>
      <dgm:t>
        <a:bodyPr/>
        <a:lstStyle/>
        <a:p>
          <a:endParaRPr lang="en-US"/>
        </a:p>
      </dgm:t>
    </dgm:pt>
    <dgm:pt modelId="{862A7D75-BF96-47B3-AE86-6DCA556B09C6}" type="sibTrans" cxnId="{66178470-7950-4F44-8539-F288C14E337F}">
      <dgm:prSet/>
      <dgm:spPr/>
      <dgm:t>
        <a:bodyPr/>
        <a:lstStyle/>
        <a:p>
          <a:endParaRPr lang="en-US"/>
        </a:p>
      </dgm:t>
    </dgm:pt>
    <dgm:pt modelId="{A6F2BD97-98FD-46E9-AC6C-10DCB953DED6}">
      <dgm:prSet/>
      <dgm:spPr/>
      <dgm:t>
        <a:bodyPr/>
        <a:lstStyle/>
        <a:p>
          <a:pPr>
            <a:lnSpc>
              <a:spcPct val="100000"/>
            </a:lnSpc>
          </a:pPr>
          <a:r>
            <a:rPr lang="pt-PT"/>
            <a:t>Cartão RFID</a:t>
          </a:r>
          <a:endParaRPr lang="en-US"/>
        </a:p>
      </dgm:t>
    </dgm:pt>
    <dgm:pt modelId="{FD869F39-7BA5-43EE-9EAE-B8C464C3D1B2}" type="parTrans" cxnId="{5CF866F3-0DD4-4051-AD34-0DE747D6B4B2}">
      <dgm:prSet/>
      <dgm:spPr/>
      <dgm:t>
        <a:bodyPr/>
        <a:lstStyle/>
        <a:p>
          <a:endParaRPr lang="en-US"/>
        </a:p>
      </dgm:t>
    </dgm:pt>
    <dgm:pt modelId="{2439B50A-5F9E-45A6-B42A-73FBDE2E56BC}" type="sibTrans" cxnId="{5CF866F3-0DD4-4051-AD34-0DE747D6B4B2}">
      <dgm:prSet/>
      <dgm:spPr/>
      <dgm:t>
        <a:bodyPr/>
        <a:lstStyle/>
        <a:p>
          <a:endParaRPr lang="en-US"/>
        </a:p>
      </dgm:t>
    </dgm:pt>
    <dgm:pt modelId="{264844E8-6EB7-4FBA-BBA8-737D25DF5D05}">
      <dgm:prSet/>
      <dgm:spPr/>
      <dgm:t>
        <a:bodyPr/>
        <a:lstStyle/>
        <a:p>
          <a:pPr>
            <a:lnSpc>
              <a:spcPct val="100000"/>
            </a:lnSpc>
          </a:pPr>
          <a:r>
            <a:rPr lang="en-US"/>
            <a:t>Datacenter</a:t>
          </a:r>
        </a:p>
      </dgm:t>
    </dgm:pt>
    <dgm:pt modelId="{103EF013-89D5-4D3D-B5EA-B0B3202A477C}" type="parTrans" cxnId="{21DDD096-AFB9-4F9B-B76B-CBB017F93DA2}">
      <dgm:prSet/>
      <dgm:spPr/>
      <dgm:t>
        <a:bodyPr/>
        <a:lstStyle/>
        <a:p>
          <a:endParaRPr lang="pt-PT"/>
        </a:p>
      </dgm:t>
    </dgm:pt>
    <dgm:pt modelId="{849F156A-0155-4C26-B435-9F2ABEBC3197}" type="sibTrans" cxnId="{21DDD096-AFB9-4F9B-B76B-CBB017F93DA2}">
      <dgm:prSet/>
      <dgm:spPr/>
      <dgm:t>
        <a:bodyPr/>
        <a:lstStyle/>
        <a:p>
          <a:endParaRPr lang="pt-PT"/>
        </a:p>
      </dgm:t>
    </dgm:pt>
    <dgm:pt modelId="{254257B0-3267-4360-ADD5-0A500A3235AD}" type="pres">
      <dgm:prSet presAssocID="{250C4944-EBE9-4426-8F97-B850454C1400}" presName="root" presStyleCnt="0">
        <dgm:presLayoutVars>
          <dgm:dir/>
          <dgm:resizeHandles val="exact"/>
        </dgm:presLayoutVars>
      </dgm:prSet>
      <dgm:spPr/>
    </dgm:pt>
    <dgm:pt modelId="{EA15597B-E42F-4438-B5EF-B62D96DC4365}" type="pres">
      <dgm:prSet presAssocID="{C31A95F5-1956-4A03-8A83-3AA81549F6B0}" presName="compNode" presStyleCnt="0"/>
      <dgm:spPr/>
    </dgm:pt>
    <dgm:pt modelId="{3A7ACBE4-0CEE-4403-BEA0-173CD43D3890}" type="pres">
      <dgm:prSet presAssocID="{C31A95F5-1956-4A03-8A83-3AA81549F6B0}" presName="bgRect" presStyleLbl="bgShp" presStyleIdx="0" presStyleCnt="5"/>
      <dgm:spPr/>
    </dgm:pt>
    <dgm:pt modelId="{5D237154-A306-4667-8C68-1556AA8D37E2}" type="pres">
      <dgm:prSet presAssocID="{C31A95F5-1956-4A03-8A83-3AA81549F6B0}"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w"/>
        </a:ext>
      </dgm:extLst>
    </dgm:pt>
    <dgm:pt modelId="{1D4FFD68-0977-4542-84B5-6382695C2649}" type="pres">
      <dgm:prSet presAssocID="{C31A95F5-1956-4A03-8A83-3AA81549F6B0}" presName="spaceRect" presStyleCnt="0"/>
      <dgm:spPr/>
    </dgm:pt>
    <dgm:pt modelId="{0B809949-3A32-4C63-AA7C-E3842442EB38}" type="pres">
      <dgm:prSet presAssocID="{C31A95F5-1956-4A03-8A83-3AA81549F6B0}" presName="parTx" presStyleLbl="revTx" presStyleIdx="0" presStyleCnt="5">
        <dgm:presLayoutVars>
          <dgm:chMax val="0"/>
          <dgm:chPref val="0"/>
        </dgm:presLayoutVars>
      </dgm:prSet>
      <dgm:spPr/>
    </dgm:pt>
    <dgm:pt modelId="{58758BF0-0C00-49EF-8347-40D19DDA5E15}" type="pres">
      <dgm:prSet presAssocID="{D0DFBFD9-87EC-44E4-BE1A-1B3639EDA1D2}" presName="sibTrans" presStyleCnt="0"/>
      <dgm:spPr/>
    </dgm:pt>
    <dgm:pt modelId="{DACC691A-8B2A-466F-A307-8B8E0E494E4F}" type="pres">
      <dgm:prSet presAssocID="{AA29A014-E584-41A2-A638-55C191995BC8}" presName="compNode" presStyleCnt="0"/>
      <dgm:spPr/>
    </dgm:pt>
    <dgm:pt modelId="{11348FB0-D561-4222-ABCD-BEB65AEA451E}" type="pres">
      <dgm:prSet presAssocID="{AA29A014-E584-41A2-A638-55C191995BC8}" presName="bgRect" presStyleLbl="bgShp" presStyleIdx="1" presStyleCnt="5"/>
      <dgm:spPr/>
    </dgm:pt>
    <dgm:pt modelId="{80D6EFED-7AFC-43D2-A0DF-1B32B8D52D33}" type="pres">
      <dgm:prSet presAssocID="{AA29A014-E584-41A2-A638-55C191995BC8}"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ocument"/>
        </a:ext>
      </dgm:extLst>
    </dgm:pt>
    <dgm:pt modelId="{1AB3E7B8-BAEE-4DCD-B745-8FB8883892F1}" type="pres">
      <dgm:prSet presAssocID="{AA29A014-E584-41A2-A638-55C191995BC8}" presName="spaceRect" presStyleCnt="0"/>
      <dgm:spPr/>
    </dgm:pt>
    <dgm:pt modelId="{A8B8EFFC-E8F1-4E21-87E3-F027239D044E}" type="pres">
      <dgm:prSet presAssocID="{AA29A014-E584-41A2-A638-55C191995BC8}" presName="parTx" presStyleLbl="revTx" presStyleIdx="1" presStyleCnt="5">
        <dgm:presLayoutVars>
          <dgm:chMax val="0"/>
          <dgm:chPref val="0"/>
        </dgm:presLayoutVars>
      </dgm:prSet>
      <dgm:spPr/>
    </dgm:pt>
    <dgm:pt modelId="{A14DABEC-6229-49D3-BED9-04D69316219B}" type="pres">
      <dgm:prSet presAssocID="{7E6E51F0-AF2B-481E-BDEC-98314AD3B1A7}" presName="sibTrans" presStyleCnt="0"/>
      <dgm:spPr/>
    </dgm:pt>
    <dgm:pt modelId="{3767DD8B-611F-4ABC-A200-2BDE5CC7A542}" type="pres">
      <dgm:prSet presAssocID="{8FB52A6F-2E2B-4705-8892-6DB1BF3F7031}" presName="compNode" presStyleCnt="0"/>
      <dgm:spPr/>
    </dgm:pt>
    <dgm:pt modelId="{16B391D0-3D04-4D7F-9427-2E4C6CC75269}" type="pres">
      <dgm:prSet presAssocID="{8FB52A6F-2E2B-4705-8892-6DB1BF3F7031}" presName="bgRect" presStyleLbl="bgShp" presStyleIdx="2" presStyleCnt="5"/>
      <dgm:spPr/>
    </dgm:pt>
    <dgm:pt modelId="{C30D7B76-6591-4824-8748-289CAAB1C7F0}" type="pres">
      <dgm:prSet presAssocID="{8FB52A6F-2E2B-4705-8892-6DB1BF3F7031}" presName="iconRect" presStyleLbl="node1" presStyleIdx="2" presStyleCnt="5"/>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Portátil com preenchimento sólido"/>
        </a:ext>
      </dgm:extLst>
    </dgm:pt>
    <dgm:pt modelId="{46524787-21F3-436A-BF3D-73B9EE7A2B16}" type="pres">
      <dgm:prSet presAssocID="{8FB52A6F-2E2B-4705-8892-6DB1BF3F7031}" presName="spaceRect" presStyleCnt="0"/>
      <dgm:spPr/>
    </dgm:pt>
    <dgm:pt modelId="{310B7947-822D-4879-8C75-9C6E812BD286}" type="pres">
      <dgm:prSet presAssocID="{8FB52A6F-2E2B-4705-8892-6DB1BF3F7031}" presName="parTx" presStyleLbl="revTx" presStyleIdx="2" presStyleCnt="5">
        <dgm:presLayoutVars>
          <dgm:chMax val="0"/>
          <dgm:chPref val="0"/>
        </dgm:presLayoutVars>
      </dgm:prSet>
      <dgm:spPr/>
    </dgm:pt>
    <dgm:pt modelId="{E78A4DCE-E16A-4D8C-BB38-EDCF8C17444A}" type="pres">
      <dgm:prSet presAssocID="{862A7D75-BF96-47B3-AE86-6DCA556B09C6}" presName="sibTrans" presStyleCnt="0"/>
      <dgm:spPr/>
    </dgm:pt>
    <dgm:pt modelId="{244F5862-4D82-44D0-BEB2-D39E51F89273}" type="pres">
      <dgm:prSet presAssocID="{A6F2BD97-98FD-46E9-AC6C-10DCB953DED6}" presName="compNode" presStyleCnt="0"/>
      <dgm:spPr/>
    </dgm:pt>
    <dgm:pt modelId="{7EE6E625-7C1A-48C0-8715-D9BF5632D9CF}" type="pres">
      <dgm:prSet presAssocID="{A6F2BD97-98FD-46E9-AC6C-10DCB953DED6}" presName="bgRect" presStyleLbl="bgShp" presStyleIdx="3" presStyleCnt="5"/>
      <dgm:spPr/>
    </dgm:pt>
    <dgm:pt modelId="{79DC35B2-43A4-4413-9C65-A9310D8BF043}" type="pres">
      <dgm:prSet presAssocID="{A6F2BD97-98FD-46E9-AC6C-10DCB953DED6}" presName="iconRect" presStyleLbl="node1" presStyleIdx="3" presStyleCnt="5"/>
      <dgm:spPr>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Cartão de crédito com preenchimento sólido"/>
        </a:ext>
      </dgm:extLst>
    </dgm:pt>
    <dgm:pt modelId="{D0381FDC-27F3-40D5-BE44-B22245770D89}" type="pres">
      <dgm:prSet presAssocID="{A6F2BD97-98FD-46E9-AC6C-10DCB953DED6}" presName="spaceRect" presStyleCnt="0"/>
      <dgm:spPr/>
    </dgm:pt>
    <dgm:pt modelId="{36179E68-B28E-49CD-880B-FCADE672A0A4}" type="pres">
      <dgm:prSet presAssocID="{A6F2BD97-98FD-46E9-AC6C-10DCB953DED6}" presName="parTx" presStyleLbl="revTx" presStyleIdx="3" presStyleCnt="5">
        <dgm:presLayoutVars>
          <dgm:chMax val="0"/>
          <dgm:chPref val="0"/>
        </dgm:presLayoutVars>
      </dgm:prSet>
      <dgm:spPr/>
    </dgm:pt>
    <dgm:pt modelId="{971632A6-DCFD-4752-8B7F-4BFC75518FB5}" type="pres">
      <dgm:prSet presAssocID="{2439B50A-5F9E-45A6-B42A-73FBDE2E56BC}" presName="sibTrans" presStyleCnt="0"/>
      <dgm:spPr/>
    </dgm:pt>
    <dgm:pt modelId="{37065274-404C-4318-ACA4-82339812EADD}" type="pres">
      <dgm:prSet presAssocID="{264844E8-6EB7-4FBA-BBA8-737D25DF5D05}" presName="compNode" presStyleCnt="0"/>
      <dgm:spPr/>
    </dgm:pt>
    <dgm:pt modelId="{7B493038-F4EE-48F0-B42A-C988786E611D}" type="pres">
      <dgm:prSet presAssocID="{264844E8-6EB7-4FBA-BBA8-737D25DF5D05}" presName="bgRect" presStyleLbl="bgShp" presStyleIdx="4" presStyleCnt="5"/>
      <dgm:spPr/>
    </dgm:pt>
    <dgm:pt modelId="{375A704C-C5A2-4A56-92C1-B73ECEC7B591}" type="pres">
      <dgm:prSet presAssocID="{264844E8-6EB7-4FBA-BBA8-737D25DF5D05}"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dgm:spPr>
      <dgm:extLst>
        <a:ext uri="{E40237B7-FDA0-4F09-8148-C483321AD2D9}">
          <dgm14:cNvPr xmlns:dgm14="http://schemas.microsoft.com/office/drawing/2010/diagram" id="0" name="" descr="Servidor com preenchimento sólido"/>
        </a:ext>
      </dgm:extLst>
    </dgm:pt>
    <dgm:pt modelId="{3F24B44C-8BE0-47CE-98E2-924F9ABF2884}" type="pres">
      <dgm:prSet presAssocID="{264844E8-6EB7-4FBA-BBA8-737D25DF5D05}" presName="spaceRect" presStyleCnt="0"/>
      <dgm:spPr/>
    </dgm:pt>
    <dgm:pt modelId="{4B7D9FCE-57D2-44A4-BE72-FEF5DCABB559}" type="pres">
      <dgm:prSet presAssocID="{264844E8-6EB7-4FBA-BBA8-737D25DF5D05}" presName="parTx" presStyleLbl="revTx" presStyleIdx="4" presStyleCnt="5">
        <dgm:presLayoutVars>
          <dgm:chMax val="0"/>
          <dgm:chPref val="0"/>
        </dgm:presLayoutVars>
      </dgm:prSet>
      <dgm:spPr/>
    </dgm:pt>
  </dgm:ptLst>
  <dgm:cxnLst>
    <dgm:cxn modelId="{9062320F-2FC0-4DBA-B88C-CEFA58ACDDE9}" type="presOf" srcId="{C31A95F5-1956-4A03-8A83-3AA81549F6B0}" destId="{0B809949-3A32-4C63-AA7C-E3842442EB38}" srcOrd="0" destOrd="0" presId="urn:microsoft.com/office/officeart/2018/2/layout/IconVerticalSolidList"/>
    <dgm:cxn modelId="{1D39312F-B314-44EF-841E-5AE3531A6311}" srcId="{250C4944-EBE9-4426-8F97-B850454C1400}" destId="{AA29A014-E584-41A2-A638-55C191995BC8}" srcOrd="1" destOrd="0" parTransId="{5B3B1CD3-A077-4126-856A-43FA1779C787}" sibTransId="{7E6E51F0-AF2B-481E-BDEC-98314AD3B1A7}"/>
    <dgm:cxn modelId="{A4D6C53B-20AD-4551-859A-5ADA315ABC18}" type="presOf" srcId="{A6F2BD97-98FD-46E9-AC6C-10DCB953DED6}" destId="{36179E68-B28E-49CD-880B-FCADE672A0A4}" srcOrd="0" destOrd="0" presId="urn:microsoft.com/office/officeart/2018/2/layout/IconVerticalSolidList"/>
    <dgm:cxn modelId="{A5C65F3C-617A-4AB7-8F46-CD86D15E20DD}" type="presOf" srcId="{8FB52A6F-2E2B-4705-8892-6DB1BF3F7031}" destId="{310B7947-822D-4879-8C75-9C6E812BD286}" srcOrd="0" destOrd="0" presId="urn:microsoft.com/office/officeart/2018/2/layout/IconVerticalSolidList"/>
    <dgm:cxn modelId="{0713E34C-8868-4AFD-ABE0-FCC02D3615D9}" srcId="{250C4944-EBE9-4426-8F97-B850454C1400}" destId="{C31A95F5-1956-4A03-8A83-3AA81549F6B0}" srcOrd="0" destOrd="0" parTransId="{710C360A-DA99-4657-B6AA-93B5EC7A33EF}" sibTransId="{D0DFBFD9-87EC-44E4-BE1A-1B3639EDA1D2}"/>
    <dgm:cxn modelId="{4482704F-E0F6-42C8-BE2E-6F26051CA471}" type="presOf" srcId="{AA29A014-E584-41A2-A638-55C191995BC8}" destId="{A8B8EFFC-E8F1-4E21-87E3-F027239D044E}" srcOrd="0" destOrd="0" presId="urn:microsoft.com/office/officeart/2018/2/layout/IconVerticalSolidList"/>
    <dgm:cxn modelId="{66178470-7950-4F44-8539-F288C14E337F}" srcId="{250C4944-EBE9-4426-8F97-B850454C1400}" destId="{8FB52A6F-2E2B-4705-8892-6DB1BF3F7031}" srcOrd="2" destOrd="0" parTransId="{9D6DC051-89F4-4E18-B8E4-9D9A9D1D4C5C}" sibTransId="{862A7D75-BF96-47B3-AE86-6DCA556B09C6}"/>
    <dgm:cxn modelId="{A017B974-B67A-4099-B8F0-7FE6B6702551}" type="presOf" srcId="{264844E8-6EB7-4FBA-BBA8-737D25DF5D05}" destId="{4B7D9FCE-57D2-44A4-BE72-FEF5DCABB559}" srcOrd="0" destOrd="0" presId="urn:microsoft.com/office/officeart/2018/2/layout/IconVerticalSolidList"/>
    <dgm:cxn modelId="{21DDD096-AFB9-4F9B-B76B-CBB017F93DA2}" srcId="{250C4944-EBE9-4426-8F97-B850454C1400}" destId="{264844E8-6EB7-4FBA-BBA8-737D25DF5D05}" srcOrd="4" destOrd="0" parTransId="{103EF013-89D5-4D3D-B5EA-B0B3202A477C}" sibTransId="{849F156A-0155-4C26-B435-9F2ABEBC3197}"/>
    <dgm:cxn modelId="{0AE037A2-4631-441C-8BA2-DA4518D76FF3}" type="presOf" srcId="{250C4944-EBE9-4426-8F97-B850454C1400}" destId="{254257B0-3267-4360-ADD5-0A500A3235AD}" srcOrd="0" destOrd="0" presId="urn:microsoft.com/office/officeart/2018/2/layout/IconVerticalSolidList"/>
    <dgm:cxn modelId="{5CF866F3-0DD4-4051-AD34-0DE747D6B4B2}" srcId="{250C4944-EBE9-4426-8F97-B850454C1400}" destId="{A6F2BD97-98FD-46E9-AC6C-10DCB953DED6}" srcOrd="3" destOrd="0" parTransId="{FD869F39-7BA5-43EE-9EAE-B8C464C3D1B2}" sibTransId="{2439B50A-5F9E-45A6-B42A-73FBDE2E56BC}"/>
    <dgm:cxn modelId="{CFCDACBA-2E9D-4EE4-9E52-BCFA441E663C}" type="presParOf" srcId="{254257B0-3267-4360-ADD5-0A500A3235AD}" destId="{EA15597B-E42F-4438-B5EF-B62D96DC4365}" srcOrd="0" destOrd="0" presId="urn:microsoft.com/office/officeart/2018/2/layout/IconVerticalSolidList"/>
    <dgm:cxn modelId="{CCC24440-0451-44E3-958B-667968E856E3}" type="presParOf" srcId="{EA15597B-E42F-4438-B5EF-B62D96DC4365}" destId="{3A7ACBE4-0CEE-4403-BEA0-173CD43D3890}" srcOrd="0" destOrd="0" presId="urn:microsoft.com/office/officeart/2018/2/layout/IconVerticalSolidList"/>
    <dgm:cxn modelId="{D99BB33B-C03D-482D-ABB0-9091F586A7B6}" type="presParOf" srcId="{EA15597B-E42F-4438-B5EF-B62D96DC4365}" destId="{5D237154-A306-4667-8C68-1556AA8D37E2}" srcOrd="1" destOrd="0" presId="urn:microsoft.com/office/officeart/2018/2/layout/IconVerticalSolidList"/>
    <dgm:cxn modelId="{3B3084F5-C988-44A6-B552-CFDCA23DA151}" type="presParOf" srcId="{EA15597B-E42F-4438-B5EF-B62D96DC4365}" destId="{1D4FFD68-0977-4542-84B5-6382695C2649}" srcOrd="2" destOrd="0" presId="urn:microsoft.com/office/officeart/2018/2/layout/IconVerticalSolidList"/>
    <dgm:cxn modelId="{19CA8B1E-6EDC-457D-8297-54613D852A14}" type="presParOf" srcId="{EA15597B-E42F-4438-B5EF-B62D96DC4365}" destId="{0B809949-3A32-4C63-AA7C-E3842442EB38}" srcOrd="3" destOrd="0" presId="urn:microsoft.com/office/officeart/2018/2/layout/IconVerticalSolidList"/>
    <dgm:cxn modelId="{1D88ADF6-0563-4DDB-AD20-66A388C06A0D}" type="presParOf" srcId="{254257B0-3267-4360-ADD5-0A500A3235AD}" destId="{58758BF0-0C00-49EF-8347-40D19DDA5E15}" srcOrd="1" destOrd="0" presId="urn:microsoft.com/office/officeart/2018/2/layout/IconVerticalSolidList"/>
    <dgm:cxn modelId="{13C349FB-FF98-442F-B8C2-B49D00A0B258}" type="presParOf" srcId="{254257B0-3267-4360-ADD5-0A500A3235AD}" destId="{DACC691A-8B2A-466F-A307-8B8E0E494E4F}" srcOrd="2" destOrd="0" presId="urn:microsoft.com/office/officeart/2018/2/layout/IconVerticalSolidList"/>
    <dgm:cxn modelId="{6658747B-2690-4849-A44F-C8D41A65E419}" type="presParOf" srcId="{DACC691A-8B2A-466F-A307-8B8E0E494E4F}" destId="{11348FB0-D561-4222-ABCD-BEB65AEA451E}" srcOrd="0" destOrd="0" presId="urn:microsoft.com/office/officeart/2018/2/layout/IconVerticalSolidList"/>
    <dgm:cxn modelId="{DFC12EC9-2521-41F3-B344-CB00FEED359E}" type="presParOf" srcId="{DACC691A-8B2A-466F-A307-8B8E0E494E4F}" destId="{80D6EFED-7AFC-43D2-A0DF-1B32B8D52D33}" srcOrd="1" destOrd="0" presId="urn:microsoft.com/office/officeart/2018/2/layout/IconVerticalSolidList"/>
    <dgm:cxn modelId="{9E2CA26A-E551-4B28-B161-69CA1D24A54B}" type="presParOf" srcId="{DACC691A-8B2A-466F-A307-8B8E0E494E4F}" destId="{1AB3E7B8-BAEE-4DCD-B745-8FB8883892F1}" srcOrd="2" destOrd="0" presId="urn:microsoft.com/office/officeart/2018/2/layout/IconVerticalSolidList"/>
    <dgm:cxn modelId="{9A6B95F1-A230-4D25-952E-8AEC6B06D810}" type="presParOf" srcId="{DACC691A-8B2A-466F-A307-8B8E0E494E4F}" destId="{A8B8EFFC-E8F1-4E21-87E3-F027239D044E}" srcOrd="3" destOrd="0" presId="urn:microsoft.com/office/officeart/2018/2/layout/IconVerticalSolidList"/>
    <dgm:cxn modelId="{D58CE119-0A8F-4F06-A905-23BC0F912738}" type="presParOf" srcId="{254257B0-3267-4360-ADD5-0A500A3235AD}" destId="{A14DABEC-6229-49D3-BED9-04D69316219B}" srcOrd="3" destOrd="0" presId="urn:microsoft.com/office/officeart/2018/2/layout/IconVerticalSolidList"/>
    <dgm:cxn modelId="{3B1E9ADA-4E32-4AAF-AEF6-2A82ED3BA99A}" type="presParOf" srcId="{254257B0-3267-4360-ADD5-0A500A3235AD}" destId="{3767DD8B-611F-4ABC-A200-2BDE5CC7A542}" srcOrd="4" destOrd="0" presId="urn:microsoft.com/office/officeart/2018/2/layout/IconVerticalSolidList"/>
    <dgm:cxn modelId="{D631CEA5-18BF-4715-BF67-57D096952396}" type="presParOf" srcId="{3767DD8B-611F-4ABC-A200-2BDE5CC7A542}" destId="{16B391D0-3D04-4D7F-9427-2E4C6CC75269}" srcOrd="0" destOrd="0" presId="urn:microsoft.com/office/officeart/2018/2/layout/IconVerticalSolidList"/>
    <dgm:cxn modelId="{856FF46F-8E57-4700-9151-3A8565B58725}" type="presParOf" srcId="{3767DD8B-611F-4ABC-A200-2BDE5CC7A542}" destId="{C30D7B76-6591-4824-8748-289CAAB1C7F0}" srcOrd="1" destOrd="0" presId="urn:microsoft.com/office/officeart/2018/2/layout/IconVerticalSolidList"/>
    <dgm:cxn modelId="{80B2EC0E-4811-44DD-9C95-84D643B9C4B8}" type="presParOf" srcId="{3767DD8B-611F-4ABC-A200-2BDE5CC7A542}" destId="{46524787-21F3-436A-BF3D-73B9EE7A2B16}" srcOrd="2" destOrd="0" presId="urn:microsoft.com/office/officeart/2018/2/layout/IconVerticalSolidList"/>
    <dgm:cxn modelId="{8C1D8409-3887-4499-92BD-AD9690DCF7F9}" type="presParOf" srcId="{3767DD8B-611F-4ABC-A200-2BDE5CC7A542}" destId="{310B7947-822D-4879-8C75-9C6E812BD286}" srcOrd="3" destOrd="0" presId="urn:microsoft.com/office/officeart/2018/2/layout/IconVerticalSolidList"/>
    <dgm:cxn modelId="{44E9F2FE-4B57-4846-BCEE-4811B6FD4CE8}" type="presParOf" srcId="{254257B0-3267-4360-ADD5-0A500A3235AD}" destId="{E78A4DCE-E16A-4D8C-BB38-EDCF8C17444A}" srcOrd="5" destOrd="0" presId="urn:microsoft.com/office/officeart/2018/2/layout/IconVerticalSolidList"/>
    <dgm:cxn modelId="{E3F00F99-3AA3-4D8F-99D0-5C417ADA3FBE}" type="presParOf" srcId="{254257B0-3267-4360-ADD5-0A500A3235AD}" destId="{244F5862-4D82-44D0-BEB2-D39E51F89273}" srcOrd="6" destOrd="0" presId="urn:microsoft.com/office/officeart/2018/2/layout/IconVerticalSolidList"/>
    <dgm:cxn modelId="{0C99FB01-CE2C-40A4-B702-732694627ED4}" type="presParOf" srcId="{244F5862-4D82-44D0-BEB2-D39E51F89273}" destId="{7EE6E625-7C1A-48C0-8715-D9BF5632D9CF}" srcOrd="0" destOrd="0" presId="urn:microsoft.com/office/officeart/2018/2/layout/IconVerticalSolidList"/>
    <dgm:cxn modelId="{DE664676-D9F9-41D2-8BF7-8F97C4DE904B}" type="presParOf" srcId="{244F5862-4D82-44D0-BEB2-D39E51F89273}" destId="{79DC35B2-43A4-4413-9C65-A9310D8BF043}" srcOrd="1" destOrd="0" presId="urn:microsoft.com/office/officeart/2018/2/layout/IconVerticalSolidList"/>
    <dgm:cxn modelId="{3D1A9C03-5C72-4EB3-BCF5-B195FB636E76}" type="presParOf" srcId="{244F5862-4D82-44D0-BEB2-D39E51F89273}" destId="{D0381FDC-27F3-40D5-BE44-B22245770D89}" srcOrd="2" destOrd="0" presId="urn:microsoft.com/office/officeart/2018/2/layout/IconVerticalSolidList"/>
    <dgm:cxn modelId="{E7D1CC02-4527-47D8-9C74-8BE7B4DD9422}" type="presParOf" srcId="{244F5862-4D82-44D0-BEB2-D39E51F89273}" destId="{36179E68-B28E-49CD-880B-FCADE672A0A4}" srcOrd="3" destOrd="0" presId="urn:microsoft.com/office/officeart/2018/2/layout/IconVerticalSolidList"/>
    <dgm:cxn modelId="{5CDDF80E-764F-454C-91E7-3EF22B928D5D}" type="presParOf" srcId="{254257B0-3267-4360-ADD5-0A500A3235AD}" destId="{971632A6-DCFD-4752-8B7F-4BFC75518FB5}" srcOrd="7" destOrd="0" presId="urn:microsoft.com/office/officeart/2018/2/layout/IconVerticalSolidList"/>
    <dgm:cxn modelId="{77C1C0C4-E3E8-4117-ABF3-232B02070AF7}" type="presParOf" srcId="{254257B0-3267-4360-ADD5-0A500A3235AD}" destId="{37065274-404C-4318-ACA4-82339812EADD}" srcOrd="8" destOrd="0" presId="urn:microsoft.com/office/officeart/2018/2/layout/IconVerticalSolidList"/>
    <dgm:cxn modelId="{B13102D9-58AF-4BF0-B318-741D8155B754}" type="presParOf" srcId="{37065274-404C-4318-ACA4-82339812EADD}" destId="{7B493038-F4EE-48F0-B42A-C988786E611D}" srcOrd="0" destOrd="0" presId="urn:microsoft.com/office/officeart/2018/2/layout/IconVerticalSolidList"/>
    <dgm:cxn modelId="{29FC386F-272A-483C-BE14-DC4D83833565}" type="presParOf" srcId="{37065274-404C-4318-ACA4-82339812EADD}" destId="{375A704C-C5A2-4A56-92C1-B73ECEC7B591}" srcOrd="1" destOrd="0" presId="urn:microsoft.com/office/officeart/2018/2/layout/IconVerticalSolidList"/>
    <dgm:cxn modelId="{184319FA-E103-4AB0-B752-C88E7BCCC944}" type="presParOf" srcId="{37065274-404C-4318-ACA4-82339812EADD}" destId="{3F24B44C-8BE0-47CE-98E2-924F9ABF2884}" srcOrd="2" destOrd="0" presId="urn:microsoft.com/office/officeart/2018/2/layout/IconVerticalSolidList"/>
    <dgm:cxn modelId="{183F9FE9-F489-4F64-B583-1A4FDC4FBD59}" type="presParOf" srcId="{37065274-404C-4318-ACA4-82339812EADD}" destId="{4B7D9FCE-57D2-44A4-BE72-FEF5DCABB559}"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50C4944-EBE9-4426-8F97-B850454C1400}"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C31A95F5-1956-4A03-8A83-3AA81549F6B0}">
      <dgm:prSet/>
      <dgm:spPr/>
      <dgm:t>
        <a:bodyPr/>
        <a:lstStyle/>
        <a:p>
          <a:pPr>
            <a:lnSpc>
              <a:spcPct val="100000"/>
            </a:lnSpc>
          </a:pPr>
          <a:r>
            <a:rPr lang="pt-PT" dirty="0"/>
            <a:t>Departamento interno de Segurança</a:t>
          </a:r>
          <a:endParaRPr lang="en-US" dirty="0"/>
        </a:p>
      </dgm:t>
    </dgm:pt>
    <dgm:pt modelId="{710C360A-DA99-4657-B6AA-93B5EC7A33EF}" type="parTrans" cxnId="{0713E34C-8868-4AFD-ABE0-FCC02D3615D9}">
      <dgm:prSet/>
      <dgm:spPr/>
      <dgm:t>
        <a:bodyPr/>
        <a:lstStyle/>
        <a:p>
          <a:endParaRPr lang="en-US"/>
        </a:p>
      </dgm:t>
    </dgm:pt>
    <dgm:pt modelId="{D0DFBFD9-87EC-44E4-BE1A-1B3639EDA1D2}" type="sibTrans" cxnId="{0713E34C-8868-4AFD-ABE0-FCC02D3615D9}">
      <dgm:prSet/>
      <dgm:spPr/>
      <dgm:t>
        <a:bodyPr/>
        <a:lstStyle/>
        <a:p>
          <a:endParaRPr lang="en-US"/>
        </a:p>
      </dgm:t>
    </dgm:pt>
    <dgm:pt modelId="{AA29A014-E584-41A2-A638-55C191995BC8}">
      <dgm:prSet/>
      <dgm:spPr/>
      <dgm:t>
        <a:bodyPr/>
        <a:lstStyle/>
        <a:p>
          <a:pPr>
            <a:lnSpc>
              <a:spcPct val="100000"/>
            </a:lnSpc>
          </a:pPr>
          <a:r>
            <a:rPr lang="en-US" dirty="0"/>
            <a:t>Security Operations Center (SOC)</a:t>
          </a:r>
        </a:p>
      </dgm:t>
    </dgm:pt>
    <dgm:pt modelId="{5B3B1CD3-A077-4126-856A-43FA1779C787}" type="parTrans" cxnId="{1D39312F-B314-44EF-841E-5AE3531A6311}">
      <dgm:prSet/>
      <dgm:spPr/>
      <dgm:t>
        <a:bodyPr/>
        <a:lstStyle/>
        <a:p>
          <a:endParaRPr lang="en-US"/>
        </a:p>
      </dgm:t>
    </dgm:pt>
    <dgm:pt modelId="{7E6E51F0-AF2B-481E-BDEC-98314AD3B1A7}" type="sibTrans" cxnId="{1D39312F-B314-44EF-841E-5AE3531A6311}">
      <dgm:prSet/>
      <dgm:spPr/>
      <dgm:t>
        <a:bodyPr/>
        <a:lstStyle/>
        <a:p>
          <a:endParaRPr lang="en-US"/>
        </a:p>
      </dgm:t>
    </dgm:pt>
    <dgm:pt modelId="{A6F2BD97-98FD-46E9-AC6C-10DCB953DED6}">
      <dgm:prSet/>
      <dgm:spPr/>
      <dgm:t>
        <a:bodyPr/>
        <a:lstStyle/>
        <a:p>
          <a:pPr>
            <a:lnSpc>
              <a:spcPct val="100000"/>
            </a:lnSpc>
          </a:pPr>
          <a:r>
            <a:rPr lang="en-US" dirty="0" err="1"/>
            <a:t>Verificar</a:t>
          </a:r>
          <a:r>
            <a:rPr lang="en-US" dirty="0"/>
            <a:t> ports de rede </a:t>
          </a:r>
          <a:r>
            <a:rPr lang="en-US" dirty="0" err="1"/>
            <a:t>abertas</a:t>
          </a:r>
          <a:r>
            <a:rPr lang="en-US" dirty="0"/>
            <a:t>, </a:t>
          </a:r>
          <a:r>
            <a:rPr lang="en-US" dirty="0" err="1"/>
            <a:t>equipamentos</a:t>
          </a:r>
          <a:r>
            <a:rPr lang="en-US" dirty="0"/>
            <a:t> que </a:t>
          </a:r>
          <a:r>
            <a:rPr lang="en-US" dirty="0" err="1"/>
            <a:t>existem</a:t>
          </a:r>
          <a:r>
            <a:rPr lang="en-US" dirty="0"/>
            <a:t> </a:t>
          </a:r>
          <a:r>
            <a:rPr lang="en-US" dirty="0" err="1"/>
            <a:t>na</a:t>
          </a:r>
          <a:r>
            <a:rPr lang="en-US" dirty="0"/>
            <a:t> rede e Política de Backups</a:t>
          </a:r>
        </a:p>
      </dgm:t>
    </dgm:pt>
    <dgm:pt modelId="{FD869F39-7BA5-43EE-9EAE-B8C464C3D1B2}" type="parTrans" cxnId="{5CF866F3-0DD4-4051-AD34-0DE747D6B4B2}">
      <dgm:prSet/>
      <dgm:spPr/>
      <dgm:t>
        <a:bodyPr/>
        <a:lstStyle/>
        <a:p>
          <a:endParaRPr lang="en-US"/>
        </a:p>
      </dgm:t>
    </dgm:pt>
    <dgm:pt modelId="{2439B50A-5F9E-45A6-B42A-73FBDE2E56BC}" type="sibTrans" cxnId="{5CF866F3-0DD4-4051-AD34-0DE747D6B4B2}">
      <dgm:prSet/>
      <dgm:spPr/>
      <dgm:t>
        <a:bodyPr/>
        <a:lstStyle/>
        <a:p>
          <a:endParaRPr lang="en-US"/>
        </a:p>
      </dgm:t>
    </dgm:pt>
    <dgm:pt modelId="{8FB52A6F-2E2B-4705-8892-6DB1BF3F7031}">
      <dgm:prSet/>
      <dgm:spPr/>
      <dgm:t>
        <a:bodyPr/>
        <a:lstStyle/>
        <a:p>
          <a:pPr>
            <a:lnSpc>
              <a:spcPct val="100000"/>
            </a:lnSpc>
          </a:pPr>
          <a:r>
            <a:rPr lang="pt-PT" dirty="0" err="1"/>
            <a:t>Chief</a:t>
          </a:r>
          <a:r>
            <a:rPr lang="pt-PT" dirty="0"/>
            <a:t> </a:t>
          </a:r>
          <a:r>
            <a:rPr lang="pt-PT" dirty="0" err="1"/>
            <a:t>Information</a:t>
          </a:r>
          <a:r>
            <a:rPr lang="pt-PT" dirty="0"/>
            <a:t> </a:t>
          </a:r>
          <a:r>
            <a:rPr lang="pt-PT" dirty="0" err="1"/>
            <a:t>Security</a:t>
          </a:r>
          <a:r>
            <a:rPr lang="pt-PT" dirty="0"/>
            <a:t> </a:t>
          </a:r>
          <a:r>
            <a:rPr lang="pt-PT" dirty="0" err="1"/>
            <a:t>Officer</a:t>
          </a:r>
          <a:r>
            <a:rPr lang="pt-PT" dirty="0"/>
            <a:t> (CISO)</a:t>
          </a:r>
          <a:endParaRPr lang="en-US" dirty="0"/>
        </a:p>
      </dgm:t>
    </dgm:pt>
    <dgm:pt modelId="{862A7D75-BF96-47B3-AE86-6DCA556B09C6}" type="sibTrans" cxnId="{66178470-7950-4F44-8539-F288C14E337F}">
      <dgm:prSet/>
      <dgm:spPr/>
      <dgm:t>
        <a:bodyPr/>
        <a:lstStyle/>
        <a:p>
          <a:endParaRPr lang="en-US"/>
        </a:p>
      </dgm:t>
    </dgm:pt>
    <dgm:pt modelId="{9D6DC051-89F4-4E18-B8E4-9D9A9D1D4C5C}" type="parTrans" cxnId="{66178470-7950-4F44-8539-F288C14E337F}">
      <dgm:prSet/>
      <dgm:spPr/>
      <dgm:t>
        <a:bodyPr/>
        <a:lstStyle/>
        <a:p>
          <a:endParaRPr lang="en-US"/>
        </a:p>
      </dgm:t>
    </dgm:pt>
    <dgm:pt modelId="{627D07E8-3379-4D60-AB99-5D781F5340B3}">
      <dgm:prSet/>
      <dgm:spPr/>
      <dgm:t>
        <a:bodyPr/>
        <a:lstStyle/>
        <a:p>
          <a:pPr>
            <a:lnSpc>
              <a:spcPct val="100000"/>
            </a:lnSpc>
          </a:pPr>
          <a:r>
            <a:rPr lang="en-US" dirty="0" err="1"/>
            <a:t>Sensibilização</a:t>
          </a:r>
          <a:r>
            <a:rPr lang="en-US" dirty="0"/>
            <a:t> a </a:t>
          </a:r>
          <a:r>
            <a:rPr lang="en-US" dirty="0" err="1"/>
            <a:t>nível</a:t>
          </a:r>
          <a:r>
            <a:rPr lang="en-US" dirty="0"/>
            <a:t> de passwords e emails</a:t>
          </a:r>
        </a:p>
      </dgm:t>
    </dgm:pt>
    <dgm:pt modelId="{9273AAD9-EFDF-4407-8B6A-4D9EF56A5776}" type="parTrans" cxnId="{63F187CD-866A-43BA-BF28-73B3695BC932}">
      <dgm:prSet/>
      <dgm:spPr/>
      <dgm:t>
        <a:bodyPr/>
        <a:lstStyle/>
        <a:p>
          <a:endParaRPr lang="pt-PT"/>
        </a:p>
      </dgm:t>
    </dgm:pt>
    <dgm:pt modelId="{352005E7-FCC2-4916-9936-1906607CCE14}" type="sibTrans" cxnId="{63F187CD-866A-43BA-BF28-73B3695BC932}">
      <dgm:prSet/>
      <dgm:spPr/>
      <dgm:t>
        <a:bodyPr/>
        <a:lstStyle/>
        <a:p>
          <a:endParaRPr lang="pt-PT"/>
        </a:p>
      </dgm:t>
    </dgm:pt>
    <dgm:pt modelId="{2FC87E5D-A214-4B02-AA3A-524A66B5F171}">
      <dgm:prSet/>
      <dgm:spPr/>
      <dgm:t>
        <a:bodyPr/>
        <a:lstStyle/>
        <a:p>
          <a:pPr>
            <a:lnSpc>
              <a:spcPct val="100000"/>
            </a:lnSpc>
          </a:pPr>
          <a:r>
            <a:rPr lang="en-US" dirty="0"/>
            <a:t>ERP, SAP e </a:t>
          </a:r>
          <a:r>
            <a:rPr lang="en-US" dirty="0" err="1"/>
            <a:t>portais</a:t>
          </a:r>
          <a:r>
            <a:rPr lang="en-US" dirty="0"/>
            <a:t> </a:t>
          </a:r>
          <a:r>
            <a:rPr lang="en-US" dirty="0" err="1"/>
            <a:t>internos</a:t>
          </a:r>
          <a:endParaRPr lang="en-US" dirty="0"/>
        </a:p>
      </dgm:t>
    </dgm:pt>
    <dgm:pt modelId="{66DE0608-E9D0-42FD-BD7E-ABE47DA4B1D1}" type="parTrans" cxnId="{7DA6FBB2-9E1F-4B3B-895B-E685FDCB316F}">
      <dgm:prSet/>
      <dgm:spPr/>
      <dgm:t>
        <a:bodyPr/>
        <a:lstStyle/>
        <a:p>
          <a:endParaRPr lang="pt-PT"/>
        </a:p>
      </dgm:t>
    </dgm:pt>
    <dgm:pt modelId="{DB4164AA-6DD8-41ED-BD06-C4CD07D6D83F}" type="sibTrans" cxnId="{7DA6FBB2-9E1F-4B3B-895B-E685FDCB316F}">
      <dgm:prSet/>
      <dgm:spPr/>
      <dgm:t>
        <a:bodyPr/>
        <a:lstStyle/>
        <a:p>
          <a:endParaRPr lang="pt-PT"/>
        </a:p>
      </dgm:t>
    </dgm:pt>
    <dgm:pt modelId="{254257B0-3267-4360-ADD5-0A500A3235AD}" type="pres">
      <dgm:prSet presAssocID="{250C4944-EBE9-4426-8F97-B850454C1400}" presName="root" presStyleCnt="0">
        <dgm:presLayoutVars>
          <dgm:dir/>
          <dgm:resizeHandles val="exact"/>
        </dgm:presLayoutVars>
      </dgm:prSet>
      <dgm:spPr/>
    </dgm:pt>
    <dgm:pt modelId="{EA15597B-E42F-4438-B5EF-B62D96DC4365}" type="pres">
      <dgm:prSet presAssocID="{C31A95F5-1956-4A03-8A83-3AA81549F6B0}" presName="compNode" presStyleCnt="0"/>
      <dgm:spPr/>
    </dgm:pt>
    <dgm:pt modelId="{3A7ACBE4-0CEE-4403-BEA0-173CD43D3890}" type="pres">
      <dgm:prSet presAssocID="{C31A95F5-1956-4A03-8A83-3AA81549F6B0}" presName="bgRect" presStyleLbl="bgShp" presStyleIdx="0" presStyleCnt="6"/>
      <dgm:spPr/>
    </dgm:pt>
    <dgm:pt modelId="{5D237154-A306-4667-8C68-1556AA8D37E2}" type="pres">
      <dgm:prSet presAssocID="{C31A95F5-1956-4A03-8A83-3AA81549F6B0}"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Desbloquear com preenchimento sólido"/>
        </a:ext>
      </dgm:extLst>
    </dgm:pt>
    <dgm:pt modelId="{1D4FFD68-0977-4542-84B5-6382695C2649}" type="pres">
      <dgm:prSet presAssocID="{C31A95F5-1956-4A03-8A83-3AA81549F6B0}" presName="spaceRect" presStyleCnt="0"/>
      <dgm:spPr/>
    </dgm:pt>
    <dgm:pt modelId="{0B809949-3A32-4C63-AA7C-E3842442EB38}" type="pres">
      <dgm:prSet presAssocID="{C31A95F5-1956-4A03-8A83-3AA81549F6B0}" presName="parTx" presStyleLbl="revTx" presStyleIdx="0" presStyleCnt="6">
        <dgm:presLayoutVars>
          <dgm:chMax val="0"/>
          <dgm:chPref val="0"/>
        </dgm:presLayoutVars>
      </dgm:prSet>
      <dgm:spPr/>
    </dgm:pt>
    <dgm:pt modelId="{58758BF0-0C00-49EF-8347-40D19DDA5E15}" type="pres">
      <dgm:prSet presAssocID="{D0DFBFD9-87EC-44E4-BE1A-1B3639EDA1D2}" presName="sibTrans" presStyleCnt="0"/>
      <dgm:spPr/>
    </dgm:pt>
    <dgm:pt modelId="{DACC691A-8B2A-466F-A307-8B8E0E494E4F}" type="pres">
      <dgm:prSet presAssocID="{AA29A014-E584-41A2-A638-55C191995BC8}" presName="compNode" presStyleCnt="0"/>
      <dgm:spPr/>
    </dgm:pt>
    <dgm:pt modelId="{11348FB0-D561-4222-ABCD-BEB65AEA451E}" type="pres">
      <dgm:prSet presAssocID="{AA29A014-E584-41A2-A638-55C191995BC8}" presName="bgRect" presStyleLbl="bgShp" presStyleIdx="1" presStyleCnt="6"/>
      <dgm:spPr/>
    </dgm:pt>
    <dgm:pt modelId="{80D6EFED-7AFC-43D2-A0DF-1B32B8D52D33}" type="pres">
      <dgm:prSet presAssocID="{AA29A014-E584-41A2-A638-55C191995BC8}"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Debate de ideias em grupo com preenchimento sólido"/>
        </a:ext>
      </dgm:extLst>
    </dgm:pt>
    <dgm:pt modelId="{1AB3E7B8-BAEE-4DCD-B745-8FB8883892F1}" type="pres">
      <dgm:prSet presAssocID="{AA29A014-E584-41A2-A638-55C191995BC8}" presName="spaceRect" presStyleCnt="0"/>
      <dgm:spPr/>
    </dgm:pt>
    <dgm:pt modelId="{A8B8EFFC-E8F1-4E21-87E3-F027239D044E}" type="pres">
      <dgm:prSet presAssocID="{AA29A014-E584-41A2-A638-55C191995BC8}" presName="parTx" presStyleLbl="revTx" presStyleIdx="1" presStyleCnt="6">
        <dgm:presLayoutVars>
          <dgm:chMax val="0"/>
          <dgm:chPref val="0"/>
        </dgm:presLayoutVars>
      </dgm:prSet>
      <dgm:spPr/>
    </dgm:pt>
    <dgm:pt modelId="{A14DABEC-6229-49D3-BED9-04D69316219B}" type="pres">
      <dgm:prSet presAssocID="{7E6E51F0-AF2B-481E-BDEC-98314AD3B1A7}" presName="sibTrans" presStyleCnt="0"/>
      <dgm:spPr/>
    </dgm:pt>
    <dgm:pt modelId="{3767DD8B-611F-4ABC-A200-2BDE5CC7A542}" type="pres">
      <dgm:prSet presAssocID="{8FB52A6F-2E2B-4705-8892-6DB1BF3F7031}" presName="compNode" presStyleCnt="0"/>
      <dgm:spPr/>
    </dgm:pt>
    <dgm:pt modelId="{16B391D0-3D04-4D7F-9427-2E4C6CC75269}" type="pres">
      <dgm:prSet presAssocID="{8FB52A6F-2E2B-4705-8892-6DB1BF3F7031}" presName="bgRect" presStyleLbl="bgShp" presStyleIdx="2" presStyleCnt="6"/>
      <dgm:spPr/>
    </dgm:pt>
    <dgm:pt modelId="{C30D7B76-6591-4824-8748-289CAAB1C7F0}" type="pres">
      <dgm:prSet presAssocID="{8FB52A6F-2E2B-4705-8892-6DB1BF3F7031}"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Operário da construção civil com preenchimento sólido"/>
        </a:ext>
      </dgm:extLst>
    </dgm:pt>
    <dgm:pt modelId="{46524787-21F3-436A-BF3D-73B9EE7A2B16}" type="pres">
      <dgm:prSet presAssocID="{8FB52A6F-2E2B-4705-8892-6DB1BF3F7031}" presName="spaceRect" presStyleCnt="0"/>
      <dgm:spPr/>
    </dgm:pt>
    <dgm:pt modelId="{310B7947-822D-4879-8C75-9C6E812BD286}" type="pres">
      <dgm:prSet presAssocID="{8FB52A6F-2E2B-4705-8892-6DB1BF3F7031}" presName="parTx" presStyleLbl="revTx" presStyleIdx="2" presStyleCnt="6">
        <dgm:presLayoutVars>
          <dgm:chMax val="0"/>
          <dgm:chPref val="0"/>
        </dgm:presLayoutVars>
      </dgm:prSet>
      <dgm:spPr/>
    </dgm:pt>
    <dgm:pt modelId="{E78A4DCE-E16A-4D8C-BB38-EDCF8C17444A}" type="pres">
      <dgm:prSet presAssocID="{862A7D75-BF96-47B3-AE86-6DCA556B09C6}" presName="sibTrans" presStyleCnt="0"/>
      <dgm:spPr/>
    </dgm:pt>
    <dgm:pt modelId="{244F5862-4D82-44D0-BEB2-D39E51F89273}" type="pres">
      <dgm:prSet presAssocID="{A6F2BD97-98FD-46E9-AC6C-10DCB953DED6}" presName="compNode" presStyleCnt="0"/>
      <dgm:spPr/>
    </dgm:pt>
    <dgm:pt modelId="{7EE6E625-7C1A-48C0-8715-D9BF5632D9CF}" type="pres">
      <dgm:prSet presAssocID="{A6F2BD97-98FD-46E9-AC6C-10DCB953DED6}" presName="bgRect" presStyleLbl="bgShp" presStyleIdx="3" presStyleCnt="6"/>
      <dgm:spPr/>
    </dgm:pt>
    <dgm:pt modelId="{79DC35B2-43A4-4413-9C65-A9310D8BF043}" type="pres">
      <dgm:prSet presAssocID="{A6F2BD97-98FD-46E9-AC6C-10DCB953DED6}"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Olho com preenchimento sólido"/>
        </a:ext>
      </dgm:extLst>
    </dgm:pt>
    <dgm:pt modelId="{D0381FDC-27F3-40D5-BE44-B22245770D89}" type="pres">
      <dgm:prSet presAssocID="{A6F2BD97-98FD-46E9-AC6C-10DCB953DED6}" presName="spaceRect" presStyleCnt="0"/>
      <dgm:spPr/>
    </dgm:pt>
    <dgm:pt modelId="{36179E68-B28E-49CD-880B-FCADE672A0A4}" type="pres">
      <dgm:prSet presAssocID="{A6F2BD97-98FD-46E9-AC6C-10DCB953DED6}" presName="parTx" presStyleLbl="revTx" presStyleIdx="3" presStyleCnt="6">
        <dgm:presLayoutVars>
          <dgm:chMax val="0"/>
          <dgm:chPref val="0"/>
        </dgm:presLayoutVars>
      </dgm:prSet>
      <dgm:spPr/>
    </dgm:pt>
    <dgm:pt modelId="{62ACC8AC-CA3A-4F7F-AAD4-258A18FA9433}" type="pres">
      <dgm:prSet presAssocID="{2439B50A-5F9E-45A6-B42A-73FBDE2E56BC}" presName="sibTrans" presStyleCnt="0"/>
      <dgm:spPr/>
    </dgm:pt>
    <dgm:pt modelId="{49A5E43A-1628-4326-B806-9ACB5633BDFC}" type="pres">
      <dgm:prSet presAssocID="{627D07E8-3379-4D60-AB99-5D781F5340B3}" presName="compNode" presStyleCnt="0"/>
      <dgm:spPr/>
    </dgm:pt>
    <dgm:pt modelId="{6BC26859-27E3-418E-B0FB-E90C6AE2CF51}" type="pres">
      <dgm:prSet presAssocID="{627D07E8-3379-4D60-AB99-5D781F5340B3}" presName="bgRect" presStyleLbl="bgShp" presStyleIdx="4" presStyleCnt="6"/>
      <dgm:spPr/>
    </dgm:pt>
    <dgm:pt modelId="{2C23F5CB-2B8D-49CD-A28A-BCBF438EF6BF}" type="pres">
      <dgm:prSet presAssocID="{627D07E8-3379-4D60-AB99-5D781F5340B3}"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dgm:spPr>
      <dgm:extLst>
        <a:ext uri="{E40237B7-FDA0-4F09-8148-C483321AD2D9}">
          <dgm14:cNvPr xmlns:dgm14="http://schemas.microsoft.com/office/drawing/2010/diagram" id="0" name="" descr="E-mail com preenchimento sólido"/>
        </a:ext>
      </dgm:extLst>
    </dgm:pt>
    <dgm:pt modelId="{1CFF422C-5111-427B-A9C8-472EAD003EA2}" type="pres">
      <dgm:prSet presAssocID="{627D07E8-3379-4D60-AB99-5D781F5340B3}" presName="spaceRect" presStyleCnt="0"/>
      <dgm:spPr/>
    </dgm:pt>
    <dgm:pt modelId="{CD5CDA16-5590-4C65-BEDA-15CF4C342F5F}" type="pres">
      <dgm:prSet presAssocID="{627D07E8-3379-4D60-AB99-5D781F5340B3}" presName="parTx" presStyleLbl="revTx" presStyleIdx="4" presStyleCnt="6">
        <dgm:presLayoutVars>
          <dgm:chMax val="0"/>
          <dgm:chPref val="0"/>
        </dgm:presLayoutVars>
      </dgm:prSet>
      <dgm:spPr/>
    </dgm:pt>
    <dgm:pt modelId="{41837956-7FED-4E09-A1E7-2940D63CE242}" type="pres">
      <dgm:prSet presAssocID="{352005E7-FCC2-4916-9936-1906607CCE14}" presName="sibTrans" presStyleCnt="0"/>
      <dgm:spPr/>
    </dgm:pt>
    <dgm:pt modelId="{997568F6-0624-41E7-82DD-0DB9AF56B9A9}" type="pres">
      <dgm:prSet presAssocID="{2FC87E5D-A214-4B02-AA3A-524A66B5F171}" presName="compNode" presStyleCnt="0"/>
      <dgm:spPr/>
    </dgm:pt>
    <dgm:pt modelId="{A29D9EDD-69E8-40AE-B4F7-2952161B8F5A}" type="pres">
      <dgm:prSet presAssocID="{2FC87E5D-A214-4B02-AA3A-524A66B5F171}" presName="bgRect" presStyleLbl="bgShp" presStyleIdx="5" presStyleCnt="6"/>
      <dgm:spPr/>
    </dgm:pt>
    <dgm:pt modelId="{CAEF7E4A-62E4-4A66-84E3-D56F8AF0681A}" type="pres">
      <dgm:prSet presAssocID="{2FC87E5D-A214-4B02-AA3A-524A66B5F171}"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a:blipFill>
      </dgm:spPr>
      <dgm:extLst>
        <a:ext uri="{E40237B7-FDA0-4F09-8148-C483321AD2D9}">
          <dgm14:cNvPr xmlns:dgm14="http://schemas.microsoft.com/office/drawing/2010/diagram" id="0" name="" descr="Internet com preenchimento sólido"/>
        </a:ext>
      </dgm:extLst>
    </dgm:pt>
    <dgm:pt modelId="{195FC00D-C12F-4E96-9135-BCABCCFF843C}" type="pres">
      <dgm:prSet presAssocID="{2FC87E5D-A214-4B02-AA3A-524A66B5F171}" presName="spaceRect" presStyleCnt="0"/>
      <dgm:spPr/>
    </dgm:pt>
    <dgm:pt modelId="{CFB3A5F2-AB63-4214-9551-B5EA4F1AFEAD}" type="pres">
      <dgm:prSet presAssocID="{2FC87E5D-A214-4B02-AA3A-524A66B5F171}" presName="parTx" presStyleLbl="revTx" presStyleIdx="5" presStyleCnt="6">
        <dgm:presLayoutVars>
          <dgm:chMax val="0"/>
          <dgm:chPref val="0"/>
        </dgm:presLayoutVars>
      </dgm:prSet>
      <dgm:spPr/>
    </dgm:pt>
  </dgm:ptLst>
  <dgm:cxnLst>
    <dgm:cxn modelId="{9062320F-2FC0-4DBA-B88C-CEFA58ACDDE9}" type="presOf" srcId="{C31A95F5-1956-4A03-8A83-3AA81549F6B0}" destId="{0B809949-3A32-4C63-AA7C-E3842442EB38}" srcOrd="0" destOrd="0" presId="urn:microsoft.com/office/officeart/2018/2/layout/IconVerticalSolidList"/>
    <dgm:cxn modelId="{1D39312F-B314-44EF-841E-5AE3531A6311}" srcId="{250C4944-EBE9-4426-8F97-B850454C1400}" destId="{AA29A014-E584-41A2-A638-55C191995BC8}" srcOrd="1" destOrd="0" parTransId="{5B3B1CD3-A077-4126-856A-43FA1779C787}" sibTransId="{7E6E51F0-AF2B-481E-BDEC-98314AD3B1A7}"/>
    <dgm:cxn modelId="{A4D6C53B-20AD-4551-859A-5ADA315ABC18}" type="presOf" srcId="{A6F2BD97-98FD-46E9-AC6C-10DCB953DED6}" destId="{36179E68-B28E-49CD-880B-FCADE672A0A4}" srcOrd="0" destOrd="0" presId="urn:microsoft.com/office/officeart/2018/2/layout/IconVerticalSolidList"/>
    <dgm:cxn modelId="{A5C65F3C-617A-4AB7-8F46-CD86D15E20DD}" type="presOf" srcId="{8FB52A6F-2E2B-4705-8892-6DB1BF3F7031}" destId="{310B7947-822D-4879-8C75-9C6E812BD286}" srcOrd="0" destOrd="0" presId="urn:microsoft.com/office/officeart/2018/2/layout/IconVerticalSolidList"/>
    <dgm:cxn modelId="{0713E34C-8868-4AFD-ABE0-FCC02D3615D9}" srcId="{250C4944-EBE9-4426-8F97-B850454C1400}" destId="{C31A95F5-1956-4A03-8A83-3AA81549F6B0}" srcOrd="0" destOrd="0" parTransId="{710C360A-DA99-4657-B6AA-93B5EC7A33EF}" sibTransId="{D0DFBFD9-87EC-44E4-BE1A-1B3639EDA1D2}"/>
    <dgm:cxn modelId="{4482704F-E0F6-42C8-BE2E-6F26051CA471}" type="presOf" srcId="{AA29A014-E584-41A2-A638-55C191995BC8}" destId="{A8B8EFFC-E8F1-4E21-87E3-F027239D044E}" srcOrd="0" destOrd="0" presId="urn:microsoft.com/office/officeart/2018/2/layout/IconVerticalSolidList"/>
    <dgm:cxn modelId="{66178470-7950-4F44-8539-F288C14E337F}" srcId="{250C4944-EBE9-4426-8F97-B850454C1400}" destId="{8FB52A6F-2E2B-4705-8892-6DB1BF3F7031}" srcOrd="2" destOrd="0" parTransId="{9D6DC051-89F4-4E18-B8E4-9D9A9D1D4C5C}" sibTransId="{862A7D75-BF96-47B3-AE86-6DCA556B09C6}"/>
    <dgm:cxn modelId="{0AE037A2-4631-441C-8BA2-DA4518D76FF3}" type="presOf" srcId="{250C4944-EBE9-4426-8F97-B850454C1400}" destId="{254257B0-3267-4360-ADD5-0A500A3235AD}" srcOrd="0" destOrd="0" presId="urn:microsoft.com/office/officeart/2018/2/layout/IconVerticalSolidList"/>
    <dgm:cxn modelId="{7DA6FBB2-9E1F-4B3B-895B-E685FDCB316F}" srcId="{250C4944-EBE9-4426-8F97-B850454C1400}" destId="{2FC87E5D-A214-4B02-AA3A-524A66B5F171}" srcOrd="5" destOrd="0" parTransId="{66DE0608-E9D0-42FD-BD7E-ABE47DA4B1D1}" sibTransId="{DB4164AA-6DD8-41ED-BD06-C4CD07D6D83F}"/>
    <dgm:cxn modelId="{79EA83C1-E66D-4A0B-93D8-115AB0026DCC}" type="presOf" srcId="{2FC87E5D-A214-4B02-AA3A-524A66B5F171}" destId="{CFB3A5F2-AB63-4214-9551-B5EA4F1AFEAD}" srcOrd="0" destOrd="0" presId="urn:microsoft.com/office/officeart/2018/2/layout/IconVerticalSolidList"/>
    <dgm:cxn modelId="{63F187CD-866A-43BA-BF28-73B3695BC932}" srcId="{250C4944-EBE9-4426-8F97-B850454C1400}" destId="{627D07E8-3379-4D60-AB99-5D781F5340B3}" srcOrd="4" destOrd="0" parTransId="{9273AAD9-EFDF-4407-8B6A-4D9EF56A5776}" sibTransId="{352005E7-FCC2-4916-9936-1906607CCE14}"/>
    <dgm:cxn modelId="{1E949ECD-96B1-485C-B01B-15A2A8F14A9B}" type="presOf" srcId="{627D07E8-3379-4D60-AB99-5D781F5340B3}" destId="{CD5CDA16-5590-4C65-BEDA-15CF4C342F5F}" srcOrd="0" destOrd="0" presId="urn:microsoft.com/office/officeart/2018/2/layout/IconVerticalSolidList"/>
    <dgm:cxn modelId="{5CF866F3-0DD4-4051-AD34-0DE747D6B4B2}" srcId="{250C4944-EBE9-4426-8F97-B850454C1400}" destId="{A6F2BD97-98FD-46E9-AC6C-10DCB953DED6}" srcOrd="3" destOrd="0" parTransId="{FD869F39-7BA5-43EE-9EAE-B8C464C3D1B2}" sibTransId="{2439B50A-5F9E-45A6-B42A-73FBDE2E56BC}"/>
    <dgm:cxn modelId="{CFCDACBA-2E9D-4EE4-9E52-BCFA441E663C}" type="presParOf" srcId="{254257B0-3267-4360-ADD5-0A500A3235AD}" destId="{EA15597B-E42F-4438-B5EF-B62D96DC4365}" srcOrd="0" destOrd="0" presId="urn:microsoft.com/office/officeart/2018/2/layout/IconVerticalSolidList"/>
    <dgm:cxn modelId="{CCC24440-0451-44E3-958B-667968E856E3}" type="presParOf" srcId="{EA15597B-E42F-4438-B5EF-B62D96DC4365}" destId="{3A7ACBE4-0CEE-4403-BEA0-173CD43D3890}" srcOrd="0" destOrd="0" presId="urn:microsoft.com/office/officeart/2018/2/layout/IconVerticalSolidList"/>
    <dgm:cxn modelId="{D99BB33B-C03D-482D-ABB0-9091F586A7B6}" type="presParOf" srcId="{EA15597B-E42F-4438-B5EF-B62D96DC4365}" destId="{5D237154-A306-4667-8C68-1556AA8D37E2}" srcOrd="1" destOrd="0" presId="urn:microsoft.com/office/officeart/2018/2/layout/IconVerticalSolidList"/>
    <dgm:cxn modelId="{3B3084F5-C988-44A6-B552-CFDCA23DA151}" type="presParOf" srcId="{EA15597B-E42F-4438-B5EF-B62D96DC4365}" destId="{1D4FFD68-0977-4542-84B5-6382695C2649}" srcOrd="2" destOrd="0" presId="urn:microsoft.com/office/officeart/2018/2/layout/IconVerticalSolidList"/>
    <dgm:cxn modelId="{19CA8B1E-6EDC-457D-8297-54613D852A14}" type="presParOf" srcId="{EA15597B-E42F-4438-B5EF-B62D96DC4365}" destId="{0B809949-3A32-4C63-AA7C-E3842442EB38}" srcOrd="3" destOrd="0" presId="urn:microsoft.com/office/officeart/2018/2/layout/IconVerticalSolidList"/>
    <dgm:cxn modelId="{1D88ADF6-0563-4DDB-AD20-66A388C06A0D}" type="presParOf" srcId="{254257B0-3267-4360-ADD5-0A500A3235AD}" destId="{58758BF0-0C00-49EF-8347-40D19DDA5E15}" srcOrd="1" destOrd="0" presId="urn:microsoft.com/office/officeart/2018/2/layout/IconVerticalSolidList"/>
    <dgm:cxn modelId="{13C349FB-FF98-442F-B8C2-B49D00A0B258}" type="presParOf" srcId="{254257B0-3267-4360-ADD5-0A500A3235AD}" destId="{DACC691A-8B2A-466F-A307-8B8E0E494E4F}" srcOrd="2" destOrd="0" presId="urn:microsoft.com/office/officeart/2018/2/layout/IconVerticalSolidList"/>
    <dgm:cxn modelId="{6658747B-2690-4849-A44F-C8D41A65E419}" type="presParOf" srcId="{DACC691A-8B2A-466F-A307-8B8E0E494E4F}" destId="{11348FB0-D561-4222-ABCD-BEB65AEA451E}" srcOrd="0" destOrd="0" presId="urn:microsoft.com/office/officeart/2018/2/layout/IconVerticalSolidList"/>
    <dgm:cxn modelId="{DFC12EC9-2521-41F3-B344-CB00FEED359E}" type="presParOf" srcId="{DACC691A-8B2A-466F-A307-8B8E0E494E4F}" destId="{80D6EFED-7AFC-43D2-A0DF-1B32B8D52D33}" srcOrd="1" destOrd="0" presId="urn:microsoft.com/office/officeart/2018/2/layout/IconVerticalSolidList"/>
    <dgm:cxn modelId="{9E2CA26A-E551-4B28-B161-69CA1D24A54B}" type="presParOf" srcId="{DACC691A-8B2A-466F-A307-8B8E0E494E4F}" destId="{1AB3E7B8-BAEE-4DCD-B745-8FB8883892F1}" srcOrd="2" destOrd="0" presId="urn:microsoft.com/office/officeart/2018/2/layout/IconVerticalSolidList"/>
    <dgm:cxn modelId="{9A6B95F1-A230-4D25-952E-8AEC6B06D810}" type="presParOf" srcId="{DACC691A-8B2A-466F-A307-8B8E0E494E4F}" destId="{A8B8EFFC-E8F1-4E21-87E3-F027239D044E}" srcOrd="3" destOrd="0" presId="urn:microsoft.com/office/officeart/2018/2/layout/IconVerticalSolidList"/>
    <dgm:cxn modelId="{D58CE119-0A8F-4F06-A905-23BC0F912738}" type="presParOf" srcId="{254257B0-3267-4360-ADD5-0A500A3235AD}" destId="{A14DABEC-6229-49D3-BED9-04D69316219B}" srcOrd="3" destOrd="0" presId="urn:microsoft.com/office/officeart/2018/2/layout/IconVerticalSolidList"/>
    <dgm:cxn modelId="{3B1E9ADA-4E32-4AAF-AEF6-2A82ED3BA99A}" type="presParOf" srcId="{254257B0-3267-4360-ADD5-0A500A3235AD}" destId="{3767DD8B-611F-4ABC-A200-2BDE5CC7A542}" srcOrd="4" destOrd="0" presId="urn:microsoft.com/office/officeart/2018/2/layout/IconVerticalSolidList"/>
    <dgm:cxn modelId="{D631CEA5-18BF-4715-BF67-57D096952396}" type="presParOf" srcId="{3767DD8B-611F-4ABC-A200-2BDE5CC7A542}" destId="{16B391D0-3D04-4D7F-9427-2E4C6CC75269}" srcOrd="0" destOrd="0" presId="urn:microsoft.com/office/officeart/2018/2/layout/IconVerticalSolidList"/>
    <dgm:cxn modelId="{856FF46F-8E57-4700-9151-3A8565B58725}" type="presParOf" srcId="{3767DD8B-611F-4ABC-A200-2BDE5CC7A542}" destId="{C30D7B76-6591-4824-8748-289CAAB1C7F0}" srcOrd="1" destOrd="0" presId="urn:microsoft.com/office/officeart/2018/2/layout/IconVerticalSolidList"/>
    <dgm:cxn modelId="{80B2EC0E-4811-44DD-9C95-84D643B9C4B8}" type="presParOf" srcId="{3767DD8B-611F-4ABC-A200-2BDE5CC7A542}" destId="{46524787-21F3-436A-BF3D-73B9EE7A2B16}" srcOrd="2" destOrd="0" presId="urn:microsoft.com/office/officeart/2018/2/layout/IconVerticalSolidList"/>
    <dgm:cxn modelId="{8C1D8409-3887-4499-92BD-AD9690DCF7F9}" type="presParOf" srcId="{3767DD8B-611F-4ABC-A200-2BDE5CC7A542}" destId="{310B7947-822D-4879-8C75-9C6E812BD286}" srcOrd="3" destOrd="0" presId="urn:microsoft.com/office/officeart/2018/2/layout/IconVerticalSolidList"/>
    <dgm:cxn modelId="{44E9F2FE-4B57-4846-BCEE-4811B6FD4CE8}" type="presParOf" srcId="{254257B0-3267-4360-ADD5-0A500A3235AD}" destId="{E78A4DCE-E16A-4D8C-BB38-EDCF8C17444A}" srcOrd="5" destOrd="0" presId="urn:microsoft.com/office/officeart/2018/2/layout/IconVerticalSolidList"/>
    <dgm:cxn modelId="{E3F00F99-3AA3-4D8F-99D0-5C417ADA3FBE}" type="presParOf" srcId="{254257B0-3267-4360-ADD5-0A500A3235AD}" destId="{244F5862-4D82-44D0-BEB2-D39E51F89273}" srcOrd="6" destOrd="0" presId="urn:microsoft.com/office/officeart/2018/2/layout/IconVerticalSolidList"/>
    <dgm:cxn modelId="{0C99FB01-CE2C-40A4-B702-732694627ED4}" type="presParOf" srcId="{244F5862-4D82-44D0-BEB2-D39E51F89273}" destId="{7EE6E625-7C1A-48C0-8715-D9BF5632D9CF}" srcOrd="0" destOrd="0" presId="urn:microsoft.com/office/officeart/2018/2/layout/IconVerticalSolidList"/>
    <dgm:cxn modelId="{DE664676-D9F9-41D2-8BF7-8F97C4DE904B}" type="presParOf" srcId="{244F5862-4D82-44D0-BEB2-D39E51F89273}" destId="{79DC35B2-43A4-4413-9C65-A9310D8BF043}" srcOrd="1" destOrd="0" presId="urn:microsoft.com/office/officeart/2018/2/layout/IconVerticalSolidList"/>
    <dgm:cxn modelId="{3D1A9C03-5C72-4EB3-BCF5-B195FB636E76}" type="presParOf" srcId="{244F5862-4D82-44D0-BEB2-D39E51F89273}" destId="{D0381FDC-27F3-40D5-BE44-B22245770D89}" srcOrd="2" destOrd="0" presId="urn:microsoft.com/office/officeart/2018/2/layout/IconVerticalSolidList"/>
    <dgm:cxn modelId="{E7D1CC02-4527-47D8-9C74-8BE7B4DD9422}" type="presParOf" srcId="{244F5862-4D82-44D0-BEB2-D39E51F89273}" destId="{36179E68-B28E-49CD-880B-FCADE672A0A4}" srcOrd="3" destOrd="0" presId="urn:microsoft.com/office/officeart/2018/2/layout/IconVerticalSolidList"/>
    <dgm:cxn modelId="{82B1DBDB-DCC6-4B34-8BBF-F03A790D69E0}" type="presParOf" srcId="{254257B0-3267-4360-ADD5-0A500A3235AD}" destId="{62ACC8AC-CA3A-4F7F-AAD4-258A18FA9433}" srcOrd="7" destOrd="0" presId="urn:microsoft.com/office/officeart/2018/2/layout/IconVerticalSolidList"/>
    <dgm:cxn modelId="{6F39F31D-CFD9-4064-B1D1-AF7C8FCBDEF4}" type="presParOf" srcId="{254257B0-3267-4360-ADD5-0A500A3235AD}" destId="{49A5E43A-1628-4326-B806-9ACB5633BDFC}" srcOrd="8" destOrd="0" presId="urn:microsoft.com/office/officeart/2018/2/layout/IconVerticalSolidList"/>
    <dgm:cxn modelId="{835AC577-E643-4F06-8FBC-7AD0B043F536}" type="presParOf" srcId="{49A5E43A-1628-4326-B806-9ACB5633BDFC}" destId="{6BC26859-27E3-418E-B0FB-E90C6AE2CF51}" srcOrd="0" destOrd="0" presId="urn:microsoft.com/office/officeart/2018/2/layout/IconVerticalSolidList"/>
    <dgm:cxn modelId="{A3D21BCA-66B3-4787-B564-E7D8915898C8}" type="presParOf" srcId="{49A5E43A-1628-4326-B806-9ACB5633BDFC}" destId="{2C23F5CB-2B8D-49CD-A28A-BCBF438EF6BF}" srcOrd="1" destOrd="0" presId="urn:microsoft.com/office/officeart/2018/2/layout/IconVerticalSolidList"/>
    <dgm:cxn modelId="{CB66F0A3-246F-4837-A0A0-35E989289A87}" type="presParOf" srcId="{49A5E43A-1628-4326-B806-9ACB5633BDFC}" destId="{1CFF422C-5111-427B-A9C8-472EAD003EA2}" srcOrd="2" destOrd="0" presId="urn:microsoft.com/office/officeart/2018/2/layout/IconVerticalSolidList"/>
    <dgm:cxn modelId="{FCDE59CE-B3BB-4738-BB68-26453AED3332}" type="presParOf" srcId="{49A5E43A-1628-4326-B806-9ACB5633BDFC}" destId="{CD5CDA16-5590-4C65-BEDA-15CF4C342F5F}" srcOrd="3" destOrd="0" presId="urn:microsoft.com/office/officeart/2018/2/layout/IconVerticalSolidList"/>
    <dgm:cxn modelId="{86896DC3-03BE-42FB-8975-047CAEFDDDE4}" type="presParOf" srcId="{254257B0-3267-4360-ADD5-0A500A3235AD}" destId="{41837956-7FED-4E09-A1E7-2940D63CE242}" srcOrd="9" destOrd="0" presId="urn:microsoft.com/office/officeart/2018/2/layout/IconVerticalSolidList"/>
    <dgm:cxn modelId="{D48A6B77-7C4C-433F-99BE-978175A206BC}" type="presParOf" srcId="{254257B0-3267-4360-ADD5-0A500A3235AD}" destId="{997568F6-0624-41E7-82DD-0DB9AF56B9A9}" srcOrd="10" destOrd="0" presId="urn:microsoft.com/office/officeart/2018/2/layout/IconVerticalSolidList"/>
    <dgm:cxn modelId="{6E91E511-84F8-44FA-871A-07509E7C7BBB}" type="presParOf" srcId="{997568F6-0624-41E7-82DD-0DB9AF56B9A9}" destId="{A29D9EDD-69E8-40AE-B4F7-2952161B8F5A}" srcOrd="0" destOrd="0" presId="urn:microsoft.com/office/officeart/2018/2/layout/IconVerticalSolidList"/>
    <dgm:cxn modelId="{0D7A2577-6A98-4CA8-81CC-091E5320C631}" type="presParOf" srcId="{997568F6-0624-41E7-82DD-0DB9AF56B9A9}" destId="{CAEF7E4A-62E4-4A66-84E3-D56F8AF0681A}" srcOrd="1" destOrd="0" presId="urn:microsoft.com/office/officeart/2018/2/layout/IconVerticalSolidList"/>
    <dgm:cxn modelId="{65760D4C-0E0F-4FCC-BB97-638B68B5D237}" type="presParOf" srcId="{997568F6-0624-41E7-82DD-0DB9AF56B9A9}" destId="{195FC00D-C12F-4E96-9135-BCABCCFF843C}" srcOrd="2" destOrd="0" presId="urn:microsoft.com/office/officeart/2018/2/layout/IconVerticalSolidList"/>
    <dgm:cxn modelId="{BFCC60CC-B946-4142-B34E-AE3F4EB28C41}" type="presParOf" srcId="{997568F6-0624-41E7-82DD-0DB9AF56B9A9}" destId="{CFB3A5F2-AB63-4214-9551-B5EA4F1AFEAD}"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50C4944-EBE9-4426-8F97-B850454C1400}"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C31A95F5-1956-4A03-8A83-3AA81549F6B0}">
      <dgm:prSet/>
      <dgm:spPr/>
      <dgm:t>
        <a:bodyPr/>
        <a:lstStyle/>
        <a:p>
          <a:pPr>
            <a:lnSpc>
              <a:spcPct val="100000"/>
            </a:lnSpc>
          </a:pPr>
          <a:r>
            <a:rPr lang="pt-PT"/>
            <a:t>Metodologia de Análise de Risco</a:t>
          </a:r>
          <a:endParaRPr lang="en-US"/>
        </a:p>
      </dgm:t>
    </dgm:pt>
    <dgm:pt modelId="{710C360A-DA99-4657-B6AA-93B5EC7A33EF}" type="parTrans" cxnId="{0713E34C-8868-4AFD-ABE0-FCC02D3615D9}">
      <dgm:prSet/>
      <dgm:spPr/>
      <dgm:t>
        <a:bodyPr/>
        <a:lstStyle/>
        <a:p>
          <a:endParaRPr lang="en-US"/>
        </a:p>
      </dgm:t>
    </dgm:pt>
    <dgm:pt modelId="{D0DFBFD9-87EC-44E4-BE1A-1B3639EDA1D2}" type="sibTrans" cxnId="{0713E34C-8868-4AFD-ABE0-FCC02D3615D9}">
      <dgm:prSet/>
      <dgm:spPr/>
      <dgm:t>
        <a:bodyPr/>
        <a:lstStyle/>
        <a:p>
          <a:endParaRPr lang="en-US"/>
        </a:p>
      </dgm:t>
    </dgm:pt>
    <dgm:pt modelId="{AA29A014-E584-41A2-A638-55C191995BC8}">
      <dgm:prSet/>
      <dgm:spPr/>
      <dgm:t>
        <a:bodyPr/>
        <a:lstStyle/>
        <a:p>
          <a:pPr>
            <a:lnSpc>
              <a:spcPct val="100000"/>
            </a:lnSpc>
          </a:pPr>
          <a:r>
            <a:rPr lang="en-US" err="1"/>
            <a:t>Vulnerabilidades</a:t>
          </a:r>
          <a:r>
            <a:rPr lang="en-US"/>
            <a:t> e </a:t>
          </a:r>
          <a:r>
            <a:rPr lang="en-US" err="1"/>
            <a:t>Ameaças</a:t>
          </a:r>
          <a:endParaRPr lang="en-US"/>
        </a:p>
      </dgm:t>
    </dgm:pt>
    <dgm:pt modelId="{5B3B1CD3-A077-4126-856A-43FA1779C787}" type="parTrans" cxnId="{1D39312F-B314-44EF-841E-5AE3531A6311}">
      <dgm:prSet/>
      <dgm:spPr/>
      <dgm:t>
        <a:bodyPr/>
        <a:lstStyle/>
        <a:p>
          <a:endParaRPr lang="en-US"/>
        </a:p>
      </dgm:t>
    </dgm:pt>
    <dgm:pt modelId="{7E6E51F0-AF2B-481E-BDEC-98314AD3B1A7}" type="sibTrans" cxnId="{1D39312F-B314-44EF-841E-5AE3531A6311}">
      <dgm:prSet/>
      <dgm:spPr/>
      <dgm:t>
        <a:bodyPr/>
        <a:lstStyle/>
        <a:p>
          <a:endParaRPr lang="en-US"/>
        </a:p>
      </dgm:t>
    </dgm:pt>
    <dgm:pt modelId="{A6F2BD97-98FD-46E9-AC6C-10DCB953DED6}">
      <dgm:prSet/>
      <dgm:spPr/>
      <dgm:t>
        <a:bodyPr/>
        <a:lstStyle/>
        <a:p>
          <a:pPr>
            <a:lnSpc>
              <a:spcPct val="100000"/>
            </a:lnSpc>
          </a:pPr>
          <a:r>
            <a:rPr lang="en-US" dirty="0" err="1"/>
            <a:t>Criticidade</a:t>
          </a:r>
          <a:endParaRPr lang="en-US" dirty="0"/>
        </a:p>
      </dgm:t>
    </dgm:pt>
    <dgm:pt modelId="{FD869F39-7BA5-43EE-9EAE-B8C464C3D1B2}" type="parTrans" cxnId="{5CF866F3-0DD4-4051-AD34-0DE747D6B4B2}">
      <dgm:prSet/>
      <dgm:spPr/>
      <dgm:t>
        <a:bodyPr/>
        <a:lstStyle/>
        <a:p>
          <a:endParaRPr lang="en-US"/>
        </a:p>
      </dgm:t>
    </dgm:pt>
    <dgm:pt modelId="{2439B50A-5F9E-45A6-B42A-73FBDE2E56BC}" type="sibTrans" cxnId="{5CF866F3-0DD4-4051-AD34-0DE747D6B4B2}">
      <dgm:prSet/>
      <dgm:spPr/>
      <dgm:t>
        <a:bodyPr/>
        <a:lstStyle/>
        <a:p>
          <a:endParaRPr lang="en-US"/>
        </a:p>
      </dgm:t>
    </dgm:pt>
    <dgm:pt modelId="{8FB52A6F-2E2B-4705-8892-6DB1BF3F7031}">
      <dgm:prSet/>
      <dgm:spPr/>
      <dgm:t>
        <a:bodyPr/>
        <a:lstStyle/>
        <a:p>
          <a:pPr>
            <a:lnSpc>
              <a:spcPct val="100000"/>
            </a:lnSpc>
          </a:pPr>
          <a:r>
            <a:rPr lang="en-US" dirty="0" err="1"/>
            <a:t>Probabilidade</a:t>
          </a:r>
          <a:r>
            <a:rPr lang="en-US" dirty="0"/>
            <a:t> e </a:t>
          </a:r>
          <a:r>
            <a:rPr lang="en-US" dirty="0" err="1"/>
            <a:t>Impacto</a:t>
          </a:r>
          <a:endParaRPr lang="en-US" dirty="0"/>
        </a:p>
      </dgm:t>
    </dgm:pt>
    <dgm:pt modelId="{862A7D75-BF96-47B3-AE86-6DCA556B09C6}" type="sibTrans" cxnId="{66178470-7950-4F44-8539-F288C14E337F}">
      <dgm:prSet/>
      <dgm:spPr/>
      <dgm:t>
        <a:bodyPr/>
        <a:lstStyle/>
        <a:p>
          <a:endParaRPr lang="en-US"/>
        </a:p>
      </dgm:t>
    </dgm:pt>
    <dgm:pt modelId="{9D6DC051-89F4-4E18-B8E4-9D9A9D1D4C5C}" type="parTrans" cxnId="{66178470-7950-4F44-8539-F288C14E337F}">
      <dgm:prSet/>
      <dgm:spPr/>
      <dgm:t>
        <a:bodyPr/>
        <a:lstStyle/>
        <a:p>
          <a:endParaRPr lang="en-US"/>
        </a:p>
      </dgm:t>
    </dgm:pt>
    <dgm:pt modelId="{254257B0-3267-4360-ADD5-0A500A3235AD}" type="pres">
      <dgm:prSet presAssocID="{250C4944-EBE9-4426-8F97-B850454C1400}" presName="root" presStyleCnt="0">
        <dgm:presLayoutVars>
          <dgm:dir/>
          <dgm:resizeHandles val="exact"/>
        </dgm:presLayoutVars>
      </dgm:prSet>
      <dgm:spPr/>
    </dgm:pt>
    <dgm:pt modelId="{EA15597B-E42F-4438-B5EF-B62D96DC4365}" type="pres">
      <dgm:prSet presAssocID="{C31A95F5-1956-4A03-8A83-3AA81549F6B0}" presName="compNode" presStyleCnt="0"/>
      <dgm:spPr/>
    </dgm:pt>
    <dgm:pt modelId="{3A7ACBE4-0CEE-4403-BEA0-173CD43D3890}" type="pres">
      <dgm:prSet presAssocID="{C31A95F5-1956-4A03-8A83-3AA81549F6B0}" presName="bgRect" presStyleLbl="bgShp" presStyleIdx="0" presStyleCnt="4"/>
      <dgm:spPr/>
    </dgm:pt>
    <dgm:pt modelId="{5D237154-A306-4667-8C68-1556AA8D37E2}" type="pres">
      <dgm:prSet presAssocID="{C31A95F5-1956-4A03-8A83-3AA81549F6B0}"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1D4FFD68-0977-4542-84B5-6382695C2649}" type="pres">
      <dgm:prSet presAssocID="{C31A95F5-1956-4A03-8A83-3AA81549F6B0}" presName="spaceRect" presStyleCnt="0"/>
      <dgm:spPr/>
    </dgm:pt>
    <dgm:pt modelId="{0B809949-3A32-4C63-AA7C-E3842442EB38}" type="pres">
      <dgm:prSet presAssocID="{C31A95F5-1956-4A03-8A83-3AA81549F6B0}" presName="parTx" presStyleLbl="revTx" presStyleIdx="0" presStyleCnt="4">
        <dgm:presLayoutVars>
          <dgm:chMax val="0"/>
          <dgm:chPref val="0"/>
        </dgm:presLayoutVars>
      </dgm:prSet>
      <dgm:spPr/>
    </dgm:pt>
    <dgm:pt modelId="{58758BF0-0C00-49EF-8347-40D19DDA5E15}" type="pres">
      <dgm:prSet presAssocID="{D0DFBFD9-87EC-44E4-BE1A-1B3639EDA1D2}" presName="sibTrans" presStyleCnt="0"/>
      <dgm:spPr/>
    </dgm:pt>
    <dgm:pt modelId="{DACC691A-8B2A-466F-A307-8B8E0E494E4F}" type="pres">
      <dgm:prSet presAssocID="{AA29A014-E584-41A2-A638-55C191995BC8}" presName="compNode" presStyleCnt="0"/>
      <dgm:spPr/>
    </dgm:pt>
    <dgm:pt modelId="{11348FB0-D561-4222-ABCD-BEB65AEA451E}" type="pres">
      <dgm:prSet presAssocID="{AA29A014-E584-41A2-A638-55C191995BC8}" presName="bgRect" presStyleLbl="bgShp" presStyleIdx="1" presStyleCnt="4"/>
      <dgm:spPr/>
    </dgm:pt>
    <dgm:pt modelId="{80D6EFED-7AFC-43D2-A0DF-1B32B8D52D33}" type="pres">
      <dgm:prSet presAssocID="{AA29A014-E584-41A2-A638-55C191995BC8}"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arning"/>
        </a:ext>
      </dgm:extLst>
    </dgm:pt>
    <dgm:pt modelId="{1AB3E7B8-BAEE-4DCD-B745-8FB8883892F1}" type="pres">
      <dgm:prSet presAssocID="{AA29A014-E584-41A2-A638-55C191995BC8}" presName="spaceRect" presStyleCnt="0"/>
      <dgm:spPr/>
    </dgm:pt>
    <dgm:pt modelId="{A8B8EFFC-E8F1-4E21-87E3-F027239D044E}" type="pres">
      <dgm:prSet presAssocID="{AA29A014-E584-41A2-A638-55C191995BC8}" presName="parTx" presStyleLbl="revTx" presStyleIdx="1" presStyleCnt="4">
        <dgm:presLayoutVars>
          <dgm:chMax val="0"/>
          <dgm:chPref val="0"/>
        </dgm:presLayoutVars>
      </dgm:prSet>
      <dgm:spPr/>
    </dgm:pt>
    <dgm:pt modelId="{A14DABEC-6229-49D3-BED9-04D69316219B}" type="pres">
      <dgm:prSet presAssocID="{7E6E51F0-AF2B-481E-BDEC-98314AD3B1A7}" presName="sibTrans" presStyleCnt="0"/>
      <dgm:spPr/>
    </dgm:pt>
    <dgm:pt modelId="{3767DD8B-611F-4ABC-A200-2BDE5CC7A542}" type="pres">
      <dgm:prSet presAssocID="{8FB52A6F-2E2B-4705-8892-6DB1BF3F7031}" presName="compNode" presStyleCnt="0"/>
      <dgm:spPr/>
    </dgm:pt>
    <dgm:pt modelId="{16B391D0-3D04-4D7F-9427-2E4C6CC75269}" type="pres">
      <dgm:prSet presAssocID="{8FB52A6F-2E2B-4705-8892-6DB1BF3F7031}" presName="bgRect" presStyleLbl="bgShp" presStyleIdx="2" presStyleCnt="4"/>
      <dgm:spPr/>
    </dgm:pt>
    <dgm:pt modelId="{C30D7B76-6591-4824-8748-289CAAB1C7F0}" type="pres">
      <dgm:prSet presAssocID="{8FB52A6F-2E2B-4705-8892-6DB1BF3F7031}"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Dados com preenchimento sólido"/>
        </a:ext>
      </dgm:extLst>
    </dgm:pt>
    <dgm:pt modelId="{46524787-21F3-436A-BF3D-73B9EE7A2B16}" type="pres">
      <dgm:prSet presAssocID="{8FB52A6F-2E2B-4705-8892-6DB1BF3F7031}" presName="spaceRect" presStyleCnt="0"/>
      <dgm:spPr/>
    </dgm:pt>
    <dgm:pt modelId="{310B7947-822D-4879-8C75-9C6E812BD286}" type="pres">
      <dgm:prSet presAssocID="{8FB52A6F-2E2B-4705-8892-6DB1BF3F7031}" presName="parTx" presStyleLbl="revTx" presStyleIdx="2" presStyleCnt="4">
        <dgm:presLayoutVars>
          <dgm:chMax val="0"/>
          <dgm:chPref val="0"/>
        </dgm:presLayoutVars>
      </dgm:prSet>
      <dgm:spPr/>
    </dgm:pt>
    <dgm:pt modelId="{E78A4DCE-E16A-4D8C-BB38-EDCF8C17444A}" type="pres">
      <dgm:prSet presAssocID="{862A7D75-BF96-47B3-AE86-6DCA556B09C6}" presName="sibTrans" presStyleCnt="0"/>
      <dgm:spPr/>
    </dgm:pt>
    <dgm:pt modelId="{244F5862-4D82-44D0-BEB2-D39E51F89273}" type="pres">
      <dgm:prSet presAssocID="{A6F2BD97-98FD-46E9-AC6C-10DCB953DED6}" presName="compNode" presStyleCnt="0"/>
      <dgm:spPr/>
    </dgm:pt>
    <dgm:pt modelId="{7EE6E625-7C1A-48C0-8715-D9BF5632D9CF}" type="pres">
      <dgm:prSet presAssocID="{A6F2BD97-98FD-46E9-AC6C-10DCB953DED6}" presName="bgRect" presStyleLbl="bgShp" presStyleIdx="3" presStyleCnt="4"/>
      <dgm:spPr/>
    </dgm:pt>
    <dgm:pt modelId="{79DC35B2-43A4-4413-9C65-A9310D8BF043}" type="pres">
      <dgm:prSet presAssocID="{A6F2BD97-98FD-46E9-AC6C-10DCB953DED6}"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Balança da justiça com preenchimento sólido"/>
        </a:ext>
      </dgm:extLst>
    </dgm:pt>
    <dgm:pt modelId="{D0381FDC-27F3-40D5-BE44-B22245770D89}" type="pres">
      <dgm:prSet presAssocID="{A6F2BD97-98FD-46E9-AC6C-10DCB953DED6}" presName="spaceRect" presStyleCnt="0"/>
      <dgm:spPr/>
    </dgm:pt>
    <dgm:pt modelId="{36179E68-B28E-49CD-880B-FCADE672A0A4}" type="pres">
      <dgm:prSet presAssocID="{A6F2BD97-98FD-46E9-AC6C-10DCB953DED6}" presName="parTx" presStyleLbl="revTx" presStyleIdx="3" presStyleCnt="4">
        <dgm:presLayoutVars>
          <dgm:chMax val="0"/>
          <dgm:chPref val="0"/>
        </dgm:presLayoutVars>
      </dgm:prSet>
      <dgm:spPr/>
    </dgm:pt>
  </dgm:ptLst>
  <dgm:cxnLst>
    <dgm:cxn modelId="{9062320F-2FC0-4DBA-B88C-CEFA58ACDDE9}" type="presOf" srcId="{C31A95F5-1956-4A03-8A83-3AA81549F6B0}" destId="{0B809949-3A32-4C63-AA7C-E3842442EB38}" srcOrd="0" destOrd="0" presId="urn:microsoft.com/office/officeart/2018/2/layout/IconVerticalSolidList"/>
    <dgm:cxn modelId="{1D39312F-B314-44EF-841E-5AE3531A6311}" srcId="{250C4944-EBE9-4426-8F97-B850454C1400}" destId="{AA29A014-E584-41A2-A638-55C191995BC8}" srcOrd="1" destOrd="0" parTransId="{5B3B1CD3-A077-4126-856A-43FA1779C787}" sibTransId="{7E6E51F0-AF2B-481E-BDEC-98314AD3B1A7}"/>
    <dgm:cxn modelId="{A4D6C53B-20AD-4551-859A-5ADA315ABC18}" type="presOf" srcId="{A6F2BD97-98FD-46E9-AC6C-10DCB953DED6}" destId="{36179E68-B28E-49CD-880B-FCADE672A0A4}" srcOrd="0" destOrd="0" presId="urn:microsoft.com/office/officeart/2018/2/layout/IconVerticalSolidList"/>
    <dgm:cxn modelId="{A5C65F3C-617A-4AB7-8F46-CD86D15E20DD}" type="presOf" srcId="{8FB52A6F-2E2B-4705-8892-6DB1BF3F7031}" destId="{310B7947-822D-4879-8C75-9C6E812BD286}" srcOrd="0" destOrd="0" presId="urn:microsoft.com/office/officeart/2018/2/layout/IconVerticalSolidList"/>
    <dgm:cxn modelId="{0713E34C-8868-4AFD-ABE0-FCC02D3615D9}" srcId="{250C4944-EBE9-4426-8F97-B850454C1400}" destId="{C31A95F5-1956-4A03-8A83-3AA81549F6B0}" srcOrd="0" destOrd="0" parTransId="{710C360A-DA99-4657-B6AA-93B5EC7A33EF}" sibTransId="{D0DFBFD9-87EC-44E4-BE1A-1B3639EDA1D2}"/>
    <dgm:cxn modelId="{4482704F-E0F6-42C8-BE2E-6F26051CA471}" type="presOf" srcId="{AA29A014-E584-41A2-A638-55C191995BC8}" destId="{A8B8EFFC-E8F1-4E21-87E3-F027239D044E}" srcOrd="0" destOrd="0" presId="urn:microsoft.com/office/officeart/2018/2/layout/IconVerticalSolidList"/>
    <dgm:cxn modelId="{66178470-7950-4F44-8539-F288C14E337F}" srcId="{250C4944-EBE9-4426-8F97-B850454C1400}" destId="{8FB52A6F-2E2B-4705-8892-6DB1BF3F7031}" srcOrd="2" destOrd="0" parTransId="{9D6DC051-89F4-4E18-B8E4-9D9A9D1D4C5C}" sibTransId="{862A7D75-BF96-47B3-AE86-6DCA556B09C6}"/>
    <dgm:cxn modelId="{0AE037A2-4631-441C-8BA2-DA4518D76FF3}" type="presOf" srcId="{250C4944-EBE9-4426-8F97-B850454C1400}" destId="{254257B0-3267-4360-ADD5-0A500A3235AD}" srcOrd="0" destOrd="0" presId="urn:microsoft.com/office/officeart/2018/2/layout/IconVerticalSolidList"/>
    <dgm:cxn modelId="{5CF866F3-0DD4-4051-AD34-0DE747D6B4B2}" srcId="{250C4944-EBE9-4426-8F97-B850454C1400}" destId="{A6F2BD97-98FD-46E9-AC6C-10DCB953DED6}" srcOrd="3" destOrd="0" parTransId="{FD869F39-7BA5-43EE-9EAE-B8C464C3D1B2}" sibTransId="{2439B50A-5F9E-45A6-B42A-73FBDE2E56BC}"/>
    <dgm:cxn modelId="{CFCDACBA-2E9D-4EE4-9E52-BCFA441E663C}" type="presParOf" srcId="{254257B0-3267-4360-ADD5-0A500A3235AD}" destId="{EA15597B-E42F-4438-B5EF-B62D96DC4365}" srcOrd="0" destOrd="0" presId="urn:microsoft.com/office/officeart/2018/2/layout/IconVerticalSolidList"/>
    <dgm:cxn modelId="{CCC24440-0451-44E3-958B-667968E856E3}" type="presParOf" srcId="{EA15597B-E42F-4438-B5EF-B62D96DC4365}" destId="{3A7ACBE4-0CEE-4403-BEA0-173CD43D3890}" srcOrd="0" destOrd="0" presId="urn:microsoft.com/office/officeart/2018/2/layout/IconVerticalSolidList"/>
    <dgm:cxn modelId="{D99BB33B-C03D-482D-ABB0-9091F586A7B6}" type="presParOf" srcId="{EA15597B-E42F-4438-B5EF-B62D96DC4365}" destId="{5D237154-A306-4667-8C68-1556AA8D37E2}" srcOrd="1" destOrd="0" presId="urn:microsoft.com/office/officeart/2018/2/layout/IconVerticalSolidList"/>
    <dgm:cxn modelId="{3B3084F5-C988-44A6-B552-CFDCA23DA151}" type="presParOf" srcId="{EA15597B-E42F-4438-B5EF-B62D96DC4365}" destId="{1D4FFD68-0977-4542-84B5-6382695C2649}" srcOrd="2" destOrd="0" presId="urn:microsoft.com/office/officeart/2018/2/layout/IconVerticalSolidList"/>
    <dgm:cxn modelId="{19CA8B1E-6EDC-457D-8297-54613D852A14}" type="presParOf" srcId="{EA15597B-E42F-4438-B5EF-B62D96DC4365}" destId="{0B809949-3A32-4C63-AA7C-E3842442EB38}" srcOrd="3" destOrd="0" presId="urn:microsoft.com/office/officeart/2018/2/layout/IconVerticalSolidList"/>
    <dgm:cxn modelId="{1D88ADF6-0563-4DDB-AD20-66A388C06A0D}" type="presParOf" srcId="{254257B0-3267-4360-ADD5-0A500A3235AD}" destId="{58758BF0-0C00-49EF-8347-40D19DDA5E15}" srcOrd="1" destOrd="0" presId="urn:microsoft.com/office/officeart/2018/2/layout/IconVerticalSolidList"/>
    <dgm:cxn modelId="{13C349FB-FF98-442F-B8C2-B49D00A0B258}" type="presParOf" srcId="{254257B0-3267-4360-ADD5-0A500A3235AD}" destId="{DACC691A-8B2A-466F-A307-8B8E0E494E4F}" srcOrd="2" destOrd="0" presId="urn:microsoft.com/office/officeart/2018/2/layout/IconVerticalSolidList"/>
    <dgm:cxn modelId="{6658747B-2690-4849-A44F-C8D41A65E419}" type="presParOf" srcId="{DACC691A-8B2A-466F-A307-8B8E0E494E4F}" destId="{11348FB0-D561-4222-ABCD-BEB65AEA451E}" srcOrd="0" destOrd="0" presId="urn:microsoft.com/office/officeart/2018/2/layout/IconVerticalSolidList"/>
    <dgm:cxn modelId="{DFC12EC9-2521-41F3-B344-CB00FEED359E}" type="presParOf" srcId="{DACC691A-8B2A-466F-A307-8B8E0E494E4F}" destId="{80D6EFED-7AFC-43D2-A0DF-1B32B8D52D33}" srcOrd="1" destOrd="0" presId="urn:microsoft.com/office/officeart/2018/2/layout/IconVerticalSolidList"/>
    <dgm:cxn modelId="{9E2CA26A-E551-4B28-B161-69CA1D24A54B}" type="presParOf" srcId="{DACC691A-8B2A-466F-A307-8B8E0E494E4F}" destId="{1AB3E7B8-BAEE-4DCD-B745-8FB8883892F1}" srcOrd="2" destOrd="0" presId="urn:microsoft.com/office/officeart/2018/2/layout/IconVerticalSolidList"/>
    <dgm:cxn modelId="{9A6B95F1-A230-4D25-952E-8AEC6B06D810}" type="presParOf" srcId="{DACC691A-8B2A-466F-A307-8B8E0E494E4F}" destId="{A8B8EFFC-E8F1-4E21-87E3-F027239D044E}" srcOrd="3" destOrd="0" presId="urn:microsoft.com/office/officeart/2018/2/layout/IconVerticalSolidList"/>
    <dgm:cxn modelId="{D58CE119-0A8F-4F06-A905-23BC0F912738}" type="presParOf" srcId="{254257B0-3267-4360-ADD5-0A500A3235AD}" destId="{A14DABEC-6229-49D3-BED9-04D69316219B}" srcOrd="3" destOrd="0" presId="urn:microsoft.com/office/officeart/2018/2/layout/IconVerticalSolidList"/>
    <dgm:cxn modelId="{3B1E9ADA-4E32-4AAF-AEF6-2A82ED3BA99A}" type="presParOf" srcId="{254257B0-3267-4360-ADD5-0A500A3235AD}" destId="{3767DD8B-611F-4ABC-A200-2BDE5CC7A542}" srcOrd="4" destOrd="0" presId="urn:microsoft.com/office/officeart/2018/2/layout/IconVerticalSolidList"/>
    <dgm:cxn modelId="{D631CEA5-18BF-4715-BF67-57D096952396}" type="presParOf" srcId="{3767DD8B-611F-4ABC-A200-2BDE5CC7A542}" destId="{16B391D0-3D04-4D7F-9427-2E4C6CC75269}" srcOrd="0" destOrd="0" presId="urn:microsoft.com/office/officeart/2018/2/layout/IconVerticalSolidList"/>
    <dgm:cxn modelId="{856FF46F-8E57-4700-9151-3A8565B58725}" type="presParOf" srcId="{3767DD8B-611F-4ABC-A200-2BDE5CC7A542}" destId="{C30D7B76-6591-4824-8748-289CAAB1C7F0}" srcOrd="1" destOrd="0" presId="urn:microsoft.com/office/officeart/2018/2/layout/IconVerticalSolidList"/>
    <dgm:cxn modelId="{80B2EC0E-4811-44DD-9C95-84D643B9C4B8}" type="presParOf" srcId="{3767DD8B-611F-4ABC-A200-2BDE5CC7A542}" destId="{46524787-21F3-436A-BF3D-73B9EE7A2B16}" srcOrd="2" destOrd="0" presId="urn:microsoft.com/office/officeart/2018/2/layout/IconVerticalSolidList"/>
    <dgm:cxn modelId="{8C1D8409-3887-4499-92BD-AD9690DCF7F9}" type="presParOf" srcId="{3767DD8B-611F-4ABC-A200-2BDE5CC7A542}" destId="{310B7947-822D-4879-8C75-9C6E812BD286}" srcOrd="3" destOrd="0" presId="urn:microsoft.com/office/officeart/2018/2/layout/IconVerticalSolidList"/>
    <dgm:cxn modelId="{44E9F2FE-4B57-4846-BCEE-4811B6FD4CE8}" type="presParOf" srcId="{254257B0-3267-4360-ADD5-0A500A3235AD}" destId="{E78A4DCE-E16A-4D8C-BB38-EDCF8C17444A}" srcOrd="5" destOrd="0" presId="urn:microsoft.com/office/officeart/2018/2/layout/IconVerticalSolidList"/>
    <dgm:cxn modelId="{E3F00F99-3AA3-4D8F-99D0-5C417ADA3FBE}" type="presParOf" srcId="{254257B0-3267-4360-ADD5-0A500A3235AD}" destId="{244F5862-4D82-44D0-BEB2-D39E51F89273}" srcOrd="6" destOrd="0" presId="urn:microsoft.com/office/officeart/2018/2/layout/IconVerticalSolidList"/>
    <dgm:cxn modelId="{0C99FB01-CE2C-40A4-B702-732694627ED4}" type="presParOf" srcId="{244F5862-4D82-44D0-BEB2-D39E51F89273}" destId="{7EE6E625-7C1A-48C0-8715-D9BF5632D9CF}" srcOrd="0" destOrd="0" presId="urn:microsoft.com/office/officeart/2018/2/layout/IconVerticalSolidList"/>
    <dgm:cxn modelId="{DE664676-D9F9-41D2-8BF7-8F97C4DE904B}" type="presParOf" srcId="{244F5862-4D82-44D0-BEB2-D39E51F89273}" destId="{79DC35B2-43A4-4413-9C65-A9310D8BF043}" srcOrd="1" destOrd="0" presId="urn:microsoft.com/office/officeart/2018/2/layout/IconVerticalSolidList"/>
    <dgm:cxn modelId="{3D1A9C03-5C72-4EB3-BCF5-B195FB636E76}" type="presParOf" srcId="{244F5862-4D82-44D0-BEB2-D39E51F89273}" destId="{D0381FDC-27F3-40D5-BE44-B22245770D89}" srcOrd="2" destOrd="0" presId="urn:microsoft.com/office/officeart/2018/2/layout/IconVerticalSolidList"/>
    <dgm:cxn modelId="{E7D1CC02-4527-47D8-9C74-8BE7B4DD9422}" type="presParOf" srcId="{244F5862-4D82-44D0-BEB2-D39E51F89273}" destId="{36179E68-B28E-49CD-880B-FCADE672A0A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50C4944-EBE9-4426-8F97-B850454C1400}"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C31A95F5-1956-4A03-8A83-3AA81549F6B0}">
      <dgm:prSet/>
      <dgm:spPr/>
      <dgm:t>
        <a:bodyPr/>
        <a:lstStyle/>
        <a:p>
          <a:pPr>
            <a:lnSpc>
              <a:spcPct val="100000"/>
            </a:lnSpc>
          </a:pPr>
          <a:r>
            <a:rPr lang="pt-PT" dirty="0"/>
            <a:t>Ambiente de Segurança da Informação</a:t>
          </a:r>
          <a:endParaRPr lang="en-US" dirty="0"/>
        </a:p>
      </dgm:t>
    </dgm:pt>
    <dgm:pt modelId="{710C360A-DA99-4657-B6AA-93B5EC7A33EF}" type="parTrans" cxnId="{0713E34C-8868-4AFD-ABE0-FCC02D3615D9}">
      <dgm:prSet/>
      <dgm:spPr/>
      <dgm:t>
        <a:bodyPr/>
        <a:lstStyle/>
        <a:p>
          <a:endParaRPr lang="en-US"/>
        </a:p>
      </dgm:t>
    </dgm:pt>
    <dgm:pt modelId="{D0DFBFD9-87EC-44E4-BE1A-1B3639EDA1D2}" type="sibTrans" cxnId="{0713E34C-8868-4AFD-ABE0-FCC02D3615D9}">
      <dgm:prSet/>
      <dgm:spPr/>
      <dgm:t>
        <a:bodyPr/>
        <a:lstStyle/>
        <a:p>
          <a:endParaRPr lang="en-US"/>
        </a:p>
      </dgm:t>
    </dgm:pt>
    <dgm:pt modelId="{AA29A014-E584-41A2-A638-55C191995BC8}">
      <dgm:prSet/>
      <dgm:spPr/>
      <dgm:t>
        <a:bodyPr/>
        <a:lstStyle/>
        <a:p>
          <a:pPr>
            <a:lnSpc>
              <a:spcPct val="100000"/>
            </a:lnSpc>
          </a:pPr>
          <a:r>
            <a:rPr lang="pt-PT" noProof="0" dirty="0"/>
            <a:t>Mitigação de Riscos do Negócio</a:t>
          </a:r>
        </a:p>
      </dgm:t>
    </dgm:pt>
    <dgm:pt modelId="{5B3B1CD3-A077-4126-856A-43FA1779C787}" type="parTrans" cxnId="{1D39312F-B314-44EF-841E-5AE3531A6311}">
      <dgm:prSet/>
      <dgm:spPr/>
      <dgm:t>
        <a:bodyPr/>
        <a:lstStyle/>
        <a:p>
          <a:endParaRPr lang="en-US"/>
        </a:p>
      </dgm:t>
    </dgm:pt>
    <dgm:pt modelId="{7E6E51F0-AF2B-481E-BDEC-98314AD3B1A7}" type="sibTrans" cxnId="{1D39312F-B314-44EF-841E-5AE3531A6311}">
      <dgm:prSet/>
      <dgm:spPr/>
      <dgm:t>
        <a:bodyPr/>
        <a:lstStyle/>
        <a:p>
          <a:endParaRPr lang="en-US"/>
        </a:p>
      </dgm:t>
    </dgm:pt>
    <dgm:pt modelId="{8FB52A6F-2E2B-4705-8892-6DB1BF3F7031}">
      <dgm:prSet/>
      <dgm:spPr/>
      <dgm:t>
        <a:bodyPr/>
        <a:lstStyle/>
        <a:p>
          <a:pPr>
            <a:lnSpc>
              <a:spcPct val="100000"/>
            </a:lnSpc>
          </a:pPr>
          <a:r>
            <a:rPr lang="pt-PT" dirty="0"/>
            <a:t>Gestão de ativos</a:t>
          </a:r>
          <a:endParaRPr lang="en-US" dirty="0"/>
        </a:p>
      </dgm:t>
    </dgm:pt>
    <dgm:pt modelId="{9D6DC051-89F4-4E18-B8E4-9D9A9D1D4C5C}" type="parTrans" cxnId="{66178470-7950-4F44-8539-F288C14E337F}">
      <dgm:prSet/>
      <dgm:spPr/>
      <dgm:t>
        <a:bodyPr/>
        <a:lstStyle/>
        <a:p>
          <a:endParaRPr lang="en-US"/>
        </a:p>
      </dgm:t>
    </dgm:pt>
    <dgm:pt modelId="{862A7D75-BF96-47B3-AE86-6DCA556B09C6}" type="sibTrans" cxnId="{66178470-7950-4F44-8539-F288C14E337F}">
      <dgm:prSet/>
      <dgm:spPr/>
      <dgm:t>
        <a:bodyPr/>
        <a:lstStyle/>
        <a:p>
          <a:endParaRPr lang="en-US"/>
        </a:p>
      </dgm:t>
    </dgm:pt>
    <dgm:pt modelId="{A6F2BD97-98FD-46E9-AC6C-10DCB953DED6}">
      <dgm:prSet/>
      <dgm:spPr/>
      <dgm:t>
        <a:bodyPr/>
        <a:lstStyle/>
        <a:p>
          <a:pPr>
            <a:lnSpc>
              <a:spcPct val="100000"/>
            </a:lnSpc>
          </a:pPr>
          <a:r>
            <a:rPr lang="pt-PT" dirty="0"/>
            <a:t>Classificação de Informação</a:t>
          </a:r>
          <a:endParaRPr lang="en-US" dirty="0"/>
        </a:p>
      </dgm:t>
    </dgm:pt>
    <dgm:pt modelId="{FD869F39-7BA5-43EE-9EAE-B8C464C3D1B2}" type="parTrans" cxnId="{5CF866F3-0DD4-4051-AD34-0DE747D6B4B2}">
      <dgm:prSet/>
      <dgm:spPr/>
      <dgm:t>
        <a:bodyPr/>
        <a:lstStyle/>
        <a:p>
          <a:endParaRPr lang="en-US"/>
        </a:p>
      </dgm:t>
    </dgm:pt>
    <dgm:pt modelId="{2439B50A-5F9E-45A6-B42A-73FBDE2E56BC}" type="sibTrans" cxnId="{5CF866F3-0DD4-4051-AD34-0DE747D6B4B2}">
      <dgm:prSet/>
      <dgm:spPr/>
      <dgm:t>
        <a:bodyPr/>
        <a:lstStyle/>
        <a:p>
          <a:endParaRPr lang="en-US"/>
        </a:p>
      </dgm:t>
    </dgm:pt>
    <dgm:pt modelId="{254257B0-3267-4360-ADD5-0A500A3235AD}" type="pres">
      <dgm:prSet presAssocID="{250C4944-EBE9-4426-8F97-B850454C1400}" presName="root" presStyleCnt="0">
        <dgm:presLayoutVars>
          <dgm:dir/>
          <dgm:resizeHandles val="exact"/>
        </dgm:presLayoutVars>
      </dgm:prSet>
      <dgm:spPr/>
    </dgm:pt>
    <dgm:pt modelId="{EA15597B-E42F-4438-B5EF-B62D96DC4365}" type="pres">
      <dgm:prSet presAssocID="{C31A95F5-1956-4A03-8A83-3AA81549F6B0}" presName="compNode" presStyleCnt="0"/>
      <dgm:spPr/>
    </dgm:pt>
    <dgm:pt modelId="{3A7ACBE4-0CEE-4403-BEA0-173CD43D3890}" type="pres">
      <dgm:prSet presAssocID="{C31A95F5-1956-4A03-8A83-3AA81549F6B0}" presName="bgRect" presStyleLbl="bgShp" presStyleIdx="0" presStyleCnt="4"/>
      <dgm:spPr/>
    </dgm:pt>
    <dgm:pt modelId="{5D237154-A306-4667-8C68-1556AA8D37E2}" type="pres">
      <dgm:prSet presAssocID="{C31A95F5-1956-4A03-8A83-3AA81549F6B0}" presName="iconRect" presStyleLbl="node1" presStyleIdx="0" presStyleCnt="4"/>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Distintivo 1 com preenchimento sólido"/>
        </a:ext>
      </dgm:extLst>
    </dgm:pt>
    <dgm:pt modelId="{1D4FFD68-0977-4542-84B5-6382695C2649}" type="pres">
      <dgm:prSet presAssocID="{C31A95F5-1956-4A03-8A83-3AA81549F6B0}" presName="spaceRect" presStyleCnt="0"/>
      <dgm:spPr/>
    </dgm:pt>
    <dgm:pt modelId="{0B809949-3A32-4C63-AA7C-E3842442EB38}" type="pres">
      <dgm:prSet presAssocID="{C31A95F5-1956-4A03-8A83-3AA81549F6B0}" presName="parTx" presStyleLbl="revTx" presStyleIdx="0" presStyleCnt="4">
        <dgm:presLayoutVars>
          <dgm:chMax val="0"/>
          <dgm:chPref val="0"/>
        </dgm:presLayoutVars>
      </dgm:prSet>
      <dgm:spPr/>
    </dgm:pt>
    <dgm:pt modelId="{58758BF0-0C00-49EF-8347-40D19DDA5E15}" type="pres">
      <dgm:prSet presAssocID="{D0DFBFD9-87EC-44E4-BE1A-1B3639EDA1D2}" presName="sibTrans" presStyleCnt="0"/>
      <dgm:spPr/>
    </dgm:pt>
    <dgm:pt modelId="{DACC691A-8B2A-466F-A307-8B8E0E494E4F}" type="pres">
      <dgm:prSet presAssocID="{AA29A014-E584-41A2-A638-55C191995BC8}" presName="compNode" presStyleCnt="0"/>
      <dgm:spPr/>
    </dgm:pt>
    <dgm:pt modelId="{11348FB0-D561-4222-ABCD-BEB65AEA451E}" type="pres">
      <dgm:prSet presAssocID="{AA29A014-E584-41A2-A638-55C191995BC8}" presName="bgRect" presStyleLbl="bgShp" presStyleIdx="1" presStyleCnt="4"/>
      <dgm:spPr/>
    </dgm:pt>
    <dgm:pt modelId="{80D6EFED-7AFC-43D2-A0DF-1B32B8D52D33}" type="pres">
      <dgm:prSet presAssocID="{AA29A014-E584-41A2-A638-55C191995BC8}"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Distintivo com preenchimento sólido"/>
        </a:ext>
      </dgm:extLst>
    </dgm:pt>
    <dgm:pt modelId="{1AB3E7B8-BAEE-4DCD-B745-8FB8883892F1}" type="pres">
      <dgm:prSet presAssocID="{AA29A014-E584-41A2-A638-55C191995BC8}" presName="spaceRect" presStyleCnt="0"/>
      <dgm:spPr/>
    </dgm:pt>
    <dgm:pt modelId="{A8B8EFFC-E8F1-4E21-87E3-F027239D044E}" type="pres">
      <dgm:prSet presAssocID="{AA29A014-E584-41A2-A638-55C191995BC8}" presName="parTx" presStyleLbl="revTx" presStyleIdx="1" presStyleCnt="4">
        <dgm:presLayoutVars>
          <dgm:chMax val="0"/>
          <dgm:chPref val="0"/>
        </dgm:presLayoutVars>
      </dgm:prSet>
      <dgm:spPr/>
    </dgm:pt>
    <dgm:pt modelId="{A14DABEC-6229-49D3-BED9-04D69316219B}" type="pres">
      <dgm:prSet presAssocID="{7E6E51F0-AF2B-481E-BDEC-98314AD3B1A7}" presName="sibTrans" presStyleCnt="0"/>
      <dgm:spPr/>
    </dgm:pt>
    <dgm:pt modelId="{3767DD8B-611F-4ABC-A200-2BDE5CC7A542}" type="pres">
      <dgm:prSet presAssocID="{8FB52A6F-2E2B-4705-8892-6DB1BF3F7031}" presName="compNode" presStyleCnt="0"/>
      <dgm:spPr/>
    </dgm:pt>
    <dgm:pt modelId="{16B391D0-3D04-4D7F-9427-2E4C6CC75269}" type="pres">
      <dgm:prSet presAssocID="{8FB52A6F-2E2B-4705-8892-6DB1BF3F7031}" presName="bgRect" presStyleLbl="bgShp" presStyleIdx="2" presStyleCnt="4"/>
      <dgm:spPr/>
    </dgm:pt>
    <dgm:pt modelId="{C30D7B76-6591-4824-8748-289CAAB1C7F0}" type="pres">
      <dgm:prSet presAssocID="{8FB52A6F-2E2B-4705-8892-6DB1BF3F7031}"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Distintivo 3 com preenchimento sólido"/>
        </a:ext>
      </dgm:extLst>
    </dgm:pt>
    <dgm:pt modelId="{46524787-21F3-436A-BF3D-73B9EE7A2B16}" type="pres">
      <dgm:prSet presAssocID="{8FB52A6F-2E2B-4705-8892-6DB1BF3F7031}" presName="spaceRect" presStyleCnt="0"/>
      <dgm:spPr/>
    </dgm:pt>
    <dgm:pt modelId="{310B7947-822D-4879-8C75-9C6E812BD286}" type="pres">
      <dgm:prSet presAssocID="{8FB52A6F-2E2B-4705-8892-6DB1BF3F7031}" presName="parTx" presStyleLbl="revTx" presStyleIdx="2" presStyleCnt="4">
        <dgm:presLayoutVars>
          <dgm:chMax val="0"/>
          <dgm:chPref val="0"/>
        </dgm:presLayoutVars>
      </dgm:prSet>
      <dgm:spPr/>
    </dgm:pt>
    <dgm:pt modelId="{E78A4DCE-E16A-4D8C-BB38-EDCF8C17444A}" type="pres">
      <dgm:prSet presAssocID="{862A7D75-BF96-47B3-AE86-6DCA556B09C6}" presName="sibTrans" presStyleCnt="0"/>
      <dgm:spPr/>
    </dgm:pt>
    <dgm:pt modelId="{244F5862-4D82-44D0-BEB2-D39E51F89273}" type="pres">
      <dgm:prSet presAssocID="{A6F2BD97-98FD-46E9-AC6C-10DCB953DED6}" presName="compNode" presStyleCnt="0"/>
      <dgm:spPr/>
    </dgm:pt>
    <dgm:pt modelId="{7EE6E625-7C1A-48C0-8715-D9BF5632D9CF}" type="pres">
      <dgm:prSet presAssocID="{A6F2BD97-98FD-46E9-AC6C-10DCB953DED6}" presName="bgRect" presStyleLbl="bgShp" presStyleIdx="3" presStyleCnt="4"/>
      <dgm:spPr/>
    </dgm:pt>
    <dgm:pt modelId="{79DC35B2-43A4-4413-9C65-A9310D8BF043}" type="pres">
      <dgm:prSet presAssocID="{A6F2BD97-98FD-46E9-AC6C-10DCB953DED6}" presName="iconRect" presStyleLbl="node1" presStyleIdx="3" presStyleCnt="4"/>
      <dgm:spPr>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Distintivo 4 com preenchimento sólido"/>
        </a:ext>
      </dgm:extLst>
    </dgm:pt>
    <dgm:pt modelId="{D0381FDC-27F3-40D5-BE44-B22245770D89}" type="pres">
      <dgm:prSet presAssocID="{A6F2BD97-98FD-46E9-AC6C-10DCB953DED6}" presName="spaceRect" presStyleCnt="0"/>
      <dgm:spPr/>
    </dgm:pt>
    <dgm:pt modelId="{36179E68-B28E-49CD-880B-FCADE672A0A4}" type="pres">
      <dgm:prSet presAssocID="{A6F2BD97-98FD-46E9-AC6C-10DCB953DED6}" presName="parTx" presStyleLbl="revTx" presStyleIdx="3" presStyleCnt="4">
        <dgm:presLayoutVars>
          <dgm:chMax val="0"/>
          <dgm:chPref val="0"/>
        </dgm:presLayoutVars>
      </dgm:prSet>
      <dgm:spPr/>
    </dgm:pt>
  </dgm:ptLst>
  <dgm:cxnLst>
    <dgm:cxn modelId="{9062320F-2FC0-4DBA-B88C-CEFA58ACDDE9}" type="presOf" srcId="{C31A95F5-1956-4A03-8A83-3AA81549F6B0}" destId="{0B809949-3A32-4C63-AA7C-E3842442EB38}" srcOrd="0" destOrd="0" presId="urn:microsoft.com/office/officeart/2018/2/layout/IconVerticalSolidList"/>
    <dgm:cxn modelId="{1D39312F-B314-44EF-841E-5AE3531A6311}" srcId="{250C4944-EBE9-4426-8F97-B850454C1400}" destId="{AA29A014-E584-41A2-A638-55C191995BC8}" srcOrd="1" destOrd="0" parTransId="{5B3B1CD3-A077-4126-856A-43FA1779C787}" sibTransId="{7E6E51F0-AF2B-481E-BDEC-98314AD3B1A7}"/>
    <dgm:cxn modelId="{A4D6C53B-20AD-4551-859A-5ADA315ABC18}" type="presOf" srcId="{A6F2BD97-98FD-46E9-AC6C-10DCB953DED6}" destId="{36179E68-B28E-49CD-880B-FCADE672A0A4}" srcOrd="0" destOrd="0" presId="urn:microsoft.com/office/officeart/2018/2/layout/IconVerticalSolidList"/>
    <dgm:cxn modelId="{A5C65F3C-617A-4AB7-8F46-CD86D15E20DD}" type="presOf" srcId="{8FB52A6F-2E2B-4705-8892-6DB1BF3F7031}" destId="{310B7947-822D-4879-8C75-9C6E812BD286}" srcOrd="0" destOrd="0" presId="urn:microsoft.com/office/officeart/2018/2/layout/IconVerticalSolidList"/>
    <dgm:cxn modelId="{0713E34C-8868-4AFD-ABE0-FCC02D3615D9}" srcId="{250C4944-EBE9-4426-8F97-B850454C1400}" destId="{C31A95F5-1956-4A03-8A83-3AA81549F6B0}" srcOrd="0" destOrd="0" parTransId="{710C360A-DA99-4657-B6AA-93B5EC7A33EF}" sibTransId="{D0DFBFD9-87EC-44E4-BE1A-1B3639EDA1D2}"/>
    <dgm:cxn modelId="{4482704F-E0F6-42C8-BE2E-6F26051CA471}" type="presOf" srcId="{AA29A014-E584-41A2-A638-55C191995BC8}" destId="{A8B8EFFC-E8F1-4E21-87E3-F027239D044E}" srcOrd="0" destOrd="0" presId="urn:microsoft.com/office/officeart/2018/2/layout/IconVerticalSolidList"/>
    <dgm:cxn modelId="{66178470-7950-4F44-8539-F288C14E337F}" srcId="{250C4944-EBE9-4426-8F97-B850454C1400}" destId="{8FB52A6F-2E2B-4705-8892-6DB1BF3F7031}" srcOrd="2" destOrd="0" parTransId="{9D6DC051-89F4-4E18-B8E4-9D9A9D1D4C5C}" sibTransId="{862A7D75-BF96-47B3-AE86-6DCA556B09C6}"/>
    <dgm:cxn modelId="{0AE037A2-4631-441C-8BA2-DA4518D76FF3}" type="presOf" srcId="{250C4944-EBE9-4426-8F97-B850454C1400}" destId="{254257B0-3267-4360-ADD5-0A500A3235AD}" srcOrd="0" destOrd="0" presId="urn:microsoft.com/office/officeart/2018/2/layout/IconVerticalSolidList"/>
    <dgm:cxn modelId="{5CF866F3-0DD4-4051-AD34-0DE747D6B4B2}" srcId="{250C4944-EBE9-4426-8F97-B850454C1400}" destId="{A6F2BD97-98FD-46E9-AC6C-10DCB953DED6}" srcOrd="3" destOrd="0" parTransId="{FD869F39-7BA5-43EE-9EAE-B8C464C3D1B2}" sibTransId="{2439B50A-5F9E-45A6-B42A-73FBDE2E56BC}"/>
    <dgm:cxn modelId="{CFCDACBA-2E9D-4EE4-9E52-BCFA441E663C}" type="presParOf" srcId="{254257B0-3267-4360-ADD5-0A500A3235AD}" destId="{EA15597B-E42F-4438-B5EF-B62D96DC4365}" srcOrd="0" destOrd="0" presId="urn:microsoft.com/office/officeart/2018/2/layout/IconVerticalSolidList"/>
    <dgm:cxn modelId="{CCC24440-0451-44E3-958B-667968E856E3}" type="presParOf" srcId="{EA15597B-E42F-4438-B5EF-B62D96DC4365}" destId="{3A7ACBE4-0CEE-4403-BEA0-173CD43D3890}" srcOrd="0" destOrd="0" presId="urn:microsoft.com/office/officeart/2018/2/layout/IconVerticalSolidList"/>
    <dgm:cxn modelId="{D99BB33B-C03D-482D-ABB0-9091F586A7B6}" type="presParOf" srcId="{EA15597B-E42F-4438-B5EF-B62D96DC4365}" destId="{5D237154-A306-4667-8C68-1556AA8D37E2}" srcOrd="1" destOrd="0" presId="urn:microsoft.com/office/officeart/2018/2/layout/IconVerticalSolidList"/>
    <dgm:cxn modelId="{3B3084F5-C988-44A6-B552-CFDCA23DA151}" type="presParOf" srcId="{EA15597B-E42F-4438-B5EF-B62D96DC4365}" destId="{1D4FFD68-0977-4542-84B5-6382695C2649}" srcOrd="2" destOrd="0" presId="urn:microsoft.com/office/officeart/2018/2/layout/IconVerticalSolidList"/>
    <dgm:cxn modelId="{19CA8B1E-6EDC-457D-8297-54613D852A14}" type="presParOf" srcId="{EA15597B-E42F-4438-B5EF-B62D96DC4365}" destId="{0B809949-3A32-4C63-AA7C-E3842442EB38}" srcOrd="3" destOrd="0" presId="urn:microsoft.com/office/officeart/2018/2/layout/IconVerticalSolidList"/>
    <dgm:cxn modelId="{1D88ADF6-0563-4DDB-AD20-66A388C06A0D}" type="presParOf" srcId="{254257B0-3267-4360-ADD5-0A500A3235AD}" destId="{58758BF0-0C00-49EF-8347-40D19DDA5E15}" srcOrd="1" destOrd="0" presId="urn:microsoft.com/office/officeart/2018/2/layout/IconVerticalSolidList"/>
    <dgm:cxn modelId="{13C349FB-FF98-442F-B8C2-B49D00A0B258}" type="presParOf" srcId="{254257B0-3267-4360-ADD5-0A500A3235AD}" destId="{DACC691A-8B2A-466F-A307-8B8E0E494E4F}" srcOrd="2" destOrd="0" presId="urn:microsoft.com/office/officeart/2018/2/layout/IconVerticalSolidList"/>
    <dgm:cxn modelId="{6658747B-2690-4849-A44F-C8D41A65E419}" type="presParOf" srcId="{DACC691A-8B2A-466F-A307-8B8E0E494E4F}" destId="{11348FB0-D561-4222-ABCD-BEB65AEA451E}" srcOrd="0" destOrd="0" presId="urn:microsoft.com/office/officeart/2018/2/layout/IconVerticalSolidList"/>
    <dgm:cxn modelId="{DFC12EC9-2521-41F3-B344-CB00FEED359E}" type="presParOf" srcId="{DACC691A-8B2A-466F-A307-8B8E0E494E4F}" destId="{80D6EFED-7AFC-43D2-A0DF-1B32B8D52D33}" srcOrd="1" destOrd="0" presId="urn:microsoft.com/office/officeart/2018/2/layout/IconVerticalSolidList"/>
    <dgm:cxn modelId="{9E2CA26A-E551-4B28-B161-69CA1D24A54B}" type="presParOf" srcId="{DACC691A-8B2A-466F-A307-8B8E0E494E4F}" destId="{1AB3E7B8-BAEE-4DCD-B745-8FB8883892F1}" srcOrd="2" destOrd="0" presId="urn:microsoft.com/office/officeart/2018/2/layout/IconVerticalSolidList"/>
    <dgm:cxn modelId="{9A6B95F1-A230-4D25-952E-8AEC6B06D810}" type="presParOf" srcId="{DACC691A-8B2A-466F-A307-8B8E0E494E4F}" destId="{A8B8EFFC-E8F1-4E21-87E3-F027239D044E}" srcOrd="3" destOrd="0" presId="urn:microsoft.com/office/officeart/2018/2/layout/IconVerticalSolidList"/>
    <dgm:cxn modelId="{D58CE119-0A8F-4F06-A905-23BC0F912738}" type="presParOf" srcId="{254257B0-3267-4360-ADD5-0A500A3235AD}" destId="{A14DABEC-6229-49D3-BED9-04D69316219B}" srcOrd="3" destOrd="0" presId="urn:microsoft.com/office/officeart/2018/2/layout/IconVerticalSolidList"/>
    <dgm:cxn modelId="{3B1E9ADA-4E32-4AAF-AEF6-2A82ED3BA99A}" type="presParOf" srcId="{254257B0-3267-4360-ADD5-0A500A3235AD}" destId="{3767DD8B-611F-4ABC-A200-2BDE5CC7A542}" srcOrd="4" destOrd="0" presId="urn:microsoft.com/office/officeart/2018/2/layout/IconVerticalSolidList"/>
    <dgm:cxn modelId="{D631CEA5-18BF-4715-BF67-57D096952396}" type="presParOf" srcId="{3767DD8B-611F-4ABC-A200-2BDE5CC7A542}" destId="{16B391D0-3D04-4D7F-9427-2E4C6CC75269}" srcOrd="0" destOrd="0" presId="urn:microsoft.com/office/officeart/2018/2/layout/IconVerticalSolidList"/>
    <dgm:cxn modelId="{856FF46F-8E57-4700-9151-3A8565B58725}" type="presParOf" srcId="{3767DD8B-611F-4ABC-A200-2BDE5CC7A542}" destId="{C30D7B76-6591-4824-8748-289CAAB1C7F0}" srcOrd="1" destOrd="0" presId="urn:microsoft.com/office/officeart/2018/2/layout/IconVerticalSolidList"/>
    <dgm:cxn modelId="{80B2EC0E-4811-44DD-9C95-84D643B9C4B8}" type="presParOf" srcId="{3767DD8B-611F-4ABC-A200-2BDE5CC7A542}" destId="{46524787-21F3-436A-BF3D-73B9EE7A2B16}" srcOrd="2" destOrd="0" presId="urn:microsoft.com/office/officeart/2018/2/layout/IconVerticalSolidList"/>
    <dgm:cxn modelId="{8C1D8409-3887-4499-92BD-AD9690DCF7F9}" type="presParOf" srcId="{3767DD8B-611F-4ABC-A200-2BDE5CC7A542}" destId="{310B7947-822D-4879-8C75-9C6E812BD286}" srcOrd="3" destOrd="0" presId="urn:microsoft.com/office/officeart/2018/2/layout/IconVerticalSolidList"/>
    <dgm:cxn modelId="{44E9F2FE-4B57-4846-BCEE-4811B6FD4CE8}" type="presParOf" srcId="{254257B0-3267-4360-ADD5-0A500A3235AD}" destId="{E78A4DCE-E16A-4D8C-BB38-EDCF8C17444A}" srcOrd="5" destOrd="0" presId="urn:microsoft.com/office/officeart/2018/2/layout/IconVerticalSolidList"/>
    <dgm:cxn modelId="{E3F00F99-3AA3-4D8F-99D0-5C417ADA3FBE}" type="presParOf" srcId="{254257B0-3267-4360-ADD5-0A500A3235AD}" destId="{244F5862-4D82-44D0-BEB2-D39E51F89273}" srcOrd="6" destOrd="0" presId="urn:microsoft.com/office/officeart/2018/2/layout/IconVerticalSolidList"/>
    <dgm:cxn modelId="{0C99FB01-CE2C-40A4-B702-732694627ED4}" type="presParOf" srcId="{244F5862-4D82-44D0-BEB2-D39E51F89273}" destId="{7EE6E625-7C1A-48C0-8715-D9BF5632D9CF}" srcOrd="0" destOrd="0" presId="urn:microsoft.com/office/officeart/2018/2/layout/IconVerticalSolidList"/>
    <dgm:cxn modelId="{DE664676-D9F9-41D2-8BF7-8F97C4DE904B}" type="presParOf" srcId="{244F5862-4D82-44D0-BEB2-D39E51F89273}" destId="{79DC35B2-43A4-4413-9C65-A9310D8BF043}" srcOrd="1" destOrd="0" presId="urn:microsoft.com/office/officeart/2018/2/layout/IconVerticalSolidList"/>
    <dgm:cxn modelId="{3D1A9C03-5C72-4EB3-BCF5-B195FB636E76}" type="presParOf" srcId="{244F5862-4D82-44D0-BEB2-D39E51F89273}" destId="{D0381FDC-27F3-40D5-BE44-B22245770D89}" srcOrd="2" destOrd="0" presId="urn:microsoft.com/office/officeart/2018/2/layout/IconVerticalSolidList"/>
    <dgm:cxn modelId="{E7D1CC02-4527-47D8-9C74-8BE7B4DD9422}" type="presParOf" srcId="{244F5862-4D82-44D0-BEB2-D39E51F89273}" destId="{36179E68-B28E-49CD-880B-FCADE672A0A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50C4944-EBE9-4426-8F97-B850454C1400}"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C31A95F5-1956-4A03-8A83-3AA81549F6B0}">
      <dgm:prSet/>
      <dgm:spPr/>
      <dgm:t>
        <a:bodyPr/>
        <a:lstStyle/>
        <a:p>
          <a:pPr>
            <a:lnSpc>
              <a:spcPct val="100000"/>
            </a:lnSpc>
          </a:pPr>
          <a:r>
            <a:rPr lang="pt-PT"/>
            <a:t>Papeis e Responsabilidades</a:t>
          </a:r>
          <a:endParaRPr lang="en-US"/>
        </a:p>
      </dgm:t>
    </dgm:pt>
    <dgm:pt modelId="{710C360A-DA99-4657-B6AA-93B5EC7A33EF}" type="parTrans" cxnId="{0713E34C-8868-4AFD-ABE0-FCC02D3615D9}">
      <dgm:prSet/>
      <dgm:spPr/>
      <dgm:t>
        <a:bodyPr/>
        <a:lstStyle/>
        <a:p>
          <a:endParaRPr lang="en-US"/>
        </a:p>
      </dgm:t>
    </dgm:pt>
    <dgm:pt modelId="{D0DFBFD9-87EC-44E4-BE1A-1B3639EDA1D2}" type="sibTrans" cxnId="{0713E34C-8868-4AFD-ABE0-FCC02D3615D9}">
      <dgm:prSet/>
      <dgm:spPr/>
      <dgm:t>
        <a:bodyPr/>
        <a:lstStyle/>
        <a:p>
          <a:endParaRPr lang="en-US"/>
        </a:p>
      </dgm:t>
    </dgm:pt>
    <dgm:pt modelId="{AA29A014-E584-41A2-A638-55C191995BC8}">
      <dgm:prSet/>
      <dgm:spPr/>
      <dgm:t>
        <a:bodyPr/>
        <a:lstStyle/>
        <a:p>
          <a:pPr>
            <a:lnSpc>
              <a:spcPct val="100000"/>
            </a:lnSpc>
          </a:pPr>
          <a:r>
            <a:rPr lang="pt-PT" noProof="0"/>
            <a:t>Manutenção dos Postos de Trabalho e Ambiente de Trabalho</a:t>
          </a:r>
        </a:p>
      </dgm:t>
    </dgm:pt>
    <dgm:pt modelId="{5B3B1CD3-A077-4126-856A-43FA1779C787}" type="parTrans" cxnId="{1D39312F-B314-44EF-841E-5AE3531A6311}">
      <dgm:prSet/>
      <dgm:spPr/>
      <dgm:t>
        <a:bodyPr/>
        <a:lstStyle/>
        <a:p>
          <a:endParaRPr lang="en-US"/>
        </a:p>
      </dgm:t>
    </dgm:pt>
    <dgm:pt modelId="{7E6E51F0-AF2B-481E-BDEC-98314AD3B1A7}" type="sibTrans" cxnId="{1D39312F-B314-44EF-841E-5AE3531A6311}">
      <dgm:prSet/>
      <dgm:spPr/>
      <dgm:t>
        <a:bodyPr/>
        <a:lstStyle/>
        <a:p>
          <a:endParaRPr lang="en-US"/>
        </a:p>
      </dgm:t>
    </dgm:pt>
    <dgm:pt modelId="{8FB52A6F-2E2B-4705-8892-6DB1BF3F7031}">
      <dgm:prSet/>
      <dgm:spPr/>
      <dgm:t>
        <a:bodyPr/>
        <a:lstStyle/>
        <a:p>
          <a:pPr>
            <a:lnSpc>
              <a:spcPct val="100000"/>
            </a:lnSpc>
          </a:pPr>
          <a:r>
            <a:rPr lang="pt-PT"/>
            <a:t>Correta Utilização do Correio Eletrónico para Uso Profissional</a:t>
          </a:r>
          <a:endParaRPr lang="en-US"/>
        </a:p>
      </dgm:t>
    </dgm:pt>
    <dgm:pt modelId="{9D6DC051-89F4-4E18-B8E4-9D9A9D1D4C5C}" type="parTrans" cxnId="{66178470-7950-4F44-8539-F288C14E337F}">
      <dgm:prSet/>
      <dgm:spPr/>
      <dgm:t>
        <a:bodyPr/>
        <a:lstStyle/>
        <a:p>
          <a:endParaRPr lang="en-US"/>
        </a:p>
      </dgm:t>
    </dgm:pt>
    <dgm:pt modelId="{862A7D75-BF96-47B3-AE86-6DCA556B09C6}" type="sibTrans" cxnId="{66178470-7950-4F44-8539-F288C14E337F}">
      <dgm:prSet/>
      <dgm:spPr/>
      <dgm:t>
        <a:bodyPr/>
        <a:lstStyle/>
        <a:p>
          <a:endParaRPr lang="en-US"/>
        </a:p>
      </dgm:t>
    </dgm:pt>
    <dgm:pt modelId="{A6F2BD97-98FD-46E9-AC6C-10DCB953DED6}">
      <dgm:prSet/>
      <dgm:spPr/>
      <dgm:t>
        <a:bodyPr/>
        <a:lstStyle/>
        <a:p>
          <a:pPr>
            <a:lnSpc>
              <a:spcPct val="100000"/>
            </a:lnSpc>
          </a:pPr>
          <a:r>
            <a:rPr lang="pt-PT"/>
            <a:t>Comportamento Adequado para Navegação na Internet </a:t>
          </a:r>
          <a:endParaRPr lang="en-US"/>
        </a:p>
      </dgm:t>
    </dgm:pt>
    <dgm:pt modelId="{FD869F39-7BA5-43EE-9EAE-B8C464C3D1B2}" type="parTrans" cxnId="{5CF866F3-0DD4-4051-AD34-0DE747D6B4B2}">
      <dgm:prSet/>
      <dgm:spPr/>
      <dgm:t>
        <a:bodyPr/>
        <a:lstStyle/>
        <a:p>
          <a:endParaRPr lang="en-US"/>
        </a:p>
      </dgm:t>
    </dgm:pt>
    <dgm:pt modelId="{2439B50A-5F9E-45A6-B42A-73FBDE2E56BC}" type="sibTrans" cxnId="{5CF866F3-0DD4-4051-AD34-0DE747D6B4B2}">
      <dgm:prSet/>
      <dgm:spPr/>
      <dgm:t>
        <a:bodyPr/>
        <a:lstStyle/>
        <a:p>
          <a:endParaRPr lang="en-US"/>
        </a:p>
      </dgm:t>
    </dgm:pt>
    <dgm:pt modelId="{254257B0-3267-4360-ADD5-0A500A3235AD}" type="pres">
      <dgm:prSet presAssocID="{250C4944-EBE9-4426-8F97-B850454C1400}" presName="root" presStyleCnt="0">
        <dgm:presLayoutVars>
          <dgm:dir/>
          <dgm:resizeHandles val="exact"/>
        </dgm:presLayoutVars>
      </dgm:prSet>
      <dgm:spPr/>
    </dgm:pt>
    <dgm:pt modelId="{EA15597B-E42F-4438-B5EF-B62D96DC4365}" type="pres">
      <dgm:prSet presAssocID="{C31A95F5-1956-4A03-8A83-3AA81549F6B0}" presName="compNode" presStyleCnt="0"/>
      <dgm:spPr/>
    </dgm:pt>
    <dgm:pt modelId="{3A7ACBE4-0CEE-4403-BEA0-173CD43D3890}" type="pres">
      <dgm:prSet presAssocID="{C31A95F5-1956-4A03-8A83-3AA81549F6B0}" presName="bgRect" presStyleLbl="bgShp" presStyleIdx="0" presStyleCnt="4"/>
      <dgm:spPr/>
    </dgm:pt>
    <dgm:pt modelId="{5D237154-A306-4667-8C68-1556AA8D37E2}" type="pres">
      <dgm:prSet presAssocID="{C31A95F5-1956-4A03-8A83-3AA81549F6B0}" presName="iconRect" presStyleLbl="node1" presStyleIdx="0" presStyleCnt="4"/>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Documento com preenchimento sólido"/>
        </a:ext>
      </dgm:extLst>
    </dgm:pt>
    <dgm:pt modelId="{1D4FFD68-0977-4542-84B5-6382695C2649}" type="pres">
      <dgm:prSet presAssocID="{C31A95F5-1956-4A03-8A83-3AA81549F6B0}" presName="spaceRect" presStyleCnt="0"/>
      <dgm:spPr/>
    </dgm:pt>
    <dgm:pt modelId="{0B809949-3A32-4C63-AA7C-E3842442EB38}" type="pres">
      <dgm:prSet presAssocID="{C31A95F5-1956-4A03-8A83-3AA81549F6B0}" presName="parTx" presStyleLbl="revTx" presStyleIdx="0" presStyleCnt="4">
        <dgm:presLayoutVars>
          <dgm:chMax val="0"/>
          <dgm:chPref val="0"/>
        </dgm:presLayoutVars>
      </dgm:prSet>
      <dgm:spPr/>
    </dgm:pt>
    <dgm:pt modelId="{58758BF0-0C00-49EF-8347-40D19DDA5E15}" type="pres">
      <dgm:prSet presAssocID="{D0DFBFD9-87EC-44E4-BE1A-1B3639EDA1D2}" presName="sibTrans" presStyleCnt="0"/>
      <dgm:spPr/>
    </dgm:pt>
    <dgm:pt modelId="{DACC691A-8B2A-466F-A307-8B8E0E494E4F}" type="pres">
      <dgm:prSet presAssocID="{AA29A014-E584-41A2-A638-55C191995BC8}" presName="compNode" presStyleCnt="0"/>
      <dgm:spPr/>
    </dgm:pt>
    <dgm:pt modelId="{11348FB0-D561-4222-ABCD-BEB65AEA451E}" type="pres">
      <dgm:prSet presAssocID="{AA29A014-E584-41A2-A638-55C191995BC8}" presName="bgRect" presStyleLbl="bgShp" presStyleIdx="1" presStyleCnt="4"/>
      <dgm:spPr/>
    </dgm:pt>
    <dgm:pt modelId="{80D6EFED-7AFC-43D2-A0DF-1B32B8D52D33}" type="pres">
      <dgm:prSet presAssocID="{AA29A014-E584-41A2-A638-55C191995BC8}"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Trabalhar a partir da secretária doméstica com preenchimento sólido"/>
        </a:ext>
      </dgm:extLst>
    </dgm:pt>
    <dgm:pt modelId="{1AB3E7B8-BAEE-4DCD-B745-8FB8883892F1}" type="pres">
      <dgm:prSet presAssocID="{AA29A014-E584-41A2-A638-55C191995BC8}" presName="spaceRect" presStyleCnt="0"/>
      <dgm:spPr/>
    </dgm:pt>
    <dgm:pt modelId="{A8B8EFFC-E8F1-4E21-87E3-F027239D044E}" type="pres">
      <dgm:prSet presAssocID="{AA29A014-E584-41A2-A638-55C191995BC8}" presName="parTx" presStyleLbl="revTx" presStyleIdx="1" presStyleCnt="4">
        <dgm:presLayoutVars>
          <dgm:chMax val="0"/>
          <dgm:chPref val="0"/>
        </dgm:presLayoutVars>
      </dgm:prSet>
      <dgm:spPr/>
    </dgm:pt>
    <dgm:pt modelId="{A14DABEC-6229-49D3-BED9-04D69316219B}" type="pres">
      <dgm:prSet presAssocID="{7E6E51F0-AF2B-481E-BDEC-98314AD3B1A7}" presName="sibTrans" presStyleCnt="0"/>
      <dgm:spPr/>
    </dgm:pt>
    <dgm:pt modelId="{3767DD8B-611F-4ABC-A200-2BDE5CC7A542}" type="pres">
      <dgm:prSet presAssocID="{8FB52A6F-2E2B-4705-8892-6DB1BF3F7031}" presName="compNode" presStyleCnt="0"/>
      <dgm:spPr/>
    </dgm:pt>
    <dgm:pt modelId="{16B391D0-3D04-4D7F-9427-2E4C6CC75269}" type="pres">
      <dgm:prSet presAssocID="{8FB52A6F-2E2B-4705-8892-6DB1BF3F7031}" presName="bgRect" presStyleLbl="bgShp" presStyleIdx="2" presStyleCnt="4"/>
      <dgm:spPr/>
    </dgm:pt>
    <dgm:pt modelId="{C30D7B76-6591-4824-8748-289CAAB1C7F0}" type="pres">
      <dgm:prSet presAssocID="{8FB52A6F-2E2B-4705-8892-6DB1BF3F7031}"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Email"/>
        </a:ext>
      </dgm:extLst>
    </dgm:pt>
    <dgm:pt modelId="{46524787-21F3-436A-BF3D-73B9EE7A2B16}" type="pres">
      <dgm:prSet presAssocID="{8FB52A6F-2E2B-4705-8892-6DB1BF3F7031}" presName="spaceRect" presStyleCnt="0"/>
      <dgm:spPr/>
    </dgm:pt>
    <dgm:pt modelId="{310B7947-822D-4879-8C75-9C6E812BD286}" type="pres">
      <dgm:prSet presAssocID="{8FB52A6F-2E2B-4705-8892-6DB1BF3F7031}" presName="parTx" presStyleLbl="revTx" presStyleIdx="2" presStyleCnt="4">
        <dgm:presLayoutVars>
          <dgm:chMax val="0"/>
          <dgm:chPref val="0"/>
        </dgm:presLayoutVars>
      </dgm:prSet>
      <dgm:spPr/>
    </dgm:pt>
    <dgm:pt modelId="{E78A4DCE-E16A-4D8C-BB38-EDCF8C17444A}" type="pres">
      <dgm:prSet presAssocID="{862A7D75-BF96-47B3-AE86-6DCA556B09C6}" presName="sibTrans" presStyleCnt="0"/>
      <dgm:spPr/>
    </dgm:pt>
    <dgm:pt modelId="{244F5862-4D82-44D0-BEB2-D39E51F89273}" type="pres">
      <dgm:prSet presAssocID="{A6F2BD97-98FD-46E9-AC6C-10DCB953DED6}" presName="compNode" presStyleCnt="0"/>
      <dgm:spPr/>
    </dgm:pt>
    <dgm:pt modelId="{7EE6E625-7C1A-48C0-8715-D9BF5632D9CF}" type="pres">
      <dgm:prSet presAssocID="{A6F2BD97-98FD-46E9-AC6C-10DCB953DED6}" presName="bgRect" presStyleLbl="bgShp" presStyleIdx="3" presStyleCnt="4"/>
      <dgm:spPr/>
    </dgm:pt>
    <dgm:pt modelId="{79DC35B2-43A4-4413-9C65-A9310D8BF043}" type="pres">
      <dgm:prSet presAssocID="{A6F2BD97-98FD-46E9-AC6C-10DCB953DED6}" presName="iconRect" presStyleLbl="node1" presStyleIdx="3" presStyleCnt="4"/>
      <dgm:spPr>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Sem Fios com preenchimento sólido"/>
        </a:ext>
      </dgm:extLst>
    </dgm:pt>
    <dgm:pt modelId="{D0381FDC-27F3-40D5-BE44-B22245770D89}" type="pres">
      <dgm:prSet presAssocID="{A6F2BD97-98FD-46E9-AC6C-10DCB953DED6}" presName="spaceRect" presStyleCnt="0"/>
      <dgm:spPr/>
    </dgm:pt>
    <dgm:pt modelId="{36179E68-B28E-49CD-880B-FCADE672A0A4}" type="pres">
      <dgm:prSet presAssocID="{A6F2BD97-98FD-46E9-AC6C-10DCB953DED6}" presName="parTx" presStyleLbl="revTx" presStyleIdx="3" presStyleCnt="4">
        <dgm:presLayoutVars>
          <dgm:chMax val="0"/>
          <dgm:chPref val="0"/>
        </dgm:presLayoutVars>
      </dgm:prSet>
      <dgm:spPr/>
    </dgm:pt>
  </dgm:ptLst>
  <dgm:cxnLst>
    <dgm:cxn modelId="{9062320F-2FC0-4DBA-B88C-CEFA58ACDDE9}" type="presOf" srcId="{C31A95F5-1956-4A03-8A83-3AA81549F6B0}" destId="{0B809949-3A32-4C63-AA7C-E3842442EB38}" srcOrd="0" destOrd="0" presId="urn:microsoft.com/office/officeart/2018/2/layout/IconVerticalSolidList"/>
    <dgm:cxn modelId="{1D39312F-B314-44EF-841E-5AE3531A6311}" srcId="{250C4944-EBE9-4426-8F97-B850454C1400}" destId="{AA29A014-E584-41A2-A638-55C191995BC8}" srcOrd="1" destOrd="0" parTransId="{5B3B1CD3-A077-4126-856A-43FA1779C787}" sibTransId="{7E6E51F0-AF2B-481E-BDEC-98314AD3B1A7}"/>
    <dgm:cxn modelId="{A4D6C53B-20AD-4551-859A-5ADA315ABC18}" type="presOf" srcId="{A6F2BD97-98FD-46E9-AC6C-10DCB953DED6}" destId="{36179E68-B28E-49CD-880B-FCADE672A0A4}" srcOrd="0" destOrd="0" presId="urn:microsoft.com/office/officeart/2018/2/layout/IconVerticalSolidList"/>
    <dgm:cxn modelId="{A5C65F3C-617A-4AB7-8F46-CD86D15E20DD}" type="presOf" srcId="{8FB52A6F-2E2B-4705-8892-6DB1BF3F7031}" destId="{310B7947-822D-4879-8C75-9C6E812BD286}" srcOrd="0" destOrd="0" presId="urn:microsoft.com/office/officeart/2018/2/layout/IconVerticalSolidList"/>
    <dgm:cxn modelId="{0713E34C-8868-4AFD-ABE0-FCC02D3615D9}" srcId="{250C4944-EBE9-4426-8F97-B850454C1400}" destId="{C31A95F5-1956-4A03-8A83-3AA81549F6B0}" srcOrd="0" destOrd="0" parTransId="{710C360A-DA99-4657-B6AA-93B5EC7A33EF}" sibTransId="{D0DFBFD9-87EC-44E4-BE1A-1B3639EDA1D2}"/>
    <dgm:cxn modelId="{4482704F-E0F6-42C8-BE2E-6F26051CA471}" type="presOf" srcId="{AA29A014-E584-41A2-A638-55C191995BC8}" destId="{A8B8EFFC-E8F1-4E21-87E3-F027239D044E}" srcOrd="0" destOrd="0" presId="urn:microsoft.com/office/officeart/2018/2/layout/IconVerticalSolidList"/>
    <dgm:cxn modelId="{66178470-7950-4F44-8539-F288C14E337F}" srcId="{250C4944-EBE9-4426-8F97-B850454C1400}" destId="{8FB52A6F-2E2B-4705-8892-6DB1BF3F7031}" srcOrd="2" destOrd="0" parTransId="{9D6DC051-89F4-4E18-B8E4-9D9A9D1D4C5C}" sibTransId="{862A7D75-BF96-47B3-AE86-6DCA556B09C6}"/>
    <dgm:cxn modelId="{0AE037A2-4631-441C-8BA2-DA4518D76FF3}" type="presOf" srcId="{250C4944-EBE9-4426-8F97-B850454C1400}" destId="{254257B0-3267-4360-ADD5-0A500A3235AD}" srcOrd="0" destOrd="0" presId="urn:microsoft.com/office/officeart/2018/2/layout/IconVerticalSolidList"/>
    <dgm:cxn modelId="{5CF866F3-0DD4-4051-AD34-0DE747D6B4B2}" srcId="{250C4944-EBE9-4426-8F97-B850454C1400}" destId="{A6F2BD97-98FD-46E9-AC6C-10DCB953DED6}" srcOrd="3" destOrd="0" parTransId="{FD869F39-7BA5-43EE-9EAE-B8C464C3D1B2}" sibTransId="{2439B50A-5F9E-45A6-B42A-73FBDE2E56BC}"/>
    <dgm:cxn modelId="{CFCDACBA-2E9D-4EE4-9E52-BCFA441E663C}" type="presParOf" srcId="{254257B0-3267-4360-ADD5-0A500A3235AD}" destId="{EA15597B-E42F-4438-B5EF-B62D96DC4365}" srcOrd="0" destOrd="0" presId="urn:microsoft.com/office/officeart/2018/2/layout/IconVerticalSolidList"/>
    <dgm:cxn modelId="{CCC24440-0451-44E3-958B-667968E856E3}" type="presParOf" srcId="{EA15597B-E42F-4438-B5EF-B62D96DC4365}" destId="{3A7ACBE4-0CEE-4403-BEA0-173CD43D3890}" srcOrd="0" destOrd="0" presId="urn:microsoft.com/office/officeart/2018/2/layout/IconVerticalSolidList"/>
    <dgm:cxn modelId="{D99BB33B-C03D-482D-ABB0-9091F586A7B6}" type="presParOf" srcId="{EA15597B-E42F-4438-B5EF-B62D96DC4365}" destId="{5D237154-A306-4667-8C68-1556AA8D37E2}" srcOrd="1" destOrd="0" presId="urn:microsoft.com/office/officeart/2018/2/layout/IconVerticalSolidList"/>
    <dgm:cxn modelId="{3B3084F5-C988-44A6-B552-CFDCA23DA151}" type="presParOf" srcId="{EA15597B-E42F-4438-B5EF-B62D96DC4365}" destId="{1D4FFD68-0977-4542-84B5-6382695C2649}" srcOrd="2" destOrd="0" presId="urn:microsoft.com/office/officeart/2018/2/layout/IconVerticalSolidList"/>
    <dgm:cxn modelId="{19CA8B1E-6EDC-457D-8297-54613D852A14}" type="presParOf" srcId="{EA15597B-E42F-4438-B5EF-B62D96DC4365}" destId="{0B809949-3A32-4C63-AA7C-E3842442EB38}" srcOrd="3" destOrd="0" presId="urn:microsoft.com/office/officeart/2018/2/layout/IconVerticalSolidList"/>
    <dgm:cxn modelId="{1D88ADF6-0563-4DDB-AD20-66A388C06A0D}" type="presParOf" srcId="{254257B0-3267-4360-ADD5-0A500A3235AD}" destId="{58758BF0-0C00-49EF-8347-40D19DDA5E15}" srcOrd="1" destOrd="0" presId="urn:microsoft.com/office/officeart/2018/2/layout/IconVerticalSolidList"/>
    <dgm:cxn modelId="{13C349FB-FF98-442F-B8C2-B49D00A0B258}" type="presParOf" srcId="{254257B0-3267-4360-ADD5-0A500A3235AD}" destId="{DACC691A-8B2A-466F-A307-8B8E0E494E4F}" srcOrd="2" destOrd="0" presId="urn:microsoft.com/office/officeart/2018/2/layout/IconVerticalSolidList"/>
    <dgm:cxn modelId="{6658747B-2690-4849-A44F-C8D41A65E419}" type="presParOf" srcId="{DACC691A-8B2A-466F-A307-8B8E0E494E4F}" destId="{11348FB0-D561-4222-ABCD-BEB65AEA451E}" srcOrd="0" destOrd="0" presId="urn:microsoft.com/office/officeart/2018/2/layout/IconVerticalSolidList"/>
    <dgm:cxn modelId="{DFC12EC9-2521-41F3-B344-CB00FEED359E}" type="presParOf" srcId="{DACC691A-8B2A-466F-A307-8B8E0E494E4F}" destId="{80D6EFED-7AFC-43D2-A0DF-1B32B8D52D33}" srcOrd="1" destOrd="0" presId="urn:microsoft.com/office/officeart/2018/2/layout/IconVerticalSolidList"/>
    <dgm:cxn modelId="{9E2CA26A-E551-4B28-B161-69CA1D24A54B}" type="presParOf" srcId="{DACC691A-8B2A-466F-A307-8B8E0E494E4F}" destId="{1AB3E7B8-BAEE-4DCD-B745-8FB8883892F1}" srcOrd="2" destOrd="0" presId="urn:microsoft.com/office/officeart/2018/2/layout/IconVerticalSolidList"/>
    <dgm:cxn modelId="{9A6B95F1-A230-4D25-952E-8AEC6B06D810}" type="presParOf" srcId="{DACC691A-8B2A-466F-A307-8B8E0E494E4F}" destId="{A8B8EFFC-E8F1-4E21-87E3-F027239D044E}" srcOrd="3" destOrd="0" presId="urn:microsoft.com/office/officeart/2018/2/layout/IconVerticalSolidList"/>
    <dgm:cxn modelId="{D58CE119-0A8F-4F06-A905-23BC0F912738}" type="presParOf" srcId="{254257B0-3267-4360-ADD5-0A500A3235AD}" destId="{A14DABEC-6229-49D3-BED9-04D69316219B}" srcOrd="3" destOrd="0" presId="urn:microsoft.com/office/officeart/2018/2/layout/IconVerticalSolidList"/>
    <dgm:cxn modelId="{3B1E9ADA-4E32-4AAF-AEF6-2A82ED3BA99A}" type="presParOf" srcId="{254257B0-3267-4360-ADD5-0A500A3235AD}" destId="{3767DD8B-611F-4ABC-A200-2BDE5CC7A542}" srcOrd="4" destOrd="0" presId="urn:microsoft.com/office/officeart/2018/2/layout/IconVerticalSolidList"/>
    <dgm:cxn modelId="{D631CEA5-18BF-4715-BF67-57D096952396}" type="presParOf" srcId="{3767DD8B-611F-4ABC-A200-2BDE5CC7A542}" destId="{16B391D0-3D04-4D7F-9427-2E4C6CC75269}" srcOrd="0" destOrd="0" presId="urn:microsoft.com/office/officeart/2018/2/layout/IconVerticalSolidList"/>
    <dgm:cxn modelId="{856FF46F-8E57-4700-9151-3A8565B58725}" type="presParOf" srcId="{3767DD8B-611F-4ABC-A200-2BDE5CC7A542}" destId="{C30D7B76-6591-4824-8748-289CAAB1C7F0}" srcOrd="1" destOrd="0" presId="urn:microsoft.com/office/officeart/2018/2/layout/IconVerticalSolidList"/>
    <dgm:cxn modelId="{80B2EC0E-4811-44DD-9C95-84D643B9C4B8}" type="presParOf" srcId="{3767DD8B-611F-4ABC-A200-2BDE5CC7A542}" destId="{46524787-21F3-436A-BF3D-73B9EE7A2B16}" srcOrd="2" destOrd="0" presId="urn:microsoft.com/office/officeart/2018/2/layout/IconVerticalSolidList"/>
    <dgm:cxn modelId="{8C1D8409-3887-4499-92BD-AD9690DCF7F9}" type="presParOf" srcId="{3767DD8B-611F-4ABC-A200-2BDE5CC7A542}" destId="{310B7947-822D-4879-8C75-9C6E812BD286}" srcOrd="3" destOrd="0" presId="urn:microsoft.com/office/officeart/2018/2/layout/IconVerticalSolidList"/>
    <dgm:cxn modelId="{44E9F2FE-4B57-4846-BCEE-4811B6FD4CE8}" type="presParOf" srcId="{254257B0-3267-4360-ADD5-0A500A3235AD}" destId="{E78A4DCE-E16A-4D8C-BB38-EDCF8C17444A}" srcOrd="5" destOrd="0" presId="urn:microsoft.com/office/officeart/2018/2/layout/IconVerticalSolidList"/>
    <dgm:cxn modelId="{E3F00F99-3AA3-4D8F-99D0-5C417ADA3FBE}" type="presParOf" srcId="{254257B0-3267-4360-ADD5-0A500A3235AD}" destId="{244F5862-4D82-44D0-BEB2-D39E51F89273}" srcOrd="6" destOrd="0" presId="urn:microsoft.com/office/officeart/2018/2/layout/IconVerticalSolidList"/>
    <dgm:cxn modelId="{0C99FB01-CE2C-40A4-B702-732694627ED4}" type="presParOf" srcId="{244F5862-4D82-44D0-BEB2-D39E51F89273}" destId="{7EE6E625-7C1A-48C0-8715-D9BF5632D9CF}" srcOrd="0" destOrd="0" presId="urn:microsoft.com/office/officeart/2018/2/layout/IconVerticalSolidList"/>
    <dgm:cxn modelId="{DE664676-D9F9-41D2-8BF7-8F97C4DE904B}" type="presParOf" srcId="{244F5862-4D82-44D0-BEB2-D39E51F89273}" destId="{79DC35B2-43A4-4413-9C65-A9310D8BF043}" srcOrd="1" destOrd="0" presId="urn:microsoft.com/office/officeart/2018/2/layout/IconVerticalSolidList"/>
    <dgm:cxn modelId="{3D1A9C03-5C72-4EB3-BCF5-B195FB636E76}" type="presParOf" srcId="{244F5862-4D82-44D0-BEB2-D39E51F89273}" destId="{D0381FDC-27F3-40D5-BE44-B22245770D89}" srcOrd="2" destOrd="0" presId="urn:microsoft.com/office/officeart/2018/2/layout/IconVerticalSolidList"/>
    <dgm:cxn modelId="{E7D1CC02-4527-47D8-9C74-8BE7B4DD9422}" type="presParOf" srcId="{244F5862-4D82-44D0-BEB2-D39E51F89273}" destId="{36179E68-B28E-49CD-880B-FCADE672A0A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50C4944-EBE9-4426-8F97-B850454C1400}"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C31A95F5-1956-4A03-8A83-3AA81549F6B0}">
      <dgm:prSet/>
      <dgm:spPr/>
      <dgm:t>
        <a:bodyPr/>
        <a:lstStyle/>
        <a:p>
          <a:pPr>
            <a:lnSpc>
              <a:spcPct val="100000"/>
            </a:lnSpc>
          </a:pPr>
          <a:r>
            <a:rPr lang="pt-PT"/>
            <a:t>Utilização de Dispositivos em Contexto BYOD</a:t>
          </a:r>
          <a:endParaRPr lang="en-US"/>
        </a:p>
      </dgm:t>
    </dgm:pt>
    <dgm:pt modelId="{710C360A-DA99-4657-B6AA-93B5EC7A33EF}" type="parTrans" cxnId="{0713E34C-8868-4AFD-ABE0-FCC02D3615D9}">
      <dgm:prSet/>
      <dgm:spPr/>
      <dgm:t>
        <a:bodyPr/>
        <a:lstStyle/>
        <a:p>
          <a:endParaRPr lang="en-US"/>
        </a:p>
      </dgm:t>
    </dgm:pt>
    <dgm:pt modelId="{D0DFBFD9-87EC-44E4-BE1A-1B3639EDA1D2}" type="sibTrans" cxnId="{0713E34C-8868-4AFD-ABE0-FCC02D3615D9}">
      <dgm:prSet/>
      <dgm:spPr/>
      <dgm:t>
        <a:bodyPr/>
        <a:lstStyle/>
        <a:p>
          <a:endParaRPr lang="en-US"/>
        </a:p>
      </dgm:t>
    </dgm:pt>
    <dgm:pt modelId="{AA29A014-E584-41A2-A638-55C191995BC8}">
      <dgm:prSet/>
      <dgm:spPr/>
      <dgm:t>
        <a:bodyPr/>
        <a:lstStyle/>
        <a:p>
          <a:pPr>
            <a:lnSpc>
              <a:spcPct val="100000"/>
            </a:lnSpc>
          </a:pPr>
          <a:r>
            <a:rPr lang="pt-PT" noProof="0"/>
            <a:t>Instalação e Utilização de Software Aplicacional</a:t>
          </a:r>
        </a:p>
      </dgm:t>
    </dgm:pt>
    <dgm:pt modelId="{5B3B1CD3-A077-4126-856A-43FA1779C787}" type="parTrans" cxnId="{1D39312F-B314-44EF-841E-5AE3531A6311}">
      <dgm:prSet/>
      <dgm:spPr/>
      <dgm:t>
        <a:bodyPr/>
        <a:lstStyle/>
        <a:p>
          <a:endParaRPr lang="en-US"/>
        </a:p>
      </dgm:t>
    </dgm:pt>
    <dgm:pt modelId="{7E6E51F0-AF2B-481E-BDEC-98314AD3B1A7}" type="sibTrans" cxnId="{1D39312F-B314-44EF-841E-5AE3531A6311}">
      <dgm:prSet/>
      <dgm:spPr/>
      <dgm:t>
        <a:bodyPr/>
        <a:lstStyle/>
        <a:p>
          <a:endParaRPr lang="en-US"/>
        </a:p>
      </dgm:t>
    </dgm:pt>
    <dgm:pt modelId="{8FB52A6F-2E2B-4705-8892-6DB1BF3F7031}">
      <dgm:prSet/>
      <dgm:spPr/>
      <dgm:t>
        <a:bodyPr/>
        <a:lstStyle/>
        <a:p>
          <a:pPr>
            <a:lnSpc>
              <a:spcPct val="100000"/>
            </a:lnSpc>
          </a:pPr>
          <a:r>
            <a:rPr lang="pt-PT"/>
            <a:t>Respeito pelos Princípios de Ética e Privacidade e Proteção de Dados Pessoais</a:t>
          </a:r>
          <a:endParaRPr lang="en-US"/>
        </a:p>
      </dgm:t>
    </dgm:pt>
    <dgm:pt modelId="{9D6DC051-89F4-4E18-B8E4-9D9A9D1D4C5C}" type="parTrans" cxnId="{66178470-7950-4F44-8539-F288C14E337F}">
      <dgm:prSet/>
      <dgm:spPr/>
      <dgm:t>
        <a:bodyPr/>
        <a:lstStyle/>
        <a:p>
          <a:endParaRPr lang="en-US"/>
        </a:p>
      </dgm:t>
    </dgm:pt>
    <dgm:pt modelId="{862A7D75-BF96-47B3-AE86-6DCA556B09C6}" type="sibTrans" cxnId="{66178470-7950-4F44-8539-F288C14E337F}">
      <dgm:prSet/>
      <dgm:spPr/>
      <dgm:t>
        <a:bodyPr/>
        <a:lstStyle/>
        <a:p>
          <a:endParaRPr lang="en-US"/>
        </a:p>
      </dgm:t>
    </dgm:pt>
    <dgm:pt modelId="{A6F2BD97-98FD-46E9-AC6C-10DCB953DED6}">
      <dgm:prSet/>
      <dgm:spPr/>
      <dgm:t>
        <a:bodyPr/>
        <a:lstStyle/>
        <a:p>
          <a:pPr>
            <a:lnSpc>
              <a:spcPct val="100000"/>
            </a:lnSpc>
          </a:pPr>
          <a:r>
            <a:rPr lang="pt-PT"/>
            <a:t>Trabalho Remoto ou Teletrabalho</a:t>
          </a:r>
          <a:endParaRPr lang="en-US"/>
        </a:p>
      </dgm:t>
    </dgm:pt>
    <dgm:pt modelId="{FD869F39-7BA5-43EE-9EAE-B8C464C3D1B2}" type="parTrans" cxnId="{5CF866F3-0DD4-4051-AD34-0DE747D6B4B2}">
      <dgm:prSet/>
      <dgm:spPr/>
      <dgm:t>
        <a:bodyPr/>
        <a:lstStyle/>
        <a:p>
          <a:endParaRPr lang="en-US"/>
        </a:p>
      </dgm:t>
    </dgm:pt>
    <dgm:pt modelId="{2439B50A-5F9E-45A6-B42A-73FBDE2E56BC}" type="sibTrans" cxnId="{5CF866F3-0DD4-4051-AD34-0DE747D6B4B2}">
      <dgm:prSet/>
      <dgm:spPr/>
      <dgm:t>
        <a:bodyPr/>
        <a:lstStyle/>
        <a:p>
          <a:endParaRPr lang="en-US"/>
        </a:p>
      </dgm:t>
    </dgm:pt>
    <dgm:pt modelId="{BEED1A96-2A7E-481C-80AD-90AEE289F4C8}">
      <dgm:prSet/>
      <dgm:spPr/>
      <dgm:t>
        <a:bodyPr/>
        <a:lstStyle/>
        <a:p>
          <a:pPr>
            <a:lnSpc>
              <a:spcPct val="100000"/>
            </a:lnSpc>
          </a:pPr>
          <a:r>
            <a:rPr lang="pt-PT"/>
            <a:t>Administração do Parque Informático e do Acesso aos Recursos em Rede</a:t>
          </a:r>
          <a:endParaRPr lang="en-US"/>
        </a:p>
      </dgm:t>
    </dgm:pt>
    <dgm:pt modelId="{4FCE6A7D-A7BF-4949-ABC1-AF6010698DE5}" type="parTrans" cxnId="{B48E6163-5F7E-496D-9B36-9087FA36979A}">
      <dgm:prSet/>
      <dgm:spPr/>
      <dgm:t>
        <a:bodyPr/>
        <a:lstStyle/>
        <a:p>
          <a:endParaRPr lang="pt-PT"/>
        </a:p>
      </dgm:t>
    </dgm:pt>
    <dgm:pt modelId="{AE9B2111-5380-49C2-8AD4-AD7BEE2FFBF7}" type="sibTrans" cxnId="{B48E6163-5F7E-496D-9B36-9087FA36979A}">
      <dgm:prSet/>
      <dgm:spPr/>
      <dgm:t>
        <a:bodyPr/>
        <a:lstStyle/>
        <a:p>
          <a:endParaRPr lang="pt-PT"/>
        </a:p>
      </dgm:t>
    </dgm:pt>
    <dgm:pt modelId="{254257B0-3267-4360-ADD5-0A500A3235AD}" type="pres">
      <dgm:prSet presAssocID="{250C4944-EBE9-4426-8F97-B850454C1400}" presName="root" presStyleCnt="0">
        <dgm:presLayoutVars>
          <dgm:dir/>
          <dgm:resizeHandles val="exact"/>
        </dgm:presLayoutVars>
      </dgm:prSet>
      <dgm:spPr/>
    </dgm:pt>
    <dgm:pt modelId="{EA15597B-E42F-4438-B5EF-B62D96DC4365}" type="pres">
      <dgm:prSet presAssocID="{C31A95F5-1956-4A03-8A83-3AA81549F6B0}" presName="compNode" presStyleCnt="0"/>
      <dgm:spPr/>
    </dgm:pt>
    <dgm:pt modelId="{3A7ACBE4-0CEE-4403-BEA0-173CD43D3890}" type="pres">
      <dgm:prSet presAssocID="{C31A95F5-1956-4A03-8A83-3AA81549F6B0}" presName="bgRect" presStyleLbl="bgShp" presStyleIdx="0" presStyleCnt="5"/>
      <dgm:spPr/>
    </dgm:pt>
    <dgm:pt modelId="{5D237154-A306-4667-8C68-1556AA8D37E2}" type="pres">
      <dgm:prSet presAssocID="{C31A95F5-1956-4A03-8A83-3AA81549F6B0}" presName="iconRect" presStyleLbl="node1" presStyleIdx="0" presStyleCnt="5"/>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smartphone com preenchimento sólido"/>
        </a:ext>
      </dgm:extLst>
    </dgm:pt>
    <dgm:pt modelId="{1D4FFD68-0977-4542-84B5-6382695C2649}" type="pres">
      <dgm:prSet presAssocID="{C31A95F5-1956-4A03-8A83-3AA81549F6B0}" presName="spaceRect" presStyleCnt="0"/>
      <dgm:spPr/>
    </dgm:pt>
    <dgm:pt modelId="{0B809949-3A32-4C63-AA7C-E3842442EB38}" type="pres">
      <dgm:prSet presAssocID="{C31A95F5-1956-4A03-8A83-3AA81549F6B0}" presName="parTx" presStyleLbl="revTx" presStyleIdx="0" presStyleCnt="5">
        <dgm:presLayoutVars>
          <dgm:chMax val="0"/>
          <dgm:chPref val="0"/>
        </dgm:presLayoutVars>
      </dgm:prSet>
      <dgm:spPr/>
    </dgm:pt>
    <dgm:pt modelId="{58758BF0-0C00-49EF-8347-40D19DDA5E15}" type="pres">
      <dgm:prSet presAssocID="{D0DFBFD9-87EC-44E4-BE1A-1B3639EDA1D2}" presName="sibTrans" presStyleCnt="0"/>
      <dgm:spPr/>
    </dgm:pt>
    <dgm:pt modelId="{DACC691A-8B2A-466F-A307-8B8E0E494E4F}" type="pres">
      <dgm:prSet presAssocID="{AA29A014-E584-41A2-A638-55C191995BC8}" presName="compNode" presStyleCnt="0"/>
      <dgm:spPr/>
    </dgm:pt>
    <dgm:pt modelId="{11348FB0-D561-4222-ABCD-BEB65AEA451E}" type="pres">
      <dgm:prSet presAssocID="{AA29A014-E584-41A2-A638-55C191995BC8}" presName="bgRect" presStyleLbl="bgShp" presStyleIdx="1" presStyleCnt="5"/>
      <dgm:spPr/>
    </dgm:pt>
    <dgm:pt modelId="{80D6EFED-7AFC-43D2-A0DF-1B32B8D52D33}" type="pres">
      <dgm:prSet presAssocID="{AA29A014-E584-41A2-A638-55C191995BC8}"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ools"/>
        </a:ext>
      </dgm:extLst>
    </dgm:pt>
    <dgm:pt modelId="{1AB3E7B8-BAEE-4DCD-B745-8FB8883892F1}" type="pres">
      <dgm:prSet presAssocID="{AA29A014-E584-41A2-A638-55C191995BC8}" presName="spaceRect" presStyleCnt="0"/>
      <dgm:spPr/>
    </dgm:pt>
    <dgm:pt modelId="{A8B8EFFC-E8F1-4E21-87E3-F027239D044E}" type="pres">
      <dgm:prSet presAssocID="{AA29A014-E584-41A2-A638-55C191995BC8}" presName="parTx" presStyleLbl="revTx" presStyleIdx="1" presStyleCnt="5">
        <dgm:presLayoutVars>
          <dgm:chMax val="0"/>
          <dgm:chPref val="0"/>
        </dgm:presLayoutVars>
      </dgm:prSet>
      <dgm:spPr/>
    </dgm:pt>
    <dgm:pt modelId="{A14DABEC-6229-49D3-BED9-04D69316219B}" type="pres">
      <dgm:prSet presAssocID="{7E6E51F0-AF2B-481E-BDEC-98314AD3B1A7}" presName="sibTrans" presStyleCnt="0"/>
      <dgm:spPr/>
    </dgm:pt>
    <dgm:pt modelId="{3767DD8B-611F-4ABC-A200-2BDE5CC7A542}" type="pres">
      <dgm:prSet presAssocID="{8FB52A6F-2E2B-4705-8892-6DB1BF3F7031}" presName="compNode" presStyleCnt="0"/>
      <dgm:spPr/>
    </dgm:pt>
    <dgm:pt modelId="{16B391D0-3D04-4D7F-9427-2E4C6CC75269}" type="pres">
      <dgm:prSet presAssocID="{8FB52A6F-2E2B-4705-8892-6DB1BF3F7031}" presName="bgRect" presStyleLbl="bgShp" presStyleIdx="2" presStyleCnt="5"/>
      <dgm:spPr/>
    </dgm:pt>
    <dgm:pt modelId="{C30D7B76-6591-4824-8748-289CAAB1C7F0}" type="pres">
      <dgm:prSet presAssocID="{8FB52A6F-2E2B-4705-8892-6DB1BF3F7031}"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Rosto de anjo com preenchimento sólido com preenchimento sólido"/>
        </a:ext>
      </dgm:extLst>
    </dgm:pt>
    <dgm:pt modelId="{46524787-21F3-436A-BF3D-73B9EE7A2B16}" type="pres">
      <dgm:prSet presAssocID="{8FB52A6F-2E2B-4705-8892-6DB1BF3F7031}" presName="spaceRect" presStyleCnt="0"/>
      <dgm:spPr/>
    </dgm:pt>
    <dgm:pt modelId="{310B7947-822D-4879-8C75-9C6E812BD286}" type="pres">
      <dgm:prSet presAssocID="{8FB52A6F-2E2B-4705-8892-6DB1BF3F7031}" presName="parTx" presStyleLbl="revTx" presStyleIdx="2" presStyleCnt="5">
        <dgm:presLayoutVars>
          <dgm:chMax val="0"/>
          <dgm:chPref val="0"/>
        </dgm:presLayoutVars>
      </dgm:prSet>
      <dgm:spPr/>
    </dgm:pt>
    <dgm:pt modelId="{E78A4DCE-E16A-4D8C-BB38-EDCF8C17444A}" type="pres">
      <dgm:prSet presAssocID="{862A7D75-BF96-47B3-AE86-6DCA556B09C6}" presName="sibTrans" presStyleCnt="0"/>
      <dgm:spPr/>
    </dgm:pt>
    <dgm:pt modelId="{244F5862-4D82-44D0-BEB2-D39E51F89273}" type="pres">
      <dgm:prSet presAssocID="{A6F2BD97-98FD-46E9-AC6C-10DCB953DED6}" presName="compNode" presStyleCnt="0"/>
      <dgm:spPr/>
    </dgm:pt>
    <dgm:pt modelId="{7EE6E625-7C1A-48C0-8715-D9BF5632D9CF}" type="pres">
      <dgm:prSet presAssocID="{A6F2BD97-98FD-46E9-AC6C-10DCB953DED6}" presName="bgRect" presStyleLbl="bgShp" presStyleIdx="3" presStyleCnt="5"/>
      <dgm:spPr/>
    </dgm:pt>
    <dgm:pt modelId="{79DC35B2-43A4-4413-9C65-A9310D8BF043}" type="pres">
      <dgm:prSet presAssocID="{A6F2BD97-98FD-46E9-AC6C-10DCB953DED6}"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Trabalhar a partir do Wi-Fi doméstico com preenchimento sólido"/>
        </a:ext>
      </dgm:extLst>
    </dgm:pt>
    <dgm:pt modelId="{D0381FDC-27F3-40D5-BE44-B22245770D89}" type="pres">
      <dgm:prSet presAssocID="{A6F2BD97-98FD-46E9-AC6C-10DCB953DED6}" presName="spaceRect" presStyleCnt="0"/>
      <dgm:spPr/>
    </dgm:pt>
    <dgm:pt modelId="{36179E68-B28E-49CD-880B-FCADE672A0A4}" type="pres">
      <dgm:prSet presAssocID="{A6F2BD97-98FD-46E9-AC6C-10DCB953DED6}" presName="parTx" presStyleLbl="revTx" presStyleIdx="3" presStyleCnt="5">
        <dgm:presLayoutVars>
          <dgm:chMax val="0"/>
          <dgm:chPref val="0"/>
        </dgm:presLayoutVars>
      </dgm:prSet>
      <dgm:spPr/>
    </dgm:pt>
    <dgm:pt modelId="{A505BA75-D5D6-48AA-B4E4-000201C98663}" type="pres">
      <dgm:prSet presAssocID="{2439B50A-5F9E-45A6-B42A-73FBDE2E56BC}" presName="sibTrans" presStyleCnt="0"/>
      <dgm:spPr/>
    </dgm:pt>
    <dgm:pt modelId="{B917A92F-4B6A-485D-97F0-2C9247994C11}" type="pres">
      <dgm:prSet presAssocID="{BEED1A96-2A7E-481C-80AD-90AEE289F4C8}" presName="compNode" presStyleCnt="0"/>
      <dgm:spPr/>
    </dgm:pt>
    <dgm:pt modelId="{783DDDD7-52B6-45D4-98C7-2389A5D4D3B3}" type="pres">
      <dgm:prSet presAssocID="{BEED1A96-2A7E-481C-80AD-90AEE289F4C8}" presName="bgRect" presStyleLbl="bgShp" presStyleIdx="4" presStyleCnt="5"/>
      <dgm:spPr/>
    </dgm:pt>
    <dgm:pt modelId="{E8733A2F-FCEE-4946-86B2-002160F4B5FC}" type="pres">
      <dgm:prSet presAssocID="{BEED1A96-2A7E-481C-80AD-90AEE289F4C8}"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dgm:spPr>
      <dgm:extLst>
        <a:ext uri="{E40237B7-FDA0-4F09-8148-C483321AD2D9}">
          <dgm14:cNvPr xmlns:dgm14="http://schemas.microsoft.com/office/drawing/2010/diagram" id="0" name="" descr="Hierarquia com preenchimento sólido"/>
        </a:ext>
      </dgm:extLst>
    </dgm:pt>
    <dgm:pt modelId="{CC1A693B-38E5-422E-A3D1-FE35E88440E0}" type="pres">
      <dgm:prSet presAssocID="{BEED1A96-2A7E-481C-80AD-90AEE289F4C8}" presName="spaceRect" presStyleCnt="0"/>
      <dgm:spPr/>
    </dgm:pt>
    <dgm:pt modelId="{B7300C17-9C2B-4347-96C6-66378A27BC4A}" type="pres">
      <dgm:prSet presAssocID="{BEED1A96-2A7E-481C-80AD-90AEE289F4C8}" presName="parTx" presStyleLbl="revTx" presStyleIdx="4" presStyleCnt="5">
        <dgm:presLayoutVars>
          <dgm:chMax val="0"/>
          <dgm:chPref val="0"/>
        </dgm:presLayoutVars>
      </dgm:prSet>
      <dgm:spPr/>
    </dgm:pt>
  </dgm:ptLst>
  <dgm:cxnLst>
    <dgm:cxn modelId="{9062320F-2FC0-4DBA-B88C-CEFA58ACDDE9}" type="presOf" srcId="{C31A95F5-1956-4A03-8A83-3AA81549F6B0}" destId="{0B809949-3A32-4C63-AA7C-E3842442EB38}" srcOrd="0" destOrd="0" presId="urn:microsoft.com/office/officeart/2018/2/layout/IconVerticalSolidList"/>
    <dgm:cxn modelId="{1D39312F-B314-44EF-841E-5AE3531A6311}" srcId="{250C4944-EBE9-4426-8F97-B850454C1400}" destId="{AA29A014-E584-41A2-A638-55C191995BC8}" srcOrd="1" destOrd="0" parTransId="{5B3B1CD3-A077-4126-856A-43FA1779C787}" sibTransId="{7E6E51F0-AF2B-481E-BDEC-98314AD3B1A7}"/>
    <dgm:cxn modelId="{A4D6C53B-20AD-4551-859A-5ADA315ABC18}" type="presOf" srcId="{A6F2BD97-98FD-46E9-AC6C-10DCB953DED6}" destId="{36179E68-B28E-49CD-880B-FCADE672A0A4}" srcOrd="0" destOrd="0" presId="urn:microsoft.com/office/officeart/2018/2/layout/IconVerticalSolidList"/>
    <dgm:cxn modelId="{A5C65F3C-617A-4AB7-8F46-CD86D15E20DD}" type="presOf" srcId="{8FB52A6F-2E2B-4705-8892-6DB1BF3F7031}" destId="{310B7947-822D-4879-8C75-9C6E812BD286}" srcOrd="0" destOrd="0" presId="urn:microsoft.com/office/officeart/2018/2/layout/IconVerticalSolidList"/>
    <dgm:cxn modelId="{B48E6163-5F7E-496D-9B36-9087FA36979A}" srcId="{250C4944-EBE9-4426-8F97-B850454C1400}" destId="{BEED1A96-2A7E-481C-80AD-90AEE289F4C8}" srcOrd="4" destOrd="0" parTransId="{4FCE6A7D-A7BF-4949-ABC1-AF6010698DE5}" sibTransId="{AE9B2111-5380-49C2-8AD4-AD7BEE2FFBF7}"/>
    <dgm:cxn modelId="{0713E34C-8868-4AFD-ABE0-FCC02D3615D9}" srcId="{250C4944-EBE9-4426-8F97-B850454C1400}" destId="{C31A95F5-1956-4A03-8A83-3AA81549F6B0}" srcOrd="0" destOrd="0" parTransId="{710C360A-DA99-4657-B6AA-93B5EC7A33EF}" sibTransId="{D0DFBFD9-87EC-44E4-BE1A-1B3639EDA1D2}"/>
    <dgm:cxn modelId="{4482704F-E0F6-42C8-BE2E-6F26051CA471}" type="presOf" srcId="{AA29A014-E584-41A2-A638-55C191995BC8}" destId="{A8B8EFFC-E8F1-4E21-87E3-F027239D044E}" srcOrd="0" destOrd="0" presId="urn:microsoft.com/office/officeart/2018/2/layout/IconVerticalSolidList"/>
    <dgm:cxn modelId="{66178470-7950-4F44-8539-F288C14E337F}" srcId="{250C4944-EBE9-4426-8F97-B850454C1400}" destId="{8FB52A6F-2E2B-4705-8892-6DB1BF3F7031}" srcOrd="2" destOrd="0" parTransId="{9D6DC051-89F4-4E18-B8E4-9D9A9D1D4C5C}" sibTransId="{862A7D75-BF96-47B3-AE86-6DCA556B09C6}"/>
    <dgm:cxn modelId="{004A8179-C3B9-4075-8354-031374FE7D66}" type="presOf" srcId="{BEED1A96-2A7E-481C-80AD-90AEE289F4C8}" destId="{B7300C17-9C2B-4347-96C6-66378A27BC4A}" srcOrd="0" destOrd="0" presId="urn:microsoft.com/office/officeart/2018/2/layout/IconVerticalSolidList"/>
    <dgm:cxn modelId="{0AE037A2-4631-441C-8BA2-DA4518D76FF3}" type="presOf" srcId="{250C4944-EBE9-4426-8F97-B850454C1400}" destId="{254257B0-3267-4360-ADD5-0A500A3235AD}" srcOrd="0" destOrd="0" presId="urn:microsoft.com/office/officeart/2018/2/layout/IconVerticalSolidList"/>
    <dgm:cxn modelId="{5CF866F3-0DD4-4051-AD34-0DE747D6B4B2}" srcId="{250C4944-EBE9-4426-8F97-B850454C1400}" destId="{A6F2BD97-98FD-46E9-AC6C-10DCB953DED6}" srcOrd="3" destOrd="0" parTransId="{FD869F39-7BA5-43EE-9EAE-B8C464C3D1B2}" sibTransId="{2439B50A-5F9E-45A6-B42A-73FBDE2E56BC}"/>
    <dgm:cxn modelId="{CFCDACBA-2E9D-4EE4-9E52-BCFA441E663C}" type="presParOf" srcId="{254257B0-3267-4360-ADD5-0A500A3235AD}" destId="{EA15597B-E42F-4438-B5EF-B62D96DC4365}" srcOrd="0" destOrd="0" presId="urn:microsoft.com/office/officeart/2018/2/layout/IconVerticalSolidList"/>
    <dgm:cxn modelId="{CCC24440-0451-44E3-958B-667968E856E3}" type="presParOf" srcId="{EA15597B-E42F-4438-B5EF-B62D96DC4365}" destId="{3A7ACBE4-0CEE-4403-BEA0-173CD43D3890}" srcOrd="0" destOrd="0" presId="urn:microsoft.com/office/officeart/2018/2/layout/IconVerticalSolidList"/>
    <dgm:cxn modelId="{D99BB33B-C03D-482D-ABB0-9091F586A7B6}" type="presParOf" srcId="{EA15597B-E42F-4438-B5EF-B62D96DC4365}" destId="{5D237154-A306-4667-8C68-1556AA8D37E2}" srcOrd="1" destOrd="0" presId="urn:microsoft.com/office/officeart/2018/2/layout/IconVerticalSolidList"/>
    <dgm:cxn modelId="{3B3084F5-C988-44A6-B552-CFDCA23DA151}" type="presParOf" srcId="{EA15597B-E42F-4438-B5EF-B62D96DC4365}" destId="{1D4FFD68-0977-4542-84B5-6382695C2649}" srcOrd="2" destOrd="0" presId="urn:microsoft.com/office/officeart/2018/2/layout/IconVerticalSolidList"/>
    <dgm:cxn modelId="{19CA8B1E-6EDC-457D-8297-54613D852A14}" type="presParOf" srcId="{EA15597B-E42F-4438-B5EF-B62D96DC4365}" destId="{0B809949-3A32-4C63-AA7C-E3842442EB38}" srcOrd="3" destOrd="0" presId="urn:microsoft.com/office/officeart/2018/2/layout/IconVerticalSolidList"/>
    <dgm:cxn modelId="{1D88ADF6-0563-4DDB-AD20-66A388C06A0D}" type="presParOf" srcId="{254257B0-3267-4360-ADD5-0A500A3235AD}" destId="{58758BF0-0C00-49EF-8347-40D19DDA5E15}" srcOrd="1" destOrd="0" presId="urn:microsoft.com/office/officeart/2018/2/layout/IconVerticalSolidList"/>
    <dgm:cxn modelId="{13C349FB-FF98-442F-B8C2-B49D00A0B258}" type="presParOf" srcId="{254257B0-3267-4360-ADD5-0A500A3235AD}" destId="{DACC691A-8B2A-466F-A307-8B8E0E494E4F}" srcOrd="2" destOrd="0" presId="urn:microsoft.com/office/officeart/2018/2/layout/IconVerticalSolidList"/>
    <dgm:cxn modelId="{6658747B-2690-4849-A44F-C8D41A65E419}" type="presParOf" srcId="{DACC691A-8B2A-466F-A307-8B8E0E494E4F}" destId="{11348FB0-D561-4222-ABCD-BEB65AEA451E}" srcOrd="0" destOrd="0" presId="urn:microsoft.com/office/officeart/2018/2/layout/IconVerticalSolidList"/>
    <dgm:cxn modelId="{DFC12EC9-2521-41F3-B344-CB00FEED359E}" type="presParOf" srcId="{DACC691A-8B2A-466F-A307-8B8E0E494E4F}" destId="{80D6EFED-7AFC-43D2-A0DF-1B32B8D52D33}" srcOrd="1" destOrd="0" presId="urn:microsoft.com/office/officeart/2018/2/layout/IconVerticalSolidList"/>
    <dgm:cxn modelId="{9E2CA26A-E551-4B28-B161-69CA1D24A54B}" type="presParOf" srcId="{DACC691A-8B2A-466F-A307-8B8E0E494E4F}" destId="{1AB3E7B8-BAEE-4DCD-B745-8FB8883892F1}" srcOrd="2" destOrd="0" presId="urn:microsoft.com/office/officeart/2018/2/layout/IconVerticalSolidList"/>
    <dgm:cxn modelId="{9A6B95F1-A230-4D25-952E-8AEC6B06D810}" type="presParOf" srcId="{DACC691A-8B2A-466F-A307-8B8E0E494E4F}" destId="{A8B8EFFC-E8F1-4E21-87E3-F027239D044E}" srcOrd="3" destOrd="0" presId="urn:microsoft.com/office/officeart/2018/2/layout/IconVerticalSolidList"/>
    <dgm:cxn modelId="{D58CE119-0A8F-4F06-A905-23BC0F912738}" type="presParOf" srcId="{254257B0-3267-4360-ADD5-0A500A3235AD}" destId="{A14DABEC-6229-49D3-BED9-04D69316219B}" srcOrd="3" destOrd="0" presId="urn:microsoft.com/office/officeart/2018/2/layout/IconVerticalSolidList"/>
    <dgm:cxn modelId="{3B1E9ADA-4E32-4AAF-AEF6-2A82ED3BA99A}" type="presParOf" srcId="{254257B0-3267-4360-ADD5-0A500A3235AD}" destId="{3767DD8B-611F-4ABC-A200-2BDE5CC7A542}" srcOrd="4" destOrd="0" presId="urn:microsoft.com/office/officeart/2018/2/layout/IconVerticalSolidList"/>
    <dgm:cxn modelId="{D631CEA5-18BF-4715-BF67-57D096952396}" type="presParOf" srcId="{3767DD8B-611F-4ABC-A200-2BDE5CC7A542}" destId="{16B391D0-3D04-4D7F-9427-2E4C6CC75269}" srcOrd="0" destOrd="0" presId="urn:microsoft.com/office/officeart/2018/2/layout/IconVerticalSolidList"/>
    <dgm:cxn modelId="{856FF46F-8E57-4700-9151-3A8565B58725}" type="presParOf" srcId="{3767DD8B-611F-4ABC-A200-2BDE5CC7A542}" destId="{C30D7B76-6591-4824-8748-289CAAB1C7F0}" srcOrd="1" destOrd="0" presId="urn:microsoft.com/office/officeart/2018/2/layout/IconVerticalSolidList"/>
    <dgm:cxn modelId="{80B2EC0E-4811-44DD-9C95-84D643B9C4B8}" type="presParOf" srcId="{3767DD8B-611F-4ABC-A200-2BDE5CC7A542}" destId="{46524787-21F3-436A-BF3D-73B9EE7A2B16}" srcOrd="2" destOrd="0" presId="urn:microsoft.com/office/officeart/2018/2/layout/IconVerticalSolidList"/>
    <dgm:cxn modelId="{8C1D8409-3887-4499-92BD-AD9690DCF7F9}" type="presParOf" srcId="{3767DD8B-611F-4ABC-A200-2BDE5CC7A542}" destId="{310B7947-822D-4879-8C75-9C6E812BD286}" srcOrd="3" destOrd="0" presId="urn:microsoft.com/office/officeart/2018/2/layout/IconVerticalSolidList"/>
    <dgm:cxn modelId="{44E9F2FE-4B57-4846-BCEE-4811B6FD4CE8}" type="presParOf" srcId="{254257B0-3267-4360-ADD5-0A500A3235AD}" destId="{E78A4DCE-E16A-4D8C-BB38-EDCF8C17444A}" srcOrd="5" destOrd="0" presId="urn:microsoft.com/office/officeart/2018/2/layout/IconVerticalSolidList"/>
    <dgm:cxn modelId="{E3F00F99-3AA3-4D8F-99D0-5C417ADA3FBE}" type="presParOf" srcId="{254257B0-3267-4360-ADD5-0A500A3235AD}" destId="{244F5862-4D82-44D0-BEB2-D39E51F89273}" srcOrd="6" destOrd="0" presId="urn:microsoft.com/office/officeart/2018/2/layout/IconVerticalSolidList"/>
    <dgm:cxn modelId="{0C99FB01-CE2C-40A4-B702-732694627ED4}" type="presParOf" srcId="{244F5862-4D82-44D0-BEB2-D39E51F89273}" destId="{7EE6E625-7C1A-48C0-8715-D9BF5632D9CF}" srcOrd="0" destOrd="0" presId="urn:microsoft.com/office/officeart/2018/2/layout/IconVerticalSolidList"/>
    <dgm:cxn modelId="{DE664676-D9F9-41D2-8BF7-8F97C4DE904B}" type="presParOf" srcId="{244F5862-4D82-44D0-BEB2-D39E51F89273}" destId="{79DC35B2-43A4-4413-9C65-A9310D8BF043}" srcOrd="1" destOrd="0" presId="urn:microsoft.com/office/officeart/2018/2/layout/IconVerticalSolidList"/>
    <dgm:cxn modelId="{3D1A9C03-5C72-4EB3-BCF5-B195FB636E76}" type="presParOf" srcId="{244F5862-4D82-44D0-BEB2-D39E51F89273}" destId="{D0381FDC-27F3-40D5-BE44-B22245770D89}" srcOrd="2" destOrd="0" presId="urn:microsoft.com/office/officeart/2018/2/layout/IconVerticalSolidList"/>
    <dgm:cxn modelId="{E7D1CC02-4527-47D8-9C74-8BE7B4DD9422}" type="presParOf" srcId="{244F5862-4D82-44D0-BEB2-D39E51F89273}" destId="{36179E68-B28E-49CD-880B-FCADE672A0A4}" srcOrd="3" destOrd="0" presId="urn:microsoft.com/office/officeart/2018/2/layout/IconVerticalSolidList"/>
    <dgm:cxn modelId="{074A0F6F-70DC-4182-B2DC-5FE3C792B472}" type="presParOf" srcId="{254257B0-3267-4360-ADD5-0A500A3235AD}" destId="{A505BA75-D5D6-48AA-B4E4-000201C98663}" srcOrd="7" destOrd="0" presId="urn:microsoft.com/office/officeart/2018/2/layout/IconVerticalSolidList"/>
    <dgm:cxn modelId="{81C6D4FF-D6AC-4729-A315-E42E52C24BA1}" type="presParOf" srcId="{254257B0-3267-4360-ADD5-0A500A3235AD}" destId="{B917A92F-4B6A-485D-97F0-2C9247994C11}" srcOrd="8" destOrd="0" presId="urn:microsoft.com/office/officeart/2018/2/layout/IconVerticalSolidList"/>
    <dgm:cxn modelId="{BAC4AB05-4562-41E3-B5C5-1630A6412E83}" type="presParOf" srcId="{B917A92F-4B6A-485D-97F0-2C9247994C11}" destId="{783DDDD7-52B6-45D4-98C7-2389A5D4D3B3}" srcOrd="0" destOrd="0" presId="urn:microsoft.com/office/officeart/2018/2/layout/IconVerticalSolidList"/>
    <dgm:cxn modelId="{E6D8C0F6-081F-4FB4-A6BC-6C3EA4A3DECE}" type="presParOf" srcId="{B917A92F-4B6A-485D-97F0-2C9247994C11}" destId="{E8733A2F-FCEE-4946-86B2-002160F4B5FC}" srcOrd="1" destOrd="0" presId="urn:microsoft.com/office/officeart/2018/2/layout/IconVerticalSolidList"/>
    <dgm:cxn modelId="{E1B1D04A-BECC-4AFD-B33E-82FCCB82488F}" type="presParOf" srcId="{B917A92F-4B6A-485D-97F0-2C9247994C11}" destId="{CC1A693B-38E5-422E-A3D1-FE35E88440E0}" srcOrd="2" destOrd="0" presId="urn:microsoft.com/office/officeart/2018/2/layout/IconVerticalSolidList"/>
    <dgm:cxn modelId="{0F10351D-6F10-4024-98E1-6B4619791455}" type="presParOf" srcId="{B917A92F-4B6A-485D-97F0-2C9247994C11}" destId="{B7300C17-9C2B-4347-96C6-66378A27BC4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7ACBE4-0CEE-4403-BEA0-173CD43D3890}">
      <dsp:nvSpPr>
        <dsp:cNvPr id="0" name=""/>
        <dsp:cNvSpPr/>
      </dsp:nvSpPr>
      <dsp:spPr>
        <a:xfrm>
          <a:off x="0" y="3646"/>
          <a:ext cx="10173929" cy="77665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D237154-A306-4667-8C68-1556AA8D37E2}">
      <dsp:nvSpPr>
        <dsp:cNvPr id="0" name=""/>
        <dsp:cNvSpPr/>
      </dsp:nvSpPr>
      <dsp:spPr>
        <a:xfrm>
          <a:off x="234939" y="178394"/>
          <a:ext cx="427162" cy="4271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B809949-3A32-4C63-AA7C-E3842442EB38}">
      <dsp:nvSpPr>
        <dsp:cNvPr id="0" name=""/>
        <dsp:cNvSpPr/>
      </dsp:nvSpPr>
      <dsp:spPr>
        <a:xfrm>
          <a:off x="897041" y="3646"/>
          <a:ext cx="9276887" cy="7766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196" tIns="82196" rIns="82196" bIns="82196" numCol="1" spcCol="1270" anchor="ctr" anchorCtr="0">
          <a:noAutofit/>
        </a:bodyPr>
        <a:lstStyle/>
        <a:p>
          <a:pPr marL="0" lvl="0" indent="0" algn="l" defTabSz="844550">
            <a:lnSpc>
              <a:spcPct val="100000"/>
            </a:lnSpc>
            <a:spcBef>
              <a:spcPct val="0"/>
            </a:spcBef>
            <a:spcAft>
              <a:spcPct val="35000"/>
            </a:spcAft>
            <a:buNone/>
          </a:pPr>
          <a:r>
            <a:rPr lang="pt-PT" sz="1900" kern="1200"/>
            <a:t>Linha Tecnológica e Inovadora de Abate</a:t>
          </a:r>
          <a:endParaRPr lang="en-US" sz="1900" kern="1200"/>
        </a:p>
      </dsp:txBody>
      <dsp:txXfrm>
        <a:off x="897041" y="3646"/>
        <a:ext cx="9276887" cy="776659"/>
      </dsp:txXfrm>
    </dsp:sp>
    <dsp:sp modelId="{11348FB0-D561-4222-ABCD-BEB65AEA451E}">
      <dsp:nvSpPr>
        <dsp:cNvPr id="0" name=""/>
        <dsp:cNvSpPr/>
      </dsp:nvSpPr>
      <dsp:spPr>
        <a:xfrm>
          <a:off x="0" y="974470"/>
          <a:ext cx="10173929" cy="77665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0D6EFED-7AFC-43D2-A0DF-1B32B8D52D33}">
      <dsp:nvSpPr>
        <dsp:cNvPr id="0" name=""/>
        <dsp:cNvSpPr/>
      </dsp:nvSpPr>
      <dsp:spPr>
        <a:xfrm>
          <a:off x="234939" y="1149219"/>
          <a:ext cx="427162" cy="4271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8B8EFFC-E8F1-4E21-87E3-F027239D044E}">
      <dsp:nvSpPr>
        <dsp:cNvPr id="0" name=""/>
        <dsp:cNvSpPr/>
      </dsp:nvSpPr>
      <dsp:spPr>
        <a:xfrm>
          <a:off x="897041" y="974470"/>
          <a:ext cx="9276887" cy="7766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196" tIns="82196" rIns="82196" bIns="82196" numCol="1" spcCol="1270" anchor="ctr" anchorCtr="0">
          <a:noAutofit/>
        </a:bodyPr>
        <a:lstStyle/>
        <a:p>
          <a:pPr marL="0" lvl="0" indent="0" algn="l" defTabSz="844550">
            <a:lnSpc>
              <a:spcPct val="100000"/>
            </a:lnSpc>
            <a:spcBef>
              <a:spcPct val="0"/>
            </a:spcBef>
            <a:spcAft>
              <a:spcPct val="35000"/>
            </a:spcAft>
            <a:buNone/>
          </a:pPr>
          <a:r>
            <a:rPr lang="en-US" sz="1900" kern="1200" dirty="0" err="1"/>
            <a:t>Documentos</a:t>
          </a:r>
          <a:r>
            <a:rPr lang="en-US" sz="1900" kern="1200" dirty="0"/>
            <a:t> </a:t>
          </a:r>
          <a:r>
            <a:rPr lang="en-US" sz="1900" kern="1200" dirty="0" err="1"/>
            <a:t>Pessoais</a:t>
          </a:r>
          <a:endParaRPr lang="en-US" sz="1900" kern="1200" dirty="0"/>
        </a:p>
      </dsp:txBody>
      <dsp:txXfrm>
        <a:off x="897041" y="974470"/>
        <a:ext cx="9276887" cy="776659"/>
      </dsp:txXfrm>
    </dsp:sp>
    <dsp:sp modelId="{16B391D0-3D04-4D7F-9427-2E4C6CC75269}">
      <dsp:nvSpPr>
        <dsp:cNvPr id="0" name=""/>
        <dsp:cNvSpPr/>
      </dsp:nvSpPr>
      <dsp:spPr>
        <a:xfrm>
          <a:off x="0" y="1945295"/>
          <a:ext cx="10173929" cy="77665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30D7B76-6591-4824-8748-289CAAB1C7F0}">
      <dsp:nvSpPr>
        <dsp:cNvPr id="0" name=""/>
        <dsp:cNvSpPr/>
      </dsp:nvSpPr>
      <dsp:spPr>
        <a:xfrm>
          <a:off x="234939" y="2120044"/>
          <a:ext cx="427162" cy="427162"/>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10B7947-822D-4879-8C75-9C6E812BD286}">
      <dsp:nvSpPr>
        <dsp:cNvPr id="0" name=""/>
        <dsp:cNvSpPr/>
      </dsp:nvSpPr>
      <dsp:spPr>
        <a:xfrm>
          <a:off x="897041" y="1945295"/>
          <a:ext cx="9276887" cy="7766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196" tIns="82196" rIns="82196" bIns="82196" numCol="1" spcCol="1270" anchor="ctr" anchorCtr="0">
          <a:noAutofit/>
        </a:bodyPr>
        <a:lstStyle/>
        <a:p>
          <a:pPr marL="0" lvl="0" indent="0" algn="l" defTabSz="844550">
            <a:lnSpc>
              <a:spcPct val="100000"/>
            </a:lnSpc>
            <a:spcBef>
              <a:spcPct val="0"/>
            </a:spcBef>
            <a:spcAft>
              <a:spcPct val="35000"/>
            </a:spcAft>
            <a:buNone/>
          </a:pPr>
          <a:r>
            <a:rPr lang="pt-PT" sz="1900" kern="1200"/>
            <a:t>Smartphones e Laptops</a:t>
          </a:r>
          <a:endParaRPr lang="en-US" sz="1900" kern="1200"/>
        </a:p>
      </dsp:txBody>
      <dsp:txXfrm>
        <a:off x="897041" y="1945295"/>
        <a:ext cx="9276887" cy="776659"/>
      </dsp:txXfrm>
    </dsp:sp>
    <dsp:sp modelId="{7EE6E625-7C1A-48C0-8715-D9BF5632D9CF}">
      <dsp:nvSpPr>
        <dsp:cNvPr id="0" name=""/>
        <dsp:cNvSpPr/>
      </dsp:nvSpPr>
      <dsp:spPr>
        <a:xfrm>
          <a:off x="0" y="2916120"/>
          <a:ext cx="10173929" cy="77665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9DC35B2-43A4-4413-9C65-A9310D8BF043}">
      <dsp:nvSpPr>
        <dsp:cNvPr id="0" name=""/>
        <dsp:cNvSpPr/>
      </dsp:nvSpPr>
      <dsp:spPr>
        <a:xfrm>
          <a:off x="234939" y="3090868"/>
          <a:ext cx="427162" cy="427162"/>
        </a:xfrm>
        <a:prstGeom prst="rect">
          <a:avLst/>
        </a:prstGeom>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6179E68-B28E-49CD-880B-FCADE672A0A4}">
      <dsp:nvSpPr>
        <dsp:cNvPr id="0" name=""/>
        <dsp:cNvSpPr/>
      </dsp:nvSpPr>
      <dsp:spPr>
        <a:xfrm>
          <a:off x="897041" y="2916120"/>
          <a:ext cx="9276887" cy="7766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196" tIns="82196" rIns="82196" bIns="82196" numCol="1" spcCol="1270" anchor="ctr" anchorCtr="0">
          <a:noAutofit/>
        </a:bodyPr>
        <a:lstStyle/>
        <a:p>
          <a:pPr marL="0" lvl="0" indent="0" algn="l" defTabSz="844550">
            <a:lnSpc>
              <a:spcPct val="100000"/>
            </a:lnSpc>
            <a:spcBef>
              <a:spcPct val="0"/>
            </a:spcBef>
            <a:spcAft>
              <a:spcPct val="35000"/>
            </a:spcAft>
            <a:buNone/>
          </a:pPr>
          <a:r>
            <a:rPr lang="pt-PT" sz="1900" kern="1200"/>
            <a:t>Cartão RFID</a:t>
          </a:r>
          <a:endParaRPr lang="en-US" sz="1900" kern="1200"/>
        </a:p>
      </dsp:txBody>
      <dsp:txXfrm>
        <a:off x="897041" y="2916120"/>
        <a:ext cx="9276887" cy="776659"/>
      </dsp:txXfrm>
    </dsp:sp>
    <dsp:sp modelId="{7B493038-F4EE-48F0-B42A-C988786E611D}">
      <dsp:nvSpPr>
        <dsp:cNvPr id="0" name=""/>
        <dsp:cNvSpPr/>
      </dsp:nvSpPr>
      <dsp:spPr>
        <a:xfrm>
          <a:off x="0" y="3886944"/>
          <a:ext cx="10173929" cy="77665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75A704C-C5A2-4A56-92C1-B73ECEC7B591}">
      <dsp:nvSpPr>
        <dsp:cNvPr id="0" name=""/>
        <dsp:cNvSpPr/>
      </dsp:nvSpPr>
      <dsp:spPr>
        <a:xfrm>
          <a:off x="234939" y="4061693"/>
          <a:ext cx="427162" cy="42716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B7D9FCE-57D2-44A4-BE72-FEF5DCABB559}">
      <dsp:nvSpPr>
        <dsp:cNvPr id="0" name=""/>
        <dsp:cNvSpPr/>
      </dsp:nvSpPr>
      <dsp:spPr>
        <a:xfrm>
          <a:off x="897041" y="3886944"/>
          <a:ext cx="9276887" cy="7766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196" tIns="82196" rIns="82196" bIns="82196" numCol="1" spcCol="1270" anchor="ctr" anchorCtr="0">
          <a:noAutofit/>
        </a:bodyPr>
        <a:lstStyle/>
        <a:p>
          <a:pPr marL="0" lvl="0" indent="0" algn="l" defTabSz="844550">
            <a:lnSpc>
              <a:spcPct val="100000"/>
            </a:lnSpc>
            <a:spcBef>
              <a:spcPct val="0"/>
            </a:spcBef>
            <a:spcAft>
              <a:spcPct val="35000"/>
            </a:spcAft>
            <a:buNone/>
          </a:pPr>
          <a:r>
            <a:rPr lang="en-US" sz="1900" kern="1200"/>
            <a:t>Datacenter</a:t>
          </a:r>
        </a:p>
      </dsp:txBody>
      <dsp:txXfrm>
        <a:off x="897041" y="3886944"/>
        <a:ext cx="9276887" cy="77665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7ACBE4-0CEE-4403-BEA0-173CD43D3890}">
      <dsp:nvSpPr>
        <dsp:cNvPr id="0" name=""/>
        <dsp:cNvSpPr/>
      </dsp:nvSpPr>
      <dsp:spPr>
        <a:xfrm>
          <a:off x="0" y="1509"/>
          <a:ext cx="10173929" cy="64334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D237154-A306-4667-8C68-1556AA8D37E2}">
      <dsp:nvSpPr>
        <dsp:cNvPr id="0" name=""/>
        <dsp:cNvSpPr/>
      </dsp:nvSpPr>
      <dsp:spPr>
        <a:xfrm>
          <a:off x="194611" y="146261"/>
          <a:ext cx="353838" cy="35383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B809949-3A32-4C63-AA7C-E3842442EB38}">
      <dsp:nvSpPr>
        <dsp:cNvPr id="0" name=""/>
        <dsp:cNvSpPr/>
      </dsp:nvSpPr>
      <dsp:spPr>
        <a:xfrm>
          <a:off x="743060" y="1509"/>
          <a:ext cx="9430868" cy="6433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087" tIns="68087" rIns="68087" bIns="68087" numCol="1" spcCol="1270" anchor="ctr" anchorCtr="0">
          <a:noAutofit/>
        </a:bodyPr>
        <a:lstStyle/>
        <a:p>
          <a:pPr marL="0" lvl="0" indent="0" algn="l" defTabSz="844550">
            <a:lnSpc>
              <a:spcPct val="100000"/>
            </a:lnSpc>
            <a:spcBef>
              <a:spcPct val="0"/>
            </a:spcBef>
            <a:spcAft>
              <a:spcPct val="35000"/>
            </a:spcAft>
            <a:buNone/>
          </a:pPr>
          <a:r>
            <a:rPr lang="pt-PT" sz="1900" kern="1200" dirty="0"/>
            <a:t>Departamento interno de Segurança</a:t>
          </a:r>
          <a:endParaRPr lang="en-US" sz="1900" kern="1200" dirty="0"/>
        </a:p>
      </dsp:txBody>
      <dsp:txXfrm>
        <a:off x="743060" y="1509"/>
        <a:ext cx="9430868" cy="643342"/>
      </dsp:txXfrm>
    </dsp:sp>
    <dsp:sp modelId="{11348FB0-D561-4222-ABCD-BEB65AEA451E}">
      <dsp:nvSpPr>
        <dsp:cNvPr id="0" name=""/>
        <dsp:cNvSpPr/>
      </dsp:nvSpPr>
      <dsp:spPr>
        <a:xfrm>
          <a:off x="0" y="805687"/>
          <a:ext cx="10173929" cy="64334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0D6EFED-7AFC-43D2-A0DF-1B32B8D52D33}">
      <dsp:nvSpPr>
        <dsp:cNvPr id="0" name=""/>
        <dsp:cNvSpPr/>
      </dsp:nvSpPr>
      <dsp:spPr>
        <a:xfrm>
          <a:off x="194611" y="950439"/>
          <a:ext cx="353838" cy="35383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8B8EFFC-E8F1-4E21-87E3-F027239D044E}">
      <dsp:nvSpPr>
        <dsp:cNvPr id="0" name=""/>
        <dsp:cNvSpPr/>
      </dsp:nvSpPr>
      <dsp:spPr>
        <a:xfrm>
          <a:off x="743060" y="805687"/>
          <a:ext cx="9430868" cy="6433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087" tIns="68087" rIns="68087" bIns="68087" numCol="1" spcCol="1270" anchor="ctr" anchorCtr="0">
          <a:noAutofit/>
        </a:bodyPr>
        <a:lstStyle/>
        <a:p>
          <a:pPr marL="0" lvl="0" indent="0" algn="l" defTabSz="844550">
            <a:lnSpc>
              <a:spcPct val="100000"/>
            </a:lnSpc>
            <a:spcBef>
              <a:spcPct val="0"/>
            </a:spcBef>
            <a:spcAft>
              <a:spcPct val="35000"/>
            </a:spcAft>
            <a:buNone/>
          </a:pPr>
          <a:r>
            <a:rPr lang="en-US" sz="1900" kern="1200" dirty="0"/>
            <a:t>Security Operations Center (SOC)</a:t>
          </a:r>
        </a:p>
      </dsp:txBody>
      <dsp:txXfrm>
        <a:off x="743060" y="805687"/>
        <a:ext cx="9430868" cy="643342"/>
      </dsp:txXfrm>
    </dsp:sp>
    <dsp:sp modelId="{16B391D0-3D04-4D7F-9427-2E4C6CC75269}">
      <dsp:nvSpPr>
        <dsp:cNvPr id="0" name=""/>
        <dsp:cNvSpPr/>
      </dsp:nvSpPr>
      <dsp:spPr>
        <a:xfrm>
          <a:off x="0" y="1609865"/>
          <a:ext cx="10173929" cy="64334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30D7B76-6591-4824-8748-289CAAB1C7F0}">
      <dsp:nvSpPr>
        <dsp:cNvPr id="0" name=""/>
        <dsp:cNvSpPr/>
      </dsp:nvSpPr>
      <dsp:spPr>
        <a:xfrm>
          <a:off x="194611" y="1754617"/>
          <a:ext cx="353838" cy="35383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10B7947-822D-4879-8C75-9C6E812BD286}">
      <dsp:nvSpPr>
        <dsp:cNvPr id="0" name=""/>
        <dsp:cNvSpPr/>
      </dsp:nvSpPr>
      <dsp:spPr>
        <a:xfrm>
          <a:off x="743060" y="1609865"/>
          <a:ext cx="9430868" cy="6433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087" tIns="68087" rIns="68087" bIns="68087" numCol="1" spcCol="1270" anchor="ctr" anchorCtr="0">
          <a:noAutofit/>
        </a:bodyPr>
        <a:lstStyle/>
        <a:p>
          <a:pPr marL="0" lvl="0" indent="0" algn="l" defTabSz="844550">
            <a:lnSpc>
              <a:spcPct val="100000"/>
            </a:lnSpc>
            <a:spcBef>
              <a:spcPct val="0"/>
            </a:spcBef>
            <a:spcAft>
              <a:spcPct val="35000"/>
            </a:spcAft>
            <a:buNone/>
          </a:pPr>
          <a:r>
            <a:rPr lang="pt-PT" sz="1900" kern="1200" dirty="0" err="1"/>
            <a:t>Chief</a:t>
          </a:r>
          <a:r>
            <a:rPr lang="pt-PT" sz="1900" kern="1200" dirty="0"/>
            <a:t> </a:t>
          </a:r>
          <a:r>
            <a:rPr lang="pt-PT" sz="1900" kern="1200" dirty="0" err="1"/>
            <a:t>Information</a:t>
          </a:r>
          <a:r>
            <a:rPr lang="pt-PT" sz="1900" kern="1200" dirty="0"/>
            <a:t> </a:t>
          </a:r>
          <a:r>
            <a:rPr lang="pt-PT" sz="1900" kern="1200" dirty="0" err="1"/>
            <a:t>Security</a:t>
          </a:r>
          <a:r>
            <a:rPr lang="pt-PT" sz="1900" kern="1200" dirty="0"/>
            <a:t> </a:t>
          </a:r>
          <a:r>
            <a:rPr lang="pt-PT" sz="1900" kern="1200" dirty="0" err="1"/>
            <a:t>Officer</a:t>
          </a:r>
          <a:r>
            <a:rPr lang="pt-PT" sz="1900" kern="1200" dirty="0"/>
            <a:t> (CISO)</a:t>
          </a:r>
          <a:endParaRPr lang="en-US" sz="1900" kern="1200" dirty="0"/>
        </a:p>
      </dsp:txBody>
      <dsp:txXfrm>
        <a:off x="743060" y="1609865"/>
        <a:ext cx="9430868" cy="643342"/>
      </dsp:txXfrm>
    </dsp:sp>
    <dsp:sp modelId="{7EE6E625-7C1A-48C0-8715-D9BF5632D9CF}">
      <dsp:nvSpPr>
        <dsp:cNvPr id="0" name=""/>
        <dsp:cNvSpPr/>
      </dsp:nvSpPr>
      <dsp:spPr>
        <a:xfrm>
          <a:off x="0" y="2414043"/>
          <a:ext cx="10173929" cy="64334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9DC35B2-43A4-4413-9C65-A9310D8BF043}">
      <dsp:nvSpPr>
        <dsp:cNvPr id="0" name=""/>
        <dsp:cNvSpPr/>
      </dsp:nvSpPr>
      <dsp:spPr>
        <a:xfrm>
          <a:off x="194611" y="2558795"/>
          <a:ext cx="353838" cy="35383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6179E68-B28E-49CD-880B-FCADE672A0A4}">
      <dsp:nvSpPr>
        <dsp:cNvPr id="0" name=""/>
        <dsp:cNvSpPr/>
      </dsp:nvSpPr>
      <dsp:spPr>
        <a:xfrm>
          <a:off x="743060" y="2414043"/>
          <a:ext cx="9430868" cy="6433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087" tIns="68087" rIns="68087" bIns="68087" numCol="1" spcCol="1270" anchor="ctr" anchorCtr="0">
          <a:noAutofit/>
        </a:bodyPr>
        <a:lstStyle/>
        <a:p>
          <a:pPr marL="0" lvl="0" indent="0" algn="l" defTabSz="844550">
            <a:lnSpc>
              <a:spcPct val="100000"/>
            </a:lnSpc>
            <a:spcBef>
              <a:spcPct val="0"/>
            </a:spcBef>
            <a:spcAft>
              <a:spcPct val="35000"/>
            </a:spcAft>
            <a:buNone/>
          </a:pPr>
          <a:r>
            <a:rPr lang="en-US" sz="1900" kern="1200" dirty="0" err="1"/>
            <a:t>Verificar</a:t>
          </a:r>
          <a:r>
            <a:rPr lang="en-US" sz="1900" kern="1200" dirty="0"/>
            <a:t> ports de rede </a:t>
          </a:r>
          <a:r>
            <a:rPr lang="en-US" sz="1900" kern="1200" dirty="0" err="1"/>
            <a:t>abertas</a:t>
          </a:r>
          <a:r>
            <a:rPr lang="en-US" sz="1900" kern="1200" dirty="0"/>
            <a:t>, </a:t>
          </a:r>
          <a:r>
            <a:rPr lang="en-US" sz="1900" kern="1200" dirty="0" err="1"/>
            <a:t>equipamentos</a:t>
          </a:r>
          <a:r>
            <a:rPr lang="en-US" sz="1900" kern="1200" dirty="0"/>
            <a:t> que </a:t>
          </a:r>
          <a:r>
            <a:rPr lang="en-US" sz="1900" kern="1200" dirty="0" err="1"/>
            <a:t>existem</a:t>
          </a:r>
          <a:r>
            <a:rPr lang="en-US" sz="1900" kern="1200" dirty="0"/>
            <a:t> </a:t>
          </a:r>
          <a:r>
            <a:rPr lang="en-US" sz="1900" kern="1200" dirty="0" err="1"/>
            <a:t>na</a:t>
          </a:r>
          <a:r>
            <a:rPr lang="en-US" sz="1900" kern="1200" dirty="0"/>
            <a:t> rede e Política de Backups</a:t>
          </a:r>
        </a:p>
      </dsp:txBody>
      <dsp:txXfrm>
        <a:off x="743060" y="2414043"/>
        <a:ext cx="9430868" cy="643342"/>
      </dsp:txXfrm>
    </dsp:sp>
    <dsp:sp modelId="{6BC26859-27E3-418E-B0FB-E90C6AE2CF51}">
      <dsp:nvSpPr>
        <dsp:cNvPr id="0" name=""/>
        <dsp:cNvSpPr/>
      </dsp:nvSpPr>
      <dsp:spPr>
        <a:xfrm>
          <a:off x="0" y="3218221"/>
          <a:ext cx="10173929" cy="64334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C23F5CB-2B8D-49CD-A28A-BCBF438EF6BF}">
      <dsp:nvSpPr>
        <dsp:cNvPr id="0" name=""/>
        <dsp:cNvSpPr/>
      </dsp:nvSpPr>
      <dsp:spPr>
        <a:xfrm>
          <a:off x="194611" y="3362973"/>
          <a:ext cx="353838" cy="35383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D5CDA16-5590-4C65-BEDA-15CF4C342F5F}">
      <dsp:nvSpPr>
        <dsp:cNvPr id="0" name=""/>
        <dsp:cNvSpPr/>
      </dsp:nvSpPr>
      <dsp:spPr>
        <a:xfrm>
          <a:off x="743060" y="3218221"/>
          <a:ext cx="9430868" cy="6433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087" tIns="68087" rIns="68087" bIns="68087" numCol="1" spcCol="1270" anchor="ctr" anchorCtr="0">
          <a:noAutofit/>
        </a:bodyPr>
        <a:lstStyle/>
        <a:p>
          <a:pPr marL="0" lvl="0" indent="0" algn="l" defTabSz="844550">
            <a:lnSpc>
              <a:spcPct val="100000"/>
            </a:lnSpc>
            <a:spcBef>
              <a:spcPct val="0"/>
            </a:spcBef>
            <a:spcAft>
              <a:spcPct val="35000"/>
            </a:spcAft>
            <a:buNone/>
          </a:pPr>
          <a:r>
            <a:rPr lang="en-US" sz="1900" kern="1200" dirty="0" err="1"/>
            <a:t>Sensibilização</a:t>
          </a:r>
          <a:r>
            <a:rPr lang="en-US" sz="1900" kern="1200" dirty="0"/>
            <a:t> a </a:t>
          </a:r>
          <a:r>
            <a:rPr lang="en-US" sz="1900" kern="1200" dirty="0" err="1"/>
            <a:t>nível</a:t>
          </a:r>
          <a:r>
            <a:rPr lang="en-US" sz="1900" kern="1200" dirty="0"/>
            <a:t> de passwords e emails</a:t>
          </a:r>
        </a:p>
      </dsp:txBody>
      <dsp:txXfrm>
        <a:off x="743060" y="3218221"/>
        <a:ext cx="9430868" cy="643342"/>
      </dsp:txXfrm>
    </dsp:sp>
    <dsp:sp modelId="{A29D9EDD-69E8-40AE-B4F7-2952161B8F5A}">
      <dsp:nvSpPr>
        <dsp:cNvPr id="0" name=""/>
        <dsp:cNvSpPr/>
      </dsp:nvSpPr>
      <dsp:spPr>
        <a:xfrm>
          <a:off x="0" y="4022398"/>
          <a:ext cx="10173929" cy="64334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AEF7E4A-62E4-4A66-84E3-D56F8AF0681A}">
      <dsp:nvSpPr>
        <dsp:cNvPr id="0" name=""/>
        <dsp:cNvSpPr/>
      </dsp:nvSpPr>
      <dsp:spPr>
        <a:xfrm>
          <a:off x="194611" y="4167150"/>
          <a:ext cx="353838" cy="353838"/>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FB3A5F2-AB63-4214-9551-B5EA4F1AFEAD}">
      <dsp:nvSpPr>
        <dsp:cNvPr id="0" name=""/>
        <dsp:cNvSpPr/>
      </dsp:nvSpPr>
      <dsp:spPr>
        <a:xfrm>
          <a:off x="743060" y="4022398"/>
          <a:ext cx="9430868" cy="6433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087" tIns="68087" rIns="68087" bIns="68087" numCol="1" spcCol="1270" anchor="ctr" anchorCtr="0">
          <a:noAutofit/>
        </a:bodyPr>
        <a:lstStyle/>
        <a:p>
          <a:pPr marL="0" lvl="0" indent="0" algn="l" defTabSz="844550">
            <a:lnSpc>
              <a:spcPct val="100000"/>
            </a:lnSpc>
            <a:spcBef>
              <a:spcPct val="0"/>
            </a:spcBef>
            <a:spcAft>
              <a:spcPct val="35000"/>
            </a:spcAft>
            <a:buNone/>
          </a:pPr>
          <a:r>
            <a:rPr lang="en-US" sz="1900" kern="1200" dirty="0"/>
            <a:t>ERP, SAP e </a:t>
          </a:r>
          <a:r>
            <a:rPr lang="en-US" sz="1900" kern="1200" dirty="0" err="1"/>
            <a:t>portais</a:t>
          </a:r>
          <a:r>
            <a:rPr lang="en-US" sz="1900" kern="1200" dirty="0"/>
            <a:t> </a:t>
          </a:r>
          <a:r>
            <a:rPr lang="en-US" sz="1900" kern="1200" dirty="0" err="1"/>
            <a:t>internos</a:t>
          </a:r>
          <a:endParaRPr lang="en-US" sz="1900" kern="1200" dirty="0"/>
        </a:p>
      </dsp:txBody>
      <dsp:txXfrm>
        <a:off x="743060" y="4022398"/>
        <a:ext cx="9430868" cy="64334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7ACBE4-0CEE-4403-BEA0-173CD43D3890}">
      <dsp:nvSpPr>
        <dsp:cNvPr id="0" name=""/>
        <dsp:cNvSpPr/>
      </dsp:nvSpPr>
      <dsp:spPr>
        <a:xfrm>
          <a:off x="0" y="1805"/>
          <a:ext cx="10515600" cy="91531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D237154-A306-4667-8C68-1556AA8D37E2}">
      <dsp:nvSpPr>
        <dsp:cNvPr id="0" name=""/>
        <dsp:cNvSpPr/>
      </dsp:nvSpPr>
      <dsp:spPr>
        <a:xfrm>
          <a:off x="276881" y="207750"/>
          <a:ext cx="503420" cy="5034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B809949-3A32-4C63-AA7C-E3842442EB38}">
      <dsp:nvSpPr>
        <dsp:cNvPr id="0" name=""/>
        <dsp:cNvSpPr/>
      </dsp:nvSpPr>
      <dsp:spPr>
        <a:xfrm>
          <a:off x="1057183" y="1805"/>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pt-PT" sz="2200" kern="1200"/>
            <a:t>Metodologia de Análise de Risco</a:t>
          </a:r>
          <a:endParaRPr lang="en-US" sz="2200" kern="1200"/>
        </a:p>
      </dsp:txBody>
      <dsp:txXfrm>
        <a:off x="1057183" y="1805"/>
        <a:ext cx="9458416" cy="915310"/>
      </dsp:txXfrm>
    </dsp:sp>
    <dsp:sp modelId="{11348FB0-D561-4222-ABCD-BEB65AEA451E}">
      <dsp:nvSpPr>
        <dsp:cNvPr id="0" name=""/>
        <dsp:cNvSpPr/>
      </dsp:nvSpPr>
      <dsp:spPr>
        <a:xfrm>
          <a:off x="0" y="1145944"/>
          <a:ext cx="10515600" cy="91531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0D6EFED-7AFC-43D2-A0DF-1B32B8D52D33}">
      <dsp:nvSpPr>
        <dsp:cNvPr id="0" name=""/>
        <dsp:cNvSpPr/>
      </dsp:nvSpPr>
      <dsp:spPr>
        <a:xfrm>
          <a:off x="276881" y="1351889"/>
          <a:ext cx="503420" cy="5034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8B8EFFC-E8F1-4E21-87E3-F027239D044E}">
      <dsp:nvSpPr>
        <dsp:cNvPr id="0" name=""/>
        <dsp:cNvSpPr/>
      </dsp:nvSpPr>
      <dsp:spPr>
        <a:xfrm>
          <a:off x="1057183" y="1145944"/>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US" sz="2200" kern="1200" err="1"/>
            <a:t>Vulnerabilidades</a:t>
          </a:r>
          <a:r>
            <a:rPr lang="en-US" sz="2200" kern="1200"/>
            <a:t> e </a:t>
          </a:r>
          <a:r>
            <a:rPr lang="en-US" sz="2200" kern="1200" err="1"/>
            <a:t>Ameaças</a:t>
          </a:r>
          <a:endParaRPr lang="en-US" sz="2200" kern="1200"/>
        </a:p>
      </dsp:txBody>
      <dsp:txXfrm>
        <a:off x="1057183" y="1145944"/>
        <a:ext cx="9458416" cy="915310"/>
      </dsp:txXfrm>
    </dsp:sp>
    <dsp:sp modelId="{16B391D0-3D04-4D7F-9427-2E4C6CC75269}">
      <dsp:nvSpPr>
        <dsp:cNvPr id="0" name=""/>
        <dsp:cNvSpPr/>
      </dsp:nvSpPr>
      <dsp:spPr>
        <a:xfrm>
          <a:off x="0" y="2290082"/>
          <a:ext cx="10515600" cy="91531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30D7B76-6591-4824-8748-289CAAB1C7F0}">
      <dsp:nvSpPr>
        <dsp:cNvPr id="0" name=""/>
        <dsp:cNvSpPr/>
      </dsp:nvSpPr>
      <dsp:spPr>
        <a:xfrm>
          <a:off x="276881" y="2496027"/>
          <a:ext cx="503420" cy="5034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10B7947-822D-4879-8C75-9C6E812BD286}">
      <dsp:nvSpPr>
        <dsp:cNvPr id="0" name=""/>
        <dsp:cNvSpPr/>
      </dsp:nvSpPr>
      <dsp:spPr>
        <a:xfrm>
          <a:off x="1057183" y="2290082"/>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US" sz="2200" kern="1200" dirty="0" err="1"/>
            <a:t>Probabilidade</a:t>
          </a:r>
          <a:r>
            <a:rPr lang="en-US" sz="2200" kern="1200" dirty="0"/>
            <a:t> e </a:t>
          </a:r>
          <a:r>
            <a:rPr lang="en-US" sz="2200" kern="1200" dirty="0" err="1"/>
            <a:t>Impacto</a:t>
          </a:r>
          <a:endParaRPr lang="en-US" sz="2200" kern="1200" dirty="0"/>
        </a:p>
      </dsp:txBody>
      <dsp:txXfrm>
        <a:off x="1057183" y="2290082"/>
        <a:ext cx="9458416" cy="915310"/>
      </dsp:txXfrm>
    </dsp:sp>
    <dsp:sp modelId="{7EE6E625-7C1A-48C0-8715-D9BF5632D9CF}">
      <dsp:nvSpPr>
        <dsp:cNvPr id="0" name=""/>
        <dsp:cNvSpPr/>
      </dsp:nvSpPr>
      <dsp:spPr>
        <a:xfrm>
          <a:off x="0" y="3434221"/>
          <a:ext cx="10515600" cy="91531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9DC35B2-43A4-4413-9C65-A9310D8BF043}">
      <dsp:nvSpPr>
        <dsp:cNvPr id="0" name=""/>
        <dsp:cNvSpPr/>
      </dsp:nvSpPr>
      <dsp:spPr>
        <a:xfrm>
          <a:off x="276881" y="3640166"/>
          <a:ext cx="503420" cy="5034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6179E68-B28E-49CD-880B-FCADE672A0A4}">
      <dsp:nvSpPr>
        <dsp:cNvPr id="0" name=""/>
        <dsp:cNvSpPr/>
      </dsp:nvSpPr>
      <dsp:spPr>
        <a:xfrm>
          <a:off x="1057183" y="3434221"/>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US" sz="2200" kern="1200" dirty="0" err="1"/>
            <a:t>Criticidade</a:t>
          </a:r>
          <a:endParaRPr lang="en-US" sz="2200" kern="1200" dirty="0"/>
        </a:p>
      </dsp:txBody>
      <dsp:txXfrm>
        <a:off x="1057183" y="3434221"/>
        <a:ext cx="9458416" cy="91531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7ACBE4-0CEE-4403-BEA0-173CD43D3890}">
      <dsp:nvSpPr>
        <dsp:cNvPr id="0" name=""/>
        <dsp:cNvSpPr/>
      </dsp:nvSpPr>
      <dsp:spPr>
        <a:xfrm>
          <a:off x="0" y="1805"/>
          <a:ext cx="10515600" cy="91531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D237154-A306-4667-8C68-1556AA8D37E2}">
      <dsp:nvSpPr>
        <dsp:cNvPr id="0" name=""/>
        <dsp:cNvSpPr/>
      </dsp:nvSpPr>
      <dsp:spPr>
        <a:xfrm>
          <a:off x="276881" y="207750"/>
          <a:ext cx="503420" cy="503420"/>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B809949-3A32-4C63-AA7C-E3842442EB38}">
      <dsp:nvSpPr>
        <dsp:cNvPr id="0" name=""/>
        <dsp:cNvSpPr/>
      </dsp:nvSpPr>
      <dsp:spPr>
        <a:xfrm>
          <a:off x="1057183" y="1805"/>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pt-PT" sz="2200" kern="1200" dirty="0"/>
            <a:t>Ambiente de Segurança da Informação</a:t>
          </a:r>
          <a:endParaRPr lang="en-US" sz="2200" kern="1200" dirty="0"/>
        </a:p>
      </dsp:txBody>
      <dsp:txXfrm>
        <a:off x="1057183" y="1805"/>
        <a:ext cx="9458416" cy="915310"/>
      </dsp:txXfrm>
    </dsp:sp>
    <dsp:sp modelId="{11348FB0-D561-4222-ABCD-BEB65AEA451E}">
      <dsp:nvSpPr>
        <dsp:cNvPr id="0" name=""/>
        <dsp:cNvSpPr/>
      </dsp:nvSpPr>
      <dsp:spPr>
        <a:xfrm>
          <a:off x="0" y="1145944"/>
          <a:ext cx="10515600" cy="91531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0D6EFED-7AFC-43D2-A0DF-1B32B8D52D33}">
      <dsp:nvSpPr>
        <dsp:cNvPr id="0" name=""/>
        <dsp:cNvSpPr/>
      </dsp:nvSpPr>
      <dsp:spPr>
        <a:xfrm>
          <a:off x="276881" y="1351889"/>
          <a:ext cx="503420" cy="5034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8B8EFFC-E8F1-4E21-87E3-F027239D044E}">
      <dsp:nvSpPr>
        <dsp:cNvPr id="0" name=""/>
        <dsp:cNvSpPr/>
      </dsp:nvSpPr>
      <dsp:spPr>
        <a:xfrm>
          <a:off x="1057183" y="1145944"/>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pt-PT" sz="2200" kern="1200" noProof="0" dirty="0"/>
            <a:t>Mitigação de Riscos do Negócio</a:t>
          </a:r>
        </a:p>
      </dsp:txBody>
      <dsp:txXfrm>
        <a:off x="1057183" y="1145944"/>
        <a:ext cx="9458416" cy="915310"/>
      </dsp:txXfrm>
    </dsp:sp>
    <dsp:sp modelId="{16B391D0-3D04-4D7F-9427-2E4C6CC75269}">
      <dsp:nvSpPr>
        <dsp:cNvPr id="0" name=""/>
        <dsp:cNvSpPr/>
      </dsp:nvSpPr>
      <dsp:spPr>
        <a:xfrm>
          <a:off x="0" y="2290082"/>
          <a:ext cx="10515600" cy="91531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30D7B76-6591-4824-8748-289CAAB1C7F0}">
      <dsp:nvSpPr>
        <dsp:cNvPr id="0" name=""/>
        <dsp:cNvSpPr/>
      </dsp:nvSpPr>
      <dsp:spPr>
        <a:xfrm>
          <a:off x="276881" y="2496027"/>
          <a:ext cx="503420" cy="5034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10B7947-822D-4879-8C75-9C6E812BD286}">
      <dsp:nvSpPr>
        <dsp:cNvPr id="0" name=""/>
        <dsp:cNvSpPr/>
      </dsp:nvSpPr>
      <dsp:spPr>
        <a:xfrm>
          <a:off x="1057183" y="2290082"/>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pt-PT" sz="2200" kern="1200" dirty="0"/>
            <a:t>Gestão de ativos</a:t>
          </a:r>
          <a:endParaRPr lang="en-US" sz="2200" kern="1200" dirty="0"/>
        </a:p>
      </dsp:txBody>
      <dsp:txXfrm>
        <a:off x="1057183" y="2290082"/>
        <a:ext cx="9458416" cy="915310"/>
      </dsp:txXfrm>
    </dsp:sp>
    <dsp:sp modelId="{7EE6E625-7C1A-48C0-8715-D9BF5632D9CF}">
      <dsp:nvSpPr>
        <dsp:cNvPr id="0" name=""/>
        <dsp:cNvSpPr/>
      </dsp:nvSpPr>
      <dsp:spPr>
        <a:xfrm>
          <a:off x="0" y="3434221"/>
          <a:ext cx="10515600" cy="91531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9DC35B2-43A4-4413-9C65-A9310D8BF043}">
      <dsp:nvSpPr>
        <dsp:cNvPr id="0" name=""/>
        <dsp:cNvSpPr/>
      </dsp:nvSpPr>
      <dsp:spPr>
        <a:xfrm>
          <a:off x="276881" y="3640166"/>
          <a:ext cx="503420" cy="503420"/>
        </a:xfrm>
        <a:prstGeom prst="rect">
          <a:avLst/>
        </a:prstGeom>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6179E68-B28E-49CD-880B-FCADE672A0A4}">
      <dsp:nvSpPr>
        <dsp:cNvPr id="0" name=""/>
        <dsp:cNvSpPr/>
      </dsp:nvSpPr>
      <dsp:spPr>
        <a:xfrm>
          <a:off x="1057183" y="3434221"/>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pt-PT" sz="2200" kern="1200" dirty="0"/>
            <a:t>Classificação de Informação</a:t>
          </a:r>
          <a:endParaRPr lang="en-US" sz="2200" kern="1200" dirty="0"/>
        </a:p>
      </dsp:txBody>
      <dsp:txXfrm>
        <a:off x="1057183" y="3434221"/>
        <a:ext cx="9458416" cy="91531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7ACBE4-0CEE-4403-BEA0-173CD43D3890}">
      <dsp:nvSpPr>
        <dsp:cNvPr id="0" name=""/>
        <dsp:cNvSpPr/>
      </dsp:nvSpPr>
      <dsp:spPr>
        <a:xfrm>
          <a:off x="0" y="1805"/>
          <a:ext cx="10515600" cy="91531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D237154-A306-4667-8C68-1556AA8D37E2}">
      <dsp:nvSpPr>
        <dsp:cNvPr id="0" name=""/>
        <dsp:cNvSpPr/>
      </dsp:nvSpPr>
      <dsp:spPr>
        <a:xfrm>
          <a:off x="276881" y="207750"/>
          <a:ext cx="503420" cy="503420"/>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B809949-3A32-4C63-AA7C-E3842442EB38}">
      <dsp:nvSpPr>
        <dsp:cNvPr id="0" name=""/>
        <dsp:cNvSpPr/>
      </dsp:nvSpPr>
      <dsp:spPr>
        <a:xfrm>
          <a:off x="1057183" y="1805"/>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pt-PT" sz="2200" kern="1200"/>
            <a:t>Papeis e Responsabilidades</a:t>
          </a:r>
          <a:endParaRPr lang="en-US" sz="2200" kern="1200"/>
        </a:p>
      </dsp:txBody>
      <dsp:txXfrm>
        <a:off x="1057183" y="1805"/>
        <a:ext cx="9458416" cy="915310"/>
      </dsp:txXfrm>
    </dsp:sp>
    <dsp:sp modelId="{11348FB0-D561-4222-ABCD-BEB65AEA451E}">
      <dsp:nvSpPr>
        <dsp:cNvPr id="0" name=""/>
        <dsp:cNvSpPr/>
      </dsp:nvSpPr>
      <dsp:spPr>
        <a:xfrm>
          <a:off x="0" y="1145944"/>
          <a:ext cx="10515600" cy="91531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0D6EFED-7AFC-43D2-A0DF-1B32B8D52D33}">
      <dsp:nvSpPr>
        <dsp:cNvPr id="0" name=""/>
        <dsp:cNvSpPr/>
      </dsp:nvSpPr>
      <dsp:spPr>
        <a:xfrm>
          <a:off x="276881" y="1351889"/>
          <a:ext cx="503420" cy="5034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8B8EFFC-E8F1-4E21-87E3-F027239D044E}">
      <dsp:nvSpPr>
        <dsp:cNvPr id="0" name=""/>
        <dsp:cNvSpPr/>
      </dsp:nvSpPr>
      <dsp:spPr>
        <a:xfrm>
          <a:off x="1057183" y="1145944"/>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pt-PT" sz="2200" kern="1200" noProof="0"/>
            <a:t>Manutenção dos Postos de Trabalho e Ambiente de Trabalho</a:t>
          </a:r>
        </a:p>
      </dsp:txBody>
      <dsp:txXfrm>
        <a:off x="1057183" y="1145944"/>
        <a:ext cx="9458416" cy="915310"/>
      </dsp:txXfrm>
    </dsp:sp>
    <dsp:sp modelId="{16B391D0-3D04-4D7F-9427-2E4C6CC75269}">
      <dsp:nvSpPr>
        <dsp:cNvPr id="0" name=""/>
        <dsp:cNvSpPr/>
      </dsp:nvSpPr>
      <dsp:spPr>
        <a:xfrm>
          <a:off x="0" y="2290082"/>
          <a:ext cx="10515600" cy="91531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30D7B76-6591-4824-8748-289CAAB1C7F0}">
      <dsp:nvSpPr>
        <dsp:cNvPr id="0" name=""/>
        <dsp:cNvSpPr/>
      </dsp:nvSpPr>
      <dsp:spPr>
        <a:xfrm>
          <a:off x="276881" y="2496027"/>
          <a:ext cx="503420" cy="5034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10B7947-822D-4879-8C75-9C6E812BD286}">
      <dsp:nvSpPr>
        <dsp:cNvPr id="0" name=""/>
        <dsp:cNvSpPr/>
      </dsp:nvSpPr>
      <dsp:spPr>
        <a:xfrm>
          <a:off x="1057183" y="2290082"/>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pt-PT" sz="2200" kern="1200"/>
            <a:t>Correta Utilização do Correio Eletrónico para Uso Profissional</a:t>
          </a:r>
          <a:endParaRPr lang="en-US" sz="2200" kern="1200"/>
        </a:p>
      </dsp:txBody>
      <dsp:txXfrm>
        <a:off x="1057183" y="2290082"/>
        <a:ext cx="9458416" cy="915310"/>
      </dsp:txXfrm>
    </dsp:sp>
    <dsp:sp modelId="{7EE6E625-7C1A-48C0-8715-D9BF5632D9CF}">
      <dsp:nvSpPr>
        <dsp:cNvPr id="0" name=""/>
        <dsp:cNvSpPr/>
      </dsp:nvSpPr>
      <dsp:spPr>
        <a:xfrm>
          <a:off x="0" y="3434221"/>
          <a:ext cx="10515600" cy="91531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9DC35B2-43A4-4413-9C65-A9310D8BF043}">
      <dsp:nvSpPr>
        <dsp:cNvPr id="0" name=""/>
        <dsp:cNvSpPr/>
      </dsp:nvSpPr>
      <dsp:spPr>
        <a:xfrm>
          <a:off x="276881" y="3640166"/>
          <a:ext cx="503420" cy="503420"/>
        </a:xfrm>
        <a:prstGeom prst="rect">
          <a:avLst/>
        </a:prstGeom>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6179E68-B28E-49CD-880B-FCADE672A0A4}">
      <dsp:nvSpPr>
        <dsp:cNvPr id="0" name=""/>
        <dsp:cNvSpPr/>
      </dsp:nvSpPr>
      <dsp:spPr>
        <a:xfrm>
          <a:off x="1057183" y="3434221"/>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pt-PT" sz="2200" kern="1200"/>
            <a:t>Comportamento Adequado para Navegação na Internet </a:t>
          </a:r>
          <a:endParaRPr lang="en-US" sz="2200" kern="1200"/>
        </a:p>
      </dsp:txBody>
      <dsp:txXfrm>
        <a:off x="1057183" y="3434221"/>
        <a:ext cx="9458416" cy="91531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7ACBE4-0CEE-4403-BEA0-173CD43D3890}">
      <dsp:nvSpPr>
        <dsp:cNvPr id="0" name=""/>
        <dsp:cNvSpPr/>
      </dsp:nvSpPr>
      <dsp:spPr>
        <a:xfrm>
          <a:off x="0" y="3781"/>
          <a:ext cx="10515600" cy="80536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D237154-A306-4667-8C68-1556AA8D37E2}">
      <dsp:nvSpPr>
        <dsp:cNvPr id="0" name=""/>
        <dsp:cNvSpPr/>
      </dsp:nvSpPr>
      <dsp:spPr>
        <a:xfrm>
          <a:off x="243624" y="184989"/>
          <a:ext cx="442952" cy="442952"/>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B809949-3A32-4C63-AA7C-E3842442EB38}">
      <dsp:nvSpPr>
        <dsp:cNvPr id="0" name=""/>
        <dsp:cNvSpPr/>
      </dsp:nvSpPr>
      <dsp:spPr>
        <a:xfrm>
          <a:off x="930201" y="3781"/>
          <a:ext cx="9585398" cy="8053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235" tIns="85235" rIns="85235" bIns="85235" numCol="1" spcCol="1270" anchor="ctr" anchorCtr="0">
          <a:noAutofit/>
        </a:bodyPr>
        <a:lstStyle/>
        <a:p>
          <a:pPr marL="0" lvl="0" indent="0" algn="l" defTabSz="844550">
            <a:lnSpc>
              <a:spcPct val="100000"/>
            </a:lnSpc>
            <a:spcBef>
              <a:spcPct val="0"/>
            </a:spcBef>
            <a:spcAft>
              <a:spcPct val="35000"/>
            </a:spcAft>
            <a:buNone/>
          </a:pPr>
          <a:r>
            <a:rPr lang="pt-PT" sz="1900" kern="1200"/>
            <a:t>Utilização de Dispositivos em Contexto BYOD</a:t>
          </a:r>
          <a:endParaRPr lang="en-US" sz="1900" kern="1200"/>
        </a:p>
      </dsp:txBody>
      <dsp:txXfrm>
        <a:off x="930201" y="3781"/>
        <a:ext cx="9585398" cy="805368"/>
      </dsp:txXfrm>
    </dsp:sp>
    <dsp:sp modelId="{11348FB0-D561-4222-ABCD-BEB65AEA451E}">
      <dsp:nvSpPr>
        <dsp:cNvPr id="0" name=""/>
        <dsp:cNvSpPr/>
      </dsp:nvSpPr>
      <dsp:spPr>
        <a:xfrm>
          <a:off x="0" y="1010492"/>
          <a:ext cx="10515600" cy="80536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0D6EFED-7AFC-43D2-A0DF-1B32B8D52D33}">
      <dsp:nvSpPr>
        <dsp:cNvPr id="0" name=""/>
        <dsp:cNvSpPr/>
      </dsp:nvSpPr>
      <dsp:spPr>
        <a:xfrm>
          <a:off x="243624" y="1191700"/>
          <a:ext cx="442952" cy="44295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8B8EFFC-E8F1-4E21-87E3-F027239D044E}">
      <dsp:nvSpPr>
        <dsp:cNvPr id="0" name=""/>
        <dsp:cNvSpPr/>
      </dsp:nvSpPr>
      <dsp:spPr>
        <a:xfrm>
          <a:off x="930201" y="1010492"/>
          <a:ext cx="9585398" cy="8053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235" tIns="85235" rIns="85235" bIns="85235" numCol="1" spcCol="1270" anchor="ctr" anchorCtr="0">
          <a:noAutofit/>
        </a:bodyPr>
        <a:lstStyle/>
        <a:p>
          <a:pPr marL="0" lvl="0" indent="0" algn="l" defTabSz="844550">
            <a:lnSpc>
              <a:spcPct val="100000"/>
            </a:lnSpc>
            <a:spcBef>
              <a:spcPct val="0"/>
            </a:spcBef>
            <a:spcAft>
              <a:spcPct val="35000"/>
            </a:spcAft>
            <a:buNone/>
          </a:pPr>
          <a:r>
            <a:rPr lang="pt-PT" sz="1900" kern="1200" noProof="0"/>
            <a:t>Instalação e Utilização de Software Aplicacional</a:t>
          </a:r>
        </a:p>
      </dsp:txBody>
      <dsp:txXfrm>
        <a:off x="930201" y="1010492"/>
        <a:ext cx="9585398" cy="805368"/>
      </dsp:txXfrm>
    </dsp:sp>
    <dsp:sp modelId="{16B391D0-3D04-4D7F-9427-2E4C6CC75269}">
      <dsp:nvSpPr>
        <dsp:cNvPr id="0" name=""/>
        <dsp:cNvSpPr/>
      </dsp:nvSpPr>
      <dsp:spPr>
        <a:xfrm>
          <a:off x="0" y="2017203"/>
          <a:ext cx="10515600" cy="80536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30D7B76-6591-4824-8748-289CAAB1C7F0}">
      <dsp:nvSpPr>
        <dsp:cNvPr id="0" name=""/>
        <dsp:cNvSpPr/>
      </dsp:nvSpPr>
      <dsp:spPr>
        <a:xfrm>
          <a:off x="243624" y="2198411"/>
          <a:ext cx="442952" cy="44295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10B7947-822D-4879-8C75-9C6E812BD286}">
      <dsp:nvSpPr>
        <dsp:cNvPr id="0" name=""/>
        <dsp:cNvSpPr/>
      </dsp:nvSpPr>
      <dsp:spPr>
        <a:xfrm>
          <a:off x="930201" y="2017203"/>
          <a:ext cx="9585398" cy="8053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235" tIns="85235" rIns="85235" bIns="85235" numCol="1" spcCol="1270" anchor="ctr" anchorCtr="0">
          <a:noAutofit/>
        </a:bodyPr>
        <a:lstStyle/>
        <a:p>
          <a:pPr marL="0" lvl="0" indent="0" algn="l" defTabSz="844550">
            <a:lnSpc>
              <a:spcPct val="100000"/>
            </a:lnSpc>
            <a:spcBef>
              <a:spcPct val="0"/>
            </a:spcBef>
            <a:spcAft>
              <a:spcPct val="35000"/>
            </a:spcAft>
            <a:buNone/>
          </a:pPr>
          <a:r>
            <a:rPr lang="pt-PT" sz="1900" kern="1200"/>
            <a:t>Respeito pelos Princípios de Ética e Privacidade e Proteção de Dados Pessoais</a:t>
          </a:r>
          <a:endParaRPr lang="en-US" sz="1900" kern="1200"/>
        </a:p>
      </dsp:txBody>
      <dsp:txXfrm>
        <a:off x="930201" y="2017203"/>
        <a:ext cx="9585398" cy="805368"/>
      </dsp:txXfrm>
    </dsp:sp>
    <dsp:sp modelId="{7EE6E625-7C1A-48C0-8715-D9BF5632D9CF}">
      <dsp:nvSpPr>
        <dsp:cNvPr id="0" name=""/>
        <dsp:cNvSpPr/>
      </dsp:nvSpPr>
      <dsp:spPr>
        <a:xfrm>
          <a:off x="0" y="3023914"/>
          <a:ext cx="10515600" cy="80536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9DC35B2-43A4-4413-9C65-A9310D8BF043}">
      <dsp:nvSpPr>
        <dsp:cNvPr id="0" name=""/>
        <dsp:cNvSpPr/>
      </dsp:nvSpPr>
      <dsp:spPr>
        <a:xfrm>
          <a:off x="243624" y="3205122"/>
          <a:ext cx="442952" cy="44295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6179E68-B28E-49CD-880B-FCADE672A0A4}">
      <dsp:nvSpPr>
        <dsp:cNvPr id="0" name=""/>
        <dsp:cNvSpPr/>
      </dsp:nvSpPr>
      <dsp:spPr>
        <a:xfrm>
          <a:off x="930201" y="3023914"/>
          <a:ext cx="9585398" cy="8053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235" tIns="85235" rIns="85235" bIns="85235" numCol="1" spcCol="1270" anchor="ctr" anchorCtr="0">
          <a:noAutofit/>
        </a:bodyPr>
        <a:lstStyle/>
        <a:p>
          <a:pPr marL="0" lvl="0" indent="0" algn="l" defTabSz="844550">
            <a:lnSpc>
              <a:spcPct val="100000"/>
            </a:lnSpc>
            <a:spcBef>
              <a:spcPct val="0"/>
            </a:spcBef>
            <a:spcAft>
              <a:spcPct val="35000"/>
            </a:spcAft>
            <a:buNone/>
          </a:pPr>
          <a:r>
            <a:rPr lang="pt-PT" sz="1900" kern="1200"/>
            <a:t>Trabalho Remoto ou Teletrabalho</a:t>
          </a:r>
          <a:endParaRPr lang="en-US" sz="1900" kern="1200"/>
        </a:p>
      </dsp:txBody>
      <dsp:txXfrm>
        <a:off x="930201" y="3023914"/>
        <a:ext cx="9585398" cy="805368"/>
      </dsp:txXfrm>
    </dsp:sp>
    <dsp:sp modelId="{783DDDD7-52B6-45D4-98C7-2389A5D4D3B3}">
      <dsp:nvSpPr>
        <dsp:cNvPr id="0" name=""/>
        <dsp:cNvSpPr/>
      </dsp:nvSpPr>
      <dsp:spPr>
        <a:xfrm>
          <a:off x="0" y="4030625"/>
          <a:ext cx="10515600" cy="80536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8733A2F-FCEE-4946-86B2-002160F4B5FC}">
      <dsp:nvSpPr>
        <dsp:cNvPr id="0" name=""/>
        <dsp:cNvSpPr/>
      </dsp:nvSpPr>
      <dsp:spPr>
        <a:xfrm>
          <a:off x="243624" y="4211833"/>
          <a:ext cx="442952" cy="44295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7300C17-9C2B-4347-96C6-66378A27BC4A}">
      <dsp:nvSpPr>
        <dsp:cNvPr id="0" name=""/>
        <dsp:cNvSpPr/>
      </dsp:nvSpPr>
      <dsp:spPr>
        <a:xfrm>
          <a:off x="930201" y="4030625"/>
          <a:ext cx="9585398" cy="8053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235" tIns="85235" rIns="85235" bIns="85235" numCol="1" spcCol="1270" anchor="ctr" anchorCtr="0">
          <a:noAutofit/>
        </a:bodyPr>
        <a:lstStyle/>
        <a:p>
          <a:pPr marL="0" lvl="0" indent="0" algn="l" defTabSz="844550">
            <a:lnSpc>
              <a:spcPct val="100000"/>
            </a:lnSpc>
            <a:spcBef>
              <a:spcPct val="0"/>
            </a:spcBef>
            <a:spcAft>
              <a:spcPct val="35000"/>
            </a:spcAft>
            <a:buNone/>
          </a:pPr>
          <a:r>
            <a:rPr lang="pt-PT" sz="1900" kern="1200"/>
            <a:t>Administração do Parque Informático e do Acesso aos Recursos em Rede</a:t>
          </a:r>
          <a:endParaRPr lang="en-US" sz="1900" kern="1200"/>
        </a:p>
      </dsp:txBody>
      <dsp:txXfrm>
        <a:off x="930201" y="4030625"/>
        <a:ext cx="9585398" cy="805368"/>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2B6A97-8649-48C5-A253-80895150B635}" type="datetimeFigureOut">
              <a:rPr lang="pt-PT" smtClean="0"/>
              <a:t>26/01/2022</a:t>
            </a:fld>
            <a:endParaRPr lang="pt-PT"/>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PT"/>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CD9276-ABAC-4083-8D4E-542E529FD22C}" type="slidenum">
              <a:rPr lang="pt-PT" smtClean="0"/>
              <a:t>‹nº›</a:t>
            </a:fld>
            <a:endParaRPr lang="pt-PT"/>
          </a:p>
        </p:txBody>
      </p:sp>
    </p:spTree>
    <p:extLst>
      <p:ext uri="{BB962C8B-B14F-4D97-AF65-F5344CB8AC3E}">
        <p14:creationId xmlns:p14="http://schemas.microsoft.com/office/powerpoint/2010/main" val="37447631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pPr algn="just">
              <a:lnSpc>
                <a:spcPct val="115000"/>
              </a:lnSpc>
              <a:spcAft>
                <a:spcPts val="600"/>
              </a:spcAft>
            </a:pP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O ValGrupo é um grupo de empresas centrado na produção animal (suínos, bovinos e aves) e no abate, transformação e comercialização de produtos alimentares. </a:t>
            </a:r>
          </a:p>
          <a:p>
            <a:pPr algn="just">
              <a:lnSpc>
                <a:spcPct val="115000"/>
              </a:lnSpc>
              <a:spcAft>
                <a:spcPts val="600"/>
              </a:spcAft>
            </a:pPr>
            <a:endParaRPr lang="pt-PT"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15000"/>
              </a:lnSpc>
              <a:spcAft>
                <a:spcPts val="600"/>
              </a:spcAft>
            </a:pP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Neste trabalho iremos focar na empresa onde se encontra a sede do grupo,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ValSabor</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que é a empresa responsável pelo abate e transformação de carne. A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ValSabor</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é localizada em Alcanede, concelho de Santarém, e possui cerca de 400 colaboradores nas instalações da sede, e cerca de 1100 no total de todas as empresas.</a:t>
            </a:r>
          </a:p>
          <a:p>
            <a:pPr algn="just">
              <a:lnSpc>
                <a:spcPct val="115000"/>
              </a:lnSpc>
              <a:spcAft>
                <a:spcPts val="600"/>
              </a:spcAft>
            </a:pPr>
            <a:endParaRPr lang="pt-PT"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15000"/>
              </a:lnSpc>
              <a:spcAft>
                <a:spcPts val="600"/>
              </a:spcAft>
            </a:pP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No que toca aos principais parceiros de negócio da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ValSabor</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 empresa lidera quase todo o mercado nacional, nomeadamente a SONAE, Jerónimo Martins,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Intermarché</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 nível de mercados internacionais, a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ValSabor</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estão presentes em França e Angola, com filiais com o seu nome, dando assim a sua marca.</a:t>
            </a:r>
          </a:p>
          <a:p>
            <a:pPr algn="just">
              <a:lnSpc>
                <a:spcPct val="115000"/>
              </a:lnSpc>
              <a:spcAft>
                <a:spcPts val="600"/>
              </a:spcAft>
            </a:pPr>
            <a:endParaRPr lang="pt-PT"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Através da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Agrupalto</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 Agrupamento de Produtores Agropecuários, empresa na qual Valgrupo detém 50% de ações e que conquistou vários prémios, entre os quais o Porco Diamante, que distingue o melhor produtor em Portugal, foi iniciado a exportação de carne de porco para a China através de um matadouro em Reguengos de Monsaraz para trabalhar, exclusivamente, para este mercado. Existia o objetivo de transformar a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Maporal</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na maior unidade de abate nacional.</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PT" sz="1200" dirty="0">
              <a:effectLst/>
              <a:latin typeface="Times New Roman" panose="02020603050405020304" pitchFamily="18" charset="0"/>
              <a:cs typeface="Times New Roman" panose="02020603050405020304" pitchFamily="18" charset="0"/>
            </a:endParaRPr>
          </a:p>
          <a:p>
            <a:pPr algn="just">
              <a:lnSpc>
                <a:spcPct val="150000"/>
              </a:lnSpc>
              <a:spcAft>
                <a:spcPts val="600"/>
              </a:spcAft>
            </a:pP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A empresa recorre a outsourcing, uma vez que utilizam serviços prestados por outras empresas. Neste caso, o outsourcing pode ser confundido com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insourcing</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uma vez que as empresas recorridas para as prestações de serviços supracitadas, pertencem ao ValGrupo. Na figura é possível visualizar todo o ciclo de atividade do grupo demonstrando assim todo o processo de negócio do grupo.</a:t>
            </a:r>
          </a:p>
          <a:p>
            <a:pPr algn="just">
              <a:lnSpc>
                <a:spcPct val="150000"/>
              </a:lnSpc>
              <a:spcAft>
                <a:spcPts val="600"/>
              </a:spcAft>
            </a:pPr>
            <a:endParaRPr lang="pt-PT"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600"/>
              </a:spcAft>
            </a:pP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A nível tecnológico a empresa está a fazer grandes esforços financeiros para estar ao mais alto nível das empresas nacionais contando com um sistema inovador de processo de abate, onde existem máquinas extremamente rigorosas, que não permitem falhas, possuindo um excecional controlo de níveis de CO2, de modo a efetuar um abate quase indolor para os animais. </a:t>
            </a:r>
          </a:p>
          <a:p>
            <a:pPr algn="just">
              <a:lnSpc>
                <a:spcPct val="150000"/>
              </a:lnSpc>
              <a:spcAft>
                <a:spcPts val="600"/>
              </a:spcAft>
            </a:pPr>
            <a:endParaRPr lang="pt-PT"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600"/>
              </a:spcAft>
            </a:pP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A empresa possui sistemas de controlos de acesso físicos suportados pela certificação da ISO 22000, que está relacionada com gestão de segurança alimentar, assim como um Datacenter interno onde estão alocados vários tipos de servidores (Windows Server 12 e Linux), bem como servidores na </a:t>
            </a:r>
            <a:r>
              <a:rPr lang="pt-PT" sz="1200" i="1" dirty="0" err="1">
                <a:effectLst/>
                <a:latin typeface="Times New Roman" panose="02020603050405020304" pitchFamily="18" charset="0"/>
                <a:ea typeface="Calibri" panose="020F0502020204030204" pitchFamily="34" charset="0"/>
                <a:cs typeface="Times New Roman" panose="02020603050405020304" pitchFamily="18" charset="0"/>
              </a:rPr>
              <a:t>cloud</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de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Altice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Portugal.</a:t>
            </a:r>
          </a:p>
          <a:p>
            <a:endParaRPr lang="pt-PT" dirty="0"/>
          </a:p>
          <a:p>
            <a:endParaRPr lang="pt-PT" dirty="0"/>
          </a:p>
        </p:txBody>
      </p:sp>
      <p:sp>
        <p:nvSpPr>
          <p:cNvPr id="4" name="Marcador de Posição do Número do Diapositivo 3"/>
          <p:cNvSpPr>
            <a:spLocks noGrp="1"/>
          </p:cNvSpPr>
          <p:nvPr>
            <p:ph type="sldNum" sz="quarter" idx="5"/>
          </p:nvPr>
        </p:nvSpPr>
        <p:spPr/>
        <p:txBody>
          <a:bodyPr/>
          <a:lstStyle/>
          <a:p>
            <a:fld id="{60CD9276-ABAC-4083-8D4E-542E529FD22C}" type="slidenum">
              <a:rPr lang="pt-PT" smtClean="0"/>
              <a:t>3</a:t>
            </a:fld>
            <a:endParaRPr lang="pt-PT"/>
          </a:p>
        </p:txBody>
      </p:sp>
    </p:spTree>
    <p:extLst>
      <p:ext uri="{BB962C8B-B14F-4D97-AF65-F5344CB8AC3E}">
        <p14:creationId xmlns:p14="http://schemas.microsoft.com/office/powerpoint/2010/main" val="14465306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pt-PT" sz="1200" dirty="0">
                <a:effectLst/>
                <a:latin typeface="Times New Roman" panose="02020603050405020304" pitchFamily="18" charset="0"/>
                <a:ea typeface="Calibri" panose="020F0502020204030204" pitchFamily="34" charset="0"/>
              </a:rPr>
              <a:t>Valsabor dedica-se ao abate e transformação de carne e sendo assim, uma das atividades críticas da organização é a tecnológica linha de abate que possuem. As máquinas que incorporam esta linha de abate altamente tecnológica são extremamente rigorosas e não permitem falhas. Neste sentido, esta linha de abate é fundamental para a organização, uma vez que problemas nesta linha podem causar atrasos e constrangimentos neste processo, originando atrasos indesejáveis em todo o processo de distribuição do produto final aos clientes.</a:t>
            </a:r>
          </a:p>
          <a:p>
            <a:endParaRPr lang="pt-PT" sz="1200" dirty="0">
              <a:effectLst/>
              <a:latin typeface="Times New Roman" panose="02020603050405020304" pitchFamily="18" charset="0"/>
              <a:ea typeface="Calibri" panose="020F0502020204030204" pitchFamily="34" charset="0"/>
            </a:endParaRPr>
          </a:p>
          <a:p>
            <a:r>
              <a:rPr lang="pt-PT" sz="1200" dirty="0">
                <a:effectLst/>
                <a:latin typeface="Times New Roman" panose="02020603050405020304" pitchFamily="18" charset="0"/>
                <a:ea typeface="Calibri" panose="020F0502020204030204" pitchFamily="34" charset="0"/>
              </a:rPr>
              <a:t>Relativamente aos ativos da organização é necessário proteger os documentos pessoais dos funcionários que são entregues ao departamento de Gestão de Recursos Humanos (GRH). </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Uma das políticas da empresa, é a atribuição de um smartphone a todos os funcionários para contactar com outros funcionários ou entidades externas. Estes equipamentos também são um dos ativos que se deve proteger, uma vez que são equipamentos que podem conter informações importantes acerca do negócio. Os </a:t>
            </a:r>
            <a:r>
              <a:rPr lang="pt-PT" sz="1200" i="1" dirty="0">
                <a:effectLst/>
                <a:latin typeface="Times New Roman" panose="02020603050405020304" pitchFamily="18" charset="0"/>
                <a:ea typeface="Calibri" panose="020F0502020204030204" pitchFamily="34" charset="0"/>
                <a:cs typeface="Times New Roman" panose="02020603050405020304" pitchFamily="18" charset="0"/>
              </a:rPr>
              <a:t>laptops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ou </a:t>
            </a:r>
            <a:r>
              <a:rPr lang="pt-PT" sz="1200" i="1" dirty="0">
                <a:effectLst/>
                <a:latin typeface="Times New Roman" panose="02020603050405020304" pitchFamily="18" charset="0"/>
                <a:ea typeface="Calibri" panose="020F0502020204030204" pitchFamily="34" charset="0"/>
                <a:cs typeface="Times New Roman" panose="02020603050405020304" pitchFamily="18" charset="0"/>
              </a:rPr>
              <a:t>desktops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atribuídos a determinados funcionários devem também ser alvo de proteção uma vez que é um instrumento de trabalho com acesso à rede interna da empresa, sendo uma fonte de propagação de </a:t>
            </a:r>
            <a:r>
              <a:rPr lang="pt-PT" sz="1200" i="1" dirty="0">
                <a:effectLst/>
                <a:latin typeface="Times New Roman" panose="02020603050405020304" pitchFamily="18" charset="0"/>
                <a:ea typeface="Calibri" panose="020F0502020204030204" pitchFamily="34" charset="0"/>
                <a:cs typeface="Times New Roman" panose="02020603050405020304" pitchFamily="18" charset="0"/>
              </a:rPr>
              <a:t>software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nocivo. </a:t>
            </a:r>
          </a:p>
          <a:p>
            <a:endParaRPr lang="pt-PT" dirty="0"/>
          </a:p>
          <a:p>
            <a:pPr marL="0" marR="0" lvl="0" indent="0" algn="l" defTabSz="914400" rtl="0" eaLnBrk="1" fontAlgn="auto" latinLnBrk="0" hangingPunct="1">
              <a:lnSpc>
                <a:spcPct val="100000"/>
              </a:lnSpc>
              <a:spcBef>
                <a:spcPts val="0"/>
              </a:spcBef>
              <a:spcAft>
                <a:spcPts val="0"/>
              </a:spcAft>
              <a:buClrTx/>
              <a:buSzTx/>
              <a:buFontTx/>
              <a:buNone/>
              <a:tabLst/>
              <a:defRPr/>
            </a:pP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Para os funcionários que necessitam de conduzir um carro da empresa, é atribuído um cartão RFID que permite ativar a ignição dos veículos e o acesso às bombas de combustível. Este cartão, é um ativo bastante importante que deve ser protegido, uma vez que o acesso a este cartão por pessoas não autorizadas pode permitir um uso indevido de veículos da organização.</a:t>
            </a:r>
          </a:p>
          <a:p>
            <a:endParaRPr lang="pt-PT" dirty="0"/>
          </a:p>
          <a:p>
            <a:r>
              <a:rPr lang="pt-PT" sz="1200" dirty="0">
                <a:effectLst/>
                <a:latin typeface="Times New Roman" panose="02020603050405020304" pitchFamily="18" charset="0"/>
                <a:ea typeface="Calibri" panose="020F0502020204030204" pitchFamily="34" charset="0"/>
              </a:rPr>
              <a:t>Um ativo bastante importante é o </a:t>
            </a:r>
            <a:r>
              <a:rPr lang="pt-PT" sz="1200" i="1" dirty="0" err="1">
                <a:effectLst/>
                <a:latin typeface="Times New Roman" panose="02020603050405020304" pitchFamily="18" charset="0"/>
                <a:ea typeface="Calibri" panose="020F0502020204030204" pitchFamily="34" charset="0"/>
              </a:rPr>
              <a:t>datacenter</a:t>
            </a:r>
            <a:r>
              <a:rPr lang="pt-PT" sz="1200" dirty="0">
                <a:effectLst/>
                <a:latin typeface="Times New Roman" panose="02020603050405020304" pitchFamily="18" charset="0"/>
                <a:ea typeface="Calibri" panose="020F0502020204030204" pitchFamily="34" charset="0"/>
              </a:rPr>
              <a:t> da empresa, onde se encontram alojados os diversos servidores que dão suporte a todo o grupo, nomeadamente ERP. Pelos diversos edifícios, existem espalhados bastidores, existindo controlos de acesso em algumas das portas que dão acesso a esses locais, porém existem outros que devem ser protegidos uma vez que um acesso indevido pode causar danos graves à organização. Além disso, deve também ser definido quem é necessário contactar em caso de necessidade para abrir essas portas através de uma chave RFID. </a:t>
            </a:r>
            <a:endParaRPr lang="pt-PT" dirty="0"/>
          </a:p>
          <a:p>
            <a:endParaRPr lang="pt-PT" dirty="0"/>
          </a:p>
          <a:p>
            <a:endParaRPr lang="pt-PT" dirty="0"/>
          </a:p>
        </p:txBody>
      </p:sp>
      <p:sp>
        <p:nvSpPr>
          <p:cNvPr id="4" name="Marcador de Posição do Número do Diapositivo 3"/>
          <p:cNvSpPr>
            <a:spLocks noGrp="1"/>
          </p:cNvSpPr>
          <p:nvPr>
            <p:ph type="sldNum" sz="quarter" idx="5"/>
          </p:nvPr>
        </p:nvSpPr>
        <p:spPr/>
        <p:txBody>
          <a:bodyPr/>
          <a:lstStyle/>
          <a:p>
            <a:fld id="{60CD9276-ABAC-4083-8D4E-542E529FD22C}" type="slidenum">
              <a:rPr lang="pt-PT" smtClean="0"/>
              <a:t>6</a:t>
            </a:fld>
            <a:endParaRPr lang="pt-PT"/>
          </a:p>
        </p:txBody>
      </p:sp>
    </p:spTree>
    <p:extLst>
      <p:ext uri="{BB962C8B-B14F-4D97-AF65-F5344CB8AC3E}">
        <p14:creationId xmlns:p14="http://schemas.microsoft.com/office/powerpoint/2010/main" val="37910878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Tendo em conta a dimensão do grupo (cerca de 1100 colaboradores espalhados por diversas empresas), justifica-se a criação de um gabinete de segurança interno na empresa. Assim, este gabinete situar-se à na empresa sede do grupo, Valsabor, S.A., em Alcanede. Esta opção é tomada com base em a Valsabor, S.A. ser a empresa sede do grupo, a empresa que emprega uma maior quantidade de funcionários e onde a infraestrutura é mais critica de proteção uma vez que funciona nesta empresa o maior matadouro de todo o grupo e que realiza um maior número de abates por dia.</a:t>
            </a:r>
          </a:p>
          <a:p>
            <a:endParaRPr lang="pt-PT" dirty="0"/>
          </a:p>
          <a:p>
            <a:r>
              <a:rPr lang="pt-PT" sz="1200" dirty="0">
                <a:effectLst/>
                <a:latin typeface="Times New Roman" panose="02020603050405020304" pitchFamily="18" charset="0"/>
                <a:ea typeface="Calibri" panose="020F0502020204030204" pitchFamily="34" charset="0"/>
              </a:rPr>
              <a:t>O gabinete de segurança a ser criado, este irá ser um SOC (</a:t>
            </a:r>
            <a:r>
              <a:rPr lang="pt-PT" sz="1200" i="1" dirty="0" err="1">
                <a:effectLst/>
                <a:latin typeface="Times New Roman" panose="02020603050405020304" pitchFamily="18" charset="0"/>
                <a:ea typeface="Calibri" panose="020F0502020204030204" pitchFamily="34" charset="0"/>
              </a:rPr>
              <a:t>Security</a:t>
            </a:r>
            <a:r>
              <a:rPr lang="pt-PT" sz="1200" i="1" dirty="0">
                <a:effectLst/>
                <a:latin typeface="Times New Roman" panose="02020603050405020304" pitchFamily="18" charset="0"/>
                <a:ea typeface="Calibri" panose="020F0502020204030204" pitchFamily="34" charset="0"/>
              </a:rPr>
              <a:t> </a:t>
            </a:r>
            <a:r>
              <a:rPr lang="pt-PT" sz="1200" i="1" dirty="0" err="1">
                <a:effectLst/>
                <a:latin typeface="Times New Roman" panose="02020603050405020304" pitchFamily="18" charset="0"/>
                <a:ea typeface="Calibri" panose="020F0502020204030204" pitchFamily="34" charset="0"/>
              </a:rPr>
              <a:t>Operation</a:t>
            </a:r>
            <a:r>
              <a:rPr lang="pt-PT" sz="1200" i="1" dirty="0">
                <a:effectLst/>
                <a:latin typeface="Times New Roman" panose="02020603050405020304" pitchFamily="18" charset="0"/>
                <a:ea typeface="Calibri" panose="020F0502020204030204" pitchFamily="34" charset="0"/>
              </a:rPr>
              <a:t> </a:t>
            </a:r>
            <a:r>
              <a:rPr lang="pt-PT" sz="1200" i="1" dirty="0" err="1">
                <a:effectLst/>
                <a:latin typeface="Times New Roman" panose="02020603050405020304" pitchFamily="18" charset="0"/>
                <a:ea typeface="Calibri" panose="020F0502020204030204" pitchFamily="34" charset="0"/>
              </a:rPr>
              <a:t>Center</a:t>
            </a:r>
            <a:r>
              <a:rPr lang="pt-PT" sz="1200" dirty="0">
                <a:effectLst/>
                <a:latin typeface="Times New Roman" panose="02020603050405020304" pitchFamily="18" charset="0"/>
                <a:ea typeface="Calibri" panose="020F0502020204030204" pitchFamily="34" charset="0"/>
              </a:rPr>
              <a:t>), sendo, neste caso um SOC Multifunções. Assim sendo, além de possuírem uma instalação dedicada irão estar operacionais durante 16/5, agirão de forma reativa e pró-ativa e providencia também serviços de operação e manutenção de redes ou sistemas da informação, sendo uma forma de minimizar os custos associados a duas equipas distintas.</a:t>
            </a:r>
          </a:p>
          <a:p>
            <a:endParaRPr lang="pt-PT" sz="1200" dirty="0">
              <a:effectLst/>
              <a:latin typeface="Times New Roman" panose="02020603050405020304" pitchFamily="18" charset="0"/>
            </a:endParaRPr>
          </a:p>
          <a:p>
            <a:r>
              <a:rPr lang="pt-PT" sz="1200" dirty="0">
                <a:effectLst/>
                <a:latin typeface="Times New Roman" panose="02020603050405020304" pitchFamily="18" charset="0"/>
                <a:ea typeface="Calibri" panose="020F0502020204030204" pitchFamily="34" charset="0"/>
              </a:rPr>
              <a:t>Serviços reativos são:</a:t>
            </a:r>
          </a:p>
          <a:p>
            <a:r>
              <a:rPr lang="pt-PT" sz="1200" dirty="0">
                <a:effectLst/>
                <a:latin typeface="Times New Roman" panose="02020603050405020304" pitchFamily="18" charset="0"/>
                <a:ea typeface="Calibri" panose="020F0502020204030204" pitchFamily="34" charset="0"/>
              </a:rPr>
              <a:t>	reação a incidentes, nomeadamente alertas e avisos, resposta a incidentes ocorridos (análise, resposta, suporte e coordenação)</a:t>
            </a:r>
          </a:p>
          <a:p>
            <a:r>
              <a:rPr lang="pt-PT" sz="1200" dirty="0">
                <a:effectLst/>
                <a:latin typeface="Times New Roman" panose="02020603050405020304" pitchFamily="18" charset="0"/>
                <a:ea typeface="Calibri" panose="020F0502020204030204" pitchFamily="34" charset="0"/>
              </a:rPr>
              <a:t>	 gestão de vulnerabilidades e gestão de artefactos ao nível de análise, resposta e coordenação. </a:t>
            </a:r>
          </a:p>
          <a:p>
            <a:endParaRPr lang="pt-PT" sz="1200" dirty="0">
              <a:effectLst/>
              <a:latin typeface="Times New Roman" panose="02020603050405020304" pitchFamily="18" charset="0"/>
              <a:ea typeface="Calibri" panose="020F0502020204030204" pitchFamily="34" charset="0"/>
            </a:endParaRPr>
          </a:p>
          <a:p>
            <a:r>
              <a:rPr lang="pt-PT" sz="1200" dirty="0">
                <a:effectLst/>
                <a:latin typeface="Times New Roman" panose="02020603050405020304" pitchFamily="18" charset="0"/>
                <a:ea typeface="Calibri" panose="020F0502020204030204" pitchFamily="34" charset="0"/>
              </a:rPr>
              <a:t>Serviços pró-ativos são:</a:t>
            </a:r>
          </a:p>
          <a:p>
            <a:r>
              <a:rPr lang="pt-PT" sz="1200" dirty="0">
                <a:effectLst/>
                <a:latin typeface="Times New Roman" panose="02020603050405020304" pitchFamily="18" charset="0"/>
                <a:ea typeface="Calibri" panose="020F0502020204030204" pitchFamily="34" charset="0"/>
              </a:rPr>
              <a:t>	Campanhas de sensibilização aos colaboradores</a:t>
            </a:r>
          </a:p>
          <a:p>
            <a:r>
              <a:rPr lang="pt-PT" sz="1200" dirty="0">
                <a:effectLst/>
                <a:latin typeface="Times New Roman" panose="02020603050405020304" pitchFamily="18" charset="0"/>
                <a:ea typeface="Calibri" panose="020F0502020204030204" pitchFamily="34" charset="0"/>
              </a:rPr>
              <a:t>	Acompanhamento e esclarecimento de dúvidas relacionadas com o uso da tecnologia</a:t>
            </a:r>
          </a:p>
          <a:p>
            <a:r>
              <a:rPr lang="pt-PT" sz="1200" dirty="0">
                <a:effectLst/>
                <a:latin typeface="Times New Roman" panose="02020603050405020304" pitchFamily="18" charset="0"/>
                <a:ea typeface="Calibri" panose="020F0502020204030204" pitchFamily="34" charset="0"/>
              </a:rPr>
              <a:t>	Auditorias e avaliações de segurança de forma a garantir uma melhoria continua, configuração e manutenção de ferramentas de segurança</a:t>
            </a:r>
          </a:p>
          <a:p>
            <a:r>
              <a:rPr lang="pt-PT" sz="1200" dirty="0">
                <a:effectLst/>
                <a:latin typeface="Times New Roman" panose="02020603050405020304" pitchFamily="18" charset="0"/>
                <a:ea typeface="Calibri" panose="020F0502020204030204" pitchFamily="34" charset="0"/>
              </a:rPr>
              <a:t>	Aplicações e infraestrutura, desenvolvimento e aplicação de ferramentas de segurança bem como serviços de deteção de intrusão. </a:t>
            </a:r>
          </a:p>
          <a:p>
            <a:endParaRPr lang="pt-PT" sz="1200" dirty="0">
              <a:effectLst/>
              <a:latin typeface="Times New Roman" panose="02020603050405020304" pitchFamily="18" charset="0"/>
              <a:ea typeface="Calibri" panose="020F0502020204030204" pitchFamily="34" charset="0"/>
            </a:endParaRPr>
          </a:p>
          <a:p>
            <a:r>
              <a:rPr lang="pt-PT" sz="1200" dirty="0">
                <a:effectLst/>
                <a:latin typeface="Times New Roman" panose="02020603050405020304" pitchFamily="18" charset="0"/>
                <a:ea typeface="Calibri" panose="020F0502020204030204" pitchFamily="34" charset="0"/>
              </a:rPr>
              <a:t>CISO (</a:t>
            </a:r>
            <a:r>
              <a:rPr lang="pt-PT" sz="1200" i="1" dirty="0" err="1">
                <a:effectLst/>
                <a:latin typeface="Times New Roman" panose="02020603050405020304" pitchFamily="18" charset="0"/>
                <a:ea typeface="Calibri" panose="020F0502020204030204" pitchFamily="34" charset="0"/>
              </a:rPr>
              <a:t>Chief</a:t>
            </a:r>
            <a:r>
              <a:rPr lang="pt-PT" sz="1200" i="1" dirty="0">
                <a:effectLst/>
                <a:latin typeface="Times New Roman" panose="02020603050405020304" pitchFamily="18" charset="0"/>
                <a:ea typeface="Calibri" panose="020F0502020204030204" pitchFamily="34" charset="0"/>
              </a:rPr>
              <a:t> </a:t>
            </a:r>
            <a:r>
              <a:rPr lang="pt-PT" sz="1200" i="1" dirty="0" err="1">
                <a:effectLst/>
                <a:latin typeface="Times New Roman" panose="02020603050405020304" pitchFamily="18" charset="0"/>
                <a:ea typeface="Calibri" panose="020F0502020204030204" pitchFamily="34" charset="0"/>
              </a:rPr>
              <a:t>Information</a:t>
            </a:r>
            <a:r>
              <a:rPr lang="pt-PT" sz="1200" i="1" dirty="0">
                <a:effectLst/>
                <a:latin typeface="Times New Roman" panose="02020603050405020304" pitchFamily="18" charset="0"/>
                <a:ea typeface="Calibri" panose="020F0502020204030204" pitchFamily="34" charset="0"/>
              </a:rPr>
              <a:t> </a:t>
            </a:r>
            <a:r>
              <a:rPr lang="pt-PT" sz="1200" i="1" dirty="0" err="1">
                <a:effectLst/>
                <a:latin typeface="Times New Roman" panose="02020603050405020304" pitchFamily="18" charset="0"/>
                <a:ea typeface="Calibri" panose="020F0502020204030204" pitchFamily="34" charset="0"/>
              </a:rPr>
              <a:t>Security</a:t>
            </a:r>
            <a:r>
              <a:rPr lang="pt-PT" sz="1200" i="1" dirty="0">
                <a:effectLst/>
                <a:latin typeface="Times New Roman" panose="02020603050405020304" pitchFamily="18" charset="0"/>
                <a:ea typeface="Calibri" panose="020F0502020204030204" pitchFamily="34" charset="0"/>
              </a:rPr>
              <a:t> </a:t>
            </a:r>
            <a:r>
              <a:rPr lang="pt-PT" sz="1200" i="1" dirty="0" err="1">
                <a:effectLst/>
                <a:latin typeface="Times New Roman" panose="02020603050405020304" pitchFamily="18" charset="0"/>
                <a:ea typeface="Calibri" panose="020F0502020204030204" pitchFamily="34" charset="0"/>
              </a:rPr>
              <a:t>Officer</a:t>
            </a:r>
            <a:r>
              <a:rPr lang="pt-PT" sz="1200" dirty="0">
                <a:effectLst/>
                <a:latin typeface="Times New Roman" panose="02020603050405020304" pitchFamily="18" charset="0"/>
                <a:ea typeface="Calibri" panose="020F0502020204030204" pitchFamily="34" charset="0"/>
              </a:rPr>
              <a:t>), deverá ser uma pessoa com elevados conhecimentos sobre os processos chave da organização uma vez que terá uma responsabilidade transversal a todo o grupo. Assim, o CISO, deverá conseguir transcrever os objetivos da organização em requisitos da segurança da informação. A necessidade de conhecimento sobre a legislação e regulamentação especifica para o setor da atividade agropecuária bem como conhecimentos ao nível da segurança da informação, nomeadamente a ISO/IEC 27001 e o Regulamento Geral de Proteção de Dados Pessoais.  A dinamização de ações de sensibilização junto dos diversos colaboradores também é uma função atribuída ao CISO</a:t>
            </a:r>
          </a:p>
          <a:p>
            <a:endParaRPr lang="pt-PT" sz="1200" dirty="0">
              <a:effectLst/>
              <a:latin typeface="Times New Roman" panose="02020603050405020304" pitchFamily="18" charset="0"/>
              <a:ea typeface="Calibri" panose="020F0502020204030204" pitchFamily="34" charset="0"/>
            </a:endParaRPr>
          </a:p>
          <a:p>
            <a:r>
              <a:rPr lang="pt-PT" sz="1200" dirty="0">
                <a:effectLst/>
                <a:latin typeface="Times New Roman" panose="02020603050405020304" pitchFamily="18" charset="0"/>
                <a:ea typeface="Calibri" panose="020F0502020204030204" pitchFamily="34" charset="0"/>
              </a:rPr>
              <a:t>Uma equipa composta por mais 4 colaboradores a operarem em conjuntos de 2 elementos em turnos de 8 horas. Num processo de recrutamento a ter em conta, irá dar-se privilégios a colaboradores que possuam, pelo menos, o título de Licenciado, nomeadamente em Engenharia Informática ou Informática de Gestão que possuam características mais direcionadas para as redes informática, garantindo que tenham conhecimento ao nível da cibersegurança e de tipo de políticas que se podem implementar de forma a aumentar a segurança em todo o parque informático da instituição.</a:t>
            </a:r>
          </a:p>
          <a:p>
            <a:endParaRPr lang="pt-PT" sz="1200" dirty="0">
              <a:effectLst/>
              <a:latin typeface="Times New Roman" panose="02020603050405020304" pitchFamily="18" charset="0"/>
              <a:ea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PT" sz="1200" dirty="0">
                <a:effectLst/>
                <a:latin typeface="Times New Roman" panose="02020603050405020304" pitchFamily="18" charset="0"/>
                <a:ea typeface="Calibri" panose="020F0502020204030204" pitchFamily="34" charset="0"/>
              </a:rPr>
              <a:t>Existe a necessidade de perceber, tanto nas </a:t>
            </a:r>
            <a:r>
              <a:rPr lang="pt-PT" sz="1200" i="1" dirty="0" err="1">
                <a:effectLst/>
                <a:latin typeface="Times New Roman" panose="02020603050405020304" pitchFamily="18" charset="0"/>
                <a:ea typeface="Calibri" panose="020F0502020204030204" pitchFamily="34" charset="0"/>
              </a:rPr>
              <a:t>firewalls</a:t>
            </a:r>
            <a:r>
              <a:rPr lang="pt-PT" sz="1200" dirty="0">
                <a:effectLst/>
                <a:latin typeface="Times New Roman" panose="02020603050405020304" pitchFamily="18" charset="0"/>
                <a:ea typeface="Calibri" panose="020F0502020204030204" pitchFamily="34" charset="0"/>
              </a:rPr>
              <a:t> internas da empresa, como na </a:t>
            </a:r>
            <a:r>
              <a:rPr lang="pt-PT" sz="1200" i="1" dirty="0">
                <a:effectLst/>
                <a:latin typeface="Times New Roman" panose="02020603050405020304" pitchFamily="18" charset="0"/>
                <a:ea typeface="Calibri" panose="020F0502020204030204" pitchFamily="34" charset="0"/>
              </a:rPr>
              <a:t>firewall</a:t>
            </a:r>
            <a:r>
              <a:rPr lang="pt-PT" sz="1200" dirty="0">
                <a:effectLst/>
                <a:latin typeface="Times New Roman" panose="02020603050405020304" pitchFamily="18" charset="0"/>
                <a:ea typeface="Calibri" panose="020F0502020204030204" pitchFamily="34" charset="0"/>
              </a:rPr>
              <a:t> da operadora </a:t>
            </a:r>
            <a:r>
              <a:rPr lang="pt-PT" sz="1200" dirty="0" err="1">
                <a:effectLst/>
                <a:latin typeface="Times New Roman" panose="02020603050405020304" pitchFamily="18" charset="0"/>
                <a:ea typeface="Calibri" panose="020F0502020204030204" pitchFamily="34" charset="0"/>
              </a:rPr>
              <a:t>Altice</a:t>
            </a:r>
            <a:r>
              <a:rPr lang="pt-PT" sz="1200" dirty="0">
                <a:effectLst/>
                <a:latin typeface="Times New Roman" panose="02020603050405020304" pitchFamily="18" charset="0"/>
                <a:ea typeface="Calibri" panose="020F0502020204030204" pitchFamily="34" charset="0"/>
              </a:rPr>
              <a:t> Portugal, quais as portas de rede que se encontram a permitir a entrada de pedidos e porque que necessidade existe. Assim sendo, é importante perceber o que ainda está a ser utilizado e qual a sua finalidade, bem como os portos de rede que já não necessitam de permitir esta entrada. Uma vez que na firewall da </a:t>
            </a:r>
            <a:r>
              <a:rPr lang="pt-PT" sz="1200" dirty="0" err="1">
                <a:effectLst/>
                <a:latin typeface="Times New Roman" panose="02020603050405020304" pitchFamily="18" charset="0"/>
                <a:ea typeface="Calibri" panose="020F0502020204030204" pitchFamily="34" charset="0"/>
              </a:rPr>
              <a:t>Altice</a:t>
            </a:r>
            <a:r>
              <a:rPr lang="pt-PT" sz="1200" dirty="0">
                <a:effectLst/>
                <a:latin typeface="Times New Roman" panose="02020603050405020304" pitchFamily="18" charset="0"/>
                <a:ea typeface="Calibri" panose="020F0502020204030204" pitchFamily="34" charset="0"/>
              </a:rPr>
              <a:t> a equipa de segurança não pode fazer configurações é importante que na firewall interna exista </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uma configuração minuciosa de forma a ter uma maior segurança.</a:t>
            </a:r>
          </a:p>
          <a:p>
            <a:endParaRPr lang="pt-PT" sz="1200" dirty="0">
              <a:effectLst/>
              <a:latin typeface="Times New Roman" panose="02020603050405020304" pitchFamily="18" charset="0"/>
              <a:ea typeface="Calibri" panose="020F0502020204030204" pitchFamily="34" charset="0"/>
            </a:endParaRPr>
          </a:p>
          <a:p>
            <a:r>
              <a:rPr lang="pt-PT" sz="1200" dirty="0">
                <a:effectLst/>
                <a:latin typeface="Times New Roman" panose="02020603050405020304" pitchFamily="18" charset="0"/>
                <a:ea typeface="Calibri" panose="020F0502020204030204" pitchFamily="34" charset="0"/>
              </a:rPr>
              <a:t>Perceber que equipamentos existem na rede, bem como perceber se são equipamentos da empresa ou pessoais dos colaboradores, fazer a catalogação de endereços MAC, </a:t>
            </a:r>
            <a:r>
              <a:rPr lang="pt-PT" sz="1200" i="1" dirty="0">
                <a:effectLst/>
                <a:latin typeface="Times New Roman" panose="02020603050405020304" pitchFamily="18" charset="0"/>
                <a:ea typeface="Calibri" panose="020F0502020204030204" pitchFamily="34" charset="0"/>
              </a:rPr>
              <a:t>serial </a:t>
            </a:r>
            <a:r>
              <a:rPr lang="pt-PT" sz="1200" i="1" dirty="0" err="1">
                <a:effectLst/>
                <a:latin typeface="Times New Roman" panose="02020603050405020304" pitchFamily="18" charset="0"/>
                <a:ea typeface="Calibri" panose="020F0502020204030204" pitchFamily="34" charset="0"/>
              </a:rPr>
              <a:t>numbers</a:t>
            </a:r>
            <a:r>
              <a:rPr lang="pt-PT" sz="1200" dirty="0">
                <a:effectLst/>
                <a:latin typeface="Times New Roman" panose="02020603050405020304" pitchFamily="18" charset="0"/>
                <a:ea typeface="Calibri" panose="020F0502020204030204" pitchFamily="34" charset="0"/>
              </a:rPr>
              <a:t> e começar a preparar uma aplicação de forma a fazer a rastreabilidade dos equipamentos.</a:t>
            </a:r>
          </a:p>
          <a:p>
            <a:endParaRPr lang="pt-PT" sz="1200" dirty="0">
              <a:effectLst/>
              <a:latin typeface="Times New Roman" panose="02020603050405020304" pitchFamily="18" charset="0"/>
              <a:ea typeface="Calibri" panose="020F0502020204030204" pitchFamily="34" charset="0"/>
            </a:endParaRPr>
          </a:p>
          <a:p>
            <a:r>
              <a:rPr lang="pt-PT" sz="1200" dirty="0">
                <a:effectLst/>
                <a:latin typeface="Times New Roman" panose="02020603050405020304" pitchFamily="18" charset="0"/>
                <a:ea typeface="Calibri" panose="020F0502020204030204" pitchFamily="34" charset="0"/>
              </a:rPr>
              <a:t>Em relação aos backups apesar de já estar implementada uma política de </a:t>
            </a:r>
            <a:r>
              <a:rPr lang="pt-PT" sz="1200" i="1" dirty="0">
                <a:effectLst/>
                <a:latin typeface="Times New Roman" panose="02020603050405020304" pitchFamily="18" charset="0"/>
                <a:ea typeface="Calibri" panose="020F0502020204030204" pitchFamily="34" charset="0"/>
              </a:rPr>
              <a:t>backups</a:t>
            </a:r>
            <a:r>
              <a:rPr lang="pt-PT" sz="1200" dirty="0">
                <a:effectLst/>
                <a:latin typeface="Times New Roman" panose="02020603050405020304" pitchFamily="18" charset="0"/>
                <a:ea typeface="Calibri" panose="020F0502020204030204" pitchFamily="34" charset="0"/>
              </a:rPr>
              <a:t>, não existe documentação sobre tal nem quais os procedimentos necessários tomar de forma a repor os </a:t>
            </a:r>
            <a:r>
              <a:rPr lang="pt-PT" sz="1200" i="1" dirty="0">
                <a:effectLst/>
                <a:latin typeface="Times New Roman" panose="02020603050405020304" pitchFamily="18" charset="0"/>
                <a:ea typeface="Calibri" panose="020F0502020204030204" pitchFamily="34" charset="0"/>
              </a:rPr>
              <a:t>backups</a:t>
            </a:r>
            <a:r>
              <a:rPr lang="pt-PT" sz="1200" dirty="0">
                <a:effectLst/>
                <a:latin typeface="Times New Roman" panose="02020603050405020304" pitchFamily="18" charset="0"/>
                <a:ea typeface="Calibri" panose="020F0502020204030204" pitchFamily="34" charset="0"/>
              </a:rPr>
              <a:t> existentes em caso de necessidade urgente. Assim, deve estar devidamente documentado todos os passos necessários de forma que qualquer elemento da equipa de segurança da informação consiga fazê-lo com a maior brevidade possível e com o mínimo de constrangimentos.</a:t>
            </a:r>
          </a:p>
          <a:p>
            <a:endParaRPr lang="pt-PT" sz="1200" dirty="0">
              <a:effectLst/>
              <a:latin typeface="Times New Roman" panose="02020603050405020304" pitchFamily="18" charset="0"/>
              <a:ea typeface="Calibri" panose="020F0502020204030204" pitchFamily="34" charset="0"/>
            </a:endParaRPr>
          </a:p>
          <a:p>
            <a:r>
              <a:rPr lang="pt-PT" sz="1200" dirty="0">
                <a:effectLst/>
                <a:latin typeface="Times New Roman" panose="02020603050405020304" pitchFamily="18" charset="0"/>
                <a:ea typeface="Calibri" panose="020F0502020204030204" pitchFamily="34" charset="0"/>
              </a:rPr>
              <a:t>Ficará a cargo do CISO a sensibilização dos utilizadores para procurem utilizar palavras-passe minimamente seguras (utilização de maiúsculas, minúsculas, números e carateres especiais).</a:t>
            </a:r>
          </a:p>
          <a:p>
            <a:endParaRPr lang="pt-PT" sz="1200" dirty="0">
              <a:effectLst/>
              <a:latin typeface="Times New Roman" panose="02020603050405020304" pitchFamily="18" charset="0"/>
              <a:ea typeface="Calibri" panose="020F0502020204030204" pitchFamily="34" charset="0"/>
            </a:endParaRPr>
          </a:p>
          <a:p>
            <a:r>
              <a:rPr lang="pt-PT" sz="1200" dirty="0">
                <a:effectLst/>
                <a:latin typeface="Times New Roman" panose="02020603050405020304" pitchFamily="18" charset="0"/>
                <a:ea typeface="Calibri" panose="020F0502020204030204" pitchFamily="34" charset="0"/>
              </a:rPr>
              <a:t>O ERP </a:t>
            </a:r>
            <a:r>
              <a:rPr lang="pt-PT" sz="1200" dirty="0" err="1">
                <a:effectLst/>
                <a:latin typeface="Times New Roman" panose="02020603050405020304" pitchFamily="18" charset="0"/>
                <a:ea typeface="Calibri" panose="020F0502020204030204" pitchFamily="34" charset="0"/>
              </a:rPr>
              <a:t>Eticadata</a:t>
            </a:r>
            <a:r>
              <a:rPr lang="pt-PT" sz="1200" dirty="0">
                <a:effectLst/>
                <a:latin typeface="Times New Roman" panose="02020603050405020304" pitchFamily="18" charset="0"/>
                <a:ea typeface="Calibri" panose="020F0502020204030204" pitchFamily="34" charset="0"/>
              </a:rPr>
              <a:t> e o programa SAP que possuem um servidor dedicado no Datacenter e os portais internos da empresa que estão alojados numa </a:t>
            </a:r>
            <a:r>
              <a:rPr lang="pt-PT" sz="1200" dirty="0" err="1">
                <a:effectLst/>
                <a:latin typeface="Times New Roman" panose="02020603050405020304" pitchFamily="18" charset="0"/>
                <a:ea typeface="Calibri" panose="020F0502020204030204" pitchFamily="34" charset="0"/>
              </a:rPr>
              <a:t>cloud</a:t>
            </a:r>
            <a:r>
              <a:rPr lang="pt-PT" sz="1200" dirty="0">
                <a:effectLst/>
                <a:latin typeface="Times New Roman" panose="02020603050405020304" pitchFamily="18" charset="0"/>
                <a:ea typeface="Calibri" panose="020F0502020204030204" pitchFamily="34" charset="0"/>
              </a:rPr>
              <a:t> são programas de extrema importância para o negócio e deve-se garantir que estejam devidamente protegidos. </a:t>
            </a:r>
          </a:p>
          <a:p>
            <a:endParaRPr lang="pt-PT" dirty="0"/>
          </a:p>
          <a:p>
            <a:endParaRPr lang="pt-PT" dirty="0"/>
          </a:p>
        </p:txBody>
      </p:sp>
      <p:sp>
        <p:nvSpPr>
          <p:cNvPr id="4" name="Marcador de Posição do Número do Diapositivo 3"/>
          <p:cNvSpPr>
            <a:spLocks noGrp="1"/>
          </p:cNvSpPr>
          <p:nvPr>
            <p:ph type="sldNum" sz="quarter" idx="5"/>
          </p:nvPr>
        </p:nvSpPr>
        <p:spPr/>
        <p:txBody>
          <a:bodyPr/>
          <a:lstStyle/>
          <a:p>
            <a:fld id="{60CD9276-ABAC-4083-8D4E-542E529FD22C}" type="slidenum">
              <a:rPr lang="pt-PT" smtClean="0"/>
              <a:t>7</a:t>
            </a:fld>
            <a:endParaRPr lang="pt-PT"/>
          </a:p>
        </p:txBody>
      </p:sp>
    </p:spTree>
    <p:extLst>
      <p:ext uri="{BB962C8B-B14F-4D97-AF65-F5344CB8AC3E}">
        <p14:creationId xmlns:p14="http://schemas.microsoft.com/office/powerpoint/2010/main" val="13787888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o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15B036-2431-4F2E-B9FE-C741BA19F33D}"/>
              </a:ext>
            </a:extLst>
          </p:cNvPr>
          <p:cNvSpPr>
            <a:spLocks noGrp="1"/>
          </p:cNvSpPr>
          <p:nvPr>
            <p:ph type="ctrTitle"/>
          </p:nvPr>
        </p:nvSpPr>
        <p:spPr>
          <a:xfrm>
            <a:off x="1524000" y="1122363"/>
            <a:ext cx="9144000" cy="2387600"/>
          </a:xfrm>
        </p:spPr>
        <p:txBody>
          <a:bodyPr anchor="b"/>
          <a:lstStyle>
            <a:lvl1pPr algn="ctr">
              <a:defRPr sz="6000"/>
            </a:lvl1pPr>
          </a:lstStyle>
          <a:p>
            <a:r>
              <a:rPr lang="pt-PT"/>
              <a:t>Clique para editar o estilo de título do Modelo Global</a:t>
            </a:r>
          </a:p>
        </p:txBody>
      </p:sp>
      <p:sp>
        <p:nvSpPr>
          <p:cNvPr id="3" name="Subtítulo 2">
            <a:extLst>
              <a:ext uri="{FF2B5EF4-FFF2-40B4-BE49-F238E27FC236}">
                <a16:creationId xmlns:a16="http://schemas.microsoft.com/office/drawing/2014/main" id="{083144EA-6EE8-4912-AFD8-627D428A31E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PT"/>
              <a:t>Clique para editar o estilo de subtítulo do Modelo Global</a:t>
            </a:r>
          </a:p>
        </p:txBody>
      </p:sp>
      <p:sp>
        <p:nvSpPr>
          <p:cNvPr id="4" name="Marcador de Posição da Data 3">
            <a:extLst>
              <a:ext uri="{FF2B5EF4-FFF2-40B4-BE49-F238E27FC236}">
                <a16:creationId xmlns:a16="http://schemas.microsoft.com/office/drawing/2014/main" id="{0C92038C-4F85-4EA3-A38D-46F0ACDDCFF3}"/>
              </a:ext>
            </a:extLst>
          </p:cNvPr>
          <p:cNvSpPr>
            <a:spLocks noGrp="1"/>
          </p:cNvSpPr>
          <p:nvPr>
            <p:ph type="dt" sz="half" idx="10"/>
          </p:nvPr>
        </p:nvSpPr>
        <p:spPr/>
        <p:txBody>
          <a:bodyPr/>
          <a:lstStyle/>
          <a:p>
            <a:fld id="{3001AECA-90DF-4387-B5DB-0D904A02E4CB}" type="datetimeFigureOut">
              <a:rPr lang="pt-PT" smtClean="0"/>
              <a:t>26/01/2022</a:t>
            </a:fld>
            <a:endParaRPr lang="pt-PT"/>
          </a:p>
        </p:txBody>
      </p:sp>
      <p:sp>
        <p:nvSpPr>
          <p:cNvPr id="5" name="Marcador de Posição do Rodapé 4">
            <a:extLst>
              <a:ext uri="{FF2B5EF4-FFF2-40B4-BE49-F238E27FC236}">
                <a16:creationId xmlns:a16="http://schemas.microsoft.com/office/drawing/2014/main" id="{D7A96FC6-7813-4BB5-8597-4C665A382CBC}"/>
              </a:ext>
            </a:extLst>
          </p:cNvPr>
          <p:cNvSpPr>
            <a:spLocks noGrp="1"/>
          </p:cNvSpPr>
          <p:nvPr>
            <p:ph type="ftr" sz="quarter" idx="11"/>
          </p:nvPr>
        </p:nvSpPr>
        <p:spPr/>
        <p:txBody>
          <a:bodyPr/>
          <a:lstStyle/>
          <a:p>
            <a:endParaRPr lang="pt-PT"/>
          </a:p>
        </p:txBody>
      </p:sp>
      <p:sp>
        <p:nvSpPr>
          <p:cNvPr id="6" name="Marcador de Posição do Número do Diapositivo 5">
            <a:extLst>
              <a:ext uri="{FF2B5EF4-FFF2-40B4-BE49-F238E27FC236}">
                <a16:creationId xmlns:a16="http://schemas.microsoft.com/office/drawing/2014/main" id="{B148F1AE-5C2D-4CAD-9914-8569F8E953DF}"/>
              </a:ext>
            </a:extLst>
          </p:cNvPr>
          <p:cNvSpPr>
            <a:spLocks noGrp="1"/>
          </p:cNvSpPr>
          <p:nvPr>
            <p:ph type="sldNum" sz="quarter" idx="12"/>
          </p:nvPr>
        </p:nvSpPr>
        <p:spPr/>
        <p:txBody>
          <a:bodyPr/>
          <a:lstStyle/>
          <a:p>
            <a:fld id="{F0847ECF-5A48-4AC2-B5CA-0AF1D5F543AD}" type="slidenum">
              <a:rPr lang="pt-PT" smtClean="0"/>
              <a:t>‹nº›</a:t>
            </a:fld>
            <a:endParaRPr lang="pt-PT"/>
          </a:p>
        </p:txBody>
      </p:sp>
    </p:spTree>
    <p:extLst>
      <p:ext uri="{BB962C8B-B14F-4D97-AF65-F5344CB8AC3E}">
        <p14:creationId xmlns:p14="http://schemas.microsoft.com/office/powerpoint/2010/main" val="32844890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1D82D9-0964-45D6-A9AD-324B35454E5C}"/>
              </a:ext>
            </a:extLst>
          </p:cNvPr>
          <p:cNvSpPr>
            <a:spLocks noGrp="1"/>
          </p:cNvSpPr>
          <p:nvPr>
            <p:ph type="title"/>
          </p:nvPr>
        </p:nvSpPr>
        <p:spPr/>
        <p:txBody>
          <a:bodyPr/>
          <a:lstStyle/>
          <a:p>
            <a:r>
              <a:rPr lang="pt-PT"/>
              <a:t>Clique para editar o estilo de título do Modelo Global</a:t>
            </a:r>
          </a:p>
        </p:txBody>
      </p:sp>
      <p:sp>
        <p:nvSpPr>
          <p:cNvPr id="3" name="Marcador de Posição de Texto Vertical 2">
            <a:extLst>
              <a:ext uri="{FF2B5EF4-FFF2-40B4-BE49-F238E27FC236}">
                <a16:creationId xmlns:a16="http://schemas.microsoft.com/office/drawing/2014/main" id="{FF1C1974-9B3A-4822-8445-2656F4AF06C1}"/>
              </a:ext>
            </a:extLst>
          </p:cNvPr>
          <p:cNvSpPr>
            <a:spLocks noGrp="1"/>
          </p:cNvSpPr>
          <p:nvPr>
            <p:ph type="body" orient="vert" idx="1"/>
          </p:nvPr>
        </p:nvSpPr>
        <p:spPr/>
        <p:txBody>
          <a:bodyPr vert="eaVe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a Data 3">
            <a:extLst>
              <a:ext uri="{FF2B5EF4-FFF2-40B4-BE49-F238E27FC236}">
                <a16:creationId xmlns:a16="http://schemas.microsoft.com/office/drawing/2014/main" id="{4BD56E8F-087B-475C-BF54-34312CF2F4D4}"/>
              </a:ext>
            </a:extLst>
          </p:cNvPr>
          <p:cNvSpPr>
            <a:spLocks noGrp="1"/>
          </p:cNvSpPr>
          <p:nvPr>
            <p:ph type="dt" sz="half" idx="10"/>
          </p:nvPr>
        </p:nvSpPr>
        <p:spPr/>
        <p:txBody>
          <a:bodyPr/>
          <a:lstStyle/>
          <a:p>
            <a:fld id="{3001AECA-90DF-4387-B5DB-0D904A02E4CB}" type="datetimeFigureOut">
              <a:rPr lang="pt-PT" smtClean="0"/>
              <a:t>26/01/2022</a:t>
            </a:fld>
            <a:endParaRPr lang="pt-PT"/>
          </a:p>
        </p:txBody>
      </p:sp>
      <p:sp>
        <p:nvSpPr>
          <p:cNvPr id="5" name="Marcador de Posição do Rodapé 4">
            <a:extLst>
              <a:ext uri="{FF2B5EF4-FFF2-40B4-BE49-F238E27FC236}">
                <a16:creationId xmlns:a16="http://schemas.microsoft.com/office/drawing/2014/main" id="{4364194C-EB3D-4062-B5D6-EF3B2C965620}"/>
              </a:ext>
            </a:extLst>
          </p:cNvPr>
          <p:cNvSpPr>
            <a:spLocks noGrp="1"/>
          </p:cNvSpPr>
          <p:nvPr>
            <p:ph type="ftr" sz="quarter" idx="11"/>
          </p:nvPr>
        </p:nvSpPr>
        <p:spPr/>
        <p:txBody>
          <a:bodyPr/>
          <a:lstStyle/>
          <a:p>
            <a:endParaRPr lang="pt-PT"/>
          </a:p>
        </p:txBody>
      </p:sp>
      <p:sp>
        <p:nvSpPr>
          <p:cNvPr id="6" name="Marcador de Posição do Número do Diapositivo 5">
            <a:extLst>
              <a:ext uri="{FF2B5EF4-FFF2-40B4-BE49-F238E27FC236}">
                <a16:creationId xmlns:a16="http://schemas.microsoft.com/office/drawing/2014/main" id="{AB5838F4-3AD5-4797-B556-E182AF037CB6}"/>
              </a:ext>
            </a:extLst>
          </p:cNvPr>
          <p:cNvSpPr>
            <a:spLocks noGrp="1"/>
          </p:cNvSpPr>
          <p:nvPr>
            <p:ph type="sldNum" sz="quarter" idx="12"/>
          </p:nvPr>
        </p:nvSpPr>
        <p:spPr/>
        <p:txBody>
          <a:bodyPr/>
          <a:lstStyle/>
          <a:p>
            <a:fld id="{F0847ECF-5A48-4AC2-B5CA-0AF1D5F543AD}" type="slidenum">
              <a:rPr lang="pt-PT" smtClean="0"/>
              <a:t>‹nº›</a:t>
            </a:fld>
            <a:endParaRPr lang="pt-PT"/>
          </a:p>
        </p:txBody>
      </p:sp>
    </p:spTree>
    <p:extLst>
      <p:ext uri="{BB962C8B-B14F-4D97-AF65-F5344CB8AC3E}">
        <p14:creationId xmlns:p14="http://schemas.microsoft.com/office/powerpoint/2010/main" val="4618831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F842EF6F-C791-4531-83D5-25415EE2DACB}"/>
              </a:ext>
            </a:extLst>
          </p:cNvPr>
          <p:cNvSpPr>
            <a:spLocks noGrp="1"/>
          </p:cNvSpPr>
          <p:nvPr>
            <p:ph type="title" orient="vert"/>
          </p:nvPr>
        </p:nvSpPr>
        <p:spPr>
          <a:xfrm>
            <a:off x="8724900" y="365125"/>
            <a:ext cx="2628900" cy="5811838"/>
          </a:xfrm>
        </p:spPr>
        <p:txBody>
          <a:bodyPr vert="eaVert"/>
          <a:lstStyle/>
          <a:p>
            <a:r>
              <a:rPr lang="pt-PT"/>
              <a:t>Clique para editar o estilo de título do Modelo Global</a:t>
            </a:r>
          </a:p>
        </p:txBody>
      </p:sp>
      <p:sp>
        <p:nvSpPr>
          <p:cNvPr id="3" name="Marcador de Posição de Texto Vertical 2">
            <a:extLst>
              <a:ext uri="{FF2B5EF4-FFF2-40B4-BE49-F238E27FC236}">
                <a16:creationId xmlns:a16="http://schemas.microsoft.com/office/drawing/2014/main" id="{AD958D2E-BD66-4EFF-8441-25DAE0C20BFB}"/>
              </a:ext>
            </a:extLst>
          </p:cNvPr>
          <p:cNvSpPr>
            <a:spLocks noGrp="1"/>
          </p:cNvSpPr>
          <p:nvPr>
            <p:ph type="body" orient="vert" idx="1"/>
          </p:nvPr>
        </p:nvSpPr>
        <p:spPr>
          <a:xfrm>
            <a:off x="838200" y="365125"/>
            <a:ext cx="7734300" cy="5811838"/>
          </a:xfrm>
        </p:spPr>
        <p:txBody>
          <a:bodyPr vert="eaVe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a Data 3">
            <a:extLst>
              <a:ext uri="{FF2B5EF4-FFF2-40B4-BE49-F238E27FC236}">
                <a16:creationId xmlns:a16="http://schemas.microsoft.com/office/drawing/2014/main" id="{C914E9B9-6182-4A9B-82CA-63B6F1A7D67A}"/>
              </a:ext>
            </a:extLst>
          </p:cNvPr>
          <p:cNvSpPr>
            <a:spLocks noGrp="1"/>
          </p:cNvSpPr>
          <p:nvPr>
            <p:ph type="dt" sz="half" idx="10"/>
          </p:nvPr>
        </p:nvSpPr>
        <p:spPr/>
        <p:txBody>
          <a:bodyPr/>
          <a:lstStyle/>
          <a:p>
            <a:fld id="{3001AECA-90DF-4387-B5DB-0D904A02E4CB}" type="datetimeFigureOut">
              <a:rPr lang="pt-PT" smtClean="0"/>
              <a:t>26/01/2022</a:t>
            </a:fld>
            <a:endParaRPr lang="pt-PT"/>
          </a:p>
        </p:txBody>
      </p:sp>
      <p:sp>
        <p:nvSpPr>
          <p:cNvPr id="5" name="Marcador de Posição do Rodapé 4">
            <a:extLst>
              <a:ext uri="{FF2B5EF4-FFF2-40B4-BE49-F238E27FC236}">
                <a16:creationId xmlns:a16="http://schemas.microsoft.com/office/drawing/2014/main" id="{C0E7D55C-DD00-4922-A017-79AB88F798F3}"/>
              </a:ext>
            </a:extLst>
          </p:cNvPr>
          <p:cNvSpPr>
            <a:spLocks noGrp="1"/>
          </p:cNvSpPr>
          <p:nvPr>
            <p:ph type="ftr" sz="quarter" idx="11"/>
          </p:nvPr>
        </p:nvSpPr>
        <p:spPr/>
        <p:txBody>
          <a:bodyPr/>
          <a:lstStyle/>
          <a:p>
            <a:endParaRPr lang="pt-PT"/>
          </a:p>
        </p:txBody>
      </p:sp>
      <p:sp>
        <p:nvSpPr>
          <p:cNvPr id="6" name="Marcador de Posição do Número do Diapositivo 5">
            <a:extLst>
              <a:ext uri="{FF2B5EF4-FFF2-40B4-BE49-F238E27FC236}">
                <a16:creationId xmlns:a16="http://schemas.microsoft.com/office/drawing/2014/main" id="{1FA6817E-7D88-4E43-BA59-C1A0364583D7}"/>
              </a:ext>
            </a:extLst>
          </p:cNvPr>
          <p:cNvSpPr>
            <a:spLocks noGrp="1"/>
          </p:cNvSpPr>
          <p:nvPr>
            <p:ph type="sldNum" sz="quarter" idx="12"/>
          </p:nvPr>
        </p:nvSpPr>
        <p:spPr/>
        <p:txBody>
          <a:bodyPr/>
          <a:lstStyle/>
          <a:p>
            <a:fld id="{F0847ECF-5A48-4AC2-B5CA-0AF1D5F543AD}" type="slidenum">
              <a:rPr lang="pt-PT" smtClean="0"/>
              <a:t>‹nº›</a:t>
            </a:fld>
            <a:endParaRPr lang="pt-PT"/>
          </a:p>
        </p:txBody>
      </p:sp>
    </p:spTree>
    <p:extLst>
      <p:ext uri="{BB962C8B-B14F-4D97-AF65-F5344CB8AC3E}">
        <p14:creationId xmlns:p14="http://schemas.microsoft.com/office/powerpoint/2010/main" val="2283223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EB7213C-223A-485B-AA0B-C3B4A4299088}"/>
              </a:ext>
            </a:extLst>
          </p:cNvPr>
          <p:cNvSpPr>
            <a:spLocks noGrp="1"/>
          </p:cNvSpPr>
          <p:nvPr>
            <p:ph type="title"/>
          </p:nvPr>
        </p:nvSpPr>
        <p:spPr/>
        <p:txBody>
          <a:bodyPr/>
          <a:lstStyle/>
          <a:p>
            <a:r>
              <a:rPr lang="pt-PT"/>
              <a:t>Clique para editar o estilo de título do Modelo Global</a:t>
            </a:r>
          </a:p>
        </p:txBody>
      </p:sp>
      <p:sp>
        <p:nvSpPr>
          <p:cNvPr id="3" name="Marcador de Posição de Conteúdo 2">
            <a:extLst>
              <a:ext uri="{FF2B5EF4-FFF2-40B4-BE49-F238E27FC236}">
                <a16:creationId xmlns:a16="http://schemas.microsoft.com/office/drawing/2014/main" id="{CEB78550-AC8D-4C4B-B50C-7AD7B0455C5A}"/>
              </a:ext>
            </a:extLst>
          </p:cNvPr>
          <p:cNvSpPr>
            <a:spLocks noGrp="1"/>
          </p:cNvSpPr>
          <p:nvPr>
            <p:ph idx="1"/>
          </p:nvPr>
        </p:nvSpPr>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a Data 3">
            <a:extLst>
              <a:ext uri="{FF2B5EF4-FFF2-40B4-BE49-F238E27FC236}">
                <a16:creationId xmlns:a16="http://schemas.microsoft.com/office/drawing/2014/main" id="{0381F2FF-E736-46FD-ADC1-A192178713B4}"/>
              </a:ext>
            </a:extLst>
          </p:cNvPr>
          <p:cNvSpPr>
            <a:spLocks noGrp="1"/>
          </p:cNvSpPr>
          <p:nvPr>
            <p:ph type="dt" sz="half" idx="10"/>
          </p:nvPr>
        </p:nvSpPr>
        <p:spPr/>
        <p:txBody>
          <a:bodyPr/>
          <a:lstStyle/>
          <a:p>
            <a:fld id="{3001AECA-90DF-4387-B5DB-0D904A02E4CB}" type="datetimeFigureOut">
              <a:rPr lang="pt-PT" smtClean="0"/>
              <a:t>26/01/2022</a:t>
            </a:fld>
            <a:endParaRPr lang="pt-PT"/>
          </a:p>
        </p:txBody>
      </p:sp>
      <p:sp>
        <p:nvSpPr>
          <p:cNvPr id="5" name="Marcador de Posição do Rodapé 4">
            <a:extLst>
              <a:ext uri="{FF2B5EF4-FFF2-40B4-BE49-F238E27FC236}">
                <a16:creationId xmlns:a16="http://schemas.microsoft.com/office/drawing/2014/main" id="{09DDCB1D-6C34-4E8F-91E1-224CE33E8E4F}"/>
              </a:ext>
            </a:extLst>
          </p:cNvPr>
          <p:cNvSpPr>
            <a:spLocks noGrp="1"/>
          </p:cNvSpPr>
          <p:nvPr>
            <p:ph type="ftr" sz="quarter" idx="11"/>
          </p:nvPr>
        </p:nvSpPr>
        <p:spPr/>
        <p:txBody>
          <a:bodyPr/>
          <a:lstStyle/>
          <a:p>
            <a:endParaRPr lang="pt-PT"/>
          </a:p>
        </p:txBody>
      </p:sp>
      <p:sp>
        <p:nvSpPr>
          <p:cNvPr id="6" name="Marcador de Posição do Número do Diapositivo 5">
            <a:extLst>
              <a:ext uri="{FF2B5EF4-FFF2-40B4-BE49-F238E27FC236}">
                <a16:creationId xmlns:a16="http://schemas.microsoft.com/office/drawing/2014/main" id="{CDA9399F-296D-4933-922C-269B61746C6D}"/>
              </a:ext>
            </a:extLst>
          </p:cNvPr>
          <p:cNvSpPr>
            <a:spLocks noGrp="1"/>
          </p:cNvSpPr>
          <p:nvPr>
            <p:ph type="sldNum" sz="quarter" idx="12"/>
          </p:nvPr>
        </p:nvSpPr>
        <p:spPr/>
        <p:txBody>
          <a:bodyPr/>
          <a:lstStyle/>
          <a:p>
            <a:fld id="{F0847ECF-5A48-4AC2-B5CA-0AF1D5F543AD}" type="slidenum">
              <a:rPr lang="pt-PT" smtClean="0"/>
              <a:t>‹nº›</a:t>
            </a:fld>
            <a:endParaRPr lang="pt-PT"/>
          </a:p>
        </p:txBody>
      </p:sp>
    </p:spTree>
    <p:extLst>
      <p:ext uri="{BB962C8B-B14F-4D97-AF65-F5344CB8AC3E}">
        <p14:creationId xmlns:p14="http://schemas.microsoft.com/office/powerpoint/2010/main" val="31452332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c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296660-148D-450C-B4EC-F541616121DC}"/>
              </a:ext>
            </a:extLst>
          </p:cNvPr>
          <p:cNvSpPr>
            <a:spLocks noGrp="1"/>
          </p:cNvSpPr>
          <p:nvPr>
            <p:ph type="title"/>
          </p:nvPr>
        </p:nvSpPr>
        <p:spPr>
          <a:xfrm>
            <a:off x="831850" y="1709738"/>
            <a:ext cx="10515600" cy="2852737"/>
          </a:xfrm>
        </p:spPr>
        <p:txBody>
          <a:bodyPr anchor="b"/>
          <a:lstStyle>
            <a:lvl1pPr>
              <a:defRPr sz="6000"/>
            </a:lvl1pPr>
          </a:lstStyle>
          <a:p>
            <a:r>
              <a:rPr lang="pt-PT"/>
              <a:t>Clique para editar o estilo de título do Modelo Global</a:t>
            </a:r>
          </a:p>
        </p:txBody>
      </p:sp>
      <p:sp>
        <p:nvSpPr>
          <p:cNvPr id="3" name="Marcador de Posição do Texto 2">
            <a:extLst>
              <a:ext uri="{FF2B5EF4-FFF2-40B4-BE49-F238E27FC236}">
                <a16:creationId xmlns:a16="http://schemas.microsoft.com/office/drawing/2014/main" id="{13427CC3-23A1-45D0-82FC-8755FF5D360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PT"/>
              <a:t>Clique para editar os estilos do texto de Modelo Global</a:t>
            </a:r>
          </a:p>
        </p:txBody>
      </p:sp>
      <p:sp>
        <p:nvSpPr>
          <p:cNvPr id="4" name="Marcador de Posição da Data 3">
            <a:extLst>
              <a:ext uri="{FF2B5EF4-FFF2-40B4-BE49-F238E27FC236}">
                <a16:creationId xmlns:a16="http://schemas.microsoft.com/office/drawing/2014/main" id="{302897A9-FD74-49BB-A56D-EB96FA632A50}"/>
              </a:ext>
            </a:extLst>
          </p:cNvPr>
          <p:cNvSpPr>
            <a:spLocks noGrp="1"/>
          </p:cNvSpPr>
          <p:nvPr>
            <p:ph type="dt" sz="half" idx="10"/>
          </p:nvPr>
        </p:nvSpPr>
        <p:spPr/>
        <p:txBody>
          <a:bodyPr/>
          <a:lstStyle/>
          <a:p>
            <a:fld id="{3001AECA-90DF-4387-B5DB-0D904A02E4CB}" type="datetimeFigureOut">
              <a:rPr lang="pt-PT" smtClean="0"/>
              <a:t>26/01/2022</a:t>
            </a:fld>
            <a:endParaRPr lang="pt-PT"/>
          </a:p>
        </p:txBody>
      </p:sp>
      <p:sp>
        <p:nvSpPr>
          <p:cNvPr id="5" name="Marcador de Posição do Rodapé 4">
            <a:extLst>
              <a:ext uri="{FF2B5EF4-FFF2-40B4-BE49-F238E27FC236}">
                <a16:creationId xmlns:a16="http://schemas.microsoft.com/office/drawing/2014/main" id="{B8EBCB3A-A890-4E7C-9CC7-1411E3BF799D}"/>
              </a:ext>
            </a:extLst>
          </p:cNvPr>
          <p:cNvSpPr>
            <a:spLocks noGrp="1"/>
          </p:cNvSpPr>
          <p:nvPr>
            <p:ph type="ftr" sz="quarter" idx="11"/>
          </p:nvPr>
        </p:nvSpPr>
        <p:spPr/>
        <p:txBody>
          <a:bodyPr/>
          <a:lstStyle/>
          <a:p>
            <a:endParaRPr lang="pt-PT"/>
          </a:p>
        </p:txBody>
      </p:sp>
      <p:sp>
        <p:nvSpPr>
          <p:cNvPr id="6" name="Marcador de Posição do Número do Diapositivo 5">
            <a:extLst>
              <a:ext uri="{FF2B5EF4-FFF2-40B4-BE49-F238E27FC236}">
                <a16:creationId xmlns:a16="http://schemas.microsoft.com/office/drawing/2014/main" id="{4B84E90C-E350-4CF0-B6EE-4AC9FC20FACC}"/>
              </a:ext>
            </a:extLst>
          </p:cNvPr>
          <p:cNvSpPr>
            <a:spLocks noGrp="1"/>
          </p:cNvSpPr>
          <p:nvPr>
            <p:ph type="sldNum" sz="quarter" idx="12"/>
          </p:nvPr>
        </p:nvSpPr>
        <p:spPr/>
        <p:txBody>
          <a:bodyPr/>
          <a:lstStyle/>
          <a:p>
            <a:fld id="{F0847ECF-5A48-4AC2-B5CA-0AF1D5F543AD}" type="slidenum">
              <a:rPr lang="pt-PT" smtClean="0"/>
              <a:t>‹nº›</a:t>
            </a:fld>
            <a:endParaRPr lang="pt-PT"/>
          </a:p>
        </p:txBody>
      </p:sp>
    </p:spTree>
    <p:extLst>
      <p:ext uri="{BB962C8B-B14F-4D97-AF65-F5344CB8AC3E}">
        <p14:creationId xmlns:p14="http://schemas.microsoft.com/office/powerpoint/2010/main" val="20101913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213C638-27C2-41E1-AA16-7563E43DCBA0}"/>
              </a:ext>
            </a:extLst>
          </p:cNvPr>
          <p:cNvSpPr>
            <a:spLocks noGrp="1"/>
          </p:cNvSpPr>
          <p:nvPr>
            <p:ph type="title"/>
          </p:nvPr>
        </p:nvSpPr>
        <p:spPr/>
        <p:txBody>
          <a:bodyPr/>
          <a:lstStyle/>
          <a:p>
            <a:r>
              <a:rPr lang="pt-PT"/>
              <a:t>Clique para editar o estilo de título do Modelo Global</a:t>
            </a:r>
          </a:p>
        </p:txBody>
      </p:sp>
      <p:sp>
        <p:nvSpPr>
          <p:cNvPr id="3" name="Marcador de Posição de Conteúdo 2">
            <a:extLst>
              <a:ext uri="{FF2B5EF4-FFF2-40B4-BE49-F238E27FC236}">
                <a16:creationId xmlns:a16="http://schemas.microsoft.com/office/drawing/2014/main" id="{901B4253-24F1-4337-BC23-08EBF74B5594}"/>
              </a:ext>
            </a:extLst>
          </p:cNvPr>
          <p:cNvSpPr>
            <a:spLocks noGrp="1"/>
          </p:cNvSpPr>
          <p:nvPr>
            <p:ph sz="half" idx="1"/>
          </p:nvPr>
        </p:nvSpPr>
        <p:spPr>
          <a:xfrm>
            <a:off x="838200" y="1825625"/>
            <a:ext cx="5181600" cy="435133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e Conteúdo 3">
            <a:extLst>
              <a:ext uri="{FF2B5EF4-FFF2-40B4-BE49-F238E27FC236}">
                <a16:creationId xmlns:a16="http://schemas.microsoft.com/office/drawing/2014/main" id="{84E4BB6A-E6EA-4D9A-AC22-6E00E7914A53}"/>
              </a:ext>
            </a:extLst>
          </p:cNvPr>
          <p:cNvSpPr>
            <a:spLocks noGrp="1"/>
          </p:cNvSpPr>
          <p:nvPr>
            <p:ph sz="half" idx="2"/>
          </p:nvPr>
        </p:nvSpPr>
        <p:spPr>
          <a:xfrm>
            <a:off x="6172200" y="1825625"/>
            <a:ext cx="5181600" cy="435133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5" name="Marcador de Posição da Data 4">
            <a:extLst>
              <a:ext uri="{FF2B5EF4-FFF2-40B4-BE49-F238E27FC236}">
                <a16:creationId xmlns:a16="http://schemas.microsoft.com/office/drawing/2014/main" id="{DE1A3D27-AAF1-4198-9E47-F9E3651DD55C}"/>
              </a:ext>
            </a:extLst>
          </p:cNvPr>
          <p:cNvSpPr>
            <a:spLocks noGrp="1"/>
          </p:cNvSpPr>
          <p:nvPr>
            <p:ph type="dt" sz="half" idx="10"/>
          </p:nvPr>
        </p:nvSpPr>
        <p:spPr/>
        <p:txBody>
          <a:bodyPr/>
          <a:lstStyle/>
          <a:p>
            <a:fld id="{3001AECA-90DF-4387-B5DB-0D904A02E4CB}" type="datetimeFigureOut">
              <a:rPr lang="pt-PT" smtClean="0"/>
              <a:t>26/01/2022</a:t>
            </a:fld>
            <a:endParaRPr lang="pt-PT"/>
          </a:p>
        </p:txBody>
      </p:sp>
      <p:sp>
        <p:nvSpPr>
          <p:cNvPr id="6" name="Marcador de Posição do Rodapé 5">
            <a:extLst>
              <a:ext uri="{FF2B5EF4-FFF2-40B4-BE49-F238E27FC236}">
                <a16:creationId xmlns:a16="http://schemas.microsoft.com/office/drawing/2014/main" id="{C29E9514-716C-4AB5-9F54-740B9A895FEB}"/>
              </a:ext>
            </a:extLst>
          </p:cNvPr>
          <p:cNvSpPr>
            <a:spLocks noGrp="1"/>
          </p:cNvSpPr>
          <p:nvPr>
            <p:ph type="ftr" sz="quarter" idx="11"/>
          </p:nvPr>
        </p:nvSpPr>
        <p:spPr/>
        <p:txBody>
          <a:bodyPr/>
          <a:lstStyle/>
          <a:p>
            <a:endParaRPr lang="pt-PT"/>
          </a:p>
        </p:txBody>
      </p:sp>
      <p:sp>
        <p:nvSpPr>
          <p:cNvPr id="7" name="Marcador de Posição do Número do Diapositivo 6">
            <a:extLst>
              <a:ext uri="{FF2B5EF4-FFF2-40B4-BE49-F238E27FC236}">
                <a16:creationId xmlns:a16="http://schemas.microsoft.com/office/drawing/2014/main" id="{5DD4E557-D46A-4A1A-87FF-C17BE70837E5}"/>
              </a:ext>
            </a:extLst>
          </p:cNvPr>
          <p:cNvSpPr>
            <a:spLocks noGrp="1"/>
          </p:cNvSpPr>
          <p:nvPr>
            <p:ph type="sldNum" sz="quarter" idx="12"/>
          </p:nvPr>
        </p:nvSpPr>
        <p:spPr/>
        <p:txBody>
          <a:bodyPr/>
          <a:lstStyle/>
          <a:p>
            <a:fld id="{F0847ECF-5A48-4AC2-B5CA-0AF1D5F543AD}" type="slidenum">
              <a:rPr lang="pt-PT" smtClean="0"/>
              <a:t>‹nº›</a:t>
            </a:fld>
            <a:endParaRPr lang="pt-PT"/>
          </a:p>
        </p:txBody>
      </p:sp>
    </p:spTree>
    <p:extLst>
      <p:ext uri="{BB962C8B-B14F-4D97-AF65-F5344CB8AC3E}">
        <p14:creationId xmlns:p14="http://schemas.microsoft.com/office/powerpoint/2010/main" val="31092104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F49AEC0-933C-4B33-995D-67ED747B0975}"/>
              </a:ext>
            </a:extLst>
          </p:cNvPr>
          <p:cNvSpPr>
            <a:spLocks noGrp="1"/>
          </p:cNvSpPr>
          <p:nvPr>
            <p:ph type="title"/>
          </p:nvPr>
        </p:nvSpPr>
        <p:spPr>
          <a:xfrm>
            <a:off x="839788" y="365125"/>
            <a:ext cx="10515600" cy="1325563"/>
          </a:xfrm>
        </p:spPr>
        <p:txBody>
          <a:bodyPr/>
          <a:lstStyle/>
          <a:p>
            <a:r>
              <a:rPr lang="pt-PT"/>
              <a:t>Clique para editar o estilo de título do Modelo Global</a:t>
            </a:r>
          </a:p>
        </p:txBody>
      </p:sp>
      <p:sp>
        <p:nvSpPr>
          <p:cNvPr id="3" name="Marcador de Posição do Texto 2">
            <a:extLst>
              <a:ext uri="{FF2B5EF4-FFF2-40B4-BE49-F238E27FC236}">
                <a16:creationId xmlns:a16="http://schemas.microsoft.com/office/drawing/2014/main" id="{6F727574-CB09-48DD-AEF4-72C3842F334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4" name="Marcador de Posição de Conteúdo 3">
            <a:extLst>
              <a:ext uri="{FF2B5EF4-FFF2-40B4-BE49-F238E27FC236}">
                <a16:creationId xmlns:a16="http://schemas.microsoft.com/office/drawing/2014/main" id="{64E14D83-DCB7-48EA-AAFE-FDF05053449F}"/>
              </a:ext>
            </a:extLst>
          </p:cNvPr>
          <p:cNvSpPr>
            <a:spLocks noGrp="1"/>
          </p:cNvSpPr>
          <p:nvPr>
            <p:ph sz="half" idx="2"/>
          </p:nvPr>
        </p:nvSpPr>
        <p:spPr>
          <a:xfrm>
            <a:off x="839788" y="2505075"/>
            <a:ext cx="5157787" cy="368458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5" name="Marcador de Posição do Texto 4">
            <a:extLst>
              <a:ext uri="{FF2B5EF4-FFF2-40B4-BE49-F238E27FC236}">
                <a16:creationId xmlns:a16="http://schemas.microsoft.com/office/drawing/2014/main" id="{D6DE846E-BC45-4199-A93A-EE297E36167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6" name="Marcador de Posição de Conteúdo 5">
            <a:extLst>
              <a:ext uri="{FF2B5EF4-FFF2-40B4-BE49-F238E27FC236}">
                <a16:creationId xmlns:a16="http://schemas.microsoft.com/office/drawing/2014/main" id="{864F3D2F-8D09-410C-A9E8-A01FEC04CE9A}"/>
              </a:ext>
            </a:extLst>
          </p:cNvPr>
          <p:cNvSpPr>
            <a:spLocks noGrp="1"/>
          </p:cNvSpPr>
          <p:nvPr>
            <p:ph sz="quarter" idx="4"/>
          </p:nvPr>
        </p:nvSpPr>
        <p:spPr>
          <a:xfrm>
            <a:off x="6172200" y="2505075"/>
            <a:ext cx="5183188" cy="368458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7" name="Marcador de Posição da Data 6">
            <a:extLst>
              <a:ext uri="{FF2B5EF4-FFF2-40B4-BE49-F238E27FC236}">
                <a16:creationId xmlns:a16="http://schemas.microsoft.com/office/drawing/2014/main" id="{A742C91E-6EA4-436D-A0A9-BEDA79C8CD97}"/>
              </a:ext>
            </a:extLst>
          </p:cNvPr>
          <p:cNvSpPr>
            <a:spLocks noGrp="1"/>
          </p:cNvSpPr>
          <p:nvPr>
            <p:ph type="dt" sz="half" idx="10"/>
          </p:nvPr>
        </p:nvSpPr>
        <p:spPr/>
        <p:txBody>
          <a:bodyPr/>
          <a:lstStyle/>
          <a:p>
            <a:fld id="{3001AECA-90DF-4387-B5DB-0D904A02E4CB}" type="datetimeFigureOut">
              <a:rPr lang="pt-PT" smtClean="0"/>
              <a:t>26/01/2022</a:t>
            </a:fld>
            <a:endParaRPr lang="pt-PT"/>
          </a:p>
        </p:txBody>
      </p:sp>
      <p:sp>
        <p:nvSpPr>
          <p:cNvPr id="8" name="Marcador de Posição do Rodapé 7">
            <a:extLst>
              <a:ext uri="{FF2B5EF4-FFF2-40B4-BE49-F238E27FC236}">
                <a16:creationId xmlns:a16="http://schemas.microsoft.com/office/drawing/2014/main" id="{BFF0A004-905D-4ED4-B501-F81530803223}"/>
              </a:ext>
            </a:extLst>
          </p:cNvPr>
          <p:cNvSpPr>
            <a:spLocks noGrp="1"/>
          </p:cNvSpPr>
          <p:nvPr>
            <p:ph type="ftr" sz="quarter" idx="11"/>
          </p:nvPr>
        </p:nvSpPr>
        <p:spPr/>
        <p:txBody>
          <a:bodyPr/>
          <a:lstStyle/>
          <a:p>
            <a:endParaRPr lang="pt-PT"/>
          </a:p>
        </p:txBody>
      </p:sp>
      <p:sp>
        <p:nvSpPr>
          <p:cNvPr id="9" name="Marcador de Posição do Número do Diapositivo 8">
            <a:extLst>
              <a:ext uri="{FF2B5EF4-FFF2-40B4-BE49-F238E27FC236}">
                <a16:creationId xmlns:a16="http://schemas.microsoft.com/office/drawing/2014/main" id="{E366D889-68A7-4AFE-8062-0F46D6AC72EE}"/>
              </a:ext>
            </a:extLst>
          </p:cNvPr>
          <p:cNvSpPr>
            <a:spLocks noGrp="1"/>
          </p:cNvSpPr>
          <p:nvPr>
            <p:ph type="sldNum" sz="quarter" idx="12"/>
          </p:nvPr>
        </p:nvSpPr>
        <p:spPr/>
        <p:txBody>
          <a:bodyPr/>
          <a:lstStyle/>
          <a:p>
            <a:fld id="{F0847ECF-5A48-4AC2-B5CA-0AF1D5F543AD}" type="slidenum">
              <a:rPr lang="pt-PT" smtClean="0"/>
              <a:t>‹nº›</a:t>
            </a:fld>
            <a:endParaRPr lang="pt-PT"/>
          </a:p>
        </p:txBody>
      </p:sp>
    </p:spTree>
    <p:extLst>
      <p:ext uri="{BB962C8B-B14F-4D97-AF65-F5344CB8AC3E}">
        <p14:creationId xmlns:p14="http://schemas.microsoft.com/office/powerpoint/2010/main" val="36477789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29D482-EBDC-4445-9641-26F8AFBAFEDD}"/>
              </a:ext>
            </a:extLst>
          </p:cNvPr>
          <p:cNvSpPr>
            <a:spLocks noGrp="1"/>
          </p:cNvSpPr>
          <p:nvPr>
            <p:ph type="title"/>
          </p:nvPr>
        </p:nvSpPr>
        <p:spPr/>
        <p:txBody>
          <a:bodyPr/>
          <a:lstStyle/>
          <a:p>
            <a:r>
              <a:rPr lang="pt-PT"/>
              <a:t>Clique para editar o estilo de título do Modelo Global</a:t>
            </a:r>
          </a:p>
        </p:txBody>
      </p:sp>
      <p:sp>
        <p:nvSpPr>
          <p:cNvPr id="3" name="Marcador de Posição da Data 2">
            <a:extLst>
              <a:ext uri="{FF2B5EF4-FFF2-40B4-BE49-F238E27FC236}">
                <a16:creationId xmlns:a16="http://schemas.microsoft.com/office/drawing/2014/main" id="{1F0622AB-D189-4E6B-A562-77E7F7544493}"/>
              </a:ext>
            </a:extLst>
          </p:cNvPr>
          <p:cNvSpPr>
            <a:spLocks noGrp="1"/>
          </p:cNvSpPr>
          <p:nvPr>
            <p:ph type="dt" sz="half" idx="10"/>
          </p:nvPr>
        </p:nvSpPr>
        <p:spPr/>
        <p:txBody>
          <a:bodyPr/>
          <a:lstStyle/>
          <a:p>
            <a:fld id="{3001AECA-90DF-4387-B5DB-0D904A02E4CB}" type="datetimeFigureOut">
              <a:rPr lang="pt-PT" smtClean="0"/>
              <a:t>26/01/2022</a:t>
            </a:fld>
            <a:endParaRPr lang="pt-PT"/>
          </a:p>
        </p:txBody>
      </p:sp>
      <p:sp>
        <p:nvSpPr>
          <p:cNvPr id="4" name="Marcador de Posição do Rodapé 3">
            <a:extLst>
              <a:ext uri="{FF2B5EF4-FFF2-40B4-BE49-F238E27FC236}">
                <a16:creationId xmlns:a16="http://schemas.microsoft.com/office/drawing/2014/main" id="{D6B2F9A8-84E6-4584-AF00-838899459E44}"/>
              </a:ext>
            </a:extLst>
          </p:cNvPr>
          <p:cNvSpPr>
            <a:spLocks noGrp="1"/>
          </p:cNvSpPr>
          <p:nvPr>
            <p:ph type="ftr" sz="quarter" idx="11"/>
          </p:nvPr>
        </p:nvSpPr>
        <p:spPr/>
        <p:txBody>
          <a:bodyPr/>
          <a:lstStyle/>
          <a:p>
            <a:endParaRPr lang="pt-PT"/>
          </a:p>
        </p:txBody>
      </p:sp>
      <p:sp>
        <p:nvSpPr>
          <p:cNvPr id="5" name="Marcador de Posição do Número do Diapositivo 4">
            <a:extLst>
              <a:ext uri="{FF2B5EF4-FFF2-40B4-BE49-F238E27FC236}">
                <a16:creationId xmlns:a16="http://schemas.microsoft.com/office/drawing/2014/main" id="{65B6EEBC-F010-438C-B4F6-B83EF29C68E0}"/>
              </a:ext>
            </a:extLst>
          </p:cNvPr>
          <p:cNvSpPr>
            <a:spLocks noGrp="1"/>
          </p:cNvSpPr>
          <p:nvPr>
            <p:ph type="sldNum" sz="quarter" idx="12"/>
          </p:nvPr>
        </p:nvSpPr>
        <p:spPr/>
        <p:txBody>
          <a:bodyPr/>
          <a:lstStyle/>
          <a:p>
            <a:fld id="{F0847ECF-5A48-4AC2-B5CA-0AF1D5F543AD}" type="slidenum">
              <a:rPr lang="pt-PT" smtClean="0"/>
              <a:t>‹nº›</a:t>
            </a:fld>
            <a:endParaRPr lang="pt-PT"/>
          </a:p>
        </p:txBody>
      </p:sp>
    </p:spTree>
    <p:extLst>
      <p:ext uri="{BB962C8B-B14F-4D97-AF65-F5344CB8AC3E}">
        <p14:creationId xmlns:p14="http://schemas.microsoft.com/office/powerpoint/2010/main" val="22045796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Marcador de Posição da Data 1">
            <a:extLst>
              <a:ext uri="{FF2B5EF4-FFF2-40B4-BE49-F238E27FC236}">
                <a16:creationId xmlns:a16="http://schemas.microsoft.com/office/drawing/2014/main" id="{0C801AF0-C4A7-4609-B978-61FE7EE8EB46}"/>
              </a:ext>
            </a:extLst>
          </p:cNvPr>
          <p:cNvSpPr>
            <a:spLocks noGrp="1"/>
          </p:cNvSpPr>
          <p:nvPr>
            <p:ph type="dt" sz="half" idx="10"/>
          </p:nvPr>
        </p:nvSpPr>
        <p:spPr/>
        <p:txBody>
          <a:bodyPr/>
          <a:lstStyle/>
          <a:p>
            <a:fld id="{3001AECA-90DF-4387-B5DB-0D904A02E4CB}" type="datetimeFigureOut">
              <a:rPr lang="pt-PT" smtClean="0"/>
              <a:t>26/01/2022</a:t>
            </a:fld>
            <a:endParaRPr lang="pt-PT"/>
          </a:p>
        </p:txBody>
      </p:sp>
      <p:sp>
        <p:nvSpPr>
          <p:cNvPr id="3" name="Marcador de Posição do Rodapé 2">
            <a:extLst>
              <a:ext uri="{FF2B5EF4-FFF2-40B4-BE49-F238E27FC236}">
                <a16:creationId xmlns:a16="http://schemas.microsoft.com/office/drawing/2014/main" id="{FA22B75A-A48D-4FE2-B194-D8EBC0233B29}"/>
              </a:ext>
            </a:extLst>
          </p:cNvPr>
          <p:cNvSpPr>
            <a:spLocks noGrp="1"/>
          </p:cNvSpPr>
          <p:nvPr>
            <p:ph type="ftr" sz="quarter" idx="11"/>
          </p:nvPr>
        </p:nvSpPr>
        <p:spPr/>
        <p:txBody>
          <a:bodyPr/>
          <a:lstStyle/>
          <a:p>
            <a:endParaRPr lang="pt-PT"/>
          </a:p>
        </p:txBody>
      </p:sp>
      <p:sp>
        <p:nvSpPr>
          <p:cNvPr id="4" name="Marcador de Posição do Número do Diapositivo 3">
            <a:extLst>
              <a:ext uri="{FF2B5EF4-FFF2-40B4-BE49-F238E27FC236}">
                <a16:creationId xmlns:a16="http://schemas.microsoft.com/office/drawing/2014/main" id="{3E007964-D90E-40CA-B80E-BE5DAFAD5F35}"/>
              </a:ext>
            </a:extLst>
          </p:cNvPr>
          <p:cNvSpPr>
            <a:spLocks noGrp="1"/>
          </p:cNvSpPr>
          <p:nvPr>
            <p:ph type="sldNum" sz="quarter" idx="12"/>
          </p:nvPr>
        </p:nvSpPr>
        <p:spPr/>
        <p:txBody>
          <a:bodyPr/>
          <a:lstStyle/>
          <a:p>
            <a:fld id="{F0847ECF-5A48-4AC2-B5CA-0AF1D5F543AD}" type="slidenum">
              <a:rPr lang="pt-PT" smtClean="0"/>
              <a:t>‹nº›</a:t>
            </a:fld>
            <a:endParaRPr lang="pt-PT"/>
          </a:p>
        </p:txBody>
      </p:sp>
    </p:spTree>
    <p:extLst>
      <p:ext uri="{BB962C8B-B14F-4D97-AF65-F5344CB8AC3E}">
        <p14:creationId xmlns:p14="http://schemas.microsoft.com/office/powerpoint/2010/main" val="135412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AAD459-F415-44AC-841A-1F5B6BA7ACE7}"/>
              </a:ext>
            </a:extLst>
          </p:cNvPr>
          <p:cNvSpPr>
            <a:spLocks noGrp="1"/>
          </p:cNvSpPr>
          <p:nvPr>
            <p:ph type="title"/>
          </p:nvPr>
        </p:nvSpPr>
        <p:spPr>
          <a:xfrm>
            <a:off x="839788" y="457200"/>
            <a:ext cx="3932237" cy="1600200"/>
          </a:xfrm>
        </p:spPr>
        <p:txBody>
          <a:bodyPr anchor="b"/>
          <a:lstStyle>
            <a:lvl1pPr>
              <a:defRPr sz="3200"/>
            </a:lvl1pPr>
          </a:lstStyle>
          <a:p>
            <a:r>
              <a:rPr lang="pt-PT"/>
              <a:t>Clique para editar o estilo de título do Modelo Global</a:t>
            </a:r>
          </a:p>
        </p:txBody>
      </p:sp>
      <p:sp>
        <p:nvSpPr>
          <p:cNvPr id="3" name="Marcador de Posição de Conteúdo 2">
            <a:extLst>
              <a:ext uri="{FF2B5EF4-FFF2-40B4-BE49-F238E27FC236}">
                <a16:creationId xmlns:a16="http://schemas.microsoft.com/office/drawing/2014/main" id="{185E7228-18CE-473E-90CA-04139142AC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o Texto 3">
            <a:extLst>
              <a:ext uri="{FF2B5EF4-FFF2-40B4-BE49-F238E27FC236}">
                <a16:creationId xmlns:a16="http://schemas.microsoft.com/office/drawing/2014/main" id="{C4D119F5-C04B-43A4-AA6E-95B5D445FD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5" name="Marcador de Posição da Data 4">
            <a:extLst>
              <a:ext uri="{FF2B5EF4-FFF2-40B4-BE49-F238E27FC236}">
                <a16:creationId xmlns:a16="http://schemas.microsoft.com/office/drawing/2014/main" id="{DA6F3969-2F7F-48C5-A09F-EE03419B10B8}"/>
              </a:ext>
            </a:extLst>
          </p:cNvPr>
          <p:cNvSpPr>
            <a:spLocks noGrp="1"/>
          </p:cNvSpPr>
          <p:nvPr>
            <p:ph type="dt" sz="half" idx="10"/>
          </p:nvPr>
        </p:nvSpPr>
        <p:spPr/>
        <p:txBody>
          <a:bodyPr/>
          <a:lstStyle/>
          <a:p>
            <a:fld id="{3001AECA-90DF-4387-B5DB-0D904A02E4CB}" type="datetimeFigureOut">
              <a:rPr lang="pt-PT" smtClean="0"/>
              <a:t>26/01/2022</a:t>
            </a:fld>
            <a:endParaRPr lang="pt-PT"/>
          </a:p>
        </p:txBody>
      </p:sp>
      <p:sp>
        <p:nvSpPr>
          <p:cNvPr id="6" name="Marcador de Posição do Rodapé 5">
            <a:extLst>
              <a:ext uri="{FF2B5EF4-FFF2-40B4-BE49-F238E27FC236}">
                <a16:creationId xmlns:a16="http://schemas.microsoft.com/office/drawing/2014/main" id="{3445E69D-3A7F-433E-B86E-7C04E88DFA36}"/>
              </a:ext>
            </a:extLst>
          </p:cNvPr>
          <p:cNvSpPr>
            <a:spLocks noGrp="1"/>
          </p:cNvSpPr>
          <p:nvPr>
            <p:ph type="ftr" sz="quarter" idx="11"/>
          </p:nvPr>
        </p:nvSpPr>
        <p:spPr/>
        <p:txBody>
          <a:bodyPr/>
          <a:lstStyle/>
          <a:p>
            <a:endParaRPr lang="pt-PT"/>
          </a:p>
        </p:txBody>
      </p:sp>
      <p:sp>
        <p:nvSpPr>
          <p:cNvPr id="7" name="Marcador de Posição do Número do Diapositivo 6">
            <a:extLst>
              <a:ext uri="{FF2B5EF4-FFF2-40B4-BE49-F238E27FC236}">
                <a16:creationId xmlns:a16="http://schemas.microsoft.com/office/drawing/2014/main" id="{C8A20190-9D7D-4B08-BBE5-A89F2C9DF3B7}"/>
              </a:ext>
            </a:extLst>
          </p:cNvPr>
          <p:cNvSpPr>
            <a:spLocks noGrp="1"/>
          </p:cNvSpPr>
          <p:nvPr>
            <p:ph type="sldNum" sz="quarter" idx="12"/>
          </p:nvPr>
        </p:nvSpPr>
        <p:spPr/>
        <p:txBody>
          <a:bodyPr/>
          <a:lstStyle/>
          <a:p>
            <a:fld id="{F0847ECF-5A48-4AC2-B5CA-0AF1D5F543AD}" type="slidenum">
              <a:rPr lang="pt-PT" smtClean="0"/>
              <a:t>‹nº›</a:t>
            </a:fld>
            <a:endParaRPr lang="pt-PT"/>
          </a:p>
        </p:txBody>
      </p:sp>
    </p:spTree>
    <p:extLst>
      <p:ext uri="{BB962C8B-B14F-4D97-AF65-F5344CB8AC3E}">
        <p14:creationId xmlns:p14="http://schemas.microsoft.com/office/powerpoint/2010/main" val="15518130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7391264-1024-418F-AD01-36E54326EFCA}"/>
              </a:ext>
            </a:extLst>
          </p:cNvPr>
          <p:cNvSpPr>
            <a:spLocks noGrp="1"/>
          </p:cNvSpPr>
          <p:nvPr>
            <p:ph type="title"/>
          </p:nvPr>
        </p:nvSpPr>
        <p:spPr>
          <a:xfrm>
            <a:off x="839788" y="457200"/>
            <a:ext cx="3932237" cy="1600200"/>
          </a:xfrm>
        </p:spPr>
        <p:txBody>
          <a:bodyPr anchor="b"/>
          <a:lstStyle>
            <a:lvl1pPr>
              <a:defRPr sz="3200"/>
            </a:lvl1pPr>
          </a:lstStyle>
          <a:p>
            <a:r>
              <a:rPr lang="pt-PT"/>
              <a:t>Clique para editar o estilo de título do Modelo Global</a:t>
            </a:r>
          </a:p>
        </p:txBody>
      </p:sp>
      <p:sp>
        <p:nvSpPr>
          <p:cNvPr id="3" name="Marcador de Posição da Imagem 2">
            <a:extLst>
              <a:ext uri="{FF2B5EF4-FFF2-40B4-BE49-F238E27FC236}">
                <a16:creationId xmlns:a16="http://schemas.microsoft.com/office/drawing/2014/main" id="{46B9E1F0-9B01-49AA-AFE8-14D683AFC2C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PT"/>
          </a:p>
        </p:txBody>
      </p:sp>
      <p:sp>
        <p:nvSpPr>
          <p:cNvPr id="4" name="Marcador de Posição do Texto 3">
            <a:extLst>
              <a:ext uri="{FF2B5EF4-FFF2-40B4-BE49-F238E27FC236}">
                <a16:creationId xmlns:a16="http://schemas.microsoft.com/office/drawing/2014/main" id="{1F96A5A9-82A6-492D-9BE3-94DF31CC83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5" name="Marcador de Posição da Data 4">
            <a:extLst>
              <a:ext uri="{FF2B5EF4-FFF2-40B4-BE49-F238E27FC236}">
                <a16:creationId xmlns:a16="http://schemas.microsoft.com/office/drawing/2014/main" id="{E4E553A5-E130-4E5D-81EC-06F88CC50A65}"/>
              </a:ext>
            </a:extLst>
          </p:cNvPr>
          <p:cNvSpPr>
            <a:spLocks noGrp="1"/>
          </p:cNvSpPr>
          <p:nvPr>
            <p:ph type="dt" sz="half" idx="10"/>
          </p:nvPr>
        </p:nvSpPr>
        <p:spPr/>
        <p:txBody>
          <a:bodyPr/>
          <a:lstStyle/>
          <a:p>
            <a:fld id="{3001AECA-90DF-4387-B5DB-0D904A02E4CB}" type="datetimeFigureOut">
              <a:rPr lang="pt-PT" smtClean="0"/>
              <a:t>26/01/2022</a:t>
            </a:fld>
            <a:endParaRPr lang="pt-PT"/>
          </a:p>
        </p:txBody>
      </p:sp>
      <p:sp>
        <p:nvSpPr>
          <p:cNvPr id="6" name="Marcador de Posição do Rodapé 5">
            <a:extLst>
              <a:ext uri="{FF2B5EF4-FFF2-40B4-BE49-F238E27FC236}">
                <a16:creationId xmlns:a16="http://schemas.microsoft.com/office/drawing/2014/main" id="{683C4B44-0D39-413C-988E-9207D187D9B4}"/>
              </a:ext>
            </a:extLst>
          </p:cNvPr>
          <p:cNvSpPr>
            <a:spLocks noGrp="1"/>
          </p:cNvSpPr>
          <p:nvPr>
            <p:ph type="ftr" sz="quarter" idx="11"/>
          </p:nvPr>
        </p:nvSpPr>
        <p:spPr/>
        <p:txBody>
          <a:bodyPr/>
          <a:lstStyle/>
          <a:p>
            <a:endParaRPr lang="pt-PT"/>
          </a:p>
        </p:txBody>
      </p:sp>
      <p:sp>
        <p:nvSpPr>
          <p:cNvPr id="7" name="Marcador de Posição do Número do Diapositivo 6">
            <a:extLst>
              <a:ext uri="{FF2B5EF4-FFF2-40B4-BE49-F238E27FC236}">
                <a16:creationId xmlns:a16="http://schemas.microsoft.com/office/drawing/2014/main" id="{D2F6A341-C47D-4806-9362-F07FB2EFEFC5}"/>
              </a:ext>
            </a:extLst>
          </p:cNvPr>
          <p:cNvSpPr>
            <a:spLocks noGrp="1"/>
          </p:cNvSpPr>
          <p:nvPr>
            <p:ph type="sldNum" sz="quarter" idx="12"/>
          </p:nvPr>
        </p:nvSpPr>
        <p:spPr/>
        <p:txBody>
          <a:bodyPr/>
          <a:lstStyle/>
          <a:p>
            <a:fld id="{F0847ECF-5A48-4AC2-B5CA-0AF1D5F543AD}" type="slidenum">
              <a:rPr lang="pt-PT" smtClean="0"/>
              <a:t>‹nº›</a:t>
            </a:fld>
            <a:endParaRPr lang="pt-PT"/>
          </a:p>
        </p:txBody>
      </p:sp>
    </p:spTree>
    <p:extLst>
      <p:ext uri="{BB962C8B-B14F-4D97-AF65-F5344CB8AC3E}">
        <p14:creationId xmlns:p14="http://schemas.microsoft.com/office/powerpoint/2010/main" val="25733583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Título 1">
            <a:extLst>
              <a:ext uri="{FF2B5EF4-FFF2-40B4-BE49-F238E27FC236}">
                <a16:creationId xmlns:a16="http://schemas.microsoft.com/office/drawing/2014/main" id="{026637CA-AF1A-4E1B-B163-873E1C55F3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PT"/>
              <a:t>Clique para editar o estilo de título do Modelo Global</a:t>
            </a:r>
          </a:p>
        </p:txBody>
      </p:sp>
      <p:sp>
        <p:nvSpPr>
          <p:cNvPr id="3" name="Marcador de Posição do Texto 2">
            <a:extLst>
              <a:ext uri="{FF2B5EF4-FFF2-40B4-BE49-F238E27FC236}">
                <a16:creationId xmlns:a16="http://schemas.microsoft.com/office/drawing/2014/main" id="{506D90E4-45C6-4DE6-B18C-5A000208D52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a Data 3">
            <a:extLst>
              <a:ext uri="{FF2B5EF4-FFF2-40B4-BE49-F238E27FC236}">
                <a16:creationId xmlns:a16="http://schemas.microsoft.com/office/drawing/2014/main" id="{E192BD2A-A077-4202-A710-CB2C580E6EA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01AECA-90DF-4387-B5DB-0D904A02E4CB}" type="datetimeFigureOut">
              <a:rPr lang="pt-PT" smtClean="0"/>
              <a:t>26/01/2022</a:t>
            </a:fld>
            <a:endParaRPr lang="pt-PT"/>
          </a:p>
        </p:txBody>
      </p:sp>
      <p:sp>
        <p:nvSpPr>
          <p:cNvPr id="5" name="Marcador de Posição do Rodapé 4">
            <a:extLst>
              <a:ext uri="{FF2B5EF4-FFF2-40B4-BE49-F238E27FC236}">
                <a16:creationId xmlns:a16="http://schemas.microsoft.com/office/drawing/2014/main" id="{DFF9208E-2902-46A3-9E57-9B67BD71B3A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PT"/>
          </a:p>
        </p:txBody>
      </p:sp>
      <p:sp>
        <p:nvSpPr>
          <p:cNvPr id="6" name="Marcador de Posição do Número do Diapositivo 5">
            <a:extLst>
              <a:ext uri="{FF2B5EF4-FFF2-40B4-BE49-F238E27FC236}">
                <a16:creationId xmlns:a16="http://schemas.microsoft.com/office/drawing/2014/main" id="{B4718479-BB94-441E-A516-D374DE01F0C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847ECF-5A48-4AC2-B5CA-0AF1D5F543AD}" type="slidenum">
              <a:rPr lang="pt-PT" smtClean="0"/>
              <a:t>‹nº›</a:t>
            </a:fld>
            <a:endParaRPr lang="pt-PT"/>
          </a:p>
        </p:txBody>
      </p:sp>
    </p:spTree>
    <p:extLst>
      <p:ext uri="{BB962C8B-B14F-4D97-AF65-F5344CB8AC3E}">
        <p14:creationId xmlns:p14="http://schemas.microsoft.com/office/powerpoint/2010/main" val="33419117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71.png"/><Relationship Id="rId3" Type="http://schemas.openxmlformats.org/officeDocument/2006/relationships/image" Target="../media/image66.png"/><Relationship Id="rId7" Type="http://schemas.openxmlformats.org/officeDocument/2006/relationships/image" Target="../media/image70.png"/><Relationship Id="rId2" Type="http://schemas.openxmlformats.org/officeDocument/2006/relationships/image" Target="../media/image65.png"/><Relationship Id="rId1" Type="http://schemas.openxmlformats.org/officeDocument/2006/relationships/slideLayout" Target="../slideLayouts/slideLayout2.xml"/><Relationship Id="rId6" Type="http://schemas.openxmlformats.org/officeDocument/2006/relationships/image" Target="../media/image69.png"/><Relationship Id="rId11" Type="http://schemas.openxmlformats.org/officeDocument/2006/relationships/image" Target="../media/image73.png"/><Relationship Id="rId5" Type="http://schemas.openxmlformats.org/officeDocument/2006/relationships/image" Target="../media/image68.png"/><Relationship Id="rId10" Type="http://schemas.openxmlformats.org/officeDocument/2006/relationships/image" Target="../media/image72.png"/><Relationship Id="rId4" Type="http://schemas.openxmlformats.org/officeDocument/2006/relationships/image" Target="../media/image67.png"/><Relationship Id="rId9"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0.jpg"/><Relationship Id="rId3" Type="http://schemas.openxmlformats.org/officeDocument/2006/relationships/image" Target="../media/image5.jpg"/><Relationship Id="rId7" Type="http://schemas.openxmlformats.org/officeDocument/2006/relationships/image" Target="../media/image9.jpg"/><Relationship Id="rId12" Type="http://schemas.openxmlformats.org/officeDocument/2006/relationships/image" Target="../media/image14.jpg"/><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image" Target="../media/image8.jpg"/><Relationship Id="rId11" Type="http://schemas.openxmlformats.org/officeDocument/2006/relationships/image" Target="../media/image13.jpg"/><Relationship Id="rId5" Type="http://schemas.openxmlformats.org/officeDocument/2006/relationships/image" Target="../media/image7.jpg"/><Relationship Id="rId10" Type="http://schemas.openxmlformats.org/officeDocument/2006/relationships/image" Target="../media/image12.jpg"/><Relationship Id="rId4" Type="http://schemas.openxmlformats.org/officeDocument/2006/relationships/image" Target="../media/image6.jpg"/><Relationship Id="rId9" Type="http://schemas.openxmlformats.org/officeDocument/2006/relationships/image" Target="../media/image11.jpg"/></Relationships>
</file>

<file path=ppt/slides/_rels/slide5.xml.rels><?xml version="1.0" encoding="UTF-8" standalone="yes"?>
<Relationships xmlns="http://schemas.openxmlformats.org/package/2006/relationships"><Relationship Id="rId8" Type="http://schemas.openxmlformats.org/officeDocument/2006/relationships/image" Target="../media/image21.jp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jpg"/><Relationship Id="rId1" Type="http://schemas.openxmlformats.org/officeDocument/2006/relationships/slideLayout" Target="../slideLayouts/slideLayout2.xml"/><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jpg"/><Relationship Id="rId9" Type="http://schemas.openxmlformats.org/officeDocument/2006/relationships/image" Target="../media/image22.png"/></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 Id="rId4" Type="http://schemas.openxmlformats.org/officeDocument/2006/relationships/image" Target="../media/image5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3E443FD7-A66B-4AA0-872D-B088B9BC5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ítulo 2">
            <a:extLst>
              <a:ext uri="{FF2B5EF4-FFF2-40B4-BE49-F238E27FC236}">
                <a16:creationId xmlns:a16="http://schemas.microsoft.com/office/drawing/2014/main" id="{7F4AA8C3-AC2C-4EC4-B280-4E51FA03FC89}"/>
              </a:ext>
            </a:extLst>
          </p:cNvPr>
          <p:cNvSpPr>
            <a:spLocks noGrp="1"/>
          </p:cNvSpPr>
          <p:nvPr>
            <p:ph type="subTitle" idx="1"/>
          </p:nvPr>
        </p:nvSpPr>
        <p:spPr>
          <a:xfrm>
            <a:off x="313024" y="5004619"/>
            <a:ext cx="4167115" cy="1853381"/>
          </a:xfrm>
        </p:spPr>
        <p:txBody>
          <a:bodyPr anchor="t">
            <a:normAutofit/>
          </a:bodyPr>
          <a:lstStyle/>
          <a:p>
            <a:pPr algn="l"/>
            <a:r>
              <a:rPr lang="pt-PT" dirty="0"/>
              <a:t>Trabalho realizado por:</a:t>
            </a:r>
          </a:p>
          <a:p>
            <a:pPr algn="l"/>
            <a:r>
              <a:rPr lang="pt-PT" dirty="0"/>
              <a:t>Gil Aguilar, nº 2210512</a:t>
            </a:r>
          </a:p>
          <a:p>
            <a:pPr algn="l"/>
            <a:r>
              <a:rPr lang="pt-PT" dirty="0"/>
              <a:t>Gonçalo Vicente, nº 2210510</a:t>
            </a:r>
          </a:p>
          <a:p>
            <a:pPr algn="l"/>
            <a:r>
              <a:rPr lang="pt-PT" dirty="0"/>
              <a:t>Pedro Santos, nº 2210636</a:t>
            </a:r>
          </a:p>
        </p:txBody>
      </p:sp>
      <p:sp>
        <p:nvSpPr>
          <p:cNvPr id="42" name="Freeform: Shape 41">
            <a:extLst>
              <a:ext uri="{FF2B5EF4-FFF2-40B4-BE49-F238E27FC236}">
                <a16:creationId xmlns:a16="http://schemas.microsoft.com/office/drawing/2014/main" id="{C04BE0EF-3561-49B4-9A29-F283168A9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0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3 h 5154967"/>
              <a:gd name="connsiteX37" fmla="*/ 1625714 w 6184806"/>
              <a:gd name="connsiteY37" fmla="*/ 109243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2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0"/>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3"/>
                  <a:pt x="2445216" y="109243"/>
                </a:cubicBezTo>
                <a:cubicBezTo>
                  <a:pt x="1625714" y="109243"/>
                  <a:pt x="1625714" y="109243"/>
                  <a:pt x="1625714" y="109243"/>
                </a:cubicBezTo>
                <a:cubicBezTo>
                  <a:pt x="1572615" y="109243"/>
                  <a:pt x="1524825" y="137459"/>
                  <a:pt x="1498276" y="183309"/>
                </a:cubicBezTo>
                <a:cubicBezTo>
                  <a:pt x="1089410" y="890450"/>
                  <a:pt x="1089410" y="890450"/>
                  <a:pt x="1089410" y="890450"/>
                </a:cubicBezTo>
                <a:cubicBezTo>
                  <a:pt x="1062860" y="934537"/>
                  <a:pt x="1062860" y="990967"/>
                  <a:pt x="1089410" y="1035054"/>
                </a:cubicBezTo>
                <a:cubicBezTo>
                  <a:pt x="1498276" y="1742196"/>
                  <a:pt x="1498276" y="1742196"/>
                  <a:pt x="1498276" y="1742196"/>
                </a:cubicBezTo>
                <a:cubicBezTo>
                  <a:pt x="1511551" y="1765121"/>
                  <a:pt x="1530135" y="1783637"/>
                  <a:pt x="1552039" y="1796422"/>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Imagem 3">
            <a:extLst>
              <a:ext uri="{FF2B5EF4-FFF2-40B4-BE49-F238E27FC236}">
                <a16:creationId xmlns:a16="http://schemas.microsoft.com/office/drawing/2014/main" id="{04D570EC-9873-481F-909D-98CC4DBFDB0A}"/>
              </a:ext>
            </a:extLst>
          </p:cNvPr>
          <p:cNvPicPr>
            <a:picLocks noChangeAspect="1"/>
          </p:cNvPicPr>
          <p:nvPr/>
        </p:nvPicPr>
        <p:blipFill rotWithShape="1">
          <a:blip r:embed="rId2">
            <a:extLst>
              <a:ext uri="{28A0092B-C50C-407E-A947-70E740481C1C}">
                <a14:useLocalDpi xmlns:a14="http://schemas.microsoft.com/office/drawing/2010/main" val="0"/>
              </a:ext>
            </a:extLst>
          </a:blip>
          <a:srcRect r="2820" b="2"/>
          <a:stretch/>
        </p:blipFill>
        <p:spPr bwMode="auto">
          <a:xfrm>
            <a:off x="7531503" y="2630625"/>
            <a:ext cx="3217333" cy="2214696"/>
          </a:xfrm>
          <a:prstGeom prst="rect">
            <a:avLst/>
          </a:prstGeom>
          <a:noFill/>
        </p:spPr>
      </p:pic>
      <p:pic>
        <p:nvPicPr>
          <p:cNvPr id="1026" name="Picture 2" descr="Image">
            <a:extLst>
              <a:ext uri="{FF2B5EF4-FFF2-40B4-BE49-F238E27FC236}">
                <a16:creationId xmlns:a16="http://schemas.microsoft.com/office/drawing/2014/main" id="{F55C0C66-78FD-4508-837A-57D53557B04E}"/>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670139" y="1406934"/>
            <a:ext cx="3810000" cy="1095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79094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873D677-2F8A-4355-BEE3-293E6865F811}"/>
              </a:ext>
            </a:extLst>
          </p:cNvPr>
          <p:cNvSpPr>
            <a:spLocks noGrp="1"/>
          </p:cNvSpPr>
          <p:nvPr>
            <p:ph type="title"/>
          </p:nvPr>
        </p:nvSpPr>
        <p:spPr/>
        <p:txBody>
          <a:bodyPr/>
          <a:lstStyle/>
          <a:p>
            <a:r>
              <a:rPr lang="pt-PT" dirty="0">
                <a:solidFill>
                  <a:schemeClr val="tx1">
                    <a:lumMod val="85000"/>
                    <a:lumOff val="15000"/>
                  </a:schemeClr>
                </a:solidFill>
              </a:rPr>
              <a:t>Política de Segurança de Informação</a:t>
            </a:r>
            <a:endParaRPr lang="pt-PT" dirty="0"/>
          </a:p>
        </p:txBody>
      </p:sp>
      <p:graphicFrame>
        <p:nvGraphicFramePr>
          <p:cNvPr id="4" name="Marcador de Posição de Conteúdo 2">
            <a:extLst>
              <a:ext uri="{FF2B5EF4-FFF2-40B4-BE49-F238E27FC236}">
                <a16:creationId xmlns:a16="http://schemas.microsoft.com/office/drawing/2014/main" id="{1C53C85D-4AE2-43B2-8FD2-0E1553D97046}"/>
              </a:ext>
            </a:extLst>
          </p:cNvPr>
          <p:cNvGraphicFramePr>
            <a:graphicFrameLocks noGrp="1"/>
          </p:cNvGraphicFramePr>
          <p:nvPr>
            <p:ph idx="1"/>
            <p:extLst>
              <p:ext uri="{D42A27DB-BD31-4B8C-83A1-F6EECF244321}">
                <p14:modId xmlns:p14="http://schemas.microsoft.com/office/powerpoint/2010/main" val="367450075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343448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1ED158-5112-4515-B851-365589DA87E0}"/>
              </a:ext>
            </a:extLst>
          </p:cNvPr>
          <p:cNvSpPr>
            <a:spLocks noGrp="1"/>
          </p:cNvSpPr>
          <p:nvPr>
            <p:ph type="title"/>
          </p:nvPr>
        </p:nvSpPr>
        <p:spPr>
          <a:xfrm>
            <a:off x="395748" y="1867575"/>
            <a:ext cx="4638368" cy="3122850"/>
          </a:xfrm>
        </p:spPr>
        <p:txBody>
          <a:bodyPr>
            <a:normAutofit/>
          </a:bodyPr>
          <a:lstStyle/>
          <a:p>
            <a:r>
              <a:rPr lang="pt-PT" dirty="0">
                <a:solidFill>
                  <a:schemeClr val="tx1">
                    <a:lumMod val="85000"/>
                    <a:lumOff val="15000"/>
                  </a:schemeClr>
                </a:solidFill>
              </a:rPr>
              <a:t>Desenho da Arquitetura e Segurança Perimétrica</a:t>
            </a:r>
            <a:endParaRPr lang="pt-PT" dirty="0"/>
          </a:p>
        </p:txBody>
      </p:sp>
      <p:pic>
        <p:nvPicPr>
          <p:cNvPr id="5" name="Imagem 4">
            <a:extLst>
              <a:ext uri="{FF2B5EF4-FFF2-40B4-BE49-F238E27FC236}">
                <a16:creationId xmlns:a16="http://schemas.microsoft.com/office/drawing/2014/main" id="{4316D70C-E985-4FF7-8989-CEBBF669AFA0}"/>
              </a:ext>
            </a:extLst>
          </p:cNvPr>
          <p:cNvPicPr>
            <a:picLocks noChangeAspect="1"/>
          </p:cNvPicPr>
          <p:nvPr/>
        </p:nvPicPr>
        <p:blipFill rotWithShape="1">
          <a:blip r:embed="rId2">
            <a:extLst>
              <a:ext uri="{28A0092B-C50C-407E-A947-70E740481C1C}">
                <a14:useLocalDpi xmlns:a14="http://schemas.microsoft.com/office/drawing/2010/main" val="0"/>
              </a:ext>
            </a:extLst>
          </a:blip>
          <a:srcRect l="6627" t="7883" r="6444" b="7613"/>
          <a:stretch/>
        </p:blipFill>
        <p:spPr bwMode="auto">
          <a:xfrm>
            <a:off x="3716594" y="-33006"/>
            <a:ext cx="8433984" cy="689100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1262896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DFA216-080C-4C89-9ED2-2E37F1363E85}"/>
              </a:ext>
            </a:extLst>
          </p:cNvPr>
          <p:cNvSpPr>
            <a:spLocks noGrp="1"/>
          </p:cNvSpPr>
          <p:nvPr>
            <p:ph type="title"/>
          </p:nvPr>
        </p:nvSpPr>
        <p:spPr/>
        <p:txBody>
          <a:bodyPr/>
          <a:lstStyle/>
          <a:p>
            <a:r>
              <a:rPr lang="pt-PT" dirty="0">
                <a:solidFill>
                  <a:schemeClr val="tx1">
                    <a:lumMod val="85000"/>
                    <a:lumOff val="15000"/>
                  </a:schemeClr>
                </a:solidFill>
              </a:rPr>
              <a:t>Conformidade com Legislação</a:t>
            </a:r>
            <a:endParaRPr lang="pt-PT" dirty="0"/>
          </a:p>
        </p:txBody>
      </p:sp>
      <p:pic>
        <p:nvPicPr>
          <p:cNvPr id="3074" name="Picture 2" descr="Image">
            <a:extLst>
              <a:ext uri="{FF2B5EF4-FFF2-40B4-BE49-F238E27FC236}">
                <a16:creationId xmlns:a16="http://schemas.microsoft.com/office/drawing/2014/main" id="{93734586-767F-4EB5-84C5-C5E969BD8B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24613" y="1544374"/>
            <a:ext cx="1464086" cy="1445483"/>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Image">
            <a:extLst>
              <a:ext uri="{FF2B5EF4-FFF2-40B4-BE49-F238E27FC236}">
                <a16:creationId xmlns:a16="http://schemas.microsoft.com/office/drawing/2014/main" id="{637AB0BC-1942-486E-A1ED-B822CEE0FD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40792" y="1638291"/>
            <a:ext cx="1464086" cy="1240965"/>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Image">
            <a:extLst>
              <a:ext uri="{FF2B5EF4-FFF2-40B4-BE49-F238E27FC236}">
                <a16:creationId xmlns:a16="http://schemas.microsoft.com/office/drawing/2014/main" id="{3EC47EEF-1E00-4DA5-87B4-09CF83FC96A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8591" y="4000688"/>
            <a:ext cx="1901976" cy="557402"/>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Image">
            <a:extLst>
              <a:ext uri="{FF2B5EF4-FFF2-40B4-BE49-F238E27FC236}">
                <a16:creationId xmlns:a16="http://schemas.microsoft.com/office/drawing/2014/main" id="{D5B4B310-88FA-4AD6-9C11-AF7D8B3BC77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0722" y="1790956"/>
            <a:ext cx="1288592" cy="952607"/>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Image">
            <a:extLst>
              <a:ext uri="{FF2B5EF4-FFF2-40B4-BE49-F238E27FC236}">
                <a16:creationId xmlns:a16="http://schemas.microsoft.com/office/drawing/2014/main" id="{72A1C5DD-A9E4-4DCF-A407-F2E46BD9AB1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41408" y="1502596"/>
            <a:ext cx="2407932" cy="1529037"/>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descr="Image">
            <a:extLst>
              <a:ext uri="{FF2B5EF4-FFF2-40B4-BE49-F238E27FC236}">
                <a16:creationId xmlns:a16="http://schemas.microsoft.com/office/drawing/2014/main" id="{A8B42EE1-7106-4820-B265-BD1AA8B11E2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8591" y="5444248"/>
            <a:ext cx="2708206" cy="812462"/>
          </a:xfrm>
          <a:prstGeom prst="rect">
            <a:avLst/>
          </a:prstGeom>
          <a:noFill/>
          <a:extLst>
            <a:ext uri="{909E8E84-426E-40DD-AFC4-6F175D3DCCD1}">
              <a14:hiddenFill xmlns:a14="http://schemas.microsoft.com/office/drawing/2010/main">
                <a:solidFill>
                  <a:srgbClr val="FFFFFF"/>
                </a:solidFill>
              </a14:hiddenFill>
            </a:ext>
          </a:extLst>
        </p:spPr>
      </p:pic>
      <p:pic>
        <p:nvPicPr>
          <p:cNvPr id="3086" name="Picture 14" descr="Image">
            <a:extLst>
              <a:ext uri="{FF2B5EF4-FFF2-40B4-BE49-F238E27FC236}">
                <a16:creationId xmlns:a16="http://schemas.microsoft.com/office/drawing/2014/main" id="{08351C6E-487D-4F98-8062-456D76B6484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01106" y="1423673"/>
            <a:ext cx="1589788" cy="1833200"/>
          </a:xfrm>
          <a:prstGeom prst="rect">
            <a:avLst/>
          </a:prstGeom>
          <a:noFill/>
          <a:extLst>
            <a:ext uri="{909E8E84-426E-40DD-AFC4-6F175D3DCCD1}">
              <a14:hiddenFill xmlns:a14="http://schemas.microsoft.com/office/drawing/2010/main">
                <a:solidFill>
                  <a:srgbClr val="FFFFFF"/>
                </a:solidFill>
              </a14:hiddenFill>
            </a:ext>
          </a:extLst>
        </p:spPr>
      </p:pic>
      <p:pic>
        <p:nvPicPr>
          <p:cNvPr id="11" name="Imagem 10">
            <a:extLst>
              <a:ext uri="{FF2B5EF4-FFF2-40B4-BE49-F238E27FC236}">
                <a16:creationId xmlns:a16="http://schemas.microsoft.com/office/drawing/2014/main" id="{E5DAEDBA-F5BF-4A0C-9066-B3397D46B4D5}"/>
              </a:ext>
            </a:extLst>
          </p:cNvPr>
          <p:cNvPicPr>
            <a:picLocks noChangeAspect="1"/>
          </p:cNvPicPr>
          <p:nvPr/>
        </p:nvPicPr>
        <p:blipFill rotWithShape="1">
          <a:blip r:embed="rId9">
            <a:extLst>
              <a:ext uri="{28A0092B-C50C-407E-A947-70E740481C1C}">
                <a14:useLocalDpi xmlns:a14="http://schemas.microsoft.com/office/drawing/2010/main" val="0"/>
              </a:ext>
            </a:extLst>
          </a:blip>
          <a:srcRect r="2820" b="2"/>
          <a:stretch/>
        </p:blipFill>
        <p:spPr bwMode="auto">
          <a:xfrm>
            <a:off x="4776472" y="4931146"/>
            <a:ext cx="1925673" cy="1325564"/>
          </a:xfrm>
          <a:prstGeom prst="rect">
            <a:avLst/>
          </a:prstGeom>
          <a:noFill/>
        </p:spPr>
      </p:pic>
      <p:pic>
        <p:nvPicPr>
          <p:cNvPr id="3088" name="Picture 16" descr="Image">
            <a:extLst>
              <a:ext uri="{FF2B5EF4-FFF2-40B4-BE49-F238E27FC236}">
                <a16:creationId xmlns:a16="http://schemas.microsoft.com/office/drawing/2014/main" id="{835259D7-40C8-4829-97DF-E0D8DF67C5E6}"/>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463026" y="4631090"/>
            <a:ext cx="1925673" cy="1925673"/>
          </a:xfrm>
          <a:prstGeom prst="rect">
            <a:avLst/>
          </a:prstGeom>
          <a:noFill/>
          <a:extLst>
            <a:ext uri="{909E8E84-426E-40DD-AFC4-6F175D3DCCD1}">
              <a14:hiddenFill xmlns:a14="http://schemas.microsoft.com/office/drawing/2010/main">
                <a:solidFill>
                  <a:srgbClr val="FFFFFF"/>
                </a:solidFill>
              </a14:hiddenFill>
            </a:ext>
          </a:extLst>
        </p:spPr>
      </p:pic>
      <p:pic>
        <p:nvPicPr>
          <p:cNvPr id="3090" name="Picture 18" descr="Image">
            <a:extLst>
              <a:ext uri="{FF2B5EF4-FFF2-40B4-BE49-F238E27FC236}">
                <a16:creationId xmlns:a16="http://schemas.microsoft.com/office/drawing/2014/main" id="{205EC987-0830-4A9B-90B6-9966BCE41E9F}"/>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680976" y="5308790"/>
            <a:ext cx="2082287" cy="570275"/>
          </a:xfrm>
          <a:prstGeom prst="rect">
            <a:avLst/>
          </a:prstGeom>
          <a:noFill/>
          <a:extLst>
            <a:ext uri="{909E8E84-426E-40DD-AFC4-6F175D3DCCD1}">
              <a14:hiddenFill xmlns:a14="http://schemas.microsoft.com/office/drawing/2010/main">
                <a:solidFill>
                  <a:srgbClr val="FFFFFF"/>
                </a:solidFill>
              </a14:hiddenFill>
            </a:ext>
          </a:extLst>
        </p:spPr>
      </p:pic>
      <p:sp>
        <p:nvSpPr>
          <p:cNvPr id="4" name="Seta: Para Baixo 3">
            <a:extLst>
              <a:ext uri="{FF2B5EF4-FFF2-40B4-BE49-F238E27FC236}">
                <a16:creationId xmlns:a16="http://schemas.microsoft.com/office/drawing/2014/main" id="{EA49BB9B-643E-40B5-952C-9D42927F8772}"/>
              </a:ext>
            </a:extLst>
          </p:cNvPr>
          <p:cNvSpPr/>
          <p:nvPr/>
        </p:nvSpPr>
        <p:spPr>
          <a:xfrm>
            <a:off x="10476189" y="3124483"/>
            <a:ext cx="393291" cy="17085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5" name="Seta: Para Baixo 14">
            <a:extLst>
              <a:ext uri="{FF2B5EF4-FFF2-40B4-BE49-F238E27FC236}">
                <a16:creationId xmlns:a16="http://schemas.microsoft.com/office/drawing/2014/main" id="{10503E5F-6FB7-4492-88EA-7F1A4A5CC09F}"/>
              </a:ext>
            </a:extLst>
          </p:cNvPr>
          <p:cNvSpPr/>
          <p:nvPr/>
        </p:nvSpPr>
        <p:spPr>
          <a:xfrm rot="2417167">
            <a:off x="7032079" y="2811836"/>
            <a:ext cx="393291" cy="233910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6" name="Seta: Para Baixo 15">
            <a:extLst>
              <a:ext uri="{FF2B5EF4-FFF2-40B4-BE49-F238E27FC236}">
                <a16:creationId xmlns:a16="http://schemas.microsoft.com/office/drawing/2014/main" id="{334C9399-D984-4724-9DF8-17DD069D79D1}"/>
              </a:ext>
            </a:extLst>
          </p:cNvPr>
          <p:cNvSpPr/>
          <p:nvPr/>
        </p:nvSpPr>
        <p:spPr>
          <a:xfrm>
            <a:off x="8436901" y="3146426"/>
            <a:ext cx="393291" cy="17085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40730513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D3E532-4565-45BC-8477-EBD25F4200C7}"/>
              </a:ext>
            </a:extLst>
          </p:cNvPr>
          <p:cNvSpPr>
            <a:spLocks noGrp="1"/>
          </p:cNvSpPr>
          <p:nvPr>
            <p:ph type="title"/>
          </p:nvPr>
        </p:nvSpPr>
        <p:spPr/>
        <p:txBody>
          <a:bodyPr/>
          <a:lstStyle/>
          <a:p>
            <a:r>
              <a:rPr lang="pt-PT" dirty="0">
                <a:solidFill>
                  <a:schemeClr val="tx1">
                    <a:lumMod val="85000"/>
                    <a:lumOff val="15000"/>
                  </a:schemeClr>
                </a:solidFill>
              </a:rPr>
              <a:t>Política de Uso Aceitável</a:t>
            </a:r>
            <a:endParaRPr lang="pt-PT" dirty="0"/>
          </a:p>
        </p:txBody>
      </p:sp>
      <p:graphicFrame>
        <p:nvGraphicFramePr>
          <p:cNvPr id="4" name="Marcador de Posição de Conteúdo 2">
            <a:extLst>
              <a:ext uri="{FF2B5EF4-FFF2-40B4-BE49-F238E27FC236}">
                <a16:creationId xmlns:a16="http://schemas.microsoft.com/office/drawing/2014/main" id="{B6FB178E-CABE-4113-97F1-FBA23618DFF8}"/>
              </a:ext>
            </a:extLst>
          </p:cNvPr>
          <p:cNvGraphicFramePr>
            <a:graphicFrameLocks noGrp="1"/>
          </p:cNvGraphicFramePr>
          <p:nvPr>
            <p:ph idx="1"/>
            <p:extLst>
              <p:ext uri="{D42A27DB-BD31-4B8C-83A1-F6EECF244321}">
                <p14:modId xmlns:p14="http://schemas.microsoft.com/office/powerpoint/2010/main" val="310212353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921051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Marcador de Posição de Conteúdo 2">
            <a:extLst>
              <a:ext uri="{FF2B5EF4-FFF2-40B4-BE49-F238E27FC236}">
                <a16:creationId xmlns:a16="http://schemas.microsoft.com/office/drawing/2014/main" id="{4D57B1DC-BFBE-4501-96CD-9C90209837D6}"/>
              </a:ext>
            </a:extLst>
          </p:cNvPr>
          <p:cNvGraphicFramePr>
            <a:graphicFrameLocks noGrp="1"/>
          </p:cNvGraphicFramePr>
          <p:nvPr>
            <p:ph idx="1"/>
            <p:extLst>
              <p:ext uri="{D42A27DB-BD31-4B8C-83A1-F6EECF244321}">
                <p14:modId xmlns:p14="http://schemas.microsoft.com/office/powerpoint/2010/main" val="910358549"/>
              </p:ext>
            </p:extLst>
          </p:nvPr>
        </p:nvGraphicFramePr>
        <p:xfrm>
          <a:off x="838200" y="1337187"/>
          <a:ext cx="10515600" cy="48397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881502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6">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Freeform: Shape 8">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4" name="Freeform: Shape 10">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5" name="Freeform: Shape 12">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6" name="Rectangle 14">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Freeform: Shape 16">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Rectangle 18">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49" name="Freeform: Shape 20">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0" name="Freeform: Shape 22">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Título 1">
            <a:extLst>
              <a:ext uri="{FF2B5EF4-FFF2-40B4-BE49-F238E27FC236}">
                <a16:creationId xmlns:a16="http://schemas.microsoft.com/office/drawing/2014/main" id="{D78EE548-6DBB-4E82-85D4-C3274FCE0A8E}"/>
              </a:ext>
            </a:extLst>
          </p:cNvPr>
          <p:cNvSpPr>
            <a:spLocks noGrp="1"/>
          </p:cNvSpPr>
          <p:nvPr>
            <p:ph type="title"/>
          </p:nvPr>
        </p:nvSpPr>
        <p:spPr>
          <a:xfrm>
            <a:off x="3204642" y="2353641"/>
            <a:ext cx="5782716" cy="2150719"/>
          </a:xfrm>
          <a:noFill/>
        </p:spPr>
        <p:txBody>
          <a:bodyPr vert="horz" lIns="91440" tIns="45720" rIns="91440" bIns="45720" rtlCol="0" anchor="ctr">
            <a:normAutofit/>
          </a:bodyPr>
          <a:lstStyle/>
          <a:p>
            <a:pPr algn="ctr"/>
            <a:r>
              <a:rPr lang="en-US" sz="3600" kern="1200">
                <a:solidFill>
                  <a:srgbClr val="080808"/>
                </a:solidFill>
                <a:latin typeface="+mj-lt"/>
                <a:ea typeface="+mj-ea"/>
                <a:cs typeface="+mj-cs"/>
              </a:rPr>
              <a:t>Conclusão</a:t>
            </a:r>
          </a:p>
        </p:txBody>
      </p:sp>
      <p:sp>
        <p:nvSpPr>
          <p:cNvPr id="25" name="Freeform: Shape 24">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 name="Rectangle 26">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7367184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2A312B9C-238A-467F-839A-217A32923EE7}"/>
              </a:ext>
            </a:extLst>
          </p:cNvPr>
          <p:cNvSpPr>
            <a:spLocks noGrp="1"/>
          </p:cNvSpPr>
          <p:nvPr>
            <p:ph type="title"/>
          </p:nvPr>
        </p:nvSpPr>
        <p:spPr>
          <a:xfrm>
            <a:off x="1137036" y="548640"/>
            <a:ext cx="9543405" cy="1188720"/>
          </a:xfrm>
        </p:spPr>
        <p:txBody>
          <a:bodyPr>
            <a:normAutofit/>
          </a:bodyPr>
          <a:lstStyle/>
          <a:p>
            <a:r>
              <a:rPr lang="pt-PT" b="1">
                <a:solidFill>
                  <a:schemeClr val="tx1">
                    <a:lumMod val="85000"/>
                    <a:lumOff val="15000"/>
                  </a:schemeClr>
                </a:solidFill>
              </a:rPr>
              <a:t>Índice</a:t>
            </a:r>
          </a:p>
        </p:txBody>
      </p:sp>
      <p:sp>
        <p:nvSpPr>
          <p:cNvPr id="13" name="Marcador de Posição de Conteúdo 2">
            <a:extLst>
              <a:ext uri="{FF2B5EF4-FFF2-40B4-BE49-F238E27FC236}">
                <a16:creationId xmlns:a16="http://schemas.microsoft.com/office/drawing/2014/main" id="{AD7EF09D-8047-4FE9-B70A-426D3739AD09}"/>
              </a:ext>
            </a:extLst>
          </p:cNvPr>
          <p:cNvSpPr>
            <a:spLocks noGrp="1"/>
          </p:cNvSpPr>
          <p:nvPr>
            <p:ph idx="1"/>
          </p:nvPr>
        </p:nvSpPr>
        <p:spPr>
          <a:xfrm>
            <a:off x="1957987" y="2285996"/>
            <a:ext cx="8276026" cy="4254170"/>
          </a:xfrm>
        </p:spPr>
        <p:txBody>
          <a:bodyPr anchor="ctr">
            <a:normAutofit lnSpcReduction="10000"/>
          </a:bodyPr>
          <a:lstStyle/>
          <a:p>
            <a:r>
              <a:rPr lang="pt-PT" dirty="0">
                <a:solidFill>
                  <a:schemeClr val="tx1">
                    <a:lumMod val="85000"/>
                    <a:lumOff val="15000"/>
                  </a:schemeClr>
                </a:solidFill>
              </a:rPr>
              <a:t>Ambiente Empresarial</a:t>
            </a:r>
          </a:p>
          <a:p>
            <a:r>
              <a:rPr lang="pt-PT" dirty="0">
                <a:solidFill>
                  <a:schemeClr val="tx1">
                    <a:lumMod val="85000"/>
                    <a:lumOff val="15000"/>
                  </a:schemeClr>
                </a:solidFill>
              </a:rPr>
              <a:t>Arquitetura do Sistema de Informação</a:t>
            </a:r>
          </a:p>
          <a:p>
            <a:r>
              <a:rPr lang="pt-PT" dirty="0">
                <a:solidFill>
                  <a:schemeClr val="tx1">
                    <a:lumMod val="85000"/>
                    <a:lumOff val="15000"/>
                  </a:schemeClr>
                </a:solidFill>
              </a:rPr>
              <a:t>Funções e Atividades Críticas da Organização</a:t>
            </a:r>
          </a:p>
          <a:p>
            <a:r>
              <a:rPr lang="pt-PT" dirty="0">
                <a:solidFill>
                  <a:schemeClr val="tx1">
                    <a:lumMod val="85000"/>
                    <a:lumOff val="15000"/>
                  </a:schemeClr>
                </a:solidFill>
              </a:rPr>
              <a:t>Identificação do Responsável de Segurança</a:t>
            </a:r>
          </a:p>
          <a:p>
            <a:r>
              <a:rPr lang="pt-PT" dirty="0">
                <a:solidFill>
                  <a:schemeClr val="tx1">
                    <a:lumMod val="85000"/>
                    <a:lumOff val="15000"/>
                  </a:schemeClr>
                </a:solidFill>
              </a:rPr>
              <a:t>Metodologia de Análise de Risco</a:t>
            </a:r>
          </a:p>
          <a:p>
            <a:r>
              <a:rPr lang="pt-PT" dirty="0">
                <a:solidFill>
                  <a:schemeClr val="tx1">
                    <a:lumMod val="85000"/>
                    <a:lumOff val="15000"/>
                  </a:schemeClr>
                </a:solidFill>
              </a:rPr>
              <a:t>Política de Segurança de Informação</a:t>
            </a:r>
          </a:p>
          <a:p>
            <a:r>
              <a:rPr lang="pt-PT" dirty="0">
                <a:solidFill>
                  <a:schemeClr val="tx1">
                    <a:lumMod val="85000"/>
                    <a:lumOff val="15000"/>
                  </a:schemeClr>
                </a:solidFill>
              </a:rPr>
              <a:t>Desenho da Arquitetura e Segurança Perimétrica</a:t>
            </a:r>
          </a:p>
          <a:p>
            <a:r>
              <a:rPr lang="pt-PT" dirty="0">
                <a:solidFill>
                  <a:schemeClr val="tx1">
                    <a:lumMod val="85000"/>
                    <a:lumOff val="15000"/>
                  </a:schemeClr>
                </a:solidFill>
              </a:rPr>
              <a:t>Conformidade com Legislação</a:t>
            </a:r>
          </a:p>
          <a:p>
            <a:r>
              <a:rPr lang="pt-PT" dirty="0">
                <a:solidFill>
                  <a:schemeClr val="tx1">
                    <a:lumMod val="85000"/>
                    <a:lumOff val="15000"/>
                  </a:schemeClr>
                </a:solidFill>
              </a:rPr>
              <a:t>Política de Uso Aceitável</a:t>
            </a:r>
          </a:p>
        </p:txBody>
      </p:sp>
      <p:sp>
        <p:nvSpPr>
          <p:cNvPr id="12" name="Freeform: Shape 1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721650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56AC5B-5D45-418B-ACCE-0CCDAE178570}"/>
              </a:ext>
            </a:extLst>
          </p:cNvPr>
          <p:cNvSpPr>
            <a:spLocks noGrp="1"/>
          </p:cNvSpPr>
          <p:nvPr>
            <p:ph type="title"/>
          </p:nvPr>
        </p:nvSpPr>
        <p:spPr>
          <a:xfrm>
            <a:off x="838200" y="365125"/>
            <a:ext cx="5159477" cy="1325563"/>
          </a:xfrm>
        </p:spPr>
        <p:txBody>
          <a:bodyPr/>
          <a:lstStyle/>
          <a:p>
            <a:r>
              <a:rPr lang="pt-PT" dirty="0"/>
              <a:t>Ambiente empresarial</a:t>
            </a:r>
          </a:p>
        </p:txBody>
      </p:sp>
      <p:pic>
        <p:nvPicPr>
          <p:cNvPr id="5" name="Imagem 4">
            <a:extLst>
              <a:ext uri="{FF2B5EF4-FFF2-40B4-BE49-F238E27FC236}">
                <a16:creationId xmlns:a16="http://schemas.microsoft.com/office/drawing/2014/main" id="{141E35BF-3DA8-4609-8F20-2EA67D4D03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73818" y="481782"/>
            <a:ext cx="6218182" cy="6376218"/>
          </a:xfrm>
          <a:prstGeom prst="rect">
            <a:avLst/>
          </a:prstGeom>
        </p:spPr>
      </p:pic>
      <p:sp>
        <p:nvSpPr>
          <p:cNvPr id="7" name="CaixaDeTexto 6">
            <a:extLst>
              <a:ext uri="{FF2B5EF4-FFF2-40B4-BE49-F238E27FC236}">
                <a16:creationId xmlns:a16="http://schemas.microsoft.com/office/drawing/2014/main" id="{95749A40-FA17-4E5D-B0A9-B6DC52C6B107}"/>
              </a:ext>
            </a:extLst>
          </p:cNvPr>
          <p:cNvSpPr txBox="1"/>
          <p:nvPr/>
        </p:nvSpPr>
        <p:spPr>
          <a:xfrm>
            <a:off x="953729" y="2104103"/>
            <a:ext cx="4709652" cy="4247317"/>
          </a:xfrm>
          <a:prstGeom prst="rect">
            <a:avLst/>
          </a:prstGeom>
          <a:noFill/>
        </p:spPr>
        <p:txBody>
          <a:bodyPr wrap="square" rtlCol="0">
            <a:spAutoFit/>
          </a:bodyPr>
          <a:lstStyle/>
          <a:p>
            <a:pPr marL="285750" indent="-285750">
              <a:buFont typeface="Arial" panose="020B0604020202020204" pitchFamily="34" charset="0"/>
              <a:buChar char="•"/>
            </a:pPr>
            <a:r>
              <a:rPr lang="pt-PT" dirty="0"/>
              <a:t>Produção animal (suínos, bovinos e perus)</a:t>
            </a:r>
          </a:p>
          <a:p>
            <a:pPr marL="285750" indent="-285750">
              <a:buFont typeface="Arial" panose="020B0604020202020204" pitchFamily="34" charset="0"/>
              <a:buChar char="•"/>
            </a:pPr>
            <a:endParaRPr lang="pt-PT" dirty="0"/>
          </a:p>
          <a:p>
            <a:pPr marL="285750" indent="-285750">
              <a:buFont typeface="Arial" panose="020B0604020202020204" pitchFamily="34" charset="0"/>
              <a:buChar char="•"/>
            </a:pPr>
            <a:r>
              <a:rPr lang="pt-PT" dirty="0"/>
              <a:t>400 colaboradores</a:t>
            </a:r>
          </a:p>
          <a:p>
            <a:endParaRPr lang="pt-PT" dirty="0"/>
          </a:p>
          <a:p>
            <a:pPr marL="285750" indent="-285750">
              <a:buFont typeface="Arial" panose="020B0604020202020204" pitchFamily="34" charset="0"/>
              <a:buChar char="•"/>
            </a:pPr>
            <a:r>
              <a:rPr lang="pt-PT" dirty="0"/>
              <a:t>Principais parceiros de negócio</a:t>
            </a:r>
          </a:p>
          <a:p>
            <a:pPr marL="742950" lvl="1" indent="-285750">
              <a:buFont typeface="Arial" panose="020B0604020202020204" pitchFamily="34" charset="0"/>
              <a:buChar char="•"/>
            </a:pPr>
            <a:r>
              <a:rPr lang="pt-PT" dirty="0"/>
              <a:t>Sonae</a:t>
            </a:r>
          </a:p>
          <a:p>
            <a:pPr marL="742950" lvl="1" indent="-285750">
              <a:buFont typeface="Arial" panose="020B0604020202020204" pitchFamily="34" charset="0"/>
              <a:buChar char="•"/>
            </a:pPr>
            <a:r>
              <a:rPr lang="pt-PT" dirty="0" err="1"/>
              <a:t>Intermarché</a:t>
            </a:r>
            <a:endParaRPr lang="pt-PT" dirty="0"/>
          </a:p>
          <a:p>
            <a:pPr marL="742950" lvl="1" indent="-285750">
              <a:buFont typeface="Arial" panose="020B0604020202020204" pitchFamily="34" charset="0"/>
              <a:buChar char="•"/>
            </a:pPr>
            <a:r>
              <a:rPr lang="pt-PT" dirty="0"/>
              <a:t>Jerónimo Martins</a:t>
            </a:r>
          </a:p>
          <a:p>
            <a:pPr marL="742950" lvl="1" indent="-285750">
              <a:buFont typeface="Arial" panose="020B0604020202020204" pitchFamily="34" charset="0"/>
              <a:buChar char="•"/>
            </a:pPr>
            <a:r>
              <a:rPr lang="pt-PT" dirty="0"/>
              <a:t>China</a:t>
            </a:r>
          </a:p>
          <a:p>
            <a:pPr marL="285750" indent="-285750">
              <a:buFont typeface="Arial" panose="020B0604020202020204" pitchFamily="34" charset="0"/>
              <a:buChar char="•"/>
            </a:pPr>
            <a:endParaRPr lang="pt-PT" dirty="0"/>
          </a:p>
          <a:p>
            <a:pPr marL="285750" indent="-285750">
              <a:buFont typeface="Arial" panose="020B0604020202020204" pitchFamily="34" charset="0"/>
              <a:buChar char="•"/>
            </a:pPr>
            <a:r>
              <a:rPr lang="pt-PT" dirty="0"/>
              <a:t>Outsourcing</a:t>
            </a:r>
          </a:p>
          <a:p>
            <a:pPr marL="285750" indent="-285750">
              <a:buFont typeface="Arial" panose="020B0604020202020204" pitchFamily="34" charset="0"/>
              <a:buChar char="•"/>
            </a:pPr>
            <a:endParaRPr lang="pt-PT" dirty="0"/>
          </a:p>
          <a:p>
            <a:pPr marL="285750" indent="-285750">
              <a:buFont typeface="Arial" panose="020B0604020202020204" pitchFamily="34" charset="0"/>
              <a:buChar char="•"/>
            </a:pPr>
            <a:r>
              <a:rPr lang="pt-PT" dirty="0"/>
              <a:t>ISO 22000</a:t>
            </a:r>
          </a:p>
          <a:p>
            <a:pPr lvl="1"/>
            <a:endParaRPr lang="pt-PT" dirty="0"/>
          </a:p>
          <a:p>
            <a:pPr lvl="1"/>
            <a:endParaRPr lang="pt-PT" dirty="0"/>
          </a:p>
        </p:txBody>
      </p:sp>
    </p:spTree>
    <p:extLst>
      <p:ext uri="{BB962C8B-B14F-4D97-AF65-F5344CB8AC3E}">
        <p14:creationId xmlns:p14="http://schemas.microsoft.com/office/powerpoint/2010/main" val="2963968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C2E0B6-4D90-4711-B4B0-C7CF85DBB0C4}"/>
              </a:ext>
            </a:extLst>
          </p:cNvPr>
          <p:cNvSpPr>
            <a:spLocks noGrp="1"/>
          </p:cNvSpPr>
          <p:nvPr>
            <p:ph type="title"/>
          </p:nvPr>
        </p:nvSpPr>
        <p:spPr/>
        <p:txBody>
          <a:bodyPr/>
          <a:lstStyle/>
          <a:p>
            <a:r>
              <a:rPr lang="pt-PT" dirty="0"/>
              <a:t>Arquitetura do Sistema de Informação</a:t>
            </a:r>
          </a:p>
        </p:txBody>
      </p:sp>
      <p:pic>
        <p:nvPicPr>
          <p:cNvPr id="6" name="Imagem 5" descr="Uma imagem com texto, recibo, captura de ecrã&#10;&#10;Descrição gerada automaticamente">
            <a:extLst>
              <a:ext uri="{FF2B5EF4-FFF2-40B4-BE49-F238E27FC236}">
                <a16:creationId xmlns:a16="http://schemas.microsoft.com/office/drawing/2014/main" id="{AEAD3944-E014-455B-BEA8-9BE1C03DCD76}"/>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74055" y="1447165"/>
            <a:ext cx="5579745" cy="5410835"/>
          </a:xfrm>
          <a:prstGeom prst="rect">
            <a:avLst/>
          </a:prstGeom>
          <a:noFill/>
          <a:ln>
            <a:noFill/>
          </a:ln>
        </p:spPr>
      </p:pic>
      <p:pic>
        <p:nvPicPr>
          <p:cNvPr id="4" name="Imagem 3">
            <a:extLst>
              <a:ext uri="{FF2B5EF4-FFF2-40B4-BE49-F238E27FC236}">
                <a16:creationId xmlns:a16="http://schemas.microsoft.com/office/drawing/2014/main" id="{A6C41481-65DA-4214-846F-D523B29AE0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28" y="1922506"/>
            <a:ext cx="1537524" cy="1078561"/>
          </a:xfrm>
          <a:prstGeom prst="rect">
            <a:avLst/>
          </a:prstGeom>
        </p:spPr>
      </p:pic>
      <p:pic>
        <p:nvPicPr>
          <p:cNvPr id="7" name="Imagem 6">
            <a:extLst>
              <a:ext uri="{FF2B5EF4-FFF2-40B4-BE49-F238E27FC236}">
                <a16:creationId xmlns:a16="http://schemas.microsoft.com/office/drawing/2014/main" id="{81AA3391-A7D5-4528-A316-E015F7BF4E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86279" y="1962837"/>
            <a:ext cx="1576197" cy="978901"/>
          </a:xfrm>
          <a:prstGeom prst="rect">
            <a:avLst/>
          </a:prstGeom>
        </p:spPr>
      </p:pic>
      <p:pic>
        <p:nvPicPr>
          <p:cNvPr id="9" name="Imagem 8">
            <a:extLst>
              <a:ext uri="{FF2B5EF4-FFF2-40B4-BE49-F238E27FC236}">
                <a16:creationId xmlns:a16="http://schemas.microsoft.com/office/drawing/2014/main" id="{D6CBD0DA-7BA8-4680-B37B-EC4ABEC6C67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80422" y="1995256"/>
            <a:ext cx="1537525" cy="914061"/>
          </a:xfrm>
          <a:prstGeom prst="rect">
            <a:avLst/>
          </a:prstGeom>
        </p:spPr>
      </p:pic>
      <p:pic>
        <p:nvPicPr>
          <p:cNvPr id="11" name="Imagem 10">
            <a:extLst>
              <a:ext uri="{FF2B5EF4-FFF2-40B4-BE49-F238E27FC236}">
                <a16:creationId xmlns:a16="http://schemas.microsoft.com/office/drawing/2014/main" id="{25A3EF5F-60B2-40E9-ACF4-B3690F3E645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101" y="3207650"/>
            <a:ext cx="1576198" cy="1072046"/>
          </a:xfrm>
          <a:prstGeom prst="rect">
            <a:avLst/>
          </a:prstGeom>
        </p:spPr>
      </p:pic>
      <p:pic>
        <p:nvPicPr>
          <p:cNvPr id="13" name="Imagem 12">
            <a:extLst>
              <a:ext uri="{FF2B5EF4-FFF2-40B4-BE49-F238E27FC236}">
                <a16:creationId xmlns:a16="http://schemas.microsoft.com/office/drawing/2014/main" id="{6BE2DBE5-5D4C-440C-AABF-93CBF51344A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758573" y="3260348"/>
            <a:ext cx="1431607" cy="892234"/>
          </a:xfrm>
          <a:prstGeom prst="rect">
            <a:avLst/>
          </a:prstGeom>
        </p:spPr>
      </p:pic>
      <p:pic>
        <p:nvPicPr>
          <p:cNvPr id="15" name="Imagem 14">
            <a:extLst>
              <a:ext uri="{FF2B5EF4-FFF2-40B4-BE49-F238E27FC236}">
                <a16:creationId xmlns:a16="http://schemas.microsoft.com/office/drawing/2014/main" id="{39264BF0-2C2F-4BAE-AE43-5F5472E4E39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646887" y="3189125"/>
            <a:ext cx="1404591" cy="1034679"/>
          </a:xfrm>
          <a:prstGeom prst="rect">
            <a:avLst/>
          </a:prstGeom>
        </p:spPr>
      </p:pic>
      <p:pic>
        <p:nvPicPr>
          <p:cNvPr id="17" name="Imagem 16">
            <a:extLst>
              <a:ext uri="{FF2B5EF4-FFF2-40B4-BE49-F238E27FC236}">
                <a16:creationId xmlns:a16="http://schemas.microsoft.com/office/drawing/2014/main" id="{F2AC3BA9-2A32-4550-887A-FEEC473869E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774757" y="4599791"/>
            <a:ext cx="1553537" cy="892234"/>
          </a:xfrm>
          <a:prstGeom prst="rect">
            <a:avLst/>
          </a:prstGeom>
        </p:spPr>
      </p:pic>
      <p:pic>
        <p:nvPicPr>
          <p:cNvPr id="19" name="Imagem 18">
            <a:extLst>
              <a:ext uri="{FF2B5EF4-FFF2-40B4-BE49-F238E27FC236}">
                <a16:creationId xmlns:a16="http://schemas.microsoft.com/office/drawing/2014/main" id="{C2567D84-1B7B-428B-B0B6-6DECF693C892}"/>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24440" y="4599791"/>
            <a:ext cx="1431607" cy="920319"/>
          </a:xfrm>
          <a:prstGeom prst="rect">
            <a:avLst/>
          </a:prstGeom>
        </p:spPr>
      </p:pic>
      <p:pic>
        <p:nvPicPr>
          <p:cNvPr id="5" name="Imagem 4">
            <a:extLst>
              <a:ext uri="{FF2B5EF4-FFF2-40B4-BE49-F238E27FC236}">
                <a16:creationId xmlns:a16="http://schemas.microsoft.com/office/drawing/2014/main" id="{A31B7E63-DCFA-47D4-885C-DCC9596DC956}"/>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557122" y="4514585"/>
            <a:ext cx="1584123" cy="1005525"/>
          </a:xfrm>
          <a:prstGeom prst="rect">
            <a:avLst/>
          </a:prstGeom>
        </p:spPr>
      </p:pic>
      <p:pic>
        <p:nvPicPr>
          <p:cNvPr id="10" name="Imagem 9">
            <a:extLst>
              <a:ext uri="{FF2B5EF4-FFF2-40B4-BE49-F238E27FC236}">
                <a16:creationId xmlns:a16="http://schemas.microsoft.com/office/drawing/2014/main" id="{5E44162B-6632-4F4B-A4ED-F8F463C3A612}"/>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827386" y="5812121"/>
            <a:ext cx="1448280" cy="919299"/>
          </a:xfrm>
          <a:prstGeom prst="rect">
            <a:avLst/>
          </a:prstGeom>
        </p:spPr>
      </p:pic>
    </p:spTree>
    <p:extLst>
      <p:ext uri="{BB962C8B-B14F-4D97-AF65-F5344CB8AC3E}">
        <p14:creationId xmlns:p14="http://schemas.microsoft.com/office/powerpoint/2010/main" val="7342646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descr="Uma imagem com texto&#10;&#10;Descrição gerada automaticamente">
            <a:extLst>
              <a:ext uri="{FF2B5EF4-FFF2-40B4-BE49-F238E27FC236}">
                <a16:creationId xmlns:a16="http://schemas.microsoft.com/office/drawing/2014/main" id="{5017617B-BE74-4DDF-A55E-898AF2AA07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7259" y="4407463"/>
            <a:ext cx="2143125" cy="2143125"/>
          </a:xfrm>
          <a:prstGeom prst="rect">
            <a:avLst/>
          </a:prstGeom>
        </p:spPr>
      </p:pic>
      <p:pic>
        <p:nvPicPr>
          <p:cNvPr id="7" name="Imagem 6">
            <a:extLst>
              <a:ext uri="{FF2B5EF4-FFF2-40B4-BE49-F238E27FC236}">
                <a16:creationId xmlns:a16="http://schemas.microsoft.com/office/drawing/2014/main" id="{276C9DB2-2270-4811-A00A-253DAD4144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3472" y="2784987"/>
            <a:ext cx="1790700" cy="828675"/>
          </a:xfrm>
          <a:prstGeom prst="rect">
            <a:avLst/>
          </a:prstGeom>
        </p:spPr>
      </p:pic>
      <p:pic>
        <p:nvPicPr>
          <p:cNvPr id="9" name="Imagem 8" descr="Uma imagem com texto, eletrónica&#10;&#10;Descrição gerada automaticamente">
            <a:extLst>
              <a:ext uri="{FF2B5EF4-FFF2-40B4-BE49-F238E27FC236}">
                <a16:creationId xmlns:a16="http://schemas.microsoft.com/office/drawing/2014/main" id="{2D4C1E85-7E83-4729-8000-C955E29ABA7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87729" y="2377073"/>
            <a:ext cx="2695419" cy="1794138"/>
          </a:xfrm>
          <a:prstGeom prst="rect">
            <a:avLst/>
          </a:prstGeom>
        </p:spPr>
      </p:pic>
      <p:pic>
        <p:nvPicPr>
          <p:cNvPr id="11" name="Gráfico 10" descr="E-mail com preenchimento sólido">
            <a:extLst>
              <a:ext uri="{FF2B5EF4-FFF2-40B4-BE49-F238E27FC236}">
                <a16:creationId xmlns:a16="http://schemas.microsoft.com/office/drawing/2014/main" id="{20C1AE47-0BA2-4724-8395-845D98BB3B7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920050" y="2699262"/>
            <a:ext cx="914400" cy="914400"/>
          </a:xfrm>
          <a:prstGeom prst="rect">
            <a:avLst/>
          </a:prstGeom>
        </p:spPr>
      </p:pic>
      <p:sp>
        <p:nvSpPr>
          <p:cNvPr id="12" name="CaixaDeTexto 11">
            <a:extLst>
              <a:ext uri="{FF2B5EF4-FFF2-40B4-BE49-F238E27FC236}">
                <a16:creationId xmlns:a16="http://schemas.microsoft.com/office/drawing/2014/main" id="{E7B32D11-D944-4D4D-961C-18293222FC92}"/>
              </a:ext>
            </a:extLst>
          </p:cNvPr>
          <p:cNvSpPr txBox="1"/>
          <p:nvPr/>
        </p:nvSpPr>
        <p:spPr>
          <a:xfrm>
            <a:off x="569440" y="1081549"/>
            <a:ext cx="3274972" cy="523220"/>
          </a:xfrm>
          <a:prstGeom prst="rect">
            <a:avLst/>
          </a:prstGeom>
          <a:noFill/>
        </p:spPr>
        <p:txBody>
          <a:bodyPr wrap="square" rtlCol="0">
            <a:spAutoFit/>
          </a:bodyPr>
          <a:lstStyle/>
          <a:p>
            <a:r>
              <a:rPr lang="pt-PT" sz="2800" b="1" dirty="0"/>
              <a:t>Aplicações utilizadas</a:t>
            </a:r>
          </a:p>
        </p:txBody>
      </p:sp>
      <p:sp>
        <p:nvSpPr>
          <p:cNvPr id="13" name="CaixaDeTexto 12">
            <a:extLst>
              <a:ext uri="{FF2B5EF4-FFF2-40B4-BE49-F238E27FC236}">
                <a16:creationId xmlns:a16="http://schemas.microsoft.com/office/drawing/2014/main" id="{6006CF33-0032-4ADE-A6FB-EFDBC05F651D}"/>
              </a:ext>
            </a:extLst>
          </p:cNvPr>
          <p:cNvSpPr txBox="1"/>
          <p:nvPr/>
        </p:nvSpPr>
        <p:spPr>
          <a:xfrm>
            <a:off x="5885358" y="1081549"/>
            <a:ext cx="3573273" cy="523220"/>
          </a:xfrm>
          <a:prstGeom prst="rect">
            <a:avLst/>
          </a:prstGeom>
          <a:noFill/>
        </p:spPr>
        <p:txBody>
          <a:bodyPr wrap="square" rtlCol="0">
            <a:spAutoFit/>
          </a:bodyPr>
          <a:lstStyle/>
          <a:p>
            <a:r>
              <a:rPr lang="pt-PT" sz="2800" b="1" dirty="0"/>
              <a:t>Tecnologias utilizadas</a:t>
            </a:r>
          </a:p>
        </p:txBody>
      </p:sp>
      <p:sp>
        <p:nvSpPr>
          <p:cNvPr id="14" name="Seta: Para a Direita 13">
            <a:extLst>
              <a:ext uri="{FF2B5EF4-FFF2-40B4-BE49-F238E27FC236}">
                <a16:creationId xmlns:a16="http://schemas.microsoft.com/office/drawing/2014/main" id="{0EE6616A-2283-493C-828E-D881E4DC8C15}"/>
              </a:ext>
            </a:extLst>
          </p:cNvPr>
          <p:cNvSpPr/>
          <p:nvPr/>
        </p:nvSpPr>
        <p:spPr>
          <a:xfrm>
            <a:off x="8744399" y="3071504"/>
            <a:ext cx="914400" cy="2556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pic>
        <p:nvPicPr>
          <p:cNvPr id="2050" name="Picture 2" descr="SUSE - Fujitsu Portugal">
            <a:extLst>
              <a:ext uri="{FF2B5EF4-FFF2-40B4-BE49-F238E27FC236}">
                <a16:creationId xmlns:a16="http://schemas.microsoft.com/office/drawing/2014/main" id="{8C8B8479-18F8-42A2-BB8C-C3108B05D9E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31012" y="5082971"/>
            <a:ext cx="2289691" cy="885516"/>
          </a:xfrm>
          <a:prstGeom prst="rect">
            <a:avLst/>
          </a:prstGeom>
          <a:noFill/>
          <a:extLst>
            <a:ext uri="{909E8E84-426E-40DD-AFC4-6F175D3DCCD1}">
              <a14:hiddenFill xmlns:a14="http://schemas.microsoft.com/office/drawing/2010/main">
                <a:solidFill>
                  <a:srgbClr val="FFFFFF"/>
                </a:solidFill>
              </a14:hiddenFill>
            </a:ext>
          </a:extLst>
        </p:spPr>
      </p:pic>
      <p:pic>
        <p:nvPicPr>
          <p:cNvPr id="3" name="Imagem 2">
            <a:extLst>
              <a:ext uri="{FF2B5EF4-FFF2-40B4-BE49-F238E27FC236}">
                <a16:creationId xmlns:a16="http://schemas.microsoft.com/office/drawing/2014/main" id="{5355BDCE-A03C-452B-A522-52FD0DCB51C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679966" y="4910046"/>
            <a:ext cx="1231365" cy="1231365"/>
          </a:xfrm>
          <a:prstGeom prst="rect">
            <a:avLst/>
          </a:prstGeom>
        </p:spPr>
      </p:pic>
      <p:pic>
        <p:nvPicPr>
          <p:cNvPr id="6" name="Imagem 5">
            <a:extLst>
              <a:ext uri="{FF2B5EF4-FFF2-40B4-BE49-F238E27FC236}">
                <a16:creationId xmlns:a16="http://schemas.microsoft.com/office/drawing/2014/main" id="{A1AC45FE-4591-4F97-B1B5-42C14087E29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162052" y="4853977"/>
            <a:ext cx="2093278" cy="1567938"/>
          </a:xfrm>
          <a:prstGeom prst="rect">
            <a:avLst/>
          </a:prstGeom>
        </p:spPr>
      </p:pic>
    </p:spTree>
    <p:extLst>
      <p:ext uri="{BB962C8B-B14F-4D97-AF65-F5344CB8AC3E}">
        <p14:creationId xmlns:p14="http://schemas.microsoft.com/office/powerpoint/2010/main" val="7200492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39EE68-B141-49E7-93F4-E987162B0F69}"/>
              </a:ext>
            </a:extLst>
          </p:cNvPr>
          <p:cNvSpPr>
            <a:spLocks noGrp="1"/>
          </p:cNvSpPr>
          <p:nvPr>
            <p:ph type="title"/>
          </p:nvPr>
        </p:nvSpPr>
        <p:spPr/>
        <p:txBody>
          <a:bodyPr/>
          <a:lstStyle/>
          <a:p>
            <a:r>
              <a:rPr lang="pt-PT" dirty="0">
                <a:solidFill>
                  <a:schemeClr val="tx1">
                    <a:lumMod val="85000"/>
                    <a:lumOff val="15000"/>
                  </a:schemeClr>
                </a:solidFill>
              </a:rPr>
              <a:t>Funções e Atividades Críticas da Organização</a:t>
            </a:r>
            <a:endParaRPr lang="pt-PT" dirty="0"/>
          </a:p>
        </p:txBody>
      </p:sp>
      <p:graphicFrame>
        <p:nvGraphicFramePr>
          <p:cNvPr id="6" name="Marcador de Posição de Conteúdo 2">
            <a:extLst>
              <a:ext uri="{FF2B5EF4-FFF2-40B4-BE49-F238E27FC236}">
                <a16:creationId xmlns:a16="http://schemas.microsoft.com/office/drawing/2014/main" id="{C112C31D-F0D2-4D39-BF24-8EB161A1932E}"/>
              </a:ext>
            </a:extLst>
          </p:cNvPr>
          <p:cNvGraphicFramePr>
            <a:graphicFrameLocks noGrp="1"/>
          </p:cNvGraphicFramePr>
          <p:nvPr>
            <p:ph idx="1"/>
            <p:extLst>
              <p:ext uri="{D42A27DB-BD31-4B8C-83A1-F6EECF244321}">
                <p14:modId xmlns:p14="http://schemas.microsoft.com/office/powerpoint/2010/main" val="1374301015"/>
              </p:ext>
            </p:extLst>
          </p:nvPr>
        </p:nvGraphicFramePr>
        <p:xfrm>
          <a:off x="838200" y="1825624"/>
          <a:ext cx="10173929" cy="466725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056201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9D3A6C-B1F9-45C6-86CD-96959E192C41}"/>
              </a:ext>
            </a:extLst>
          </p:cNvPr>
          <p:cNvSpPr>
            <a:spLocks noGrp="1"/>
          </p:cNvSpPr>
          <p:nvPr>
            <p:ph type="title"/>
          </p:nvPr>
        </p:nvSpPr>
        <p:spPr/>
        <p:txBody>
          <a:bodyPr/>
          <a:lstStyle/>
          <a:p>
            <a:r>
              <a:rPr lang="pt-PT" dirty="0">
                <a:solidFill>
                  <a:schemeClr val="tx1">
                    <a:lumMod val="85000"/>
                    <a:lumOff val="15000"/>
                  </a:schemeClr>
                </a:solidFill>
              </a:rPr>
              <a:t>Identificação do Responsável de Segurança</a:t>
            </a:r>
            <a:endParaRPr lang="pt-PT" dirty="0"/>
          </a:p>
        </p:txBody>
      </p:sp>
      <p:graphicFrame>
        <p:nvGraphicFramePr>
          <p:cNvPr id="4" name="Marcador de Posição de Conteúdo 2">
            <a:extLst>
              <a:ext uri="{FF2B5EF4-FFF2-40B4-BE49-F238E27FC236}">
                <a16:creationId xmlns:a16="http://schemas.microsoft.com/office/drawing/2014/main" id="{71D2E401-F177-46CB-A239-79B77854303A}"/>
              </a:ext>
            </a:extLst>
          </p:cNvPr>
          <p:cNvGraphicFramePr>
            <a:graphicFrameLocks noGrp="1"/>
          </p:cNvGraphicFramePr>
          <p:nvPr>
            <p:ph idx="1"/>
            <p:extLst>
              <p:ext uri="{D42A27DB-BD31-4B8C-83A1-F6EECF244321}">
                <p14:modId xmlns:p14="http://schemas.microsoft.com/office/powerpoint/2010/main" val="3381895956"/>
              </p:ext>
            </p:extLst>
          </p:nvPr>
        </p:nvGraphicFramePr>
        <p:xfrm>
          <a:off x="838200" y="1825624"/>
          <a:ext cx="10173929" cy="466725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488103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A126028-7544-4947-AE85-8191DE6B1E22}"/>
              </a:ext>
            </a:extLst>
          </p:cNvPr>
          <p:cNvSpPr>
            <a:spLocks noGrp="1"/>
          </p:cNvSpPr>
          <p:nvPr>
            <p:ph type="title"/>
          </p:nvPr>
        </p:nvSpPr>
        <p:spPr/>
        <p:txBody>
          <a:bodyPr/>
          <a:lstStyle/>
          <a:p>
            <a:r>
              <a:rPr lang="pt-PT" dirty="0">
                <a:solidFill>
                  <a:schemeClr val="tx1">
                    <a:lumMod val="85000"/>
                    <a:lumOff val="15000"/>
                  </a:schemeClr>
                </a:solidFill>
              </a:rPr>
              <a:t>Análise de Risco</a:t>
            </a:r>
            <a:endParaRPr lang="pt-PT" dirty="0"/>
          </a:p>
        </p:txBody>
      </p:sp>
      <p:graphicFrame>
        <p:nvGraphicFramePr>
          <p:cNvPr id="4" name="Marcador de Posição de Conteúdo 2">
            <a:extLst>
              <a:ext uri="{FF2B5EF4-FFF2-40B4-BE49-F238E27FC236}">
                <a16:creationId xmlns:a16="http://schemas.microsoft.com/office/drawing/2014/main" id="{9DE37529-ABFF-416F-9041-B66EC4041218}"/>
              </a:ext>
            </a:extLst>
          </p:cNvPr>
          <p:cNvGraphicFramePr>
            <a:graphicFrameLocks noGrp="1"/>
          </p:cNvGraphicFramePr>
          <p:nvPr>
            <p:ph idx="1"/>
            <p:extLst>
              <p:ext uri="{D42A27DB-BD31-4B8C-83A1-F6EECF244321}">
                <p14:modId xmlns:p14="http://schemas.microsoft.com/office/powerpoint/2010/main" val="305668901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432595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descr="Uma imagem com texto&#10;&#10;Descrição gerada automaticamente">
            <a:extLst>
              <a:ext uri="{FF2B5EF4-FFF2-40B4-BE49-F238E27FC236}">
                <a16:creationId xmlns:a16="http://schemas.microsoft.com/office/drawing/2014/main" id="{1EABF27C-6C16-4B6A-AC67-C11E4B0971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6255" y="1921338"/>
            <a:ext cx="5579745" cy="2741295"/>
          </a:xfrm>
          <a:prstGeom prst="rect">
            <a:avLst/>
          </a:prstGeom>
        </p:spPr>
      </p:pic>
      <p:pic>
        <p:nvPicPr>
          <p:cNvPr id="5" name="Imagem 4" descr="Uma imagem com mesa&#10;&#10;Descrição gerada automaticamente">
            <a:extLst>
              <a:ext uri="{FF2B5EF4-FFF2-40B4-BE49-F238E27FC236}">
                <a16:creationId xmlns:a16="http://schemas.microsoft.com/office/drawing/2014/main" id="{B275085A-7CF8-483F-8B47-8B8DEED095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22953" y="432476"/>
            <a:ext cx="5579745" cy="2245360"/>
          </a:xfrm>
          <a:prstGeom prst="rect">
            <a:avLst/>
          </a:prstGeom>
        </p:spPr>
      </p:pic>
      <p:pic>
        <p:nvPicPr>
          <p:cNvPr id="6" name="Imagem 5">
            <a:extLst>
              <a:ext uri="{FF2B5EF4-FFF2-40B4-BE49-F238E27FC236}">
                <a16:creationId xmlns:a16="http://schemas.microsoft.com/office/drawing/2014/main" id="{7AE3AFCC-4227-4FB8-8D43-AACC5960A4A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22953" y="2864649"/>
            <a:ext cx="5579745" cy="3862070"/>
          </a:xfrm>
          <a:prstGeom prst="rect">
            <a:avLst/>
          </a:prstGeom>
        </p:spPr>
      </p:pic>
      <p:sp>
        <p:nvSpPr>
          <p:cNvPr id="8" name="CaixaDeTexto 7">
            <a:extLst>
              <a:ext uri="{FF2B5EF4-FFF2-40B4-BE49-F238E27FC236}">
                <a16:creationId xmlns:a16="http://schemas.microsoft.com/office/drawing/2014/main" id="{5400B211-B81A-49C3-AC29-C7E6BB4F4C19}"/>
              </a:ext>
            </a:extLst>
          </p:cNvPr>
          <p:cNvSpPr txBox="1"/>
          <p:nvPr/>
        </p:nvSpPr>
        <p:spPr>
          <a:xfrm>
            <a:off x="1779639" y="6240858"/>
            <a:ext cx="6096000" cy="369332"/>
          </a:xfrm>
          <a:prstGeom prst="rect">
            <a:avLst/>
          </a:prstGeom>
          <a:noFill/>
        </p:spPr>
        <p:txBody>
          <a:bodyPr wrap="square">
            <a:spAutoFit/>
          </a:bodyPr>
          <a:lstStyle/>
          <a:p>
            <a:r>
              <a:rPr lang="pt-PT" sz="1800" dirty="0">
                <a:effectLst/>
                <a:latin typeface="Times New Roman" panose="02020603050405020304" pitchFamily="18" charset="0"/>
                <a:ea typeface="Calibri" panose="020F0502020204030204" pitchFamily="34" charset="0"/>
              </a:rPr>
              <a:t>Tabela de Criticidade (Impacto x Probabilidade)</a:t>
            </a:r>
            <a:endParaRPr lang="pt-PT" dirty="0"/>
          </a:p>
        </p:txBody>
      </p:sp>
      <p:sp>
        <p:nvSpPr>
          <p:cNvPr id="10" name="CaixaDeTexto 9">
            <a:extLst>
              <a:ext uri="{FF2B5EF4-FFF2-40B4-BE49-F238E27FC236}">
                <a16:creationId xmlns:a16="http://schemas.microsoft.com/office/drawing/2014/main" id="{F6472C10-C8BD-4A22-A24F-44F358D8FED0}"/>
              </a:ext>
            </a:extLst>
          </p:cNvPr>
          <p:cNvSpPr txBox="1"/>
          <p:nvPr/>
        </p:nvSpPr>
        <p:spPr>
          <a:xfrm>
            <a:off x="516255" y="4838029"/>
            <a:ext cx="4488364" cy="646331"/>
          </a:xfrm>
          <a:prstGeom prst="rect">
            <a:avLst/>
          </a:prstGeom>
          <a:noFill/>
        </p:spPr>
        <p:txBody>
          <a:bodyPr wrap="square">
            <a:spAutoFit/>
          </a:bodyPr>
          <a:lstStyle/>
          <a:p>
            <a:r>
              <a:rPr lang="pt-PT" sz="1800" dirty="0">
                <a:effectLst/>
                <a:latin typeface="Times New Roman" panose="02020603050405020304" pitchFamily="18" charset="0"/>
                <a:ea typeface="Calibri" panose="020F0502020204030204" pitchFamily="34" charset="0"/>
              </a:rPr>
              <a:t>Classificação da probabilidade de concretização de uma ameaça a um ativo</a:t>
            </a:r>
            <a:endParaRPr lang="pt-PT" dirty="0"/>
          </a:p>
        </p:txBody>
      </p:sp>
      <p:sp>
        <p:nvSpPr>
          <p:cNvPr id="12" name="CaixaDeTexto 11">
            <a:extLst>
              <a:ext uri="{FF2B5EF4-FFF2-40B4-BE49-F238E27FC236}">
                <a16:creationId xmlns:a16="http://schemas.microsoft.com/office/drawing/2014/main" id="{2F15EAB4-642E-4F18-95BC-C4E7557D6B40}"/>
              </a:ext>
            </a:extLst>
          </p:cNvPr>
          <p:cNvSpPr txBox="1"/>
          <p:nvPr/>
        </p:nvSpPr>
        <p:spPr>
          <a:xfrm>
            <a:off x="3142651" y="453280"/>
            <a:ext cx="3116826" cy="646331"/>
          </a:xfrm>
          <a:prstGeom prst="rect">
            <a:avLst/>
          </a:prstGeom>
          <a:noFill/>
        </p:spPr>
        <p:txBody>
          <a:bodyPr wrap="square">
            <a:spAutoFit/>
          </a:bodyPr>
          <a:lstStyle/>
          <a:p>
            <a:r>
              <a:rPr lang="pt-PT" sz="1800" dirty="0">
                <a:effectLst/>
                <a:latin typeface="Times New Roman" panose="02020603050405020304" pitchFamily="18" charset="0"/>
                <a:ea typeface="Calibri" panose="020F0502020204030204" pitchFamily="34" charset="0"/>
              </a:rPr>
              <a:t>Classificação do Impacto negativo de uma ameaça a ativo</a:t>
            </a:r>
            <a:endParaRPr lang="pt-PT" dirty="0"/>
          </a:p>
        </p:txBody>
      </p:sp>
    </p:spTree>
    <p:extLst>
      <p:ext uri="{BB962C8B-B14F-4D97-AF65-F5344CB8AC3E}">
        <p14:creationId xmlns:p14="http://schemas.microsoft.com/office/powerpoint/2010/main" val="2244843029"/>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311</TotalTime>
  <Words>1879</Words>
  <Application>Microsoft Office PowerPoint</Application>
  <PresentationFormat>Ecrã Panorâmico</PresentationFormat>
  <Paragraphs>120</Paragraphs>
  <Slides>15</Slides>
  <Notes>3</Notes>
  <HiddenSlides>0</HiddenSlides>
  <MMClips>0</MMClips>
  <ScaleCrop>false</ScaleCrop>
  <HeadingPairs>
    <vt:vector size="6" baseType="variant">
      <vt:variant>
        <vt:lpstr>Tipos de letra usados</vt:lpstr>
      </vt:variant>
      <vt:variant>
        <vt:i4>4</vt:i4>
      </vt:variant>
      <vt:variant>
        <vt:lpstr>Tema</vt:lpstr>
      </vt:variant>
      <vt:variant>
        <vt:i4>1</vt:i4>
      </vt:variant>
      <vt:variant>
        <vt:lpstr>Títulos dos diapositivos</vt:lpstr>
      </vt:variant>
      <vt:variant>
        <vt:i4>15</vt:i4>
      </vt:variant>
    </vt:vector>
  </HeadingPairs>
  <TitlesOfParts>
    <vt:vector size="20" baseType="lpstr">
      <vt:lpstr>Arial</vt:lpstr>
      <vt:lpstr>Calibri</vt:lpstr>
      <vt:lpstr>Calibri Light</vt:lpstr>
      <vt:lpstr>Times New Roman</vt:lpstr>
      <vt:lpstr>Tema do Office</vt:lpstr>
      <vt:lpstr>Apresentação do PowerPoint</vt:lpstr>
      <vt:lpstr>Índice</vt:lpstr>
      <vt:lpstr>Ambiente empresarial</vt:lpstr>
      <vt:lpstr>Arquitetura do Sistema de Informação</vt:lpstr>
      <vt:lpstr>Apresentação do PowerPoint</vt:lpstr>
      <vt:lpstr>Funções e Atividades Críticas da Organização</vt:lpstr>
      <vt:lpstr>Identificação do Responsável de Segurança</vt:lpstr>
      <vt:lpstr>Análise de Risco</vt:lpstr>
      <vt:lpstr>Apresentação do PowerPoint</vt:lpstr>
      <vt:lpstr>Política de Segurança de Informação</vt:lpstr>
      <vt:lpstr>Desenho da Arquitetura e Segurança Perimétrica</vt:lpstr>
      <vt:lpstr>Conformidade com Legislação</vt:lpstr>
      <vt:lpstr>Política de Uso Aceitável</vt:lpstr>
      <vt:lpstr>Apresentação do PowerPoint</vt:lpstr>
      <vt:lpstr>Conclusão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Pedro André Simões dos Santos</dc:creator>
  <cp:lastModifiedBy>Gonçalo Miguel Conceição Vicente</cp:lastModifiedBy>
  <cp:revision>10</cp:revision>
  <dcterms:created xsi:type="dcterms:W3CDTF">2022-01-23T18:32:42Z</dcterms:created>
  <dcterms:modified xsi:type="dcterms:W3CDTF">2022-01-26T09:15:13Z</dcterms:modified>
</cp:coreProperties>
</file>