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66" r:id="rId14"/>
    <p:sldId id="267" r:id="rId15"/>
    <p:sldId id="268" r:id="rId16"/>
    <p:sldId id="275" r:id="rId17"/>
    <p:sldId id="270" r:id="rId18"/>
    <p:sldId id="271" r:id="rId19"/>
    <p:sldId id="272" r:id="rId20"/>
    <p:sldId id="273" r:id="rId21"/>
    <p:sldId id="257" r:id="rId22"/>
  </p:sldIdLst>
  <p:sldSz cx="12192000" cy="6858000"/>
  <p:notesSz cx="6858000" cy="152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Marques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83C6"/>
    <a:srgbClr val="28C4CC"/>
    <a:srgbClr val="C5E0B4"/>
    <a:srgbClr val="A9D18E"/>
    <a:srgbClr val="70AD47"/>
    <a:srgbClr val="8EA9DB"/>
    <a:srgbClr val="FD9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814" autoAdjust="0"/>
  </p:normalViewPr>
  <p:slideViewPr>
    <p:cSldViewPr snapToGrid="0">
      <p:cViewPr varScale="1">
        <p:scale>
          <a:sx n="66" d="100"/>
          <a:sy n="66" d="100"/>
        </p:scale>
        <p:origin x="2274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0A823-31AE-4EEA-87C7-171FC60E85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DF19952-DF2E-45CE-9BFD-93F8D891B588}">
      <dgm:prSet/>
      <dgm:spPr/>
      <dgm:t>
        <a:bodyPr/>
        <a:lstStyle/>
        <a:p>
          <a:r>
            <a:rPr lang="pt-PT" dirty="0"/>
            <a:t>Topologia e Encaminhamento</a:t>
          </a:r>
        </a:p>
      </dgm:t>
    </dgm:pt>
    <dgm:pt modelId="{092E7B10-5895-4F61-91BB-3D438FE92C46}" type="parTrans" cxnId="{20950D60-AB2D-49C7-BA2A-CB746E49C0AC}">
      <dgm:prSet/>
      <dgm:spPr/>
      <dgm:t>
        <a:bodyPr/>
        <a:lstStyle/>
        <a:p>
          <a:endParaRPr lang="pt-PT"/>
        </a:p>
      </dgm:t>
    </dgm:pt>
    <dgm:pt modelId="{F38E3761-6BE9-4ABF-BEE3-42E461E8A816}" type="sibTrans" cxnId="{20950D60-AB2D-49C7-BA2A-CB746E49C0AC}">
      <dgm:prSet/>
      <dgm:spPr/>
      <dgm:t>
        <a:bodyPr/>
        <a:lstStyle/>
        <a:p>
          <a:endParaRPr lang="pt-PT"/>
        </a:p>
      </dgm:t>
    </dgm:pt>
    <dgm:pt modelId="{0EE518CF-C0AE-4E83-8411-7F99AA953F10}">
      <dgm:prSet/>
      <dgm:spPr/>
      <dgm:t>
        <a:bodyPr/>
        <a:lstStyle/>
        <a:p>
          <a:r>
            <a:rPr lang="pt-PT" dirty="0"/>
            <a:t>Políticas de acesso e </a:t>
          </a:r>
          <a:r>
            <a:rPr lang="pt-PT" dirty="0" err="1"/>
            <a:t>Vlans</a:t>
          </a:r>
          <a:endParaRPr lang="pt-PT" dirty="0"/>
        </a:p>
      </dgm:t>
    </dgm:pt>
    <dgm:pt modelId="{2EC3E4B7-C8E1-4D1F-B313-56841E5D0DA8}" type="parTrans" cxnId="{8C0721C0-CFDA-4ED7-A18D-0174C8DA6BC2}">
      <dgm:prSet/>
      <dgm:spPr/>
      <dgm:t>
        <a:bodyPr/>
        <a:lstStyle/>
        <a:p>
          <a:endParaRPr lang="pt-PT"/>
        </a:p>
      </dgm:t>
    </dgm:pt>
    <dgm:pt modelId="{334B58D7-3100-4A68-A13F-70996196551E}" type="sibTrans" cxnId="{8C0721C0-CFDA-4ED7-A18D-0174C8DA6BC2}">
      <dgm:prSet/>
      <dgm:spPr/>
      <dgm:t>
        <a:bodyPr/>
        <a:lstStyle/>
        <a:p>
          <a:endParaRPr lang="pt-PT"/>
        </a:p>
      </dgm:t>
    </dgm:pt>
    <dgm:pt modelId="{FD7832BA-D905-4875-BF4D-851AA1B1155C}">
      <dgm:prSet/>
      <dgm:spPr/>
      <dgm:t>
        <a:bodyPr/>
        <a:lstStyle/>
        <a:p>
          <a:r>
            <a:rPr lang="pt-PT"/>
            <a:t>Servidor de DHCP</a:t>
          </a:r>
        </a:p>
      </dgm:t>
    </dgm:pt>
    <dgm:pt modelId="{26EC26C1-AF3F-435F-8107-650111E522B8}" type="parTrans" cxnId="{7D916424-4400-4806-BCBD-62EB3CAA2496}">
      <dgm:prSet/>
      <dgm:spPr/>
      <dgm:t>
        <a:bodyPr/>
        <a:lstStyle/>
        <a:p>
          <a:endParaRPr lang="pt-PT"/>
        </a:p>
      </dgm:t>
    </dgm:pt>
    <dgm:pt modelId="{5347828A-C80E-4379-89AE-5FF8A567597E}" type="sibTrans" cxnId="{7D916424-4400-4806-BCBD-62EB3CAA2496}">
      <dgm:prSet/>
      <dgm:spPr/>
      <dgm:t>
        <a:bodyPr/>
        <a:lstStyle/>
        <a:p>
          <a:endParaRPr lang="pt-PT"/>
        </a:p>
      </dgm:t>
    </dgm:pt>
    <dgm:pt modelId="{1B49BA6C-24EC-41E5-B2AF-55DB17615DF7}">
      <dgm:prSet/>
      <dgm:spPr/>
      <dgm:t>
        <a:bodyPr/>
        <a:lstStyle/>
        <a:p>
          <a:r>
            <a:rPr lang="pt-PT"/>
            <a:t>Servidor Web</a:t>
          </a:r>
        </a:p>
      </dgm:t>
    </dgm:pt>
    <dgm:pt modelId="{6D78E3B1-254E-48C3-BF52-6627589BB751}" type="parTrans" cxnId="{804B309F-AC0E-48B0-BA21-9CEFE3CFBF23}">
      <dgm:prSet/>
      <dgm:spPr/>
      <dgm:t>
        <a:bodyPr/>
        <a:lstStyle/>
        <a:p>
          <a:endParaRPr lang="pt-PT"/>
        </a:p>
      </dgm:t>
    </dgm:pt>
    <dgm:pt modelId="{A7BCE43E-83B3-4A1A-87FE-57D8D00DEAAE}" type="sibTrans" cxnId="{804B309F-AC0E-48B0-BA21-9CEFE3CFBF23}">
      <dgm:prSet/>
      <dgm:spPr/>
      <dgm:t>
        <a:bodyPr/>
        <a:lstStyle/>
        <a:p>
          <a:endParaRPr lang="pt-PT"/>
        </a:p>
      </dgm:t>
    </dgm:pt>
    <dgm:pt modelId="{4F9F9138-6776-47FB-B509-E95C027A94D5}">
      <dgm:prSet/>
      <dgm:spPr/>
      <dgm:t>
        <a:bodyPr/>
        <a:lstStyle/>
        <a:p>
          <a:r>
            <a:rPr lang="pt-PT"/>
            <a:t>Servidor FTP</a:t>
          </a:r>
        </a:p>
      </dgm:t>
    </dgm:pt>
    <dgm:pt modelId="{F2A2E719-AE66-4015-B922-FDF320A4073C}" type="parTrans" cxnId="{A2BD670C-8F25-424F-AE7C-D142ED35BF87}">
      <dgm:prSet/>
      <dgm:spPr/>
      <dgm:t>
        <a:bodyPr/>
        <a:lstStyle/>
        <a:p>
          <a:endParaRPr lang="pt-PT"/>
        </a:p>
      </dgm:t>
    </dgm:pt>
    <dgm:pt modelId="{14374087-EE87-4341-8A46-538FD4F8647A}" type="sibTrans" cxnId="{A2BD670C-8F25-424F-AE7C-D142ED35BF87}">
      <dgm:prSet/>
      <dgm:spPr/>
      <dgm:t>
        <a:bodyPr/>
        <a:lstStyle/>
        <a:p>
          <a:endParaRPr lang="pt-PT"/>
        </a:p>
      </dgm:t>
    </dgm:pt>
    <dgm:pt modelId="{66EFA3D5-D2BE-49F0-8B60-0AD7A0B2F6BE}">
      <dgm:prSet/>
      <dgm:spPr/>
      <dgm:t>
        <a:bodyPr/>
        <a:lstStyle/>
        <a:p>
          <a:r>
            <a:rPr lang="pt-PT"/>
            <a:t>Translação de endereços </a:t>
          </a:r>
        </a:p>
      </dgm:t>
    </dgm:pt>
    <dgm:pt modelId="{9B733DB1-C572-4E2B-9102-3F5AD49AB81A}" type="parTrans" cxnId="{6C31F3B5-5F74-4E75-930B-EAB964E716B0}">
      <dgm:prSet/>
      <dgm:spPr/>
      <dgm:t>
        <a:bodyPr/>
        <a:lstStyle/>
        <a:p>
          <a:endParaRPr lang="pt-PT"/>
        </a:p>
      </dgm:t>
    </dgm:pt>
    <dgm:pt modelId="{702FC1E8-CFFF-452E-8807-9CE011818288}" type="sibTrans" cxnId="{6C31F3B5-5F74-4E75-930B-EAB964E716B0}">
      <dgm:prSet/>
      <dgm:spPr/>
      <dgm:t>
        <a:bodyPr/>
        <a:lstStyle/>
        <a:p>
          <a:endParaRPr lang="pt-PT"/>
        </a:p>
      </dgm:t>
    </dgm:pt>
    <dgm:pt modelId="{F8693EBA-9A7F-4ADF-A1FA-473D3FFD4009}">
      <dgm:prSet/>
      <dgm:spPr/>
      <dgm:t>
        <a:bodyPr/>
        <a:lstStyle/>
        <a:p>
          <a:r>
            <a:rPr lang="pt-PT"/>
            <a:t>Ligação PPPoE</a:t>
          </a:r>
        </a:p>
      </dgm:t>
    </dgm:pt>
    <dgm:pt modelId="{750D71CE-9466-489E-BE09-8766787A2D81}" type="parTrans" cxnId="{10A47F50-D164-4433-A973-E233F280610B}">
      <dgm:prSet/>
      <dgm:spPr/>
      <dgm:t>
        <a:bodyPr/>
        <a:lstStyle/>
        <a:p>
          <a:endParaRPr lang="pt-PT"/>
        </a:p>
      </dgm:t>
    </dgm:pt>
    <dgm:pt modelId="{2586644B-B443-4CD1-B6BA-77DE6E13FBE3}" type="sibTrans" cxnId="{10A47F50-D164-4433-A973-E233F280610B}">
      <dgm:prSet/>
      <dgm:spPr/>
      <dgm:t>
        <a:bodyPr/>
        <a:lstStyle/>
        <a:p>
          <a:endParaRPr lang="pt-PT"/>
        </a:p>
      </dgm:t>
    </dgm:pt>
    <dgm:pt modelId="{6EE08E9B-C0E9-456A-88DB-0989ECDCED13}">
      <dgm:prSet/>
      <dgm:spPr/>
      <dgm:t>
        <a:bodyPr/>
        <a:lstStyle/>
        <a:p>
          <a:r>
            <a:rPr lang="pt-PT"/>
            <a:t>VPN</a:t>
          </a:r>
        </a:p>
      </dgm:t>
    </dgm:pt>
    <dgm:pt modelId="{B6C4E5A0-F5D1-43E5-89AE-AA0C60A38485}" type="parTrans" cxnId="{2C7A7DC2-6E22-4DEA-A55F-018C76D2F1DE}">
      <dgm:prSet/>
      <dgm:spPr/>
      <dgm:t>
        <a:bodyPr/>
        <a:lstStyle/>
        <a:p>
          <a:endParaRPr lang="pt-PT"/>
        </a:p>
      </dgm:t>
    </dgm:pt>
    <dgm:pt modelId="{68DA68F9-BCA6-4DC1-AB4E-E305D33C3733}" type="sibTrans" cxnId="{2C7A7DC2-6E22-4DEA-A55F-018C76D2F1DE}">
      <dgm:prSet/>
      <dgm:spPr/>
      <dgm:t>
        <a:bodyPr/>
        <a:lstStyle/>
        <a:p>
          <a:endParaRPr lang="pt-PT"/>
        </a:p>
      </dgm:t>
    </dgm:pt>
    <dgm:pt modelId="{277F5D54-46F2-4EA9-93B0-2AFA2F0C9E6B}">
      <dgm:prSet/>
      <dgm:spPr/>
      <dgm:t>
        <a:bodyPr/>
        <a:lstStyle/>
        <a:p>
          <a:r>
            <a:rPr lang="pt-PT"/>
            <a:t>Extras</a:t>
          </a:r>
        </a:p>
      </dgm:t>
    </dgm:pt>
    <dgm:pt modelId="{2B262EEE-7DBF-4EE5-8AAE-BF582579052F}" type="parTrans" cxnId="{3E445017-1599-4312-BFF6-4D32E54B5CE4}">
      <dgm:prSet/>
      <dgm:spPr/>
      <dgm:t>
        <a:bodyPr/>
        <a:lstStyle/>
        <a:p>
          <a:endParaRPr lang="pt-PT"/>
        </a:p>
      </dgm:t>
    </dgm:pt>
    <dgm:pt modelId="{E8EC6ADC-B8DF-4B17-B1F6-430B4E3BCD96}" type="sibTrans" cxnId="{3E445017-1599-4312-BFF6-4D32E54B5CE4}">
      <dgm:prSet/>
      <dgm:spPr/>
      <dgm:t>
        <a:bodyPr/>
        <a:lstStyle/>
        <a:p>
          <a:endParaRPr lang="pt-PT"/>
        </a:p>
      </dgm:t>
    </dgm:pt>
    <dgm:pt modelId="{6AE71B68-0BFA-45D2-A570-B5C2ECF054A3}" type="pres">
      <dgm:prSet presAssocID="{F0A0A823-31AE-4EEA-87C7-171FC60E8516}" presName="CompostProcess" presStyleCnt="0">
        <dgm:presLayoutVars>
          <dgm:dir/>
          <dgm:resizeHandles val="exact"/>
        </dgm:presLayoutVars>
      </dgm:prSet>
      <dgm:spPr/>
    </dgm:pt>
    <dgm:pt modelId="{0B18B247-9675-4946-8F75-D996ECD2FC3D}" type="pres">
      <dgm:prSet presAssocID="{F0A0A823-31AE-4EEA-87C7-171FC60E8516}" presName="arrow" presStyleLbl="bgShp" presStyleIdx="0" presStyleCnt="1"/>
      <dgm:spPr/>
    </dgm:pt>
    <dgm:pt modelId="{F401B370-6D67-4821-8F89-1EB6CA9E295F}" type="pres">
      <dgm:prSet presAssocID="{F0A0A823-31AE-4EEA-87C7-171FC60E8516}" presName="linearProcess" presStyleCnt="0"/>
      <dgm:spPr/>
    </dgm:pt>
    <dgm:pt modelId="{98B88B94-A3AC-4BDF-BA32-B997E38C4A9A}" type="pres">
      <dgm:prSet presAssocID="{3DF19952-DF2E-45CE-9BFD-93F8D891B588}" presName="textNode" presStyleLbl="node1" presStyleIdx="0" presStyleCnt="9">
        <dgm:presLayoutVars>
          <dgm:bulletEnabled val="1"/>
        </dgm:presLayoutVars>
      </dgm:prSet>
      <dgm:spPr/>
    </dgm:pt>
    <dgm:pt modelId="{EC64AE43-6D1B-492E-897A-2EF41ED72FEB}" type="pres">
      <dgm:prSet presAssocID="{F38E3761-6BE9-4ABF-BEE3-42E461E8A816}" presName="sibTrans" presStyleCnt="0"/>
      <dgm:spPr/>
    </dgm:pt>
    <dgm:pt modelId="{9500A1DD-2DAF-4E92-81A1-A25B6DB081B6}" type="pres">
      <dgm:prSet presAssocID="{0EE518CF-C0AE-4E83-8411-7F99AA953F10}" presName="textNode" presStyleLbl="node1" presStyleIdx="1" presStyleCnt="9">
        <dgm:presLayoutVars>
          <dgm:bulletEnabled val="1"/>
        </dgm:presLayoutVars>
      </dgm:prSet>
      <dgm:spPr/>
    </dgm:pt>
    <dgm:pt modelId="{3B83F785-7F75-4009-9945-67738A08039E}" type="pres">
      <dgm:prSet presAssocID="{334B58D7-3100-4A68-A13F-70996196551E}" presName="sibTrans" presStyleCnt="0"/>
      <dgm:spPr/>
    </dgm:pt>
    <dgm:pt modelId="{8886F852-91E5-4A94-91AF-E1E41D8EA17E}" type="pres">
      <dgm:prSet presAssocID="{FD7832BA-D905-4875-BF4D-851AA1B1155C}" presName="textNode" presStyleLbl="node1" presStyleIdx="2" presStyleCnt="9">
        <dgm:presLayoutVars>
          <dgm:bulletEnabled val="1"/>
        </dgm:presLayoutVars>
      </dgm:prSet>
      <dgm:spPr/>
    </dgm:pt>
    <dgm:pt modelId="{0B5F4560-6619-4617-BF6F-00AABE750E52}" type="pres">
      <dgm:prSet presAssocID="{5347828A-C80E-4379-89AE-5FF8A567597E}" presName="sibTrans" presStyleCnt="0"/>
      <dgm:spPr/>
    </dgm:pt>
    <dgm:pt modelId="{8B6F0788-6A5C-46C6-BB7F-9C53B1FF713C}" type="pres">
      <dgm:prSet presAssocID="{1B49BA6C-24EC-41E5-B2AF-55DB17615DF7}" presName="textNode" presStyleLbl="node1" presStyleIdx="3" presStyleCnt="9">
        <dgm:presLayoutVars>
          <dgm:bulletEnabled val="1"/>
        </dgm:presLayoutVars>
      </dgm:prSet>
      <dgm:spPr/>
    </dgm:pt>
    <dgm:pt modelId="{6B21770B-4DE9-4271-ADDB-0BD34B8D5E7E}" type="pres">
      <dgm:prSet presAssocID="{A7BCE43E-83B3-4A1A-87FE-57D8D00DEAAE}" presName="sibTrans" presStyleCnt="0"/>
      <dgm:spPr/>
    </dgm:pt>
    <dgm:pt modelId="{1BCB27E1-459B-4C28-84B3-EBBE381BFA6E}" type="pres">
      <dgm:prSet presAssocID="{4F9F9138-6776-47FB-B509-E95C027A94D5}" presName="textNode" presStyleLbl="node1" presStyleIdx="4" presStyleCnt="9">
        <dgm:presLayoutVars>
          <dgm:bulletEnabled val="1"/>
        </dgm:presLayoutVars>
      </dgm:prSet>
      <dgm:spPr/>
    </dgm:pt>
    <dgm:pt modelId="{3CACD63F-64C1-4E6E-9749-4CE0C95E4056}" type="pres">
      <dgm:prSet presAssocID="{14374087-EE87-4341-8A46-538FD4F8647A}" presName="sibTrans" presStyleCnt="0"/>
      <dgm:spPr/>
    </dgm:pt>
    <dgm:pt modelId="{103DEE2A-8B2B-468F-934D-B56608504DDB}" type="pres">
      <dgm:prSet presAssocID="{66EFA3D5-D2BE-49F0-8B60-0AD7A0B2F6BE}" presName="textNode" presStyleLbl="node1" presStyleIdx="5" presStyleCnt="9">
        <dgm:presLayoutVars>
          <dgm:bulletEnabled val="1"/>
        </dgm:presLayoutVars>
      </dgm:prSet>
      <dgm:spPr/>
    </dgm:pt>
    <dgm:pt modelId="{40F85F0C-C5EA-4753-B8BB-2E8D5FF0E066}" type="pres">
      <dgm:prSet presAssocID="{702FC1E8-CFFF-452E-8807-9CE011818288}" presName="sibTrans" presStyleCnt="0"/>
      <dgm:spPr/>
    </dgm:pt>
    <dgm:pt modelId="{A65645C1-DAAE-46AA-9EA1-15EB09D3FFF5}" type="pres">
      <dgm:prSet presAssocID="{F8693EBA-9A7F-4ADF-A1FA-473D3FFD4009}" presName="textNode" presStyleLbl="node1" presStyleIdx="6" presStyleCnt="9">
        <dgm:presLayoutVars>
          <dgm:bulletEnabled val="1"/>
        </dgm:presLayoutVars>
      </dgm:prSet>
      <dgm:spPr/>
    </dgm:pt>
    <dgm:pt modelId="{3ED2C6D8-41CE-431A-8348-8DCB02EFDBDF}" type="pres">
      <dgm:prSet presAssocID="{2586644B-B443-4CD1-B6BA-77DE6E13FBE3}" presName="sibTrans" presStyleCnt="0"/>
      <dgm:spPr/>
    </dgm:pt>
    <dgm:pt modelId="{1A6E7EF9-0D2C-4C3C-B577-1B783B02BB8C}" type="pres">
      <dgm:prSet presAssocID="{6EE08E9B-C0E9-456A-88DB-0989ECDCED13}" presName="textNode" presStyleLbl="node1" presStyleIdx="7" presStyleCnt="9">
        <dgm:presLayoutVars>
          <dgm:bulletEnabled val="1"/>
        </dgm:presLayoutVars>
      </dgm:prSet>
      <dgm:spPr/>
    </dgm:pt>
    <dgm:pt modelId="{C34EEC96-4F64-4EDA-B411-362307AFF7F2}" type="pres">
      <dgm:prSet presAssocID="{68DA68F9-BCA6-4DC1-AB4E-E305D33C3733}" presName="sibTrans" presStyleCnt="0"/>
      <dgm:spPr/>
    </dgm:pt>
    <dgm:pt modelId="{C50C7A2B-1A2D-4903-9F2D-1278523A0542}" type="pres">
      <dgm:prSet presAssocID="{277F5D54-46F2-4EA9-93B0-2AFA2F0C9E6B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A2BD670C-8F25-424F-AE7C-D142ED35BF87}" srcId="{F0A0A823-31AE-4EEA-87C7-171FC60E8516}" destId="{4F9F9138-6776-47FB-B509-E95C027A94D5}" srcOrd="4" destOrd="0" parTransId="{F2A2E719-AE66-4015-B922-FDF320A4073C}" sibTransId="{14374087-EE87-4341-8A46-538FD4F8647A}"/>
    <dgm:cxn modelId="{3E445017-1599-4312-BFF6-4D32E54B5CE4}" srcId="{F0A0A823-31AE-4EEA-87C7-171FC60E8516}" destId="{277F5D54-46F2-4EA9-93B0-2AFA2F0C9E6B}" srcOrd="8" destOrd="0" parTransId="{2B262EEE-7DBF-4EE5-8AAE-BF582579052F}" sibTransId="{E8EC6ADC-B8DF-4B17-B1F6-430B4E3BCD96}"/>
    <dgm:cxn modelId="{046E6C1A-8DC1-4045-B357-97B94F65DDA8}" type="presOf" srcId="{0EE518CF-C0AE-4E83-8411-7F99AA953F10}" destId="{9500A1DD-2DAF-4E92-81A1-A25B6DB081B6}" srcOrd="0" destOrd="0" presId="urn:microsoft.com/office/officeart/2005/8/layout/hProcess9"/>
    <dgm:cxn modelId="{0D67E41F-8527-4E19-93DC-742998335EC5}" type="presOf" srcId="{3DF19952-DF2E-45CE-9BFD-93F8D891B588}" destId="{98B88B94-A3AC-4BDF-BA32-B997E38C4A9A}" srcOrd="0" destOrd="0" presId="urn:microsoft.com/office/officeart/2005/8/layout/hProcess9"/>
    <dgm:cxn modelId="{7D916424-4400-4806-BCBD-62EB3CAA2496}" srcId="{F0A0A823-31AE-4EEA-87C7-171FC60E8516}" destId="{FD7832BA-D905-4875-BF4D-851AA1B1155C}" srcOrd="2" destOrd="0" parTransId="{26EC26C1-AF3F-435F-8107-650111E522B8}" sibTransId="{5347828A-C80E-4379-89AE-5FF8A567597E}"/>
    <dgm:cxn modelId="{49B30840-2BAD-47E6-93B2-495FF732DA4F}" type="presOf" srcId="{6EE08E9B-C0E9-456A-88DB-0989ECDCED13}" destId="{1A6E7EF9-0D2C-4C3C-B577-1B783B02BB8C}" srcOrd="0" destOrd="0" presId="urn:microsoft.com/office/officeart/2005/8/layout/hProcess9"/>
    <dgm:cxn modelId="{20950D60-AB2D-49C7-BA2A-CB746E49C0AC}" srcId="{F0A0A823-31AE-4EEA-87C7-171FC60E8516}" destId="{3DF19952-DF2E-45CE-9BFD-93F8D891B588}" srcOrd="0" destOrd="0" parTransId="{092E7B10-5895-4F61-91BB-3D438FE92C46}" sibTransId="{F38E3761-6BE9-4ABF-BEE3-42E461E8A816}"/>
    <dgm:cxn modelId="{10A47F50-D164-4433-A973-E233F280610B}" srcId="{F0A0A823-31AE-4EEA-87C7-171FC60E8516}" destId="{F8693EBA-9A7F-4ADF-A1FA-473D3FFD4009}" srcOrd="6" destOrd="0" parTransId="{750D71CE-9466-489E-BE09-8766787A2D81}" sibTransId="{2586644B-B443-4CD1-B6BA-77DE6E13FBE3}"/>
    <dgm:cxn modelId="{03261671-684B-4D6D-B49B-9B79107A39E1}" type="presOf" srcId="{4F9F9138-6776-47FB-B509-E95C027A94D5}" destId="{1BCB27E1-459B-4C28-84B3-EBBE381BFA6E}" srcOrd="0" destOrd="0" presId="urn:microsoft.com/office/officeart/2005/8/layout/hProcess9"/>
    <dgm:cxn modelId="{FFDF6F83-5BD3-4ADA-BEFE-6417A0B7DBA8}" type="presOf" srcId="{66EFA3D5-D2BE-49F0-8B60-0AD7A0B2F6BE}" destId="{103DEE2A-8B2B-468F-934D-B56608504DDB}" srcOrd="0" destOrd="0" presId="urn:microsoft.com/office/officeart/2005/8/layout/hProcess9"/>
    <dgm:cxn modelId="{69340C9C-93A0-4AED-83A9-33F994D0C942}" type="presOf" srcId="{FD7832BA-D905-4875-BF4D-851AA1B1155C}" destId="{8886F852-91E5-4A94-91AF-E1E41D8EA17E}" srcOrd="0" destOrd="0" presId="urn:microsoft.com/office/officeart/2005/8/layout/hProcess9"/>
    <dgm:cxn modelId="{804B309F-AC0E-48B0-BA21-9CEFE3CFBF23}" srcId="{F0A0A823-31AE-4EEA-87C7-171FC60E8516}" destId="{1B49BA6C-24EC-41E5-B2AF-55DB17615DF7}" srcOrd="3" destOrd="0" parTransId="{6D78E3B1-254E-48C3-BF52-6627589BB751}" sibTransId="{A7BCE43E-83B3-4A1A-87FE-57D8D00DEAAE}"/>
    <dgm:cxn modelId="{6C31F3B5-5F74-4E75-930B-EAB964E716B0}" srcId="{F0A0A823-31AE-4EEA-87C7-171FC60E8516}" destId="{66EFA3D5-D2BE-49F0-8B60-0AD7A0B2F6BE}" srcOrd="5" destOrd="0" parTransId="{9B733DB1-C572-4E2B-9102-3F5AD49AB81A}" sibTransId="{702FC1E8-CFFF-452E-8807-9CE011818288}"/>
    <dgm:cxn modelId="{8C0721C0-CFDA-4ED7-A18D-0174C8DA6BC2}" srcId="{F0A0A823-31AE-4EEA-87C7-171FC60E8516}" destId="{0EE518CF-C0AE-4E83-8411-7F99AA953F10}" srcOrd="1" destOrd="0" parTransId="{2EC3E4B7-C8E1-4D1F-B313-56841E5D0DA8}" sibTransId="{334B58D7-3100-4A68-A13F-70996196551E}"/>
    <dgm:cxn modelId="{DFB765C2-8228-4208-BAAB-7D1A50AE763E}" type="presOf" srcId="{277F5D54-46F2-4EA9-93B0-2AFA2F0C9E6B}" destId="{C50C7A2B-1A2D-4903-9F2D-1278523A0542}" srcOrd="0" destOrd="0" presId="urn:microsoft.com/office/officeart/2005/8/layout/hProcess9"/>
    <dgm:cxn modelId="{2C7A7DC2-6E22-4DEA-A55F-018C76D2F1DE}" srcId="{F0A0A823-31AE-4EEA-87C7-171FC60E8516}" destId="{6EE08E9B-C0E9-456A-88DB-0989ECDCED13}" srcOrd="7" destOrd="0" parTransId="{B6C4E5A0-F5D1-43E5-89AE-AA0C60A38485}" sibTransId="{68DA68F9-BCA6-4DC1-AB4E-E305D33C3733}"/>
    <dgm:cxn modelId="{CF5645CA-7F65-4FF1-A110-2C3562B3AC74}" type="presOf" srcId="{1B49BA6C-24EC-41E5-B2AF-55DB17615DF7}" destId="{8B6F0788-6A5C-46C6-BB7F-9C53B1FF713C}" srcOrd="0" destOrd="0" presId="urn:microsoft.com/office/officeart/2005/8/layout/hProcess9"/>
    <dgm:cxn modelId="{8D4A2EEC-DC0C-431D-882B-9685BEC20A97}" type="presOf" srcId="{F8693EBA-9A7F-4ADF-A1FA-473D3FFD4009}" destId="{A65645C1-DAAE-46AA-9EA1-15EB09D3FFF5}" srcOrd="0" destOrd="0" presId="urn:microsoft.com/office/officeart/2005/8/layout/hProcess9"/>
    <dgm:cxn modelId="{6A6464FA-B13E-43BB-9193-C3479C8764D6}" type="presOf" srcId="{F0A0A823-31AE-4EEA-87C7-171FC60E8516}" destId="{6AE71B68-0BFA-45D2-A570-B5C2ECF054A3}" srcOrd="0" destOrd="0" presId="urn:microsoft.com/office/officeart/2005/8/layout/hProcess9"/>
    <dgm:cxn modelId="{943942D1-708F-4B60-B954-D220417CDD20}" type="presParOf" srcId="{6AE71B68-0BFA-45D2-A570-B5C2ECF054A3}" destId="{0B18B247-9675-4946-8F75-D996ECD2FC3D}" srcOrd="0" destOrd="0" presId="urn:microsoft.com/office/officeart/2005/8/layout/hProcess9"/>
    <dgm:cxn modelId="{130F3420-498F-4014-A9C0-B3004068B186}" type="presParOf" srcId="{6AE71B68-0BFA-45D2-A570-B5C2ECF054A3}" destId="{F401B370-6D67-4821-8F89-1EB6CA9E295F}" srcOrd="1" destOrd="0" presId="urn:microsoft.com/office/officeart/2005/8/layout/hProcess9"/>
    <dgm:cxn modelId="{B734EFB7-E650-4640-B8CB-CB45CC800035}" type="presParOf" srcId="{F401B370-6D67-4821-8F89-1EB6CA9E295F}" destId="{98B88B94-A3AC-4BDF-BA32-B997E38C4A9A}" srcOrd="0" destOrd="0" presId="urn:microsoft.com/office/officeart/2005/8/layout/hProcess9"/>
    <dgm:cxn modelId="{DCD855D2-5C0A-4348-83F5-4F26E52C4996}" type="presParOf" srcId="{F401B370-6D67-4821-8F89-1EB6CA9E295F}" destId="{EC64AE43-6D1B-492E-897A-2EF41ED72FEB}" srcOrd="1" destOrd="0" presId="urn:microsoft.com/office/officeart/2005/8/layout/hProcess9"/>
    <dgm:cxn modelId="{47E2224D-E441-476C-B1D0-893317A2BC14}" type="presParOf" srcId="{F401B370-6D67-4821-8F89-1EB6CA9E295F}" destId="{9500A1DD-2DAF-4E92-81A1-A25B6DB081B6}" srcOrd="2" destOrd="0" presId="urn:microsoft.com/office/officeart/2005/8/layout/hProcess9"/>
    <dgm:cxn modelId="{AD99748D-9622-4587-B4AC-87EDB1A71668}" type="presParOf" srcId="{F401B370-6D67-4821-8F89-1EB6CA9E295F}" destId="{3B83F785-7F75-4009-9945-67738A08039E}" srcOrd="3" destOrd="0" presId="urn:microsoft.com/office/officeart/2005/8/layout/hProcess9"/>
    <dgm:cxn modelId="{A9C482C7-9E60-4940-B078-AAB47FFED15B}" type="presParOf" srcId="{F401B370-6D67-4821-8F89-1EB6CA9E295F}" destId="{8886F852-91E5-4A94-91AF-E1E41D8EA17E}" srcOrd="4" destOrd="0" presId="urn:microsoft.com/office/officeart/2005/8/layout/hProcess9"/>
    <dgm:cxn modelId="{3D2B6AD7-3B1F-430D-9B93-76D5F2BC1D77}" type="presParOf" srcId="{F401B370-6D67-4821-8F89-1EB6CA9E295F}" destId="{0B5F4560-6619-4617-BF6F-00AABE750E52}" srcOrd="5" destOrd="0" presId="urn:microsoft.com/office/officeart/2005/8/layout/hProcess9"/>
    <dgm:cxn modelId="{12FFE301-2ED5-44EC-BB9A-FA43929313C0}" type="presParOf" srcId="{F401B370-6D67-4821-8F89-1EB6CA9E295F}" destId="{8B6F0788-6A5C-46C6-BB7F-9C53B1FF713C}" srcOrd="6" destOrd="0" presId="urn:microsoft.com/office/officeart/2005/8/layout/hProcess9"/>
    <dgm:cxn modelId="{A024E0CA-6C09-4162-863A-D30293131E48}" type="presParOf" srcId="{F401B370-6D67-4821-8F89-1EB6CA9E295F}" destId="{6B21770B-4DE9-4271-ADDB-0BD34B8D5E7E}" srcOrd="7" destOrd="0" presId="urn:microsoft.com/office/officeart/2005/8/layout/hProcess9"/>
    <dgm:cxn modelId="{73BFE0B4-C72D-46C9-8680-0C85AC2CF57F}" type="presParOf" srcId="{F401B370-6D67-4821-8F89-1EB6CA9E295F}" destId="{1BCB27E1-459B-4C28-84B3-EBBE381BFA6E}" srcOrd="8" destOrd="0" presId="urn:microsoft.com/office/officeart/2005/8/layout/hProcess9"/>
    <dgm:cxn modelId="{77A203B4-DF0D-4E64-A1E2-5EC14CA010EE}" type="presParOf" srcId="{F401B370-6D67-4821-8F89-1EB6CA9E295F}" destId="{3CACD63F-64C1-4E6E-9749-4CE0C95E4056}" srcOrd="9" destOrd="0" presId="urn:microsoft.com/office/officeart/2005/8/layout/hProcess9"/>
    <dgm:cxn modelId="{579EBD0B-E51F-494E-B355-B201FB10D83F}" type="presParOf" srcId="{F401B370-6D67-4821-8F89-1EB6CA9E295F}" destId="{103DEE2A-8B2B-468F-934D-B56608504DDB}" srcOrd="10" destOrd="0" presId="urn:microsoft.com/office/officeart/2005/8/layout/hProcess9"/>
    <dgm:cxn modelId="{56D04D7E-D7BA-417D-9A95-AEE23DF41FAF}" type="presParOf" srcId="{F401B370-6D67-4821-8F89-1EB6CA9E295F}" destId="{40F85F0C-C5EA-4753-B8BB-2E8D5FF0E066}" srcOrd="11" destOrd="0" presId="urn:microsoft.com/office/officeart/2005/8/layout/hProcess9"/>
    <dgm:cxn modelId="{4E31A1CF-A715-4029-A518-0C1AEA1D96C2}" type="presParOf" srcId="{F401B370-6D67-4821-8F89-1EB6CA9E295F}" destId="{A65645C1-DAAE-46AA-9EA1-15EB09D3FFF5}" srcOrd="12" destOrd="0" presId="urn:microsoft.com/office/officeart/2005/8/layout/hProcess9"/>
    <dgm:cxn modelId="{D1C83A81-69C8-43A9-AB48-BBF54732654F}" type="presParOf" srcId="{F401B370-6D67-4821-8F89-1EB6CA9E295F}" destId="{3ED2C6D8-41CE-431A-8348-8DCB02EFDBDF}" srcOrd="13" destOrd="0" presId="urn:microsoft.com/office/officeart/2005/8/layout/hProcess9"/>
    <dgm:cxn modelId="{D96E2369-9DA4-4EBF-BE50-6F2A3AB7B20C}" type="presParOf" srcId="{F401B370-6D67-4821-8F89-1EB6CA9E295F}" destId="{1A6E7EF9-0D2C-4C3C-B577-1B783B02BB8C}" srcOrd="14" destOrd="0" presId="urn:microsoft.com/office/officeart/2005/8/layout/hProcess9"/>
    <dgm:cxn modelId="{0E26B746-24DC-44F0-B975-3661CAF30BAE}" type="presParOf" srcId="{F401B370-6D67-4821-8F89-1EB6CA9E295F}" destId="{C34EEC96-4F64-4EDA-B411-362307AFF7F2}" srcOrd="15" destOrd="0" presId="urn:microsoft.com/office/officeart/2005/8/layout/hProcess9"/>
    <dgm:cxn modelId="{E1BF766C-7F68-47B6-81E4-49E2A246C31E}" type="presParOf" srcId="{F401B370-6D67-4821-8F89-1EB6CA9E295F}" destId="{C50C7A2B-1A2D-4903-9F2D-1278523A0542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CBE8A-677B-45D6-8361-FAAE482FA3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FED1C74E-34A8-46C3-B41E-69089AC538C7}">
      <dgm:prSet/>
      <dgm:spPr/>
      <dgm:t>
        <a:bodyPr/>
        <a:lstStyle/>
        <a:p>
          <a:r>
            <a:rPr lang="pt-PT"/>
            <a:t>RIP (Routing Information Protocol)</a:t>
          </a:r>
        </a:p>
      </dgm:t>
    </dgm:pt>
    <dgm:pt modelId="{73EDE562-DB73-4D94-AA35-6B6915130A7E}" type="parTrans" cxnId="{B08D3D3B-3C9E-486E-86E8-54FE5F7B1B0D}">
      <dgm:prSet/>
      <dgm:spPr/>
      <dgm:t>
        <a:bodyPr/>
        <a:lstStyle/>
        <a:p>
          <a:endParaRPr lang="pt-PT"/>
        </a:p>
      </dgm:t>
    </dgm:pt>
    <dgm:pt modelId="{8FA58665-D698-47D7-A767-99BB2599210C}" type="sibTrans" cxnId="{B08D3D3B-3C9E-486E-86E8-54FE5F7B1B0D}">
      <dgm:prSet/>
      <dgm:spPr/>
      <dgm:t>
        <a:bodyPr/>
        <a:lstStyle/>
        <a:p>
          <a:endParaRPr lang="pt-PT"/>
        </a:p>
      </dgm:t>
    </dgm:pt>
    <dgm:pt modelId="{79467D93-5257-443E-ADF4-4101499FE975}">
      <dgm:prSet/>
      <dgm:spPr/>
      <dgm:t>
        <a:bodyPr/>
        <a:lstStyle/>
        <a:p>
          <a:r>
            <a:rPr lang="pt-PT"/>
            <a:t>Poucos recursos</a:t>
          </a:r>
        </a:p>
      </dgm:t>
    </dgm:pt>
    <dgm:pt modelId="{4D7B97D3-DA39-4E8B-B6F8-930E7DEDEDB1}" type="parTrans" cxnId="{75C87EBF-BD1B-42D1-A5F4-984BA5CB5EF9}">
      <dgm:prSet/>
      <dgm:spPr/>
      <dgm:t>
        <a:bodyPr/>
        <a:lstStyle/>
        <a:p>
          <a:endParaRPr lang="pt-PT"/>
        </a:p>
      </dgm:t>
    </dgm:pt>
    <dgm:pt modelId="{E4353899-B2C2-4D0A-88ED-41F059197F14}" type="sibTrans" cxnId="{75C87EBF-BD1B-42D1-A5F4-984BA5CB5EF9}">
      <dgm:prSet/>
      <dgm:spPr/>
      <dgm:t>
        <a:bodyPr/>
        <a:lstStyle/>
        <a:p>
          <a:endParaRPr lang="pt-PT"/>
        </a:p>
      </dgm:t>
    </dgm:pt>
    <dgm:pt modelId="{2C954D6E-B562-4DC4-9923-165730A3002F}">
      <dgm:prSet/>
      <dgm:spPr/>
      <dgm:t>
        <a:bodyPr/>
        <a:lstStyle/>
        <a:p>
          <a:r>
            <a:rPr lang="pt-PT"/>
            <a:t>Protocolo simples</a:t>
          </a:r>
        </a:p>
      </dgm:t>
    </dgm:pt>
    <dgm:pt modelId="{3B89AD7F-ACA8-426A-A47D-F86180B26EA8}" type="parTrans" cxnId="{29E617A0-4A0D-43E3-8A88-B55E96F21FD3}">
      <dgm:prSet/>
      <dgm:spPr/>
      <dgm:t>
        <a:bodyPr/>
        <a:lstStyle/>
        <a:p>
          <a:endParaRPr lang="pt-PT"/>
        </a:p>
      </dgm:t>
    </dgm:pt>
    <dgm:pt modelId="{D6596E10-FC37-4956-B28A-8D3CEC89E98F}" type="sibTrans" cxnId="{29E617A0-4A0D-43E3-8A88-B55E96F21FD3}">
      <dgm:prSet/>
      <dgm:spPr/>
      <dgm:t>
        <a:bodyPr/>
        <a:lstStyle/>
        <a:p>
          <a:endParaRPr lang="pt-PT"/>
        </a:p>
      </dgm:t>
    </dgm:pt>
    <dgm:pt modelId="{1DFE0DD2-85B5-4F73-AA36-F3AA9C21A223}">
      <dgm:prSet/>
      <dgm:spPr/>
      <dgm:t>
        <a:bodyPr/>
        <a:lstStyle/>
        <a:p>
          <a:r>
            <a:rPr lang="pt-PT"/>
            <a:t>Funciona para redes pequenas a médias </a:t>
          </a:r>
        </a:p>
      </dgm:t>
    </dgm:pt>
    <dgm:pt modelId="{F4F0103E-F76B-40F5-8E01-55FCFF246ACC}" type="parTrans" cxnId="{959FCE40-21CE-4129-A691-70BD4DB21017}">
      <dgm:prSet/>
      <dgm:spPr/>
      <dgm:t>
        <a:bodyPr/>
        <a:lstStyle/>
        <a:p>
          <a:endParaRPr lang="pt-PT"/>
        </a:p>
      </dgm:t>
    </dgm:pt>
    <dgm:pt modelId="{485A1B8A-CD89-4789-8292-AC2CAC68DD05}" type="sibTrans" cxnId="{959FCE40-21CE-4129-A691-70BD4DB21017}">
      <dgm:prSet/>
      <dgm:spPr/>
      <dgm:t>
        <a:bodyPr/>
        <a:lstStyle/>
        <a:p>
          <a:endParaRPr lang="pt-PT"/>
        </a:p>
      </dgm:t>
    </dgm:pt>
    <dgm:pt modelId="{5E46EF91-490F-47B0-95D2-4555212C107C}" type="pres">
      <dgm:prSet presAssocID="{23FCBE8A-677B-45D6-8361-FAAE482FA3A5}" presName="linear" presStyleCnt="0">
        <dgm:presLayoutVars>
          <dgm:dir/>
          <dgm:animLvl val="lvl"/>
          <dgm:resizeHandles val="exact"/>
        </dgm:presLayoutVars>
      </dgm:prSet>
      <dgm:spPr/>
    </dgm:pt>
    <dgm:pt modelId="{AA08834C-022A-4F53-93D2-424467BA7AA8}" type="pres">
      <dgm:prSet presAssocID="{FED1C74E-34A8-46C3-B41E-69089AC538C7}" presName="parentLin" presStyleCnt="0"/>
      <dgm:spPr/>
    </dgm:pt>
    <dgm:pt modelId="{9111E0DD-85A5-4B23-8457-85F3DF817207}" type="pres">
      <dgm:prSet presAssocID="{FED1C74E-34A8-46C3-B41E-69089AC538C7}" presName="parentLeftMargin" presStyleLbl="node1" presStyleIdx="0" presStyleCnt="1"/>
      <dgm:spPr/>
    </dgm:pt>
    <dgm:pt modelId="{2A57142A-3733-46E4-A03F-0F4AB4AB48D1}" type="pres">
      <dgm:prSet presAssocID="{FED1C74E-34A8-46C3-B41E-69089AC538C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1F8F2C-5E60-43CF-85F4-38682BB72414}" type="pres">
      <dgm:prSet presAssocID="{FED1C74E-34A8-46C3-B41E-69089AC538C7}" presName="negativeSpace" presStyleCnt="0"/>
      <dgm:spPr/>
    </dgm:pt>
    <dgm:pt modelId="{C0900017-2241-4D04-9F26-4CD00F3EF519}" type="pres">
      <dgm:prSet presAssocID="{FED1C74E-34A8-46C3-B41E-69089AC538C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8BD0803-09F6-4EAF-A8ED-2DF9DE3D2E9D}" type="presOf" srcId="{1DFE0DD2-85B5-4F73-AA36-F3AA9C21A223}" destId="{C0900017-2241-4D04-9F26-4CD00F3EF519}" srcOrd="0" destOrd="2" presId="urn:microsoft.com/office/officeart/2005/8/layout/list1"/>
    <dgm:cxn modelId="{B08D3D3B-3C9E-486E-86E8-54FE5F7B1B0D}" srcId="{23FCBE8A-677B-45D6-8361-FAAE482FA3A5}" destId="{FED1C74E-34A8-46C3-B41E-69089AC538C7}" srcOrd="0" destOrd="0" parTransId="{73EDE562-DB73-4D94-AA35-6B6915130A7E}" sibTransId="{8FA58665-D698-47D7-A767-99BB2599210C}"/>
    <dgm:cxn modelId="{959FCE40-21CE-4129-A691-70BD4DB21017}" srcId="{FED1C74E-34A8-46C3-B41E-69089AC538C7}" destId="{1DFE0DD2-85B5-4F73-AA36-F3AA9C21A223}" srcOrd="2" destOrd="0" parTransId="{F4F0103E-F76B-40F5-8E01-55FCFF246ACC}" sibTransId="{485A1B8A-CD89-4789-8292-AC2CAC68DD05}"/>
    <dgm:cxn modelId="{2B707E75-0C90-4D24-AAD1-6181A26DC3A3}" type="presOf" srcId="{FED1C74E-34A8-46C3-B41E-69089AC538C7}" destId="{2A57142A-3733-46E4-A03F-0F4AB4AB48D1}" srcOrd="1" destOrd="0" presId="urn:microsoft.com/office/officeart/2005/8/layout/list1"/>
    <dgm:cxn modelId="{29E617A0-4A0D-43E3-8A88-B55E96F21FD3}" srcId="{FED1C74E-34A8-46C3-B41E-69089AC538C7}" destId="{2C954D6E-B562-4DC4-9923-165730A3002F}" srcOrd="1" destOrd="0" parTransId="{3B89AD7F-ACA8-426A-A47D-F86180B26EA8}" sibTransId="{D6596E10-FC37-4956-B28A-8D3CEC89E98F}"/>
    <dgm:cxn modelId="{75C87EBF-BD1B-42D1-A5F4-984BA5CB5EF9}" srcId="{FED1C74E-34A8-46C3-B41E-69089AC538C7}" destId="{79467D93-5257-443E-ADF4-4101499FE975}" srcOrd="0" destOrd="0" parTransId="{4D7B97D3-DA39-4E8B-B6F8-930E7DEDEDB1}" sibTransId="{E4353899-B2C2-4D0A-88ED-41F059197F14}"/>
    <dgm:cxn modelId="{3BD455CE-A1B0-477A-9272-28C955FF0726}" type="presOf" srcId="{2C954D6E-B562-4DC4-9923-165730A3002F}" destId="{C0900017-2241-4D04-9F26-4CD00F3EF519}" srcOrd="0" destOrd="1" presId="urn:microsoft.com/office/officeart/2005/8/layout/list1"/>
    <dgm:cxn modelId="{4826C9D0-D0E8-486B-B46D-2A817154B369}" type="presOf" srcId="{79467D93-5257-443E-ADF4-4101499FE975}" destId="{C0900017-2241-4D04-9F26-4CD00F3EF519}" srcOrd="0" destOrd="0" presId="urn:microsoft.com/office/officeart/2005/8/layout/list1"/>
    <dgm:cxn modelId="{107160E5-3FF3-4FB3-938A-8FB155578D67}" type="presOf" srcId="{FED1C74E-34A8-46C3-B41E-69089AC538C7}" destId="{9111E0DD-85A5-4B23-8457-85F3DF817207}" srcOrd="0" destOrd="0" presId="urn:microsoft.com/office/officeart/2005/8/layout/list1"/>
    <dgm:cxn modelId="{D4266AF2-1786-454D-B18A-82BFA7B8B2D8}" type="presOf" srcId="{23FCBE8A-677B-45D6-8361-FAAE482FA3A5}" destId="{5E46EF91-490F-47B0-95D2-4555212C107C}" srcOrd="0" destOrd="0" presId="urn:microsoft.com/office/officeart/2005/8/layout/list1"/>
    <dgm:cxn modelId="{B1501B02-459C-4CEE-A46D-75E967AC358B}" type="presParOf" srcId="{5E46EF91-490F-47B0-95D2-4555212C107C}" destId="{AA08834C-022A-4F53-93D2-424467BA7AA8}" srcOrd="0" destOrd="0" presId="urn:microsoft.com/office/officeart/2005/8/layout/list1"/>
    <dgm:cxn modelId="{26D83FE7-6F68-457C-979A-EDFB6CE6F2A0}" type="presParOf" srcId="{AA08834C-022A-4F53-93D2-424467BA7AA8}" destId="{9111E0DD-85A5-4B23-8457-85F3DF817207}" srcOrd="0" destOrd="0" presId="urn:microsoft.com/office/officeart/2005/8/layout/list1"/>
    <dgm:cxn modelId="{20ED1E11-2113-432A-ACA6-7BF5ED8F732F}" type="presParOf" srcId="{AA08834C-022A-4F53-93D2-424467BA7AA8}" destId="{2A57142A-3733-46E4-A03F-0F4AB4AB48D1}" srcOrd="1" destOrd="0" presId="urn:microsoft.com/office/officeart/2005/8/layout/list1"/>
    <dgm:cxn modelId="{D711E592-2CC8-4290-8D4A-2B85D392FBD8}" type="presParOf" srcId="{5E46EF91-490F-47B0-95D2-4555212C107C}" destId="{C81F8F2C-5E60-43CF-85F4-38682BB72414}" srcOrd="1" destOrd="0" presId="urn:microsoft.com/office/officeart/2005/8/layout/list1"/>
    <dgm:cxn modelId="{C6D06273-610C-4715-9D7E-3665E825C2BB}" type="presParOf" srcId="{5E46EF91-490F-47B0-95D2-4555212C107C}" destId="{C0900017-2241-4D04-9F26-4CD00F3EF5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CADCC-6A9F-4321-A7F9-785A29411FB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086109A-16B4-4E64-A44D-620DCDCF38E9}">
      <dgm:prSet/>
      <dgm:spPr/>
      <dgm:t>
        <a:bodyPr/>
        <a:lstStyle/>
        <a:p>
          <a:r>
            <a:rPr lang="pt-PT"/>
            <a:t>Leiria</a:t>
          </a:r>
        </a:p>
      </dgm:t>
    </dgm:pt>
    <dgm:pt modelId="{264A009D-DA1F-42DA-AC5A-1C5ADE94E2BA}" type="parTrans" cxnId="{A73FC86E-E759-4AD2-BB10-DF0ACB7A98F8}">
      <dgm:prSet/>
      <dgm:spPr/>
      <dgm:t>
        <a:bodyPr/>
        <a:lstStyle/>
        <a:p>
          <a:endParaRPr lang="pt-PT"/>
        </a:p>
      </dgm:t>
    </dgm:pt>
    <dgm:pt modelId="{83A6F29F-CDAE-4CA9-8F52-FBFD85C7E4CB}" type="sibTrans" cxnId="{A73FC86E-E759-4AD2-BB10-DF0ACB7A98F8}">
      <dgm:prSet/>
      <dgm:spPr/>
      <dgm:t>
        <a:bodyPr/>
        <a:lstStyle/>
        <a:p>
          <a:endParaRPr lang="pt-PT"/>
        </a:p>
      </dgm:t>
    </dgm:pt>
    <dgm:pt modelId="{967C8CF6-E2E0-41D1-AFAD-5EDE3A4778EE}">
      <dgm:prSet/>
      <dgm:spPr/>
      <dgm:t>
        <a:bodyPr/>
        <a:lstStyle/>
        <a:p>
          <a:r>
            <a:rPr lang="pt-PT" dirty="0"/>
            <a:t>3 </a:t>
          </a:r>
          <a:r>
            <a:rPr lang="pt-PT" dirty="0" err="1"/>
            <a:t>Vlans</a:t>
          </a:r>
          <a:endParaRPr lang="pt-PT" dirty="0"/>
        </a:p>
      </dgm:t>
    </dgm:pt>
    <dgm:pt modelId="{585CAC8A-6571-4E67-8763-53E1F9E5A62D}" type="parTrans" cxnId="{DB52A0B0-26C8-4518-91B3-E693890E1ED5}">
      <dgm:prSet/>
      <dgm:spPr/>
      <dgm:t>
        <a:bodyPr/>
        <a:lstStyle/>
        <a:p>
          <a:endParaRPr lang="pt-PT"/>
        </a:p>
      </dgm:t>
    </dgm:pt>
    <dgm:pt modelId="{8B620A1C-33A3-4E1D-AA97-329B68CD587B}" type="sibTrans" cxnId="{DB52A0B0-26C8-4518-91B3-E693890E1ED5}">
      <dgm:prSet/>
      <dgm:spPr/>
      <dgm:t>
        <a:bodyPr/>
        <a:lstStyle/>
        <a:p>
          <a:endParaRPr lang="pt-PT"/>
        </a:p>
      </dgm:t>
    </dgm:pt>
    <dgm:pt modelId="{D2E4B932-C335-459A-B6B4-100BEBEDAFB7}">
      <dgm:prSet/>
      <dgm:spPr/>
      <dgm:t>
        <a:bodyPr/>
        <a:lstStyle/>
        <a:p>
          <a:r>
            <a:rPr lang="pt-PT"/>
            <a:t>Santarém</a:t>
          </a:r>
        </a:p>
      </dgm:t>
    </dgm:pt>
    <dgm:pt modelId="{25214F87-6025-4157-9CDD-88742971A4C0}" type="parTrans" cxnId="{E1C7644C-B748-4F6F-8268-D0B1709B5B87}">
      <dgm:prSet/>
      <dgm:spPr/>
      <dgm:t>
        <a:bodyPr/>
        <a:lstStyle/>
        <a:p>
          <a:endParaRPr lang="pt-PT"/>
        </a:p>
      </dgm:t>
    </dgm:pt>
    <dgm:pt modelId="{380368E9-407C-4388-A39A-8536C6A939CE}" type="sibTrans" cxnId="{E1C7644C-B748-4F6F-8268-D0B1709B5B87}">
      <dgm:prSet/>
      <dgm:spPr/>
      <dgm:t>
        <a:bodyPr/>
        <a:lstStyle/>
        <a:p>
          <a:endParaRPr lang="pt-PT"/>
        </a:p>
      </dgm:t>
    </dgm:pt>
    <dgm:pt modelId="{22E4DBAB-E0E8-424D-95AB-2A83F67AB8CE}">
      <dgm:prSet/>
      <dgm:spPr/>
      <dgm:t>
        <a:bodyPr/>
        <a:lstStyle/>
        <a:p>
          <a:r>
            <a:rPr lang="pt-PT" dirty="0"/>
            <a:t>3 </a:t>
          </a:r>
          <a:r>
            <a:rPr lang="pt-PT" dirty="0" err="1"/>
            <a:t>Vlans</a:t>
          </a:r>
          <a:endParaRPr lang="pt-PT" dirty="0"/>
        </a:p>
      </dgm:t>
    </dgm:pt>
    <dgm:pt modelId="{9B3B60AE-C344-4FD3-8C05-81D6D82E735E}" type="parTrans" cxnId="{1260D8E7-F1BB-4A8B-9F63-414502534060}">
      <dgm:prSet/>
      <dgm:spPr/>
      <dgm:t>
        <a:bodyPr/>
        <a:lstStyle/>
        <a:p>
          <a:endParaRPr lang="pt-PT"/>
        </a:p>
      </dgm:t>
    </dgm:pt>
    <dgm:pt modelId="{CD11CF28-A4A4-4AA9-B93F-A25570D8ED33}" type="sibTrans" cxnId="{1260D8E7-F1BB-4A8B-9F63-414502534060}">
      <dgm:prSet/>
      <dgm:spPr/>
      <dgm:t>
        <a:bodyPr/>
        <a:lstStyle/>
        <a:p>
          <a:endParaRPr lang="pt-PT"/>
        </a:p>
      </dgm:t>
    </dgm:pt>
    <dgm:pt modelId="{0AE3480E-D7F0-45DE-982F-3CE6D060F392}">
      <dgm:prSet/>
      <dgm:spPr/>
      <dgm:t>
        <a:bodyPr/>
        <a:lstStyle/>
        <a:p>
          <a:r>
            <a:rPr lang="pt-PT"/>
            <a:t>Portalegre </a:t>
          </a:r>
        </a:p>
      </dgm:t>
    </dgm:pt>
    <dgm:pt modelId="{5617D83F-837B-4779-AD3D-6CBFB875228B}" type="parTrans" cxnId="{D19F449D-4F67-4195-AC6B-AB4C4A827907}">
      <dgm:prSet/>
      <dgm:spPr/>
      <dgm:t>
        <a:bodyPr/>
        <a:lstStyle/>
        <a:p>
          <a:endParaRPr lang="pt-PT"/>
        </a:p>
      </dgm:t>
    </dgm:pt>
    <dgm:pt modelId="{2EB24C11-5337-40C1-8258-E779AC6DBCAC}" type="sibTrans" cxnId="{D19F449D-4F67-4195-AC6B-AB4C4A827907}">
      <dgm:prSet/>
      <dgm:spPr/>
      <dgm:t>
        <a:bodyPr/>
        <a:lstStyle/>
        <a:p>
          <a:endParaRPr lang="pt-PT"/>
        </a:p>
      </dgm:t>
    </dgm:pt>
    <dgm:pt modelId="{CA344CEE-C2BE-4D3B-9149-D9BFE9A806B1}">
      <dgm:prSet/>
      <dgm:spPr/>
      <dgm:t>
        <a:bodyPr/>
        <a:lstStyle/>
        <a:p>
          <a:r>
            <a:rPr lang="pt-PT" dirty="0"/>
            <a:t>3 </a:t>
          </a:r>
          <a:r>
            <a:rPr lang="pt-PT" dirty="0" err="1"/>
            <a:t>Vlans</a:t>
          </a:r>
          <a:endParaRPr lang="pt-PT" dirty="0"/>
        </a:p>
      </dgm:t>
    </dgm:pt>
    <dgm:pt modelId="{FC03C490-C51D-4EA9-A36C-A9A72D7AFC3D}" type="parTrans" cxnId="{1DD3624D-A344-43F8-939D-B7ECCBA50928}">
      <dgm:prSet/>
      <dgm:spPr/>
      <dgm:t>
        <a:bodyPr/>
        <a:lstStyle/>
        <a:p>
          <a:endParaRPr lang="pt-PT"/>
        </a:p>
      </dgm:t>
    </dgm:pt>
    <dgm:pt modelId="{1D993366-529D-4FD1-AD2D-866F2212B4A4}" type="sibTrans" cxnId="{1DD3624D-A344-43F8-939D-B7ECCBA50928}">
      <dgm:prSet/>
      <dgm:spPr/>
      <dgm:t>
        <a:bodyPr/>
        <a:lstStyle/>
        <a:p>
          <a:endParaRPr lang="pt-PT"/>
        </a:p>
      </dgm:t>
    </dgm:pt>
    <dgm:pt modelId="{599D3DF8-90FA-4859-A5F1-4EC3C3226D3D}">
      <dgm:prSet/>
      <dgm:spPr/>
      <dgm:t>
        <a:bodyPr/>
        <a:lstStyle/>
        <a:p>
          <a:r>
            <a:rPr lang="pt-PT" dirty="0" err="1"/>
            <a:t>Admin</a:t>
          </a:r>
          <a:endParaRPr lang="pt-PT" dirty="0"/>
        </a:p>
      </dgm:t>
    </dgm:pt>
    <dgm:pt modelId="{A313E002-AD81-4EE9-AE0F-3510CC27A7EF}" type="parTrans" cxnId="{6A2C4B77-A31D-495D-8441-1ADF7FD5850F}">
      <dgm:prSet/>
      <dgm:spPr/>
    </dgm:pt>
    <dgm:pt modelId="{890C8482-64A9-44FD-90F3-7BCE12C940FA}" type="sibTrans" cxnId="{6A2C4B77-A31D-495D-8441-1ADF7FD5850F}">
      <dgm:prSet/>
      <dgm:spPr/>
    </dgm:pt>
    <dgm:pt modelId="{9E3F3F57-2BF2-43D2-81BC-D1D8E8792386}">
      <dgm:prSet/>
      <dgm:spPr/>
      <dgm:t>
        <a:bodyPr/>
        <a:lstStyle/>
        <a:p>
          <a:r>
            <a:rPr lang="pt-PT" dirty="0"/>
            <a:t>Vendas</a:t>
          </a:r>
        </a:p>
      </dgm:t>
    </dgm:pt>
    <dgm:pt modelId="{E45D97A3-5E5B-424D-A112-3074482BF159}" type="parTrans" cxnId="{037F4949-BA67-4332-BC7B-ABC89E93374F}">
      <dgm:prSet/>
      <dgm:spPr/>
    </dgm:pt>
    <dgm:pt modelId="{AA6F5E86-D093-4240-81A3-6AC29BE666E4}" type="sibTrans" cxnId="{037F4949-BA67-4332-BC7B-ABC89E93374F}">
      <dgm:prSet/>
      <dgm:spPr/>
    </dgm:pt>
    <dgm:pt modelId="{182373D6-DAB5-4EE7-9DCC-E290717C0143}">
      <dgm:prSet/>
      <dgm:spPr/>
      <dgm:t>
        <a:bodyPr/>
        <a:lstStyle/>
        <a:p>
          <a:r>
            <a:rPr lang="pt-PT" dirty="0"/>
            <a:t>RH </a:t>
          </a:r>
        </a:p>
      </dgm:t>
    </dgm:pt>
    <dgm:pt modelId="{343C66E3-B1D7-433E-A864-0982F28EB47F}" type="parTrans" cxnId="{EBF949B7-24A3-4E6A-B7D2-051B55D0FA69}">
      <dgm:prSet/>
      <dgm:spPr/>
    </dgm:pt>
    <dgm:pt modelId="{CE81557C-0193-496A-B031-C8684F5D7162}" type="sibTrans" cxnId="{EBF949B7-24A3-4E6A-B7D2-051B55D0FA69}">
      <dgm:prSet/>
      <dgm:spPr/>
    </dgm:pt>
    <dgm:pt modelId="{2FD72551-85FB-4AEB-A43E-BA0D564EF050}">
      <dgm:prSet/>
      <dgm:spPr/>
      <dgm:t>
        <a:bodyPr/>
        <a:lstStyle/>
        <a:p>
          <a:r>
            <a:rPr lang="pt-PT" dirty="0" err="1"/>
            <a:t>Admin</a:t>
          </a:r>
          <a:endParaRPr lang="pt-PT" dirty="0"/>
        </a:p>
      </dgm:t>
    </dgm:pt>
    <dgm:pt modelId="{F64D4476-B541-4F8D-9D7B-D6FCF76E9587}" type="parTrans" cxnId="{D0FD0967-C5E9-4B7D-AD44-64B128656576}">
      <dgm:prSet/>
      <dgm:spPr/>
    </dgm:pt>
    <dgm:pt modelId="{2E5F70F2-717C-4260-AA08-138CDC893194}" type="sibTrans" cxnId="{D0FD0967-C5E9-4B7D-AD44-64B128656576}">
      <dgm:prSet/>
      <dgm:spPr/>
    </dgm:pt>
    <dgm:pt modelId="{0B49B209-00C1-486C-90BD-EE5811BF6E50}">
      <dgm:prSet/>
      <dgm:spPr/>
      <dgm:t>
        <a:bodyPr/>
        <a:lstStyle/>
        <a:p>
          <a:r>
            <a:rPr lang="pt-PT" dirty="0"/>
            <a:t>RH  </a:t>
          </a:r>
        </a:p>
      </dgm:t>
    </dgm:pt>
    <dgm:pt modelId="{25689760-8855-42B2-AF3E-1D9F6B22721C}" type="sibTrans" cxnId="{C221E468-7DF0-40B1-A798-29C055C790F6}">
      <dgm:prSet/>
      <dgm:spPr/>
      <dgm:t>
        <a:bodyPr/>
        <a:lstStyle/>
        <a:p>
          <a:endParaRPr lang="pt-PT"/>
        </a:p>
      </dgm:t>
    </dgm:pt>
    <dgm:pt modelId="{E92F51A4-2C77-4EA0-86A3-2B4333686B40}" type="parTrans" cxnId="{C221E468-7DF0-40B1-A798-29C055C790F6}">
      <dgm:prSet/>
      <dgm:spPr/>
      <dgm:t>
        <a:bodyPr/>
        <a:lstStyle/>
        <a:p>
          <a:endParaRPr lang="pt-PT"/>
        </a:p>
      </dgm:t>
    </dgm:pt>
    <dgm:pt modelId="{6642BEC8-8489-42C1-B287-C18C3DDC174E}">
      <dgm:prSet/>
      <dgm:spPr/>
      <dgm:t>
        <a:bodyPr/>
        <a:lstStyle/>
        <a:p>
          <a:r>
            <a:rPr lang="pt-PT" dirty="0"/>
            <a:t>Vendas</a:t>
          </a:r>
        </a:p>
      </dgm:t>
    </dgm:pt>
    <dgm:pt modelId="{477440FC-2086-4000-94A2-CB2586E5157A}" type="sibTrans" cxnId="{3866B45D-8C2E-440A-8962-D051401AB30D}">
      <dgm:prSet/>
      <dgm:spPr/>
      <dgm:t>
        <a:bodyPr/>
        <a:lstStyle/>
        <a:p>
          <a:endParaRPr lang="pt-PT"/>
        </a:p>
      </dgm:t>
    </dgm:pt>
    <dgm:pt modelId="{5399CE4C-E4BF-4757-98F5-903339C14746}" type="parTrans" cxnId="{3866B45D-8C2E-440A-8962-D051401AB30D}">
      <dgm:prSet/>
      <dgm:spPr/>
      <dgm:t>
        <a:bodyPr/>
        <a:lstStyle/>
        <a:p>
          <a:endParaRPr lang="pt-PT"/>
        </a:p>
      </dgm:t>
    </dgm:pt>
    <dgm:pt modelId="{FB5EC378-646A-44A6-8C77-ACC621C4DAA9}">
      <dgm:prSet/>
      <dgm:spPr/>
      <dgm:t>
        <a:bodyPr/>
        <a:lstStyle/>
        <a:p>
          <a:r>
            <a:rPr lang="pt-PT" dirty="0" err="1"/>
            <a:t>Admin</a:t>
          </a:r>
          <a:endParaRPr lang="pt-PT" dirty="0"/>
        </a:p>
      </dgm:t>
    </dgm:pt>
    <dgm:pt modelId="{4AF5B860-C460-44F2-9574-2F2D3E7C678F}" type="parTrans" cxnId="{E63BDB84-535E-45E9-9F27-D08E98BB59D8}">
      <dgm:prSet/>
      <dgm:spPr/>
    </dgm:pt>
    <dgm:pt modelId="{1AF0FAB3-B529-43E0-ABCC-1DB778C5785F}" type="sibTrans" cxnId="{E63BDB84-535E-45E9-9F27-D08E98BB59D8}">
      <dgm:prSet/>
      <dgm:spPr/>
    </dgm:pt>
    <dgm:pt modelId="{CEE58500-D7AD-447A-BC66-8272119B4AF5}">
      <dgm:prSet/>
      <dgm:spPr/>
      <dgm:t>
        <a:bodyPr/>
        <a:lstStyle/>
        <a:p>
          <a:r>
            <a:rPr lang="pt-PT" dirty="0"/>
            <a:t>Vendas</a:t>
          </a:r>
        </a:p>
      </dgm:t>
    </dgm:pt>
    <dgm:pt modelId="{D48360E6-0A29-4050-B333-0377D3E9EE69}" type="parTrans" cxnId="{D5EB1793-27C7-480B-8666-843AB8876C2C}">
      <dgm:prSet/>
      <dgm:spPr/>
      <dgm:t>
        <a:bodyPr/>
        <a:lstStyle/>
        <a:p>
          <a:endParaRPr lang="pt-PT"/>
        </a:p>
      </dgm:t>
    </dgm:pt>
    <dgm:pt modelId="{A80A1305-D585-417F-A2F3-0FA0F83D73E0}" type="sibTrans" cxnId="{D5EB1793-27C7-480B-8666-843AB8876C2C}">
      <dgm:prSet/>
      <dgm:spPr/>
      <dgm:t>
        <a:bodyPr/>
        <a:lstStyle/>
        <a:p>
          <a:endParaRPr lang="pt-PT"/>
        </a:p>
      </dgm:t>
    </dgm:pt>
    <dgm:pt modelId="{0946F6DF-64C5-40BF-966A-9E7AA0AC6944}">
      <dgm:prSet/>
      <dgm:spPr/>
      <dgm:t>
        <a:bodyPr/>
        <a:lstStyle/>
        <a:p>
          <a:r>
            <a:rPr lang="pt-PT" dirty="0"/>
            <a:t>RH </a:t>
          </a:r>
        </a:p>
      </dgm:t>
    </dgm:pt>
    <dgm:pt modelId="{DCC2A97B-667B-4DEC-AD21-9101B4E359BD}" type="parTrans" cxnId="{071E9F33-C892-432C-AC15-759A6715D347}">
      <dgm:prSet/>
      <dgm:spPr/>
      <dgm:t>
        <a:bodyPr/>
        <a:lstStyle/>
        <a:p>
          <a:endParaRPr lang="pt-PT"/>
        </a:p>
      </dgm:t>
    </dgm:pt>
    <dgm:pt modelId="{4C50AA49-4C1F-4CBD-992D-5A7028D69FB9}" type="sibTrans" cxnId="{071E9F33-C892-432C-AC15-759A6715D347}">
      <dgm:prSet/>
      <dgm:spPr/>
      <dgm:t>
        <a:bodyPr/>
        <a:lstStyle/>
        <a:p>
          <a:endParaRPr lang="pt-PT"/>
        </a:p>
      </dgm:t>
    </dgm:pt>
    <dgm:pt modelId="{6D8DB30E-7D06-4EC6-884C-7E8BBB629808}" type="pres">
      <dgm:prSet presAssocID="{794CADCC-6A9F-4321-A7F9-785A29411FB8}" presName="Name0" presStyleCnt="0">
        <dgm:presLayoutVars>
          <dgm:dir/>
          <dgm:animLvl val="lvl"/>
          <dgm:resizeHandles val="exact"/>
        </dgm:presLayoutVars>
      </dgm:prSet>
      <dgm:spPr/>
    </dgm:pt>
    <dgm:pt modelId="{FF7D33F3-7ADD-4ECA-BDDE-D9BD708D9B96}" type="pres">
      <dgm:prSet presAssocID="{0086109A-16B4-4E64-A44D-620DCDCF38E9}" presName="composite" presStyleCnt="0"/>
      <dgm:spPr/>
    </dgm:pt>
    <dgm:pt modelId="{D4905C86-ECB8-41A8-B6A8-3B7AE789286A}" type="pres">
      <dgm:prSet presAssocID="{0086109A-16B4-4E64-A44D-620DCDCF38E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4CC4CBC-D39E-4AAF-BA8A-B788D50DD228}" type="pres">
      <dgm:prSet presAssocID="{0086109A-16B4-4E64-A44D-620DCDCF38E9}" presName="desTx" presStyleLbl="alignAccFollowNode1" presStyleIdx="0" presStyleCnt="3">
        <dgm:presLayoutVars>
          <dgm:bulletEnabled val="1"/>
        </dgm:presLayoutVars>
      </dgm:prSet>
      <dgm:spPr/>
    </dgm:pt>
    <dgm:pt modelId="{4BBDE4A9-E7AC-4F83-8E5F-5249151AABA4}" type="pres">
      <dgm:prSet presAssocID="{83A6F29F-CDAE-4CA9-8F52-FBFD85C7E4CB}" presName="space" presStyleCnt="0"/>
      <dgm:spPr/>
    </dgm:pt>
    <dgm:pt modelId="{680F273F-CACE-4F14-8C75-F31BCB15A571}" type="pres">
      <dgm:prSet presAssocID="{D2E4B932-C335-459A-B6B4-100BEBEDAFB7}" presName="composite" presStyleCnt="0"/>
      <dgm:spPr/>
    </dgm:pt>
    <dgm:pt modelId="{B256DB1B-F7B7-401F-9CD4-FB9FA3C8BE30}" type="pres">
      <dgm:prSet presAssocID="{D2E4B932-C335-459A-B6B4-100BEBEDAFB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770816F-ACCC-44BF-BB82-4B00F1F6197A}" type="pres">
      <dgm:prSet presAssocID="{D2E4B932-C335-459A-B6B4-100BEBEDAFB7}" presName="desTx" presStyleLbl="alignAccFollowNode1" presStyleIdx="1" presStyleCnt="3">
        <dgm:presLayoutVars>
          <dgm:bulletEnabled val="1"/>
        </dgm:presLayoutVars>
      </dgm:prSet>
      <dgm:spPr/>
    </dgm:pt>
    <dgm:pt modelId="{0C424EAB-D824-43B0-BD57-193990D02F20}" type="pres">
      <dgm:prSet presAssocID="{380368E9-407C-4388-A39A-8536C6A939CE}" presName="space" presStyleCnt="0"/>
      <dgm:spPr/>
    </dgm:pt>
    <dgm:pt modelId="{B501DCB0-0427-44E9-BE73-285F0A69C7A9}" type="pres">
      <dgm:prSet presAssocID="{0AE3480E-D7F0-45DE-982F-3CE6D060F392}" presName="composite" presStyleCnt="0"/>
      <dgm:spPr/>
    </dgm:pt>
    <dgm:pt modelId="{53EE4BDE-ED7D-4CB8-9556-97273A067270}" type="pres">
      <dgm:prSet presAssocID="{0AE3480E-D7F0-45DE-982F-3CE6D060F3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088368-275E-4C51-9E3D-2931C2375B14}" type="pres">
      <dgm:prSet presAssocID="{0AE3480E-D7F0-45DE-982F-3CE6D060F3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9A7605-BF60-4F8C-9B31-840DB14A1285}" type="presOf" srcId="{9E3F3F57-2BF2-43D2-81BC-D1D8E8792386}" destId="{14CC4CBC-D39E-4AAF-BA8A-B788D50DD228}" srcOrd="0" destOrd="2" presId="urn:microsoft.com/office/officeart/2005/8/layout/hList1"/>
    <dgm:cxn modelId="{13394C06-B9B5-429B-9B7F-BEDF80315FE6}" type="presOf" srcId="{D2E4B932-C335-459A-B6B4-100BEBEDAFB7}" destId="{B256DB1B-F7B7-401F-9CD4-FB9FA3C8BE30}" srcOrd="0" destOrd="0" presId="urn:microsoft.com/office/officeart/2005/8/layout/hList1"/>
    <dgm:cxn modelId="{3B16C608-D69C-4921-83CF-E53C826A9DE6}" type="presOf" srcId="{967C8CF6-E2E0-41D1-AFAD-5EDE3A4778EE}" destId="{14CC4CBC-D39E-4AAF-BA8A-B788D50DD228}" srcOrd="0" destOrd="0" presId="urn:microsoft.com/office/officeart/2005/8/layout/hList1"/>
    <dgm:cxn modelId="{E3BC4B13-38AC-494F-BD21-AEA99C1D38B4}" type="presOf" srcId="{22E4DBAB-E0E8-424D-95AB-2A83F67AB8CE}" destId="{6770816F-ACCC-44BF-BB82-4B00F1F6197A}" srcOrd="0" destOrd="0" presId="urn:microsoft.com/office/officeart/2005/8/layout/hList1"/>
    <dgm:cxn modelId="{56AD7D24-E7FB-419E-A5E2-D3EC137B5EF8}" type="presOf" srcId="{2FD72551-85FB-4AEB-A43E-BA0D564EF050}" destId="{6770816F-ACCC-44BF-BB82-4B00F1F6197A}" srcOrd="0" destOrd="1" presId="urn:microsoft.com/office/officeart/2005/8/layout/hList1"/>
    <dgm:cxn modelId="{60CF9E2F-5A08-4B5D-99FB-5C4070A9D183}" type="presOf" srcId="{CEE58500-D7AD-447A-BC66-8272119B4AF5}" destId="{B3088368-275E-4C51-9E3D-2931C2375B14}" srcOrd="0" destOrd="2" presId="urn:microsoft.com/office/officeart/2005/8/layout/hList1"/>
    <dgm:cxn modelId="{071E9F33-C892-432C-AC15-759A6715D347}" srcId="{CA344CEE-C2BE-4D3B-9149-D9BFE9A806B1}" destId="{0946F6DF-64C5-40BF-966A-9E7AA0AC6944}" srcOrd="2" destOrd="0" parTransId="{DCC2A97B-667B-4DEC-AD21-9101B4E359BD}" sibTransId="{4C50AA49-4C1F-4CBD-992D-5A7028D69FB9}"/>
    <dgm:cxn modelId="{3866B45D-8C2E-440A-8962-D051401AB30D}" srcId="{22E4DBAB-E0E8-424D-95AB-2A83F67AB8CE}" destId="{6642BEC8-8489-42C1-B287-C18C3DDC174E}" srcOrd="1" destOrd="0" parTransId="{5399CE4C-E4BF-4757-98F5-903339C14746}" sibTransId="{477440FC-2086-4000-94A2-CB2586E5157A}"/>
    <dgm:cxn modelId="{506EAA63-3550-47B3-981B-F7A6C7157972}" type="presOf" srcId="{CA344CEE-C2BE-4D3B-9149-D9BFE9A806B1}" destId="{B3088368-275E-4C51-9E3D-2931C2375B14}" srcOrd="0" destOrd="0" presId="urn:microsoft.com/office/officeart/2005/8/layout/hList1"/>
    <dgm:cxn modelId="{3FE76665-0377-4C28-A48D-2031128AFA68}" type="presOf" srcId="{0B49B209-00C1-486C-90BD-EE5811BF6E50}" destId="{6770816F-ACCC-44BF-BB82-4B00F1F6197A}" srcOrd="0" destOrd="3" presId="urn:microsoft.com/office/officeart/2005/8/layout/hList1"/>
    <dgm:cxn modelId="{D0FD0967-C5E9-4B7D-AD44-64B128656576}" srcId="{22E4DBAB-E0E8-424D-95AB-2A83F67AB8CE}" destId="{2FD72551-85FB-4AEB-A43E-BA0D564EF050}" srcOrd="0" destOrd="0" parTransId="{F64D4476-B541-4F8D-9D7B-D6FCF76E9587}" sibTransId="{2E5F70F2-717C-4260-AA08-138CDC893194}"/>
    <dgm:cxn modelId="{C221E468-7DF0-40B1-A798-29C055C790F6}" srcId="{22E4DBAB-E0E8-424D-95AB-2A83F67AB8CE}" destId="{0B49B209-00C1-486C-90BD-EE5811BF6E50}" srcOrd="2" destOrd="0" parTransId="{E92F51A4-2C77-4EA0-86A3-2B4333686B40}" sibTransId="{25689760-8855-42B2-AF3E-1D9F6B22721C}"/>
    <dgm:cxn modelId="{037F4949-BA67-4332-BC7B-ABC89E93374F}" srcId="{967C8CF6-E2E0-41D1-AFAD-5EDE3A4778EE}" destId="{9E3F3F57-2BF2-43D2-81BC-D1D8E8792386}" srcOrd="1" destOrd="0" parTransId="{E45D97A3-5E5B-424D-A112-3074482BF159}" sibTransId="{AA6F5E86-D093-4240-81A3-6AC29BE666E4}"/>
    <dgm:cxn modelId="{E1C7644C-B748-4F6F-8268-D0B1709B5B87}" srcId="{794CADCC-6A9F-4321-A7F9-785A29411FB8}" destId="{D2E4B932-C335-459A-B6B4-100BEBEDAFB7}" srcOrd="1" destOrd="0" parTransId="{25214F87-6025-4157-9CDD-88742971A4C0}" sibTransId="{380368E9-407C-4388-A39A-8536C6A939CE}"/>
    <dgm:cxn modelId="{1DD3624D-A344-43F8-939D-B7ECCBA50928}" srcId="{0AE3480E-D7F0-45DE-982F-3CE6D060F392}" destId="{CA344CEE-C2BE-4D3B-9149-D9BFE9A806B1}" srcOrd="0" destOrd="0" parTransId="{FC03C490-C51D-4EA9-A36C-A9A72D7AFC3D}" sibTransId="{1D993366-529D-4FD1-AD2D-866F2212B4A4}"/>
    <dgm:cxn modelId="{A73FC86E-E759-4AD2-BB10-DF0ACB7A98F8}" srcId="{794CADCC-6A9F-4321-A7F9-785A29411FB8}" destId="{0086109A-16B4-4E64-A44D-620DCDCF38E9}" srcOrd="0" destOrd="0" parTransId="{264A009D-DA1F-42DA-AC5A-1C5ADE94E2BA}" sibTransId="{83A6F29F-CDAE-4CA9-8F52-FBFD85C7E4CB}"/>
    <dgm:cxn modelId="{6A2C4B77-A31D-495D-8441-1ADF7FD5850F}" srcId="{967C8CF6-E2E0-41D1-AFAD-5EDE3A4778EE}" destId="{599D3DF8-90FA-4859-A5F1-4EC3C3226D3D}" srcOrd="0" destOrd="0" parTransId="{A313E002-AD81-4EE9-AE0F-3510CC27A7EF}" sibTransId="{890C8482-64A9-44FD-90F3-7BCE12C940FA}"/>
    <dgm:cxn modelId="{EC4B3D83-A5F6-4FEE-AE18-5EA431CC4D98}" type="presOf" srcId="{794CADCC-6A9F-4321-A7F9-785A29411FB8}" destId="{6D8DB30E-7D06-4EC6-884C-7E8BBB629808}" srcOrd="0" destOrd="0" presId="urn:microsoft.com/office/officeart/2005/8/layout/hList1"/>
    <dgm:cxn modelId="{E63BDB84-535E-45E9-9F27-D08E98BB59D8}" srcId="{CA344CEE-C2BE-4D3B-9149-D9BFE9A806B1}" destId="{FB5EC378-646A-44A6-8C77-ACC621C4DAA9}" srcOrd="0" destOrd="0" parTransId="{4AF5B860-C460-44F2-9574-2F2D3E7C678F}" sibTransId="{1AF0FAB3-B529-43E0-ABCC-1DB778C5785F}"/>
    <dgm:cxn modelId="{D5EB1793-27C7-480B-8666-843AB8876C2C}" srcId="{CA344CEE-C2BE-4D3B-9149-D9BFE9A806B1}" destId="{CEE58500-D7AD-447A-BC66-8272119B4AF5}" srcOrd="1" destOrd="0" parTransId="{D48360E6-0A29-4050-B333-0377D3E9EE69}" sibTransId="{A80A1305-D585-417F-A2F3-0FA0F83D73E0}"/>
    <dgm:cxn modelId="{D8B3C699-0BB4-4790-AF27-816089FD8D8F}" type="presOf" srcId="{FB5EC378-646A-44A6-8C77-ACC621C4DAA9}" destId="{B3088368-275E-4C51-9E3D-2931C2375B14}" srcOrd="0" destOrd="1" presId="urn:microsoft.com/office/officeart/2005/8/layout/hList1"/>
    <dgm:cxn modelId="{D19F449D-4F67-4195-AC6B-AB4C4A827907}" srcId="{794CADCC-6A9F-4321-A7F9-785A29411FB8}" destId="{0AE3480E-D7F0-45DE-982F-3CE6D060F392}" srcOrd="2" destOrd="0" parTransId="{5617D83F-837B-4779-AD3D-6CBFB875228B}" sibTransId="{2EB24C11-5337-40C1-8258-E779AC6DBCAC}"/>
    <dgm:cxn modelId="{F67EF2AD-828C-49CD-B186-91CB6CEB7031}" type="presOf" srcId="{6642BEC8-8489-42C1-B287-C18C3DDC174E}" destId="{6770816F-ACCC-44BF-BB82-4B00F1F6197A}" srcOrd="0" destOrd="2" presId="urn:microsoft.com/office/officeart/2005/8/layout/hList1"/>
    <dgm:cxn modelId="{44205EAF-F08B-4052-ADA3-FB677FB311FB}" type="presOf" srcId="{0086109A-16B4-4E64-A44D-620DCDCF38E9}" destId="{D4905C86-ECB8-41A8-B6A8-3B7AE789286A}" srcOrd="0" destOrd="0" presId="urn:microsoft.com/office/officeart/2005/8/layout/hList1"/>
    <dgm:cxn modelId="{DB52A0B0-26C8-4518-91B3-E693890E1ED5}" srcId="{0086109A-16B4-4E64-A44D-620DCDCF38E9}" destId="{967C8CF6-E2E0-41D1-AFAD-5EDE3A4778EE}" srcOrd="0" destOrd="0" parTransId="{585CAC8A-6571-4E67-8763-53E1F9E5A62D}" sibTransId="{8B620A1C-33A3-4E1D-AA97-329B68CD587B}"/>
    <dgm:cxn modelId="{EBF949B7-24A3-4E6A-B7D2-051B55D0FA69}" srcId="{967C8CF6-E2E0-41D1-AFAD-5EDE3A4778EE}" destId="{182373D6-DAB5-4EE7-9DCC-E290717C0143}" srcOrd="2" destOrd="0" parTransId="{343C66E3-B1D7-433E-A864-0982F28EB47F}" sibTransId="{CE81557C-0193-496A-B031-C8684F5D7162}"/>
    <dgm:cxn modelId="{E06E72BF-D42F-4594-8087-4708D40C097D}" type="presOf" srcId="{182373D6-DAB5-4EE7-9DCC-E290717C0143}" destId="{14CC4CBC-D39E-4AAF-BA8A-B788D50DD228}" srcOrd="0" destOrd="3" presId="urn:microsoft.com/office/officeart/2005/8/layout/hList1"/>
    <dgm:cxn modelId="{E567B3D8-4675-4B10-A6BA-73381E02E7BC}" type="presOf" srcId="{0AE3480E-D7F0-45DE-982F-3CE6D060F392}" destId="{53EE4BDE-ED7D-4CB8-9556-97273A067270}" srcOrd="0" destOrd="0" presId="urn:microsoft.com/office/officeart/2005/8/layout/hList1"/>
    <dgm:cxn modelId="{8AA07CE5-43BE-4B72-AD67-1926F780914F}" type="presOf" srcId="{0946F6DF-64C5-40BF-966A-9E7AA0AC6944}" destId="{B3088368-275E-4C51-9E3D-2931C2375B14}" srcOrd="0" destOrd="3" presId="urn:microsoft.com/office/officeart/2005/8/layout/hList1"/>
    <dgm:cxn modelId="{1260D8E7-F1BB-4A8B-9F63-414502534060}" srcId="{D2E4B932-C335-459A-B6B4-100BEBEDAFB7}" destId="{22E4DBAB-E0E8-424D-95AB-2A83F67AB8CE}" srcOrd="0" destOrd="0" parTransId="{9B3B60AE-C344-4FD3-8C05-81D6D82E735E}" sibTransId="{CD11CF28-A4A4-4AA9-B93F-A25570D8ED33}"/>
    <dgm:cxn modelId="{061A51F3-C104-46C1-ACCB-E10549B8A5EC}" type="presOf" srcId="{599D3DF8-90FA-4859-A5F1-4EC3C3226D3D}" destId="{14CC4CBC-D39E-4AAF-BA8A-B788D50DD228}" srcOrd="0" destOrd="1" presId="urn:microsoft.com/office/officeart/2005/8/layout/hList1"/>
    <dgm:cxn modelId="{BB074ED4-7D28-42C4-A32F-24F1709744D7}" type="presParOf" srcId="{6D8DB30E-7D06-4EC6-884C-7E8BBB629808}" destId="{FF7D33F3-7ADD-4ECA-BDDE-D9BD708D9B96}" srcOrd="0" destOrd="0" presId="urn:microsoft.com/office/officeart/2005/8/layout/hList1"/>
    <dgm:cxn modelId="{1BD47A3D-5D26-4725-9150-3A44DB3C6B24}" type="presParOf" srcId="{FF7D33F3-7ADD-4ECA-BDDE-D9BD708D9B96}" destId="{D4905C86-ECB8-41A8-B6A8-3B7AE789286A}" srcOrd="0" destOrd="0" presId="urn:microsoft.com/office/officeart/2005/8/layout/hList1"/>
    <dgm:cxn modelId="{572D6D53-5380-4F89-83C0-EEA58CE9342D}" type="presParOf" srcId="{FF7D33F3-7ADD-4ECA-BDDE-D9BD708D9B96}" destId="{14CC4CBC-D39E-4AAF-BA8A-B788D50DD228}" srcOrd="1" destOrd="0" presId="urn:microsoft.com/office/officeart/2005/8/layout/hList1"/>
    <dgm:cxn modelId="{2B6E4086-CD19-43BE-8EF0-D4948FA5EDFB}" type="presParOf" srcId="{6D8DB30E-7D06-4EC6-884C-7E8BBB629808}" destId="{4BBDE4A9-E7AC-4F83-8E5F-5249151AABA4}" srcOrd="1" destOrd="0" presId="urn:microsoft.com/office/officeart/2005/8/layout/hList1"/>
    <dgm:cxn modelId="{44E64FA9-43A6-4855-938E-41BD3E8C38C4}" type="presParOf" srcId="{6D8DB30E-7D06-4EC6-884C-7E8BBB629808}" destId="{680F273F-CACE-4F14-8C75-F31BCB15A571}" srcOrd="2" destOrd="0" presId="urn:microsoft.com/office/officeart/2005/8/layout/hList1"/>
    <dgm:cxn modelId="{2175A4D5-8F04-47A8-B2BA-D3FFB5600B93}" type="presParOf" srcId="{680F273F-CACE-4F14-8C75-F31BCB15A571}" destId="{B256DB1B-F7B7-401F-9CD4-FB9FA3C8BE30}" srcOrd="0" destOrd="0" presId="urn:microsoft.com/office/officeart/2005/8/layout/hList1"/>
    <dgm:cxn modelId="{79EFFBDD-56CA-45BE-8805-3C14E585963D}" type="presParOf" srcId="{680F273F-CACE-4F14-8C75-F31BCB15A571}" destId="{6770816F-ACCC-44BF-BB82-4B00F1F6197A}" srcOrd="1" destOrd="0" presId="urn:microsoft.com/office/officeart/2005/8/layout/hList1"/>
    <dgm:cxn modelId="{478AE264-5D6F-46D4-B482-6E63CCA4BA1E}" type="presParOf" srcId="{6D8DB30E-7D06-4EC6-884C-7E8BBB629808}" destId="{0C424EAB-D824-43B0-BD57-193990D02F20}" srcOrd="3" destOrd="0" presId="urn:microsoft.com/office/officeart/2005/8/layout/hList1"/>
    <dgm:cxn modelId="{4A76BAA8-9E3F-494B-89E8-7DFAE8017A68}" type="presParOf" srcId="{6D8DB30E-7D06-4EC6-884C-7E8BBB629808}" destId="{B501DCB0-0427-44E9-BE73-285F0A69C7A9}" srcOrd="4" destOrd="0" presId="urn:microsoft.com/office/officeart/2005/8/layout/hList1"/>
    <dgm:cxn modelId="{8AB069E9-6490-4375-8FC7-ADD9C426EA0D}" type="presParOf" srcId="{B501DCB0-0427-44E9-BE73-285F0A69C7A9}" destId="{53EE4BDE-ED7D-4CB8-9556-97273A067270}" srcOrd="0" destOrd="0" presId="urn:microsoft.com/office/officeart/2005/8/layout/hList1"/>
    <dgm:cxn modelId="{6473371A-C265-49C8-AAB1-98FDFC601B19}" type="presParOf" srcId="{B501DCB0-0427-44E9-BE73-285F0A69C7A9}" destId="{B3088368-275E-4C51-9E3D-2931C2375B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58F80-5647-4F16-868F-0A439B2FFBB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65BEB305-2678-438F-82BA-50002D1E2C51}">
      <dgm:prSet/>
      <dgm:spPr/>
      <dgm:t>
        <a:bodyPr/>
        <a:lstStyle/>
        <a:p>
          <a:r>
            <a:rPr lang="pt-PT"/>
            <a:t>Recurso ao NAT</a:t>
          </a:r>
        </a:p>
      </dgm:t>
    </dgm:pt>
    <dgm:pt modelId="{C61F8333-E287-46F4-97ED-979AD4A708CD}" type="parTrans" cxnId="{6D4A128F-E077-47ED-9596-FEE05EF1BB12}">
      <dgm:prSet/>
      <dgm:spPr/>
      <dgm:t>
        <a:bodyPr/>
        <a:lstStyle/>
        <a:p>
          <a:endParaRPr lang="pt-PT"/>
        </a:p>
      </dgm:t>
    </dgm:pt>
    <dgm:pt modelId="{53A43296-94AE-4F28-B6D4-FF96BD843FDA}" type="sibTrans" cxnId="{6D4A128F-E077-47ED-9596-FEE05EF1BB12}">
      <dgm:prSet/>
      <dgm:spPr/>
      <dgm:t>
        <a:bodyPr/>
        <a:lstStyle/>
        <a:p>
          <a:endParaRPr lang="pt-PT"/>
        </a:p>
      </dgm:t>
    </dgm:pt>
    <dgm:pt modelId="{37B7826A-E2FE-491B-A9D6-D2D3BD6E708D}">
      <dgm:prSet/>
      <dgm:spPr/>
      <dgm:t>
        <a:bodyPr/>
        <a:lstStyle/>
        <a:p>
          <a:r>
            <a:rPr lang="pt-PT"/>
            <a:t>Acesso por HTTP no porto 80</a:t>
          </a:r>
        </a:p>
      </dgm:t>
    </dgm:pt>
    <dgm:pt modelId="{68A2A8AD-E7DC-4FCA-97CF-B3B0D2C332F9}" type="parTrans" cxnId="{419F00B3-5399-4623-BD18-C3FAD3FCDD52}">
      <dgm:prSet/>
      <dgm:spPr/>
      <dgm:t>
        <a:bodyPr/>
        <a:lstStyle/>
        <a:p>
          <a:endParaRPr lang="pt-PT"/>
        </a:p>
      </dgm:t>
    </dgm:pt>
    <dgm:pt modelId="{F9FE7F4C-B62A-4A38-9217-070F5F2A2EF9}" type="sibTrans" cxnId="{419F00B3-5399-4623-BD18-C3FAD3FCDD52}">
      <dgm:prSet/>
      <dgm:spPr/>
      <dgm:t>
        <a:bodyPr/>
        <a:lstStyle/>
        <a:p>
          <a:endParaRPr lang="pt-PT"/>
        </a:p>
      </dgm:t>
    </dgm:pt>
    <dgm:pt modelId="{98C362F3-813B-4F74-A576-FAC3B9881CD2}">
      <dgm:prSet/>
      <dgm:spPr/>
      <dgm:t>
        <a:bodyPr/>
        <a:lstStyle/>
        <a:p>
          <a:r>
            <a:rPr lang="pt-PT"/>
            <a:t>Acesso por HTTPS no porto 443 </a:t>
          </a:r>
        </a:p>
      </dgm:t>
    </dgm:pt>
    <dgm:pt modelId="{70890018-3AE4-4FB5-A316-0C9B4C5D2725}" type="parTrans" cxnId="{E5DAD62F-E073-4624-9A9B-12C2F749C18B}">
      <dgm:prSet/>
      <dgm:spPr/>
      <dgm:t>
        <a:bodyPr/>
        <a:lstStyle/>
        <a:p>
          <a:endParaRPr lang="pt-PT"/>
        </a:p>
      </dgm:t>
    </dgm:pt>
    <dgm:pt modelId="{663A06F7-30C8-4D85-A83D-D4284238B37F}" type="sibTrans" cxnId="{E5DAD62F-E073-4624-9A9B-12C2F749C18B}">
      <dgm:prSet/>
      <dgm:spPr/>
      <dgm:t>
        <a:bodyPr/>
        <a:lstStyle/>
        <a:p>
          <a:endParaRPr lang="pt-PT"/>
        </a:p>
      </dgm:t>
    </dgm:pt>
    <dgm:pt modelId="{8F1074F6-1C4B-4F20-B9B6-04BF0F18D39A}" type="pres">
      <dgm:prSet presAssocID="{E7558F80-5647-4F16-868F-0A439B2FFBB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C2EEE77-E7FD-462E-ABC0-1AC22653D95E}" type="pres">
      <dgm:prSet presAssocID="{65BEB305-2678-438F-82BA-50002D1E2C51}" presName="horFlow" presStyleCnt="0"/>
      <dgm:spPr/>
    </dgm:pt>
    <dgm:pt modelId="{34D48EB5-C9EC-4815-802A-AF39186AAF21}" type="pres">
      <dgm:prSet presAssocID="{65BEB305-2678-438F-82BA-50002D1E2C51}" presName="bigChev" presStyleLbl="node1" presStyleIdx="0" presStyleCnt="3"/>
      <dgm:spPr/>
    </dgm:pt>
    <dgm:pt modelId="{50D55426-E904-4510-ABD4-AABB7B433E1C}" type="pres">
      <dgm:prSet presAssocID="{65BEB305-2678-438F-82BA-50002D1E2C51}" presName="vSp" presStyleCnt="0"/>
      <dgm:spPr/>
    </dgm:pt>
    <dgm:pt modelId="{C0312B29-5B20-4656-BA9D-C9326A02E8A1}" type="pres">
      <dgm:prSet presAssocID="{37B7826A-E2FE-491B-A9D6-D2D3BD6E708D}" presName="horFlow" presStyleCnt="0"/>
      <dgm:spPr/>
    </dgm:pt>
    <dgm:pt modelId="{C3D7EB4A-79FD-4BA6-9307-7C85710F4150}" type="pres">
      <dgm:prSet presAssocID="{37B7826A-E2FE-491B-A9D6-D2D3BD6E708D}" presName="bigChev" presStyleLbl="node1" presStyleIdx="1" presStyleCnt="3"/>
      <dgm:spPr/>
    </dgm:pt>
    <dgm:pt modelId="{379E7000-1061-4DA6-A495-729C66136112}" type="pres">
      <dgm:prSet presAssocID="{37B7826A-E2FE-491B-A9D6-D2D3BD6E708D}" presName="vSp" presStyleCnt="0"/>
      <dgm:spPr/>
    </dgm:pt>
    <dgm:pt modelId="{F2181808-A0D9-4A96-9451-38F6DDC48400}" type="pres">
      <dgm:prSet presAssocID="{98C362F3-813B-4F74-A576-FAC3B9881CD2}" presName="horFlow" presStyleCnt="0"/>
      <dgm:spPr/>
    </dgm:pt>
    <dgm:pt modelId="{97715180-C14A-4339-872A-5D2D8C8DC3B1}" type="pres">
      <dgm:prSet presAssocID="{98C362F3-813B-4F74-A576-FAC3B9881CD2}" presName="bigChev" presStyleLbl="node1" presStyleIdx="2" presStyleCnt="3"/>
      <dgm:spPr/>
    </dgm:pt>
  </dgm:ptLst>
  <dgm:cxnLst>
    <dgm:cxn modelId="{8FE1F70E-A897-40EB-A2B2-7A486D0520FB}" type="presOf" srcId="{65BEB305-2678-438F-82BA-50002D1E2C51}" destId="{34D48EB5-C9EC-4815-802A-AF39186AAF21}" srcOrd="0" destOrd="0" presId="urn:microsoft.com/office/officeart/2005/8/layout/lProcess3"/>
    <dgm:cxn modelId="{F8CEFE23-5C64-4B58-B706-4B72BAC1A2AB}" type="presOf" srcId="{98C362F3-813B-4F74-A576-FAC3B9881CD2}" destId="{97715180-C14A-4339-872A-5D2D8C8DC3B1}" srcOrd="0" destOrd="0" presId="urn:microsoft.com/office/officeart/2005/8/layout/lProcess3"/>
    <dgm:cxn modelId="{E5DAD62F-E073-4624-9A9B-12C2F749C18B}" srcId="{E7558F80-5647-4F16-868F-0A439B2FFBBE}" destId="{98C362F3-813B-4F74-A576-FAC3B9881CD2}" srcOrd="2" destOrd="0" parTransId="{70890018-3AE4-4FB5-A316-0C9B4C5D2725}" sibTransId="{663A06F7-30C8-4D85-A83D-D4284238B37F}"/>
    <dgm:cxn modelId="{7466F371-734C-4A6E-9D32-7A66B6C51683}" type="presOf" srcId="{E7558F80-5647-4F16-868F-0A439B2FFBBE}" destId="{8F1074F6-1C4B-4F20-B9B6-04BF0F18D39A}" srcOrd="0" destOrd="0" presId="urn:microsoft.com/office/officeart/2005/8/layout/lProcess3"/>
    <dgm:cxn modelId="{6D4A128F-E077-47ED-9596-FEE05EF1BB12}" srcId="{E7558F80-5647-4F16-868F-0A439B2FFBBE}" destId="{65BEB305-2678-438F-82BA-50002D1E2C51}" srcOrd="0" destOrd="0" parTransId="{C61F8333-E287-46F4-97ED-979AD4A708CD}" sibTransId="{53A43296-94AE-4F28-B6D4-FF96BD843FDA}"/>
    <dgm:cxn modelId="{8927E190-D13B-4CE3-9F13-92406006B50D}" type="presOf" srcId="{37B7826A-E2FE-491B-A9D6-D2D3BD6E708D}" destId="{C3D7EB4A-79FD-4BA6-9307-7C85710F4150}" srcOrd="0" destOrd="0" presId="urn:microsoft.com/office/officeart/2005/8/layout/lProcess3"/>
    <dgm:cxn modelId="{419F00B3-5399-4623-BD18-C3FAD3FCDD52}" srcId="{E7558F80-5647-4F16-868F-0A439B2FFBBE}" destId="{37B7826A-E2FE-491B-A9D6-D2D3BD6E708D}" srcOrd="1" destOrd="0" parTransId="{68A2A8AD-E7DC-4FCA-97CF-B3B0D2C332F9}" sibTransId="{F9FE7F4C-B62A-4A38-9217-070F5F2A2EF9}"/>
    <dgm:cxn modelId="{83FB1D57-3A34-48AF-99F6-094D5DD2D39D}" type="presParOf" srcId="{8F1074F6-1C4B-4F20-B9B6-04BF0F18D39A}" destId="{1C2EEE77-E7FD-462E-ABC0-1AC22653D95E}" srcOrd="0" destOrd="0" presId="urn:microsoft.com/office/officeart/2005/8/layout/lProcess3"/>
    <dgm:cxn modelId="{FA644AEE-F9D5-445C-BB0E-E3A76D7AEA5F}" type="presParOf" srcId="{1C2EEE77-E7FD-462E-ABC0-1AC22653D95E}" destId="{34D48EB5-C9EC-4815-802A-AF39186AAF21}" srcOrd="0" destOrd="0" presId="urn:microsoft.com/office/officeart/2005/8/layout/lProcess3"/>
    <dgm:cxn modelId="{2367788B-8B54-42FB-A993-8738F5801F53}" type="presParOf" srcId="{8F1074F6-1C4B-4F20-B9B6-04BF0F18D39A}" destId="{50D55426-E904-4510-ABD4-AABB7B433E1C}" srcOrd="1" destOrd="0" presId="urn:microsoft.com/office/officeart/2005/8/layout/lProcess3"/>
    <dgm:cxn modelId="{6649B71D-5F80-46AF-A93C-80F284DA5ADA}" type="presParOf" srcId="{8F1074F6-1C4B-4F20-B9B6-04BF0F18D39A}" destId="{C0312B29-5B20-4656-BA9D-C9326A02E8A1}" srcOrd="2" destOrd="0" presId="urn:microsoft.com/office/officeart/2005/8/layout/lProcess3"/>
    <dgm:cxn modelId="{9AE93047-396E-422B-9E17-B8FA36D4955D}" type="presParOf" srcId="{C0312B29-5B20-4656-BA9D-C9326A02E8A1}" destId="{C3D7EB4A-79FD-4BA6-9307-7C85710F4150}" srcOrd="0" destOrd="0" presId="urn:microsoft.com/office/officeart/2005/8/layout/lProcess3"/>
    <dgm:cxn modelId="{77F0A03F-1B95-4C3B-8329-9D510F83E26F}" type="presParOf" srcId="{8F1074F6-1C4B-4F20-B9B6-04BF0F18D39A}" destId="{379E7000-1061-4DA6-A495-729C66136112}" srcOrd="3" destOrd="0" presId="urn:microsoft.com/office/officeart/2005/8/layout/lProcess3"/>
    <dgm:cxn modelId="{90F3418D-26DE-4077-877A-AF7844DF349B}" type="presParOf" srcId="{8F1074F6-1C4B-4F20-B9B6-04BF0F18D39A}" destId="{F2181808-A0D9-4A96-9451-38F6DDC48400}" srcOrd="4" destOrd="0" presId="urn:microsoft.com/office/officeart/2005/8/layout/lProcess3"/>
    <dgm:cxn modelId="{CE8E4B11-FC01-4892-8FA8-774D75D82FE9}" type="presParOf" srcId="{F2181808-A0D9-4A96-9451-38F6DDC48400}" destId="{97715180-C14A-4339-872A-5D2D8C8DC3B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A6618E-25AB-45F9-B2C1-1F69CBC249AE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B79AABC7-870A-4C35-AAA8-B7CB52A6ACDF}">
      <dgm:prSet/>
      <dgm:spPr/>
      <dgm:t>
        <a:bodyPr/>
        <a:lstStyle/>
        <a:p>
          <a:r>
            <a:rPr lang="pt-PT"/>
            <a:t>Endereço IP único associado à interface WAN</a:t>
          </a:r>
        </a:p>
      </dgm:t>
    </dgm:pt>
    <dgm:pt modelId="{9ED788E3-8DF6-49A4-9CAF-7990BEFA15E9}" type="parTrans" cxnId="{DE78DD74-E420-42D6-BC0E-BA7B67DC1AA1}">
      <dgm:prSet/>
      <dgm:spPr/>
      <dgm:t>
        <a:bodyPr/>
        <a:lstStyle/>
        <a:p>
          <a:endParaRPr lang="pt-PT"/>
        </a:p>
      </dgm:t>
    </dgm:pt>
    <dgm:pt modelId="{4E4D4157-4E24-4092-9FD0-44D6799911E6}" type="sibTrans" cxnId="{DE78DD74-E420-42D6-BC0E-BA7B67DC1AA1}">
      <dgm:prSet/>
      <dgm:spPr/>
      <dgm:t>
        <a:bodyPr/>
        <a:lstStyle/>
        <a:p>
          <a:endParaRPr lang="pt-PT"/>
        </a:p>
      </dgm:t>
    </dgm:pt>
    <dgm:pt modelId="{81D81B03-17D3-4415-8593-4823FB989FD7}">
      <dgm:prSet/>
      <dgm:spPr/>
      <dgm:t>
        <a:bodyPr/>
        <a:lstStyle/>
        <a:p>
          <a:r>
            <a:rPr lang="pt-PT"/>
            <a:t>IP nat outside</a:t>
          </a:r>
        </a:p>
      </dgm:t>
    </dgm:pt>
    <dgm:pt modelId="{C022425E-B2AF-41B7-8612-2DF715C4741F}" type="parTrans" cxnId="{3679C064-60C1-46FB-AB69-07F51FD0527F}">
      <dgm:prSet/>
      <dgm:spPr/>
      <dgm:t>
        <a:bodyPr/>
        <a:lstStyle/>
        <a:p>
          <a:endParaRPr lang="pt-PT"/>
        </a:p>
      </dgm:t>
    </dgm:pt>
    <dgm:pt modelId="{0B5B3A60-19F8-43AC-AC1B-300F56A455F8}" type="sibTrans" cxnId="{3679C064-60C1-46FB-AB69-07F51FD0527F}">
      <dgm:prSet/>
      <dgm:spPr/>
      <dgm:t>
        <a:bodyPr/>
        <a:lstStyle/>
        <a:p>
          <a:endParaRPr lang="pt-PT"/>
        </a:p>
      </dgm:t>
    </dgm:pt>
    <dgm:pt modelId="{F065A895-608E-47BC-A736-D040AED792FE}">
      <dgm:prSet/>
      <dgm:spPr/>
      <dgm:t>
        <a:bodyPr/>
        <a:lstStyle/>
        <a:p>
          <a:r>
            <a:rPr lang="pt-PT" dirty="0"/>
            <a:t>IP </a:t>
          </a:r>
          <a:r>
            <a:rPr lang="pt-PT" dirty="0" err="1"/>
            <a:t>nat</a:t>
          </a:r>
          <a:r>
            <a:rPr lang="pt-PT" dirty="0"/>
            <a:t> </a:t>
          </a:r>
          <a:r>
            <a:rPr lang="pt-PT" dirty="0" err="1"/>
            <a:t>inside</a:t>
          </a:r>
          <a:r>
            <a:rPr lang="pt-PT" dirty="0"/>
            <a:t> </a:t>
          </a:r>
        </a:p>
      </dgm:t>
    </dgm:pt>
    <dgm:pt modelId="{CC70CE75-F5CD-46E7-B7DE-030819DC981C}" type="parTrans" cxnId="{E263F6D3-02F1-4547-BFA1-37CB02900118}">
      <dgm:prSet/>
      <dgm:spPr/>
      <dgm:t>
        <a:bodyPr/>
        <a:lstStyle/>
        <a:p>
          <a:endParaRPr lang="pt-PT"/>
        </a:p>
      </dgm:t>
    </dgm:pt>
    <dgm:pt modelId="{980509CD-15AB-493A-98A9-28681144151C}" type="sibTrans" cxnId="{E263F6D3-02F1-4547-BFA1-37CB02900118}">
      <dgm:prSet/>
      <dgm:spPr/>
      <dgm:t>
        <a:bodyPr/>
        <a:lstStyle/>
        <a:p>
          <a:endParaRPr lang="pt-PT"/>
        </a:p>
      </dgm:t>
    </dgm:pt>
    <dgm:pt modelId="{790C0BE6-24F2-4838-8998-1482BC6729FD}" type="pres">
      <dgm:prSet presAssocID="{21A6618E-25AB-45F9-B2C1-1F69CBC249A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F8E7A66-8415-4EEB-8BFA-D841AB37695D}" type="pres">
      <dgm:prSet presAssocID="{B79AABC7-870A-4C35-AAA8-B7CB52A6ACDF}" presName="gear1" presStyleLbl="node1" presStyleIdx="0" presStyleCnt="3">
        <dgm:presLayoutVars>
          <dgm:chMax val="1"/>
          <dgm:bulletEnabled val="1"/>
        </dgm:presLayoutVars>
      </dgm:prSet>
      <dgm:spPr/>
    </dgm:pt>
    <dgm:pt modelId="{30854D2A-3C27-4A77-8488-1F5EEEE6B4E7}" type="pres">
      <dgm:prSet presAssocID="{B79AABC7-870A-4C35-AAA8-B7CB52A6ACDF}" presName="gear1srcNode" presStyleLbl="node1" presStyleIdx="0" presStyleCnt="3"/>
      <dgm:spPr/>
    </dgm:pt>
    <dgm:pt modelId="{C66A5966-889F-46A5-8D72-D362165B0D02}" type="pres">
      <dgm:prSet presAssocID="{B79AABC7-870A-4C35-AAA8-B7CB52A6ACDF}" presName="gear1dstNode" presStyleLbl="node1" presStyleIdx="0" presStyleCnt="3"/>
      <dgm:spPr/>
    </dgm:pt>
    <dgm:pt modelId="{A9FF55CA-F399-4A79-A161-E730DB664D4D}" type="pres">
      <dgm:prSet presAssocID="{81D81B03-17D3-4415-8593-4823FB989FD7}" presName="gear2" presStyleLbl="node1" presStyleIdx="1" presStyleCnt="3">
        <dgm:presLayoutVars>
          <dgm:chMax val="1"/>
          <dgm:bulletEnabled val="1"/>
        </dgm:presLayoutVars>
      </dgm:prSet>
      <dgm:spPr/>
    </dgm:pt>
    <dgm:pt modelId="{7A85A37A-8835-4A9B-8214-82B360ED5114}" type="pres">
      <dgm:prSet presAssocID="{81D81B03-17D3-4415-8593-4823FB989FD7}" presName="gear2srcNode" presStyleLbl="node1" presStyleIdx="1" presStyleCnt="3"/>
      <dgm:spPr/>
    </dgm:pt>
    <dgm:pt modelId="{55A2157C-98A3-46BE-A566-FC23121888BB}" type="pres">
      <dgm:prSet presAssocID="{81D81B03-17D3-4415-8593-4823FB989FD7}" presName="gear2dstNode" presStyleLbl="node1" presStyleIdx="1" presStyleCnt="3"/>
      <dgm:spPr/>
    </dgm:pt>
    <dgm:pt modelId="{1E55CE7E-8BF5-47DF-9291-5AC8C7C80792}" type="pres">
      <dgm:prSet presAssocID="{F065A895-608E-47BC-A736-D040AED792FE}" presName="gear3" presStyleLbl="node1" presStyleIdx="2" presStyleCnt="3" custAng="21433729" custLinFactNeighborX="1303" custLinFactNeighborY="-12674"/>
      <dgm:spPr/>
    </dgm:pt>
    <dgm:pt modelId="{2A8AE591-31D7-4F64-9BA1-D20D4534DAFB}" type="pres">
      <dgm:prSet presAssocID="{F065A895-608E-47BC-A736-D040AED792F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C5CE5A3-8D1E-4EF4-A640-B0F5C19B7130}" type="pres">
      <dgm:prSet presAssocID="{F065A895-608E-47BC-A736-D040AED792FE}" presName="gear3srcNode" presStyleLbl="node1" presStyleIdx="2" presStyleCnt="3"/>
      <dgm:spPr/>
    </dgm:pt>
    <dgm:pt modelId="{69AD5116-D127-450B-9D27-EA27B72E15BE}" type="pres">
      <dgm:prSet presAssocID="{F065A895-608E-47BC-A736-D040AED792FE}" presName="gear3dstNode" presStyleLbl="node1" presStyleIdx="2" presStyleCnt="3"/>
      <dgm:spPr/>
    </dgm:pt>
    <dgm:pt modelId="{31C5A41A-DDF1-4CBB-96BB-06E839479B42}" type="pres">
      <dgm:prSet presAssocID="{4E4D4157-4E24-4092-9FD0-44D6799911E6}" presName="connector1" presStyleLbl="sibTrans2D1" presStyleIdx="0" presStyleCnt="3"/>
      <dgm:spPr/>
    </dgm:pt>
    <dgm:pt modelId="{17406289-203E-4A7A-93B3-4046A46E5ED1}" type="pres">
      <dgm:prSet presAssocID="{0B5B3A60-19F8-43AC-AC1B-300F56A455F8}" presName="connector2" presStyleLbl="sibTrans2D1" presStyleIdx="1" presStyleCnt="3"/>
      <dgm:spPr/>
    </dgm:pt>
    <dgm:pt modelId="{68E0EB3F-B242-42E5-8667-5599F20F0079}" type="pres">
      <dgm:prSet presAssocID="{980509CD-15AB-493A-98A9-28681144151C}" presName="connector3" presStyleLbl="sibTrans2D1" presStyleIdx="2" presStyleCnt="3"/>
      <dgm:spPr/>
    </dgm:pt>
  </dgm:ptLst>
  <dgm:cxnLst>
    <dgm:cxn modelId="{992B4404-3CBA-4DFA-87CC-41FD43CD1C55}" type="presOf" srcId="{4E4D4157-4E24-4092-9FD0-44D6799911E6}" destId="{31C5A41A-DDF1-4CBB-96BB-06E839479B42}" srcOrd="0" destOrd="0" presId="urn:microsoft.com/office/officeart/2005/8/layout/gear1"/>
    <dgm:cxn modelId="{2504DF1A-A9CE-4A54-AAA7-26BCA91B73F5}" type="presOf" srcId="{F065A895-608E-47BC-A736-D040AED792FE}" destId="{69AD5116-D127-450B-9D27-EA27B72E15BE}" srcOrd="3" destOrd="0" presId="urn:microsoft.com/office/officeart/2005/8/layout/gear1"/>
    <dgm:cxn modelId="{0CBB1D29-7797-4B4E-AE6E-FA5ABA6ED157}" type="presOf" srcId="{B79AABC7-870A-4C35-AAA8-B7CB52A6ACDF}" destId="{1F8E7A66-8415-4EEB-8BFA-D841AB37695D}" srcOrd="0" destOrd="0" presId="urn:microsoft.com/office/officeart/2005/8/layout/gear1"/>
    <dgm:cxn modelId="{FFE29F35-9F18-4616-B8D9-DB3EDE221190}" type="presOf" srcId="{B79AABC7-870A-4C35-AAA8-B7CB52A6ACDF}" destId="{30854D2A-3C27-4A77-8488-1F5EEEE6B4E7}" srcOrd="1" destOrd="0" presId="urn:microsoft.com/office/officeart/2005/8/layout/gear1"/>
    <dgm:cxn modelId="{BB8BFF41-8690-4DE5-BFA3-81FA184B5C1D}" type="presOf" srcId="{0B5B3A60-19F8-43AC-AC1B-300F56A455F8}" destId="{17406289-203E-4A7A-93B3-4046A46E5ED1}" srcOrd="0" destOrd="0" presId="urn:microsoft.com/office/officeart/2005/8/layout/gear1"/>
    <dgm:cxn modelId="{3679C064-60C1-46FB-AB69-07F51FD0527F}" srcId="{21A6618E-25AB-45F9-B2C1-1F69CBC249AE}" destId="{81D81B03-17D3-4415-8593-4823FB989FD7}" srcOrd="1" destOrd="0" parTransId="{C022425E-B2AF-41B7-8612-2DF715C4741F}" sibTransId="{0B5B3A60-19F8-43AC-AC1B-300F56A455F8}"/>
    <dgm:cxn modelId="{C5F28468-9195-4570-A02F-A9E46BDC7BB4}" type="presOf" srcId="{F065A895-608E-47BC-A736-D040AED792FE}" destId="{2A8AE591-31D7-4F64-9BA1-D20D4534DAFB}" srcOrd="1" destOrd="0" presId="urn:microsoft.com/office/officeart/2005/8/layout/gear1"/>
    <dgm:cxn modelId="{A5AE136C-093F-4E33-9553-38A92C6B7DF8}" type="presOf" srcId="{21A6618E-25AB-45F9-B2C1-1F69CBC249AE}" destId="{790C0BE6-24F2-4838-8998-1482BC6729FD}" srcOrd="0" destOrd="0" presId="urn:microsoft.com/office/officeart/2005/8/layout/gear1"/>
    <dgm:cxn modelId="{4169D14E-5F06-40BF-9838-56EBB513C063}" type="presOf" srcId="{81D81B03-17D3-4415-8593-4823FB989FD7}" destId="{7A85A37A-8835-4A9B-8214-82B360ED5114}" srcOrd="1" destOrd="0" presId="urn:microsoft.com/office/officeart/2005/8/layout/gear1"/>
    <dgm:cxn modelId="{4E01D54F-FE1F-4634-B302-D4C7636DFFE3}" type="presOf" srcId="{81D81B03-17D3-4415-8593-4823FB989FD7}" destId="{55A2157C-98A3-46BE-A566-FC23121888BB}" srcOrd="2" destOrd="0" presId="urn:microsoft.com/office/officeart/2005/8/layout/gear1"/>
    <dgm:cxn modelId="{B4EE4752-0B18-4075-8129-FD0C49A1D2AF}" type="presOf" srcId="{F065A895-608E-47BC-A736-D040AED792FE}" destId="{1E55CE7E-8BF5-47DF-9291-5AC8C7C80792}" srcOrd="0" destOrd="0" presId="urn:microsoft.com/office/officeart/2005/8/layout/gear1"/>
    <dgm:cxn modelId="{DE78DD74-E420-42D6-BC0E-BA7B67DC1AA1}" srcId="{21A6618E-25AB-45F9-B2C1-1F69CBC249AE}" destId="{B79AABC7-870A-4C35-AAA8-B7CB52A6ACDF}" srcOrd="0" destOrd="0" parTransId="{9ED788E3-8DF6-49A4-9CAF-7990BEFA15E9}" sibTransId="{4E4D4157-4E24-4092-9FD0-44D6799911E6}"/>
    <dgm:cxn modelId="{944506B1-8530-4E14-92C7-0DCCE65ABF63}" type="presOf" srcId="{81D81B03-17D3-4415-8593-4823FB989FD7}" destId="{A9FF55CA-F399-4A79-A161-E730DB664D4D}" srcOrd="0" destOrd="0" presId="urn:microsoft.com/office/officeart/2005/8/layout/gear1"/>
    <dgm:cxn modelId="{C5586DB3-F525-4839-9E17-4BFBE8954CAD}" type="presOf" srcId="{F065A895-608E-47BC-A736-D040AED792FE}" destId="{BC5CE5A3-8D1E-4EF4-A640-B0F5C19B7130}" srcOrd="2" destOrd="0" presId="urn:microsoft.com/office/officeart/2005/8/layout/gear1"/>
    <dgm:cxn modelId="{0CC902CA-F520-4EDD-9BC3-13A5A9674EA4}" type="presOf" srcId="{980509CD-15AB-493A-98A9-28681144151C}" destId="{68E0EB3F-B242-42E5-8667-5599F20F0079}" srcOrd="0" destOrd="0" presId="urn:microsoft.com/office/officeart/2005/8/layout/gear1"/>
    <dgm:cxn modelId="{E263F6D3-02F1-4547-BFA1-37CB02900118}" srcId="{21A6618E-25AB-45F9-B2C1-1F69CBC249AE}" destId="{F065A895-608E-47BC-A736-D040AED792FE}" srcOrd="2" destOrd="0" parTransId="{CC70CE75-F5CD-46E7-B7DE-030819DC981C}" sibTransId="{980509CD-15AB-493A-98A9-28681144151C}"/>
    <dgm:cxn modelId="{2DD3EDE4-9D78-4F83-9F95-C38031AC536B}" type="presOf" srcId="{B79AABC7-870A-4C35-AAA8-B7CB52A6ACDF}" destId="{C66A5966-889F-46A5-8D72-D362165B0D02}" srcOrd="2" destOrd="0" presId="urn:microsoft.com/office/officeart/2005/8/layout/gear1"/>
    <dgm:cxn modelId="{A455B036-1A2F-4443-81EB-998D3DC3A7DB}" type="presParOf" srcId="{790C0BE6-24F2-4838-8998-1482BC6729FD}" destId="{1F8E7A66-8415-4EEB-8BFA-D841AB37695D}" srcOrd="0" destOrd="0" presId="urn:microsoft.com/office/officeart/2005/8/layout/gear1"/>
    <dgm:cxn modelId="{1603C7E9-9062-41F4-A2C1-0CA384136B05}" type="presParOf" srcId="{790C0BE6-24F2-4838-8998-1482BC6729FD}" destId="{30854D2A-3C27-4A77-8488-1F5EEEE6B4E7}" srcOrd="1" destOrd="0" presId="urn:microsoft.com/office/officeart/2005/8/layout/gear1"/>
    <dgm:cxn modelId="{29479D98-3670-45CE-8DB2-B183EE432961}" type="presParOf" srcId="{790C0BE6-24F2-4838-8998-1482BC6729FD}" destId="{C66A5966-889F-46A5-8D72-D362165B0D02}" srcOrd="2" destOrd="0" presId="urn:microsoft.com/office/officeart/2005/8/layout/gear1"/>
    <dgm:cxn modelId="{AC944D9C-AB58-4435-B457-0C7C8A9B9D82}" type="presParOf" srcId="{790C0BE6-24F2-4838-8998-1482BC6729FD}" destId="{A9FF55CA-F399-4A79-A161-E730DB664D4D}" srcOrd="3" destOrd="0" presId="urn:microsoft.com/office/officeart/2005/8/layout/gear1"/>
    <dgm:cxn modelId="{0BC1FEF7-6FCE-467C-A01F-A2AF6845919A}" type="presParOf" srcId="{790C0BE6-24F2-4838-8998-1482BC6729FD}" destId="{7A85A37A-8835-4A9B-8214-82B360ED5114}" srcOrd="4" destOrd="0" presId="urn:microsoft.com/office/officeart/2005/8/layout/gear1"/>
    <dgm:cxn modelId="{E5328C1F-9873-4B99-A3C9-CB353EA9C75C}" type="presParOf" srcId="{790C0BE6-24F2-4838-8998-1482BC6729FD}" destId="{55A2157C-98A3-46BE-A566-FC23121888BB}" srcOrd="5" destOrd="0" presId="urn:microsoft.com/office/officeart/2005/8/layout/gear1"/>
    <dgm:cxn modelId="{3F6BD646-8132-4AC5-B10B-58824B6B4F53}" type="presParOf" srcId="{790C0BE6-24F2-4838-8998-1482BC6729FD}" destId="{1E55CE7E-8BF5-47DF-9291-5AC8C7C80792}" srcOrd="6" destOrd="0" presId="urn:microsoft.com/office/officeart/2005/8/layout/gear1"/>
    <dgm:cxn modelId="{66F0053E-1F98-4FB3-AAE6-3DEB7021B20A}" type="presParOf" srcId="{790C0BE6-24F2-4838-8998-1482BC6729FD}" destId="{2A8AE591-31D7-4F64-9BA1-D20D4534DAFB}" srcOrd="7" destOrd="0" presId="urn:microsoft.com/office/officeart/2005/8/layout/gear1"/>
    <dgm:cxn modelId="{00108F6E-96F9-49BB-A577-12AA7A4CA1FF}" type="presParOf" srcId="{790C0BE6-24F2-4838-8998-1482BC6729FD}" destId="{BC5CE5A3-8D1E-4EF4-A640-B0F5C19B7130}" srcOrd="8" destOrd="0" presId="urn:microsoft.com/office/officeart/2005/8/layout/gear1"/>
    <dgm:cxn modelId="{7799EE2E-F2A8-4E0D-9AB6-D0382550CEB0}" type="presParOf" srcId="{790C0BE6-24F2-4838-8998-1482BC6729FD}" destId="{69AD5116-D127-450B-9D27-EA27B72E15BE}" srcOrd="9" destOrd="0" presId="urn:microsoft.com/office/officeart/2005/8/layout/gear1"/>
    <dgm:cxn modelId="{0BAD08A5-C555-4758-A244-6CB9CFAB393B}" type="presParOf" srcId="{790C0BE6-24F2-4838-8998-1482BC6729FD}" destId="{31C5A41A-DDF1-4CBB-96BB-06E839479B42}" srcOrd="10" destOrd="0" presId="urn:microsoft.com/office/officeart/2005/8/layout/gear1"/>
    <dgm:cxn modelId="{512596EF-1F98-4241-BD8E-D234B5827F29}" type="presParOf" srcId="{790C0BE6-24F2-4838-8998-1482BC6729FD}" destId="{17406289-203E-4A7A-93B3-4046A46E5ED1}" srcOrd="11" destOrd="0" presId="urn:microsoft.com/office/officeart/2005/8/layout/gear1"/>
    <dgm:cxn modelId="{C9645DF1-4839-412D-A001-CB80B8D0A4B6}" type="presParOf" srcId="{790C0BE6-24F2-4838-8998-1482BC6729FD}" destId="{68E0EB3F-B242-42E5-8667-5599F20F007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6FA7B2-E166-4D15-88DF-1308435275D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D7BDC98-B15D-41FA-9831-AC5A2D69E9B7}">
      <dgm:prSet/>
      <dgm:spPr/>
      <dgm:t>
        <a:bodyPr/>
        <a:lstStyle/>
        <a:p>
          <a:r>
            <a:rPr lang="pt-PT"/>
            <a:t>Atribuído a todos os computadores</a:t>
          </a:r>
        </a:p>
      </dgm:t>
    </dgm:pt>
    <dgm:pt modelId="{61861D4E-DDA4-41FC-84DC-D7D89A6E13F5}" type="parTrans" cxnId="{7C5C96E3-CE58-4A8A-B967-CE27B82E07EB}">
      <dgm:prSet/>
      <dgm:spPr/>
      <dgm:t>
        <a:bodyPr/>
        <a:lstStyle/>
        <a:p>
          <a:endParaRPr lang="pt-PT"/>
        </a:p>
      </dgm:t>
    </dgm:pt>
    <dgm:pt modelId="{0BF64E65-040E-4A92-8E8F-F7EA3AD03EB9}" type="sibTrans" cxnId="{7C5C96E3-CE58-4A8A-B967-CE27B82E07EB}">
      <dgm:prSet/>
      <dgm:spPr/>
      <dgm:t>
        <a:bodyPr/>
        <a:lstStyle/>
        <a:p>
          <a:endParaRPr lang="pt-PT"/>
        </a:p>
      </dgm:t>
    </dgm:pt>
    <dgm:pt modelId="{42137AC4-F124-44D5-A523-4973DA42CC77}">
      <dgm:prSet/>
      <dgm:spPr/>
      <dgm:t>
        <a:bodyPr/>
        <a:lstStyle/>
        <a:p>
          <a:r>
            <a:rPr lang="pt-PT"/>
            <a:t>Resolução de endereços IP’s em nomes</a:t>
          </a:r>
        </a:p>
      </dgm:t>
    </dgm:pt>
    <dgm:pt modelId="{3C431FB4-6A28-4142-8747-C884C1829C13}" type="parTrans" cxnId="{87D13586-2223-46BC-B397-CC2FDEE72C63}">
      <dgm:prSet/>
      <dgm:spPr/>
      <dgm:t>
        <a:bodyPr/>
        <a:lstStyle/>
        <a:p>
          <a:endParaRPr lang="pt-PT"/>
        </a:p>
      </dgm:t>
    </dgm:pt>
    <dgm:pt modelId="{0D7D0D2A-A4F1-4289-A472-EC885FA2E7F9}" type="sibTrans" cxnId="{87D13586-2223-46BC-B397-CC2FDEE72C63}">
      <dgm:prSet/>
      <dgm:spPr/>
      <dgm:t>
        <a:bodyPr/>
        <a:lstStyle/>
        <a:p>
          <a:endParaRPr lang="pt-PT"/>
        </a:p>
      </dgm:t>
    </dgm:pt>
    <dgm:pt modelId="{CC160BB4-4BB6-4475-AEB4-3CCB0E78DBF0}">
      <dgm:prSet/>
      <dgm:spPr/>
      <dgm:t>
        <a:bodyPr/>
        <a:lstStyle/>
        <a:p>
          <a:r>
            <a:rPr lang="pt-PT" dirty="0"/>
            <a:t>Web www.pgnet.pt</a:t>
          </a:r>
        </a:p>
      </dgm:t>
    </dgm:pt>
    <dgm:pt modelId="{0B29C44F-586A-41D4-95A9-38D4E026621F}" type="parTrans" cxnId="{81F40A31-12F2-4A8A-947F-E923CBC10446}">
      <dgm:prSet/>
      <dgm:spPr/>
      <dgm:t>
        <a:bodyPr/>
        <a:lstStyle/>
        <a:p>
          <a:endParaRPr lang="pt-PT"/>
        </a:p>
      </dgm:t>
    </dgm:pt>
    <dgm:pt modelId="{76CC516C-5884-4054-8857-A273358778C4}" type="sibTrans" cxnId="{81F40A31-12F2-4A8A-947F-E923CBC10446}">
      <dgm:prSet/>
      <dgm:spPr/>
      <dgm:t>
        <a:bodyPr/>
        <a:lstStyle/>
        <a:p>
          <a:endParaRPr lang="pt-PT"/>
        </a:p>
      </dgm:t>
    </dgm:pt>
    <dgm:pt modelId="{7A95BC05-3769-4E08-B069-57A866BFD3F8}">
      <dgm:prSet/>
      <dgm:spPr/>
      <dgm:t>
        <a:bodyPr/>
        <a:lstStyle/>
        <a:p>
          <a:r>
            <a:rPr lang="pt-PT" dirty="0" err="1"/>
            <a:t>Ftp</a:t>
          </a:r>
          <a:r>
            <a:rPr lang="pt-PT" dirty="0"/>
            <a:t> ftp.pgnet.pt</a:t>
          </a:r>
        </a:p>
      </dgm:t>
    </dgm:pt>
    <dgm:pt modelId="{1A726F15-3852-40B0-A5AB-149432B4B961}" type="parTrans" cxnId="{805D4A19-C0E4-41DC-9671-7063FBA6A998}">
      <dgm:prSet/>
      <dgm:spPr/>
      <dgm:t>
        <a:bodyPr/>
        <a:lstStyle/>
        <a:p>
          <a:endParaRPr lang="pt-PT"/>
        </a:p>
      </dgm:t>
    </dgm:pt>
    <dgm:pt modelId="{0540DDAF-3C7E-4D09-8E9C-12B7BB0CED37}" type="sibTrans" cxnId="{805D4A19-C0E4-41DC-9671-7063FBA6A998}">
      <dgm:prSet/>
      <dgm:spPr/>
      <dgm:t>
        <a:bodyPr/>
        <a:lstStyle/>
        <a:p>
          <a:endParaRPr lang="pt-PT"/>
        </a:p>
      </dgm:t>
    </dgm:pt>
    <dgm:pt modelId="{0651F56B-3932-4CA9-B11D-97FD29E9BD0E}">
      <dgm:prSet/>
      <dgm:spPr/>
      <dgm:t>
        <a:bodyPr/>
        <a:lstStyle/>
        <a:p>
          <a:r>
            <a:rPr lang="pt-PT" dirty="0"/>
            <a:t>Email mx.pgnet.pt</a:t>
          </a:r>
        </a:p>
      </dgm:t>
    </dgm:pt>
    <dgm:pt modelId="{698E4C03-232B-4247-B051-72EBE38D003C}" type="parTrans" cxnId="{616404C3-5210-4CDB-A038-29D60C598DD7}">
      <dgm:prSet/>
      <dgm:spPr/>
      <dgm:t>
        <a:bodyPr/>
        <a:lstStyle/>
        <a:p>
          <a:endParaRPr lang="pt-PT"/>
        </a:p>
      </dgm:t>
    </dgm:pt>
    <dgm:pt modelId="{DC51F539-56D2-4B5C-B1C6-7EB8F8223029}" type="sibTrans" cxnId="{616404C3-5210-4CDB-A038-29D60C598DD7}">
      <dgm:prSet/>
      <dgm:spPr/>
      <dgm:t>
        <a:bodyPr/>
        <a:lstStyle/>
        <a:p>
          <a:endParaRPr lang="pt-PT"/>
        </a:p>
      </dgm:t>
    </dgm:pt>
    <dgm:pt modelId="{8C11002E-F36C-4181-8E72-B79767A7FBD6}" type="pres">
      <dgm:prSet presAssocID="{C56FA7B2-E166-4D15-88DF-1308435275DF}" presName="cycle" presStyleCnt="0">
        <dgm:presLayoutVars>
          <dgm:dir/>
          <dgm:resizeHandles val="exact"/>
        </dgm:presLayoutVars>
      </dgm:prSet>
      <dgm:spPr/>
    </dgm:pt>
    <dgm:pt modelId="{F4BC1131-F454-4B89-867A-38F7911C20B0}" type="pres">
      <dgm:prSet presAssocID="{0D7BDC98-B15D-41FA-9831-AC5A2D69E9B7}" presName="node" presStyleLbl="node1" presStyleIdx="0" presStyleCnt="5">
        <dgm:presLayoutVars>
          <dgm:bulletEnabled val="1"/>
        </dgm:presLayoutVars>
      </dgm:prSet>
      <dgm:spPr/>
    </dgm:pt>
    <dgm:pt modelId="{EC14F3A4-BF6C-4375-AF54-2E5A421FC730}" type="pres">
      <dgm:prSet presAssocID="{0D7BDC98-B15D-41FA-9831-AC5A2D69E9B7}" presName="spNode" presStyleCnt="0"/>
      <dgm:spPr/>
    </dgm:pt>
    <dgm:pt modelId="{E86F1886-609A-4F44-B233-65279556B283}" type="pres">
      <dgm:prSet presAssocID="{0BF64E65-040E-4A92-8E8F-F7EA3AD03EB9}" presName="sibTrans" presStyleLbl="sibTrans1D1" presStyleIdx="0" presStyleCnt="5"/>
      <dgm:spPr/>
    </dgm:pt>
    <dgm:pt modelId="{C01B135E-68B7-449D-8517-646313490D51}" type="pres">
      <dgm:prSet presAssocID="{42137AC4-F124-44D5-A523-4973DA42CC77}" presName="node" presStyleLbl="node1" presStyleIdx="1" presStyleCnt="5">
        <dgm:presLayoutVars>
          <dgm:bulletEnabled val="1"/>
        </dgm:presLayoutVars>
      </dgm:prSet>
      <dgm:spPr/>
    </dgm:pt>
    <dgm:pt modelId="{17F4ED84-ACFC-4B1F-9E9A-F56B0FC5D5F9}" type="pres">
      <dgm:prSet presAssocID="{42137AC4-F124-44D5-A523-4973DA42CC77}" presName="spNode" presStyleCnt="0"/>
      <dgm:spPr/>
    </dgm:pt>
    <dgm:pt modelId="{2CA81B2A-C449-4751-9554-4A77291A7DFA}" type="pres">
      <dgm:prSet presAssocID="{0D7D0D2A-A4F1-4289-A472-EC885FA2E7F9}" presName="sibTrans" presStyleLbl="sibTrans1D1" presStyleIdx="1" presStyleCnt="5"/>
      <dgm:spPr/>
    </dgm:pt>
    <dgm:pt modelId="{99A7CDED-A516-4086-B0CC-491D86B7F28F}" type="pres">
      <dgm:prSet presAssocID="{CC160BB4-4BB6-4475-AEB4-3CCB0E78DBF0}" presName="node" presStyleLbl="node1" presStyleIdx="2" presStyleCnt="5">
        <dgm:presLayoutVars>
          <dgm:bulletEnabled val="1"/>
        </dgm:presLayoutVars>
      </dgm:prSet>
      <dgm:spPr/>
    </dgm:pt>
    <dgm:pt modelId="{9F3CBEBB-30CF-497C-9E88-336A220A9E38}" type="pres">
      <dgm:prSet presAssocID="{CC160BB4-4BB6-4475-AEB4-3CCB0E78DBF0}" presName="spNode" presStyleCnt="0"/>
      <dgm:spPr/>
    </dgm:pt>
    <dgm:pt modelId="{5B87745D-48C0-43D4-B95A-1215FA31D1CC}" type="pres">
      <dgm:prSet presAssocID="{76CC516C-5884-4054-8857-A273358778C4}" presName="sibTrans" presStyleLbl="sibTrans1D1" presStyleIdx="2" presStyleCnt="5"/>
      <dgm:spPr/>
    </dgm:pt>
    <dgm:pt modelId="{FE0CFDE6-5944-4C38-8BC0-C4724027D62A}" type="pres">
      <dgm:prSet presAssocID="{7A95BC05-3769-4E08-B069-57A866BFD3F8}" presName="node" presStyleLbl="node1" presStyleIdx="3" presStyleCnt="5">
        <dgm:presLayoutVars>
          <dgm:bulletEnabled val="1"/>
        </dgm:presLayoutVars>
      </dgm:prSet>
      <dgm:spPr/>
    </dgm:pt>
    <dgm:pt modelId="{A63E3929-C9E1-4CFE-AE23-EC6F9DCB23AE}" type="pres">
      <dgm:prSet presAssocID="{7A95BC05-3769-4E08-B069-57A866BFD3F8}" presName="spNode" presStyleCnt="0"/>
      <dgm:spPr/>
    </dgm:pt>
    <dgm:pt modelId="{F98F2BDE-34D4-4AFF-9335-E17AF9419445}" type="pres">
      <dgm:prSet presAssocID="{0540DDAF-3C7E-4D09-8E9C-12B7BB0CED37}" presName="sibTrans" presStyleLbl="sibTrans1D1" presStyleIdx="3" presStyleCnt="5"/>
      <dgm:spPr/>
    </dgm:pt>
    <dgm:pt modelId="{33D9C087-A77E-4E57-AC45-34F4BDD7F7E8}" type="pres">
      <dgm:prSet presAssocID="{0651F56B-3932-4CA9-B11D-97FD29E9BD0E}" presName="node" presStyleLbl="node1" presStyleIdx="4" presStyleCnt="5">
        <dgm:presLayoutVars>
          <dgm:bulletEnabled val="1"/>
        </dgm:presLayoutVars>
      </dgm:prSet>
      <dgm:spPr/>
    </dgm:pt>
    <dgm:pt modelId="{AC253E45-0107-42FC-87F8-C86ED0391D15}" type="pres">
      <dgm:prSet presAssocID="{0651F56B-3932-4CA9-B11D-97FD29E9BD0E}" presName="spNode" presStyleCnt="0"/>
      <dgm:spPr/>
    </dgm:pt>
    <dgm:pt modelId="{851FA996-4003-4E92-ADA6-4EA32B61AAC6}" type="pres">
      <dgm:prSet presAssocID="{DC51F539-56D2-4B5C-B1C6-7EB8F8223029}" presName="sibTrans" presStyleLbl="sibTrans1D1" presStyleIdx="4" presStyleCnt="5"/>
      <dgm:spPr/>
    </dgm:pt>
  </dgm:ptLst>
  <dgm:cxnLst>
    <dgm:cxn modelId="{E26E9500-2E63-41F9-9B6C-DBC04D1E0BE7}" type="presOf" srcId="{0D7BDC98-B15D-41FA-9831-AC5A2D69E9B7}" destId="{F4BC1131-F454-4B89-867A-38F7911C20B0}" srcOrd="0" destOrd="0" presId="urn:microsoft.com/office/officeart/2005/8/layout/cycle6"/>
    <dgm:cxn modelId="{0ED2EF02-48BD-472E-BBF2-16179FEFC399}" type="presOf" srcId="{C56FA7B2-E166-4D15-88DF-1308435275DF}" destId="{8C11002E-F36C-4181-8E72-B79767A7FBD6}" srcOrd="0" destOrd="0" presId="urn:microsoft.com/office/officeart/2005/8/layout/cycle6"/>
    <dgm:cxn modelId="{3FF56919-40DE-40BC-BAE7-C58448424F96}" type="presOf" srcId="{DC51F539-56D2-4B5C-B1C6-7EB8F8223029}" destId="{851FA996-4003-4E92-ADA6-4EA32B61AAC6}" srcOrd="0" destOrd="0" presId="urn:microsoft.com/office/officeart/2005/8/layout/cycle6"/>
    <dgm:cxn modelId="{805D4A19-C0E4-41DC-9671-7063FBA6A998}" srcId="{C56FA7B2-E166-4D15-88DF-1308435275DF}" destId="{7A95BC05-3769-4E08-B069-57A866BFD3F8}" srcOrd="3" destOrd="0" parTransId="{1A726F15-3852-40B0-A5AB-149432B4B961}" sibTransId="{0540DDAF-3C7E-4D09-8E9C-12B7BB0CED37}"/>
    <dgm:cxn modelId="{519ACA19-3F13-4824-BBE4-AAFEDAA55530}" type="presOf" srcId="{7A95BC05-3769-4E08-B069-57A866BFD3F8}" destId="{FE0CFDE6-5944-4C38-8BC0-C4724027D62A}" srcOrd="0" destOrd="0" presId="urn:microsoft.com/office/officeart/2005/8/layout/cycle6"/>
    <dgm:cxn modelId="{81F40A31-12F2-4A8A-947F-E923CBC10446}" srcId="{C56FA7B2-E166-4D15-88DF-1308435275DF}" destId="{CC160BB4-4BB6-4475-AEB4-3CCB0E78DBF0}" srcOrd="2" destOrd="0" parTransId="{0B29C44F-586A-41D4-95A9-38D4E026621F}" sibTransId="{76CC516C-5884-4054-8857-A273358778C4}"/>
    <dgm:cxn modelId="{82681D40-22A0-47BC-A0B2-E0E8E928F7F1}" type="presOf" srcId="{0651F56B-3932-4CA9-B11D-97FD29E9BD0E}" destId="{33D9C087-A77E-4E57-AC45-34F4BDD7F7E8}" srcOrd="0" destOrd="0" presId="urn:microsoft.com/office/officeart/2005/8/layout/cycle6"/>
    <dgm:cxn modelId="{87D13586-2223-46BC-B397-CC2FDEE72C63}" srcId="{C56FA7B2-E166-4D15-88DF-1308435275DF}" destId="{42137AC4-F124-44D5-A523-4973DA42CC77}" srcOrd="1" destOrd="0" parTransId="{3C431FB4-6A28-4142-8747-C884C1829C13}" sibTransId="{0D7D0D2A-A4F1-4289-A472-EC885FA2E7F9}"/>
    <dgm:cxn modelId="{19C0C79C-57DF-40E2-B292-B55D07E28940}" type="presOf" srcId="{42137AC4-F124-44D5-A523-4973DA42CC77}" destId="{C01B135E-68B7-449D-8517-646313490D51}" srcOrd="0" destOrd="0" presId="urn:microsoft.com/office/officeart/2005/8/layout/cycle6"/>
    <dgm:cxn modelId="{757E11AC-ED61-4A57-AD20-DC5E98176D89}" type="presOf" srcId="{76CC516C-5884-4054-8857-A273358778C4}" destId="{5B87745D-48C0-43D4-B95A-1215FA31D1CC}" srcOrd="0" destOrd="0" presId="urn:microsoft.com/office/officeart/2005/8/layout/cycle6"/>
    <dgm:cxn modelId="{A2BF75B2-696E-4448-A9B8-97EF276B926E}" type="presOf" srcId="{0BF64E65-040E-4A92-8E8F-F7EA3AD03EB9}" destId="{E86F1886-609A-4F44-B233-65279556B283}" srcOrd="0" destOrd="0" presId="urn:microsoft.com/office/officeart/2005/8/layout/cycle6"/>
    <dgm:cxn modelId="{616404C3-5210-4CDB-A038-29D60C598DD7}" srcId="{C56FA7B2-E166-4D15-88DF-1308435275DF}" destId="{0651F56B-3932-4CA9-B11D-97FD29E9BD0E}" srcOrd="4" destOrd="0" parTransId="{698E4C03-232B-4247-B051-72EBE38D003C}" sibTransId="{DC51F539-56D2-4B5C-B1C6-7EB8F8223029}"/>
    <dgm:cxn modelId="{E41351C6-3CE3-40C4-B8E6-7EDC90A51785}" type="presOf" srcId="{0540DDAF-3C7E-4D09-8E9C-12B7BB0CED37}" destId="{F98F2BDE-34D4-4AFF-9335-E17AF9419445}" srcOrd="0" destOrd="0" presId="urn:microsoft.com/office/officeart/2005/8/layout/cycle6"/>
    <dgm:cxn modelId="{EFC48FE0-3807-41FD-9CA4-8BF694A7F590}" type="presOf" srcId="{0D7D0D2A-A4F1-4289-A472-EC885FA2E7F9}" destId="{2CA81B2A-C449-4751-9554-4A77291A7DFA}" srcOrd="0" destOrd="0" presId="urn:microsoft.com/office/officeart/2005/8/layout/cycle6"/>
    <dgm:cxn modelId="{7C5C96E3-CE58-4A8A-B967-CE27B82E07EB}" srcId="{C56FA7B2-E166-4D15-88DF-1308435275DF}" destId="{0D7BDC98-B15D-41FA-9831-AC5A2D69E9B7}" srcOrd="0" destOrd="0" parTransId="{61861D4E-DDA4-41FC-84DC-D7D89A6E13F5}" sibTransId="{0BF64E65-040E-4A92-8E8F-F7EA3AD03EB9}"/>
    <dgm:cxn modelId="{8B0950E4-3FE1-4145-ABAB-88B79844FD80}" type="presOf" srcId="{CC160BB4-4BB6-4475-AEB4-3CCB0E78DBF0}" destId="{99A7CDED-A516-4086-B0CC-491D86B7F28F}" srcOrd="0" destOrd="0" presId="urn:microsoft.com/office/officeart/2005/8/layout/cycle6"/>
    <dgm:cxn modelId="{55826BCA-A92F-4A81-8FA0-8D0775E94747}" type="presParOf" srcId="{8C11002E-F36C-4181-8E72-B79767A7FBD6}" destId="{F4BC1131-F454-4B89-867A-38F7911C20B0}" srcOrd="0" destOrd="0" presId="urn:microsoft.com/office/officeart/2005/8/layout/cycle6"/>
    <dgm:cxn modelId="{5D30AE5C-69F6-40FA-B96C-8FC8F3100E3D}" type="presParOf" srcId="{8C11002E-F36C-4181-8E72-B79767A7FBD6}" destId="{EC14F3A4-BF6C-4375-AF54-2E5A421FC730}" srcOrd="1" destOrd="0" presId="urn:microsoft.com/office/officeart/2005/8/layout/cycle6"/>
    <dgm:cxn modelId="{98415AF9-E7B9-482C-BF6F-C47F446D6F00}" type="presParOf" srcId="{8C11002E-F36C-4181-8E72-B79767A7FBD6}" destId="{E86F1886-609A-4F44-B233-65279556B283}" srcOrd="2" destOrd="0" presId="urn:microsoft.com/office/officeart/2005/8/layout/cycle6"/>
    <dgm:cxn modelId="{EA95100D-7167-4B7A-AC0B-ED2E74007DC5}" type="presParOf" srcId="{8C11002E-F36C-4181-8E72-B79767A7FBD6}" destId="{C01B135E-68B7-449D-8517-646313490D51}" srcOrd="3" destOrd="0" presId="urn:microsoft.com/office/officeart/2005/8/layout/cycle6"/>
    <dgm:cxn modelId="{7F08F292-650D-4110-BA0F-A3F689DE3D7A}" type="presParOf" srcId="{8C11002E-F36C-4181-8E72-B79767A7FBD6}" destId="{17F4ED84-ACFC-4B1F-9E9A-F56B0FC5D5F9}" srcOrd="4" destOrd="0" presId="urn:microsoft.com/office/officeart/2005/8/layout/cycle6"/>
    <dgm:cxn modelId="{6CCDB149-8C4F-4D56-9EF2-4565172FCDC6}" type="presParOf" srcId="{8C11002E-F36C-4181-8E72-B79767A7FBD6}" destId="{2CA81B2A-C449-4751-9554-4A77291A7DFA}" srcOrd="5" destOrd="0" presId="urn:microsoft.com/office/officeart/2005/8/layout/cycle6"/>
    <dgm:cxn modelId="{4C549CA8-497F-4348-93E2-35F0EB8891DA}" type="presParOf" srcId="{8C11002E-F36C-4181-8E72-B79767A7FBD6}" destId="{99A7CDED-A516-4086-B0CC-491D86B7F28F}" srcOrd="6" destOrd="0" presId="urn:microsoft.com/office/officeart/2005/8/layout/cycle6"/>
    <dgm:cxn modelId="{8730B848-BDD1-4F2F-973B-200B2638612A}" type="presParOf" srcId="{8C11002E-F36C-4181-8E72-B79767A7FBD6}" destId="{9F3CBEBB-30CF-497C-9E88-336A220A9E38}" srcOrd="7" destOrd="0" presId="urn:microsoft.com/office/officeart/2005/8/layout/cycle6"/>
    <dgm:cxn modelId="{5A43CCEF-213C-475C-8A4A-27EAF305999C}" type="presParOf" srcId="{8C11002E-F36C-4181-8E72-B79767A7FBD6}" destId="{5B87745D-48C0-43D4-B95A-1215FA31D1CC}" srcOrd="8" destOrd="0" presId="urn:microsoft.com/office/officeart/2005/8/layout/cycle6"/>
    <dgm:cxn modelId="{9548D99B-1211-4CA0-AD42-3D7E2F52C87C}" type="presParOf" srcId="{8C11002E-F36C-4181-8E72-B79767A7FBD6}" destId="{FE0CFDE6-5944-4C38-8BC0-C4724027D62A}" srcOrd="9" destOrd="0" presId="urn:microsoft.com/office/officeart/2005/8/layout/cycle6"/>
    <dgm:cxn modelId="{548817E7-7E28-4D2F-9A59-B43733AAC40C}" type="presParOf" srcId="{8C11002E-F36C-4181-8E72-B79767A7FBD6}" destId="{A63E3929-C9E1-4CFE-AE23-EC6F9DCB23AE}" srcOrd="10" destOrd="0" presId="urn:microsoft.com/office/officeart/2005/8/layout/cycle6"/>
    <dgm:cxn modelId="{CD2C026F-5DEA-4F96-9D34-D05658A587A3}" type="presParOf" srcId="{8C11002E-F36C-4181-8E72-B79767A7FBD6}" destId="{F98F2BDE-34D4-4AFF-9335-E17AF9419445}" srcOrd="11" destOrd="0" presId="urn:microsoft.com/office/officeart/2005/8/layout/cycle6"/>
    <dgm:cxn modelId="{C72B67CB-7D24-4A5F-9F69-D2C5D73AD68A}" type="presParOf" srcId="{8C11002E-F36C-4181-8E72-B79767A7FBD6}" destId="{33D9C087-A77E-4E57-AC45-34F4BDD7F7E8}" srcOrd="12" destOrd="0" presId="urn:microsoft.com/office/officeart/2005/8/layout/cycle6"/>
    <dgm:cxn modelId="{E9D16C6F-6986-431A-A752-2E798E7EFCFD}" type="presParOf" srcId="{8C11002E-F36C-4181-8E72-B79767A7FBD6}" destId="{AC253E45-0107-42FC-87F8-C86ED0391D15}" srcOrd="13" destOrd="0" presId="urn:microsoft.com/office/officeart/2005/8/layout/cycle6"/>
    <dgm:cxn modelId="{3C5B4656-5EE6-4C2C-930E-FA816FE0419C}" type="presParOf" srcId="{8C11002E-F36C-4181-8E72-B79767A7FBD6}" destId="{851FA996-4003-4E92-ADA6-4EA32B61AAC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803B93-0814-4FF5-AFDB-10B0173195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AA704FD0-39F6-43F1-8F40-5065F6987089}">
      <dgm:prSet/>
      <dgm:spPr/>
      <dgm:t>
        <a:bodyPr/>
        <a:lstStyle/>
        <a:p>
          <a:r>
            <a:rPr lang="pt-PT"/>
            <a:t>Criação de email para comunicações institucionais </a:t>
          </a:r>
        </a:p>
      </dgm:t>
    </dgm:pt>
    <dgm:pt modelId="{B1205A76-E00D-4744-92D9-F7E6AF75A6FB}" type="parTrans" cxnId="{0BD23A13-1458-4B56-8BA4-078DB3A49617}">
      <dgm:prSet/>
      <dgm:spPr/>
      <dgm:t>
        <a:bodyPr/>
        <a:lstStyle/>
        <a:p>
          <a:endParaRPr lang="pt-PT"/>
        </a:p>
      </dgm:t>
    </dgm:pt>
    <dgm:pt modelId="{9D6AD768-6BAB-4FFD-80EC-D4C6D68AF854}" type="sibTrans" cxnId="{0BD23A13-1458-4B56-8BA4-078DB3A49617}">
      <dgm:prSet/>
      <dgm:spPr/>
      <dgm:t>
        <a:bodyPr/>
        <a:lstStyle/>
        <a:p>
          <a:endParaRPr lang="pt-PT"/>
        </a:p>
      </dgm:t>
    </dgm:pt>
    <dgm:pt modelId="{FA4B1DFB-4C91-4574-813C-FD413C14E581}">
      <dgm:prSet/>
      <dgm:spPr/>
      <dgm:t>
        <a:bodyPr/>
        <a:lstStyle/>
        <a:p>
          <a:r>
            <a:rPr lang="pt-PT"/>
            <a:t>SMTP para envio de emails</a:t>
          </a:r>
        </a:p>
      </dgm:t>
    </dgm:pt>
    <dgm:pt modelId="{C8A5A56F-BD6A-46CB-8CA8-8410D731BE38}" type="parTrans" cxnId="{F05DF957-18B3-4837-A86F-3A064AAC06F1}">
      <dgm:prSet/>
      <dgm:spPr/>
      <dgm:t>
        <a:bodyPr/>
        <a:lstStyle/>
        <a:p>
          <a:endParaRPr lang="pt-PT"/>
        </a:p>
      </dgm:t>
    </dgm:pt>
    <dgm:pt modelId="{2F8DCA5C-4B70-48A8-9FC4-71A1F93811F6}" type="sibTrans" cxnId="{F05DF957-18B3-4837-A86F-3A064AAC06F1}">
      <dgm:prSet/>
      <dgm:spPr/>
      <dgm:t>
        <a:bodyPr/>
        <a:lstStyle/>
        <a:p>
          <a:endParaRPr lang="pt-PT"/>
        </a:p>
      </dgm:t>
    </dgm:pt>
    <dgm:pt modelId="{04A9F4A6-6BC9-43DD-A190-0B0DB419D33D}">
      <dgm:prSet/>
      <dgm:spPr/>
      <dgm:t>
        <a:bodyPr/>
        <a:lstStyle/>
        <a:p>
          <a:r>
            <a:rPr lang="pt-PT"/>
            <a:t>POP3 para receber os emails</a:t>
          </a:r>
        </a:p>
      </dgm:t>
    </dgm:pt>
    <dgm:pt modelId="{B998801D-FB4F-4138-8CAC-3335A112C16B}" type="parTrans" cxnId="{5BC76E84-9E1F-4D17-A7FE-619D50364CB2}">
      <dgm:prSet/>
      <dgm:spPr/>
      <dgm:t>
        <a:bodyPr/>
        <a:lstStyle/>
        <a:p>
          <a:endParaRPr lang="pt-PT"/>
        </a:p>
      </dgm:t>
    </dgm:pt>
    <dgm:pt modelId="{73C9E774-7B77-4641-A66F-D3CAE7649425}" type="sibTrans" cxnId="{5BC76E84-9E1F-4D17-A7FE-619D50364CB2}">
      <dgm:prSet/>
      <dgm:spPr/>
      <dgm:t>
        <a:bodyPr/>
        <a:lstStyle/>
        <a:p>
          <a:endParaRPr lang="pt-PT"/>
        </a:p>
      </dgm:t>
    </dgm:pt>
    <dgm:pt modelId="{FF2D8BC3-EF44-49B2-AC23-9B98F896A41A}">
      <dgm:prSet/>
      <dgm:spPr/>
      <dgm:t>
        <a:bodyPr/>
        <a:lstStyle/>
        <a:p>
          <a:r>
            <a:rPr lang="pt-PT"/>
            <a:t>Configuração do cliente </a:t>
          </a:r>
        </a:p>
      </dgm:t>
    </dgm:pt>
    <dgm:pt modelId="{A141F1C7-2EFD-46B0-A554-CDC1DD0DAE93}" type="parTrans" cxnId="{9F1E6C0D-748B-49B3-8447-6B430EC39D26}">
      <dgm:prSet/>
      <dgm:spPr/>
      <dgm:t>
        <a:bodyPr/>
        <a:lstStyle/>
        <a:p>
          <a:endParaRPr lang="pt-PT"/>
        </a:p>
      </dgm:t>
    </dgm:pt>
    <dgm:pt modelId="{D4FC2860-F1E4-4D68-A0B9-3CAB42EAD9AA}" type="sibTrans" cxnId="{9F1E6C0D-748B-49B3-8447-6B430EC39D26}">
      <dgm:prSet/>
      <dgm:spPr/>
      <dgm:t>
        <a:bodyPr/>
        <a:lstStyle/>
        <a:p>
          <a:endParaRPr lang="pt-PT"/>
        </a:p>
      </dgm:t>
    </dgm:pt>
    <dgm:pt modelId="{BC496AF0-D2D3-429F-B1CB-9E4070973C2A}">
      <dgm:prSet/>
      <dgm:spPr/>
      <dgm:t>
        <a:bodyPr/>
        <a:lstStyle/>
        <a:p>
          <a:r>
            <a:rPr lang="pt-PT"/>
            <a:t>Conta de email</a:t>
          </a:r>
        </a:p>
      </dgm:t>
    </dgm:pt>
    <dgm:pt modelId="{10E9DFDF-FFD7-431F-902E-BB25F5506310}" type="parTrans" cxnId="{7EE64CEF-8D86-49AF-A3C7-87BDCA3AC05D}">
      <dgm:prSet/>
      <dgm:spPr/>
      <dgm:t>
        <a:bodyPr/>
        <a:lstStyle/>
        <a:p>
          <a:endParaRPr lang="pt-PT"/>
        </a:p>
      </dgm:t>
    </dgm:pt>
    <dgm:pt modelId="{C4E714E7-D921-4CD8-8570-4DF3D8E33499}" type="sibTrans" cxnId="{7EE64CEF-8D86-49AF-A3C7-87BDCA3AC05D}">
      <dgm:prSet/>
      <dgm:spPr/>
      <dgm:t>
        <a:bodyPr/>
        <a:lstStyle/>
        <a:p>
          <a:endParaRPr lang="pt-PT"/>
        </a:p>
      </dgm:t>
    </dgm:pt>
    <dgm:pt modelId="{2F6AC35E-74B3-42C9-816A-8C4E03C09D58}">
      <dgm:prSet/>
      <dgm:spPr/>
      <dgm:t>
        <a:bodyPr/>
        <a:lstStyle/>
        <a:p>
          <a:r>
            <a:rPr lang="pt-PT"/>
            <a:t>Servidor de email</a:t>
          </a:r>
        </a:p>
      </dgm:t>
    </dgm:pt>
    <dgm:pt modelId="{CD2488E1-9C45-4BEC-BF0A-E034E79F7529}" type="parTrans" cxnId="{4739B560-5E89-4D4A-8636-D64AB27445CF}">
      <dgm:prSet/>
      <dgm:spPr/>
      <dgm:t>
        <a:bodyPr/>
        <a:lstStyle/>
        <a:p>
          <a:endParaRPr lang="pt-PT"/>
        </a:p>
      </dgm:t>
    </dgm:pt>
    <dgm:pt modelId="{212AB2DB-D3B0-49CD-B071-F47B0C6EF852}" type="sibTrans" cxnId="{4739B560-5E89-4D4A-8636-D64AB27445CF}">
      <dgm:prSet/>
      <dgm:spPr/>
      <dgm:t>
        <a:bodyPr/>
        <a:lstStyle/>
        <a:p>
          <a:endParaRPr lang="pt-PT"/>
        </a:p>
      </dgm:t>
    </dgm:pt>
    <dgm:pt modelId="{DC36867B-309B-4208-BB90-43C963B146F9}" type="pres">
      <dgm:prSet presAssocID="{C9803B93-0814-4FF5-AFDB-10B017319536}" presName="linear" presStyleCnt="0">
        <dgm:presLayoutVars>
          <dgm:animLvl val="lvl"/>
          <dgm:resizeHandles val="exact"/>
        </dgm:presLayoutVars>
      </dgm:prSet>
      <dgm:spPr/>
    </dgm:pt>
    <dgm:pt modelId="{A6F36F87-FDD2-4CE4-AEE5-C8E8B715202E}" type="pres">
      <dgm:prSet presAssocID="{AA704FD0-39F6-43F1-8F40-5065F69870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84C501-7E6A-45FA-BA4A-B01C6A0F19BD}" type="pres">
      <dgm:prSet presAssocID="{9D6AD768-6BAB-4FFD-80EC-D4C6D68AF854}" presName="spacer" presStyleCnt="0"/>
      <dgm:spPr/>
    </dgm:pt>
    <dgm:pt modelId="{02E0D6B6-2B5A-462A-8F7A-62B9DBB69408}" type="pres">
      <dgm:prSet presAssocID="{FA4B1DFB-4C91-4574-813C-FD413C14E5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A3C3F8-013E-4930-9FAF-A1CF503C62B4}" type="pres">
      <dgm:prSet presAssocID="{2F8DCA5C-4B70-48A8-9FC4-71A1F93811F6}" presName="spacer" presStyleCnt="0"/>
      <dgm:spPr/>
    </dgm:pt>
    <dgm:pt modelId="{0FB56502-0C9C-439A-B025-3F839D767D11}" type="pres">
      <dgm:prSet presAssocID="{04A9F4A6-6BC9-43DD-A190-0B0DB419D3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F6F26B-C028-46D9-98B2-5DCB047F13C0}" type="pres">
      <dgm:prSet presAssocID="{73C9E774-7B77-4641-A66F-D3CAE7649425}" presName="spacer" presStyleCnt="0"/>
      <dgm:spPr/>
    </dgm:pt>
    <dgm:pt modelId="{70FBCCB3-22AD-4DC8-BC09-938823BC74BB}" type="pres">
      <dgm:prSet presAssocID="{FF2D8BC3-EF44-49B2-AC23-9B98F896A41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5EB530D-2F0E-4EAE-A6F6-78290F3397B0}" type="pres">
      <dgm:prSet presAssocID="{FF2D8BC3-EF44-49B2-AC23-9B98F896A4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1E6C0D-748B-49B3-8447-6B430EC39D26}" srcId="{C9803B93-0814-4FF5-AFDB-10B017319536}" destId="{FF2D8BC3-EF44-49B2-AC23-9B98F896A41A}" srcOrd="3" destOrd="0" parTransId="{A141F1C7-2EFD-46B0-A554-CDC1DD0DAE93}" sibTransId="{D4FC2860-F1E4-4D68-A0B9-3CAB42EAD9AA}"/>
    <dgm:cxn modelId="{4957C910-F6CB-402D-A605-30F9F638D03D}" type="presOf" srcId="{BC496AF0-D2D3-429F-B1CB-9E4070973C2A}" destId="{45EB530D-2F0E-4EAE-A6F6-78290F3397B0}" srcOrd="0" destOrd="0" presId="urn:microsoft.com/office/officeart/2005/8/layout/vList2"/>
    <dgm:cxn modelId="{0BD23A13-1458-4B56-8BA4-078DB3A49617}" srcId="{C9803B93-0814-4FF5-AFDB-10B017319536}" destId="{AA704FD0-39F6-43F1-8F40-5065F6987089}" srcOrd="0" destOrd="0" parTransId="{B1205A76-E00D-4744-92D9-F7E6AF75A6FB}" sibTransId="{9D6AD768-6BAB-4FFD-80EC-D4C6D68AF854}"/>
    <dgm:cxn modelId="{ED979924-9948-476D-B424-152719AC0D2C}" type="presOf" srcId="{FA4B1DFB-4C91-4574-813C-FD413C14E581}" destId="{02E0D6B6-2B5A-462A-8F7A-62B9DBB69408}" srcOrd="0" destOrd="0" presId="urn:microsoft.com/office/officeart/2005/8/layout/vList2"/>
    <dgm:cxn modelId="{DF450F2C-696A-499F-AFD7-3B82BE7A8619}" type="presOf" srcId="{2F6AC35E-74B3-42C9-816A-8C4E03C09D58}" destId="{45EB530D-2F0E-4EAE-A6F6-78290F3397B0}" srcOrd="0" destOrd="1" presId="urn:microsoft.com/office/officeart/2005/8/layout/vList2"/>
    <dgm:cxn modelId="{4739B560-5E89-4D4A-8636-D64AB27445CF}" srcId="{FF2D8BC3-EF44-49B2-AC23-9B98F896A41A}" destId="{2F6AC35E-74B3-42C9-816A-8C4E03C09D58}" srcOrd="1" destOrd="0" parTransId="{CD2488E1-9C45-4BEC-BF0A-E034E79F7529}" sibTransId="{212AB2DB-D3B0-49CD-B071-F47B0C6EF852}"/>
    <dgm:cxn modelId="{F05DF957-18B3-4837-A86F-3A064AAC06F1}" srcId="{C9803B93-0814-4FF5-AFDB-10B017319536}" destId="{FA4B1DFB-4C91-4574-813C-FD413C14E581}" srcOrd="1" destOrd="0" parTransId="{C8A5A56F-BD6A-46CB-8CA8-8410D731BE38}" sibTransId="{2F8DCA5C-4B70-48A8-9FC4-71A1F93811F6}"/>
    <dgm:cxn modelId="{5BC76E84-9E1F-4D17-A7FE-619D50364CB2}" srcId="{C9803B93-0814-4FF5-AFDB-10B017319536}" destId="{04A9F4A6-6BC9-43DD-A190-0B0DB419D33D}" srcOrd="2" destOrd="0" parTransId="{B998801D-FB4F-4138-8CAC-3335A112C16B}" sibTransId="{73C9E774-7B77-4641-A66F-D3CAE7649425}"/>
    <dgm:cxn modelId="{4C7DE790-9F40-4E34-AB71-6911B5D860EF}" type="presOf" srcId="{C9803B93-0814-4FF5-AFDB-10B017319536}" destId="{DC36867B-309B-4208-BB90-43C963B146F9}" srcOrd="0" destOrd="0" presId="urn:microsoft.com/office/officeart/2005/8/layout/vList2"/>
    <dgm:cxn modelId="{399F25A4-8471-4563-9F0D-6E97E39A1A72}" type="presOf" srcId="{04A9F4A6-6BC9-43DD-A190-0B0DB419D33D}" destId="{0FB56502-0C9C-439A-B025-3F839D767D11}" srcOrd="0" destOrd="0" presId="urn:microsoft.com/office/officeart/2005/8/layout/vList2"/>
    <dgm:cxn modelId="{D75A5ACB-37F7-45CC-8F46-0DC0D6CBA01A}" type="presOf" srcId="{AA704FD0-39F6-43F1-8F40-5065F6987089}" destId="{A6F36F87-FDD2-4CE4-AEE5-C8E8B715202E}" srcOrd="0" destOrd="0" presId="urn:microsoft.com/office/officeart/2005/8/layout/vList2"/>
    <dgm:cxn modelId="{F1C3BDED-C4A2-4973-BE66-3542A74472DA}" type="presOf" srcId="{FF2D8BC3-EF44-49B2-AC23-9B98F896A41A}" destId="{70FBCCB3-22AD-4DC8-BC09-938823BC74BB}" srcOrd="0" destOrd="0" presId="urn:microsoft.com/office/officeart/2005/8/layout/vList2"/>
    <dgm:cxn modelId="{7EE64CEF-8D86-49AF-A3C7-87BDCA3AC05D}" srcId="{FF2D8BC3-EF44-49B2-AC23-9B98F896A41A}" destId="{BC496AF0-D2D3-429F-B1CB-9E4070973C2A}" srcOrd="0" destOrd="0" parTransId="{10E9DFDF-FFD7-431F-902E-BB25F5506310}" sibTransId="{C4E714E7-D921-4CD8-8570-4DF3D8E33499}"/>
    <dgm:cxn modelId="{5D2AEA11-B71B-4181-B91F-1286337688F4}" type="presParOf" srcId="{DC36867B-309B-4208-BB90-43C963B146F9}" destId="{A6F36F87-FDD2-4CE4-AEE5-C8E8B715202E}" srcOrd="0" destOrd="0" presId="urn:microsoft.com/office/officeart/2005/8/layout/vList2"/>
    <dgm:cxn modelId="{D6ADCF4F-0820-427E-B1A3-ED8EA26B6431}" type="presParOf" srcId="{DC36867B-309B-4208-BB90-43C963B146F9}" destId="{9484C501-7E6A-45FA-BA4A-B01C6A0F19BD}" srcOrd="1" destOrd="0" presId="urn:microsoft.com/office/officeart/2005/8/layout/vList2"/>
    <dgm:cxn modelId="{8939F513-F52C-4113-B26A-6C0CE73BA99F}" type="presParOf" srcId="{DC36867B-309B-4208-BB90-43C963B146F9}" destId="{02E0D6B6-2B5A-462A-8F7A-62B9DBB69408}" srcOrd="2" destOrd="0" presId="urn:microsoft.com/office/officeart/2005/8/layout/vList2"/>
    <dgm:cxn modelId="{15CA3497-B7F7-4A3D-9A85-A1FFDC7D4435}" type="presParOf" srcId="{DC36867B-309B-4208-BB90-43C963B146F9}" destId="{7EA3C3F8-013E-4930-9FAF-A1CF503C62B4}" srcOrd="3" destOrd="0" presId="urn:microsoft.com/office/officeart/2005/8/layout/vList2"/>
    <dgm:cxn modelId="{BA760463-C476-4D10-9C42-57C40DBEFC18}" type="presParOf" srcId="{DC36867B-309B-4208-BB90-43C963B146F9}" destId="{0FB56502-0C9C-439A-B025-3F839D767D11}" srcOrd="4" destOrd="0" presId="urn:microsoft.com/office/officeart/2005/8/layout/vList2"/>
    <dgm:cxn modelId="{0B1B95E2-53DB-4252-8EB5-0EB34EAC91DB}" type="presParOf" srcId="{DC36867B-309B-4208-BB90-43C963B146F9}" destId="{7CF6F26B-C028-46D9-98B2-5DCB047F13C0}" srcOrd="5" destOrd="0" presId="urn:microsoft.com/office/officeart/2005/8/layout/vList2"/>
    <dgm:cxn modelId="{6B4BEFDF-4357-433F-87D8-604722387C8C}" type="presParOf" srcId="{DC36867B-309B-4208-BB90-43C963B146F9}" destId="{70FBCCB3-22AD-4DC8-BC09-938823BC74BB}" srcOrd="6" destOrd="0" presId="urn:microsoft.com/office/officeart/2005/8/layout/vList2"/>
    <dgm:cxn modelId="{EA7A8220-2CB7-4FA9-88DC-0C8EC118F36E}" type="presParOf" srcId="{DC36867B-309B-4208-BB90-43C963B146F9}" destId="{45EB530D-2F0E-4EAE-A6F6-78290F3397B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8C6A16-FEEC-4AB7-AA52-B9FD13149CA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21700C9-1940-46BC-9790-F203071E5D19}">
      <dgm:prSet/>
      <dgm:spPr/>
      <dgm:t>
        <a:bodyPr/>
        <a:lstStyle/>
        <a:p>
          <a:r>
            <a:rPr lang="pt-PT" dirty="0"/>
            <a:t>Gerar chave (1024 bits)</a:t>
          </a:r>
        </a:p>
      </dgm:t>
    </dgm:pt>
    <dgm:pt modelId="{FDA2798F-BC82-4876-9F98-994D5583B434}" type="parTrans" cxnId="{320C78C5-61F5-4ED5-BCFE-2C7BF835C85A}">
      <dgm:prSet/>
      <dgm:spPr/>
      <dgm:t>
        <a:bodyPr/>
        <a:lstStyle/>
        <a:p>
          <a:endParaRPr lang="pt-PT"/>
        </a:p>
      </dgm:t>
    </dgm:pt>
    <dgm:pt modelId="{780505CE-126D-4B4C-B540-974BC67F139B}" type="sibTrans" cxnId="{320C78C5-61F5-4ED5-BCFE-2C7BF835C85A}">
      <dgm:prSet/>
      <dgm:spPr/>
      <dgm:t>
        <a:bodyPr/>
        <a:lstStyle/>
        <a:p>
          <a:endParaRPr lang="pt-PT"/>
        </a:p>
      </dgm:t>
    </dgm:pt>
    <dgm:pt modelId="{D8269AF7-4248-4E3E-A905-9DF3186CE351}">
      <dgm:prSet/>
      <dgm:spPr/>
      <dgm:t>
        <a:bodyPr/>
        <a:lstStyle/>
        <a:p>
          <a:r>
            <a:rPr lang="pt-PT" dirty="0" err="1"/>
            <a:t>Transport</a:t>
          </a:r>
          <a:r>
            <a:rPr lang="pt-PT" dirty="0"/>
            <a:t> input </a:t>
          </a:r>
          <a:r>
            <a:rPr lang="pt-PT" dirty="0" err="1"/>
            <a:t>ssh</a:t>
          </a:r>
          <a:endParaRPr lang="pt-PT" dirty="0"/>
        </a:p>
      </dgm:t>
    </dgm:pt>
    <dgm:pt modelId="{EB7E8DEC-1231-423A-8857-555715E23B6F}" type="parTrans" cxnId="{8D6FAB6E-6349-47EC-9A1F-17FE0EA47E6C}">
      <dgm:prSet/>
      <dgm:spPr/>
      <dgm:t>
        <a:bodyPr/>
        <a:lstStyle/>
        <a:p>
          <a:endParaRPr lang="pt-PT"/>
        </a:p>
      </dgm:t>
    </dgm:pt>
    <dgm:pt modelId="{E87EB853-639A-45BC-8D66-1EB73886F01C}" type="sibTrans" cxnId="{8D6FAB6E-6349-47EC-9A1F-17FE0EA47E6C}">
      <dgm:prSet/>
      <dgm:spPr/>
      <dgm:t>
        <a:bodyPr/>
        <a:lstStyle/>
        <a:p>
          <a:endParaRPr lang="pt-PT"/>
        </a:p>
      </dgm:t>
    </dgm:pt>
    <dgm:pt modelId="{E41C339B-7D65-4574-99EA-16A958FFF77C}">
      <dgm:prSet/>
      <dgm:spPr/>
      <dgm:t>
        <a:bodyPr/>
        <a:lstStyle/>
        <a:p>
          <a:r>
            <a:rPr lang="pt-PT" dirty="0"/>
            <a:t>Ligação por </a:t>
          </a:r>
          <a:r>
            <a:rPr lang="pt-PT" dirty="0" err="1"/>
            <a:t>ssh</a:t>
          </a:r>
          <a:endParaRPr lang="pt-PT" dirty="0"/>
        </a:p>
      </dgm:t>
    </dgm:pt>
    <dgm:pt modelId="{E7076969-FFF9-4D4B-8E3E-53CDFA2D9C76}" type="parTrans" cxnId="{F6836CAB-F9D7-4D02-BD43-123ABCD526AF}">
      <dgm:prSet/>
      <dgm:spPr/>
      <dgm:t>
        <a:bodyPr/>
        <a:lstStyle/>
        <a:p>
          <a:endParaRPr lang="pt-PT"/>
        </a:p>
      </dgm:t>
    </dgm:pt>
    <dgm:pt modelId="{A915BC64-ED73-4FBB-914C-DCBB7FA778E5}" type="sibTrans" cxnId="{F6836CAB-F9D7-4D02-BD43-123ABCD526AF}">
      <dgm:prSet/>
      <dgm:spPr/>
      <dgm:t>
        <a:bodyPr/>
        <a:lstStyle/>
        <a:p>
          <a:endParaRPr lang="pt-PT"/>
        </a:p>
      </dgm:t>
    </dgm:pt>
    <dgm:pt modelId="{00B5CC87-BA70-43FF-B14B-FE4676B6F5DF}">
      <dgm:prSet/>
      <dgm:spPr/>
      <dgm:t>
        <a:bodyPr/>
        <a:lstStyle/>
        <a:p>
          <a:r>
            <a:rPr lang="pt-PT" dirty="0"/>
            <a:t>Criar o utilizador</a:t>
          </a:r>
        </a:p>
      </dgm:t>
    </dgm:pt>
    <dgm:pt modelId="{54F3130C-A375-46EF-BC14-C0796103B808}" type="parTrans" cxnId="{75126066-3CD7-4579-B96A-B45219AC22DC}">
      <dgm:prSet/>
      <dgm:spPr/>
      <dgm:t>
        <a:bodyPr/>
        <a:lstStyle/>
        <a:p>
          <a:endParaRPr lang="pt-PT"/>
        </a:p>
      </dgm:t>
    </dgm:pt>
    <dgm:pt modelId="{4AA5069D-FF72-415A-9EAE-CC1978CA07B5}" type="sibTrans" cxnId="{75126066-3CD7-4579-B96A-B45219AC22DC}">
      <dgm:prSet/>
      <dgm:spPr/>
      <dgm:t>
        <a:bodyPr/>
        <a:lstStyle/>
        <a:p>
          <a:endParaRPr lang="pt-PT"/>
        </a:p>
      </dgm:t>
    </dgm:pt>
    <dgm:pt modelId="{DAA677EA-5742-406B-B2DF-742CB353B5A4}" type="pres">
      <dgm:prSet presAssocID="{9F8C6A16-FEEC-4AB7-AA52-B9FD13149CA2}" presName="Name0" presStyleCnt="0">
        <dgm:presLayoutVars>
          <dgm:chMax val="7"/>
          <dgm:dir/>
          <dgm:animOne val="branch"/>
        </dgm:presLayoutVars>
      </dgm:prSet>
      <dgm:spPr/>
    </dgm:pt>
    <dgm:pt modelId="{4D8C4155-92EE-448C-8DDF-5D87DD8A9DB0}" type="pres">
      <dgm:prSet presAssocID="{921700C9-1940-46BC-9790-F203071E5D19}" presName="parTx1" presStyleLbl="node1" presStyleIdx="0" presStyleCnt="4"/>
      <dgm:spPr/>
    </dgm:pt>
    <dgm:pt modelId="{32AD800C-E5CE-4421-9BAD-3FA3796FC022}" type="pres">
      <dgm:prSet presAssocID="{D8269AF7-4248-4E3E-A905-9DF3186CE351}" presName="parTx2" presStyleLbl="node1" presStyleIdx="1" presStyleCnt="4"/>
      <dgm:spPr/>
    </dgm:pt>
    <dgm:pt modelId="{74B63CDD-F47F-4C7C-AB4E-40E3F6A86714}" type="pres">
      <dgm:prSet presAssocID="{00B5CC87-BA70-43FF-B14B-FE4676B6F5DF}" presName="parTx3" presStyleLbl="node1" presStyleIdx="2" presStyleCnt="4"/>
      <dgm:spPr/>
    </dgm:pt>
    <dgm:pt modelId="{2E6F1A73-D6B5-4B0B-AF27-CAFCEAA36AA9}" type="pres">
      <dgm:prSet presAssocID="{E41C339B-7D65-4574-99EA-16A958FFF77C}" presName="parTx4" presStyleLbl="node1" presStyleIdx="3" presStyleCnt="4"/>
      <dgm:spPr/>
    </dgm:pt>
  </dgm:ptLst>
  <dgm:cxnLst>
    <dgm:cxn modelId="{2B2C480F-3C31-4388-965C-1D81FFD36FB9}" type="presOf" srcId="{D8269AF7-4248-4E3E-A905-9DF3186CE351}" destId="{32AD800C-E5CE-4421-9BAD-3FA3796FC022}" srcOrd="0" destOrd="0" presId="urn:microsoft.com/office/officeart/2009/3/layout/SubStepProcess"/>
    <dgm:cxn modelId="{4D240660-248E-4046-80B8-CA1E62206962}" type="presOf" srcId="{921700C9-1940-46BC-9790-F203071E5D19}" destId="{4D8C4155-92EE-448C-8DDF-5D87DD8A9DB0}" srcOrd="0" destOrd="0" presId="urn:microsoft.com/office/officeart/2009/3/layout/SubStepProcess"/>
    <dgm:cxn modelId="{1DDE4045-D665-4A42-A074-384A5BB74816}" type="presOf" srcId="{9F8C6A16-FEEC-4AB7-AA52-B9FD13149CA2}" destId="{DAA677EA-5742-406B-B2DF-742CB353B5A4}" srcOrd="0" destOrd="0" presId="urn:microsoft.com/office/officeart/2009/3/layout/SubStepProcess"/>
    <dgm:cxn modelId="{75126066-3CD7-4579-B96A-B45219AC22DC}" srcId="{9F8C6A16-FEEC-4AB7-AA52-B9FD13149CA2}" destId="{00B5CC87-BA70-43FF-B14B-FE4676B6F5DF}" srcOrd="2" destOrd="0" parTransId="{54F3130C-A375-46EF-BC14-C0796103B808}" sibTransId="{4AA5069D-FF72-415A-9EAE-CC1978CA07B5}"/>
    <dgm:cxn modelId="{CF356B6B-6150-4135-9DC8-7D3B313E49FF}" type="presOf" srcId="{E41C339B-7D65-4574-99EA-16A958FFF77C}" destId="{2E6F1A73-D6B5-4B0B-AF27-CAFCEAA36AA9}" srcOrd="0" destOrd="0" presId="urn:microsoft.com/office/officeart/2009/3/layout/SubStepProcess"/>
    <dgm:cxn modelId="{8D6FAB6E-6349-47EC-9A1F-17FE0EA47E6C}" srcId="{9F8C6A16-FEEC-4AB7-AA52-B9FD13149CA2}" destId="{D8269AF7-4248-4E3E-A905-9DF3186CE351}" srcOrd="1" destOrd="0" parTransId="{EB7E8DEC-1231-423A-8857-555715E23B6F}" sibTransId="{E87EB853-639A-45BC-8D66-1EB73886F01C}"/>
    <dgm:cxn modelId="{F6836CAB-F9D7-4D02-BD43-123ABCD526AF}" srcId="{9F8C6A16-FEEC-4AB7-AA52-B9FD13149CA2}" destId="{E41C339B-7D65-4574-99EA-16A958FFF77C}" srcOrd="3" destOrd="0" parTransId="{E7076969-FFF9-4D4B-8E3E-53CDFA2D9C76}" sibTransId="{A915BC64-ED73-4FBB-914C-DCBB7FA778E5}"/>
    <dgm:cxn modelId="{320C78C5-61F5-4ED5-BCFE-2C7BF835C85A}" srcId="{9F8C6A16-FEEC-4AB7-AA52-B9FD13149CA2}" destId="{921700C9-1940-46BC-9790-F203071E5D19}" srcOrd="0" destOrd="0" parTransId="{FDA2798F-BC82-4876-9F98-994D5583B434}" sibTransId="{780505CE-126D-4B4C-B540-974BC67F139B}"/>
    <dgm:cxn modelId="{B69916DF-2BF5-483C-B203-EFC1CF2769F5}" type="presOf" srcId="{00B5CC87-BA70-43FF-B14B-FE4676B6F5DF}" destId="{74B63CDD-F47F-4C7C-AB4E-40E3F6A86714}" srcOrd="0" destOrd="0" presId="urn:microsoft.com/office/officeart/2009/3/layout/SubStepProcess"/>
    <dgm:cxn modelId="{99E52AED-4C17-4D44-8D94-CBD5E8B625DA}" type="presParOf" srcId="{DAA677EA-5742-406B-B2DF-742CB353B5A4}" destId="{4D8C4155-92EE-448C-8DDF-5D87DD8A9DB0}" srcOrd="0" destOrd="0" presId="urn:microsoft.com/office/officeart/2009/3/layout/SubStepProcess"/>
    <dgm:cxn modelId="{6610BD59-CBA8-4288-8881-11E60AEACC3C}" type="presParOf" srcId="{DAA677EA-5742-406B-B2DF-742CB353B5A4}" destId="{32AD800C-E5CE-4421-9BAD-3FA3796FC022}" srcOrd="1" destOrd="0" presId="urn:microsoft.com/office/officeart/2009/3/layout/SubStepProcess"/>
    <dgm:cxn modelId="{93C3771A-9838-490C-A802-57F1B4882711}" type="presParOf" srcId="{DAA677EA-5742-406B-B2DF-742CB353B5A4}" destId="{74B63CDD-F47F-4C7C-AB4E-40E3F6A86714}" srcOrd="2" destOrd="0" presId="urn:microsoft.com/office/officeart/2009/3/layout/SubStepProcess"/>
    <dgm:cxn modelId="{ADDCEDA1-0762-407F-9674-63197C665DBF}" type="presParOf" srcId="{DAA677EA-5742-406B-B2DF-742CB353B5A4}" destId="{2E6F1A73-D6B5-4B0B-AF27-CAFCEAA36AA9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BB975B-7ADA-4853-AE91-E17FBCC16F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PT"/>
        </a:p>
      </dgm:t>
    </dgm:pt>
    <dgm:pt modelId="{437BA6A4-1D8E-4EAB-BD77-05DE52B0AB68}">
      <dgm:prSet/>
      <dgm:spPr/>
      <dgm:t>
        <a:bodyPr/>
        <a:lstStyle/>
        <a:p>
          <a:r>
            <a:rPr lang="pt-PT"/>
            <a:t>Sincronizar os routers todos com a mesma hora</a:t>
          </a:r>
        </a:p>
      </dgm:t>
    </dgm:pt>
    <dgm:pt modelId="{B7F3B701-4B07-41A8-BA60-1E9B04862979}" type="parTrans" cxnId="{1D6B619A-5CC1-412E-BAE6-85D25E42D05F}">
      <dgm:prSet/>
      <dgm:spPr/>
      <dgm:t>
        <a:bodyPr/>
        <a:lstStyle/>
        <a:p>
          <a:endParaRPr lang="pt-PT"/>
        </a:p>
      </dgm:t>
    </dgm:pt>
    <dgm:pt modelId="{6328B531-DC17-4C03-B109-9953639F1001}" type="sibTrans" cxnId="{1D6B619A-5CC1-412E-BAE6-85D25E42D05F}">
      <dgm:prSet/>
      <dgm:spPr/>
      <dgm:t>
        <a:bodyPr/>
        <a:lstStyle/>
        <a:p>
          <a:endParaRPr lang="pt-PT"/>
        </a:p>
      </dgm:t>
    </dgm:pt>
    <dgm:pt modelId="{5F895907-8491-4BF2-8828-22AAF6A21646}">
      <dgm:prSet/>
      <dgm:spPr/>
      <dgm:t>
        <a:bodyPr/>
        <a:lstStyle/>
        <a:p>
          <a:r>
            <a:rPr lang="pt-PT" i="1"/>
            <a:t>ntp server (ip do servidor)</a:t>
          </a:r>
          <a:endParaRPr lang="pt-PT"/>
        </a:p>
      </dgm:t>
    </dgm:pt>
    <dgm:pt modelId="{7279EBE8-C0B6-4798-8672-DF97F96C37FE}" type="parTrans" cxnId="{5D2E0EAF-3BF0-480F-830A-EFF44AD834FC}">
      <dgm:prSet/>
      <dgm:spPr/>
      <dgm:t>
        <a:bodyPr/>
        <a:lstStyle/>
        <a:p>
          <a:endParaRPr lang="pt-PT"/>
        </a:p>
      </dgm:t>
    </dgm:pt>
    <dgm:pt modelId="{7BA483EF-FCFA-4D10-AF3F-A22C9D4C4B78}" type="sibTrans" cxnId="{5D2E0EAF-3BF0-480F-830A-EFF44AD834FC}">
      <dgm:prSet/>
      <dgm:spPr/>
      <dgm:t>
        <a:bodyPr/>
        <a:lstStyle/>
        <a:p>
          <a:endParaRPr lang="pt-PT"/>
        </a:p>
      </dgm:t>
    </dgm:pt>
    <dgm:pt modelId="{79A6C911-1128-448F-8D28-E3A4B3709E4E}">
      <dgm:prSet/>
      <dgm:spPr/>
      <dgm:t>
        <a:bodyPr/>
        <a:lstStyle/>
        <a:p>
          <a:r>
            <a:rPr lang="pt-PT"/>
            <a:t>Centralizar os logs de todos os routers</a:t>
          </a:r>
        </a:p>
      </dgm:t>
    </dgm:pt>
    <dgm:pt modelId="{EFA0E68B-AD29-4F56-B5D2-FEBF2AFAF23C}" type="parTrans" cxnId="{8223AAC0-77DA-4E6A-BD64-E955F625ADAC}">
      <dgm:prSet/>
      <dgm:spPr/>
      <dgm:t>
        <a:bodyPr/>
        <a:lstStyle/>
        <a:p>
          <a:endParaRPr lang="pt-PT"/>
        </a:p>
      </dgm:t>
    </dgm:pt>
    <dgm:pt modelId="{3EE3B1B7-8307-407C-BE00-370DC4D9DDA0}" type="sibTrans" cxnId="{8223AAC0-77DA-4E6A-BD64-E955F625ADAC}">
      <dgm:prSet/>
      <dgm:spPr/>
      <dgm:t>
        <a:bodyPr/>
        <a:lstStyle/>
        <a:p>
          <a:endParaRPr lang="pt-PT"/>
        </a:p>
      </dgm:t>
    </dgm:pt>
    <dgm:pt modelId="{F6A2AE14-9950-4DBB-863A-A572C86CD717}">
      <dgm:prSet/>
      <dgm:spPr/>
      <dgm:t>
        <a:bodyPr/>
        <a:lstStyle/>
        <a:p>
          <a:r>
            <a:rPr lang="pt-PT" i="1"/>
            <a:t>logging</a:t>
          </a:r>
          <a:r>
            <a:rPr lang="pt-PT"/>
            <a:t> (</a:t>
          </a:r>
          <a:r>
            <a:rPr lang="pt-PT" i="1"/>
            <a:t>ip do servidor)</a:t>
          </a:r>
          <a:endParaRPr lang="pt-PT"/>
        </a:p>
      </dgm:t>
    </dgm:pt>
    <dgm:pt modelId="{2EBE4E63-DAF6-4A71-A682-B264D50FC9CC}" type="parTrans" cxnId="{661CD8E2-C9A2-4B74-9E58-00EE59118307}">
      <dgm:prSet/>
      <dgm:spPr/>
      <dgm:t>
        <a:bodyPr/>
        <a:lstStyle/>
        <a:p>
          <a:endParaRPr lang="pt-PT"/>
        </a:p>
      </dgm:t>
    </dgm:pt>
    <dgm:pt modelId="{06849D6D-0E53-4ACD-8F4E-D287ECEDE9AC}" type="sibTrans" cxnId="{661CD8E2-C9A2-4B74-9E58-00EE59118307}">
      <dgm:prSet/>
      <dgm:spPr/>
      <dgm:t>
        <a:bodyPr/>
        <a:lstStyle/>
        <a:p>
          <a:endParaRPr lang="pt-PT"/>
        </a:p>
      </dgm:t>
    </dgm:pt>
    <dgm:pt modelId="{343D1219-9D19-4476-97BA-712A4CC85B0B}">
      <dgm:prSet/>
      <dgm:spPr/>
      <dgm:t>
        <a:bodyPr/>
        <a:lstStyle/>
        <a:p>
          <a:r>
            <a:rPr lang="pt-PT" i="1"/>
            <a:t>service timestamps log datetime msec</a:t>
          </a:r>
          <a:endParaRPr lang="pt-PT"/>
        </a:p>
      </dgm:t>
    </dgm:pt>
    <dgm:pt modelId="{ADFA924F-A88D-4F1F-A7AC-29BE71BAA2FB}" type="parTrans" cxnId="{0BAE75CE-D4B7-4787-82D8-9437A7083366}">
      <dgm:prSet/>
      <dgm:spPr/>
      <dgm:t>
        <a:bodyPr/>
        <a:lstStyle/>
        <a:p>
          <a:endParaRPr lang="pt-PT"/>
        </a:p>
      </dgm:t>
    </dgm:pt>
    <dgm:pt modelId="{73FB1273-52FF-4061-889C-8E94DA395C8F}" type="sibTrans" cxnId="{0BAE75CE-D4B7-4787-82D8-9437A7083366}">
      <dgm:prSet/>
      <dgm:spPr/>
      <dgm:t>
        <a:bodyPr/>
        <a:lstStyle/>
        <a:p>
          <a:endParaRPr lang="pt-PT"/>
        </a:p>
      </dgm:t>
    </dgm:pt>
    <dgm:pt modelId="{A0E295CA-6461-49AF-8257-BF572AD1456C}" type="pres">
      <dgm:prSet presAssocID="{53BB975B-7ADA-4853-AE91-E17FBCC16FE0}" presName="Name0" presStyleCnt="0">
        <dgm:presLayoutVars>
          <dgm:dir/>
          <dgm:animLvl val="lvl"/>
          <dgm:resizeHandles val="exact"/>
        </dgm:presLayoutVars>
      </dgm:prSet>
      <dgm:spPr/>
    </dgm:pt>
    <dgm:pt modelId="{8938D4CB-CAA7-4CC4-A309-6C37D8518F96}" type="pres">
      <dgm:prSet presAssocID="{437BA6A4-1D8E-4EAB-BD77-05DE52B0AB68}" presName="linNode" presStyleCnt="0"/>
      <dgm:spPr/>
    </dgm:pt>
    <dgm:pt modelId="{F098017A-8AAA-4A49-959E-BA32965C353E}" type="pres">
      <dgm:prSet presAssocID="{437BA6A4-1D8E-4EAB-BD77-05DE52B0AB6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D7A8E3-D8CB-49D6-BD25-8A312BE3C7B1}" type="pres">
      <dgm:prSet presAssocID="{437BA6A4-1D8E-4EAB-BD77-05DE52B0AB68}" presName="descendantText" presStyleLbl="alignAccFollowNode1" presStyleIdx="0" presStyleCnt="2">
        <dgm:presLayoutVars>
          <dgm:bulletEnabled val="1"/>
        </dgm:presLayoutVars>
      </dgm:prSet>
      <dgm:spPr/>
    </dgm:pt>
    <dgm:pt modelId="{C999EF00-33E0-43EB-A36B-F4FF06E02A57}" type="pres">
      <dgm:prSet presAssocID="{6328B531-DC17-4C03-B109-9953639F1001}" presName="sp" presStyleCnt="0"/>
      <dgm:spPr/>
    </dgm:pt>
    <dgm:pt modelId="{004C152E-EEE1-4ADF-8375-6890BBF2C40C}" type="pres">
      <dgm:prSet presAssocID="{79A6C911-1128-448F-8D28-E3A4B3709E4E}" presName="linNode" presStyleCnt="0"/>
      <dgm:spPr/>
    </dgm:pt>
    <dgm:pt modelId="{D1BD41F8-A966-4EF3-966F-E0955BC612BF}" type="pres">
      <dgm:prSet presAssocID="{79A6C911-1128-448F-8D28-E3A4B3709E4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705530D-625A-4079-9B53-FA8CAF53E9CA}" type="pres">
      <dgm:prSet presAssocID="{79A6C911-1128-448F-8D28-E3A4B3709E4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466A51-E3EC-4A77-82F4-5BAF2C19B695}" type="presOf" srcId="{437BA6A4-1D8E-4EAB-BD77-05DE52B0AB68}" destId="{F098017A-8AAA-4A49-959E-BA32965C353E}" srcOrd="0" destOrd="0" presId="urn:microsoft.com/office/officeart/2005/8/layout/vList5"/>
    <dgm:cxn modelId="{14B3FC8A-C3A7-411F-9CC5-118C9C5FCF35}" type="presOf" srcId="{53BB975B-7ADA-4853-AE91-E17FBCC16FE0}" destId="{A0E295CA-6461-49AF-8257-BF572AD1456C}" srcOrd="0" destOrd="0" presId="urn:microsoft.com/office/officeart/2005/8/layout/vList5"/>
    <dgm:cxn modelId="{1D6B619A-5CC1-412E-BAE6-85D25E42D05F}" srcId="{53BB975B-7ADA-4853-AE91-E17FBCC16FE0}" destId="{437BA6A4-1D8E-4EAB-BD77-05DE52B0AB68}" srcOrd="0" destOrd="0" parTransId="{B7F3B701-4B07-41A8-BA60-1E9B04862979}" sibTransId="{6328B531-DC17-4C03-B109-9953639F1001}"/>
    <dgm:cxn modelId="{DF5F98AB-FA9E-4438-8238-11C87063FC97}" type="presOf" srcId="{79A6C911-1128-448F-8D28-E3A4B3709E4E}" destId="{D1BD41F8-A966-4EF3-966F-E0955BC612BF}" srcOrd="0" destOrd="0" presId="urn:microsoft.com/office/officeart/2005/8/layout/vList5"/>
    <dgm:cxn modelId="{5D2E0EAF-3BF0-480F-830A-EFF44AD834FC}" srcId="{437BA6A4-1D8E-4EAB-BD77-05DE52B0AB68}" destId="{5F895907-8491-4BF2-8828-22AAF6A21646}" srcOrd="0" destOrd="0" parTransId="{7279EBE8-C0B6-4798-8672-DF97F96C37FE}" sibTransId="{7BA483EF-FCFA-4D10-AF3F-A22C9D4C4B78}"/>
    <dgm:cxn modelId="{8223AAC0-77DA-4E6A-BD64-E955F625ADAC}" srcId="{53BB975B-7ADA-4853-AE91-E17FBCC16FE0}" destId="{79A6C911-1128-448F-8D28-E3A4B3709E4E}" srcOrd="1" destOrd="0" parTransId="{EFA0E68B-AD29-4F56-B5D2-FEBF2AFAF23C}" sibTransId="{3EE3B1B7-8307-407C-BE00-370DC4D9DDA0}"/>
    <dgm:cxn modelId="{0BAE75CE-D4B7-4787-82D8-9437A7083366}" srcId="{79A6C911-1128-448F-8D28-E3A4B3709E4E}" destId="{343D1219-9D19-4476-97BA-712A4CC85B0B}" srcOrd="1" destOrd="0" parTransId="{ADFA924F-A88D-4F1F-A7AC-29BE71BAA2FB}" sibTransId="{73FB1273-52FF-4061-889C-8E94DA395C8F}"/>
    <dgm:cxn modelId="{8EB42ED8-3416-4562-8B8D-A03895C59415}" type="presOf" srcId="{F6A2AE14-9950-4DBB-863A-A572C86CD717}" destId="{F705530D-625A-4079-9B53-FA8CAF53E9CA}" srcOrd="0" destOrd="0" presId="urn:microsoft.com/office/officeart/2005/8/layout/vList5"/>
    <dgm:cxn modelId="{561D3DD9-3900-40D5-B17F-8D7EECE2F891}" type="presOf" srcId="{5F895907-8491-4BF2-8828-22AAF6A21646}" destId="{2FD7A8E3-D8CB-49D6-BD25-8A312BE3C7B1}" srcOrd="0" destOrd="0" presId="urn:microsoft.com/office/officeart/2005/8/layout/vList5"/>
    <dgm:cxn modelId="{661CD8E2-C9A2-4B74-9E58-00EE59118307}" srcId="{79A6C911-1128-448F-8D28-E3A4B3709E4E}" destId="{F6A2AE14-9950-4DBB-863A-A572C86CD717}" srcOrd="0" destOrd="0" parTransId="{2EBE4E63-DAF6-4A71-A682-B264D50FC9CC}" sibTransId="{06849D6D-0E53-4ACD-8F4E-D287ECEDE9AC}"/>
    <dgm:cxn modelId="{4C925BEA-70AE-43FB-A8AA-64EB13248A1F}" type="presOf" srcId="{343D1219-9D19-4476-97BA-712A4CC85B0B}" destId="{F705530D-625A-4079-9B53-FA8CAF53E9CA}" srcOrd="0" destOrd="1" presId="urn:microsoft.com/office/officeart/2005/8/layout/vList5"/>
    <dgm:cxn modelId="{AE2C9B8B-A4AE-45EB-AC3A-166FBD80028A}" type="presParOf" srcId="{A0E295CA-6461-49AF-8257-BF572AD1456C}" destId="{8938D4CB-CAA7-4CC4-A309-6C37D8518F96}" srcOrd="0" destOrd="0" presId="urn:microsoft.com/office/officeart/2005/8/layout/vList5"/>
    <dgm:cxn modelId="{D0CA7C0B-7567-422D-B02B-B622DEC1B24A}" type="presParOf" srcId="{8938D4CB-CAA7-4CC4-A309-6C37D8518F96}" destId="{F098017A-8AAA-4A49-959E-BA32965C353E}" srcOrd="0" destOrd="0" presId="urn:microsoft.com/office/officeart/2005/8/layout/vList5"/>
    <dgm:cxn modelId="{9925701E-3002-4F98-A6C2-57D15832C671}" type="presParOf" srcId="{8938D4CB-CAA7-4CC4-A309-6C37D8518F96}" destId="{2FD7A8E3-D8CB-49D6-BD25-8A312BE3C7B1}" srcOrd="1" destOrd="0" presId="urn:microsoft.com/office/officeart/2005/8/layout/vList5"/>
    <dgm:cxn modelId="{81D49B12-24E8-4A64-A1B7-7398A163E7DB}" type="presParOf" srcId="{A0E295CA-6461-49AF-8257-BF572AD1456C}" destId="{C999EF00-33E0-43EB-A36B-F4FF06E02A57}" srcOrd="1" destOrd="0" presId="urn:microsoft.com/office/officeart/2005/8/layout/vList5"/>
    <dgm:cxn modelId="{F8F24A4B-A2C2-4974-B80D-216D160D91F6}" type="presParOf" srcId="{A0E295CA-6461-49AF-8257-BF572AD1456C}" destId="{004C152E-EEE1-4ADF-8375-6890BBF2C40C}" srcOrd="2" destOrd="0" presId="urn:microsoft.com/office/officeart/2005/8/layout/vList5"/>
    <dgm:cxn modelId="{001D8FF2-7169-44D6-A066-9C6669D93D3D}" type="presParOf" srcId="{004C152E-EEE1-4ADF-8375-6890BBF2C40C}" destId="{D1BD41F8-A966-4EF3-966F-E0955BC612BF}" srcOrd="0" destOrd="0" presId="urn:microsoft.com/office/officeart/2005/8/layout/vList5"/>
    <dgm:cxn modelId="{4E3033B8-DAC2-44AB-9358-DA5ED9A06F79}" type="presParOf" srcId="{004C152E-EEE1-4ADF-8375-6890BBF2C40C}" destId="{F705530D-625A-4079-9B53-FA8CAF53E9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B247-9675-4946-8F75-D996ECD2FC3D}">
      <dsp:nvSpPr>
        <dsp:cNvPr id="0" name=""/>
        <dsp:cNvSpPr/>
      </dsp:nvSpPr>
      <dsp:spPr>
        <a:xfrm>
          <a:off x="754379" y="0"/>
          <a:ext cx="8549640" cy="44292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88B94-A3AC-4BDF-BA32-B997E38C4A9A}">
      <dsp:nvSpPr>
        <dsp:cNvPr id="0" name=""/>
        <dsp:cNvSpPr/>
      </dsp:nvSpPr>
      <dsp:spPr>
        <a:xfrm>
          <a:off x="2824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 dirty="0"/>
            <a:t>Topologia e Encaminhamento</a:t>
          </a:r>
        </a:p>
      </dsp:txBody>
      <dsp:txXfrm>
        <a:off x="55030" y="1380975"/>
        <a:ext cx="965029" cy="1667280"/>
      </dsp:txXfrm>
    </dsp:sp>
    <dsp:sp modelId="{9500A1DD-2DAF-4E92-81A1-A25B6DB081B6}">
      <dsp:nvSpPr>
        <dsp:cNvPr id="0" name=""/>
        <dsp:cNvSpPr/>
      </dsp:nvSpPr>
      <dsp:spPr>
        <a:xfrm>
          <a:off x="1125737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 dirty="0"/>
            <a:t>Políticas de acesso e </a:t>
          </a:r>
          <a:r>
            <a:rPr lang="pt-PT" sz="900" kern="1200" dirty="0" err="1"/>
            <a:t>Vlans</a:t>
          </a:r>
          <a:endParaRPr lang="pt-PT" sz="900" kern="1200" dirty="0"/>
        </a:p>
      </dsp:txBody>
      <dsp:txXfrm>
        <a:off x="1177943" y="1380975"/>
        <a:ext cx="965029" cy="1667280"/>
      </dsp:txXfrm>
    </dsp:sp>
    <dsp:sp modelId="{8886F852-91E5-4A94-91AF-E1E41D8EA17E}">
      <dsp:nvSpPr>
        <dsp:cNvPr id="0" name=""/>
        <dsp:cNvSpPr/>
      </dsp:nvSpPr>
      <dsp:spPr>
        <a:xfrm>
          <a:off x="2248651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Servidor de DHCP</a:t>
          </a:r>
        </a:p>
      </dsp:txBody>
      <dsp:txXfrm>
        <a:off x="2300857" y="1380975"/>
        <a:ext cx="965029" cy="1667280"/>
      </dsp:txXfrm>
    </dsp:sp>
    <dsp:sp modelId="{8B6F0788-6A5C-46C6-BB7F-9C53B1FF713C}">
      <dsp:nvSpPr>
        <dsp:cNvPr id="0" name=""/>
        <dsp:cNvSpPr/>
      </dsp:nvSpPr>
      <dsp:spPr>
        <a:xfrm>
          <a:off x="3371565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Servidor Web</a:t>
          </a:r>
        </a:p>
      </dsp:txBody>
      <dsp:txXfrm>
        <a:off x="3423771" y="1380975"/>
        <a:ext cx="965029" cy="1667280"/>
      </dsp:txXfrm>
    </dsp:sp>
    <dsp:sp modelId="{1BCB27E1-459B-4C28-84B3-EBBE381BFA6E}">
      <dsp:nvSpPr>
        <dsp:cNvPr id="0" name=""/>
        <dsp:cNvSpPr/>
      </dsp:nvSpPr>
      <dsp:spPr>
        <a:xfrm>
          <a:off x="4494479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Servidor FTP</a:t>
          </a:r>
        </a:p>
      </dsp:txBody>
      <dsp:txXfrm>
        <a:off x="4546685" y="1380975"/>
        <a:ext cx="965029" cy="1667280"/>
      </dsp:txXfrm>
    </dsp:sp>
    <dsp:sp modelId="{103DEE2A-8B2B-468F-934D-B56608504DDB}">
      <dsp:nvSpPr>
        <dsp:cNvPr id="0" name=""/>
        <dsp:cNvSpPr/>
      </dsp:nvSpPr>
      <dsp:spPr>
        <a:xfrm>
          <a:off x="5617392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Translação de endereços </a:t>
          </a:r>
        </a:p>
      </dsp:txBody>
      <dsp:txXfrm>
        <a:off x="5669598" y="1380975"/>
        <a:ext cx="965029" cy="1667280"/>
      </dsp:txXfrm>
    </dsp:sp>
    <dsp:sp modelId="{A65645C1-DAAE-46AA-9EA1-15EB09D3FFF5}">
      <dsp:nvSpPr>
        <dsp:cNvPr id="0" name=""/>
        <dsp:cNvSpPr/>
      </dsp:nvSpPr>
      <dsp:spPr>
        <a:xfrm>
          <a:off x="6740306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Ligação PPPoE</a:t>
          </a:r>
        </a:p>
      </dsp:txBody>
      <dsp:txXfrm>
        <a:off x="6792512" y="1380975"/>
        <a:ext cx="965029" cy="1667280"/>
      </dsp:txXfrm>
    </dsp:sp>
    <dsp:sp modelId="{1A6E7EF9-0D2C-4C3C-B577-1B783B02BB8C}">
      <dsp:nvSpPr>
        <dsp:cNvPr id="0" name=""/>
        <dsp:cNvSpPr/>
      </dsp:nvSpPr>
      <dsp:spPr>
        <a:xfrm>
          <a:off x="7863220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VPN</a:t>
          </a:r>
        </a:p>
      </dsp:txBody>
      <dsp:txXfrm>
        <a:off x="7915426" y="1380975"/>
        <a:ext cx="965029" cy="1667280"/>
      </dsp:txXfrm>
    </dsp:sp>
    <dsp:sp modelId="{C50C7A2B-1A2D-4903-9F2D-1278523A0542}">
      <dsp:nvSpPr>
        <dsp:cNvPr id="0" name=""/>
        <dsp:cNvSpPr/>
      </dsp:nvSpPr>
      <dsp:spPr>
        <a:xfrm>
          <a:off x="8986134" y="1328769"/>
          <a:ext cx="1069441" cy="1771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900" kern="1200"/>
            <a:t>Extras</a:t>
          </a:r>
        </a:p>
      </dsp:txBody>
      <dsp:txXfrm>
        <a:off x="9038340" y="1380975"/>
        <a:ext cx="965029" cy="166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0017-2241-4D04-9F26-4CD00F3EF519}">
      <dsp:nvSpPr>
        <dsp:cNvPr id="0" name=""/>
        <dsp:cNvSpPr/>
      </dsp:nvSpPr>
      <dsp:spPr>
        <a:xfrm>
          <a:off x="0" y="916559"/>
          <a:ext cx="10058399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749808" rIns="780644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Poucos recursos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Protocolo simples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Funciona para redes pequenas a médias </a:t>
          </a:r>
        </a:p>
      </dsp:txBody>
      <dsp:txXfrm>
        <a:off x="0" y="916559"/>
        <a:ext cx="10058399" cy="2721600"/>
      </dsp:txXfrm>
    </dsp:sp>
    <dsp:sp modelId="{2A57142A-3733-46E4-A03F-0F4AB4AB48D1}">
      <dsp:nvSpPr>
        <dsp:cNvPr id="0" name=""/>
        <dsp:cNvSpPr/>
      </dsp:nvSpPr>
      <dsp:spPr>
        <a:xfrm>
          <a:off x="502920" y="385199"/>
          <a:ext cx="704088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RIP (Routing Information Protocol)</a:t>
          </a:r>
        </a:p>
      </dsp:txBody>
      <dsp:txXfrm>
        <a:off x="554798" y="437077"/>
        <a:ext cx="6937124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05C86-ECB8-41A8-B6A8-3B7AE789286A}">
      <dsp:nvSpPr>
        <dsp:cNvPr id="0" name=""/>
        <dsp:cNvSpPr/>
      </dsp:nvSpPr>
      <dsp:spPr>
        <a:xfrm>
          <a:off x="3143" y="4140"/>
          <a:ext cx="306466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Leiria</a:t>
          </a:r>
        </a:p>
      </dsp:txBody>
      <dsp:txXfrm>
        <a:off x="3143" y="4140"/>
        <a:ext cx="3064668" cy="1094400"/>
      </dsp:txXfrm>
    </dsp:sp>
    <dsp:sp modelId="{14CC4CBC-D39E-4AAF-BA8A-B788D50DD228}">
      <dsp:nvSpPr>
        <dsp:cNvPr id="0" name=""/>
        <dsp:cNvSpPr/>
      </dsp:nvSpPr>
      <dsp:spPr>
        <a:xfrm>
          <a:off x="3143" y="1098540"/>
          <a:ext cx="3064668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3 </a:t>
          </a:r>
          <a:r>
            <a:rPr lang="pt-PT" sz="3800" kern="1200" dirty="0" err="1"/>
            <a:t>Vlans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 err="1"/>
            <a:t>Admin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Vendas</a:t>
          </a:r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RH </a:t>
          </a:r>
        </a:p>
      </dsp:txBody>
      <dsp:txXfrm>
        <a:off x="3143" y="1098540"/>
        <a:ext cx="3064668" cy="2920680"/>
      </dsp:txXfrm>
    </dsp:sp>
    <dsp:sp modelId="{B256DB1B-F7B7-401F-9CD4-FB9FA3C8BE30}">
      <dsp:nvSpPr>
        <dsp:cNvPr id="0" name=""/>
        <dsp:cNvSpPr/>
      </dsp:nvSpPr>
      <dsp:spPr>
        <a:xfrm>
          <a:off x="3496865" y="4140"/>
          <a:ext cx="306466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Santarém</a:t>
          </a:r>
        </a:p>
      </dsp:txBody>
      <dsp:txXfrm>
        <a:off x="3496865" y="4140"/>
        <a:ext cx="3064668" cy="1094400"/>
      </dsp:txXfrm>
    </dsp:sp>
    <dsp:sp modelId="{6770816F-ACCC-44BF-BB82-4B00F1F6197A}">
      <dsp:nvSpPr>
        <dsp:cNvPr id="0" name=""/>
        <dsp:cNvSpPr/>
      </dsp:nvSpPr>
      <dsp:spPr>
        <a:xfrm>
          <a:off x="3496865" y="1098540"/>
          <a:ext cx="3064668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3 </a:t>
          </a:r>
          <a:r>
            <a:rPr lang="pt-PT" sz="3800" kern="1200" dirty="0" err="1"/>
            <a:t>Vlans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 err="1"/>
            <a:t>Admin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Vendas</a:t>
          </a:r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RH  </a:t>
          </a:r>
        </a:p>
      </dsp:txBody>
      <dsp:txXfrm>
        <a:off x="3496865" y="1098540"/>
        <a:ext cx="3064668" cy="2920680"/>
      </dsp:txXfrm>
    </dsp:sp>
    <dsp:sp modelId="{53EE4BDE-ED7D-4CB8-9556-97273A067270}">
      <dsp:nvSpPr>
        <dsp:cNvPr id="0" name=""/>
        <dsp:cNvSpPr/>
      </dsp:nvSpPr>
      <dsp:spPr>
        <a:xfrm>
          <a:off x="6990588" y="4140"/>
          <a:ext cx="306466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Portalegre </a:t>
          </a:r>
        </a:p>
      </dsp:txBody>
      <dsp:txXfrm>
        <a:off x="6990588" y="4140"/>
        <a:ext cx="3064668" cy="1094400"/>
      </dsp:txXfrm>
    </dsp:sp>
    <dsp:sp modelId="{B3088368-275E-4C51-9E3D-2931C2375B14}">
      <dsp:nvSpPr>
        <dsp:cNvPr id="0" name=""/>
        <dsp:cNvSpPr/>
      </dsp:nvSpPr>
      <dsp:spPr>
        <a:xfrm>
          <a:off x="6990588" y="1098540"/>
          <a:ext cx="3064668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3 </a:t>
          </a:r>
          <a:r>
            <a:rPr lang="pt-PT" sz="3800" kern="1200" dirty="0" err="1"/>
            <a:t>Vlans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 err="1"/>
            <a:t>Admin</a:t>
          </a:r>
          <a:endParaRPr lang="pt-PT" sz="3800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Vendas</a:t>
          </a:r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800" kern="1200" dirty="0"/>
            <a:t>RH </a:t>
          </a:r>
        </a:p>
      </dsp:txBody>
      <dsp:txXfrm>
        <a:off x="6990588" y="1098540"/>
        <a:ext cx="3064668" cy="292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48EB5-C9EC-4815-802A-AF39186AAF21}">
      <dsp:nvSpPr>
        <dsp:cNvPr id="0" name=""/>
        <dsp:cNvSpPr/>
      </dsp:nvSpPr>
      <dsp:spPr>
        <a:xfrm>
          <a:off x="562324" y="2263"/>
          <a:ext cx="3063134" cy="1225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Recurso ao NAT</a:t>
          </a:r>
        </a:p>
      </dsp:txBody>
      <dsp:txXfrm>
        <a:off x="1174951" y="2263"/>
        <a:ext cx="1837881" cy="1225253"/>
      </dsp:txXfrm>
    </dsp:sp>
    <dsp:sp modelId="{C3D7EB4A-79FD-4BA6-9307-7C85710F4150}">
      <dsp:nvSpPr>
        <dsp:cNvPr id="0" name=""/>
        <dsp:cNvSpPr/>
      </dsp:nvSpPr>
      <dsp:spPr>
        <a:xfrm>
          <a:off x="562324" y="1399053"/>
          <a:ext cx="3063134" cy="1225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Acesso por HTTP no porto 80</a:t>
          </a:r>
        </a:p>
      </dsp:txBody>
      <dsp:txXfrm>
        <a:off x="1174951" y="1399053"/>
        <a:ext cx="1837881" cy="1225253"/>
      </dsp:txXfrm>
    </dsp:sp>
    <dsp:sp modelId="{97715180-C14A-4339-872A-5D2D8C8DC3B1}">
      <dsp:nvSpPr>
        <dsp:cNvPr id="0" name=""/>
        <dsp:cNvSpPr/>
      </dsp:nvSpPr>
      <dsp:spPr>
        <a:xfrm>
          <a:off x="562324" y="2795842"/>
          <a:ext cx="3063134" cy="1225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Acesso por HTTPS no porto 443 </a:t>
          </a:r>
        </a:p>
      </dsp:txBody>
      <dsp:txXfrm>
        <a:off x="1174951" y="2795842"/>
        <a:ext cx="1837881" cy="12252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E7A66-8415-4EEB-8BFA-D841AB37695D}">
      <dsp:nvSpPr>
        <dsp:cNvPr id="0" name=""/>
        <dsp:cNvSpPr/>
      </dsp:nvSpPr>
      <dsp:spPr>
        <a:xfrm>
          <a:off x="1499448" y="1845074"/>
          <a:ext cx="1832658" cy="183265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Endereço IP único associado à interface WAN</a:t>
          </a:r>
        </a:p>
      </dsp:txBody>
      <dsp:txXfrm>
        <a:off x="1867894" y="2274365"/>
        <a:ext cx="1095766" cy="942024"/>
      </dsp:txXfrm>
    </dsp:sp>
    <dsp:sp modelId="{A9FF55CA-F399-4A79-A161-E730DB664D4D}">
      <dsp:nvSpPr>
        <dsp:cNvPr id="0" name=""/>
        <dsp:cNvSpPr/>
      </dsp:nvSpPr>
      <dsp:spPr>
        <a:xfrm>
          <a:off x="433173" y="1411900"/>
          <a:ext cx="1332842" cy="133284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IP nat outside</a:t>
          </a:r>
        </a:p>
      </dsp:txBody>
      <dsp:txXfrm>
        <a:off x="768720" y="1749475"/>
        <a:ext cx="661748" cy="657692"/>
      </dsp:txXfrm>
    </dsp:sp>
    <dsp:sp modelId="{1E55CE7E-8BF5-47DF-9291-5AC8C7C80792}">
      <dsp:nvSpPr>
        <dsp:cNvPr id="0" name=""/>
        <dsp:cNvSpPr/>
      </dsp:nvSpPr>
      <dsp:spPr>
        <a:xfrm rot="20533729">
          <a:off x="1200542" y="289665"/>
          <a:ext cx="1305913" cy="13059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IP </a:t>
          </a:r>
          <a:r>
            <a:rPr lang="pt-PT" sz="1400" kern="1200" dirty="0" err="1"/>
            <a:t>nat</a:t>
          </a:r>
          <a:r>
            <a:rPr lang="pt-PT" sz="1400" kern="1200" dirty="0"/>
            <a:t> </a:t>
          </a:r>
          <a:r>
            <a:rPr lang="pt-PT" sz="1400" kern="1200" dirty="0" err="1"/>
            <a:t>inside</a:t>
          </a:r>
          <a:r>
            <a:rPr lang="pt-PT" sz="1400" kern="1200" dirty="0"/>
            <a:t> </a:t>
          </a:r>
        </a:p>
      </dsp:txBody>
      <dsp:txXfrm rot="900000">
        <a:off x="1486967" y="576091"/>
        <a:ext cx="733063" cy="733063"/>
      </dsp:txXfrm>
    </dsp:sp>
    <dsp:sp modelId="{31C5A41A-DDF1-4CBB-96BB-06E839479B42}">
      <dsp:nvSpPr>
        <dsp:cNvPr id="0" name=""/>
        <dsp:cNvSpPr/>
      </dsp:nvSpPr>
      <dsp:spPr>
        <a:xfrm>
          <a:off x="1349295" y="1573742"/>
          <a:ext cx="2345803" cy="2345803"/>
        </a:xfrm>
        <a:prstGeom prst="circularArrow">
          <a:avLst>
            <a:gd name="adj1" fmla="val 4688"/>
            <a:gd name="adj2" fmla="val 299029"/>
            <a:gd name="adj3" fmla="val 2491445"/>
            <a:gd name="adj4" fmla="val 1591559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06289-203E-4A7A-93B3-4046A46E5ED1}">
      <dsp:nvSpPr>
        <dsp:cNvPr id="0" name=""/>
        <dsp:cNvSpPr/>
      </dsp:nvSpPr>
      <dsp:spPr>
        <a:xfrm>
          <a:off x="197129" y="1120693"/>
          <a:ext cx="1704372" cy="17043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0EB3F-B242-42E5-8667-5599F20F0079}">
      <dsp:nvSpPr>
        <dsp:cNvPr id="0" name=""/>
        <dsp:cNvSpPr/>
      </dsp:nvSpPr>
      <dsp:spPr>
        <a:xfrm>
          <a:off x="877630" y="210031"/>
          <a:ext cx="1837657" cy="1837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C1131-F454-4B89-867A-38F7911C20B0}">
      <dsp:nvSpPr>
        <dsp:cNvPr id="0" name=""/>
        <dsp:cNvSpPr/>
      </dsp:nvSpPr>
      <dsp:spPr>
        <a:xfrm>
          <a:off x="4368626" y="214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/>
            <a:t>Atribuído a todos os computadores</a:t>
          </a:r>
        </a:p>
      </dsp:txBody>
      <dsp:txXfrm>
        <a:off x="4410546" y="44066"/>
        <a:ext cx="1237307" cy="774905"/>
      </dsp:txXfrm>
    </dsp:sp>
    <dsp:sp modelId="{E86F1886-609A-4F44-B233-65279556B283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385226" y="136090"/>
              </a:moveTo>
              <a:arcTo wR="1715578" hR="1715578" stAng="17578516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B135E-68B7-449D-8517-646313490D51}">
      <dsp:nvSpPr>
        <dsp:cNvPr id="0" name=""/>
        <dsp:cNvSpPr/>
      </dsp:nvSpPr>
      <dsp:spPr>
        <a:xfrm>
          <a:off x="6000238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/>
            <a:t>Resolução de endereços IP’s em nomes</a:t>
          </a:r>
        </a:p>
      </dsp:txBody>
      <dsp:txXfrm>
        <a:off x="6042158" y="1229501"/>
        <a:ext cx="1237307" cy="774905"/>
      </dsp:txXfrm>
    </dsp:sp>
    <dsp:sp modelId="{2CA81B2A-C449-4751-9554-4A77291A7DFA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3428804" y="1625773"/>
              </a:moveTo>
              <a:arcTo wR="1715578" hR="1715578" stAng="21419964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7CDED-A516-4086-B0CC-491D86B7F28F}">
      <dsp:nvSpPr>
        <dsp:cNvPr id="0" name=""/>
        <dsp:cNvSpPr/>
      </dsp:nvSpPr>
      <dsp:spPr>
        <a:xfrm>
          <a:off x="5377017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Web www.pgnet.pt</a:t>
          </a:r>
        </a:p>
      </dsp:txBody>
      <dsp:txXfrm>
        <a:off x="5418937" y="3147576"/>
        <a:ext cx="1237307" cy="774905"/>
      </dsp:txXfrm>
    </dsp:sp>
    <dsp:sp modelId="{5B87745D-48C0-43D4-B95A-1215FA31D1CC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056581" y="3396924"/>
              </a:moveTo>
              <a:arcTo wR="1715578" hR="1715578" stAng="4712102" swAng="137579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FDE6-5944-4C38-8BC0-C4724027D62A}">
      <dsp:nvSpPr>
        <dsp:cNvPr id="0" name=""/>
        <dsp:cNvSpPr/>
      </dsp:nvSpPr>
      <dsp:spPr>
        <a:xfrm>
          <a:off x="3360234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Ftp</a:t>
          </a:r>
          <a:r>
            <a:rPr lang="pt-PT" sz="1500" kern="1200" dirty="0"/>
            <a:t> ftp.pgnet.pt</a:t>
          </a:r>
        </a:p>
      </dsp:txBody>
      <dsp:txXfrm>
        <a:off x="3402154" y="3147576"/>
        <a:ext cx="1237307" cy="774905"/>
      </dsp:txXfrm>
    </dsp:sp>
    <dsp:sp modelId="{F98F2BDE-34D4-4AFF-9335-E17AF9419445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86666" y="2665009"/>
              </a:moveTo>
              <a:arcTo wR="1715578" hR="1715578" stAng="8783892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9C087-A77E-4E57-AC45-34F4BDD7F7E8}">
      <dsp:nvSpPr>
        <dsp:cNvPr id="0" name=""/>
        <dsp:cNvSpPr/>
      </dsp:nvSpPr>
      <dsp:spPr>
        <a:xfrm>
          <a:off x="2737014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Email mx.pgnet.pt</a:t>
          </a:r>
        </a:p>
      </dsp:txBody>
      <dsp:txXfrm>
        <a:off x="2778934" y="1229501"/>
        <a:ext cx="1237307" cy="774905"/>
      </dsp:txXfrm>
    </dsp:sp>
    <dsp:sp modelId="{851FA996-4003-4E92-ADA6-4EA32B61AAC6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98947" y="747917"/>
              </a:moveTo>
              <a:arcTo wR="1715578" hR="1715578" stAng="12860153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6F87-FDD2-4CE4-AEE5-C8E8B715202E}">
      <dsp:nvSpPr>
        <dsp:cNvPr id="0" name=""/>
        <dsp:cNvSpPr/>
      </dsp:nvSpPr>
      <dsp:spPr>
        <a:xfrm>
          <a:off x="0" y="470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Criação de email para comunicações institucionais </a:t>
          </a:r>
        </a:p>
      </dsp:txBody>
      <dsp:txXfrm>
        <a:off x="35125" y="82217"/>
        <a:ext cx="9988149" cy="649299"/>
      </dsp:txXfrm>
    </dsp:sp>
    <dsp:sp modelId="{02E0D6B6-2B5A-462A-8F7A-62B9DBB69408}">
      <dsp:nvSpPr>
        <dsp:cNvPr id="0" name=""/>
        <dsp:cNvSpPr/>
      </dsp:nvSpPr>
      <dsp:spPr>
        <a:xfrm>
          <a:off x="0" y="8530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SMTP para envio de emails</a:t>
          </a:r>
        </a:p>
      </dsp:txBody>
      <dsp:txXfrm>
        <a:off x="35125" y="888167"/>
        <a:ext cx="9988149" cy="649299"/>
      </dsp:txXfrm>
    </dsp:sp>
    <dsp:sp modelId="{0FB56502-0C9C-439A-B025-3F839D767D11}">
      <dsp:nvSpPr>
        <dsp:cNvPr id="0" name=""/>
        <dsp:cNvSpPr/>
      </dsp:nvSpPr>
      <dsp:spPr>
        <a:xfrm>
          <a:off x="0" y="16589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POP3 para receber os emails</a:t>
          </a:r>
        </a:p>
      </dsp:txBody>
      <dsp:txXfrm>
        <a:off x="35125" y="1694117"/>
        <a:ext cx="9988149" cy="649299"/>
      </dsp:txXfrm>
    </dsp:sp>
    <dsp:sp modelId="{70FBCCB3-22AD-4DC8-BC09-938823BC74BB}">
      <dsp:nvSpPr>
        <dsp:cNvPr id="0" name=""/>
        <dsp:cNvSpPr/>
      </dsp:nvSpPr>
      <dsp:spPr>
        <a:xfrm>
          <a:off x="0" y="24649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Configuração do cliente </a:t>
          </a:r>
        </a:p>
      </dsp:txBody>
      <dsp:txXfrm>
        <a:off x="35125" y="2500067"/>
        <a:ext cx="9988149" cy="649299"/>
      </dsp:txXfrm>
    </dsp:sp>
    <dsp:sp modelId="{45EB530D-2F0E-4EAE-A6F6-78290F3397B0}">
      <dsp:nvSpPr>
        <dsp:cNvPr id="0" name=""/>
        <dsp:cNvSpPr/>
      </dsp:nvSpPr>
      <dsp:spPr>
        <a:xfrm>
          <a:off x="0" y="3184492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/>
            <a:t>Conta de email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/>
            <a:t>Servidor de email</a:t>
          </a:r>
        </a:p>
      </dsp:txBody>
      <dsp:txXfrm>
        <a:off x="0" y="3184492"/>
        <a:ext cx="10058399" cy="7917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C4155-92EE-448C-8DDF-5D87DD8A9DB0}">
      <dsp:nvSpPr>
        <dsp:cNvPr id="0" name=""/>
        <dsp:cNvSpPr/>
      </dsp:nvSpPr>
      <dsp:spPr>
        <a:xfrm>
          <a:off x="0" y="754379"/>
          <a:ext cx="2514600" cy="2514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Gerar chave (1024 bits)</a:t>
          </a:r>
        </a:p>
      </dsp:txBody>
      <dsp:txXfrm>
        <a:off x="368255" y="1122634"/>
        <a:ext cx="1778090" cy="1778090"/>
      </dsp:txXfrm>
    </dsp:sp>
    <dsp:sp modelId="{32AD800C-E5CE-4421-9BAD-3FA3796FC022}">
      <dsp:nvSpPr>
        <dsp:cNvPr id="0" name=""/>
        <dsp:cNvSpPr/>
      </dsp:nvSpPr>
      <dsp:spPr>
        <a:xfrm>
          <a:off x="2514599" y="754379"/>
          <a:ext cx="2514600" cy="2514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Transport</a:t>
          </a:r>
          <a:r>
            <a:rPr lang="pt-PT" sz="3200" kern="1200" dirty="0"/>
            <a:t> input </a:t>
          </a:r>
          <a:r>
            <a:rPr lang="pt-PT" sz="3200" kern="1200" dirty="0" err="1"/>
            <a:t>ssh</a:t>
          </a:r>
          <a:endParaRPr lang="pt-PT" sz="3200" kern="1200" dirty="0"/>
        </a:p>
      </dsp:txBody>
      <dsp:txXfrm>
        <a:off x="2882854" y="1122634"/>
        <a:ext cx="1778090" cy="1778090"/>
      </dsp:txXfrm>
    </dsp:sp>
    <dsp:sp modelId="{74B63CDD-F47F-4C7C-AB4E-40E3F6A86714}">
      <dsp:nvSpPr>
        <dsp:cNvPr id="0" name=""/>
        <dsp:cNvSpPr/>
      </dsp:nvSpPr>
      <dsp:spPr>
        <a:xfrm>
          <a:off x="5029199" y="754379"/>
          <a:ext cx="2514600" cy="2514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Criar o utilizador</a:t>
          </a:r>
        </a:p>
      </dsp:txBody>
      <dsp:txXfrm>
        <a:off x="5397454" y="1122634"/>
        <a:ext cx="1778090" cy="1778090"/>
      </dsp:txXfrm>
    </dsp:sp>
    <dsp:sp modelId="{2E6F1A73-D6B5-4B0B-AF27-CAFCEAA36AA9}">
      <dsp:nvSpPr>
        <dsp:cNvPr id="0" name=""/>
        <dsp:cNvSpPr/>
      </dsp:nvSpPr>
      <dsp:spPr>
        <a:xfrm>
          <a:off x="7543800" y="754379"/>
          <a:ext cx="2514600" cy="2514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Ligação por </a:t>
          </a:r>
          <a:r>
            <a:rPr lang="pt-PT" sz="3200" kern="1200" dirty="0" err="1"/>
            <a:t>ssh</a:t>
          </a:r>
          <a:endParaRPr lang="pt-PT" sz="3200" kern="1200" dirty="0"/>
        </a:p>
      </dsp:txBody>
      <dsp:txXfrm>
        <a:off x="7912055" y="1122634"/>
        <a:ext cx="1778090" cy="1778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A8E3-D8CB-49D6-BD25-8A312BE3C7B1}">
      <dsp:nvSpPr>
        <dsp:cNvPr id="0" name=""/>
        <dsp:cNvSpPr/>
      </dsp:nvSpPr>
      <dsp:spPr>
        <a:xfrm rot="5400000">
          <a:off x="6054685" y="-2237355"/>
          <a:ext cx="15700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i="1" kern="1200"/>
            <a:t>ntp server (ip do servidor)</a:t>
          </a:r>
          <a:endParaRPr lang="pt-PT" sz="2900" kern="1200"/>
        </a:p>
      </dsp:txBody>
      <dsp:txXfrm rot="-5400000">
        <a:off x="3621024" y="272950"/>
        <a:ext cx="6360732" cy="1416765"/>
      </dsp:txXfrm>
    </dsp:sp>
    <dsp:sp modelId="{F098017A-8AAA-4A49-959E-BA32965C353E}">
      <dsp:nvSpPr>
        <dsp:cNvPr id="0" name=""/>
        <dsp:cNvSpPr/>
      </dsp:nvSpPr>
      <dsp:spPr>
        <a:xfrm>
          <a:off x="0" y="49"/>
          <a:ext cx="3621024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Sincronizar os routers todos com a mesma hora</a:t>
          </a:r>
        </a:p>
      </dsp:txBody>
      <dsp:txXfrm>
        <a:off x="95805" y="95854"/>
        <a:ext cx="3429414" cy="1770956"/>
      </dsp:txXfrm>
    </dsp:sp>
    <dsp:sp modelId="{F705530D-625A-4079-9B53-FA8CAF53E9CA}">
      <dsp:nvSpPr>
        <dsp:cNvPr id="0" name=""/>
        <dsp:cNvSpPr/>
      </dsp:nvSpPr>
      <dsp:spPr>
        <a:xfrm rot="5400000">
          <a:off x="6054685" y="-176660"/>
          <a:ext cx="15700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i="1" kern="1200"/>
            <a:t>logging</a:t>
          </a:r>
          <a:r>
            <a:rPr lang="pt-PT" sz="2900" kern="1200"/>
            <a:t> (</a:t>
          </a:r>
          <a:r>
            <a:rPr lang="pt-PT" sz="2900" i="1" kern="1200"/>
            <a:t>ip do servidor)</a:t>
          </a:r>
          <a:endParaRPr lang="pt-PT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i="1" kern="1200"/>
            <a:t>service timestamps log datetime msec</a:t>
          </a:r>
          <a:endParaRPr lang="pt-PT" sz="2900" kern="1200"/>
        </a:p>
      </dsp:txBody>
      <dsp:txXfrm rot="-5400000">
        <a:off x="3621024" y="2333645"/>
        <a:ext cx="6360732" cy="1416765"/>
      </dsp:txXfrm>
    </dsp:sp>
    <dsp:sp modelId="{D1BD41F8-A966-4EF3-966F-E0955BC612BF}">
      <dsp:nvSpPr>
        <dsp:cNvPr id="0" name=""/>
        <dsp:cNvSpPr/>
      </dsp:nvSpPr>
      <dsp:spPr>
        <a:xfrm>
          <a:off x="0" y="2060744"/>
          <a:ext cx="3621024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Centralizar os logs de todos os routers</a:t>
          </a:r>
        </a:p>
      </dsp:txBody>
      <dsp:txXfrm>
        <a:off x="95805" y="2156549"/>
        <a:ext cx="3429414" cy="177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BF0DE-AA92-4BEF-A1B7-AEAC4D96BF6D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A864-853B-4D03-B902-A65D96080D0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5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92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66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29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465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92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472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17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03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19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40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40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89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850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38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7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616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DA864-853B-4D03-B902-A65D96080D0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6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F6CDEA-FE44-48C4-ABD4-52009067D465}" type="datetimeFigureOut">
              <a:rPr lang="pt-PT" smtClean="0"/>
              <a:t>01/06/2020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12AAE3-8A6A-43B6-808E-C56F81DB89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3874" y="4597423"/>
            <a:ext cx="420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3874" y="5065456"/>
            <a:ext cx="420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2019.2020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15089" y="1792544"/>
            <a:ext cx="816182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600" dirty="0"/>
              <a:t>PGNET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CC8ED2-152D-4605-ACA1-DE2B5D1EC834}"/>
              </a:ext>
            </a:extLst>
          </p:cNvPr>
          <p:cNvSpPr/>
          <p:nvPr/>
        </p:nvSpPr>
        <p:spPr>
          <a:xfrm>
            <a:off x="294861" y="6439393"/>
            <a:ext cx="11602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Gonçalo Vicente – 2172131    |    Paulo Custódio – 2171151</a:t>
            </a:r>
          </a:p>
        </p:txBody>
      </p:sp>
      <p:pic>
        <p:nvPicPr>
          <p:cNvPr id="7" name="Imagem 6" descr="Escola Superior de Tecnologia e Gestão">
            <a:extLst>
              <a:ext uri="{FF2B5EF4-FFF2-40B4-BE49-F238E27FC236}">
                <a16:creationId xmlns:a16="http://schemas.microsoft.com/office/drawing/2014/main" id="{FCBB82B4-F360-4141-BB64-E1D7218D8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2" y="18654"/>
            <a:ext cx="450977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7"/>
    </mc:Choice>
    <mc:Fallback xmlns="">
      <p:transition spd="slow" advTm="72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5D2-CF59-4D0C-8321-F6AB138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NAT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5B8FB481-4738-4618-8118-BC27AFB3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75651"/>
              </p:ext>
            </p:extLst>
          </p:nvPr>
        </p:nvGraphicFramePr>
        <p:xfrm>
          <a:off x="1097280" y="1845734"/>
          <a:ext cx="333210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C477884-F478-4F61-B451-D099AD940A4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6" y="3669885"/>
            <a:ext cx="6247664" cy="14507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84A67F-CBB3-4EB9-B81E-F27C8F60CCA0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5560" r="1" b="-1"/>
          <a:stretch/>
        </p:blipFill>
        <p:spPr bwMode="auto">
          <a:xfrm>
            <a:off x="5368925" y="2682163"/>
            <a:ext cx="5786755" cy="364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078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4EE0-4CF0-4866-8D25-151DB022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PPPoE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E68FF0-DD31-4411-A4BE-25CFECC1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Routers ISP_MEO_R1 (cliente) e ISP_MEO_R2 (servidor)</a:t>
            </a:r>
          </a:p>
          <a:p>
            <a:pPr marL="0" indent="0">
              <a:buNone/>
            </a:pPr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5ECA03B-CB32-40CB-B224-396D343240F8}"/>
              </a:ext>
            </a:extLst>
          </p:cNvPr>
          <p:cNvGrpSpPr/>
          <p:nvPr/>
        </p:nvGrpSpPr>
        <p:grpSpPr>
          <a:xfrm>
            <a:off x="1097280" y="2540000"/>
            <a:ext cx="7679761" cy="3100331"/>
            <a:chOff x="0" y="0"/>
            <a:chExt cx="4449445" cy="16306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E19BBF1-763B-4232-AB40-8A5B718E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"/>
              <a:ext cx="1889760" cy="155003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054B81A-5FC8-4C7C-9C49-66EC69BE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40" y="0"/>
              <a:ext cx="1843405" cy="1630680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75D9FA0-FB92-4CBE-9126-62BF0D92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4021" y="1810864"/>
            <a:ext cx="1181659" cy="44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5A29-9392-4CC5-AE6A-E587A564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VPN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68042F-214F-40A5-B788-0A23A3EF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GRE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i="1" dirty="0" err="1"/>
              <a:t>Tunnel</a:t>
            </a:r>
            <a:r>
              <a:rPr lang="pt-PT" i="1" dirty="0"/>
              <a:t> </a:t>
            </a:r>
            <a:r>
              <a:rPr lang="pt-PT" dirty="0"/>
              <a:t>entre o route</a:t>
            </a:r>
            <a:r>
              <a:rPr lang="pt-PT" i="1" dirty="0"/>
              <a:t>r MEO-ACAD40 </a:t>
            </a:r>
            <a:r>
              <a:rPr lang="pt-PT" dirty="0"/>
              <a:t>(casa do administrador) e o router da </a:t>
            </a:r>
            <a:r>
              <a:rPr lang="pt-PT" i="1" dirty="0"/>
              <a:t>HQ-Leiria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E14B5A-54A6-4F1D-A178-CC04893D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29514" r="387"/>
          <a:stretch/>
        </p:blipFill>
        <p:spPr bwMode="auto">
          <a:xfrm>
            <a:off x="1097280" y="3084299"/>
            <a:ext cx="4295163" cy="2521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F3D8B9-A951-4A4D-AB7C-709F89D0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94" y="2680983"/>
            <a:ext cx="4418386" cy="33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D86D-E1AE-4294-91BE-0056F57F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49130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CF5B-8287-4F40-B26C-44683814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DNS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ADD4945-8D47-4D00-955B-730A6087D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72427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770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9767-D9EA-4E6F-AD6C-B67092B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Email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9B3B82A2-2CAD-48C7-B8BD-F5F0C26B9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24010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459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29F7F-3C50-4B05-8427-02B58FF8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SSH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5DDA0448-9FB7-4B46-A173-399BEC01A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81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2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E5469-9CB4-4549-B69B-8719E7F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NTP e </a:t>
            </a:r>
            <a:r>
              <a:rPr lang="pt-PT" dirty="0" err="1"/>
              <a:t>Syslog</a:t>
            </a:r>
            <a:endParaRPr lang="pt-PT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C315895-67B3-4104-99E8-229787F85A98}"/>
              </a:ext>
            </a:extLst>
          </p:cNvPr>
          <p:cNvGraphicFramePr/>
          <p:nvPr/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598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3874" y="4597423"/>
            <a:ext cx="420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Dados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93874" y="5065456"/>
            <a:ext cx="420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2019.2020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15089" y="1792544"/>
            <a:ext cx="816182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600" dirty="0"/>
              <a:t>PGNET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CC8ED2-152D-4605-ACA1-DE2B5D1EC834}"/>
              </a:ext>
            </a:extLst>
          </p:cNvPr>
          <p:cNvSpPr/>
          <p:nvPr/>
        </p:nvSpPr>
        <p:spPr>
          <a:xfrm>
            <a:off x="294861" y="6439393"/>
            <a:ext cx="11602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Gonçalo Vicente – 2172131    |    Paulo Custódio – 2171151</a:t>
            </a:r>
          </a:p>
        </p:txBody>
      </p:sp>
      <p:pic>
        <p:nvPicPr>
          <p:cNvPr id="7" name="Imagem 6" descr="Escola Superior de Tecnologia e Gestão">
            <a:extLst>
              <a:ext uri="{FF2B5EF4-FFF2-40B4-BE49-F238E27FC236}">
                <a16:creationId xmlns:a16="http://schemas.microsoft.com/office/drawing/2014/main" id="{FCBB82B4-F360-4141-BB64-E1D7218D85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72" y="18654"/>
            <a:ext cx="4509770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46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6D877-F03D-4B48-BF28-34B70DA8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A79E4AFB-F1CC-447C-978A-AF2FDAB0C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579320"/>
              </p:ext>
            </p:extLst>
          </p:nvPr>
        </p:nvGraphicFramePr>
        <p:xfrm>
          <a:off x="1097280" y="1845733"/>
          <a:ext cx="10058400" cy="442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0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"/>
    </mc:Choice>
    <mc:Fallback xmlns="">
      <p:transition spd="slow" advTm="20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148D1-099E-42A7-B8AB-AEDA82E5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Topologia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74AAB9-C4F5-40E2-9013-A89185B3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/>
          <a:stretch/>
        </p:blipFill>
        <p:spPr>
          <a:xfrm>
            <a:off x="606906" y="1853265"/>
            <a:ext cx="10978188" cy="44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F4903-F326-4368-A0DB-3B62422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Encaminhamento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19E18D9C-18BE-4E9F-A093-69928FFF4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987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05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BCF6-FB5F-4126-93BA-824C87C6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Políticas de acesso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A8D0D3D-4D48-4D2F-AE55-6B6AE12307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/>
          <a:stretch/>
        </p:blipFill>
        <p:spPr bwMode="auto">
          <a:xfrm>
            <a:off x="1097280" y="1912775"/>
            <a:ext cx="10058400" cy="40774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310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B41E-E4D0-46A2-AD17-0C645FC9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Vlans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BA04184A-1B97-4A1C-B54F-CC92CA7B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18097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7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19864-7A24-43C5-BB88-743FC5D7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DHCP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FD1FF-7E2F-481F-9AF9-1D30B2B7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Configuração de rede atribuída de forma dinâmica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55DB01-59D9-44FB-9E5F-21BF6301B9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6"/>
          <a:stretch/>
        </p:blipFill>
        <p:spPr>
          <a:xfrm>
            <a:off x="1097280" y="2278743"/>
            <a:ext cx="10058399" cy="38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790ED-DC7D-4C46-A93E-2552ABDB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FTP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02CB71-919B-4C16-9A87-80FE2010C0FA}"/>
              </a:ext>
            </a:extLst>
          </p:cNvPr>
          <p:cNvGrpSpPr/>
          <p:nvPr/>
        </p:nvGrpSpPr>
        <p:grpSpPr>
          <a:xfrm>
            <a:off x="1097280" y="1737360"/>
            <a:ext cx="10058400" cy="4545994"/>
            <a:chOff x="0" y="0"/>
            <a:chExt cx="5770880" cy="19202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32B49C1-F8E7-4879-9B40-6744E6C5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62910" cy="190500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2894C22-A0B4-4AC4-B827-9FB4E39C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440" y="7620"/>
              <a:ext cx="2631440" cy="1912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76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2E30-F570-40B5-8D10-1BFA0E7E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HTTP &amp; HTTPS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D3AC9206-9457-4934-9348-4486B5D2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89989"/>
              </p:ext>
            </p:extLst>
          </p:nvPr>
        </p:nvGraphicFramePr>
        <p:xfrm>
          <a:off x="1097281" y="1845734"/>
          <a:ext cx="418778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CE2E5B9-9706-4F90-830E-FD66B55F5092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7650" r="3846" b="11203"/>
          <a:stretch/>
        </p:blipFill>
        <p:spPr bwMode="auto">
          <a:xfrm>
            <a:off x="5346026" y="2145792"/>
            <a:ext cx="5809654" cy="3423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0373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wrap="none">
        <a:spAutoFit/>
      </a:bodyPr>
      <a:lstStyle>
        <a:defPPr algn="l">
          <a:defRPr dirty="0"/>
        </a:defPPr>
      </a:lstStyle>
    </a:spDef>
    <a:txDef>
      <a:spPr>
        <a:gradFill flip="none" rotWithShape="1">
          <a:gsLst>
            <a:gs pos="10000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</a:spPr>
      <a:bodyPr wrap="square" lIns="0" tIns="0" rIns="0" bIns="0" rtlCol="0" anchor="ctr" anchorCtr="0">
        <a:spAutoFit/>
      </a:bodyPr>
      <a:lstStyle>
        <a:defPPr algn="ctr">
          <a:defRPr sz="1100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173829A684C4FA8DF408468E484E7" ma:contentTypeVersion="5" ma:contentTypeDescription="Create a new document." ma:contentTypeScope="" ma:versionID="c1fc0c227630898b6126d87f3dd941ab">
  <xsd:schema xmlns:xsd="http://www.w3.org/2001/XMLSchema" xmlns:xs="http://www.w3.org/2001/XMLSchema" xmlns:p="http://schemas.microsoft.com/office/2006/metadata/properties" xmlns:ns3="a594dbfa-a15e-4141-baac-a27a50aacd7d" xmlns:ns4="70f2e551-8d73-4135-84d6-416763ba8b11" targetNamespace="http://schemas.microsoft.com/office/2006/metadata/properties" ma:root="true" ma:fieldsID="f061e6174f24f6285bbcf38f6015abec" ns3:_="" ns4:_="">
    <xsd:import namespace="a594dbfa-a15e-4141-baac-a27a50aacd7d"/>
    <xsd:import namespace="70f2e551-8d73-4135-84d6-416763ba8b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4dbfa-a15e-4141-baac-a27a50aac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2e551-8d73-4135-84d6-416763ba8b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161726-9695-4E63-AFDF-9FC6C9E27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94dbfa-a15e-4141-baac-a27a50aacd7d"/>
    <ds:schemaRef ds:uri="70f2e551-8d73-4135-84d6-416763ba8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F6F77C-9AB4-4A80-9BE1-E3AFCD493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8E465-FEB3-48CB-9663-D4623A8282B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70f2e551-8d73-4135-84d6-416763ba8b11"/>
    <ds:schemaRef ds:uri="a594dbfa-a15e-4141-baac-a27a50aacd7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</TotalTime>
  <Words>299</Words>
  <Application>Microsoft Office PowerPoint</Application>
  <PresentationFormat>Ecrã Panorâmico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Retrospetiva</vt:lpstr>
      <vt:lpstr>Apresentação do PowerPoint</vt:lpstr>
      <vt:lpstr>Objetivos</vt:lpstr>
      <vt:lpstr>Topologia</vt:lpstr>
      <vt:lpstr>Encaminhamento</vt:lpstr>
      <vt:lpstr>Políticas de acesso</vt:lpstr>
      <vt:lpstr>Vlans</vt:lpstr>
      <vt:lpstr>DHCP</vt:lpstr>
      <vt:lpstr>FTP</vt:lpstr>
      <vt:lpstr>HTTP &amp; HTTPS</vt:lpstr>
      <vt:lpstr>NAT</vt:lpstr>
      <vt:lpstr>PPPoE</vt:lpstr>
      <vt:lpstr>VPN</vt:lpstr>
      <vt:lpstr>Extras</vt:lpstr>
      <vt:lpstr>DNS</vt:lpstr>
      <vt:lpstr>Email</vt:lpstr>
      <vt:lpstr>SSH</vt:lpstr>
      <vt:lpstr>NTP e Syslog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Godinho Frazão</dc:creator>
  <cp:lastModifiedBy>Gonçalo Miguel Conceição Vicente</cp:lastModifiedBy>
  <cp:revision>55</cp:revision>
  <dcterms:created xsi:type="dcterms:W3CDTF">2020-04-22T17:50:00Z</dcterms:created>
  <dcterms:modified xsi:type="dcterms:W3CDTF">2020-06-01T10:19:42Z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0x010100215173829A684C4FA8DF408468E484E7</vt:lpwstr>
  </property>
  <property fmtid="{D5CDD505-2E9C-101B-9397-08002B2CF9AE}" pid="3" name="KSOProductBuildVer">
    <vt:lpwstr>2070-11.2.0.9281</vt:lpwstr>
  </property>
</Properties>
</file>