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73" r:id="rId5"/>
    <p:sldId id="260" r:id="rId6"/>
    <p:sldId id="264" r:id="rId7"/>
    <p:sldId id="261" r:id="rId8"/>
    <p:sldId id="265" r:id="rId9"/>
    <p:sldId id="266" r:id="rId10"/>
    <p:sldId id="263" r:id="rId11"/>
    <p:sldId id="259" r:id="rId12"/>
    <p:sldId id="262" r:id="rId13"/>
    <p:sldId id="269" r:id="rId14"/>
    <p:sldId id="271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C6A86-A3D2-4C73-978C-54A22DAA22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7F821-9C1E-47F1-8AE3-3E6FF402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BE07-AE92-44C6-88AF-16D39EA9D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F88A7-16AE-487B-977E-77A542C1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70C1-6C82-48B5-820D-46ED8A1C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A6A6-81E9-4F5A-9025-E944D50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4C82-685D-43BE-BDC3-7BCCB42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0CB-B6DF-4781-82F9-ECA7266F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ADC1-4B88-4136-AE98-39546035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DA6E-4E48-4B6A-89EF-73888684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E356-60D4-4669-BD00-545E86CF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7722-A54D-4444-9613-D6F57AB6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3EC9D-0142-4840-9EA4-870BAD679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E01BC-1E74-497D-80A5-777D96D37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5714-3F03-4DA6-94D7-275B6289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8753-7662-4493-A441-F8BA7063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DF64-7C48-401B-9705-68A717B8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E08D-13FB-4885-B04D-4DF2CA07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7A58-39A6-49DB-9D59-5DA5ED9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D0BC-1609-4A86-8494-5D44CD2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5E9B-ECD7-4276-A93F-5DCC6EA0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881D-A44C-4F2B-B593-4BB0CD60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0725-7627-4295-AD1D-22BA7D2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C448-65CE-44D1-8AC2-666BE088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4DE1-0AE0-4CB0-B32B-817226CE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609D-57C6-4487-AFAF-A634A069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CB1D-19DA-4E47-9FC6-E838E832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31A3-6696-42DE-BCD1-CEF4A85B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828B-2597-4360-B4D9-83DE024B0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51DEF-7095-4821-821D-784D516F4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8DFC-9112-4C19-BD5A-058C2C5F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286C1-2A36-4BE2-9E9B-BAA77698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AEE7-12B6-4026-8C94-FC4B293F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3410-C86B-45A5-994E-86CEA372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3D80-86F3-48DC-82EF-B164A800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7685-8C14-4096-9AF8-9C30916E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11193-26C3-421C-BFCC-2E075DC0A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49CCB-285D-453A-9341-EDC287D03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159E6-83C1-40F6-BC81-55FF4342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27846-D048-4FF0-9F4C-D5820540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BC2E5-375E-4751-82A2-9F48C55B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8FCD-6AED-40EA-9F1B-F324CEEA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77B74-3C8D-4987-B3F2-44BFEC58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FBAEA-4259-45BA-811F-24D7A3CF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05C95-5E20-45A3-AD1B-2762695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3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13EF7-6145-4E02-BB68-C6B9AE31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821E9-E9E0-4B16-8EB1-A6D82403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5EC7-D6EA-4E82-91E7-A2705AF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6785-704A-4D5F-AEE5-99A28AA0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CE7C-FC76-4C8F-9E64-CD6C27F2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4E55D-E8F7-46A0-95CD-8D92E7BA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A706-B96D-4A35-B4CB-E518839C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32A02-C9CB-452C-A198-9010D452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F77F-4134-47E7-9341-F1BE843A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B155-01A5-472D-9129-3ECB9784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0CBE9-74E6-4D78-9879-F0A961409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16A03-8A60-4812-8B2E-90DE00B5D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97FC-F575-4DC3-86A8-F07495D2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BEA69-1411-4564-8623-A6512351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AF791-F76A-4C7A-86C6-82C872C9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C77AF-D027-41F1-8427-D6D875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6DCC-6C99-4C71-A987-295B3114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C8A9-5A5D-4254-86A5-9F316798C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3285-0E36-452C-A2DE-CB807000974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69F1-5949-4127-9644-C6BE9C47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E44B-F2B6-4854-8CAB-757BDE1C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8E4E-68B3-4853-BF8F-332260C3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3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65B4-5AD4-4AD5-8709-CF71908E8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9C37-2D2D-42E3-8490-F933BBC26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Factors with </a:t>
            </a:r>
            <a:r>
              <a:rPr lang="en-US" dirty="0" err="1"/>
              <a:t>forcats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365A-DACF-44C3-80F7-B3B46EE1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F8D0-DDB6-41F3-8E56-644B35D1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formats (of the same date), pick the right `</a:t>
            </a:r>
            <a:r>
              <a:rPr lang="en-US" dirty="0" err="1"/>
              <a:t>ymd</a:t>
            </a:r>
            <a:r>
              <a:rPr lang="en-US" dirty="0"/>
              <a:t>()` function to parse them:</a:t>
            </a:r>
          </a:p>
          <a:p>
            <a:pPr lvl="1"/>
            <a:r>
              <a:rPr lang="en-US" dirty="0"/>
              <a:t>"2018 Feb 01"</a:t>
            </a:r>
          </a:p>
          <a:p>
            <a:pPr lvl="1"/>
            <a:r>
              <a:rPr lang="en-US" dirty="0"/>
              <a:t>"2-1-18"</a:t>
            </a:r>
          </a:p>
          <a:p>
            <a:pPr lvl="1"/>
            <a:r>
              <a:rPr lang="en-US" dirty="0"/>
              <a:t>"01/02/2018“</a:t>
            </a:r>
          </a:p>
          <a:p>
            <a:r>
              <a:rPr lang="en-US" dirty="0" err="1"/>
              <a:t>Pg</a:t>
            </a:r>
            <a:r>
              <a:rPr lang="en-US" dirty="0"/>
              <a:t> 254 </a:t>
            </a:r>
          </a:p>
          <a:p>
            <a:pPr lvl="1"/>
            <a:r>
              <a:rPr lang="en-US" dirty="0"/>
              <a:t>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F1EC-3922-4E6F-B259-8555C6B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29EB4-672B-4AE1-9BAA-35F1F0D86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Pipes with </a:t>
            </a:r>
            <a:r>
              <a:rPr lang="en-US" dirty="0" err="1"/>
              <a:t>magrittr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8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ABBE-3E7C-45BA-82C2-8AAF9284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%&gt;%  read as ‘then’</a:t>
            </a:r>
          </a:p>
        </p:txBody>
      </p:sp>
    </p:spTree>
    <p:extLst>
      <p:ext uri="{BB962C8B-B14F-4D97-AF65-F5344CB8AC3E}">
        <p14:creationId xmlns:p14="http://schemas.microsoft.com/office/powerpoint/2010/main" val="251466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9923-1325-48F7-84EF-440FF3C9E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FFB7-69A4-42FD-BCAA-92CE37BEB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5115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D2EA9-A25F-43A6-AF78-8ED87C426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318" y="2541107"/>
            <a:ext cx="4395885" cy="30097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46F3D7-01B7-4256-B3F0-DC8DAF217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564" y="2541108"/>
            <a:ext cx="5340261" cy="30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B93AB-EEEE-486F-936E-BB77A4B39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603533"/>
            <a:ext cx="5181600" cy="29969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387B2D-98D6-4E45-8061-2343A48436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4105" y="2581692"/>
            <a:ext cx="4859695" cy="30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9AE-246C-4CBF-BED9-390590C5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C6D8-179B-4D8A-A3AA-AA02070A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Pg273</a:t>
            </a:r>
          </a:p>
          <a:p>
            <a:pPr lvl="1"/>
            <a:r>
              <a:rPr lang="en-US" dirty="0"/>
              <a:t>2,3,5,6,7</a:t>
            </a:r>
          </a:p>
          <a:p>
            <a:r>
              <a:rPr lang="en-US" dirty="0"/>
              <a:t>Pg276 </a:t>
            </a:r>
          </a:p>
          <a:p>
            <a:pPr lvl="1"/>
            <a:r>
              <a:rPr lang="en-US" dirty="0"/>
              <a:t>1,3,4</a:t>
            </a:r>
          </a:p>
          <a:p>
            <a:r>
              <a:rPr lang="en-US" dirty="0"/>
              <a:t>Pg279</a:t>
            </a:r>
          </a:p>
          <a:p>
            <a:pPr lvl="1"/>
            <a:r>
              <a:rPr lang="en-US" dirty="0"/>
              <a:t>2,4,5,6</a:t>
            </a:r>
          </a:p>
          <a:p>
            <a:r>
              <a:rPr lang="en-US" dirty="0" err="1"/>
              <a:t>Pg</a:t>
            </a:r>
            <a:r>
              <a:rPr lang="en-US" dirty="0"/>
              <a:t> 285</a:t>
            </a:r>
          </a:p>
          <a:p>
            <a:pPr lvl="1"/>
            <a:r>
              <a:rPr lang="en-US" dirty="0"/>
              <a:t>1-4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0E5C32-7AC2-48EA-8825-EC33232CD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131" y="827315"/>
            <a:ext cx="6248804" cy="54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7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ED9A-2253-41FE-8C79-DD3DB4F5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F7D5-A0A2-4F2E-96D2-4DF4E693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Factors-</a:t>
            </a:r>
            <a:r>
              <a:rPr lang="en-US" dirty="0" err="1"/>
              <a:t>forcats</a:t>
            </a:r>
            <a:endParaRPr lang="en-US" dirty="0"/>
          </a:p>
          <a:p>
            <a:r>
              <a:rPr lang="en-US" dirty="0"/>
              <a:t>Modifying factor level/order</a:t>
            </a:r>
          </a:p>
          <a:p>
            <a:pPr lvl="1"/>
            <a:r>
              <a:rPr lang="en-US" dirty="0"/>
              <a:t>Better include n=n() for observation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5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16-021B-4175-B6FF-06E3E3F3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C70F-8DF3-419F-ABE8-0661214E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Pg227	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Pg232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 err="1"/>
              <a:t>Pg</a:t>
            </a:r>
            <a:r>
              <a:rPr lang="en-US" dirty="0"/>
              <a:t> 235</a:t>
            </a:r>
          </a:p>
          <a:p>
            <a:pPr lvl="1"/>
            <a:r>
              <a:rPr lang="en-US" dirty="0"/>
              <a:t>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486-61D0-4356-BF65-0917E5C4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13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340A2-374F-4A4B-AD1D-6CCFBD43F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Dates and Times with </a:t>
            </a:r>
            <a:r>
              <a:rPr lang="en-US" dirty="0" err="1"/>
              <a:t>lubridate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B6C77-C072-464F-A680-1276308DF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8" t="70"/>
          <a:stretch/>
        </p:blipFill>
        <p:spPr>
          <a:xfrm>
            <a:off x="654590" y="886691"/>
            <a:ext cx="9245190" cy="52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C7FC-43C6-4C04-925C-7CAD67DF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DD71-2F82-4E83-8C34-976A57A9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date and times in R</a:t>
            </a:r>
          </a:p>
          <a:p>
            <a:r>
              <a:rPr lang="en-US" dirty="0"/>
              <a:t>Round Date-times	</a:t>
            </a:r>
          </a:p>
          <a:p>
            <a:pPr lvl="1"/>
            <a:r>
              <a:rPr lang="en-US" dirty="0" err="1"/>
              <a:t>Floor_date</a:t>
            </a:r>
            <a:r>
              <a:rPr lang="en-US" dirty="0"/>
              <a:t>-round </a:t>
            </a:r>
            <a:r>
              <a:rPr lang="en-US" b="1" dirty="0"/>
              <a:t>down</a:t>
            </a:r>
            <a:r>
              <a:rPr lang="en-US" dirty="0"/>
              <a:t> to nearest unit</a:t>
            </a:r>
          </a:p>
          <a:p>
            <a:pPr lvl="1"/>
            <a:r>
              <a:rPr lang="en-US" dirty="0" err="1"/>
              <a:t>Round_date</a:t>
            </a:r>
            <a:r>
              <a:rPr lang="en-US" dirty="0"/>
              <a:t>-round </a:t>
            </a:r>
            <a:r>
              <a:rPr lang="en-US" b="1" dirty="0"/>
              <a:t>to</a:t>
            </a:r>
            <a:r>
              <a:rPr lang="en-US" dirty="0"/>
              <a:t> nearest unit</a:t>
            </a:r>
          </a:p>
          <a:p>
            <a:pPr lvl="1"/>
            <a:r>
              <a:rPr lang="en-US" dirty="0" err="1"/>
              <a:t>Ceiling_date</a:t>
            </a:r>
            <a:r>
              <a:rPr lang="en-US" dirty="0"/>
              <a:t>-round </a:t>
            </a:r>
            <a:r>
              <a:rPr lang="en-US" b="1" dirty="0"/>
              <a:t>up</a:t>
            </a:r>
            <a:r>
              <a:rPr lang="en-US" dirty="0"/>
              <a:t> to nearest unit</a:t>
            </a:r>
          </a:p>
          <a:p>
            <a:pPr lvl="1"/>
            <a:r>
              <a:rPr lang="en-US" dirty="0"/>
              <a:t>Rollback-roll back to last day of previous month</a:t>
            </a:r>
          </a:p>
          <a:p>
            <a:r>
              <a:rPr lang="en-US" dirty="0"/>
              <a:t>Durations-physical time</a:t>
            </a:r>
          </a:p>
          <a:p>
            <a:r>
              <a:rPr lang="en-US" dirty="0"/>
              <a:t>Period-add human times</a:t>
            </a:r>
          </a:p>
          <a:p>
            <a:r>
              <a:rPr lang="en-US" dirty="0"/>
              <a:t>Interval-span of units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A4DB9-5409-4131-BA41-B133B85D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09" y="394896"/>
            <a:ext cx="10171737" cy="57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1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38B04-8590-47E1-B6D5-07AFEF171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1" y="209266"/>
            <a:ext cx="11041510" cy="62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102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Chapter 12</vt:lpstr>
      <vt:lpstr>PowerPoint Presentation</vt:lpstr>
      <vt:lpstr>Key Findings</vt:lpstr>
      <vt:lpstr>Exercise</vt:lpstr>
      <vt:lpstr>Chapter 13 </vt:lpstr>
      <vt:lpstr>PowerPoint Presentation</vt:lpstr>
      <vt:lpstr>Lubridate </vt:lpstr>
      <vt:lpstr>PowerPoint Presentation</vt:lpstr>
      <vt:lpstr>PowerPoint Presentation</vt:lpstr>
      <vt:lpstr>Exercise</vt:lpstr>
      <vt:lpstr>Chapter 14</vt:lpstr>
      <vt:lpstr>PowerPoint Presentation</vt:lpstr>
      <vt:lpstr>Chapter 15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Kayla Xue</dc:creator>
  <cp:lastModifiedBy>Kayla Xue</cp:lastModifiedBy>
  <cp:revision>15</cp:revision>
  <dcterms:created xsi:type="dcterms:W3CDTF">2020-01-28T18:56:28Z</dcterms:created>
  <dcterms:modified xsi:type="dcterms:W3CDTF">2020-01-29T19:51:06Z</dcterms:modified>
</cp:coreProperties>
</file>