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4ds.had.co.nz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Club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OC RUG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What is this book club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idea is to push us to read books by reading it and discussing it together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This will help all of us to raise up.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 book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 for data science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For R beginners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to get your data into R, transform it, visualise it and model it.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to use the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grammar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, literate programming, and reproducible research to save time.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to manage cognitive resources to facilitate discoveries when wrangling, visualising and exploring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Available online (free) </a:t>
            </a: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https://r4ds.had.co.nz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825" y="799200"/>
            <a:ext cx="2220824" cy="334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Logistics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476475"/>
            <a:ext cx="34329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How this club is working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read one part everytime, and discuss those chapters in details. We may also work through questions/exercise together.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Session host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Pretend you are teaching these chapters to laymen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Attendees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Have the opportunity to ask questions and discuss the content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Google Shape;10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First week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If the book club works well for us, future books could include much more deeper topic such as predictive model building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 week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Part one : explore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Come and discuss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Share your exploratory workflow 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Visualization with ggplot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Data transformation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Chapters 1, 2, and 3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0" name="Google Shape;11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Time &amp; loc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to meet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Once a week on a wednesday evening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7:00-8:30 PM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to meet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TBD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to bring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Laptop with R installed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Book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