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21"/>
  </p:notesMasterIdLst>
  <p:sldIdLst>
    <p:sldId id="256" r:id="rId2"/>
    <p:sldId id="257" r:id="rId3"/>
    <p:sldId id="260" r:id="rId4"/>
    <p:sldId id="259" r:id="rId5"/>
    <p:sldId id="320" r:id="rId6"/>
    <p:sldId id="316" r:id="rId7"/>
    <p:sldId id="321" r:id="rId8"/>
    <p:sldId id="325" r:id="rId9"/>
    <p:sldId id="324" r:id="rId10"/>
    <p:sldId id="322" r:id="rId11"/>
    <p:sldId id="326" r:id="rId12"/>
    <p:sldId id="308" r:id="rId13"/>
    <p:sldId id="327" r:id="rId14"/>
    <p:sldId id="314" r:id="rId15"/>
    <p:sldId id="315" r:id="rId16"/>
    <p:sldId id="313" r:id="rId17"/>
    <p:sldId id="328" r:id="rId18"/>
    <p:sldId id="329" r:id="rId19"/>
    <p:sldId id="263" r:id="rId20"/>
  </p:sldIdLst>
  <p:sldSz cx="9144000" cy="5143500" type="screen16x9"/>
  <p:notesSz cx="6858000" cy="9144000"/>
  <p:embeddedFontLst>
    <p:embeddedFont>
      <p:font typeface="Oswald" panose="020B0604020202020204" pitchFamily="2" charset="0"/>
      <p:regular r:id="rId22"/>
      <p:bold r:id="rId23"/>
    </p:embeddedFont>
    <p:embeddedFont>
      <p:font typeface="Oswald SemiBold" panose="00000700000000000000" pitchFamily="2" charset="0"/>
      <p:regular r:id="rId24"/>
      <p:bold r:id="rId25"/>
    </p:embeddedFont>
    <p:embeddedFont>
      <p:font typeface="Poppins" panose="00000500000000000000" pitchFamily="2" charset="0"/>
      <p:regular r:id="rId26"/>
      <p:bold r:id="rId27"/>
      <p:italic r:id="rId28"/>
      <p:boldItalic r:id="rId29"/>
    </p:embeddedFont>
    <p:embeddedFont>
      <p:font typeface="Squada One" panose="020B0604020202020204" charset="0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8F85"/>
    <a:srgbClr val="DEBEB9"/>
    <a:srgbClr val="EFAE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E4B7EC-F18F-43C0-B6D6-0ACB83273B59}" v="386" dt="2021-11-16T22:42:00.990"/>
  </p1510:revLst>
</p1510:revInfo>
</file>

<file path=ppt/tableStyles.xml><?xml version="1.0" encoding="utf-8"?>
<a:tblStyleLst xmlns:a="http://schemas.openxmlformats.org/drawingml/2006/main" def="{210E82D0-3E73-4F6E-981A-677AF8D5E87C}">
  <a:tblStyle styleId="{210E82D0-3E73-4F6E-981A-677AF8D5E8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55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ogo Sanchez" userId="3533930695e9350f" providerId="LiveId" clId="{D5334269-99F0-45AF-ACF7-685FFE6461D9}"/>
    <pc:docChg chg="undo custSel addSld modSld sldOrd">
      <pc:chgData name="Diogo Sanchez" userId="3533930695e9350f" providerId="LiveId" clId="{D5334269-99F0-45AF-ACF7-685FFE6461D9}" dt="2021-11-13T20:15:37.729" v="168" actId="1076"/>
      <pc:docMkLst>
        <pc:docMk/>
      </pc:docMkLst>
      <pc:sldChg chg="modSp mod ord modNotes">
        <pc:chgData name="Diogo Sanchez" userId="3533930695e9350f" providerId="LiveId" clId="{D5334269-99F0-45AF-ACF7-685FFE6461D9}" dt="2021-11-13T20:06:55.695" v="59" actId="20577"/>
        <pc:sldMkLst>
          <pc:docMk/>
          <pc:sldMk cId="0" sldId="259"/>
        </pc:sldMkLst>
        <pc:spChg chg="mod">
          <ac:chgData name="Diogo Sanchez" userId="3533930695e9350f" providerId="LiveId" clId="{D5334269-99F0-45AF-ACF7-685FFE6461D9}" dt="2021-11-13T20:06:55.695" v="59" actId="20577"/>
          <ac:spMkLst>
            <pc:docMk/>
            <pc:sldMk cId="0" sldId="259"/>
            <ac:spMk id="449" creationId="{00000000-0000-0000-0000-000000000000}"/>
          </ac:spMkLst>
        </pc:spChg>
      </pc:sldChg>
      <pc:sldChg chg="modSp mod ord modNotes">
        <pc:chgData name="Diogo Sanchez" userId="3533930695e9350f" providerId="LiveId" clId="{D5334269-99F0-45AF-ACF7-685FFE6461D9}" dt="2021-11-13T20:07:13.375" v="68" actId="20577"/>
        <pc:sldMkLst>
          <pc:docMk/>
          <pc:sldMk cId="0" sldId="260"/>
        </pc:sldMkLst>
        <pc:spChg chg="mod">
          <ac:chgData name="Diogo Sanchez" userId="3533930695e9350f" providerId="LiveId" clId="{D5334269-99F0-45AF-ACF7-685FFE6461D9}" dt="2021-11-13T20:07:13.375" v="68" actId="20577"/>
          <ac:spMkLst>
            <pc:docMk/>
            <pc:sldMk cId="0" sldId="260"/>
            <ac:spMk id="537" creationId="{00000000-0000-0000-0000-000000000000}"/>
          </ac:spMkLst>
        </pc:spChg>
      </pc:sldChg>
      <pc:sldChg chg="addSp modSp mod">
        <pc:chgData name="Diogo Sanchez" userId="3533930695e9350f" providerId="LiveId" clId="{D5334269-99F0-45AF-ACF7-685FFE6461D9}" dt="2021-11-13T20:14:30.524" v="156" actId="14100"/>
        <pc:sldMkLst>
          <pc:docMk/>
          <pc:sldMk cId="80146525" sldId="311"/>
        </pc:sldMkLst>
        <pc:spChg chg="mod">
          <ac:chgData name="Diogo Sanchez" userId="3533930695e9350f" providerId="LiveId" clId="{D5334269-99F0-45AF-ACF7-685FFE6461D9}" dt="2021-11-13T20:14:18.898" v="153"/>
          <ac:spMkLst>
            <pc:docMk/>
            <pc:sldMk cId="80146525" sldId="311"/>
            <ac:spMk id="76" creationId="{9325B826-4342-4275-8A9A-968B60AFB786}"/>
          </ac:spMkLst>
        </pc:spChg>
        <pc:spChg chg="mod">
          <ac:chgData name="Diogo Sanchez" userId="3533930695e9350f" providerId="LiveId" clId="{D5334269-99F0-45AF-ACF7-685FFE6461D9}" dt="2021-11-13T20:14:18.898" v="153"/>
          <ac:spMkLst>
            <pc:docMk/>
            <pc:sldMk cId="80146525" sldId="311"/>
            <ac:spMk id="77" creationId="{3D63A26D-79F6-457D-B9FF-A11C7CA2E746}"/>
          </ac:spMkLst>
        </pc:spChg>
        <pc:spChg chg="mod">
          <ac:chgData name="Diogo Sanchez" userId="3533930695e9350f" providerId="LiveId" clId="{D5334269-99F0-45AF-ACF7-685FFE6461D9}" dt="2021-11-13T20:14:18.898" v="153"/>
          <ac:spMkLst>
            <pc:docMk/>
            <pc:sldMk cId="80146525" sldId="311"/>
            <ac:spMk id="78" creationId="{8E9EE13A-8691-4EF9-9E56-399213D73BA9}"/>
          </ac:spMkLst>
        </pc:spChg>
        <pc:spChg chg="mod">
          <ac:chgData name="Diogo Sanchez" userId="3533930695e9350f" providerId="LiveId" clId="{D5334269-99F0-45AF-ACF7-685FFE6461D9}" dt="2021-11-13T20:14:18.898" v="153"/>
          <ac:spMkLst>
            <pc:docMk/>
            <pc:sldMk cId="80146525" sldId="311"/>
            <ac:spMk id="79" creationId="{7052F0E8-1F9C-4F33-8D45-F69727768134}"/>
          </ac:spMkLst>
        </pc:spChg>
        <pc:spChg chg="mod">
          <ac:chgData name="Diogo Sanchez" userId="3533930695e9350f" providerId="LiveId" clId="{D5334269-99F0-45AF-ACF7-685FFE6461D9}" dt="2021-11-13T20:14:18.898" v="153"/>
          <ac:spMkLst>
            <pc:docMk/>
            <pc:sldMk cId="80146525" sldId="311"/>
            <ac:spMk id="80" creationId="{3D83D918-36E1-41CC-8777-6F534767E291}"/>
          </ac:spMkLst>
        </pc:spChg>
        <pc:spChg chg="mod">
          <ac:chgData name="Diogo Sanchez" userId="3533930695e9350f" providerId="LiveId" clId="{D5334269-99F0-45AF-ACF7-685FFE6461D9}" dt="2021-11-13T20:14:18.898" v="153"/>
          <ac:spMkLst>
            <pc:docMk/>
            <pc:sldMk cId="80146525" sldId="311"/>
            <ac:spMk id="81" creationId="{0263540B-8EB3-446C-BBDB-0D0002752D5D}"/>
          </ac:spMkLst>
        </pc:spChg>
        <pc:spChg chg="mod">
          <ac:chgData name="Diogo Sanchez" userId="3533930695e9350f" providerId="LiveId" clId="{D5334269-99F0-45AF-ACF7-685FFE6461D9}" dt="2021-11-13T20:14:18.898" v="153"/>
          <ac:spMkLst>
            <pc:docMk/>
            <pc:sldMk cId="80146525" sldId="311"/>
            <ac:spMk id="82" creationId="{702E40ED-55B8-437B-8960-4549E8F8A50B}"/>
          </ac:spMkLst>
        </pc:spChg>
        <pc:spChg chg="mod">
          <ac:chgData name="Diogo Sanchez" userId="3533930695e9350f" providerId="LiveId" clId="{D5334269-99F0-45AF-ACF7-685FFE6461D9}" dt="2021-11-13T20:14:18.898" v="153"/>
          <ac:spMkLst>
            <pc:docMk/>
            <pc:sldMk cId="80146525" sldId="311"/>
            <ac:spMk id="83" creationId="{DD5F8957-F2F6-4E69-AC90-AE016C89B93C}"/>
          </ac:spMkLst>
        </pc:spChg>
        <pc:spChg chg="mod">
          <ac:chgData name="Diogo Sanchez" userId="3533930695e9350f" providerId="LiveId" clId="{D5334269-99F0-45AF-ACF7-685FFE6461D9}" dt="2021-11-13T20:14:18.898" v="153"/>
          <ac:spMkLst>
            <pc:docMk/>
            <pc:sldMk cId="80146525" sldId="311"/>
            <ac:spMk id="84" creationId="{0DB2C236-8A8F-4717-9E47-7888982BF7AB}"/>
          </ac:spMkLst>
        </pc:spChg>
        <pc:spChg chg="mod">
          <ac:chgData name="Diogo Sanchez" userId="3533930695e9350f" providerId="LiveId" clId="{D5334269-99F0-45AF-ACF7-685FFE6461D9}" dt="2021-11-13T20:14:18.898" v="153"/>
          <ac:spMkLst>
            <pc:docMk/>
            <pc:sldMk cId="80146525" sldId="311"/>
            <ac:spMk id="85" creationId="{1C47326D-0212-4CF9-9E8B-56CB52292A4E}"/>
          </ac:spMkLst>
        </pc:spChg>
        <pc:spChg chg="mod">
          <ac:chgData name="Diogo Sanchez" userId="3533930695e9350f" providerId="LiveId" clId="{D5334269-99F0-45AF-ACF7-685FFE6461D9}" dt="2021-11-13T20:14:18.898" v="153"/>
          <ac:spMkLst>
            <pc:docMk/>
            <pc:sldMk cId="80146525" sldId="311"/>
            <ac:spMk id="86" creationId="{9341594A-2F96-4011-B447-ED38950194CA}"/>
          </ac:spMkLst>
        </pc:spChg>
        <pc:spChg chg="mod">
          <ac:chgData name="Diogo Sanchez" userId="3533930695e9350f" providerId="LiveId" clId="{D5334269-99F0-45AF-ACF7-685FFE6461D9}" dt="2021-11-13T20:14:18.898" v="153"/>
          <ac:spMkLst>
            <pc:docMk/>
            <pc:sldMk cId="80146525" sldId="311"/>
            <ac:spMk id="87" creationId="{4FC566FA-D3A7-48C4-86F5-C5CFD900739C}"/>
          </ac:spMkLst>
        </pc:spChg>
        <pc:spChg chg="mod">
          <ac:chgData name="Diogo Sanchez" userId="3533930695e9350f" providerId="LiveId" clId="{D5334269-99F0-45AF-ACF7-685FFE6461D9}" dt="2021-11-13T20:14:18.898" v="153"/>
          <ac:spMkLst>
            <pc:docMk/>
            <pc:sldMk cId="80146525" sldId="311"/>
            <ac:spMk id="88" creationId="{1DEC80A6-8A36-4FCC-B0A2-BEA8D3121D99}"/>
          </ac:spMkLst>
        </pc:spChg>
        <pc:spChg chg="mod">
          <ac:chgData name="Diogo Sanchez" userId="3533930695e9350f" providerId="LiveId" clId="{D5334269-99F0-45AF-ACF7-685FFE6461D9}" dt="2021-11-13T20:14:18.898" v="153"/>
          <ac:spMkLst>
            <pc:docMk/>
            <pc:sldMk cId="80146525" sldId="311"/>
            <ac:spMk id="89" creationId="{E1974436-FB61-49A9-B1FC-272B421FCB84}"/>
          </ac:spMkLst>
        </pc:spChg>
        <pc:spChg chg="mod">
          <ac:chgData name="Diogo Sanchez" userId="3533930695e9350f" providerId="LiveId" clId="{D5334269-99F0-45AF-ACF7-685FFE6461D9}" dt="2021-11-13T20:14:18.898" v="153"/>
          <ac:spMkLst>
            <pc:docMk/>
            <pc:sldMk cId="80146525" sldId="311"/>
            <ac:spMk id="90" creationId="{10AA3B0E-24C9-42C5-A806-E0DC34FAB653}"/>
          </ac:spMkLst>
        </pc:spChg>
        <pc:spChg chg="mod">
          <ac:chgData name="Diogo Sanchez" userId="3533930695e9350f" providerId="LiveId" clId="{D5334269-99F0-45AF-ACF7-685FFE6461D9}" dt="2021-11-13T20:14:18.898" v="153"/>
          <ac:spMkLst>
            <pc:docMk/>
            <pc:sldMk cId="80146525" sldId="311"/>
            <ac:spMk id="91" creationId="{CE8777C7-5B7B-474F-A98C-DC7AD070D538}"/>
          </ac:spMkLst>
        </pc:spChg>
        <pc:spChg chg="mod">
          <ac:chgData name="Diogo Sanchez" userId="3533930695e9350f" providerId="LiveId" clId="{D5334269-99F0-45AF-ACF7-685FFE6461D9}" dt="2021-11-13T20:14:18.898" v="153"/>
          <ac:spMkLst>
            <pc:docMk/>
            <pc:sldMk cId="80146525" sldId="311"/>
            <ac:spMk id="92" creationId="{44DD060C-F9DD-467A-B8AC-C167FCF41E8B}"/>
          </ac:spMkLst>
        </pc:spChg>
        <pc:spChg chg="mod">
          <ac:chgData name="Diogo Sanchez" userId="3533930695e9350f" providerId="LiveId" clId="{D5334269-99F0-45AF-ACF7-685FFE6461D9}" dt="2021-11-13T20:14:18.898" v="153"/>
          <ac:spMkLst>
            <pc:docMk/>
            <pc:sldMk cId="80146525" sldId="311"/>
            <ac:spMk id="93" creationId="{DA7A09EA-1D5A-4EF3-B9D3-7C1CE132E5A5}"/>
          </ac:spMkLst>
        </pc:spChg>
        <pc:spChg chg="mod">
          <ac:chgData name="Diogo Sanchez" userId="3533930695e9350f" providerId="LiveId" clId="{D5334269-99F0-45AF-ACF7-685FFE6461D9}" dt="2021-11-13T20:14:18.898" v="153"/>
          <ac:spMkLst>
            <pc:docMk/>
            <pc:sldMk cId="80146525" sldId="311"/>
            <ac:spMk id="94" creationId="{EA63D4A1-36AA-48F0-8571-CAA260A38BCE}"/>
          </ac:spMkLst>
        </pc:spChg>
        <pc:spChg chg="mod">
          <ac:chgData name="Diogo Sanchez" userId="3533930695e9350f" providerId="LiveId" clId="{D5334269-99F0-45AF-ACF7-685FFE6461D9}" dt="2021-11-13T20:14:18.898" v="153"/>
          <ac:spMkLst>
            <pc:docMk/>
            <pc:sldMk cId="80146525" sldId="311"/>
            <ac:spMk id="95" creationId="{2FFB44BA-C7C6-4645-BBD2-5E95C92B0218}"/>
          </ac:spMkLst>
        </pc:spChg>
        <pc:spChg chg="mod">
          <ac:chgData name="Diogo Sanchez" userId="3533930695e9350f" providerId="LiveId" clId="{D5334269-99F0-45AF-ACF7-685FFE6461D9}" dt="2021-11-13T20:14:18.898" v="153"/>
          <ac:spMkLst>
            <pc:docMk/>
            <pc:sldMk cId="80146525" sldId="311"/>
            <ac:spMk id="96" creationId="{01C2D62E-EC8F-4A0B-8A5A-C1D171782CFC}"/>
          </ac:spMkLst>
        </pc:spChg>
        <pc:spChg chg="mod">
          <ac:chgData name="Diogo Sanchez" userId="3533930695e9350f" providerId="LiveId" clId="{D5334269-99F0-45AF-ACF7-685FFE6461D9}" dt="2021-11-13T20:14:18.898" v="153"/>
          <ac:spMkLst>
            <pc:docMk/>
            <pc:sldMk cId="80146525" sldId="311"/>
            <ac:spMk id="97" creationId="{9D3AC602-6698-4849-8793-52882C772B72}"/>
          </ac:spMkLst>
        </pc:spChg>
        <pc:spChg chg="mod">
          <ac:chgData name="Diogo Sanchez" userId="3533930695e9350f" providerId="LiveId" clId="{D5334269-99F0-45AF-ACF7-685FFE6461D9}" dt="2021-11-13T20:14:18.898" v="153"/>
          <ac:spMkLst>
            <pc:docMk/>
            <pc:sldMk cId="80146525" sldId="311"/>
            <ac:spMk id="98" creationId="{07944C7D-2FCD-492A-9C12-7A2F6B1B7703}"/>
          </ac:spMkLst>
        </pc:spChg>
        <pc:spChg chg="mod">
          <ac:chgData name="Diogo Sanchez" userId="3533930695e9350f" providerId="LiveId" clId="{D5334269-99F0-45AF-ACF7-685FFE6461D9}" dt="2021-11-13T20:14:18.898" v="153"/>
          <ac:spMkLst>
            <pc:docMk/>
            <pc:sldMk cId="80146525" sldId="311"/>
            <ac:spMk id="99" creationId="{7F653859-3FC8-4A74-AE89-7D38C27FF79B}"/>
          </ac:spMkLst>
        </pc:spChg>
        <pc:spChg chg="mod">
          <ac:chgData name="Diogo Sanchez" userId="3533930695e9350f" providerId="LiveId" clId="{D5334269-99F0-45AF-ACF7-685FFE6461D9}" dt="2021-11-13T20:14:18.898" v="153"/>
          <ac:spMkLst>
            <pc:docMk/>
            <pc:sldMk cId="80146525" sldId="311"/>
            <ac:spMk id="100" creationId="{82084E1B-34DE-4A2E-A696-7B9BDDB218AE}"/>
          </ac:spMkLst>
        </pc:spChg>
        <pc:spChg chg="mod">
          <ac:chgData name="Diogo Sanchez" userId="3533930695e9350f" providerId="LiveId" clId="{D5334269-99F0-45AF-ACF7-685FFE6461D9}" dt="2021-11-13T20:14:18.898" v="153"/>
          <ac:spMkLst>
            <pc:docMk/>
            <pc:sldMk cId="80146525" sldId="311"/>
            <ac:spMk id="101" creationId="{FDC2E634-16B0-4937-9DDB-7C982A307045}"/>
          </ac:spMkLst>
        </pc:spChg>
        <pc:spChg chg="mod">
          <ac:chgData name="Diogo Sanchez" userId="3533930695e9350f" providerId="LiveId" clId="{D5334269-99F0-45AF-ACF7-685FFE6461D9}" dt="2021-11-13T20:14:18.898" v="153"/>
          <ac:spMkLst>
            <pc:docMk/>
            <pc:sldMk cId="80146525" sldId="311"/>
            <ac:spMk id="102" creationId="{8C94BE16-930E-4B22-8B0C-22642D42B065}"/>
          </ac:spMkLst>
        </pc:spChg>
        <pc:spChg chg="mod">
          <ac:chgData name="Diogo Sanchez" userId="3533930695e9350f" providerId="LiveId" clId="{D5334269-99F0-45AF-ACF7-685FFE6461D9}" dt="2021-11-13T20:14:18.898" v="153"/>
          <ac:spMkLst>
            <pc:docMk/>
            <pc:sldMk cId="80146525" sldId="311"/>
            <ac:spMk id="103" creationId="{F7EC9C40-76D9-4CB7-916F-799096FEB89B}"/>
          </ac:spMkLst>
        </pc:spChg>
        <pc:spChg chg="mod">
          <ac:chgData name="Diogo Sanchez" userId="3533930695e9350f" providerId="LiveId" clId="{D5334269-99F0-45AF-ACF7-685FFE6461D9}" dt="2021-11-13T20:14:18.898" v="153"/>
          <ac:spMkLst>
            <pc:docMk/>
            <pc:sldMk cId="80146525" sldId="311"/>
            <ac:spMk id="104" creationId="{7B305BE5-C226-4494-9D13-24C759B08666}"/>
          </ac:spMkLst>
        </pc:spChg>
        <pc:spChg chg="mod">
          <ac:chgData name="Diogo Sanchez" userId="3533930695e9350f" providerId="LiveId" clId="{D5334269-99F0-45AF-ACF7-685FFE6461D9}" dt="2021-11-13T20:14:18.898" v="153"/>
          <ac:spMkLst>
            <pc:docMk/>
            <pc:sldMk cId="80146525" sldId="311"/>
            <ac:spMk id="105" creationId="{48CE87A9-D190-4686-A1A9-533D296B42D5}"/>
          </ac:spMkLst>
        </pc:spChg>
        <pc:spChg chg="mod">
          <ac:chgData name="Diogo Sanchez" userId="3533930695e9350f" providerId="LiveId" clId="{D5334269-99F0-45AF-ACF7-685FFE6461D9}" dt="2021-11-13T20:14:18.898" v="153"/>
          <ac:spMkLst>
            <pc:docMk/>
            <pc:sldMk cId="80146525" sldId="311"/>
            <ac:spMk id="106" creationId="{8D9A996B-8267-471E-AD92-0499B77E93EE}"/>
          </ac:spMkLst>
        </pc:spChg>
        <pc:spChg chg="mod">
          <ac:chgData name="Diogo Sanchez" userId="3533930695e9350f" providerId="LiveId" clId="{D5334269-99F0-45AF-ACF7-685FFE6461D9}" dt="2021-11-13T20:14:18.898" v="153"/>
          <ac:spMkLst>
            <pc:docMk/>
            <pc:sldMk cId="80146525" sldId="311"/>
            <ac:spMk id="107" creationId="{D3F7654F-A3A3-4077-AB10-8031E64C77A9}"/>
          </ac:spMkLst>
        </pc:spChg>
        <pc:spChg chg="mod">
          <ac:chgData name="Diogo Sanchez" userId="3533930695e9350f" providerId="LiveId" clId="{D5334269-99F0-45AF-ACF7-685FFE6461D9}" dt="2021-11-13T20:14:18.898" v="153"/>
          <ac:spMkLst>
            <pc:docMk/>
            <pc:sldMk cId="80146525" sldId="311"/>
            <ac:spMk id="108" creationId="{2D261977-6DF2-42DB-A6DE-0244741D7145}"/>
          </ac:spMkLst>
        </pc:spChg>
        <pc:spChg chg="mod">
          <ac:chgData name="Diogo Sanchez" userId="3533930695e9350f" providerId="LiveId" clId="{D5334269-99F0-45AF-ACF7-685FFE6461D9}" dt="2021-11-13T20:14:18.898" v="153"/>
          <ac:spMkLst>
            <pc:docMk/>
            <pc:sldMk cId="80146525" sldId="311"/>
            <ac:spMk id="109" creationId="{718CAA4B-7C12-4299-BCB6-1DDC70EFD9A3}"/>
          </ac:spMkLst>
        </pc:spChg>
        <pc:spChg chg="mod">
          <ac:chgData name="Diogo Sanchez" userId="3533930695e9350f" providerId="LiveId" clId="{D5334269-99F0-45AF-ACF7-685FFE6461D9}" dt="2021-11-13T20:14:18.898" v="153"/>
          <ac:spMkLst>
            <pc:docMk/>
            <pc:sldMk cId="80146525" sldId="311"/>
            <ac:spMk id="110" creationId="{C1D71C32-2426-44D0-9804-DE8F99A74D30}"/>
          </ac:spMkLst>
        </pc:spChg>
        <pc:spChg chg="mod">
          <ac:chgData name="Diogo Sanchez" userId="3533930695e9350f" providerId="LiveId" clId="{D5334269-99F0-45AF-ACF7-685FFE6461D9}" dt="2021-11-13T20:14:18.898" v="153"/>
          <ac:spMkLst>
            <pc:docMk/>
            <pc:sldMk cId="80146525" sldId="311"/>
            <ac:spMk id="111" creationId="{4C1F867D-7023-429E-A62F-5493EA1A825B}"/>
          </ac:spMkLst>
        </pc:spChg>
        <pc:spChg chg="mod">
          <ac:chgData name="Diogo Sanchez" userId="3533930695e9350f" providerId="LiveId" clId="{D5334269-99F0-45AF-ACF7-685FFE6461D9}" dt="2021-11-13T20:14:18.898" v="153"/>
          <ac:spMkLst>
            <pc:docMk/>
            <pc:sldMk cId="80146525" sldId="311"/>
            <ac:spMk id="112" creationId="{A6D66139-79DC-471B-BD6D-74AB336AAB43}"/>
          </ac:spMkLst>
        </pc:spChg>
        <pc:spChg chg="mod">
          <ac:chgData name="Diogo Sanchez" userId="3533930695e9350f" providerId="LiveId" clId="{D5334269-99F0-45AF-ACF7-685FFE6461D9}" dt="2021-11-13T20:14:18.898" v="153"/>
          <ac:spMkLst>
            <pc:docMk/>
            <pc:sldMk cId="80146525" sldId="311"/>
            <ac:spMk id="113" creationId="{49222364-2B8E-4E3E-AEC9-4359D11B6C2E}"/>
          </ac:spMkLst>
        </pc:spChg>
        <pc:spChg chg="mod">
          <ac:chgData name="Diogo Sanchez" userId="3533930695e9350f" providerId="LiveId" clId="{D5334269-99F0-45AF-ACF7-685FFE6461D9}" dt="2021-11-13T20:14:18.898" v="153"/>
          <ac:spMkLst>
            <pc:docMk/>
            <pc:sldMk cId="80146525" sldId="311"/>
            <ac:spMk id="114" creationId="{840473FD-0FDD-4648-8DE2-09790B59AA1D}"/>
          </ac:spMkLst>
        </pc:spChg>
        <pc:spChg chg="mod">
          <ac:chgData name="Diogo Sanchez" userId="3533930695e9350f" providerId="LiveId" clId="{D5334269-99F0-45AF-ACF7-685FFE6461D9}" dt="2021-11-13T20:14:18.898" v="153"/>
          <ac:spMkLst>
            <pc:docMk/>
            <pc:sldMk cId="80146525" sldId="311"/>
            <ac:spMk id="115" creationId="{F30A4D57-DC4B-4492-AD67-C3395D225D74}"/>
          </ac:spMkLst>
        </pc:spChg>
        <pc:spChg chg="mod">
          <ac:chgData name="Diogo Sanchez" userId="3533930695e9350f" providerId="LiveId" clId="{D5334269-99F0-45AF-ACF7-685FFE6461D9}" dt="2021-11-13T20:14:18.898" v="153"/>
          <ac:spMkLst>
            <pc:docMk/>
            <pc:sldMk cId="80146525" sldId="311"/>
            <ac:spMk id="116" creationId="{9702EBB7-0FE3-45CC-8073-3438F602F167}"/>
          </ac:spMkLst>
        </pc:spChg>
        <pc:spChg chg="mod">
          <ac:chgData name="Diogo Sanchez" userId="3533930695e9350f" providerId="LiveId" clId="{D5334269-99F0-45AF-ACF7-685FFE6461D9}" dt="2021-11-13T20:14:18.898" v="153"/>
          <ac:spMkLst>
            <pc:docMk/>
            <pc:sldMk cId="80146525" sldId="311"/>
            <ac:spMk id="117" creationId="{AE602F5D-78FE-4B5F-BADA-03D863A08931}"/>
          </ac:spMkLst>
        </pc:spChg>
        <pc:spChg chg="mod">
          <ac:chgData name="Diogo Sanchez" userId="3533930695e9350f" providerId="LiveId" clId="{D5334269-99F0-45AF-ACF7-685FFE6461D9}" dt="2021-11-13T20:14:18.898" v="153"/>
          <ac:spMkLst>
            <pc:docMk/>
            <pc:sldMk cId="80146525" sldId="311"/>
            <ac:spMk id="118" creationId="{D02A5638-8C75-4220-B3A8-ED6C63410D8A}"/>
          </ac:spMkLst>
        </pc:spChg>
        <pc:spChg chg="mod">
          <ac:chgData name="Diogo Sanchez" userId="3533930695e9350f" providerId="LiveId" clId="{D5334269-99F0-45AF-ACF7-685FFE6461D9}" dt="2021-11-13T20:14:18.898" v="153"/>
          <ac:spMkLst>
            <pc:docMk/>
            <pc:sldMk cId="80146525" sldId="311"/>
            <ac:spMk id="119" creationId="{C631CF69-0E97-4A1A-99E3-7F573140F8E2}"/>
          </ac:spMkLst>
        </pc:spChg>
        <pc:spChg chg="mod">
          <ac:chgData name="Diogo Sanchez" userId="3533930695e9350f" providerId="LiveId" clId="{D5334269-99F0-45AF-ACF7-685FFE6461D9}" dt="2021-11-13T20:14:18.898" v="153"/>
          <ac:spMkLst>
            <pc:docMk/>
            <pc:sldMk cId="80146525" sldId="311"/>
            <ac:spMk id="120" creationId="{59BADEF4-EF2F-4927-8C1E-37B8AEAAEB59}"/>
          </ac:spMkLst>
        </pc:spChg>
        <pc:spChg chg="mod">
          <ac:chgData name="Diogo Sanchez" userId="3533930695e9350f" providerId="LiveId" clId="{D5334269-99F0-45AF-ACF7-685FFE6461D9}" dt="2021-11-13T20:14:18.898" v="153"/>
          <ac:spMkLst>
            <pc:docMk/>
            <pc:sldMk cId="80146525" sldId="311"/>
            <ac:spMk id="121" creationId="{DC9F59F3-651C-4EE6-9E7E-C45CE02E3AA6}"/>
          </ac:spMkLst>
        </pc:spChg>
        <pc:spChg chg="mod">
          <ac:chgData name="Diogo Sanchez" userId="3533930695e9350f" providerId="LiveId" clId="{D5334269-99F0-45AF-ACF7-685FFE6461D9}" dt="2021-11-13T20:14:18.898" v="153"/>
          <ac:spMkLst>
            <pc:docMk/>
            <pc:sldMk cId="80146525" sldId="311"/>
            <ac:spMk id="122" creationId="{773CADE3-901A-4829-A628-19989701291E}"/>
          </ac:spMkLst>
        </pc:spChg>
        <pc:spChg chg="mod">
          <ac:chgData name="Diogo Sanchez" userId="3533930695e9350f" providerId="LiveId" clId="{D5334269-99F0-45AF-ACF7-685FFE6461D9}" dt="2021-11-13T20:14:18.898" v="153"/>
          <ac:spMkLst>
            <pc:docMk/>
            <pc:sldMk cId="80146525" sldId="311"/>
            <ac:spMk id="123" creationId="{10AA47F9-4CFC-4E87-A471-870417DA42D6}"/>
          </ac:spMkLst>
        </pc:spChg>
        <pc:spChg chg="mod">
          <ac:chgData name="Diogo Sanchez" userId="3533930695e9350f" providerId="LiveId" clId="{D5334269-99F0-45AF-ACF7-685FFE6461D9}" dt="2021-11-13T20:14:18.898" v="153"/>
          <ac:spMkLst>
            <pc:docMk/>
            <pc:sldMk cId="80146525" sldId="311"/>
            <ac:spMk id="124" creationId="{0D9EA937-FFEC-412C-A352-7D00EDCA65E6}"/>
          </ac:spMkLst>
        </pc:spChg>
        <pc:spChg chg="mod">
          <ac:chgData name="Diogo Sanchez" userId="3533930695e9350f" providerId="LiveId" clId="{D5334269-99F0-45AF-ACF7-685FFE6461D9}" dt="2021-11-13T20:14:18.898" v="153"/>
          <ac:spMkLst>
            <pc:docMk/>
            <pc:sldMk cId="80146525" sldId="311"/>
            <ac:spMk id="125" creationId="{066AD0BF-B747-41F9-98E2-53545A9264AF}"/>
          </ac:spMkLst>
        </pc:spChg>
        <pc:spChg chg="mod">
          <ac:chgData name="Diogo Sanchez" userId="3533930695e9350f" providerId="LiveId" clId="{D5334269-99F0-45AF-ACF7-685FFE6461D9}" dt="2021-11-13T20:14:18.898" v="153"/>
          <ac:spMkLst>
            <pc:docMk/>
            <pc:sldMk cId="80146525" sldId="311"/>
            <ac:spMk id="126" creationId="{8B84B319-6C18-4AC1-B89F-F281222736FA}"/>
          </ac:spMkLst>
        </pc:spChg>
        <pc:spChg chg="mod">
          <ac:chgData name="Diogo Sanchez" userId="3533930695e9350f" providerId="LiveId" clId="{D5334269-99F0-45AF-ACF7-685FFE6461D9}" dt="2021-11-13T20:14:18.898" v="153"/>
          <ac:spMkLst>
            <pc:docMk/>
            <pc:sldMk cId="80146525" sldId="311"/>
            <ac:spMk id="127" creationId="{76E8760B-689F-4983-9AF7-212D295A3788}"/>
          </ac:spMkLst>
        </pc:spChg>
        <pc:spChg chg="mod">
          <ac:chgData name="Diogo Sanchez" userId="3533930695e9350f" providerId="LiveId" clId="{D5334269-99F0-45AF-ACF7-685FFE6461D9}" dt="2021-11-13T20:14:18.898" v="153"/>
          <ac:spMkLst>
            <pc:docMk/>
            <pc:sldMk cId="80146525" sldId="311"/>
            <ac:spMk id="128" creationId="{C5FB88F0-0F0C-432E-BCDB-4C9A1084BCF9}"/>
          </ac:spMkLst>
        </pc:spChg>
        <pc:spChg chg="mod">
          <ac:chgData name="Diogo Sanchez" userId="3533930695e9350f" providerId="LiveId" clId="{D5334269-99F0-45AF-ACF7-685FFE6461D9}" dt="2021-11-13T20:14:18.898" v="153"/>
          <ac:spMkLst>
            <pc:docMk/>
            <pc:sldMk cId="80146525" sldId="311"/>
            <ac:spMk id="129" creationId="{4090B241-ECE2-44E2-9383-5F231C8601F2}"/>
          </ac:spMkLst>
        </pc:spChg>
        <pc:spChg chg="mod">
          <ac:chgData name="Diogo Sanchez" userId="3533930695e9350f" providerId="LiveId" clId="{D5334269-99F0-45AF-ACF7-685FFE6461D9}" dt="2021-11-13T20:14:18.898" v="153"/>
          <ac:spMkLst>
            <pc:docMk/>
            <pc:sldMk cId="80146525" sldId="311"/>
            <ac:spMk id="130" creationId="{CE8D1006-C193-4B6D-ACCF-C7556ACDC82C}"/>
          </ac:spMkLst>
        </pc:spChg>
        <pc:spChg chg="mod">
          <ac:chgData name="Diogo Sanchez" userId="3533930695e9350f" providerId="LiveId" clId="{D5334269-99F0-45AF-ACF7-685FFE6461D9}" dt="2021-11-13T20:14:18.898" v="153"/>
          <ac:spMkLst>
            <pc:docMk/>
            <pc:sldMk cId="80146525" sldId="311"/>
            <ac:spMk id="131" creationId="{872F341D-8C94-4D91-B424-E2A60AF185DD}"/>
          </ac:spMkLst>
        </pc:spChg>
        <pc:spChg chg="mod">
          <ac:chgData name="Diogo Sanchez" userId="3533930695e9350f" providerId="LiveId" clId="{D5334269-99F0-45AF-ACF7-685FFE6461D9}" dt="2021-11-13T20:14:18.898" v="153"/>
          <ac:spMkLst>
            <pc:docMk/>
            <pc:sldMk cId="80146525" sldId="311"/>
            <ac:spMk id="132" creationId="{6FF1B5FC-40CC-4AF5-901B-89BB40A11EA5}"/>
          </ac:spMkLst>
        </pc:spChg>
        <pc:spChg chg="mod">
          <ac:chgData name="Diogo Sanchez" userId="3533930695e9350f" providerId="LiveId" clId="{D5334269-99F0-45AF-ACF7-685FFE6461D9}" dt="2021-11-13T20:14:18.898" v="153"/>
          <ac:spMkLst>
            <pc:docMk/>
            <pc:sldMk cId="80146525" sldId="311"/>
            <ac:spMk id="133" creationId="{CCF900A1-816A-45C3-9BF8-2E422519AEF2}"/>
          </ac:spMkLst>
        </pc:spChg>
        <pc:spChg chg="mod">
          <ac:chgData name="Diogo Sanchez" userId="3533930695e9350f" providerId="LiveId" clId="{D5334269-99F0-45AF-ACF7-685FFE6461D9}" dt="2021-11-13T20:14:18.898" v="153"/>
          <ac:spMkLst>
            <pc:docMk/>
            <pc:sldMk cId="80146525" sldId="311"/>
            <ac:spMk id="134" creationId="{FBE675AD-C9FA-4E94-9B6F-110F42B87127}"/>
          </ac:spMkLst>
        </pc:spChg>
        <pc:spChg chg="mod">
          <ac:chgData name="Diogo Sanchez" userId="3533930695e9350f" providerId="LiveId" clId="{D5334269-99F0-45AF-ACF7-685FFE6461D9}" dt="2021-11-13T20:14:18.898" v="153"/>
          <ac:spMkLst>
            <pc:docMk/>
            <pc:sldMk cId="80146525" sldId="311"/>
            <ac:spMk id="135" creationId="{E5194555-80F8-4B45-8940-BF13DA380A6C}"/>
          </ac:spMkLst>
        </pc:spChg>
        <pc:spChg chg="mod">
          <ac:chgData name="Diogo Sanchez" userId="3533930695e9350f" providerId="LiveId" clId="{D5334269-99F0-45AF-ACF7-685FFE6461D9}" dt="2021-11-13T20:14:18.898" v="153"/>
          <ac:spMkLst>
            <pc:docMk/>
            <pc:sldMk cId="80146525" sldId="311"/>
            <ac:spMk id="136" creationId="{16A621CA-D78C-4D06-8627-52E25EF2B71D}"/>
          </ac:spMkLst>
        </pc:spChg>
        <pc:spChg chg="mod">
          <ac:chgData name="Diogo Sanchez" userId="3533930695e9350f" providerId="LiveId" clId="{D5334269-99F0-45AF-ACF7-685FFE6461D9}" dt="2021-11-13T20:14:18.898" v="153"/>
          <ac:spMkLst>
            <pc:docMk/>
            <pc:sldMk cId="80146525" sldId="311"/>
            <ac:spMk id="137" creationId="{503FC3BB-318C-489D-9B92-ECC5EE84A905}"/>
          </ac:spMkLst>
        </pc:spChg>
        <pc:spChg chg="mod">
          <ac:chgData name="Diogo Sanchez" userId="3533930695e9350f" providerId="LiveId" clId="{D5334269-99F0-45AF-ACF7-685FFE6461D9}" dt="2021-11-13T20:14:18.898" v="153"/>
          <ac:spMkLst>
            <pc:docMk/>
            <pc:sldMk cId="80146525" sldId="311"/>
            <ac:spMk id="138" creationId="{8DFB48D6-8D48-4F7F-882A-F602A8C6A062}"/>
          </ac:spMkLst>
        </pc:spChg>
        <pc:spChg chg="mod">
          <ac:chgData name="Diogo Sanchez" userId="3533930695e9350f" providerId="LiveId" clId="{D5334269-99F0-45AF-ACF7-685FFE6461D9}" dt="2021-11-13T20:14:18.898" v="153"/>
          <ac:spMkLst>
            <pc:docMk/>
            <pc:sldMk cId="80146525" sldId="311"/>
            <ac:spMk id="139" creationId="{87408F45-819F-4480-ABEC-BFA93B5FA90F}"/>
          </ac:spMkLst>
        </pc:spChg>
        <pc:spChg chg="mod">
          <ac:chgData name="Diogo Sanchez" userId="3533930695e9350f" providerId="LiveId" clId="{D5334269-99F0-45AF-ACF7-685FFE6461D9}" dt="2021-11-13T20:14:18.898" v="153"/>
          <ac:spMkLst>
            <pc:docMk/>
            <pc:sldMk cId="80146525" sldId="311"/>
            <ac:spMk id="140" creationId="{AB7B5D44-6ABF-4490-B2A2-074906D86ECC}"/>
          </ac:spMkLst>
        </pc:spChg>
        <pc:spChg chg="mod">
          <ac:chgData name="Diogo Sanchez" userId="3533930695e9350f" providerId="LiveId" clId="{D5334269-99F0-45AF-ACF7-685FFE6461D9}" dt="2021-11-13T20:14:18.898" v="153"/>
          <ac:spMkLst>
            <pc:docMk/>
            <pc:sldMk cId="80146525" sldId="311"/>
            <ac:spMk id="141" creationId="{D5053ECB-751E-4F34-BB2F-58F049CB3C1F}"/>
          </ac:spMkLst>
        </pc:spChg>
        <pc:spChg chg="mod">
          <ac:chgData name="Diogo Sanchez" userId="3533930695e9350f" providerId="LiveId" clId="{D5334269-99F0-45AF-ACF7-685FFE6461D9}" dt="2021-11-13T20:14:18.898" v="153"/>
          <ac:spMkLst>
            <pc:docMk/>
            <pc:sldMk cId="80146525" sldId="311"/>
            <ac:spMk id="142" creationId="{99893E96-9141-4159-9D02-2A536214FA09}"/>
          </ac:spMkLst>
        </pc:spChg>
        <pc:spChg chg="mod">
          <ac:chgData name="Diogo Sanchez" userId="3533930695e9350f" providerId="LiveId" clId="{D5334269-99F0-45AF-ACF7-685FFE6461D9}" dt="2021-11-13T20:14:18.898" v="153"/>
          <ac:spMkLst>
            <pc:docMk/>
            <pc:sldMk cId="80146525" sldId="311"/>
            <ac:spMk id="143" creationId="{CCB7E0EB-46C7-4598-A11D-E18EBE93855E}"/>
          </ac:spMkLst>
        </pc:spChg>
        <pc:spChg chg="mod">
          <ac:chgData name="Diogo Sanchez" userId="3533930695e9350f" providerId="LiveId" clId="{D5334269-99F0-45AF-ACF7-685FFE6461D9}" dt="2021-11-13T20:14:18.898" v="153"/>
          <ac:spMkLst>
            <pc:docMk/>
            <pc:sldMk cId="80146525" sldId="311"/>
            <ac:spMk id="144" creationId="{101218F1-5B83-4147-9AE3-77DA75AB97E2}"/>
          </ac:spMkLst>
        </pc:spChg>
        <pc:spChg chg="mod">
          <ac:chgData name="Diogo Sanchez" userId="3533930695e9350f" providerId="LiveId" clId="{D5334269-99F0-45AF-ACF7-685FFE6461D9}" dt="2021-11-13T20:14:18.898" v="153"/>
          <ac:spMkLst>
            <pc:docMk/>
            <pc:sldMk cId="80146525" sldId="311"/>
            <ac:spMk id="145" creationId="{2334DFB7-879C-4E40-A4E7-632A552D737C}"/>
          </ac:spMkLst>
        </pc:spChg>
        <pc:spChg chg="mod">
          <ac:chgData name="Diogo Sanchez" userId="3533930695e9350f" providerId="LiveId" clId="{D5334269-99F0-45AF-ACF7-685FFE6461D9}" dt="2021-11-13T20:14:18.898" v="153"/>
          <ac:spMkLst>
            <pc:docMk/>
            <pc:sldMk cId="80146525" sldId="311"/>
            <ac:spMk id="146" creationId="{B9EF8023-88F1-4F1D-9AAE-7EF00CE34E59}"/>
          </ac:spMkLst>
        </pc:spChg>
        <pc:spChg chg="mod">
          <ac:chgData name="Diogo Sanchez" userId="3533930695e9350f" providerId="LiveId" clId="{D5334269-99F0-45AF-ACF7-685FFE6461D9}" dt="2021-11-13T20:14:18.898" v="153"/>
          <ac:spMkLst>
            <pc:docMk/>
            <pc:sldMk cId="80146525" sldId="311"/>
            <ac:spMk id="147" creationId="{61768244-1926-456E-A0B5-117BF7F427BE}"/>
          </ac:spMkLst>
        </pc:spChg>
        <pc:spChg chg="mod">
          <ac:chgData name="Diogo Sanchez" userId="3533930695e9350f" providerId="LiveId" clId="{D5334269-99F0-45AF-ACF7-685FFE6461D9}" dt="2021-11-13T20:14:18.898" v="153"/>
          <ac:spMkLst>
            <pc:docMk/>
            <pc:sldMk cId="80146525" sldId="311"/>
            <ac:spMk id="148" creationId="{C857C547-C5CA-41F7-AD35-9939170B2CB0}"/>
          </ac:spMkLst>
        </pc:spChg>
        <pc:spChg chg="mod">
          <ac:chgData name="Diogo Sanchez" userId="3533930695e9350f" providerId="LiveId" clId="{D5334269-99F0-45AF-ACF7-685FFE6461D9}" dt="2021-11-13T20:14:18.898" v="153"/>
          <ac:spMkLst>
            <pc:docMk/>
            <pc:sldMk cId="80146525" sldId="311"/>
            <ac:spMk id="149" creationId="{3FD62EE7-9286-48B9-8A53-4EB013676A5C}"/>
          </ac:spMkLst>
        </pc:spChg>
        <pc:spChg chg="mod">
          <ac:chgData name="Diogo Sanchez" userId="3533930695e9350f" providerId="LiveId" clId="{D5334269-99F0-45AF-ACF7-685FFE6461D9}" dt="2021-11-13T20:14:18.898" v="153"/>
          <ac:spMkLst>
            <pc:docMk/>
            <pc:sldMk cId="80146525" sldId="311"/>
            <ac:spMk id="150" creationId="{A814232C-1B61-4CDD-9859-0189E6CF5EDE}"/>
          </ac:spMkLst>
        </pc:spChg>
        <pc:spChg chg="mod">
          <ac:chgData name="Diogo Sanchez" userId="3533930695e9350f" providerId="LiveId" clId="{D5334269-99F0-45AF-ACF7-685FFE6461D9}" dt="2021-11-13T20:14:18.898" v="153"/>
          <ac:spMkLst>
            <pc:docMk/>
            <pc:sldMk cId="80146525" sldId="311"/>
            <ac:spMk id="151" creationId="{784E6EE7-A230-4B75-9319-0E72271B2FF8}"/>
          </ac:spMkLst>
        </pc:spChg>
        <pc:spChg chg="mod">
          <ac:chgData name="Diogo Sanchez" userId="3533930695e9350f" providerId="LiveId" clId="{D5334269-99F0-45AF-ACF7-685FFE6461D9}" dt="2021-11-13T20:14:18.898" v="153"/>
          <ac:spMkLst>
            <pc:docMk/>
            <pc:sldMk cId="80146525" sldId="311"/>
            <ac:spMk id="152" creationId="{237ECC18-1B62-4154-BADC-913C309EADBE}"/>
          </ac:spMkLst>
        </pc:spChg>
        <pc:spChg chg="mod">
          <ac:chgData name="Diogo Sanchez" userId="3533930695e9350f" providerId="LiveId" clId="{D5334269-99F0-45AF-ACF7-685FFE6461D9}" dt="2021-11-13T20:14:18.898" v="153"/>
          <ac:spMkLst>
            <pc:docMk/>
            <pc:sldMk cId="80146525" sldId="311"/>
            <ac:spMk id="153" creationId="{F9115CA8-0D96-4DD6-8170-DFAF29E72F1F}"/>
          </ac:spMkLst>
        </pc:spChg>
        <pc:spChg chg="mod">
          <ac:chgData name="Diogo Sanchez" userId="3533930695e9350f" providerId="LiveId" clId="{D5334269-99F0-45AF-ACF7-685FFE6461D9}" dt="2021-11-13T20:14:18.898" v="153"/>
          <ac:spMkLst>
            <pc:docMk/>
            <pc:sldMk cId="80146525" sldId="311"/>
            <ac:spMk id="154" creationId="{E87AC479-6781-45E7-BEC2-372A39BA345A}"/>
          </ac:spMkLst>
        </pc:spChg>
        <pc:spChg chg="mod">
          <ac:chgData name="Diogo Sanchez" userId="3533930695e9350f" providerId="LiveId" clId="{D5334269-99F0-45AF-ACF7-685FFE6461D9}" dt="2021-11-13T20:14:18.898" v="153"/>
          <ac:spMkLst>
            <pc:docMk/>
            <pc:sldMk cId="80146525" sldId="311"/>
            <ac:spMk id="155" creationId="{1AAEA5A5-0549-4F06-8317-73292F3E5F9D}"/>
          </ac:spMkLst>
        </pc:spChg>
        <pc:spChg chg="mod">
          <ac:chgData name="Diogo Sanchez" userId="3533930695e9350f" providerId="LiveId" clId="{D5334269-99F0-45AF-ACF7-685FFE6461D9}" dt="2021-11-13T20:14:18.898" v="153"/>
          <ac:spMkLst>
            <pc:docMk/>
            <pc:sldMk cId="80146525" sldId="311"/>
            <ac:spMk id="156" creationId="{4E6373E9-DFC9-4005-9166-B742E641ABFA}"/>
          </ac:spMkLst>
        </pc:spChg>
        <pc:spChg chg="mod">
          <ac:chgData name="Diogo Sanchez" userId="3533930695e9350f" providerId="LiveId" clId="{D5334269-99F0-45AF-ACF7-685FFE6461D9}" dt="2021-11-13T20:14:18.898" v="153"/>
          <ac:spMkLst>
            <pc:docMk/>
            <pc:sldMk cId="80146525" sldId="311"/>
            <ac:spMk id="157" creationId="{FBAF928F-698E-4B0C-95BE-62EEFA82E481}"/>
          </ac:spMkLst>
        </pc:spChg>
        <pc:spChg chg="mod">
          <ac:chgData name="Diogo Sanchez" userId="3533930695e9350f" providerId="LiveId" clId="{D5334269-99F0-45AF-ACF7-685FFE6461D9}" dt="2021-11-13T20:14:18.898" v="153"/>
          <ac:spMkLst>
            <pc:docMk/>
            <pc:sldMk cId="80146525" sldId="311"/>
            <ac:spMk id="158" creationId="{DABB6B3B-C95A-4127-A49C-BBCFA06B557A}"/>
          </ac:spMkLst>
        </pc:spChg>
        <pc:spChg chg="mod">
          <ac:chgData name="Diogo Sanchez" userId="3533930695e9350f" providerId="LiveId" clId="{D5334269-99F0-45AF-ACF7-685FFE6461D9}" dt="2021-11-13T20:14:18.898" v="153"/>
          <ac:spMkLst>
            <pc:docMk/>
            <pc:sldMk cId="80146525" sldId="311"/>
            <ac:spMk id="159" creationId="{D18607E3-70CF-4F98-9880-8A48BC3209D9}"/>
          </ac:spMkLst>
        </pc:spChg>
        <pc:spChg chg="mod">
          <ac:chgData name="Diogo Sanchez" userId="3533930695e9350f" providerId="LiveId" clId="{D5334269-99F0-45AF-ACF7-685FFE6461D9}" dt="2021-11-13T20:14:18.898" v="153"/>
          <ac:spMkLst>
            <pc:docMk/>
            <pc:sldMk cId="80146525" sldId="311"/>
            <ac:spMk id="160" creationId="{3C226ACC-FF84-4177-8B8C-476C8FFB5C53}"/>
          </ac:spMkLst>
        </pc:spChg>
        <pc:spChg chg="mod">
          <ac:chgData name="Diogo Sanchez" userId="3533930695e9350f" providerId="LiveId" clId="{D5334269-99F0-45AF-ACF7-685FFE6461D9}" dt="2021-11-13T20:14:18.898" v="153"/>
          <ac:spMkLst>
            <pc:docMk/>
            <pc:sldMk cId="80146525" sldId="311"/>
            <ac:spMk id="161" creationId="{378731D1-D193-4EE9-B78E-67EF9A9C5D95}"/>
          </ac:spMkLst>
        </pc:spChg>
        <pc:spChg chg="mod">
          <ac:chgData name="Diogo Sanchez" userId="3533930695e9350f" providerId="LiveId" clId="{D5334269-99F0-45AF-ACF7-685FFE6461D9}" dt="2021-11-13T20:14:18.898" v="153"/>
          <ac:spMkLst>
            <pc:docMk/>
            <pc:sldMk cId="80146525" sldId="311"/>
            <ac:spMk id="162" creationId="{D3B6B5CA-8F89-4AEF-916C-E58EBD1A90D7}"/>
          </ac:spMkLst>
        </pc:spChg>
        <pc:spChg chg="mod">
          <ac:chgData name="Diogo Sanchez" userId="3533930695e9350f" providerId="LiveId" clId="{D5334269-99F0-45AF-ACF7-685FFE6461D9}" dt="2021-11-13T20:14:18.898" v="153"/>
          <ac:spMkLst>
            <pc:docMk/>
            <pc:sldMk cId="80146525" sldId="311"/>
            <ac:spMk id="163" creationId="{531D4274-96E1-40D8-AE0B-67E3848BAE40}"/>
          </ac:spMkLst>
        </pc:spChg>
        <pc:spChg chg="mod">
          <ac:chgData name="Diogo Sanchez" userId="3533930695e9350f" providerId="LiveId" clId="{D5334269-99F0-45AF-ACF7-685FFE6461D9}" dt="2021-11-13T20:14:18.898" v="153"/>
          <ac:spMkLst>
            <pc:docMk/>
            <pc:sldMk cId="80146525" sldId="311"/>
            <ac:spMk id="164" creationId="{219AFD59-2151-4203-8921-7E3C2E6CE37A}"/>
          </ac:spMkLst>
        </pc:spChg>
        <pc:spChg chg="mod">
          <ac:chgData name="Diogo Sanchez" userId="3533930695e9350f" providerId="LiveId" clId="{D5334269-99F0-45AF-ACF7-685FFE6461D9}" dt="2021-11-13T20:14:18.898" v="153"/>
          <ac:spMkLst>
            <pc:docMk/>
            <pc:sldMk cId="80146525" sldId="311"/>
            <ac:spMk id="165" creationId="{72483105-B643-4B70-A469-CF071431F9B9}"/>
          </ac:spMkLst>
        </pc:spChg>
        <pc:spChg chg="mod">
          <ac:chgData name="Diogo Sanchez" userId="3533930695e9350f" providerId="LiveId" clId="{D5334269-99F0-45AF-ACF7-685FFE6461D9}" dt="2021-11-13T20:14:18.898" v="153"/>
          <ac:spMkLst>
            <pc:docMk/>
            <pc:sldMk cId="80146525" sldId="311"/>
            <ac:spMk id="166" creationId="{7897680C-B280-4054-BEA9-554A92570E00}"/>
          </ac:spMkLst>
        </pc:spChg>
        <pc:spChg chg="mod">
          <ac:chgData name="Diogo Sanchez" userId="3533930695e9350f" providerId="LiveId" clId="{D5334269-99F0-45AF-ACF7-685FFE6461D9}" dt="2021-11-13T20:14:18.898" v="153"/>
          <ac:spMkLst>
            <pc:docMk/>
            <pc:sldMk cId="80146525" sldId="311"/>
            <ac:spMk id="167" creationId="{4DF00946-D71A-4F5B-B993-1AD7995E7723}"/>
          </ac:spMkLst>
        </pc:spChg>
        <pc:spChg chg="mod">
          <ac:chgData name="Diogo Sanchez" userId="3533930695e9350f" providerId="LiveId" clId="{D5334269-99F0-45AF-ACF7-685FFE6461D9}" dt="2021-11-13T20:14:18.898" v="153"/>
          <ac:spMkLst>
            <pc:docMk/>
            <pc:sldMk cId="80146525" sldId="311"/>
            <ac:spMk id="168" creationId="{69ED307E-3A35-4053-B72B-24AD27193B7C}"/>
          </ac:spMkLst>
        </pc:spChg>
        <pc:spChg chg="mod">
          <ac:chgData name="Diogo Sanchez" userId="3533930695e9350f" providerId="LiveId" clId="{D5334269-99F0-45AF-ACF7-685FFE6461D9}" dt="2021-11-13T20:14:18.898" v="153"/>
          <ac:spMkLst>
            <pc:docMk/>
            <pc:sldMk cId="80146525" sldId="311"/>
            <ac:spMk id="169" creationId="{81A5EE77-A50E-4161-96C4-27A99595A442}"/>
          </ac:spMkLst>
        </pc:spChg>
        <pc:spChg chg="mod">
          <ac:chgData name="Diogo Sanchez" userId="3533930695e9350f" providerId="LiveId" clId="{D5334269-99F0-45AF-ACF7-685FFE6461D9}" dt="2021-11-13T20:14:18.898" v="153"/>
          <ac:spMkLst>
            <pc:docMk/>
            <pc:sldMk cId="80146525" sldId="311"/>
            <ac:spMk id="170" creationId="{2AC3D760-A4CA-4018-8BF8-22405AC58924}"/>
          </ac:spMkLst>
        </pc:spChg>
        <pc:spChg chg="mod">
          <ac:chgData name="Diogo Sanchez" userId="3533930695e9350f" providerId="LiveId" clId="{D5334269-99F0-45AF-ACF7-685FFE6461D9}" dt="2021-11-13T20:14:18.898" v="153"/>
          <ac:spMkLst>
            <pc:docMk/>
            <pc:sldMk cId="80146525" sldId="311"/>
            <ac:spMk id="171" creationId="{5452097F-6FBB-456A-99B8-36A4447FCAD3}"/>
          </ac:spMkLst>
        </pc:spChg>
        <pc:spChg chg="mod">
          <ac:chgData name="Diogo Sanchez" userId="3533930695e9350f" providerId="LiveId" clId="{D5334269-99F0-45AF-ACF7-685FFE6461D9}" dt="2021-11-13T20:14:18.898" v="153"/>
          <ac:spMkLst>
            <pc:docMk/>
            <pc:sldMk cId="80146525" sldId="311"/>
            <ac:spMk id="172" creationId="{EEA8B456-40C5-490A-B50A-A79C38A970AF}"/>
          </ac:spMkLst>
        </pc:spChg>
        <pc:spChg chg="mod">
          <ac:chgData name="Diogo Sanchez" userId="3533930695e9350f" providerId="LiveId" clId="{D5334269-99F0-45AF-ACF7-685FFE6461D9}" dt="2021-11-13T20:14:18.898" v="153"/>
          <ac:spMkLst>
            <pc:docMk/>
            <pc:sldMk cId="80146525" sldId="311"/>
            <ac:spMk id="173" creationId="{4F7B3021-F2E7-420B-909A-0D5CB306B82B}"/>
          </ac:spMkLst>
        </pc:spChg>
        <pc:spChg chg="mod">
          <ac:chgData name="Diogo Sanchez" userId="3533930695e9350f" providerId="LiveId" clId="{D5334269-99F0-45AF-ACF7-685FFE6461D9}" dt="2021-11-13T20:14:18.898" v="153"/>
          <ac:spMkLst>
            <pc:docMk/>
            <pc:sldMk cId="80146525" sldId="311"/>
            <ac:spMk id="174" creationId="{9548699A-CC48-458F-ACF3-128A0AD898B1}"/>
          </ac:spMkLst>
        </pc:spChg>
        <pc:spChg chg="mod">
          <ac:chgData name="Diogo Sanchez" userId="3533930695e9350f" providerId="LiveId" clId="{D5334269-99F0-45AF-ACF7-685FFE6461D9}" dt="2021-11-13T20:14:18.898" v="153"/>
          <ac:spMkLst>
            <pc:docMk/>
            <pc:sldMk cId="80146525" sldId="311"/>
            <ac:spMk id="175" creationId="{5BFB0FC8-63D0-4B6B-93CB-B49514A9F137}"/>
          </ac:spMkLst>
        </pc:spChg>
        <pc:spChg chg="mod">
          <ac:chgData name="Diogo Sanchez" userId="3533930695e9350f" providerId="LiveId" clId="{D5334269-99F0-45AF-ACF7-685FFE6461D9}" dt="2021-11-13T20:14:18.898" v="153"/>
          <ac:spMkLst>
            <pc:docMk/>
            <pc:sldMk cId="80146525" sldId="311"/>
            <ac:spMk id="176" creationId="{17FB0527-96A7-4743-9967-8F385AF57B13}"/>
          </ac:spMkLst>
        </pc:spChg>
        <pc:spChg chg="mod">
          <ac:chgData name="Diogo Sanchez" userId="3533930695e9350f" providerId="LiveId" clId="{D5334269-99F0-45AF-ACF7-685FFE6461D9}" dt="2021-11-13T20:14:18.898" v="153"/>
          <ac:spMkLst>
            <pc:docMk/>
            <pc:sldMk cId="80146525" sldId="311"/>
            <ac:spMk id="177" creationId="{CD5060B5-284D-4A8A-BA9B-6AFE8B428027}"/>
          </ac:spMkLst>
        </pc:spChg>
        <pc:spChg chg="mod">
          <ac:chgData name="Diogo Sanchez" userId="3533930695e9350f" providerId="LiveId" clId="{D5334269-99F0-45AF-ACF7-685FFE6461D9}" dt="2021-11-13T20:14:18.898" v="153"/>
          <ac:spMkLst>
            <pc:docMk/>
            <pc:sldMk cId="80146525" sldId="311"/>
            <ac:spMk id="178" creationId="{BB266453-D62E-4B77-8673-6095DA5B5856}"/>
          </ac:spMkLst>
        </pc:spChg>
        <pc:spChg chg="mod">
          <ac:chgData name="Diogo Sanchez" userId="3533930695e9350f" providerId="LiveId" clId="{D5334269-99F0-45AF-ACF7-685FFE6461D9}" dt="2021-11-13T20:14:18.898" v="153"/>
          <ac:spMkLst>
            <pc:docMk/>
            <pc:sldMk cId="80146525" sldId="311"/>
            <ac:spMk id="179" creationId="{198B1E08-FF87-4BF6-8EDC-E1689BF484C6}"/>
          </ac:spMkLst>
        </pc:spChg>
        <pc:spChg chg="mod">
          <ac:chgData name="Diogo Sanchez" userId="3533930695e9350f" providerId="LiveId" clId="{D5334269-99F0-45AF-ACF7-685FFE6461D9}" dt="2021-11-13T20:14:18.898" v="153"/>
          <ac:spMkLst>
            <pc:docMk/>
            <pc:sldMk cId="80146525" sldId="311"/>
            <ac:spMk id="180" creationId="{070E227D-A05E-4ADB-B914-FF6320F9753A}"/>
          </ac:spMkLst>
        </pc:spChg>
        <pc:spChg chg="mod">
          <ac:chgData name="Diogo Sanchez" userId="3533930695e9350f" providerId="LiveId" clId="{D5334269-99F0-45AF-ACF7-685FFE6461D9}" dt="2021-11-13T20:14:18.898" v="153"/>
          <ac:spMkLst>
            <pc:docMk/>
            <pc:sldMk cId="80146525" sldId="311"/>
            <ac:spMk id="181" creationId="{95D16606-F513-4D47-85B7-A7D8C17F43B1}"/>
          </ac:spMkLst>
        </pc:spChg>
        <pc:spChg chg="mod">
          <ac:chgData name="Diogo Sanchez" userId="3533930695e9350f" providerId="LiveId" clId="{D5334269-99F0-45AF-ACF7-685FFE6461D9}" dt="2021-11-13T20:14:18.898" v="153"/>
          <ac:spMkLst>
            <pc:docMk/>
            <pc:sldMk cId="80146525" sldId="311"/>
            <ac:spMk id="182" creationId="{2505BBF3-1DDC-4B6B-99BF-3FD40400C5A0}"/>
          </ac:spMkLst>
        </pc:spChg>
        <pc:spChg chg="mod">
          <ac:chgData name="Diogo Sanchez" userId="3533930695e9350f" providerId="LiveId" clId="{D5334269-99F0-45AF-ACF7-685FFE6461D9}" dt="2021-11-13T20:14:18.898" v="153"/>
          <ac:spMkLst>
            <pc:docMk/>
            <pc:sldMk cId="80146525" sldId="311"/>
            <ac:spMk id="183" creationId="{8DFCB1B8-D1C0-4568-B545-B9DDEC22EDEA}"/>
          </ac:spMkLst>
        </pc:spChg>
        <pc:spChg chg="mod">
          <ac:chgData name="Diogo Sanchez" userId="3533930695e9350f" providerId="LiveId" clId="{D5334269-99F0-45AF-ACF7-685FFE6461D9}" dt="2021-11-13T20:14:18.898" v="153"/>
          <ac:spMkLst>
            <pc:docMk/>
            <pc:sldMk cId="80146525" sldId="311"/>
            <ac:spMk id="184" creationId="{3FF19086-FF44-46EC-A32B-872398EDA5E2}"/>
          </ac:spMkLst>
        </pc:spChg>
        <pc:spChg chg="mod">
          <ac:chgData name="Diogo Sanchez" userId="3533930695e9350f" providerId="LiveId" clId="{D5334269-99F0-45AF-ACF7-685FFE6461D9}" dt="2021-11-13T20:14:18.898" v="153"/>
          <ac:spMkLst>
            <pc:docMk/>
            <pc:sldMk cId="80146525" sldId="311"/>
            <ac:spMk id="185" creationId="{968B1C6E-0D37-49E5-82E7-457A2D886B79}"/>
          </ac:spMkLst>
        </pc:spChg>
        <pc:spChg chg="mod">
          <ac:chgData name="Diogo Sanchez" userId="3533930695e9350f" providerId="LiveId" clId="{D5334269-99F0-45AF-ACF7-685FFE6461D9}" dt="2021-11-13T20:14:18.898" v="153"/>
          <ac:spMkLst>
            <pc:docMk/>
            <pc:sldMk cId="80146525" sldId="311"/>
            <ac:spMk id="186" creationId="{00F86DFF-CA91-4B3F-A013-761FAA33782B}"/>
          </ac:spMkLst>
        </pc:spChg>
        <pc:spChg chg="mod">
          <ac:chgData name="Diogo Sanchez" userId="3533930695e9350f" providerId="LiveId" clId="{D5334269-99F0-45AF-ACF7-685FFE6461D9}" dt="2021-11-13T20:14:18.898" v="153"/>
          <ac:spMkLst>
            <pc:docMk/>
            <pc:sldMk cId="80146525" sldId="311"/>
            <ac:spMk id="187" creationId="{06AD5ACF-9383-43D2-A4E3-E6DA3357AE54}"/>
          </ac:spMkLst>
        </pc:spChg>
        <pc:spChg chg="mod">
          <ac:chgData name="Diogo Sanchez" userId="3533930695e9350f" providerId="LiveId" clId="{D5334269-99F0-45AF-ACF7-685FFE6461D9}" dt="2021-11-13T20:14:18.898" v="153"/>
          <ac:spMkLst>
            <pc:docMk/>
            <pc:sldMk cId="80146525" sldId="311"/>
            <ac:spMk id="188" creationId="{E3CF2015-705E-4B93-8F39-8473AA2912D4}"/>
          </ac:spMkLst>
        </pc:spChg>
        <pc:spChg chg="mod">
          <ac:chgData name="Diogo Sanchez" userId="3533930695e9350f" providerId="LiveId" clId="{D5334269-99F0-45AF-ACF7-685FFE6461D9}" dt="2021-11-13T20:14:18.898" v="153"/>
          <ac:spMkLst>
            <pc:docMk/>
            <pc:sldMk cId="80146525" sldId="311"/>
            <ac:spMk id="189" creationId="{DB28F3BD-E7EE-4A88-8601-74CE3E79FA92}"/>
          </ac:spMkLst>
        </pc:spChg>
        <pc:spChg chg="mod">
          <ac:chgData name="Diogo Sanchez" userId="3533930695e9350f" providerId="LiveId" clId="{D5334269-99F0-45AF-ACF7-685FFE6461D9}" dt="2021-11-13T20:14:18.898" v="153"/>
          <ac:spMkLst>
            <pc:docMk/>
            <pc:sldMk cId="80146525" sldId="311"/>
            <ac:spMk id="190" creationId="{1A5ECD68-3AE3-47E2-B7EB-BE0479FA75F6}"/>
          </ac:spMkLst>
        </pc:spChg>
        <pc:spChg chg="mod">
          <ac:chgData name="Diogo Sanchez" userId="3533930695e9350f" providerId="LiveId" clId="{D5334269-99F0-45AF-ACF7-685FFE6461D9}" dt="2021-11-13T20:14:18.898" v="153"/>
          <ac:spMkLst>
            <pc:docMk/>
            <pc:sldMk cId="80146525" sldId="311"/>
            <ac:spMk id="191" creationId="{3C4ED09C-6193-423E-A528-9DB3EF084C87}"/>
          </ac:spMkLst>
        </pc:spChg>
        <pc:spChg chg="mod">
          <ac:chgData name="Diogo Sanchez" userId="3533930695e9350f" providerId="LiveId" clId="{D5334269-99F0-45AF-ACF7-685FFE6461D9}" dt="2021-11-13T20:14:18.898" v="153"/>
          <ac:spMkLst>
            <pc:docMk/>
            <pc:sldMk cId="80146525" sldId="311"/>
            <ac:spMk id="192" creationId="{45AB3A02-DB82-458E-BAAF-FFAF84B9D146}"/>
          </ac:spMkLst>
        </pc:spChg>
        <pc:spChg chg="mod">
          <ac:chgData name="Diogo Sanchez" userId="3533930695e9350f" providerId="LiveId" clId="{D5334269-99F0-45AF-ACF7-685FFE6461D9}" dt="2021-11-13T20:14:18.898" v="153"/>
          <ac:spMkLst>
            <pc:docMk/>
            <pc:sldMk cId="80146525" sldId="311"/>
            <ac:spMk id="193" creationId="{5BECF943-6D61-4755-848C-CB717CE37EAB}"/>
          </ac:spMkLst>
        </pc:spChg>
        <pc:spChg chg="mod">
          <ac:chgData name="Diogo Sanchez" userId="3533930695e9350f" providerId="LiveId" clId="{D5334269-99F0-45AF-ACF7-685FFE6461D9}" dt="2021-11-13T20:14:18.898" v="153"/>
          <ac:spMkLst>
            <pc:docMk/>
            <pc:sldMk cId="80146525" sldId="311"/>
            <ac:spMk id="194" creationId="{33BD2AF9-4504-445F-9BAE-37A1D1631549}"/>
          </ac:spMkLst>
        </pc:spChg>
        <pc:spChg chg="mod">
          <ac:chgData name="Diogo Sanchez" userId="3533930695e9350f" providerId="LiveId" clId="{D5334269-99F0-45AF-ACF7-685FFE6461D9}" dt="2021-11-13T20:14:18.898" v="153"/>
          <ac:spMkLst>
            <pc:docMk/>
            <pc:sldMk cId="80146525" sldId="311"/>
            <ac:spMk id="195" creationId="{DB8FEBAA-B119-4230-B89B-479AF4713CDB}"/>
          </ac:spMkLst>
        </pc:spChg>
        <pc:spChg chg="mod">
          <ac:chgData name="Diogo Sanchez" userId="3533930695e9350f" providerId="LiveId" clId="{D5334269-99F0-45AF-ACF7-685FFE6461D9}" dt="2021-11-13T20:14:18.898" v="153"/>
          <ac:spMkLst>
            <pc:docMk/>
            <pc:sldMk cId="80146525" sldId="311"/>
            <ac:spMk id="196" creationId="{97468BDC-726C-4EC0-8AE0-A42DDC9E996A}"/>
          </ac:spMkLst>
        </pc:spChg>
        <pc:spChg chg="mod">
          <ac:chgData name="Diogo Sanchez" userId="3533930695e9350f" providerId="LiveId" clId="{D5334269-99F0-45AF-ACF7-685FFE6461D9}" dt="2021-11-13T20:14:18.898" v="153"/>
          <ac:spMkLst>
            <pc:docMk/>
            <pc:sldMk cId="80146525" sldId="311"/>
            <ac:spMk id="197" creationId="{43419223-4A04-4E94-8B71-5681B331EFCF}"/>
          </ac:spMkLst>
        </pc:spChg>
        <pc:spChg chg="mod">
          <ac:chgData name="Diogo Sanchez" userId="3533930695e9350f" providerId="LiveId" clId="{D5334269-99F0-45AF-ACF7-685FFE6461D9}" dt="2021-11-13T20:14:18.898" v="153"/>
          <ac:spMkLst>
            <pc:docMk/>
            <pc:sldMk cId="80146525" sldId="311"/>
            <ac:spMk id="198" creationId="{3D564D49-D1F5-4C2E-9C1D-8B56886CF446}"/>
          </ac:spMkLst>
        </pc:spChg>
        <pc:spChg chg="mod">
          <ac:chgData name="Diogo Sanchez" userId="3533930695e9350f" providerId="LiveId" clId="{D5334269-99F0-45AF-ACF7-685FFE6461D9}" dt="2021-11-13T20:14:18.898" v="153"/>
          <ac:spMkLst>
            <pc:docMk/>
            <pc:sldMk cId="80146525" sldId="311"/>
            <ac:spMk id="199" creationId="{88076DDD-C151-4DEE-AF14-0DE63A4969A4}"/>
          </ac:spMkLst>
        </pc:spChg>
        <pc:spChg chg="mod">
          <ac:chgData name="Diogo Sanchez" userId="3533930695e9350f" providerId="LiveId" clId="{D5334269-99F0-45AF-ACF7-685FFE6461D9}" dt="2021-11-13T20:14:18.898" v="153"/>
          <ac:spMkLst>
            <pc:docMk/>
            <pc:sldMk cId="80146525" sldId="311"/>
            <ac:spMk id="200" creationId="{2BD4834F-E8FB-461E-99E5-8CEDC6C809BE}"/>
          </ac:spMkLst>
        </pc:spChg>
        <pc:spChg chg="mod">
          <ac:chgData name="Diogo Sanchez" userId="3533930695e9350f" providerId="LiveId" clId="{D5334269-99F0-45AF-ACF7-685FFE6461D9}" dt="2021-11-13T20:14:18.898" v="153"/>
          <ac:spMkLst>
            <pc:docMk/>
            <pc:sldMk cId="80146525" sldId="311"/>
            <ac:spMk id="201" creationId="{57234270-8BD5-4D70-A73C-F2D8E5D59851}"/>
          </ac:spMkLst>
        </pc:spChg>
        <pc:spChg chg="mod">
          <ac:chgData name="Diogo Sanchez" userId="3533930695e9350f" providerId="LiveId" clId="{D5334269-99F0-45AF-ACF7-685FFE6461D9}" dt="2021-11-13T20:14:18.898" v="153"/>
          <ac:spMkLst>
            <pc:docMk/>
            <pc:sldMk cId="80146525" sldId="311"/>
            <ac:spMk id="202" creationId="{62EEFA87-2437-4FB4-9E07-447E4A610678}"/>
          </ac:spMkLst>
        </pc:spChg>
        <pc:spChg chg="mod">
          <ac:chgData name="Diogo Sanchez" userId="3533930695e9350f" providerId="LiveId" clId="{D5334269-99F0-45AF-ACF7-685FFE6461D9}" dt="2021-11-13T20:14:18.898" v="153"/>
          <ac:spMkLst>
            <pc:docMk/>
            <pc:sldMk cId="80146525" sldId="311"/>
            <ac:spMk id="203" creationId="{FA21057B-0FE6-4BB3-87E2-A8ECA36AD4AC}"/>
          </ac:spMkLst>
        </pc:spChg>
        <pc:spChg chg="mod">
          <ac:chgData name="Diogo Sanchez" userId="3533930695e9350f" providerId="LiveId" clId="{D5334269-99F0-45AF-ACF7-685FFE6461D9}" dt="2021-11-13T20:14:18.898" v="153"/>
          <ac:spMkLst>
            <pc:docMk/>
            <pc:sldMk cId="80146525" sldId="311"/>
            <ac:spMk id="204" creationId="{C8838E2F-EB41-4897-88A5-8C79D90953D0}"/>
          </ac:spMkLst>
        </pc:spChg>
        <pc:grpChg chg="add mod">
          <ac:chgData name="Diogo Sanchez" userId="3533930695e9350f" providerId="LiveId" clId="{D5334269-99F0-45AF-ACF7-685FFE6461D9}" dt="2021-11-13T20:14:30.524" v="156" actId="14100"/>
          <ac:grpSpMkLst>
            <pc:docMk/>
            <pc:sldMk cId="80146525" sldId="311"/>
            <ac:grpSpMk id="75" creationId="{7F88EFA2-AD47-49D3-8BE7-435ABECFD5AE}"/>
          </ac:grpSpMkLst>
        </pc:grpChg>
      </pc:sldChg>
      <pc:sldChg chg="addSp modSp mod">
        <pc:chgData name="Diogo Sanchez" userId="3533930695e9350f" providerId="LiveId" clId="{D5334269-99F0-45AF-ACF7-685FFE6461D9}" dt="2021-11-13T20:15:37.729" v="168" actId="1076"/>
        <pc:sldMkLst>
          <pc:docMk/>
          <pc:sldMk cId="1015206313" sldId="312"/>
        </pc:sldMkLst>
        <pc:spChg chg="mod">
          <ac:chgData name="Diogo Sanchez" userId="3533930695e9350f" providerId="LiveId" clId="{D5334269-99F0-45AF-ACF7-685FFE6461D9}" dt="2021-11-13T20:13:24.189" v="143"/>
          <ac:spMkLst>
            <pc:docMk/>
            <pc:sldMk cId="1015206313" sldId="312"/>
            <ac:spMk id="15" creationId="{25E4BAF6-C449-41A1-BD4B-3419831527CC}"/>
          </ac:spMkLst>
        </pc:spChg>
        <pc:spChg chg="mod">
          <ac:chgData name="Diogo Sanchez" userId="3533930695e9350f" providerId="LiveId" clId="{D5334269-99F0-45AF-ACF7-685FFE6461D9}" dt="2021-11-13T20:13:24.189" v="143"/>
          <ac:spMkLst>
            <pc:docMk/>
            <pc:sldMk cId="1015206313" sldId="312"/>
            <ac:spMk id="16" creationId="{6DF88CF1-9971-4506-9E3C-0029667C5C59}"/>
          </ac:spMkLst>
        </pc:spChg>
        <pc:spChg chg="mod">
          <ac:chgData name="Diogo Sanchez" userId="3533930695e9350f" providerId="LiveId" clId="{D5334269-99F0-45AF-ACF7-685FFE6461D9}" dt="2021-11-13T20:13:24.189" v="143"/>
          <ac:spMkLst>
            <pc:docMk/>
            <pc:sldMk cId="1015206313" sldId="312"/>
            <ac:spMk id="17" creationId="{7A924361-EE26-4987-805C-CDA55726DA47}"/>
          </ac:spMkLst>
        </pc:spChg>
        <pc:spChg chg="mod">
          <ac:chgData name="Diogo Sanchez" userId="3533930695e9350f" providerId="LiveId" clId="{D5334269-99F0-45AF-ACF7-685FFE6461D9}" dt="2021-11-13T20:13:24.189" v="143"/>
          <ac:spMkLst>
            <pc:docMk/>
            <pc:sldMk cId="1015206313" sldId="312"/>
            <ac:spMk id="18" creationId="{5CFF81CF-74FF-4B7D-9D0E-2ACDB4D3B9AE}"/>
          </ac:spMkLst>
        </pc:spChg>
        <pc:spChg chg="mod">
          <ac:chgData name="Diogo Sanchez" userId="3533930695e9350f" providerId="LiveId" clId="{D5334269-99F0-45AF-ACF7-685FFE6461D9}" dt="2021-11-13T20:13:24.189" v="143"/>
          <ac:spMkLst>
            <pc:docMk/>
            <pc:sldMk cId="1015206313" sldId="312"/>
            <ac:spMk id="19" creationId="{047265AE-DE9E-48E1-830F-C69DA26279F9}"/>
          </ac:spMkLst>
        </pc:spChg>
        <pc:spChg chg="mod">
          <ac:chgData name="Diogo Sanchez" userId="3533930695e9350f" providerId="LiveId" clId="{D5334269-99F0-45AF-ACF7-685FFE6461D9}" dt="2021-11-13T20:13:24.189" v="143"/>
          <ac:spMkLst>
            <pc:docMk/>
            <pc:sldMk cId="1015206313" sldId="312"/>
            <ac:spMk id="20" creationId="{64286C5C-485D-4E70-B0AF-9832DD365184}"/>
          </ac:spMkLst>
        </pc:spChg>
        <pc:spChg chg="mod">
          <ac:chgData name="Diogo Sanchez" userId="3533930695e9350f" providerId="LiveId" clId="{D5334269-99F0-45AF-ACF7-685FFE6461D9}" dt="2021-11-13T20:13:24.189" v="143"/>
          <ac:spMkLst>
            <pc:docMk/>
            <pc:sldMk cId="1015206313" sldId="312"/>
            <ac:spMk id="21" creationId="{D9378A57-637F-43E0-BA10-D66E30AD7424}"/>
          </ac:spMkLst>
        </pc:spChg>
        <pc:spChg chg="mod">
          <ac:chgData name="Diogo Sanchez" userId="3533930695e9350f" providerId="LiveId" clId="{D5334269-99F0-45AF-ACF7-685FFE6461D9}" dt="2021-11-13T20:13:24.189" v="143"/>
          <ac:spMkLst>
            <pc:docMk/>
            <pc:sldMk cId="1015206313" sldId="312"/>
            <ac:spMk id="22" creationId="{2958EED7-E094-4621-BC72-A17E71E27B0E}"/>
          </ac:spMkLst>
        </pc:spChg>
        <pc:spChg chg="mod">
          <ac:chgData name="Diogo Sanchez" userId="3533930695e9350f" providerId="LiveId" clId="{D5334269-99F0-45AF-ACF7-685FFE6461D9}" dt="2021-11-13T20:13:24.189" v="143"/>
          <ac:spMkLst>
            <pc:docMk/>
            <pc:sldMk cId="1015206313" sldId="312"/>
            <ac:spMk id="23" creationId="{83F98853-9D24-4796-AB94-367160A41D86}"/>
          </ac:spMkLst>
        </pc:spChg>
        <pc:spChg chg="mod">
          <ac:chgData name="Diogo Sanchez" userId="3533930695e9350f" providerId="LiveId" clId="{D5334269-99F0-45AF-ACF7-685FFE6461D9}" dt="2021-11-13T20:13:24.189" v="143"/>
          <ac:spMkLst>
            <pc:docMk/>
            <pc:sldMk cId="1015206313" sldId="312"/>
            <ac:spMk id="24" creationId="{7301AD0B-0E29-46EC-818F-2C39E1698CA6}"/>
          </ac:spMkLst>
        </pc:spChg>
        <pc:spChg chg="mod">
          <ac:chgData name="Diogo Sanchez" userId="3533930695e9350f" providerId="LiveId" clId="{D5334269-99F0-45AF-ACF7-685FFE6461D9}" dt="2021-11-13T20:13:24.189" v="143"/>
          <ac:spMkLst>
            <pc:docMk/>
            <pc:sldMk cId="1015206313" sldId="312"/>
            <ac:spMk id="25" creationId="{EEDA57D1-A3B8-414F-890F-432D9D2E5845}"/>
          </ac:spMkLst>
        </pc:spChg>
        <pc:spChg chg="mod">
          <ac:chgData name="Diogo Sanchez" userId="3533930695e9350f" providerId="LiveId" clId="{D5334269-99F0-45AF-ACF7-685FFE6461D9}" dt="2021-11-13T20:13:24.189" v="143"/>
          <ac:spMkLst>
            <pc:docMk/>
            <pc:sldMk cId="1015206313" sldId="312"/>
            <ac:spMk id="27" creationId="{3C868927-A2BB-4AD5-A1E9-3CCBCD72D568}"/>
          </ac:spMkLst>
        </pc:spChg>
        <pc:spChg chg="mod">
          <ac:chgData name="Diogo Sanchez" userId="3533930695e9350f" providerId="LiveId" clId="{D5334269-99F0-45AF-ACF7-685FFE6461D9}" dt="2021-11-13T20:13:24.189" v="143"/>
          <ac:spMkLst>
            <pc:docMk/>
            <pc:sldMk cId="1015206313" sldId="312"/>
            <ac:spMk id="28" creationId="{BF20540C-7681-462D-AE90-311D181B8E06}"/>
          </ac:spMkLst>
        </pc:spChg>
        <pc:spChg chg="mod">
          <ac:chgData name="Diogo Sanchez" userId="3533930695e9350f" providerId="LiveId" clId="{D5334269-99F0-45AF-ACF7-685FFE6461D9}" dt="2021-11-13T20:13:24.189" v="143"/>
          <ac:spMkLst>
            <pc:docMk/>
            <pc:sldMk cId="1015206313" sldId="312"/>
            <ac:spMk id="29" creationId="{CE377FF8-CFF3-47E2-AF3B-53D202145CD0}"/>
          </ac:spMkLst>
        </pc:spChg>
        <pc:spChg chg="mod">
          <ac:chgData name="Diogo Sanchez" userId="3533930695e9350f" providerId="LiveId" clId="{D5334269-99F0-45AF-ACF7-685FFE6461D9}" dt="2021-11-13T20:13:24.189" v="143"/>
          <ac:spMkLst>
            <pc:docMk/>
            <pc:sldMk cId="1015206313" sldId="312"/>
            <ac:spMk id="30" creationId="{1A5ED296-E204-4EEB-AD2B-6C98F8E16DCF}"/>
          </ac:spMkLst>
        </pc:spChg>
        <pc:spChg chg="mod">
          <ac:chgData name="Diogo Sanchez" userId="3533930695e9350f" providerId="LiveId" clId="{D5334269-99F0-45AF-ACF7-685FFE6461D9}" dt="2021-11-13T20:13:24.189" v="143"/>
          <ac:spMkLst>
            <pc:docMk/>
            <pc:sldMk cId="1015206313" sldId="312"/>
            <ac:spMk id="31" creationId="{4AD78F91-35BB-4BED-976C-15DAC1A788A4}"/>
          </ac:spMkLst>
        </pc:spChg>
        <pc:spChg chg="mod">
          <ac:chgData name="Diogo Sanchez" userId="3533930695e9350f" providerId="LiveId" clId="{D5334269-99F0-45AF-ACF7-685FFE6461D9}" dt="2021-11-13T20:13:24.189" v="143"/>
          <ac:spMkLst>
            <pc:docMk/>
            <pc:sldMk cId="1015206313" sldId="312"/>
            <ac:spMk id="32" creationId="{0476A5F7-0E83-44CD-AF7A-ED9C150D6E6D}"/>
          </ac:spMkLst>
        </pc:spChg>
        <pc:spChg chg="mod">
          <ac:chgData name="Diogo Sanchez" userId="3533930695e9350f" providerId="LiveId" clId="{D5334269-99F0-45AF-ACF7-685FFE6461D9}" dt="2021-11-13T20:13:24.189" v="143"/>
          <ac:spMkLst>
            <pc:docMk/>
            <pc:sldMk cId="1015206313" sldId="312"/>
            <ac:spMk id="33" creationId="{C098247D-B757-4DE5-8D35-A177B28C6EF7}"/>
          </ac:spMkLst>
        </pc:spChg>
        <pc:spChg chg="mod">
          <ac:chgData name="Diogo Sanchez" userId="3533930695e9350f" providerId="LiveId" clId="{D5334269-99F0-45AF-ACF7-685FFE6461D9}" dt="2021-11-13T20:13:24.189" v="143"/>
          <ac:spMkLst>
            <pc:docMk/>
            <pc:sldMk cId="1015206313" sldId="312"/>
            <ac:spMk id="34" creationId="{A63C3BEB-3E6A-479F-9441-5040F9862B6A}"/>
          </ac:spMkLst>
        </pc:spChg>
        <pc:spChg chg="mod">
          <ac:chgData name="Diogo Sanchez" userId="3533930695e9350f" providerId="LiveId" clId="{D5334269-99F0-45AF-ACF7-685FFE6461D9}" dt="2021-11-13T20:13:24.189" v="143"/>
          <ac:spMkLst>
            <pc:docMk/>
            <pc:sldMk cId="1015206313" sldId="312"/>
            <ac:spMk id="35" creationId="{5816C9BB-A690-4C5B-A49D-9A541F1B8B26}"/>
          </ac:spMkLst>
        </pc:spChg>
        <pc:spChg chg="mod">
          <ac:chgData name="Diogo Sanchez" userId="3533930695e9350f" providerId="LiveId" clId="{D5334269-99F0-45AF-ACF7-685FFE6461D9}" dt="2021-11-13T20:13:24.189" v="143"/>
          <ac:spMkLst>
            <pc:docMk/>
            <pc:sldMk cId="1015206313" sldId="312"/>
            <ac:spMk id="36" creationId="{571E85C3-3B43-4883-9A14-A39B59A0B4E3}"/>
          </ac:spMkLst>
        </pc:spChg>
        <pc:spChg chg="mod">
          <ac:chgData name="Diogo Sanchez" userId="3533930695e9350f" providerId="LiveId" clId="{D5334269-99F0-45AF-ACF7-685FFE6461D9}" dt="2021-11-13T20:13:24.189" v="143"/>
          <ac:spMkLst>
            <pc:docMk/>
            <pc:sldMk cId="1015206313" sldId="312"/>
            <ac:spMk id="37" creationId="{4C19081C-03F6-4EEA-A329-5E0F54D6C0F6}"/>
          </ac:spMkLst>
        </pc:spChg>
        <pc:spChg chg="mod">
          <ac:chgData name="Diogo Sanchez" userId="3533930695e9350f" providerId="LiveId" clId="{D5334269-99F0-45AF-ACF7-685FFE6461D9}" dt="2021-11-13T20:13:24.189" v="143"/>
          <ac:spMkLst>
            <pc:docMk/>
            <pc:sldMk cId="1015206313" sldId="312"/>
            <ac:spMk id="39" creationId="{2AB38BCA-BF5A-446D-9208-D15E1388E1C3}"/>
          </ac:spMkLst>
        </pc:spChg>
        <pc:spChg chg="mod">
          <ac:chgData name="Diogo Sanchez" userId="3533930695e9350f" providerId="LiveId" clId="{D5334269-99F0-45AF-ACF7-685FFE6461D9}" dt="2021-11-13T20:13:24.189" v="143"/>
          <ac:spMkLst>
            <pc:docMk/>
            <pc:sldMk cId="1015206313" sldId="312"/>
            <ac:spMk id="40" creationId="{9081D2F9-F1AA-45C9-8B96-0BC04FA5E750}"/>
          </ac:spMkLst>
        </pc:spChg>
        <pc:spChg chg="mod">
          <ac:chgData name="Diogo Sanchez" userId="3533930695e9350f" providerId="LiveId" clId="{D5334269-99F0-45AF-ACF7-685FFE6461D9}" dt="2021-11-13T20:13:24.189" v="143"/>
          <ac:spMkLst>
            <pc:docMk/>
            <pc:sldMk cId="1015206313" sldId="312"/>
            <ac:spMk id="41" creationId="{F78C1E40-1B59-4138-A16D-C3CF1A63A9B7}"/>
          </ac:spMkLst>
        </pc:spChg>
        <pc:spChg chg="mod">
          <ac:chgData name="Diogo Sanchez" userId="3533930695e9350f" providerId="LiveId" clId="{D5334269-99F0-45AF-ACF7-685FFE6461D9}" dt="2021-11-13T20:13:24.189" v="143"/>
          <ac:spMkLst>
            <pc:docMk/>
            <pc:sldMk cId="1015206313" sldId="312"/>
            <ac:spMk id="42" creationId="{51D879D8-B87E-4787-A95A-FD3D8EB9DC5B}"/>
          </ac:spMkLst>
        </pc:spChg>
        <pc:spChg chg="mod">
          <ac:chgData name="Diogo Sanchez" userId="3533930695e9350f" providerId="LiveId" clId="{D5334269-99F0-45AF-ACF7-685FFE6461D9}" dt="2021-11-13T20:13:24.189" v="143"/>
          <ac:spMkLst>
            <pc:docMk/>
            <pc:sldMk cId="1015206313" sldId="312"/>
            <ac:spMk id="43" creationId="{D7D2AA8D-DF07-420F-89DB-F40890CAC73A}"/>
          </ac:spMkLst>
        </pc:spChg>
        <pc:spChg chg="mod">
          <ac:chgData name="Diogo Sanchez" userId="3533930695e9350f" providerId="LiveId" clId="{D5334269-99F0-45AF-ACF7-685FFE6461D9}" dt="2021-11-13T20:13:24.189" v="143"/>
          <ac:spMkLst>
            <pc:docMk/>
            <pc:sldMk cId="1015206313" sldId="312"/>
            <ac:spMk id="44" creationId="{F57C477A-6B9B-42AB-B34E-448634D16E69}"/>
          </ac:spMkLst>
        </pc:spChg>
        <pc:spChg chg="mod">
          <ac:chgData name="Diogo Sanchez" userId="3533930695e9350f" providerId="LiveId" clId="{D5334269-99F0-45AF-ACF7-685FFE6461D9}" dt="2021-11-13T20:13:24.189" v="143"/>
          <ac:spMkLst>
            <pc:docMk/>
            <pc:sldMk cId="1015206313" sldId="312"/>
            <ac:spMk id="45" creationId="{0D813C7A-EFF5-405F-A7CC-986BF1F73FED}"/>
          </ac:spMkLst>
        </pc:spChg>
        <pc:spChg chg="mod">
          <ac:chgData name="Diogo Sanchez" userId="3533930695e9350f" providerId="LiveId" clId="{D5334269-99F0-45AF-ACF7-685FFE6461D9}" dt="2021-11-13T20:13:24.189" v="143"/>
          <ac:spMkLst>
            <pc:docMk/>
            <pc:sldMk cId="1015206313" sldId="312"/>
            <ac:spMk id="47" creationId="{2D3874E8-0B95-48DC-8F2A-8FFDFAF0C398}"/>
          </ac:spMkLst>
        </pc:spChg>
        <pc:spChg chg="mod">
          <ac:chgData name="Diogo Sanchez" userId="3533930695e9350f" providerId="LiveId" clId="{D5334269-99F0-45AF-ACF7-685FFE6461D9}" dt="2021-11-13T20:13:24.189" v="143"/>
          <ac:spMkLst>
            <pc:docMk/>
            <pc:sldMk cId="1015206313" sldId="312"/>
            <ac:spMk id="48" creationId="{9AFEEF58-D8EC-4DF3-AF13-92D62C905069}"/>
          </ac:spMkLst>
        </pc:spChg>
        <pc:spChg chg="mod">
          <ac:chgData name="Diogo Sanchez" userId="3533930695e9350f" providerId="LiveId" clId="{D5334269-99F0-45AF-ACF7-685FFE6461D9}" dt="2021-11-13T20:13:24.189" v="143"/>
          <ac:spMkLst>
            <pc:docMk/>
            <pc:sldMk cId="1015206313" sldId="312"/>
            <ac:spMk id="49" creationId="{9C708DB0-D441-4C82-91BC-76BC1D1DDA32}"/>
          </ac:spMkLst>
        </pc:spChg>
        <pc:spChg chg="mod">
          <ac:chgData name="Diogo Sanchez" userId="3533930695e9350f" providerId="LiveId" clId="{D5334269-99F0-45AF-ACF7-685FFE6461D9}" dt="2021-11-13T20:13:24.189" v="143"/>
          <ac:spMkLst>
            <pc:docMk/>
            <pc:sldMk cId="1015206313" sldId="312"/>
            <ac:spMk id="50" creationId="{4ECB7B9B-2FA3-42F7-9D09-6D46BA913494}"/>
          </ac:spMkLst>
        </pc:spChg>
        <pc:spChg chg="mod">
          <ac:chgData name="Diogo Sanchez" userId="3533930695e9350f" providerId="LiveId" clId="{D5334269-99F0-45AF-ACF7-685FFE6461D9}" dt="2021-11-13T20:13:24.189" v="143"/>
          <ac:spMkLst>
            <pc:docMk/>
            <pc:sldMk cId="1015206313" sldId="312"/>
            <ac:spMk id="51" creationId="{A9F557B7-1486-4CB8-9F3B-8B9D62EDA31E}"/>
          </ac:spMkLst>
        </pc:spChg>
        <pc:spChg chg="mod">
          <ac:chgData name="Diogo Sanchez" userId="3533930695e9350f" providerId="LiveId" clId="{D5334269-99F0-45AF-ACF7-685FFE6461D9}" dt="2021-11-13T20:13:24.189" v="143"/>
          <ac:spMkLst>
            <pc:docMk/>
            <pc:sldMk cId="1015206313" sldId="312"/>
            <ac:spMk id="52" creationId="{739E5B17-C844-4261-A66C-A953F05EBAE1}"/>
          </ac:spMkLst>
        </pc:spChg>
        <pc:spChg chg="mod">
          <ac:chgData name="Diogo Sanchez" userId="3533930695e9350f" providerId="LiveId" clId="{D5334269-99F0-45AF-ACF7-685FFE6461D9}" dt="2021-11-13T20:13:24.189" v="143"/>
          <ac:spMkLst>
            <pc:docMk/>
            <pc:sldMk cId="1015206313" sldId="312"/>
            <ac:spMk id="53" creationId="{A3E75F92-533A-4973-BE6D-E3BE8B10794B}"/>
          </ac:spMkLst>
        </pc:spChg>
        <pc:spChg chg="add mod">
          <ac:chgData name="Diogo Sanchez" userId="3533930695e9350f" providerId="LiveId" clId="{D5334269-99F0-45AF-ACF7-685FFE6461D9}" dt="2021-11-13T20:13:29.230" v="144" actId="164"/>
          <ac:spMkLst>
            <pc:docMk/>
            <pc:sldMk cId="1015206313" sldId="312"/>
            <ac:spMk id="54" creationId="{4A1F4B7F-2EE3-44E7-A5EB-5D6C9602B6DD}"/>
          </ac:spMkLst>
        </pc:spChg>
        <pc:spChg chg="add mod">
          <ac:chgData name="Diogo Sanchez" userId="3533930695e9350f" providerId="LiveId" clId="{D5334269-99F0-45AF-ACF7-685FFE6461D9}" dt="2021-11-13T20:13:29.230" v="144" actId="164"/>
          <ac:spMkLst>
            <pc:docMk/>
            <pc:sldMk cId="1015206313" sldId="312"/>
            <ac:spMk id="55" creationId="{49518E75-3C95-4E54-A917-1D74730EC3E7}"/>
          </ac:spMkLst>
        </pc:spChg>
        <pc:spChg chg="mod">
          <ac:chgData name="Diogo Sanchez" userId="3533930695e9350f" providerId="LiveId" clId="{D5334269-99F0-45AF-ACF7-685FFE6461D9}" dt="2021-11-13T20:13:24.189" v="143"/>
          <ac:spMkLst>
            <pc:docMk/>
            <pc:sldMk cId="1015206313" sldId="312"/>
            <ac:spMk id="57" creationId="{94BB9E9B-04FC-4696-9B4A-B90BC74278FD}"/>
          </ac:spMkLst>
        </pc:spChg>
        <pc:spChg chg="mod">
          <ac:chgData name="Diogo Sanchez" userId="3533930695e9350f" providerId="LiveId" clId="{D5334269-99F0-45AF-ACF7-685FFE6461D9}" dt="2021-11-13T20:13:24.189" v="143"/>
          <ac:spMkLst>
            <pc:docMk/>
            <pc:sldMk cId="1015206313" sldId="312"/>
            <ac:spMk id="58" creationId="{B040C867-6F4B-4F0C-80E3-0BA989EC1D0A}"/>
          </ac:spMkLst>
        </pc:spChg>
        <pc:spChg chg="mod">
          <ac:chgData name="Diogo Sanchez" userId="3533930695e9350f" providerId="LiveId" clId="{D5334269-99F0-45AF-ACF7-685FFE6461D9}" dt="2021-11-13T20:13:24.189" v="143"/>
          <ac:spMkLst>
            <pc:docMk/>
            <pc:sldMk cId="1015206313" sldId="312"/>
            <ac:spMk id="60" creationId="{ED5EC16D-540A-48F1-9321-94A16E1373E1}"/>
          </ac:spMkLst>
        </pc:spChg>
        <pc:spChg chg="mod">
          <ac:chgData name="Diogo Sanchez" userId="3533930695e9350f" providerId="LiveId" clId="{D5334269-99F0-45AF-ACF7-685FFE6461D9}" dt="2021-11-13T20:13:24.189" v="143"/>
          <ac:spMkLst>
            <pc:docMk/>
            <pc:sldMk cId="1015206313" sldId="312"/>
            <ac:spMk id="61" creationId="{F4143698-2C2F-4825-91AA-30A17F70E2FD}"/>
          </ac:spMkLst>
        </pc:spChg>
        <pc:spChg chg="mod">
          <ac:chgData name="Diogo Sanchez" userId="3533930695e9350f" providerId="LiveId" clId="{D5334269-99F0-45AF-ACF7-685FFE6461D9}" dt="2021-11-13T20:13:24.189" v="143"/>
          <ac:spMkLst>
            <pc:docMk/>
            <pc:sldMk cId="1015206313" sldId="312"/>
            <ac:spMk id="63" creationId="{4B1269B4-AEF4-4634-B918-67A668BCDE37}"/>
          </ac:spMkLst>
        </pc:spChg>
        <pc:spChg chg="mod">
          <ac:chgData name="Diogo Sanchez" userId="3533930695e9350f" providerId="LiveId" clId="{D5334269-99F0-45AF-ACF7-685FFE6461D9}" dt="2021-11-13T20:13:24.189" v="143"/>
          <ac:spMkLst>
            <pc:docMk/>
            <pc:sldMk cId="1015206313" sldId="312"/>
            <ac:spMk id="64" creationId="{F873FAE1-2DD1-404D-8AE5-E5B1CFBB878B}"/>
          </ac:spMkLst>
        </pc:spChg>
        <pc:spChg chg="mod">
          <ac:chgData name="Diogo Sanchez" userId="3533930695e9350f" providerId="LiveId" clId="{D5334269-99F0-45AF-ACF7-685FFE6461D9}" dt="2021-11-13T20:13:24.189" v="143"/>
          <ac:spMkLst>
            <pc:docMk/>
            <pc:sldMk cId="1015206313" sldId="312"/>
            <ac:spMk id="65" creationId="{9E086790-745B-4ACC-AB0F-36B82DE39543}"/>
          </ac:spMkLst>
        </pc:spChg>
        <pc:spChg chg="mod">
          <ac:chgData name="Diogo Sanchez" userId="3533930695e9350f" providerId="LiveId" clId="{D5334269-99F0-45AF-ACF7-685FFE6461D9}" dt="2021-11-13T20:13:24.189" v="143"/>
          <ac:spMkLst>
            <pc:docMk/>
            <pc:sldMk cId="1015206313" sldId="312"/>
            <ac:spMk id="66" creationId="{4C92DB2C-CCBC-47A8-8078-FBF3B710FFB5}"/>
          </ac:spMkLst>
        </pc:spChg>
        <pc:spChg chg="mod">
          <ac:chgData name="Diogo Sanchez" userId="3533930695e9350f" providerId="LiveId" clId="{D5334269-99F0-45AF-ACF7-685FFE6461D9}" dt="2021-11-13T20:13:24.189" v="143"/>
          <ac:spMkLst>
            <pc:docMk/>
            <pc:sldMk cId="1015206313" sldId="312"/>
            <ac:spMk id="69" creationId="{DBD9B945-669B-4448-B3D0-667F2D4EDAB3}"/>
          </ac:spMkLst>
        </pc:spChg>
        <pc:spChg chg="mod">
          <ac:chgData name="Diogo Sanchez" userId="3533930695e9350f" providerId="LiveId" clId="{D5334269-99F0-45AF-ACF7-685FFE6461D9}" dt="2021-11-13T20:13:24.189" v="143"/>
          <ac:spMkLst>
            <pc:docMk/>
            <pc:sldMk cId="1015206313" sldId="312"/>
            <ac:spMk id="70" creationId="{ACB08BB7-A5E1-4B2B-8D1D-5D1417665D95}"/>
          </ac:spMkLst>
        </pc:spChg>
        <pc:spChg chg="mod">
          <ac:chgData name="Diogo Sanchez" userId="3533930695e9350f" providerId="LiveId" clId="{D5334269-99F0-45AF-ACF7-685FFE6461D9}" dt="2021-11-13T20:13:24.189" v="143"/>
          <ac:spMkLst>
            <pc:docMk/>
            <pc:sldMk cId="1015206313" sldId="312"/>
            <ac:spMk id="71" creationId="{22FDB6F6-5D8A-4F7A-AE54-6AE2F3F6ADC8}"/>
          </ac:spMkLst>
        </pc:spChg>
        <pc:spChg chg="add mod">
          <ac:chgData name="Diogo Sanchez" userId="3533930695e9350f" providerId="LiveId" clId="{D5334269-99F0-45AF-ACF7-685FFE6461D9}" dt="2021-11-13T20:13:29.230" v="144" actId="164"/>
          <ac:spMkLst>
            <pc:docMk/>
            <pc:sldMk cId="1015206313" sldId="312"/>
            <ac:spMk id="72" creationId="{A0DC6DD1-D53E-402B-B8FE-B09A92C7C355}"/>
          </ac:spMkLst>
        </pc:spChg>
        <pc:spChg chg="add mod">
          <ac:chgData name="Diogo Sanchez" userId="3533930695e9350f" providerId="LiveId" clId="{D5334269-99F0-45AF-ACF7-685FFE6461D9}" dt="2021-11-13T20:13:29.230" v="144" actId="164"/>
          <ac:spMkLst>
            <pc:docMk/>
            <pc:sldMk cId="1015206313" sldId="312"/>
            <ac:spMk id="73" creationId="{C4C85D62-524D-4228-AF58-5E0A7D5A8898}"/>
          </ac:spMkLst>
        </pc:spChg>
        <pc:spChg chg="mod">
          <ac:chgData name="Diogo Sanchez" userId="3533930695e9350f" providerId="LiveId" clId="{D5334269-99F0-45AF-ACF7-685FFE6461D9}" dt="2021-11-13T20:15:05.895" v="157"/>
          <ac:spMkLst>
            <pc:docMk/>
            <pc:sldMk cId="1015206313" sldId="312"/>
            <ac:spMk id="75" creationId="{F5E43114-3805-4DB1-983C-AED8FB5E8BA8}"/>
          </ac:spMkLst>
        </pc:spChg>
        <pc:spChg chg="mod">
          <ac:chgData name="Diogo Sanchez" userId="3533930695e9350f" providerId="LiveId" clId="{D5334269-99F0-45AF-ACF7-685FFE6461D9}" dt="2021-11-13T20:15:05.895" v="157"/>
          <ac:spMkLst>
            <pc:docMk/>
            <pc:sldMk cId="1015206313" sldId="312"/>
            <ac:spMk id="76" creationId="{F52EDDCF-C94F-4796-8188-84B84EDB1544}"/>
          </ac:spMkLst>
        </pc:spChg>
        <pc:spChg chg="mod">
          <ac:chgData name="Diogo Sanchez" userId="3533930695e9350f" providerId="LiveId" clId="{D5334269-99F0-45AF-ACF7-685FFE6461D9}" dt="2021-11-13T20:15:05.895" v="157"/>
          <ac:spMkLst>
            <pc:docMk/>
            <pc:sldMk cId="1015206313" sldId="312"/>
            <ac:spMk id="77" creationId="{0601899D-9E81-4811-8BCA-B995807672F0}"/>
          </ac:spMkLst>
        </pc:spChg>
        <pc:spChg chg="mod">
          <ac:chgData name="Diogo Sanchez" userId="3533930695e9350f" providerId="LiveId" clId="{D5334269-99F0-45AF-ACF7-685FFE6461D9}" dt="2021-11-13T20:15:05.895" v="157"/>
          <ac:spMkLst>
            <pc:docMk/>
            <pc:sldMk cId="1015206313" sldId="312"/>
            <ac:spMk id="78" creationId="{3EE3192C-8B28-43C8-B9A3-32D73CD8A9B5}"/>
          </ac:spMkLst>
        </pc:spChg>
        <pc:spChg chg="mod">
          <ac:chgData name="Diogo Sanchez" userId="3533930695e9350f" providerId="LiveId" clId="{D5334269-99F0-45AF-ACF7-685FFE6461D9}" dt="2021-11-13T20:15:05.895" v="157"/>
          <ac:spMkLst>
            <pc:docMk/>
            <pc:sldMk cId="1015206313" sldId="312"/>
            <ac:spMk id="79" creationId="{B94905DE-832A-46DD-A730-236F545A208D}"/>
          </ac:spMkLst>
        </pc:spChg>
        <pc:spChg chg="mod">
          <ac:chgData name="Diogo Sanchez" userId="3533930695e9350f" providerId="LiveId" clId="{D5334269-99F0-45AF-ACF7-685FFE6461D9}" dt="2021-11-13T20:15:05.895" v="157"/>
          <ac:spMkLst>
            <pc:docMk/>
            <pc:sldMk cId="1015206313" sldId="312"/>
            <ac:spMk id="80" creationId="{F5CA2BE9-9B8F-4074-B6E3-D3B3656BD9A3}"/>
          </ac:spMkLst>
        </pc:spChg>
        <pc:spChg chg="mod">
          <ac:chgData name="Diogo Sanchez" userId="3533930695e9350f" providerId="LiveId" clId="{D5334269-99F0-45AF-ACF7-685FFE6461D9}" dt="2021-11-13T20:15:05.895" v="157"/>
          <ac:spMkLst>
            <pc:docMk/>
            <pc:sldMk cId="1015206313" sldId="312"/>
            <ac:spMk id="81" creationId="{E70BCE1D-1F81-4050-8C2C-610E2A2C840B}"/>
          </ac:spMkLst>
        </pc:spChg>
        <pc:spChg chg="mod">
          <ac:chgData name="Diogo Sanchez" userId="3533930695e9350f" providerId="LiveId" clId="{D5334269-99F0-45AF-ACF7-685FFE6461D9}" dt="2021-11-13T20:15:05.895" v="157"/>
          <ac:spMkLst>
            <pc:docMk/>
            <pc:sldMk cId="1015206313" sldId="312"/>
            <ac:spMk id="82" creationId="{1FD389F2-06D9-4030-A2F9-C471DD9A659F}"/>
          </ac:spMkLst>
        </pc:spChg>
        <pc:spChg chg="mod">
          <ac:chgData name="Diogo Sanchez" userId="3533930695e9350f" providerId="LiveId" clId="{D5334269-99F0-45AF-ACF7-685FFE6461D9}" dt="2021-11-13T20:15:05.895" v="157"/>
          <ac:spMkLst>
            <pc:docMk/>
            <pc:sldMk cId="1015206313" sldId="312"/>
            <ac:spMk id="83" creationId="{8FD66D3F-66D2-41AE-94DE-F5264F2A9110}"/>
          </ac:spMkLst>
        </pc:spChg>
        <pc:spChg chg="mod">
          <ac:chgData name="Diogo Sanchez" userId="3533930695e9350f" providerId="LiveId" clId="{D5334269-99F0-45AF-ACF7-685FFE6461D9}" dt="2021-11-13T20:15:05.895" v="157"/>
          <ac:spMkLst>
            <pc:docMk/>
            <pc:sldMk cId="1015206313" sldId="312"/>
            <ac:spMk id="84" creationId="{4757D79E-F9D0-4CBF-8634-E44F4ED32C16}"/>
          </ac:spMkLst>
        </pc:spChg>
        <pc:spChg chg="mod">
          <ac:chgData name="Diogo Sanchez" userId="3533930695e9350f" providerId="LiveId" clId="{D5334269-99F0-45AF-ACF7-685FFE6461D9}" dt="2021-11-13T20:15:05.895" v="157"/>
          <ac:spMkLst>
            <pc:docMk/>
            <pc:sldMk cId="1015206313" sldId="312"/>
            <ac:spMk id="85" creationId="{89FE6A3B-2114-40B1-9F4D-64E57BD6E510}"/>
          </ac:spMkLst>
        </pc:spChg>
        <pc:spChg chg="mod">
          <ac:chgData name="Diogo Sanchez" userId="3533930695e9350f" providerId="LiveId" clId="{D5334269-99F0-45AF-ACF7-685FFE6461D9}" dt="2021-11-13T20:15:05.895" v="157"/>
          <ac:spMkLst>
            <pc:docMk/>
            <pc:sldMk cId="1015206313" sldId="312"/>
            <ac:spMk id="86" creationId="{72E3FC5F-95DA-435A-87E2-2B4855615E8E}"/>
          </ac:spMkLst>
        </pc:spChg>
        <pc:spChg chg="mod">
          <ac:chgData name="Diogo Sanchez" userId="3533930695e9350f" providerId="LiveId" clId="{D5334269-99F0-45AF-ACF7-685FFE6461D9}" dt="2021-11-13T20:15:05.895" v="157"/>
          <ac:spMkLst>
            <pc:docMk/>
            <pc:sldMk cId="1015206313" sldId="312"/>
            <ac:spMk id="87" creationId="{4E7CAACD-8CB6-40C3-A4CE-D42226589F1F}"/>
          </ac:spMkLst>
        </pc:spChg>
        <pc:spChg chg="mod">
          <ac:chgData name="Diogo Sanchez" userId="3533930695e9350f" providerId="LiveId" clId="{D5334269-99F0-45AF-ACF7-685FFE6461D9}" dt="2021-11-13T20:15:05.895" v="157"/>
          <ac:spMkLst>
            <pc:docMk/>
            <pc:sldMk cId="1015206313" sldId="312"/>
            <ac:spMk id="88" creationId="{B7127FFA-7B21-4F93-94D7-9605E9041DBA}"/>
          </ac:spMkLst>
        </pc:spChg>
        <pc:spChg chg="mod">
          <ac:chgData name="Diogo Sanchez" userId="3533930695e9350f" providerId="LiveId" clId="{D5334269-99F0-45AF-ACF7-685FFE6461D9}" dt="2021-11-13T20:15:05.895" v="157"/>
          <ac:spMkLst>
            <pc:docMk/>
            <pc:sldMk cId="1015206313" sldId="312"/>
            <ac:spMk id="89" creationId="{956F4BD5-8500-4854-A1C4-1F678A3906EB}"/>
          </ac:spMkLst>
        </pc:spChg>
        <pc:spChg chg="mod">
          <ac:chgData name="Diogo Sanchez" userId="3533930695e9350f" providerId="LiveId" clId="{D5334269-99F0-45AF-ACF7-685FFE6461D9}" dt="2021-11-13T20:15:05.895" v="157"/>
          <ac:spMkLst>
            <pc:docMk/>
            <pc:sldMk cId="1015206313" sldId="312"/>
            <ac:spMk id="90" creationId="{3A58653F-813F-4AE7-8299-C970D865F483}"/>
          </ac:spMkLst>
        </pc:spChg>
        <pc:spChg chg="mod">
          <ac:chgData name="Diogo Sanchez" userId="3533930695e9350f" providerId="LiveId" clId="{D5334269-99F0-45AF-ACF7-685FFE6461D9}" dt="2021-11-13T20:15:05.895" v="157"/>
          <ac:spMkLst>
            <pc:docMk/>
            <pc:sldMk cId="1015206313" sldId="312"/>
            <ac:spMk id="91" creationId="{1D7E4E69-7F56-4E55-8257-83594834818D}"/>
          </ac:spMkLst>
        </pc:spChg>
        <pc:spChg chg="mod">
          <ac:chgData name="Diogo Sanchez" userId="3533930695e9350f" providerId="LiveId" clId="{D5334269-99F0-45AF-ACF7-685FFE6461D9}" dt="2021-11-13T20:15:05.895" v="157"/>
          <ac:spMkLst>
            <pc:docMk/>
            <pc:sldMk cId="1015206313" sldId="312"/>
            <ac:spMk id="92" creationId="{1782235C-B35D-4C15-872B-1321C4BEB160}"/>
          </ac:spMkLst>
        </pc:spChg>
        <pc:spChg chg="mod">
          <ac:chgData name="Diogo Sanchez" userId="3533930695e9350f" providerId="LiveId" clId="{D5334269-99F0-45AF-ACF7-685FFE6461D9}" dt="2021-11-13T20:15:05.895" v="157"/>
          <ac:spMkLst>
            <pc:docMk/>
            <pc:sldMk cId="1015206313" sldId="312"/>
            <ac:spMk id="93" creationId="{F6EE63E2-F3C3-4729-9935-42442B75849F}"/>
          </ac:spMkLst>
        </pc:spChg>
        <pc:spChg chg="mod">
          <ac:chgData name="Diogo Sanchez" userId="3533930695e9350f" providerId="LiveId" clId="{D5334269-99F0-45AF-ACF7-685FFE6461D9}" dt="2021-11-13T20:15:05.895" v="157"/>
          <ac:spMkLst>
            <pc:docMk/>
            <pc:sldMk cId="1015206313" sldId="312"/>
            <ac:spMk id="94" creationId="{DE4CB1EF-3B26-4000-B9F5-E4A11FF0D463}"/>
          </ac:spMkLst>
        </pc:spChg>
        <pc:spChg chg="mod">
          <ac:chgData name="Diogo Sanchez" userId="3533930695e9350f" providerId="LiveId" clId="{D5334269-99F0-45AF-ACF7-685FFE6461D9}" dt="2021-11-13T20:15:05.895" v="157"/>
          <ac:spMkLst>
            <pc:docMk/>
            <pc:sldMk cId="1015206313" sldId="312"/>
            <ac:spMk id="95" creationId="{6520E4FA-760D-4B8E-8D88-912DC0A5B320}"/>
          </ac:spMkLst>
        </pc:spChg>
        <pc:spChg chg="mod">
          <ac:chgData name="Diogo Sanchez" userId="3533930695e9350f" providerId="LiveId" clId="{D5334269-99F0-45AF-ACF7-685FFE6461D9}" dt="2021-11-13T20:15:05.895" v="157"/>
          <ac:spMkLst>
            <pc:docMk/>
            <pc:sldMk cId="1015206313" sldId="312"/>
            <ac:spMk id="96" creationId="{0867647D-DD2A-4E83-BC6F-82CAF22BCFA5}"/>
          </ac:spMkLst>
        </pc:spChg>
        <pc:spChg chg="mod">
          <ac:chgData name="Diogo Sanchez" userId="3533930695e9350f" providerId="LiveId" clId="{D5334269-99F0-45AF-ACF7-685FFE6461D9}" dt="2021-11-13T20:15:05.895" v="157"/>
          <ac:spMkLst>
            <pc:docMk/>
            <pc:sldMk cId="1015206313" sldId="312"/>
            <ac:spMk id="97" creationId="{D1A3A3D0-E742-4115-A43A-DE19585E9F10}"/>
          </ac:spMkLst>
        </pc:spChg>
        <pc:spChg chg="mod">
          <ac:chgData name="Diogo Sanchez" userId="3533930695e9350f" providerId="LiveId" clId="{D5334269-99F0-45AF-ACF7-685FFE6461D9}" dt="2021-11-13T20:15:05.895" v="157"/>
          <ac:spMkLst>
            <pc:docMk/>
            <pc:sldMk cId="1015206313" sldId="312"/>
            <ac:spMk id="98" creationId="{6A64A28C-4EF4-412E-92C4-AAD2C92F517E}"/>
          </ac:spMkLst>
        </pc:spChg>
        <pc:spChg chg="mod">
          <ac:chgData name="Diogo Sanchez" userId="3533930695e9350f" providerId="LiveId" clId="{D5334269-99F0-45AF-ACF7-685FFE6461D9}" dt="2021-11-13T20:15:05.895" v="157"/>
          <ac:spMkLst>
            <pc:docMk/>
            <pc:sldMk cId="1015206313" sldId="312"/>
            <ac:spMk id="99" creationId="{AF390721-8245-45F3-A6BA-C70825193B9D}"/>
          </ac:spMkLst>
        </pc:spChg>
        <pc:spChg chg="mod">
          <ac:chgData name="Diogo Sanchez" userId="3533930695e9350f" providerId="LiveId" clId="{D5334269-99F0-45AF-ACF7-685FFE6461D9}" dt="2021-11-13T20:15:05.895" v="157"/>
          <ac:spMkLst>
            <pc:docMk/>
            <pc:sldMk cId="1015206313" sldId="312"/>
            <ac:spMk id="100" creationId="{40730A77-E26D-4EA7-B625-2126E93CB22F}"/>
          </ac:spMkLst>
        </pc:spChg>
        <pc:spChg chg="mod">
          <ac:chgData name="Diogo Sanchez" userId="3533930695e9350f" providerId="LiveId" clId="{D5334269-99F0-45AF-ACF7-685FFE6461D9}" dt="2021-11-13T20:15:05.895" v="157"/>
          <ac:spMkLst>
            <pc:docMk/>
            <pc:sldMk cId="1015206313" sldId="312"/>
            <ac:spMk id="101" creationId="{A408A748-D0A9-4288-B888-C711CA058B71}"/>
          </ac:spMkLst>
        </pc:spChg>
        <pc:spChg chg="mod">
          <ac:chgData name="Diogo Sanchez" userId="3533930695e9350f" providerId="LiveId" clId="{D5334269-99F0-45AF-ACF7-685FFE6461D9}" dt="2021-11-13T20:15:05.895" v="157"/>
          <ac:spMkLst>
            <pc:docMk/>
            <pc:sldMk cId="1015206313" sldId="312"/>
            <ac:spMk id="102" creationId="{2C63FF6A-7DB1-4D9B-819F-5BADB4526A49}"/>
          </ac:spMkLst>
        </pc:spChg>
        <pc:spChg chg="mod">
          <ac:chgData name="Diogo Sanchez" userId="3533930695e9350f" providerId="LiveId" clId="{D5334269-99F0-45AF-ACF7-685FFE6461D9}" dt="2021-11-13T20:15:05.895" v="157"/>
          <ac:spMkLst>
            <pc:docMk/>
            <pc:sldMk cId="1015206313" sldId="312"/>
            <ac:spMk id="103" creationId="{DC7EC92B-4EE7-4F1F-9C8B-7A55A091009B}"/>
          </ac:spMkLst>
        </pc:spChg>
        <pc:spChg chg="mod">
          <ac:chgData name="Diogo Sanchez" userId="3533930695e9350f" providerId="LiveId" clId="{D5334269-99F0-45AF-ACF7-685FFE6461D9}" dt="2021-11-13T20:15:05.895" v="157"/>
          <ac:spMkLst>
            <pc:docMk/>
            <pc:sldMk cId="1015206313" sldId="312"/>
            <ac:spMk id="104" creationId="{5285C18E-7809-457C-BDEC-413C896CE4F6}"/>
          </ac:spMkLst>
        </pc:spChg>
        <pc:spChg chg="mod">
          <ac:chgData name="Diogo Sanchez" userId="3533930695e9350f" providerId="LiveId" clId="{D5334269-99F0-45AF-ACF7-685FFE6461D9}" dt="2021-11-13T20:15:05.895" v="157"/>
          <ac:spMkLst>
            <pc:docMk/>
            <pc:sldMk cId="1015206313" sldId="312"/>
            <ac:spMk id="105" creationId="{EE80AF2D-09AB-4984-B55D-A0ACE69CEBA3}"/>
          </ac:spMkLst>
        </pc:spChg>
        <pc:spChg chg="mod">
          <ac:chgData name="Diogo Sanchez" userId="3533930695e9350f" providerId="LiveId" clId="{D5334269-99F0-45AF-ACF7-685FFE6461D9}" dt="2021-11-13T20:15:05.895" v="157"/>
          <ac:spMkLst>
            <pc:docMk/>
            <pc:sldMk cId="1015206313" sldId="312"/>
            <ac:spMk id="106" creationId="{87199204-482A-4D88-B647-C4F6CADABFD8}"/>
          </ac:spMkLst>
        </pc:spChg>
        <pc:spChg chg="mod">
          <ac:chgData name="Diogo Sanchez" userId="3533930695e9350f" providerId="LiveId" clId="{D5334269-99F0-45AF-ACF7-685FFE6461D9}" dt="2021-11-13T20:15:05.895" v="157"/>
          <ac:spMkLst>
            <pc:docMk/>
            <pc:sldMk cId="1015206313" sldId="312"/>
            <ac:spMk id="107" creationId="{54F51816-CE3D-4DB5-8E56-541C3832DE98}"/>
          </ac:spMkLst>
        </pc:spChg>
        <pc:spChg chg="mod">
          <ac:chgData name="Diogo Sanchez" userId="3533930695e9350f" providerId="LiveId" clId="{D5334269-99F0-45AF-ACF7-685FFE6461D9}" dt="2021-11-13T20:15:05.895" v="157"/>
          <ac:spMkLst>
            <pc:docMk/>
            <pc:sldMk cId="1015206313" sldId="312"/>
            <ac:spMk id="108" creationId="{9A00FCE9-18BA-418E-988A-11EB7196957B}"/>
          </ac:spMkLst>
        </pc:spChg>
        <pc:spChg chg="mod">
          <ac:chgData name="Diogo Sanchez" userId="3533930695e9350f" providerId="LiveId" clId="{D5334269-99F0-45AF-ACF7-685FFE6461D9}" dt="2021-11-13T20:15:05.895" v="157"/>
          <ac:spMkLst>
            <pc:docMk/>
            <pc:sldMk cId="1015206313" sldId="312"/>
            <ac:spMk id="109" creationId="{A49A5618-3365-4B64-9A1C-2933BB954115}"/>
          </ac:spMkLst>
        </pc:spChg>
        <pc:spChg chg="mod">
          <ac:chgData name="Diogo Sanchez" userId="3533930695e9350f" providerId="LiveId" clId="{D5334269-99F0-45AF-ACF7-685FFE6461D9}" dt="2021-11-13T20:15:05.895" v="157"/>
          <ac:spMkLst>
            <pc:docMk/>
            <pc:sldMk cId="1015206313" sldId="312"/>
            <ac:spMk id="110" creationId="{C5940C55-6FFB-4E3F-9C92-26CF37C1150E}"/>
          </ac:spMkLst>
        </pc:spChg>
        <pc:spChg chg="mod">
          <ac:chgData name="Diogo Sanchez" userId="3533930695e9350f" providerId="LiveId" clId="{D5334269-99F0-45AF-ACF7-685FFE6461D9}" dt="2021-11-13T20:15:05.895" v="157"/>
          <ac:spMkLst>
            <pc:docMk/>
            <pc:sldMk cId="1015206313" sldId="312"/>
            <ac:spMk id="111" creationId="{06875253-13F4-4C07-AC22-317F21374722}"/>
          </ac:spMkLst>
        </pc:spChg>
        <pc:spChg chg="mod">
          <ac:chgData name="Diogo Sanchez" userId="3533930695e9350f" providerId="LiveId" clId="{D5334269-99F0-45AF-ACF7-685FFE6461D9}" dt="2021-11-13T20:15:05.895" v="157"/>
          <ac:spMkLst>
            <pc:docMk/>
            <pc:sldMk cId="1015206313" sldId="312"/>
            <ac:spMk id="112" creationId="{A285C1FD-0066-4A65-BA0F-428C31388CBC}"/>
          </ac:spMkLst>
        </pc:spChg>
        <pc:spChg chg="mod">
          <ac:chgData name="Diogo Sanchez" userId="3533930695e9350f" providerId="LiveId" clId="{D5334269-99F0-45AF-ACF7-685FFE6461D9}" dt="2021-11-13T20:15:05.895" v="157"/>
          <ac:spMkLst>
            <pc:docMk/>
            <pc:sldMk cId="1015206313" sldId="312"/>
            <ac:spMk id="113" creationId="{A2A572E1-2FE5-45B6-A4BA-AF147BFE8114}"/>
          </ac:spMkLst>
        </pc:spChg>
        <pc:spChg chg="mod">
          <ac:chgData name="Diogo Sanchez" userId="3533930695e9350f" providerId="LiveId" clId="{D5334269-99F0-45AF-ACF7-685FFE6461D9}" dt="2021-11-13T20:15:05.895" v="157"/>
          <ac:spMkLst>
            <pc:docMk/>
            <pc:sldMk cId="1015206313" sldId="312"/>
            <ac:spMk id="114" creationId="{F78DCCC9-DD3E-4B40-9098-8E2D09D7292A}"/>
          </ac:spMkLst>
        </pc:spChg>
        <pc:spChg chg="mod">
          <ac:chgData name="Diogo Sanchez" userId="3533930695e9350f" providerId="LiveId" clId="{D5334269-99F0-45AF-ACF7-685FFE6461D9}" dt="2021-11-13T20:15:05.895" v="157"/>
          <ac:spMkLst>
            <pc:docMk/>
            <pc:sldMk cId="1015206313" sldId="312"/>
            <ac:spMk id="115" creationId="{E0E8C493-1BF3-450D-8BA5-0B2EBE008572}"/>
          </ac:spMkLst>
        </pc:spChg>
        <pc:spChg chg="mod">
          <ac:chgData name="Diogo Sanchez" userId="3533930695e9350f" providerId="LiveId" clId="{D5334269-99F0-45AF-ACF7-685FFE6461D9}" dt="2021-11-13T20:15:05.895" v="157"/>
          <ac:spMkLst>
            <pc:docMk/>
            <pc:sldMk cId="1015206313" sldId="312"/>
            <ac:spMk id="116" creationId="{AA5834D3-5496-41DC-B136-AA10BB31050F}"/>
          </ac:spMkLst>
        </pc:spChg>
        <pc:spChg chg="mod">
          <ac:chgData name="Diogo Sanchez" userId="3533930695e9350f" providerId="LiveId" clId="{D5334269-99F0-45AF-ACF7-685FFE6461D9}" dt="2021-11-13T20:15:05.895" v="157"/>
          <ac:spMkLst>
            <pc:docMk/>
            <pc:sldMk cId="1015206313" sldId="312"/>
            <ac:spMk id="117" creationId="{3A0AA65E-EC6C-43D8-BACB-24C96E159028}"/>
          </ac:spMkLst>
        </pc:spChg>
        <pc:spChg chg="mod">
          <ac:chgData name="Diogo Sanchez" userId="3533930695e9350f" providerId="LiveId" clId="{D5334269-99F0-45AF-ACF7-685FFE6461D9}" dt="2021-11-13T20:15:05.895" v="157"/>
          <ac:spMkLst>
            <pc:docMk/>
            <pc:sldMk cId="1015206313" sldId="312"/>
            <ac:spMk id="118" creationId="{B35D9E2C-6F29-4D86-AE08-07733FDCCB95}"/>
          </ac:spMkLst>
        </pc:spChg>
        <pc:spChg chg="mod">
          <ac:chgData name="Diogo Sanchez" userId="3533930695e9350f" providerId="LiveId" clId="{D5334269-99F0-45AF-ACF7-685FFE6461D9}" dt="2021-11-13T20:15:05.895" v="157"/>
          <ac:spMkLst>
            <pc:docMk/>
            <pc:sldMk cId="1015206313" sldId="312"/>
            <ac:spMk id="119" creationId="{999BC8EE-70AB-4C10-A077-BC90A113E69D}"/>
          </ac:spMkLst>
        </pc:spChg>
        <pc:spChg chg="mod">
          <ac:chgData name="Diogo Sanchez" userId="3533930695e9350f" providerId="LiveId" clId="{D5334269-99F0-45AF-ACF7-685FFE6461D9}" dt="2021-11-13T20:15:05.895" v="157"/>
          <ac:spMkLst>
            <pc:docMk/>
            <pc:sldMk cId="1015206313" sldId="312"/>
            <ac:spMk id="120" creationId="{0ED7D268-2022-40CD-AC69-BF023A5C54E8}"/>
          </ac:spMkLst>
        </pc:spChg>
        <pc:spChg chg="mod">
          <ac:chgData name="Diogo Sanchez" userId="3533930695e9350f" providerId="LiveId" clId="{D5334269-99F0-45AF-ACF7-685FFE6461D9}" dt="2021-11-13T20:15:05.895" v="157"/>
          <ac:spMkLst>
            <pc:docMk/>
            <pc:sldMk cId="1015206313" sldId="312"/>
            <ac:spMk id="121" creationId="{FCF2FD22-1548-408C-B5B4-B57EBD67A070}"/>
          </ac:spMkLst>
        </pc:spChg>
        <pc:spChg chg="mod">
          <ac:chgData name="Diogo Sanchez" userId="3533930695e9350f" providerId="LiveId" clId="{D5334269-99F0-45AF-ACF7-685FFE6461D9}" dt="2021-11-13T20:15:05.895" v="157"/>
          <ac:spMkLst>
            <pc:docMk/>
            <pc:sldMk cId="1015206313" sldId="312"/>
            <ac:spMk id="122" creationId="{466D87B2-232F-4A26-9BC3-05D7D39AD7F9}"/>
          </ac:spMkLst>
        </pc:spChg>
        <pc:spChg chg="mod">
          <ac:chgData name="Diogo Sanchez" userId="3533930695e9350f" providerId="LiveId" clId="{D5334269-99F0-45AF-ACF7-685FFE6461D9}" dt="2021-11-13T20:15:05.895" v="157"/>
          <ac:spMkLst>
            <pc:docMk/>
            <pc:sldMk cId="1015206313" sldId="312"/>
            <ac:spMk id="123" creationId="{7CC0A17E-301E-44E3-9379-B1BDE8594905}"/>
          </ac:spMkLst>
        </pc:spChg>
        <pc:spChg chg="mod">
          <ac:chgData name="Diogo Sanchez" userId="3533930695e9350f" providerId="LiveId" clId="{D5334269-99F0-45AF-ACF7-685FFE6461D9}" dt="2021-11-13T20:15:05.895" v="157"/>
          <ac:spMkLst>
            <pc:docMk/>
            <pc:sldMk cId="1015206313" sldId="312"/>
            <ac:spMk id="124" creationId="{45EF3721-1D95-407B-82D3-B6C63870F363}"/>
          </ac:spMkLst>
        </pc:spChg>
        <pc:spChg chg="mod">
          <ac:chgData name="Diogo Sanchez" userId="3533930695e9350f" providerId="LiveId" clId="{D5334269-99F0-45AF-ACF7-685FFE6461D9}" dt="2021-11-13T20:15:05.895" v="157"/>
          <ac:spMkLst>
            <pc:docMk/>
            <pc:sldMk cId="1015206313" sldId="312"/>
            <ac:spMk id="125" creationId="{F4F8644C-6F5D-4C83-89C0-D375D715A913}"/>
          </ac:spMkLst>
        </pc:spChg>
        <pc:spChg chg="mod">
          <ac:chgData name="Diogo Sanchez" userId="3533930695e9350f" providerId="LiveId" clId="{D5334269-99F0-45AF-ACF7-685FFE6461D9}" dt="2021-11-13T20:15:05.895" v="157"/>
          <ac:spMkLst>
            <pc:docMk/>
            <pc:sldMk cId="1015206313" sldId="312"/>
            <ac:spMk id="126" creationId="{A34D77EB-BB8A-414B-A455-AEF9B614DCBD}"/>
          </ac:spMkLst>
        </pc:spChg>
        <pc:spChg chg="mod">
          <ac:chgData name="Diogo Sanchez" userId="3533930695e9350f" providerId="LiveId" clId="{D5334269-99F0-45AF-ACF7-685FFE6461D9}" dt="2021-11-13T20:15:05.895" v="157"/>
          <ac:spMkLst>
            <pc:docMk/>
            <pc:sldMk cId="1015206313" sldId="312"/>
            <ac:spMk id="127" creationId="{3C453DF5-AACB-43C1-A894-AFE043E54E9C}"/>
          </ac:spMkLst>
        </pc:spChg>
        <pc:spChg chg="mod">
          <ac:chgData name="Diogo Sanchez" userId="3533930695e9350f" providerId="LiveId" clId="{D5334269-99F0-45AF-ACF7-685FFE6461D9}" dt="2021-11-13T20:15:05.895" v="157"/>
          <ac:spMkLst>
            <pc:docMk/>
            <pc:sldMk cId="1015206313" sldId="312"/>
            <ac:spMk id="128" creationId="{B03D8417-B82D-445C-9642-F595E0CF12BD}"/>
          </ac:spMkLst>
        </pc:spChg>
        <pc:spChg chg="mod">
          <ac:chgData name="Diogo Sanchez" userId="3533930695e9350f" providerId="LiveId" clId="{D5334269-99F0-45AF-ACF7-685FFE6461D9}" dt="2021-11-13T20:15:05.895" v="157"/>
          <ac:spMkLst>
            <pc:docMk/>
            <pc:sldMk cId="1015206313" sldId="312"/>
            <ac:spMk id="129" creationId="{BB122561-2929-4DB3-82E3-69E9005D68CD}"/>
          </ac:spMkLst>
        </pc:spChg>
        <pc:spChg chg="mod">
          <ac:chgData name="Diogo Sanchez" userId="3533930695e9350f" providerId="LiveId" clId="{D5334269-99F0-45AF-ACF7-685FFE6461D9}" dt="2021-11-13T20:15:05.895" v="157"/>
          <ac:spMkLst>
            <pc:docMk/>
            <pc:sldMk cId="1015206313" sldId="312"/>
            <ac:spMk id="130" creationId="{4B594021-638F-40FC-BDDB-A7383B8F063D}"/>
          </ac:spMkLst>
        </pc:spChg>
        <pc:spChg chg="mod">
          <ac:chgData name="Diogo Sanchez" userId="3533930695e9350f" providerId="LiveId" clId="{D5334269-99F0-45AF-ACF7-685FFE6461D9}" dt="2021-11-13T20:15:05.895" v="157"/>
          <ac:spMkLst>
            <pc:docMk/>
            <pc:sldMk cId="1015206313" sldId="312"/>
            <ac:spMk id="131" creationId="{D6356959-EFDA-43D3-BCBD-DF54903BCA24}"/>
          </ac:spMkLst>
        </pc:spChg>
        <pc:spChg chg="mod">
          <ac:chgData name="Diogo Sanchez" userId="3533930695e9350f" providerId="LiveId" clId="{D5334269-99F0-45AF-ACF7-685FFE6461D9}" dt="2021-11-13T20:15:05.895" v="157"/>
          <ac:spMkLst>
            <pc:docMk/>
            <pc:sldMk cId="1015206313" sldId="312"/>
            <ac:spMk id="132" creationId="{E165268B-57D3-466F-822F-6FBA92B6F99E}"/>
          </ac:spMkLst>
        </pc:spChg>
        <pc:spChg chg="mod">
          <ac:chgData name="Diogo Sanchez" userId="3533930695e9350f" providerId="LiveId" clId="{D5334269-99F0-45AF-ACF7-685FFE6461D9}" dt="2021-11-13T20:15:05.895" v="157"/>
          <ac:spMkLst>
            <pc:docMk/>
            <pc:sldMk cId="1015206313" sldId="312"/>
            <ac:spMk id="133" creationId="{536A42AF-6D06-4502-A833-815F6FEFA12A}"/>
          </ac:spMkLst>
        </pc:spChg>
        <pc:spChg chg="mod">
          <ac:chgData name="Diogo Sanchez" userId="3533930695e9350f" providerId="LiveId" clId="{D5334269-99F0-45AF-ACF7-685FFE6461D9}" dt="2021-11-13T20:15:05.895" v="157"/>
          <ac:spMkLst>
            <pc:docMk/>
            <pc:sldMk cId="1015206313" sldId="312"/>
            <ac:spMk id="134" creationId="{41FF2D77-7DE9-4E89-8FAE-B4CB12E10D7D}"/>
          </ac:spMkLst>
        </pc:spChg>
        <pc:spChg chg="mod">
          <ac:chgData name="Diogo Sanchez" userId="3533930695e9350f" providerId="LiveId" clId="{D5334269-99F0-45AF-ACF7-685FFE6461D9}" dt="2021-11-13T20:15:05.895" v="157"/>
          <ac:spMkLst>
            <pc:docMk/>
            <pc:sldMk cId="1015206313" sldId="312"/>
            <ac:spMk id="135" creationId="{E0ABDE87-1E14-48FF-974F-4F696829291B}"/>
          </ac:spMkLst>
        </pc:spChg>
        <pc:spChg chg="mod">
          <ac:chgData name="Diogo Sanchez" userId="3533930695e9350f" providerId="LiveId" clId="{D5334269-99F0-45AF-ACF7-685FFE6461D9}" dt="2021-11-13T20:15:05.895" v="157"/>
          <ac:spMkLst>
            <pc:docMk/>
            <pc:sldMk cId="1015206313" sldId="312"/>
            <ac:spMk id="136" creationId="{5ED61A0A-AD36-4A7C-9067-31CCDE91C6CC}"/>
          </ac:spMkLst>
        </pc:spChg>
        <pc:spChg chg="mod">
          <ac:chgData name="Diogo Sanchez" userId="3533930695e9350f" providerId="LiveId" clId="{D5334269-99F0-45AF-ACF7-685FFE6461D9}" dt="2021-11-13T20:15:05.895" v="157"/>
          <ac:spMkLst>
            <pc:docMk/>
            <pc:sldMk cId="1015206313" sldId="312"/>
            <ac:spMk id="137" creationId="{93206EBA-6A43-4CA2-AE19-82C149EAE611}"/>
          </ac:spMkLst>
        </pc:spChg>
        <pc:spChg chg="mod">
          <ac:chgData name="Diogo Sanchez" userId="3533930695e9350f" providerId="LiveId" clId="{D5334269-99F0-45AF-ACF7-685FFE6461D9}" dt="2021-11-13T20:15:05.895" v="157"/>
          <ac:spMkLst>
            <pc:docMk/>
            <pc:sldMk cId="1015206313" sldId="312"/>
            <ac:spMk id="138" creationId="{ED0F07A8-2C5B-4191-A3FE-26AECA3F805B}"/>
          </ac:spMkLst>
        </pc:spChg>
        <pc:spChg chg="mod">
          <ac:chgData name="Diogo Sanchez" userId="3533930695e9350f" providerId="LiveId" clId="{D5334269-99F0-45AF-ACF7-685FFE6461D9}" dt="2021-11-13T20:15:05.895" v="157"/>
          <ac:spMkLst>
            <pc:docMk/>
            <pc:sldMk cId="1015206313" sldId="312"/>
            <ac:spMk id="139" creationId="{50C5E953-2A21-4BBA-B1DE-74E490FB164D}"/>
          </ac:spMkLst>
        </pc:spChg>
        <pc:spChg chg="mod">
          <ac:chgData name="Diogo Sanchez" userId="3533930695e9350f" providerId="LiveId" clId="{D5334269-99F0-45AF-ACF7-685FFE6461D9}" dt="2021-11-13T20:15:05.895" v="157"/>
          <ac:spMkLst>
            <pc:docMk/>
            <pc:sldMk cId="1015206313" sldId="312"/>
            <ac:spMk id="140" creationId="{2F8E4FE8-E4EA-4C67-A856-E8C2B3303E7A}"/>
          </ac:spMkLst>
        </pc:spChg>
        <pc:spChg chg="mod">
          <ac:chgData name="Diogo Sanchez" userId="3533930695e9350f" providerId="LiveId" clId="{D5334269-99F0-45AF-ACF7-685FFE6461D9}" dt="2021-11-13T20:15:05.895" v="157"/>
          <ac:spMkLst>
            <pc:docMk/>
            <pc:sldMk cId="1015206313" sldId="312"/>
            <ac:spMk id="141" creationId="{B9D78AC9-F259-416B-9F43-44F556F19596}"/>
          </ac:spMkLst>
        </pc:spChg>
        <pc:spChg chg="mod">
          <ac:chgData name="Diogo Sanchez" userId="3533930695e9350f" providerId="LiveId" clId="{D5334269-99F0-45AF-ACF7-685FFE6461D9}" dt="2021-11-13T20:15:05.895" v="157"/>
          <ac:spMkLst>
            <pc:docMk/>
            <pc:sldMk cId="1015206313" sldId="312"/>
            <ac:spMk id="142" creationId="{171138ED-5D1F-4CBB-B14A-0B3D23D06125}"/>
          </ac:spMkLst>
        </pc:spChg>
        <pc:spChg chg="mod">
          <ac:chgData name="Diogo Sanchez" userId="3533930695e9350f" providerId="LiveId" clId="{D5334269-99F0-45AF-ACF7-685FFE6461D9}" dt="2021-11-13T20:15:05.895" v="157"/>
          <ac:spMkLst>
            <pc:docMk/>
            <pc:sldMk cId="1015206313" sldId="312"/>
            <ac:spMk id="143" creationId="{1C23B367-4DC9-4F91-AB27-664951E8B192}"/>
          </ac:spMkLst>
        </pc:spChg>
        <pc:spChg chg="mod">
          <ac:chgData name="Diogo Sanchez" userId="3533930695e9350f" providerId="LiveId" clId="{D5334269-99F0-45AF-ACF7-685FFE6461D9}" dt="2021-11-13T20:15:05.895" v="157"/>
          <ac:spMkLst>
            <pc:docMk/>
            <pc:sldMk cId="1015206313" sldId="312"/>
            <ac:spMk id="144" creationId="{0F90A5CF-C0F1-4715-B585-1BBCC4C1BECF}"/>
          </ac:spMkLst>
        </pc:spChg>
        <pc:spChg chg="mod">
          <ac:chgData name="Diogo Sanchez" userId="3533930695e9350f" providerId="LiveId" clId="{D5334269-99F0-45AF-ACF7-685FFE6461D9}" dt="2021-11-13T20:15:05.895" v="157"/>
          <ac:spMkLst>
            <pc:docMk/>
            <pc:sldMk cId="1015206313" sldId="312"/>
            <ac:spMk id="145" creationId="{A38AA26A-26EB-4388-BCF1-9C103A33462A}"/>
          </ac:spMkLst>
        </pc:spChg>
        <pc:spChg chg="mod">
          <ac:chgData name="Diogo Sanchez" userId="3533930695e9350f" providerId="LiveId" clId="{D5334269-99F0-45AF-ACF7-685FFE6461D9}" dt="2021-11-13T20:15:05.895" v="157"/>
          <ac:spMkLst>
            <pc:docMk/>
            <pc:sldMk cId="1015206313" sldId="312"/>
            <ac:spMk id="146" creationId="{59AC9FAD-F96B-4AFA-AB0F-271BA02D338D}"/>
          </ac:spMkLst>
        </pc:spChg>
        <pc:spChg chg="mod">
          <ac:chgData name="Diogo Sanchez" userId="3533930695e9350f" providerId="LiveId" clId="{D5334269-99F0-45AF-ACF7-685FFE6461D9}" dt="2021-11-13T20:15:05.895" v="157"/>
          <ac:spMkLst>
            <pc:docMk/>
            <pc:sldMk cId="1015206313" sldId="312"/>
            <ac:spMk id="147" creationId="{00800972-D762-47AD-BD71-F426E158938E}"/>
          </ac:spMkLst>
        </pc:spChg>
        <pc:spChg chg="mod">
          <ac:chgData name="Diogo Sanchez" userId="3533930695e9350f" providerId="LiveId" clId="{D5334269-99F0-45AF-ACF7-685FFE6461D9}" dt="2021-11-13T20:15:05.895" v="157"/>
          <ac:spMkLst>
            <pc:docMk/>
            <pc:sldMk cId="1015206313" sldId="312"/>
            <ac:spMk id="148" creationId="{7AD99FBA-4260-41ED-A855-A6939C1B00D2}"/>
          </ac:spMkLst>
        </pc:spChg>
        <pc:spChg chg="mod">
          <ac:chgData name="Diogo Sanchez" userId="3533930695e9350f" providerId="LiveId" clId="{D5334269-99F0-45AF-ACF7-685FFE6461D9}" dt="2021-11-13T20:15:05.895" v="157"/>
          <ac:spMkLst>
            <pc:docMk/>
            <pc:sldMk cId="1015206313" sldId="312"/>
            <ac:spMk id="149" creationId="{7170CA4E-FEA1-4614-B25C-D448A98216AD}"/>
          </ac:spMkLst>
        </pc:spChg>
        <pc:spChg chg="mod">
          <ac:chgData name="Diogo Sanchez" userId="3533930695e9350f" providerId="LiveId" clId="{D5334269-99F0-45AF-ACF7-685FFE6461D9}" dt="2021-11-13T20:15:05.895" v="157"/>
          <ac:spMkLst>
            <pc:docMk/>
            <pc:sldMk cId="1015206313" sldId="312"/>
            <ac:spMk id="150" creationId="{990AD63C-290C-4E80-9ED6-2DD42FB05EF5}"/>
          </ac:spMkLst>
        </pc:spChg>
        <pc:spChg chg="mod">
          <ac:chgData name="Diogo Sanchez" userId="3533930695e9350f" providerId="LiveId" clId="{D5334269-99F0-45AF-ACF7-685FFE6461D9}" dt="2021-11-13T20:15:05.895" v="157"/>
          <ac:spMkLst>
            <pc:docMk/>
            <pc:sldMk cId="1015206313" sldId="312"/>
            <ac:spMk id="151" creationId="{6675B278-4AA1-4CCD-9BEE-B4FCD84182A8}"/>
          </ac:spMkLst>
        </pc:spChg>
        <pc:spChg chg="mod">
          <ac:chgData name="Diogo Sanchez" userId="3533930695e9350f" providerId="LiveId" clId="{D5334269-99F0-45AF-ACF7-685FFE6461D9}" dt="2021-11-13T20:15:05.895" v="157"/>
          <ac:spMkLst>
            <pc:docMk/>
            <pc:sldMk cId="1015206313" sldId="312"/>
            <ac:spMk id="152" creationId="{16C57C24-5659-4691-A3C7-5D57773E0D5B}"/>
          </ac:spMkLst>
        </pc:spChg>
        <pc:spChg chg="mod">
          <ac:chgData name="Diogo Sanchez" userId="3533930695e9350f" providerId="LiveId" clId="{D5334269-99F0-45AF-ACF7-685FFE6461D9}" dt="2021-11-13T20:15:05.895" v="157"/>
          <ac:spMkLst>
            <pc:docMk/>
            <pc:sldMk cId="1015206313" sldId="312"/>
            <ac:spMk id="153" creationId="{800D41A7-1F55-4E7F-ABFA-99A8272AEFB3}"/>
          </ac:spMkLst>
        </pc:spChg>
        <pc:spChg chg="mod">
          <ac:chgData name="Diogo Sanchez" userId="3533930695e9350f" providerId="LiveId" clId="{D5334269-99F0-45AF-ACF7-685FFE6461D9}" dt="2021-11-13T20:15:05.895" v="157"/>
          <ac:spMkLst>
            <pc:docMk/>
            <pc:sldMk cId="1015206313" sldId="312"/>
            <ac:spMk id="154" creationId="{ED9657EE-CA6E-4588-893C-8162F075236D}"/>
          </ac:spMkLst>
        </pc:spChg>
        <pc:spChg chg="mod">
          <ac:chgData name="Diogo Sanchez" userId="3533930695e9350f" providerId="LiveId" clId="{D5334269-99F0-45AF-ACF7-685FFE6461D9}" dt="2021-11-13T20:15:05.895" v="157"/>
          <ac:spMkLst>
            <pc:docMk/>
            <pc:sldMk cId="1015206313" sldId="312"/>
            <ac:spMk id="155" creationId="{6D7CC52C-16C5-4AA9-B4C3-E4A319E25746}"/>
          </ac:spMkLst>
        </pc:spChg>
        <pc:spChg chg="mod">
          <ac:chgData name="Diogo Sanchez" userId="3533930695e9350f" providerId="LiveId" clId="{D5334269-99F0-45AF-ACF7-685FFE6461D9}" dt="2021-11-13T20:15:05.895" v="157"/>
          <ac:spMkLst>
            <pc:docMk/>
            <pc:sldMk cId="1015206313" sldId="312"/>
            <ac:spMk id="156" creationId="{97B13619-456F-433D-A460-1F91B822B0C0}"/>
          </ac:spMkLst>
        </pc:spChg>
        <pc:spChg chg="mod">
          <ac:chgData name="Diogo Sanchez" userId="3533930695e9350f" providerId="LiveId" clId="{D5334269-99F0-45AF-ACF7-685FFE6461D9}" dt="2021-11-13T20:15:05.895" v="157"/>
          <ac:spMkLst>
            <pc:docMk/>
            <pc:sldMk cId="1015206313" sldId="312"/>
            <ac:spMk id="157" creationId="{144745E1-38B1-429A-93E6-120AC6A5DDCD}"/>
          </ac:spMkLst>
        </pc:spChg>
        <pc:spChg chg="mod">
          <ac:chgData name="Diogo Sanchez" userId="3533930695e9350f" providerId="LiveId" clId="{D5334269-99F0-45AF-ACF7-685FFE6461D9}" dt="2021-11-13T20:15:05.895" v="157"/>
          <ac:spMkLst>
            <pc:docMk/>
            <pc:sldMk cId="1015206313" sldId="312"/>
            <ac:spMk id="158" creationId="{606F9215-8D63-49E3-890E-A16FA5FD5643}"/>
          </ac:spMkLst>
        </pc:spChg>
        <pc:spChg chg="mod">
          <ac:chgData name="Diogo Sanchez" userId="3533930695e9350f" providerId="LiveId" clId="{D5334269-99F0-45AF-ACF7-685FFE6461D9}" dt="2021-11-13T20:15:05.895" v="157"/>
          <ac:spMkLst>
            <pc:docMk/>
            <pc:sldMk cId="1015206313" sldId="312"/>
            <ac:spMk id="159" creationId="{70AD4AB9-DC1C-416C-BB8E-0E0864C5BF48}"/>
          </ac:spMkLst>
        </pc:spChg>
        <pc:spChg chg="mod">
          <ac:chgData name="Diogo Sanchez" userId="3533930695e9350f" providerId="LiveId" clId="{D5334269-99F0-45AF-ACF7-685FFE6461D9}" dt="2021-11-13T20:15:05.895" v="157"/>
          <ac:spMkLst>
            <pc:docMk/>
            <pc:sldMk cId="1015206313" sldId="312"/>
            <ac:spMk id="160" creationId="{4CDFC417-6B7E-4ED6-ABB6-5429E6A5BA98}"/>
          </ac:spMkLst>
        </pc:spChg>
        <pc:spChg chg="mod">
          <ac:chgData name="Diogo Sanchez" userId="3533930695e9350f" providerId="LiveId" clId="{D5334269-99F0-45AF-ACF7-685FFE6461D9}" dt="2021-11-13T20:15:05.895" v="157"/>
          <ac:spMkLst>
            <pc:docMk/>
            <pc:sldMk cId="1015206313" sldId="312"/>
            <ac:spMk id="161" creationId="{8B137548-4614-431A-B9D8-1DAB9AF51007}"/>
          </ac:spMkLst>
        </pc:spChg>
        <pc:spChg chg="mod">
          <ac:chgData name="Diogo Sanchez" userId="3533930695e9350f" providerId="LiveId" clId="{D5334269-99F0-45AF-ACF7-685FFE6461D9}" dt="2021-11-13T20:15:05.895" v="157"/>
          <ac:spMkLst>
            <pc:docMk/>
            <pc:sldMk cId="1015206313" sldId="312"/>
            <ac:spMk id="162" creationId="{98C8B273-796F-4D0C-8E9E-7E827C7249A8}"/>
          </ac:spMkLst>
        </pc:spChg>
        <pc:spChg chg="mod">
          <ac:chgData name="Diogo Sanchez" userId="3533930695e9350f" providerId="LiveId" clId="{D5334269-99F0-45AF-ACF7-685FFE6461D9}" dt="2021-11-13T20:15:05.895" v="157"/>
          <ac:spMkLst>
            <pc:docMk/>
            <pc:sldMk cId="1015206313" sldId="312"/>
            <ac:spMk id="163" creationId="{F4CFF9E6-A5EA-4938-8979-8E93879C6292}"/>
          </ac:spMkLst>
        </pc:spChg>
        <pc:spChg chg="mod">
          <ac:chgData name="Diogo Sanchez" userId="3533930695e9350f" providerId="LiveId" clId="{D5334269-99F0-45AF-ACF7-685FFE6461D9}" dt="2021-11-13T20:15:05.895" v="157"/>
          <ac:spMkLst>
            <pc:docMk/>
            <pc:sldMk cId="1015206313" sldId="312"/>
            <ac:spMk id="164" creationId="{4843E6EC-49E6-4C1D-BF02-A73AF23E65DD}"/>
          </ac:spMkLst>
        </pc:spChg>
        <pc:spChg chg="mod">
          <ac:chgData name="Diogo Sanchez" userId="3533930695e9350f" providerId="LiveId" clId="{D5334269-99F0-45AF-ACF7-685FFE6461D9}" dt="2021-11-13T20:15:05.895" v="157"/>
          <ac:spMkLst>
            <pc:docMk/>
            <pc:sldMk cId="1015206313" sldId="312"/>
            <ac:spMk id="165" creationId="{5453659A-9361-4DE5-ABBE-36D16E6F8A1A}"/>
          </ac:spMkLst>
        </pc:spChg>
        <pc:spChg chg="mod">
          <ac:chgData name="Diogo Sanchez" userId="3533930695e9350f" providerId="LiveId" clId="{D5334269-99F0-45AF-ACF7-685FFE6461D9}" dt="2021-11-13T20:15:05.895" v="157"/>
          <ac:spMkLst>
            <pc:docMk/>
            <pc:sldMk cId="1015206313" sldId="312"/>
            <ac:spMk id="166" creationId="{21EDB331-F663-433C-B3E6-D085B57CF4E1}"/>
          </ac:spMkLst>
        </pc:spChg>
        <pc:spChg chg="mod">
          <ac:chgData name="Diogo Sanchez" userId="3533930695e9350f" providerId="LiveId" clId="{D5334269-99F0-45AF-ACF7-685FFE6461D9}" dt="2021-11-13T20:15:05.895" v="157"/>
          <ac:spMkLst>
            <pc:docMk/>
            <pc:sldMk cId="1015206313" sldId="312"/>
            <ac:spMk id="167" creationId="{C9FCF077-50E9-45AD-8682-82D949C5B58C}"/>
          </ac:spMkLst>
        </pc:spChg>
        <pc:spChg chg="mod">
          <ac:chgData name="Diogo Sanchez" userId="3533930695e9350f" providerId="LiveId" clId="{D5334269-99F0-45AF-ACF7-685FFE6461D9}" dt="2021-11-13T20:15:05.895" v="157"/>
          <ac:spMkLst>
            <pc:docMk/>
            <pc:sldMk cId="1015206313" sldId="312"/>
            <ac:spMk id="168" creationId="{A0F42093-0385-41C5-A71F-B78515409CDD}"/>
          </ac:spMkLst>
        </pc:spChg>
        <pc:spChg chg="mod">
          <ac:chgData name="Diogo Sanchez" userId="3533930695e9350f" providerId="LiveId" clId="{D5334269-99F0-45AF-ACF7-685FFE6461D9}" dt="2021-11-13T20:15:05.895" v="157"/>
          <ac:spMkLst>
            <pc:docMk/>
            <pc:sldMk cId="1015206313" sldId="312"/>
            <ac:spMk id="169" creationId="{8AA2B15B-1446-438A-B425-0159A3D3BB5B}"/>
          </ac:spMkLst>
        </pc:spChg>
        <pc:spChg chg="mod">
          <ac:chgData name="Diogo Sanchez" userId="3533930695e9350f" providerId="LiveId" clId="{D5334269-99F0-45AF-ACF7-685FFE6461D9}" dt="2021-11-13T20:15:05.895" v="157"/>
          <ac:spMkLst>
            <pc:docMk/>
            <pc:sldMk cId="1015206313" sldId="312"/>
            <ac:spMk id="170" creationId="{EB22ED8C-C08E-4D06-8F3A-02E88602864B}"/>
          </ac:spMkLst>
        </pc:spChg>
        <pc:spChg chg="mod">
          <ac:chgData name="Diogo Sanchez" userId="3533930695e9350f" providerId="LiveId" clId="{D5334269-99F0-45AF-ACF7-685FFE6461D9}" dt="2021-11-13T20:15:05.895" v="157"/>
          <ac:spMkLst>
            <pc:docMk/>
            <pc:sldMk cId="1015206313" sldId="312"/>
            <ac:spMk id="171" creationId="{0FA5C02E-EE0D-4816-90AB-4CBF596EAC3D}"/>
          </ac:spMkLst>
        </pc:spChg>
        <pc:spChg chg="mod">
          <ac:chgData name="Diogo Sanchez" userId="3533930695e9350f" providerId="LiveId" clId="{D5334269-99F0-45AF-ACF7-685FFE6461D9}" dt="2021-11-13T20:15:05.895" v="157"/>
          <ac:spMkLst>
            <pc:docMk/>
            <pc:sldMk cId="1015206313" sldId="312"/>
            <ac:spMk id="172" creationId="{66F11557-3783-492A-B791-AC2DD18414FF}"/>
          </ac:spMkLst>
        </pc:spChg>
        <pc:spChg chg="mod">
          <ac:chgData name="Diogo Sanchez" userId="3533930695e9350f" providerId="LiveId" clId="{D5334269-99F0-45AF-ACF7-685FFE6461D9}" dt="2021-11-13T20:15:05.895" v="157"/>
          <ac:spMkLst>
            <pc:docMk/>
            <pc:sldMk cId="1015206313" sldId="312"/>
            <ac:spMk id="173" creationId="{F182CA5A-0C68-4021-9330-74854B5DA292}"/>
          </ac:spMkLst>
        </pc:spChg>
        <pc:spChg chg="mod">
          <ac:chgData name="Diogo Sanchez" userId="3533930695e9350f" providerId="LiveId" clId="{D5334269-99F0-45AF-ACF7-685FFE6461D9}" dt="2021-11-13T20:15:05.895" v="157"/>
          <ac:spMkLst>
            <pc:docMk/>
            <pc:sldMk cId="1015206313" sldId="312"/>
            <ac:spMk id="174" creationId="{733CD364-1B6D-4B0B-857C-259AE73B8B82}"/>
          </ac:spMkLst>
        </pc:spChg>
        <pc:spChg chg="mod">
          <ac:chgData name="Diogo Sanchez" userId="3533930695e9350f" providerId="LiveId" clId="{D5334269-99F0-45AF-ACF7-685FFE6461D9}" dt="2021-11-13T20:15:05.895" v="157"/>
          <ac:spMkLst>
            <pc:docMk/>
            <pc:sldMk cId="1015206313" sldId="312"/>
            <ac:spMk id="175" creationId="{D31E556E-F28D-4F16-9939-13D3A92B0D7F}"/>
          </ac:spMkLst>
        </pc:spChg>
        <pc:spChg chg="mod">
          <ac:chgData name="Diogo Sanchez" userId="3533930695e9350f" providerId="LiveId" clId="{D5334269-99F0-45AF-ACF7-685FFE6461D9}" dt="2021-11-13T20:15:05.895" v="157"/>
          <ac:spMkLst>
            <pc:docMk/>
            <pc:sldMk cId="1015206313" sldId="312"/>
            <ac:spMk id="176" creationId="{1A33D898-A403-41C3-999F-AC8534FBFC5B}"/>
          </ac:spMkLst>
        </pc:spChg>
        <pc:spChg chg="mod">
          <ac:chgData name="Diogo Sanchez" userId="3533930695e9350f" providerId="LiveId" clId="{D5334269-99F0-45AF-ACF7-685FFE6461D9}" dt="2021-11-13T20:15:05.895" v="157"/>
          <ac:spMkLst>
            <pc:docMk/>
            <pc:sldMk cId="1015206313" sldId="312"/>
            <ac:spMk id="177" creationId="{22D03C61-F6D3-4CB8-B4BE-61E0B516090A}"/>
          </ac:spMkLst>
        </pc:spChg>
        <pc:grpChg chg="add mod">
          <ac:chgData name="Diogo Sanchez" userId="3533930695e9350f" providerId="LiveId" clId="{D5334269-99F0-45AF-ACF7-685FFE6461D9}" dt="2021-11-13T20:13:54.598" v="152" actId="1076"/>
          <ac:grpSpMkLst>
            <pc:docMk/>
            <pc:sldMk cId="1015206313" sldId="312"/>
            <ac:grpSpMk id="2" creationId="{29D3A495-B2D7-4149-9729-E32E5B965CE1}"/>
          </ac:grpSpMkLst>
        </pc:grpChg>
        <pc:grpChg chg="add mod">
          <ac:chgData name="Diogo Sanchez" userId="3533930695e9350f" providerId="LiveId" clId="{D5334269-99F0-45AF-ACF7-685FFE6461D9}" dt="2021-11-13T20:13:29.230" v="144" actId="164"/>
          <ac:grpSpMkLst>
            <pc:docMk/>
            <pc:sldMk cId="1015206313" sldId="312"/>
            <ac:grpSpMk id="14" creationId="{3EB5B907-9628-48E5-8EBF-C98DF858A8EF}"/>
          </ac:grpSpMkLst>
        </pc:grpChg>
        <pc:grpChg chg="add mod">
          <ac:chgData name="Diogo Sanchez" userId="3533930695e9350f" providerId="LiveId" clId="{D5334269-99F0-45AF-ACF7-685FFE6461D9}" dt="2021-11-13T20:13:29.230" v="144" actId="164"/>
          <ac:grpSpMkLst>
            <pc:docMk/>
            <pc:sldMk cId="1015206313" sldId="312"/>
            <ac:grpSpMk id="26" creationId="{01156496-F728-419B-82F3-AFC453278697}"/>
          </ac:grpSpMkLst>
        </pc:grpChg>
        <pc:grpChg chg="add mod">
          <ac:chgData name="Diogo Sanchez" userId="3533930695e9350f" providerId="LiveId" clId="{D5334269-99F0-45AF-ACF7-685FFE6461D9}" dt="2021-11-13T20:13:29.230" v="144" actId="164"/>
          <ac:grpSpMkLst>
            <pc:docMk/>
            <pc:sldMk cId="1015206313" sldId="312"/>
            <ac:grpSpMk id="38" creationId="{036EDE5B-D527-438B-B9F5-3992E2EAC9CB}"/>
          </ac:grpSpMkLst>
        </pc:grpChg>
        <pc:grpChg chg="add mod">
          <ac:chgData name="Diogo Sanchez" userId="3533930695e9350f" providerId="LiveId" clId="{D5334269-99F0-45AF-ACF7-685FFE6461D9}" dt="2021-11-13T20:13:29.230" v="144" actId="164"/>
          <ac:grpSpMkLst>
            <pc:docMk/>
            <pc:sldMk cId="1015206313" sldId="312"/>
            <ac:grpSpMk id="46" creationId="{818982A1-D84A-4073-AE92-9460790AA8CD}"/>
          </ac:grpSpMkLst>
        </pc:grpChg>
        <pc:grpChg chg="add mod">
          <ac:chgData name="Diogo Sanchez" userId="3533930695e9350f" providerId="LiveId" clId="{D5334269-99F0-45AF-ACF7-685FFE6461D9}" dt="2021-11-13T20:13:29.230" v="144" actId="164"/>
          <ac:grpSpMkLst>
            <pc:docMk/>
            <pc:sldMk cId="1015206313" sldId="312"/>
            <ac:grpSpMk id="56" creationId="{ECC119CE-70D2-45CA-AA29-5542AE884BF7}"/>
          </ac:grpSpMkLst>
        </pc:grpChg>
        <pc:grpChg chg="add mod">
          <ac:chgData name="Diogo Sanchez" userId="3533930695e9350f" providerId="LiveId" clId="{D5334269-99F0-45AF-ACF7-685FFE6461D9}" dt="2021-11-13T20:13:29.230" v="144" actId="164"/>
          <ac:grpSpMkLst>
            <pc:docMk/>
            <pc:sldMk cId="1015206313" sldId="312"/>
            <ac:grpSpMk id="59" creationId="{37FEC21B-8DCD-46D2-9BCA-35D688200FAB}"/>
          </ac:grpSpMkLst>
        </pc:grpChg>
        <pc:grpChg chg="add mod">
          <ac:chgData name="Diogo Sanchez" userId="3533930695e9350f" providerId="LiveId" clId="{D5334269-99F0-45AF-ACF7-685FFE6461D9}" dt="2021-11-13T20:13:29.230" v="144" actId="164"/>
          <ac:grpSpMkLst>
            <pc:docMk/>
            <pc:sldMk cId="1015206313" sldId="312"/>
            <ac:grpSpMk id="62" creationId="{2443D048-38B9-4606-AA10-6A4B84197065}"/>
          </ac:grpSpMkLst>
        </pc:grpChg>
        <pc:grpChg chg="add mod">
          <ac:chgData name="Diogo Sanchez" userId="3533930695e9350f" providerId="LiveId" clId="{D5334269-99F0-45AF-ACF7-685FFE6461D9}" dt="2021-11-13T20:13:29.230" v="144" actId="164"/>
          <ac:grpSpMkLst>
            <pc:docMk/>
            <pc:sldMk cId="1015206313" sldId="312"/>
            <ac:grpSpMk id="67" creationId="{CFCD6A7A-4BFD-49E3-9725-D874DB9C9473}"/>
          </ac:grpSpMkLst>
        </pc:grpChg>
        <pc:grpChg chg="mod">
          <ac:chgData name="Diogo Sanchez" userId="3533930695e9350f" providerId="LiveId" clId="{D5334269-99F0-45AF-ACF7-685FFE6461D9}" dt="2021-11-13T20:13:24.189" v="143"/>
          <ac:grpSpMkLst>
            <pc:docMk/>
            <pc:sldMk cId="1015206313" sldId="312"/>
            <ac:grpSpMk id="68" creationId="{7A7659A4-6665-4C2A-BBCB-DA70ED65A68A}"/>
          </ac:grpSpMkLst>
        </pc:grpChg>
        <pc:grpChg chg="add mod">
          <ac:chgData name="Diogo Sanchez" userId="3533930695e9350f" providerId="LiveId" clId="{D5334269-99F0-45AF-ACF7-685FFE6461D9}" dt="2021-11-13T20:15:25.390" v="167" actId="1035"/>
          <ac:grpSpMkLst>
            <pc:docMk/>
            <pc:sldMk cId="1015206313" sldId="312"/>
            <ac:grpSpMk id="74" creationId="{955D5002-B69B-4B75-BFEC-83AF411BEED6}"/>
          </ac:grpSpMkLst>
        </pc:grpChg>
        <pc:picChg chg="mod">
          <ac:chgData name="Diogo Sanchez" userId="3533930695e9350f" providerId="LiveId" clId="{D5334269-99F0-45AF-ACF7-685FFE6461D9}" dt="2021-11-13T20:15:37.729" v="168" actId="1076"/>
          <ac:picMkLst>
            <pc:docMk/>
            <pc:sldMk cId="1015206313" sldId="312"/>
            <ac:picMk id="7" creationId="{09B21F2B-97D5-4E86-9BC0-DD6C67FCCA1C}"/>
          </ac:picMkLst>
        </pc:picChg>
      </pc:sldChg>
      <pc:sldChg chg="addSp modSp mod">
        <pc:chgData name="Diogo Sanchez" userId="3533930695e9350f" providerId="LiveId" clId="{D5334269-99F0-45AF-ACF7-685FFE6461D9}" dt="2021-11-13T20:11:33.250" v="130" actId="1076"/>
        <pc:sldMkLst>
          <pc:docMk/>
          <pc:sldMk cId="2243957564" sldId="313"/>
        </pc:sldMkLst>
        <pc:spChg chg="mod">
          <ac:chgData name="Diogo Sanchez" userId="3533930695e9350f" providerId="LiveId" clId="{D5334269-99F0-45AF-ACF7-685FFE6461D9}" dt="2021-11-13T20:11:31.120" v="129"/>
          <ac:spMkLst>
            <pc:docMk/>
            <pc:sldMk cId="2243957564" sldId="313"/>
            <ac:spMk id="69" creationId="{438F5401-F767-4BB8-992A-8F01AE58E20E}"/>
          </ac:spMkLst>
        </pc:spChg>
        <pc:spChg chg="mod">
          <ac:chgData name="Diogo Sanchez" userId="3533930695e9350f" providerId="LiveId" clId="{D5334269-99F0-45AF-ACF7-685FFE6461D9}" dt="2021-11-13T20:11:31.120" v="129"/>
          <ac:spMkLst>
            <pc:docMk/>
            <pc:sldMk cId="2243957564" sldId="313"/>
            <ac:spMk id="70" creationId="{04309CF6-01DF-40D9-BBCD-343BB315B581}"/>
          </ac:spMkLst>
        </pc:spChg>
        <pc:spChg chg="mod">
          <ac:chgData name="Diogo Sanchez" userId="3533930695e9350f" providerId="LiveId" clId="{D5334269-99F0-45AF-ACF7-685FFE6461D9}" dt="2021-11-13T20:11:31.120" v="129"/>
          <ac:spMkLst>
            <pc:docMk/>
            <pc:sldMk cId="2243957564" sldId="313"/>
            <ac:spMk id="71" creationId="{86DE12A6-6BF0-4336-9032-2498B1959BF9}"/>
          </ac:spMkLst>
        </pc:spChg>
        <pc:spChg chg="mod">
          <ac:chgData name="Diogo Sanchez" userId="3533930695e9350f" providerId="LiveId" clId="{D5334269-99F0-45AF-ACF7-685FFE6461D9}" dt="2021-11-13T20:11:31.120" v="129"/>
          <ac:spMkLst>
            <pc:docMk/>
            <pc:sldMk cId="2243957564" sldId="313"/>
            <ac:spMk id="72" creationId="{074760E4-77A5-4DCE-89DA-DC084323D170}"/>
          </ac:spMkLst>
        </pc:spChg>
        <pc:spChg chg="mod">
          <ac:chgData name="Diogo Sanchez" userId="3533930695e9350f" providerId="LiveId" clId="{D5334269-99F0-45AF-ACF7-685FFE6461D9}" dt="2021-11-13T20:11:31.120" v="129"/>
          <ac:spMkLst>
            <pc:docMk/>
            <pc:sldMk cId="2243957564" sldId="313"/>
            <ac:spMk id="73" creationId="{8C565169-F739-4CD6-AE52-09BB8634212F}"/>
          </ac:spMkLst>
        </pc:spChg>
        <pc:spChg chg="mod">
          <ac:chgData name="Diogo Sanchez" userId="3533930695e9350f" providerId="LiveId" clId="{D5334269-99F0-45AF-ACF7-685FFE6461D9}" dt="2021-11-13T20:11:31.120" v="129"/>
          <ac:spMkLst>
            <pc:docMk/>
            <pc:sldMk cId="2243957564" sldId="313"/>
            <ac:spMk id="74" creationId="{C4E24693-3031-4FBC-BD80-D0C51FD1096F}"/>
          </ac:spMkLst>
        </pc:spChg>
        <pc:spChg chg="mod">
          <ac:chgData name="Diogo Sanchez" userId="3533930695e9350f" providerId="LiveId" clId="{D5334269-99F0-45AF-ACF7-685FFE6461D9}" dt="2021-11-13T20:11:31.120" v="129"/>
          <ac:spMkLst>
            <pc:docMk/>
            <pc:sldMk cId="2243957564" sldId="313"/>
            <ac:spMk id="75" creationId="{32508AA4-A7AB-4710-B82A-C27F2E812CD5}"/>
          </ac:spMkLst>
        </pc:spChg>
        <pc:spChg chg="mod">
          <ac:chgData name="Diogo Sanchez" userId="3533930695e9350f" providerId="LiveId" clId="{D5334269-99F0-45AF-ACF7-685FFE6461D9}" dt="2021-11-13T20:11:31.120" v="129"/>
          <ac:spMkLst>
            <pc:docMk/>
            <pc:sldMk cId="2243957564" sldId="313"/>
            <ac:spMk id="76" creationId="{B33DAC67-B768-48A7-ADD5-CC060C970E7E}"/>
          </ac:spMkLst>
        </pc:spChg>
        <pc:spChg chg="mod">
          <ac:chgData name="Diogo Sanchez" userId="3533930695e9350f" providerId="LiveId" clId="{D5334269-99F0-45AF-ACF7-685FFE6461D9}" dt="2021-11-13T20:11:31.120" v="129"/>
          <ac:spMkLst>
            <pc:docMk/>
            <pc:sldMk cId="2243957564" sldId="313"/>
            <ac:spMk id="77" creationId="{51BB6C45-C2D1-43DA-BA78-7DA2D6F423C2}"/>
          </ac:spMkLst>
        </pc:spChg>
        <pc:spChg chg="mod">
          <ac:chgData name="Diogo Sanchez" userId="3533930695e9350f" providerId="LiveId" clId="{D5334269-99F0-45AF-ACF7-685FFE6461D9}" dt="2021-11-13T20:11:31.120" v="129"/>
          <ac:spMkLst>
            <pc:docMk/>
            <pc:sldMk cId="2243957564" sldId="313"/>
            <ac:spMk id="78" creationId="{3481B33A-1E3A-4A6D-BBED-CBC424A1F6B8}"/>
          </ac:spMkLst>
        </pc:spChg>
        <pc:grpChg chg="add mod">
          <ac:chgData name="Diogo Sanchez" userId="3533930695e9350f" providerId="LiveId" clId="{D5334269-99F0-45AF-ACF7-685FFE6461D9}" dt="2021-11-13T20:11:33.250" v="130" actId="1076"/>
          <ac:grpSpMkLst>
            <pc:docMk/>
            <pc:sldMk cId="2243957564" sldId="313"/>
            <ac:grpSpMk id="68" creationId="{EAF4D297-AA2C-4964-A0FA-A9A2CDFF9681}"/>
          </ac:grpSpMkLst>
        </pc:grpChg>
      </pc:sldChg>
      <pc:sldChg chg="addSp modSp mod">
        <pc:chgData name="Diogo Sanchez" userId="3533930695e9350f" providerId="LiveId" clId="{D5334269-99F0-45AF-ACF7-685FFE6461D9}" dt="2021-11-13T20:12:57.730" v="142" actId="1076"/>
        <pc:sldMkLst>
          <pc:docMk/>
          <pc:sldMk cId="1424721770" sldId="314"/>
        </pc:sldMkLst>
        <pc:spChg chg="mod">
          <ac:chgData name="Diogo Sanchez" userId="3533930695e9350f" providerId="LiveId" clId="{D5334269-99F0-45AF-ACF7-685FFE6461D9}" dt="2021-11-13T20:11:52.039" v="131"/>
          <ac:spMkLst>
            <pc:docMk/>
            <pc:sldMk cId="1424721770" sldId="314"/>
            <ac:spMk id="8" creationId="{A00A5FD9-0D08-475C-BA10-A2AAEF515D72}"/>
          </ac:spMkLst>
        </pc:spChg>
        <pc:spChg chg="mod">
          <ac:chgData name="Diogo Sanchez" userId="3533930695e9350f" providerId="LiveId" clId="{D5334269-99F0-45AF-ACF7-685FFE6461D9}" dt="2021-11-13T20:11:52.039" v="131"/>
          <ac:spMkLst>
            <pc:docMk/>
            <pc:sldMk cId="1424721770" sldId="314"/>
            <ac:spMk id="9" creationId="{642DB808-1E63-41A0-B787-91C6F14DC345}"/>
          </ac:spMkLst>
        </pc:spChg>
        <pc:spChg chg="mod">
          <ac:chgData name="Diogo Sanchez" userId="3533930695e9350f" providerId="LiveId" clId="{D5334269-99F0-45AF-ACF7-685FFE6461D9}" dt="2021-11-13T20:11:52.039" v="131"/>
          <ac:spMkLst>
            <pc:docMk/>
            <pc:sldMk cId="1424721770" sldId="314"/>
            <ac:spMk id="10" creationId="{65C070FA-A044-493E-B5FD-BEA60D0DFDD2}"/>
          </ac:spMkLst>
        </pc:spChg>
        <pc:spChg chg="mod">
          <ac:chgData name="Diogo Sanchez" userId="3533930695e9350f" providerId="LiveId" clId="{D5334269-99F0-45AF-ACF7-685FFE6461D9}" dt="2021-11-13T20:11:52.039" v="131"/>
          <ac:spMkLst>
            <pc:docMk/>
            <pc:sldMk cId="1424721770" sldId="314"/>
            <ac:spMk id="11" creationId="{2B695341-8C15-4488-B3C5-FF0288EEDD3D}"/>
          </ac:spMkLst>
        </pc:spChg>
        <pc:spChg chg="mod">
          <ac:chgData name="Diogo Sanchez" userId="3533930695e9350f" providerId="LiveId" clId="{D5334269-99F0-45AF-ACF7-685FFE6461D9}" dt="2021-11-13T20:11:52.039" v="131"/>
          <ac:spMkLst>
            <pc:docMk/>
            <pc:sldMk cId="1424721770" sldId="314"/>
            <ac:spMk id="12" creationId="{F8DE1833-A3A8-4088-A21F-80C5EDE9653B}"/>
          </ac:spMkLst>
        </pc:spChg>
        <pc:spChg chg="mod">
          <ac:chgData name="Diogo Sanchez" userId="3533930695e9350f" providerId="LiveId" clId="{D5334269-99F0-45AF-ACF7-685FFE6461D9}" dt="2021-11-13T20:11:52.039" v="131"/>
          <ac:spMkLst>
            <pc:docMk/>
            <pc:sldMk cId="1424721770" sldId="314"/>
            <ac:spMk id="13" creationId="{8CFF4947-5AD9-4380-9A44-803749B8B267}"/>
          </ac:spMkLst>
        </pc:spChg>
        <pc:spChg chg="mod">
          <ac:chgData name="Diogo Sanchez" userId="3533930695e9350f" providerId="LiveId" clId="{D5334269-99F0-45AF-ACF7-685FFE6461D9}" dt="2021-11-13T20:11:52.039" v="131"/>
          <ac:spMkLst>
            <pc:docMk/>
            <pc:sldMk cId="1424721770" sldId="314"/>
            <ac:spMk id="14" creationId="{366A9528-C0AA-4B9A-8767-D16186884770}"/>
          </ac:spMkLst>
        </pc:spChg>
        <pc:spChg chg="mod">
          <ac:chgData name="Diogo Sanchez" userId="3533930695e9350f" providerId="LiveId" clId="{D5334269-99F0-45AF-ACF7-685FFE6461D9}" dt="2021-11-13T20:11:52.039" v="131"/>
          <ac:spMkLst>
            <pc:docMk/>
            <pc:sldMk cId="1424721770" sldId="314"/>
            <ac:spMk id="15" creationId="{3A34521D-949C-4AD1-BA30-831570AA476A}"/>
          </ac:spMkLst>
        </pc:spChg>
        <pc:spChg chg="mod">
          <ac:chgData name="Diogo Sanchez" userId="3533930695e9350f" providerId="LiveId" clId="{D5334269-99F0-45AF-ACF7-685FFE6461D9}" dt="2021-11-13T20:11:52.039" v="131"/>
          <ac:spMkLst>
            <pc:docMk/>
            <pc:sldMk cId="1424721770" sldId="314"/>
            <ac:spMk id="16" creationId="{E7ACC28A-1E88-475F-818B-85F8901E156B}"/>
          </ac:spMkLst>
        </pc:spChg>
        <pc:spChg chg="mod">
          <ac:chgData name="Diogo Sanchez" userId="3533930695e9350f" providerId="LiveId" clId="{D5334269-99F0-45AF-ACF7-685FFE6461D9}" dt="2021-11-13T20:11:52.039" v="131"/>
          <ac:spMkLst>
            <pc:docMk/>
            <pc:sldMk cId="1424721770" sldId="314"/>
            <ac:spMk id="17" creationId="{90C1BE38-F529-4C9C-9BEF-68CB60E7886B}"/>
          </ac:spMkLst>
        </pc:spChg>
        <pc:spChg chg="mod">
          <ac:chgData name="Diogo Sanchez" userId="3533930695e9350f" providerId="LiveId" clId="{D5334269-99F0-45AF-ACF7-685FFE6461D9}" dt="2021-11-13T20:11:52.039" v="131"/>
          <ac:spMkLst>
            <pc:docMk/>
            <pc:sldMk cId="1424721770" sldId="314"/>
            <ac:spMk id="18" creationId="{42AFF512-5AD7-4587-A846-128B23F130A8}"/>
          </ac:spMkLst>
        </pc:spChg>
        <pc:spChg chg="mod">
          <ac:chgData name="Diogo Sanchez" userId="3533930695e9350f" providerId="LiveId" clId="{D5334269-99F0-45AF-ACF7-685FFE6461D9}" dt="2021-11-13T20:11:52.039" v="131"/>
          <ac:spMkLst>
            <pc:docMk/>
            <pc:sldMk cId="1424721770" sldId="314"/>
            <ac:spMk id="19" creationId="{6AEDBAB9-74FC-4988-AEB8-AC56E7D5651F}"/>
          </ac:spMkLst>
        </pc:spChg>
        <pc:spChg chg="mod">
          <ac:chgData name="Diogo Sanchez" userId="3533930695e9350f" providerId="LiveId" clId="{D5334269-99F0-45AF-ACF7-685FFE6461D9}" dt="2021-11-13T20:11:52.039" v="131"/>
          <ac:spMkLst>
            <pc:docMk/>
            <pc:sldMk cId="1424721770" sldId="314"/>
            <ac:spMk id="20" creationId="{D6A87028-50CB-4FE1-96E9-806ECFF1235F}"/>
          </ac:spMkLst>
        </pc:spChg>
        <pc:spChg chg="mod">
          <ac:chgData name="Diogo Sanchez" userId="3533930695e9350f" providerId="LiveId" clId="{D5334269-99F0-45AF-ACF7-685FFE6461D9}" dt="2021-11-13T20:11:52.039" v="131"/>
          <ac:spMkLst>
            <pc:docMk/>
            <pc:sldMk cId="1424721770" sldId="314"/>
            <ac:spMk id="21" creationId="{9951B66C-2EBF-4DB0-8FD2-A31F0077C169}"/>
          </ac:spMkLst>
        </pc:spChg>
        <pc:spChg chg="mod">
          <ac:chgData name="Diogo Sanchez" userId="3533930695e9350f" providerId="LiveId" clId="{D5334269-99F0-45AF-ACF7-685FFE6461D9}" dt="2021-11-13T20:11:52.039" v="131"/>
          <ac:spMkLst>
            <pc:docMk/>
            <pc:sldMk cId="1424721770" sldId="314"/>
            <ac:spMk id="22" creationId="{9B1D3089-B6BF-40FB-B97D-A03C5C01E75F}"/>
          </ac:spMkLst>
        </pc:spChg>
        <pc:spChg chg="mod">
          <ac:chgData name="Diogo Sanchez" userId="3533930695e9350f" providerId="LiveId" clId="{D5334269-99F0-45AF-ACF7-685FFE6461D9}" dt="2021-11-13T20:11:52.039" v="131"/>
          <ac:spMkLst>
            <pc:docMk/>
            <pc:sldMk cId="1424721770" sldId="314"/>
            <ac:spMk id="23" creationId="{7CB8EA45-3ACF-4EF7-916F-BF5925A70B27}"/>
          </ac:spMkLst>
        </pc:spChg>
        <pc:spChg chg="mod">
          <ac:chgData name="Diogo Sanchez" userId="3533930695e9350f" providerId="LiveId" clId="{D5334269-99F0-45AF-ACF7-685FFE6461D9}" dt="2021-11-13T20:11:52.039" v="131"/>
          <ac:spMkLst>
            <pc:docMk/>
            <pc:sldMk cId="1424721770" sldId="314"/>
            <ac:spMk id="24" creationId="{94F2D701-F40A-43F2-9636-45E73E17B661}"/>
          </ac:spMkLst>
        </pc:spChg>
        <pc:spChg chg="mod">
          <ac:chgData name="Diogo Sanchez" userId="3533930695e9350f" providerId="LiveId" clId="{D5334269-99F0-45AF-ACF7-685FFE6461D9}" dt="2021-11-13T20:11:52.039" v="131"/>
          <ac:spMkLst>
            <pc:docMk/>
            <pc:sldMk cId="1424721770" sldId="314"/>
            <ac:spMk id="25" creationId="{D82F8BA2-C584-4BB6-86EA-D15A551540C4}"/>
          </ac:spMkLst>
        </pc:spChg>
        <pc:spChg chg="mod">
          <ac:chgData name="Diogo Sanchez" userId="3533930695e9350f" providerId="LiveId" clId="{D5334269-99F0-45AF-ACF7-685FFE6461D9}" dt="2021-11-13T20:11:52.039" v="131"/>
          <ac:spMkLst>
            <pc:docMk/>
            <pc:sldMk cId="1424721770" sldId="314"/>
            <ac:spMk id="26" creationId="{7A094C3D-2B2D-4BD5-B6C9-1DC87FAC8748}"/>
          </ac:spMkLst>
        </pc:spChg>
        <pc:spChg chg="mod">
          <ac:chgData name="Diogo Sanchez" userId="3533930695e9350f" providerId="LiveId" clId="{D5334269-99F0-45AF-ACF7-685FFE6461D9}" dt="2021-11-13T20:11:52.039" v="131"/>
          <ac:spMkLst>
            <pc:docMk/>
            <pc:sldMk cId="1424721770" sldId="314"/>
            <ac:spMk id="27" creationId="{68AA4999-A2DB-4BC7-A933-E35EB7A04296}"/>
          </ac:spMkLst>
        </pc:spChg>
        <pc:spChg chg="mod">
          <ac:chgData name="Diogo Sanchez" userId="3533930695e9350f" providerId="LiveId" clId="{D5334269-99F0-45AF-ACF7-685FFE6461D9}" dt="2021-11-13T20:11:52.039" v="131"/>
          <ac:spMkLst>
            <pc:docMk/>
            <pc:sldMk cId="1424721770" sldId="314"/>
            <ac:spMk id="28" creationId="{E5148128-263A-4010-B525-F08629F54BFE}"/>
          </ac:spMkLst>
        </pc:spChg>
        <pc:spChg chg="mod">
          <ac:chgData name="Diogo Sanchez" userId="3533930695e9350f" providerId="LiveId" clId="{D5334269-99F0-45AF-ACF7-685FFE6461D9}" dt="2021-11-13T20:11:52.039" v="131"/>
          <ac:spMkLst>
            <pc:docMk/>
            <pc:sldMk cId="1424721770" sldId="314"/>
            <ac:spMk id="29" creationId="{662490D4-6D5D-4531-BB37-B381870C5C58}"/>
          </ac:spMkLst>
        </pc:spChg>
        <pc:spChg chg="mod">
          <ac:chgData name="Diogo Sanchez" userId="3533930695e9350f" providerId="LiveId" clId="{D5334269-99F0-45AF-ACF7-685FFE6461D9}" dt="2021-11-13T20:11:52.039" v="131"/>
          <ac:spMkLst>
            <pc:docMk/>
            <pc:sldMk cId="1424721770" sldId="314"/>
            <ac:spMk id="30" creationId="{0016EDB7-F985-4931-90E8-E73922F8AA31}"/>
          </ac:spMkLst>
        </pc:spChg>
        <pc:spChg chg="mod">
          <ac:chgData name="Diogo Sanchez" userId="3533930695e9350f" providerId="LiveId" clId="{D5334269-99F0-45AF-ACF7-685FFE6461D9}" dt="2021-11-13T20:11:52.039" v="131"/>
          <ac:spMkLst>
            <pc:docMk/>
            <pc:sldMk cId="1424721770" sldId="314"/>
            <ac:spMk id="31" creationId="{CA9CE2EA-6607-4A1D-93CA-DB29BE90A11D}"/>
          </ac:spMkLst>
        </pc:spChg>
        <pc:spChg chg="mod">
          <ac:chgData name="Diogo Sanchez" userId="3533930695e9350f" providerId="LiveId" clId="{D5334269-99F0-45AF-ACF7-685FFE6461D9}" dt="2021-11-13T20:11:52.039" v="131"/>
          <ac:spMkLst>
            <pc:docMk/>
            <pc:sldMk cId="1424721770" sldId="314"/>
            <ac:spMk id="32" creationId="{FD5FC7DE-2473-40C9-8AD1-B992FBE6E861}"/>
          </ac:spMkLst>
        </pc:spChg>
        <pc:spChg chg="mod">
          <ac:chgData name="Diogo Sanchez" userId="3533930695e9350f" providerId="LiveId" clId="{D5334269-99F0-45AF-ACF7-685FFE6461D9}" dt="2021-11-13T20:11:52.039" v="131"/>
          <ac:spMkLst>
            <pc:docMk/>
            <pc:sldMk cId="1424721770" sldId="314"/>
            <ac:spMk id="33" creationId="{53ED313D-0D96-48A5-9371-749755468797}"/>
          </ac:spMkLst>
        </pc:spChg>
        <pc:spChg chg="mod">
          <ac:chgData name="Diogo Sanchez" userId="3533930695e9350f" providerId="LiveId" clId="{D5334269-99F0-45AF-ACF7-685FFE6461D9}" dt="2021-11-13T20:11:52.039" v="131"/>
          <ac:spMkLst>
            <pc:docMk/>
            <pc:sldMk cId="1424721770" sldId="314"/>
            <ac:spMk id="34" creationId="{557D1F5D-7226-4A4D-A91C-B650C535A37D}"/>
          </ac:spMkLst>
        </pc:spChg>
        <pc:spChg chg="mod">
          <ac:chgData name="Diogo Sanchez" userId="3533930695e9350f" providerId="LiveId" clId="{D5334269-99F0-45AF-ACF7-685FFE6461D9}" dt="2021-11-13T20:11:52.039" v="131"/>
          <ac:spMkLst>
            <pc:docMk/>
            <pc:sldMk cId="1424721770" sldId="314"/>
            <ac:spMk id="35" creationId="{7E7344CC-E9DB-48CF-A018-F58C6D153A76}"/>
          </ac:spMkLst>
        </pc:spChg>
        <pc:spChg chg="mod">
          <ac:chgData name="Diogo Sanchez" userId="3533930695e9350f" providerId="LiveId" clId="{D5334269-99F0-45AF-ACF7-685FFE6461D9}" dt="2021-11-13T20:11:52.039" v="131"/>
          <ac:spMkLst>
            <pc:docMk/>
            <pc:sldMk cId="1424721770" sldId="314"/>
            <ac:spMk id="36" creationId="{BEF9E89E-F0D5-419E-ADBB-47C526BDA58F}"/>
          </ac:spMkLst>
        </pc:spChg>
        <pc:spChg chg="mod">
          <ac:chgData name="Diogo Sanchez" userId="3533930695e9350f" providerId="LiveId" clId="{D5334269-99F0-45AF-ACF7-685FFE6461D9}" dt="2021-11-13T20:11:52.039" v="131"/>
          <ac:spMkLst>
            <pc:docMk/>
            <pc:sldMk cId="1424721770" sldId="314"/>
            <ac:spMk id="37" creationId="{C524EBBD-6A75-4D88-A43B-D41D46A4B6FF}"/>
          </ac:spMkLst>
        </pc:spChg>
        <pc:spChg chg="mod">
          <ac:chgData name="Diogo Sanchez" userId="3533930695e9350f" providerId="LiveId" clId="{D5334269-99F0-45AF-ACF7-685FFE6461D9}" dt="2021-11-13T20:11:52.039" v="131"/>
          <ac:spMkLst>
            <pc:docMk/>
            <pc:sldMk cId="1424721770" sldId="314"/>
            <ac:spMk id="38" creationId="{BF4E3CC2-8B24-4743-8978-CA65A79ABDBD}"/>
          </ac:spMkLst>
        </pc:spChg>
        <pc:spChg chg="mod">
          <ac:chgData name="Diogo Sanchez" userId="3533930695e9350f" providerId="LiveId" clId="{D5334269-99F0-45AF-ACF7-685FFE6461D9}" dt="2021-11-13T20:11:52.039" v="131"/>
          <ac:spMkLst>
            <pc:docMk/>
            <pc:sldMk cId="1424721770" sldId="314"/>
            <ac:spMk id="39" creationId="{86D2BD84-E15F-4785-868D-8BCF9C42707A}"/>
          </ac:spMkLst>
        </pc:spChg>
        <pc:spChg chg="mod">
          <ac:chgData name="Diogo Sanchez" userId="3533930695e9350f" providerId="LiveId" clId="{D5334269-99F0-45AF-ACF7-685FFE6461D9}" dt="2021-11-13T20:11:52.039" v="131"/>
          <ac:spMkLst>
            <pc:docMk/>
            <pc:sldMk cId="1424721770" sldId="314"/>
            <ac:spMk id="40" creationId="{F87BD932-827E-48DC-B988-44FC63EB01BD}"/>
          </ac:spMkLst>
        </pc:spChg>
        <pc:spChg chg="mod">
          <ac:chgData name="Diogo Sanchez" userId="3533930695e9350f" providerId="LiveId" clId="{D5334269-99F0-45AF-ACF7-685FFE6461D9}" dt="2021-11-13T20:11:52.039" v="131"/>
          <ac:spMkLst>
            <pc:docMk/>
            <pc:sldMk cId="1424721770" sldId="314"/>
            <ac:spMk id="41" creationId="{B78D4616-5F9F-47AC-B8E7-384CEF133AD1}"/>
          </ac:spMkLst>
        </pc:spChg>
        <pc:spChg chg="mod">
          <ac:chgData name="Diogo Sanchez" userId="3533930695e9350f" providerId="LiveId" clId="{D5334269-99F0-45AF-ACF7-685FFE6461D9}" dt="2021-11-13T20:11:52.039" v="131"/>
          <ac:spMkLst>
            <pc:docMk/>
            <pc:sldMk cId="1424721770" sldId="314"/>
            <ac:spMk id="42" creationId="{130773D8-87E2-44D8-A526-18C0FCF026A8}"/>
          </ac:spMkLst>
        </pc:spChg>
        <pc:spChg chg="mod">
          <ac:chgData name="Diogo Sanchez" userId="3533930695e9350f" providerId="LiveId" clId="{D5334269-99F0-45AF-ACF7-685FFE6461D9}" dt="2021-11-13T20:11:52.039" v="131"/>
          <ac:spMkLst>
            <pc:docMk/>
            <pc:sldMk cId="1424721770" sldId="314"/>
            <ac:spMk id="43" creationId="{54F36267-5646-43C1-863E-94A599A813FE}"/>
          </ac:spMkLst>
        </pc:spChg>
        <pc:spChg chg="mod">
          <ac:chgData name="Diogo Sanchez" userId="3533930695e9350f" providerId="LiveId" clId="{D5334269-99F0-45AF-ACF7-685FFE6461D9}" dt="2021-11-13T20:11:52.039" v="131"/>
          <ac:spMkLst>
            <pc:docMk/>
            <pc:sldMk cId="1424721770" sldId="314"/>
            <ac:spMk id="44" creationId="{414F4BC2-B9FC-4742-A7AB-E479CDF55ACB}"/>
          </ac:spMkLst>
        </pc:spChg>
        <pc:spChg chg="mod">
          <ac:chgData name="Diogo Sanchez" userId="3533930695e9350f" providerId="LiveId" clId="{D5334269-99F0-45AF-ACF7-685FFE6461D9}" dt="2021-11-13T20:11:52.039" v="131"/>
          <ac:spMkLst>
            <pc:docMk/>
            <pc:sldMk cId="1424721770" sldId="314"/>
            <ac:spMk id="45" creationId="{D0F1C1C5-42F4-4E40-A44E-2B90F1E5245D}"/>
          </ac:spMkLst>
        </pc:spChg>
        <pc:spChg chg="mod">
          <ac:chgData name="Diogo Sanchez" userId="3533930695e9350f" providerId="LiveId" clId="{D5334269-99F0-45AF-ACF7-685FFE6461D9}" dt="2021-11-13T20:11:52.039" v="131"/>
          <ac:spMkLst>
            <pc:docMk/>
            <pc:sldMk cId="1424721770" sldId="314"/>
            <ac:spMk id="46" creationId="{3FC373ED-AAB8-4098-9812-BB3764CDE7D5}"/>
          </ac:spMkLst>
        </pc:spChg>
        <pc:spChg chg="mod">
          <ac:chgData name="Diogo Sanchez" userId="3533930695e9350f" providerId="LiveId" clId="{D5334269-99F0-45AF-ACF7-685FFE6461D9}" dt="2021-11-13T20:11:52.039" v="131"/>
          <ac:spMkLst>
            <pc:docMk/>
            <pc:sldMk cId="1424721770" sldId="314"/>
            <ac:spMk id="47" creationId="{65DC275F-BBD7-45B5-BF7E-6E7A324A1BF8}"/>
          </ac:spMkLst>
        </pc:spChg>
        <pc:spChg chg="mod">
          <ac:chgData name="Diogo Sanchez" userId="3533930695e9350f" providerId="LiveId" clId="{D5334269-99F0-45AF-ACF7-685FFE6461D9}" dt="2021-11-13T20:11:52.039" v="131"/>
          <ac:spMkLst>
            <pc:docMk/>
            <pc:sldMk cId="1424721770" sldId="314"/>
            <ac:spMk id="48" creationId="{6B995F9A-AD22-4D4E-86E2-4DE91771244B}"/>
          </ac:spMkLst>
        </pc:spChg>
        <pc:spChg chg="mod">
          <ac:chgData name="Diogo Sanchez" userId="3533930695e9350f" providerId="LiveId" clId="{D5334269-99F0-45AF-ACF7-685FFE6461D9}" dt="2021-11-13T20:11:52.039" v="131"/>
          <ac:spMkLst>
            <pc:docMk/>
            <pc:sldMk cId="1424721770" sldId="314"/>
            <ac:spMk id="49" creationId="{F3F4B43A-A287-4C09-AC1B-C07C9CBCAEB7}"/>
          </ac:spMkLst>
        </pc:spChg>
        <pc:spChg chg="mod">
          <ac:chgData name="Diogo Sanchez" userId="3533930695e9350f" providerId="LiveId" clId="{D5334269-99F0-45AF-ACF7-685FFE6461D9}" dt="2021-11-13T20:11:52.039" v="131"/>
          <ac:spMkLst>
            <pc:docMk/>
            <pc:sldMk cId="1424721770" sldId="314"/>
            <ac:spMk id="50" creationId="{DCD6E6B8-D356-4E2C-8CA6-728AD0AB18EA}"/>
          </ac:spMkLst>
        </pc:spChg>
        <pc:spChg chg="mod">
          <ac:chgData name="Diogo Sanchez" userId="3533930695e9350f" providerId="LiveId" clId="{D5334269-99F0-45AF-ACF7-685FFE6461D9}" dt="2021-11-13T20:11:52.039" v="131"/>
          <ac:spMkLst>
            <pc:docMk/>
            <pc:sldMk cId="1424721770" sldId="314"/>
            <ac:spMk id="51" creationId="{4B4E3A4A-0FA9-42AB-B14D-BD11037CE25B}"/>
          </ac:spMkLst>
        </pc:spChg>
        <pc:spChg chg="mod">
          <ac:chgData name="Diogo Sanchez" userId="3533930695e9350f" providerId="LiveId" clId="{D5334269-99F0-45AF-ACF7-685FFE6461D9}" dt="2021-11-13T20:11:52.039" v="131"/>
          <ac:spMkLst>
            <pc:docMk/>
            <pc:sldMk cId="1424721770" sldId="314"/>
            <ac:spMk id="52" creationId="{26C1AAE5-603B-48B4-A4BA-32EB26E01388}"/>
          </ac:spMkLst>
        </pc:spChg>
        <pc:spChg chg="mod">
          <ac:chgData name="Diogo Sanchez" userId="3533930695e9350f" providerId="LiveId" clId="{D5334269-99F0-45AF-ACF7-685FFE6461D9}" dt="2021-11-13T20:11:52.039" v="131"/>
          <ac:spMkLst>
            <pc:docMk/>
            <pc:sldMk cId="1424721770" sldId="314"/>
            <ac:spMk id="53" creationId="{5B9C6517-5570-484C-AEEE-F42B8FB86C33}"/>
          </ac:spMkLst>
        </pc:spChg>
        <pc:spChg chg="mod">
          <ac:chgData name="Diogo Sanchez" userId="3533930695e9350f" providerId="LiveId" clId="{D5334269-99F0-45AF-ACF7-685FFE6461D9}" dt="2021-11-13T20:11:52.039" v="131"/>
          <ac:spMkLst>
            <pc:docMk/>
            <pc:sldMk cId="1424721770" sldId="314"/>
            <ac:spMk id="54" creationId="{F1938B1E-9476-474B-B1E2-CCE4FE9D77D4}"/>
          </ac:spMkLst>
        </pc:spChg>
        <pc:spChg chg="mod">
          <ac:chgData name="Diogo Sanchez" userId="3533930695e9350f" providerId="LiveId" clId="{D5334269-99F0-45AF-ACF7-685FFE6461D9}" dt="2021-11-13T20:11:52.039" v="131"/>
          <ac:spMkLst>
            <pc:docMk/>
            <pc:sldMk cId="1424721770" sldId="314"/>
            <ac:spMk id="55" creationId="{4EF2A791-C2E5-40A2-A3A0-C0423240698F}"/>
          </ac:spMkLst>
        </pc:spChg>
        <pc:spChg chg="mod">
          <ac:chgData name="Diogo Sanchez" userId="3533930695e9350f" providerId="LiveId" clId="{D5334269-99F0-45AF-ACF7-685FFE6461D9}" dt="2021-11-13T20:11:52.039" v="131"/>
          <ac:spMkLst>
            <pc:docMk/>
            <pc:sldMk cId="1424721770" sldId="314"/>
            <ac:spMk id="56" creationId="{7DB3F05E-BDF9-463B-9B0E-60F42CB3AC8A}"/>
          </ac:spMkLst>
        </pc:spChg>
        <pc:spChg chg="mod">
          <ac:chgData name="Diogo Sanchez" userId="3533930695e9350f" providerId="LiveId" clId="{D5334269-99F0-45AF-ACF7-685FFE6461D9}" dt="2021-11-13T20:11:52.039" v="131"/>
          <ac:spMkLst>
            <pc:docMk/>
            <pc:sldMk cId="1424721770" sldId="314"/>
            <ac:spMk id="57" creationId="{D4F3E2F8-6B12-4729-BC10-4A2058B2D038}"/>
          </ac:spMkLst>
        </pc:spChg>
        <pc:spChg chg="mod">
          <ac:chgData name="Diogo Sanchez" userId="3533930695e9350f" providerId="LiveId" clId="{D5334269-99F0-45AF-ACF7-685FFE6461D9}" dt="2021-11-13T20:11:52.039" v="131"/>
          <ac:spMkLst>
            <pc:docMk/>
            <pc:sldMk cId="1424721770" sldId="314"/>
            <ac:spMk id="58" creationId="{6F212800-C612-4A1F-B039-23301C409255}"/>
          </ac:spMkLst>
        </pc:spChg>
        <pc:spChg chg="mod">
          <ac:chgData name="Diogo Sanchez" userId="3533930695e9350f" providerId="LiveId" clId="{D5334269-99F0-45AF-ACF7-685FFE6461D9}" dt="2021-11-13T20:11:52.039" v="131"/>
          <ac:spMkLst>
            <pc:docMk/>
            <pc:sldMk cId="1424721770" sldId="314"/>
            <ac:spMk id="59" creationId="{FAADA6B6-1CCB-46BD-992B-C579545BCB5D}"/>
          </ac:spMkLst>
        </pc:spChg>
        <pc:spChg chg="mod">
          <ac:chgData name="Diogo Sanchez" userId="3533930695e9350f" providerId="LiveId" clId="{D5334269-99F0-45AF-ACF7-685FFE6461D9}" dt="2021-11-13T20:11:52.039" v="131"/>
          <ac:spMkLst>
            <pc:docMk/>
            <pc:sldMk cId="1424721770" sldId="314"/>
            <ac:spMk id="60" creationId="{8D633D74-15D0-4732-8799-E88511710973}"/>
          </ac:spMkLst>
        </pc:spChg>
        <pc:spChg chg="mod">
          <ac:chgData name="Diogo Sanchez" userId="3533930695e9350f" providerId="LiveId" clId="{D5334269-99F0-45AF-ACF7-685FFE6461D9}" dt="2021-11-13T20:11:52.039" v="131"/>
          <ac:spMkLst>
            <pc:docMk/>
            <pc:sldMk cId="1424721770" sldId="314"/>
            <ac:spMk id="61" creationId="{AA0BC53B-779B-46B0-8DD4-CD48DBAF40B9}"/>
          </ac:spMkLst>
        </pc:spChg>
        <pc:spChg chg="mod">
          <ac:chgData name="Diogo Sanchez" userId="3533930695e9350f" providerId="LiveId" clId="{D5334269-99F0-45AF-ACF7-685FFE6461D9}" dt="2021-11-13T20:11:52.039" v="131"/>
          <ac:spMkLst>
            <pc:docMk/>
            <pc:sldMk cId="1424721770" sldId="314"/>
            <ac:spMk id="62" creationId="{CA613EFB-FCD4-46DA-BD2E-31600A128680}"/>
          </ac:spMkLst>
        </pc:spChg>
        <pc:spChg chg="mod">
          <ac:chgData name="Diogo Sanchez" userId="3533930695e9350f" providerId="LiveId" clId="{D5334269-99F0-45AF-ACF7-685FFE6461D9}" dt="2021-11-13T20:12:30.318" v="134"/>
          <ac:spMkLst>
            <pc:docMk/>
            <pc:sldMk cId="1424721770" sldId="314"/>
            <ac:spMk id="64" creationId="{8C7292FD-09A3-4958-83EE-8EB33C099B02}"/>
          </ac:spMkLst>
        </pc:spChg>
        <pc:spChg chg="mod">
          <ac:chgData name="Diogo Sanchez" userId="3533930695e9350f" providerId="LiveId" clId="{D5334269-99F0-45AF-ACF7-685FFE6461D9}" dt="2021-11-13T20:12:30.318" v="134"/>
          <ac:spMkLst>
            <pc:docMk/>
            <pc:sldMk cId="1424721770" sldId="314"/>
            <ac:spMk id="65" creationId="{DA2EBBA6-E5FB-49B8-A4AA-FFC00C6198DC}"/>
          </ac:spMkLst>
        </pc:spChg>
        <pc:spChg chg="mod">
          <ac:chgData name="Diogo Sanchez" userId="3533930695e9350f" providerId="LiveId" clId="{D5334269-99F0-45AF-ACF7-685FFE6461D9}" dt="2021-11-13T20:12:30.318" v="134"/>
          <ac:spMkLst>
            <pc:docMk/>
            <pc:sldMk cId="1424721770" sldId="314"/>
            <ac:spMk id="66" creationId="{D759DA88-7B55-41B7-BC6A-6E16B96F2DC8}"/>
          </ac:spMkLst>
        </pc:spChg>
        <pc:spChg chg="mod">
          <ac:chgData name="Diogo Sanchez" userId="3533930695e9350f" providerId="LiveId" clId="{D5334269-99F0-45AF-ACF7-685FFE6461D9}" dt="2021-11-13T20:12:30.318" v="134"/>
          <ac:spMkLst>
            <pc:docMk/>
            <pc:sldMk cId="1424721770" sldId="314"/>
            <ac:spMk id="67" creationId="{38CF4A66-1C28-474D-8507-24EEEA56E42C}"/>
          </ac:spMkLst>
        </pc:spChg>
        <pc:spChg chg="mod">
          <ac:chgData name="Diogo Sanchez" userId="3533930695e9350f" providerId="LiveId" clId="{D5334269-99F0-45AF-ACF7-685FFE6461D9}" dt="2021-11-13T20:12:30.318" v="134"/>
          <ac:spMkLst>
            <pc:docMk/>
            <pc:sldMk cId="1424721770" sldId="314"/>
            <ac:spMk id="68" creationId="{EAEEBF0C-DF3D-4906-93ED-95F0AC187577}"/>
          </ac:spMkLst>
        </pc:spChg>
        <pc:spChg chg="mod">
          <ac:chgData name="Diogo Sanchez" userId="3533930695e9350f" providerId="LiveId" clId="{D5334269-99F0-45AF-ACF7-685FFE6461D9}" dt="2021-11-13T20:12:30.318" v="134"/>
          <ac:spMkLst>
            <pc:docMk/>
            <pc:sldMk cId="1424721770" sldId="314"/>
            <ac:spMk id="69" creationId="{2A98CCB1-3051-469E-8EDA-2647C90B2AD1}"/>
          </ac:spMkLst>
        </pc:spChg>
        <pc:spChg chg="mod">
          <ac:chgData name="Diogo Sanchez" userId="3533930695e9350f" providerId="LiveId" clId="{D5334269-99F0-45AF-ACF7-685FFE6461D9}" dt="2021-11-13T20:12:30.318" v="134"/>
          <ac:spMkLst>
            <pc:docMk/>
            <pc:sldMk cId="1424721770" sldId="314"/>
            <ac:spMk id="70" creationId="{D516248B-FA7C-4137-AB82-99DEE1BC1E78}"/>
          </ac:spMkLst>
        </pc:spChg>
        <pc:spChg chg="mod">
          <ac:chgData name="Diogo Sanchez" userId="3533930695e9350f" providerId="LiveId" clId="{D5334269-99F0-45AF-ACF7-685FFE6461D9}" dt="2021-11-13T20:12:30.318" v="134"/>
          <ac:spMkLst>
            <pc:docMk/>
            <pc:sldMk cId="1424721770" sldId="314"/>
            <ac:spMk id="71" creationId="{4D41B163-8A1D-4F82-B913-7945C86E649A}"/>
          </ac:spMkLst>
        </pc:spChg>
        <pc:spChg chg="mod">
          <ac:chgData name="Diogo Sanchez" userId="3533930695e9350f" providerId="LiveId" clId="{D5334269-99F0-45AF-ACF7-685FFE6461D9}" dt="2021-11-13T20:12:30.318" v="134"/>
          <ac:spMkLst>
            <pc:docMk/>
            <pc:sldMk cId="1424721770" sldId="314"/>
            <ac:spMk id="72" creationId="{2F392CE7-9DFA-4B8D-AB5B-202DEE6778F3}"/>
          </ac:spMkLst>
        </pc:spChg>
        <pc:spChg chg="mod">
          <ac:chgData name="Diogo Sanchez" userId="3533930695e9350f" providerId="LiveId" clId="{D5334269-99F0-45AF-ACF7-685FFE6461D9}" dt="2021-11-13T20:12:30.318" v="134"/>
          <ac:spMkLst>
            <pc:docMk/>
            <pc:sldMk cId="1424721770" sldId="314"/>
            <ac:spMk id="73" creationId="{1D934B9E-D1C1-4731-8653-0B5F6C930951}"/>
          </ac:spMkLst>
        </pc:spChg>
        <pc:spChg chg="mod">
          <ac:chgData name="Diogo Sanchez" userId="3533930695e9350f" providerId="LiveId" clId="{D5334269-99F0-45AF-ACF7-685FFE6461D9}" dt="2021-11-13T20:12:30.318" v="134"/>
          <ac:spMkLst>
            <pc:docMk/>
            <pc:sldMk cId="1424721770" sldId="314"/>
            <ac:spMk id="74" creationId="{FBC64940-2913-4CD1-8DDC-F347B37BDB02}"/>
          </ac:spMkLst>
        </pc:spChg>
        <pc:spChg chg="mod">
          <ac:chgData name="Diogo Sanchez" userId="3533930695e9350f" providerId="LiveId" clId="{D5334269-99F0-45AF-ACF7-685FFE6461D9}" dt="2021-11-13T20:12:30.318" v="134"/>
          <ac:spMkLst>
            <pc:docMk/>
            <pc:sldMk cId="1424721770" sldId="314"/>
            <ac:spMk id="75" creationId="{5EE93FBD-CDB5-4420-B73E-C1A197DA660E}"/>
          </ac:spMkLst>
        </pc:spChg>
        <pc:spChg chg="mod">
          <ac:chgData name="Diogo Sanchez" userId="3533930695e9350f" providerId="LiveId" clId="{D5334269-99F0-45AF-ACF7-685FFE6461D9}" dt="2021-11-13T20:12:30.318" v="134"/>
          <ac:spMkLst>
            <pc:docMk/>
            <pc:sldMk cId="1424721770" sldId="314"/>
            <ac:spMk id="76" creationId="{03783B0A-CB94-4C4A-A74C-32B0E8461219}"/>
          </ac:spMkLst>
        </pc:spChg>
        <pc:spChg chg="mod">
          <ac:chgData name="Diogo Sanchez" userId="3533930695e9350f" providerId="LiveId" clId="{D5334269-99F0-45AF-ACF7-685FFE6461D9}" dt="2021-11-13T20:12:30.318" v="134"/>
          <ac:spMkLst>
            <pc:docMk/>
            <pc:sldMk cId="1424721770" sldId="314"/>
            <ac:spMk id="77" creationId="{F1B1C13A-9C7A-4CBD-A592-35BEFBC34A6C}"/>
          </ac:spMkLst>
        </pc:spChg>
        <pc:spChg chg="mod">
          <ac:chgData name="Diogo Sanchez" userId="3533930695e9350f" providerId="LiveId" clId="{D5334269-99F0-45AF-ACF7-685FFE6461D9}" dt="2021-11-13T20:12:30.318" v="134"/>
          <ac:spMkLst>
            <pc:docMk/>
            <pc:sldMk cId="1424721770" sldId="314"/>
            <ac:spMk id="78" creationId="{201A82AE-B8F2-4340-AA79-7A8F99547C80}"/>
          </ac:spMkLst>
        </pc:spChg>
        <pc:spChg chg="mod">
          <ac:chgData name="Diogo Sanchez" userId="3533930695e9350f" providerId="LiveId" clId="{D5334269-99F0-45AF-ACF7-685FFE6461D9}" dt="2021-11-13T20:12:30.318" v="134"/>
          <ac:spMkLst>
            <pc:docMk/>
            <pc:sldMk cId="1424721770" sldId="314"/>
            <ac:spMk id="79" creationId="{14647F84-C8D0-4F21-8770-904539F3A7E8}"/>
          </ac:spMkLst>
        </pc:spChg>
        <pc:spChg chg="mod">
          <ac:chgData name="Diogo Sanchez" userId="3533930695e9350f" providerId="LiveId" clId="{D5334269-99F0-45AF-ACF7-685FFE6461D9}" dt="2021-11-13T20:12:30.318" v="134"/>
          <ac:spMkLst>
            <pc:docMk/>
            <pc:sldMk cId="1424721770" sldId="314"/>
            <ac:spMk id="80" creationId="{0B305A12-8C04-440A-8D97-D0149F001C60}"/>
          </ac:spMkLst>
        </pc:spChg>
        <pc:spChg chg="mod">
          <ac:chgData name="Diogo Sanchez" userId="3533930695e9350f" providerId="LiveId" clId="{D5334269-99F0-45AF-ACF7-685FFE6461D9}" dt="2021-11-13T20:12:30.318" v="134"/>
          <ac:spMkLst>
            <pc:docMk/>
            <pc:sldMk cId="1424721770" sldId="314"/>
            <ac:spMk id="81" creationId="{9825A90B-74EE-4D95-88A1-5642410AEBFB}"/>
          </ac:spMkLst>
        </pc:spChg>
        <pc:spChg chg="mod">
          <ac:chgData name="Diogo Sanchez" userId="3533930695e9350f" providerId="LiveId" clId="{D5334269-99F0-45AF-ACF7-685FFE6461D9}" dt="2021-11-13T20:12:30.318" v="134"/>
          <ac:spMkLst>
            <pc:docMk/>
            <pc:sldMk cId="1424721770" sldId="314"/>
            <ac:spMk id="82" creationId="{DADC1CC1-DAE9-4D89-B88A-4DDEE3579534}"/>
          </ac:spMkLst>
        </pc:spChg>
        <pc:spChg chg="mod">
          <ac:chgData name="Diogo Sanchez" userId="3533930695e9350f" providerId="LiveId" clId="{D5334269-99F0-45AF-ACF7-685FFE6461D9}" dt="2021-11-13T20:12:30.318" v="134"/>
          <ac:spMkLst>
            <pc:docMk/>
            <pc:sldMk cId="1424721770" sldId="314"/>
            <ac:spMk id="83" creationId="{1FC87F8B-FCEA-4123-A9F1-17911BC5AA2B}"/>
          </ac:spMkLst>
        </pc:spChg>
        <pc:spChg chg="mod">
          <ac:chgData name="Diogo Sanchez" userId="3533930695e9350f" providerId="LiveId" clId="{D5334269-99F0-45AF-ACF7-685FFE6461D9}" dt="2021-11-13T20:12:30.318" v="134"/>
          <ac:spMkLst>
            <pc:docMk/>
            <pc:sldMk cId="1424721770" sldId="314"/>
            <ac:spMk id="84" creationId="{A9910515-AE74-4E28-9C7F-F5F0D6F7FC56}"/>
          </ac:spMkLst>
        </pc:spChg>
        <pc:spChg chg="mod">
          <ac:chgData name="Diogo Sanchez" userId="3533930695e9350f" providerId="LiveId" clId="{D5334269-99F0-45AF-ACF7-685FFE6461D9}" dt="2021-11-13T20:12:30.318" v="134"/>
          <ac:spMkLst>
            <pc:docMk/>
            <pc:sldMk cId="1424721770" sldId="314"/>
            <ac:spMk id="85" creationId="{D462FC2B-9584-46B3-B149-D4454B43F38A}"/>
          </ac:spMkLst>
        </pc:spChg>
        <pc:spChg chg="mod">
          <ac:chgData name="Diogo Sanchez" userId="3533930695e9350f" providerId="LiveId" clId="{D5334269-99F0-45AF-ACF7-685FFE6461D9}" dt="2021-11-13T20:12:30.318" v="134"/>
          <ac:spMkLst>
            <pc:docMk/>
            <pc:sldMk cId="1424721770" sldId="314"/>
            <ac:spMk id="86" creationId="{3255933D-E7FF-40BB-89C1-9D9553274D24}"/>
          </ac:spMkLst>
        </pc:spChg>
        <pc:spChg chg="mod">
          <ac:chgData name="Diogo Sanchez" userId="3533930695e9350f" providerId="LiveId" clId="{D5334269-99F0-45AF-ACF7-685FFE6461D9}" dt="2021-11-13T20:12:30.318" v="134"/>
          <ac:spMkLst>
            <pc:docMk/>
            <pc:sldMk cId="1424721770" sldId="314"/>
            <ac:spMk id="87" creationId="{C97AB742-06D1-4EC1-867E-200928514FC5}"/>
          </ac:spMkLst>
        </pc:spChg>
        <pc:spChg chg="mod">
          <ac:chgData name="Diogo Sanchez" userId="3533930695e9350f" providerId="LiveId" clId="{D5334269-99F0-45AF-ACF7-685FFE6461D9}" dt="2021-11-13T20:12:30.318" v="134"/>
          <ac:spMkLst>
            <pc:docMk/>
            <pc:sldMk cId="1424721770" sldId="314"/>
            <ac:spMk id="88" creationId="{5A5C36E4-5BF2-41E1-BDB3-9683A92925F0}"/>
          </ac:spMkLst>
        </pc:spChg>
        <pc:spChg chg="mod">
          <ac:chgData name="Diogo Sanchez" userId="3533930695e9350f" providerId="LiveId" clId="{D5334269-99F0-45AF-ACF7-685FFE6461D9}" dt="2021-11-13T20:12:30.318" v="134"/>
          <ac:spMkLst>
            <pc:docMk/>
            <pc:sldMk cId="1424721770" sldId="314"/>
            <ac:spMk id="89" creationId="{E13FEDB7-5366-428A-97B1-168D855CBA00}"/>
          </ac:spMkLst>
        </pc:spChg>
        <pc:spChg chg="mod">
          <ac:chgData name="Diogo Sanchez" userId="3533930695e9350f" providerId="LiveId" clId="{D5334269-99F0-45AF-ACF7-685FFE6461D9}" dt="2021-11-13T20:12:30.318" v="134"/>
          <ac:spMkLst>
            <pc:docMk/>
            <pc:sldMk cId="1424721770" sldId="314"/>
            <ac:spMk id="90" creationId="{606244F6-B930-4D56-8B84-E81542E977A1}"/>
          </ac:spMkLst>
        </pc:spChg>
        <pc:spChg chg="mod">
          <ac:chgData name="Diogo Sanchez" userId="3533930695e9350f" providerId="LiveId" clId="{D5334269-99F0-45AF-ACF7-685FFE6461D9}" dt="2021-11-13T20:12:30.318" v="134"/>
          <ac:spMkLst>
            <pc:docMk/>
            <pc:sldMk cId="1424721770" sldId="314"/>
            <ac:spMk id="91" creationId="{B27B4266-75F5-4BC7-9B31-FA7A1D1ED154}"/>
          </ac:spMkLst>
        </pc:spChg>
        <pc:spChg chg="mod">
          <ac:chgData name="Diogo Sanchez" userId="3533930695e9350f" providerId="LiveId" clId="{D5334269-99F0-45AF-ACF7-685FFE6461D9}" dt="2021-11-13T20:12:30.318" v="134"/>
          <ac:spMkLst>
            <pc:docMk/>
            <pc:sldMk cId="1424721770" sldId="314"/>
            <ac:spMk id="92" creationId="{83A13E8D-8983-4411-A869-3C5D07B904E7}"/>
          </ac:spMkLst>
        </pc:spChg>
        <pc:spChg chg="mod">
          <ac:chgData name="Diogo Sanchez" userId="3533930695e9350f" providerId="LiveId" clId="{D5334269-99F0-45AF-ACF7-685FFE6461D9}" dt="2021-11-13T20:12:30.318" v="134"/>
          <ac:spMkLst>
            <pc:docMk/>
            <pc:sldMk cId="1424721770" sldId="314"/>
            <ac:spMk id="93" creationId="{3FE087A0-27A7-4634-9BFD-0D9A9EF1EA5C}"/>
          </ac:spMkLst>
        </pc:spChg>
        <pc:spChg chg="mod">
          <ac:chgData name="Diogo Sanchez" userId="3533930695e9350f" providerId="LiveId" clId="{D5334269-99F0-45AF-ACF7-685FFE6461D9}" dt="2021-11-13T20:12:30.318" v="134"/>
          <ac:spMkLst>
            <pc:docMk/>
            <pc:sldMk cId="1424721770" sldId="314"/>
            <ac:spMk id="94" creationId="{379B939F-F7CB-4516-ACAA-CA0820781AFE}"/>
          </ac:spMkLst>
        </pc:spChg>
        <pc:spChg chg="mod">
          <ac:chgData name="Diogo Sanchez" userId="3533930695e9350f" providerId="LiveId" clId="{D5334269-99F0-45AF-ACF7-685FFE6461D9}" dt="2021-11-13T20:12:30.318" v="134"/>
          <ac:spMkLst>
            <pc:docMk/>
            <pc:sldMk cId="1424721770" sldId="314"/>
            <ac:spMk id="95" creationId="{66A76B9A-0034-47B8-AA5C-67425754ACBE}"/>
          </ac:spMkLst>
        </pc:spChg>
        <pc:spChg chg="mod">
          <ac:chgData name="Diogo Sanchez" userId="3533930695e9350f" providerId="LiveId" clId="{D5334269-99F0-45AF-ACF7-685FFE6461D9}" dt="2021-11-13T20:12:30.318" v="134"/>
          <ac:spMkLst>
            <pc:docMk/>
            <pc:sldMk cId="1424721770" sldId="314"/>
            <ac:spMk id="96" creationId="{D28D5C41-4543-43AE-B218-49BB2A5E442C}"/>
          </ac:spMkLst>
        </pc:spChg>
        <pc:spChg chg="mod">
          <ac:chgData name="Diogo Sanchez" userId="3533930695e9350f" providerId="LiveId" clId="{D5334269-99F0-45AF-ACF7-685FFE6461D9}" dt="2021-11-13T20:12:30.318" v="134"/>
          <ac:spMkLst>
            <pc:docMk/>
            <pc:sldMk cId="1424721770" sldId="314"/>
            <ac:spMk id="97" creationId="{6CC08EFD-0FD2-4DC2-9C69-940B87285BE5}"/>
          </ac:spMkLst>
        </pc:spChg>
        <pc:spChg chg="mod">
          <ac:chgData name="Diogo Sanchez" userId="3533930695e9350f" providerId="LiveId" clId="{D5334269-99F0-45AF-ACF7-685FFE6461D9}" dt="2021-11-13T20:12:30.318" v="134"/>
          <ac:spMkLst>
            <pc:docMk/>
            <pc:sldMk cId="1424721770" sldId="314"/>
            <ac:spMk id="98" creationId="{81081428-8FE7-4932-B945-9B34245D72FA}"/>
          </ac:spMkLst>
        </pc:spChg>
        <pc:spChg chg="mod">
          <ac:chgData name="Diogo Sanchez" userId="3533930695e9350f" providerId="LiveId" clId="{D5334269-99F0-45AF-ACF7-685FFE6461D9}" dt="2021-11-13T20:12:30.318" v="134"/>
          <ac:spMkLst>
            <pc:docMk/>
            <pc:sldMk cId="1424721770" sldId="314"/>
            <ac:spMk id="99" creationId="{FB9ACC5D-1BF0-4E7F-A788-A3CA7372BE32}"/>
          </ac:spMkLst>
        </pc:spChg>
        <pc:grpChg chg="add mod">
          <ac:chgData name="Diogo Sanchez" userId="3533930695e9350f" providerId="LiveId" clId="{D5334269-99F0-45AF-ACF7-685FFE6461D9}" dt="2021-11-13T20:12:04.185" v="133" actId="1076"/>
          <ac:grpSpMkLst>
            <pc:docMk/>
            <pc:sldMk cId="1424721770" sldId="314"/>
            <ac:grpSpMk id="7" creationId="{DD087E02-7F86-44F1-8BE0-E28BE793DC49}"/>
          </ac:grpSpMkLst>
        </pc:grpChg>
        <pc:grpChg chg="add mod">
          <ac:chgData name="Diogo Sanchez" userId="3533930695e9350f" providerId="LiveId" clId="{D5334269-99F0-45AF-ACF7-685FFE6461D9}" dt="2021-11-13T20:12:57.730" v="142" actId="1076"/>
          <ac:grpSpMkLst>
            <pc:docMk/>
            <pc:sldMk cId="1424721770" sldId="314"/>
            <ac:grpSpMk id="63" creationId="{4F370F48-6735-4308-B5F6-581549E6F460}"/>
          </ac:grpSpMkLst>
        </pc:grpChg>
        <pc:picChg chg="mod">
          <ac:chgData name="Diogo Sanchez" userId="3533930695e9350f" providerId="LiveId" clId="{D5334269-99F0-45AF-ACF7-685FFE6461D9}" dt="2021-11-13T20:12:52.899" v="141" actId="1076"/>
          <ac:picMkLst>
            <pc:docMk/>
            <pc:sldMk cId="1424721770" sldId="314"/>
            <ac:picMk id="4" creationId="{50E13482-0192-40EE-BECD-9BE7D5A502EE}"/>
          </ac:picMkLst>
        </pc:picChg>
      </pc:sldChg>
      <pc:sldChg chg="addSp modSp mod">
        <pc:chgData name="Diogo Sanchez" userId="3533930695e9350f" providerId="LiveId" clId="{D5334269-99F0-45AF-ACF7-685FFE6461D9}" dt="2021-11-13T20:07:38.764" v="71" actId="1076"/>
        <pc:sldMkLst>
          <pc:docMk/>
          <pc:sldMk cId="2137228636" sldId="315"/>
        </pc:sldMkLst>
        <pc:spChg chg="mod">
          <ac:chgData name="Diogo Sanchez" userId="3533930695e9350f" providerId="LiveId" clId="{D5334269-99F0-45AF-ACF7-685FFE6461D9}" dt="2021-11-13T20:07:31.302" v="69"/>
          <ac:spMkLst>
            <pc:docMk/>
            <pc:sldMk cId="2137228636" sldId="315"/>
            <ac:spMk id="9" creationId="{BB110378-5704-41DC-8B0E-AFEE2DB956BF}"/>
          </ac:spMkLst>
        </pc:spChg>
        <pc:spChg chg="mod">
          <ac:chgData name="Diogo Sanchez" userId="3533930695e9350f" providerId="LiveId" clId="{D5334269-99F0-45AF-ACF7-685FFE6461D9}" dt="2021-11-13T20:07:31.302" v="69"/>
          <ac:spMkLst>
            <pc:docMk/>
            <pc:sldMk cId="2137228636" sldId="315"/>
            <ac:spMk id="10" creationId="{3000473E-CDF8-48C5-A64F-B185A0E2A3F6}"/>
          </ac:spMkLst>
        </pc:spChg>
        <pc:spChg chg="mod">
          <ac:chgData name="Diogo Sanchez" userId="3533930695e9350f" providerId="LiveId" clId="{D5334269-99F0-45AF-ACF7-685FFE6461D9}" dt="2021-11-13T20:07:31.302" v="69"/>
          <ac:spMkLst>
            <pc:docMk/>
            <pc:sldMk cId="2137228636" sldId="315"/>
            <ac:spMk id="11" creationId="{6299F09C-15C6-4B47-AC5E-940AD45CB21C}"/>
          </ac:spMkLst>
        </pc:spChg>
        <pc:spChg chg="mod">
          <ac:chgData name="Diogo Sanchez" userId="3533930695e9350f" providerId="LiveId" clId="{D5334269-99F0-45AF-ACF7-685FFE6461D9}" dt="2021-11-13T20:07:31.302" v="69"/>
          <ac:spMkLst>
            <pc:docMk/>
            <pc:sldMk cId="2137228636" sldId="315"/>
            <ac:spMk id="12" creationId="{C3F01BE8-2FC4-4116-9CE5-F4316C99AECC}"/>
          </ac:spMkLst>
        </pc:spChg>
        <pc:spChg chg="mod">
          <ac:chgData name="Diogo Sanchez" userId="3533930695e9350f" providerId="LiveId" clId="{D5334269-99F0-45AF-ACF7-685FFE6461D9}" dt="2021-11-13T20:07:31.302" v="69"/>
          <ac:spMkLst>
            <pc:docMk/>
            <pc:sldMk cId="2137228636" sldId="315"/>
            <ac:spMk id="13" creationId="{D5120B3E-4C4D-41EC-9224-4FD8F36615C0}"/>
          </ac:spMkLst>
        </pc:spChg>
        <pc:spChg chg="mod">
          <ac:chgData name="Diogo Sanchez" userId="3533930695e9350f" providerId="LiveId" clId="{D5334269-99F0-45AF-ACF7-685FFE6461D9}" dt="2021-11-13T20:07:31.302" v="69"/>
          <ac:spMkLst>
            <pc:docMk/>
            <pc:sldMk cId="2137228636" sldId="315"/>
            <ac:spMk id="14" creationId="{778AD403-AF70-4479-832A-48E3FBEF5E87}"/>
          </ac:spMkLst>
        </pc:spChg>
        <pc:spChg chg="mod">
          <ac:chgData name="Diogo Sanchez" userId="3533930695e9350f" providerId="LiveId" clId="{D5334269-99F0-45AF-ACF7-685FFE6461D9}" dt="2021-11-13T20:07:31.302" v="69"/>
          <ac:spMkLst>
            <pc:docMk/>
            <pc:sldMk cId="2137228636" sldId="315"/>
            <ac:spMk id="15" creationId="{2ECF6DCD-9A5A-4713-869B-B3C016720CE5}"/>
          </ac:spMkLst>
        </pc:spChg>
        <pc:spChg chg="mod">
          <ac:chgData name="Diogo Sanchez" userId="3533930695e9350f" providerId="LiveId" clId="{D5334269-99F0-45AF-ACF7-685FFE6461D9}" dt="2021-11-13T20:07:31.302" v="69"/>
          <ac:spMkLst>
            <pc:docMk/>
            <pc:sldMk cId="2137228636" sldId="315"/>
            <ac:spMk id="16" creationId="{AE0F4514-05E0-4268-B2D5-8760AE92CB56}"/>
          </ac:spMkLst>
        </pc:spChg>
        <pc:spChg chg="mod">
          <ac:chgData name="Diogo Sanchez" userId="3533930695e9350f" providerId="LiveId" clId="{D5334269-99F0-45AF-ACF7-685FFE6461D9}" dt="2021-11-13T20:07:31.302" v="69"/>
          <ac:spMkLst>
            <pc:docMk/>
            <pc:sldMk cId="2137228636" sldId="315"/>
            <ac:spMk id="17" creationId="{62DA95F9-07F3-4698-8545-E3D6ACF6DED9}"/>
          </ac:spMkLst>
        </pc:spChg>
        <pc:spChg chg="mod">
          <ac:chgData name="Diogo Sanchez" userId="3533930695e9350f" providerId="LiveId" clId="{D5334269-99F0-45AF-ACF7-685FFE6461D9}" dt="2021-11-13T20:07:31.302" v="69"/>
          <ac:spMkLst>
            <pc:docMk/>
            <pc:sldMk cId="2137228636" sldId="315"/>
            <ac:spMk id="18" creationId="{5F671853-DA5D-484E-B0FA-12D2FF449DE4}"/>
          </ac:spMkLst>
        </pc:spChg>
        <pc:spChg chg="mod">
          <ac:chgData name="Diogo Sanchez" userId="3533930695e9350f" providerId="LiveId" clId="{D5334269-99F0-45AF-ACF7-685FFE6461D9}" dt="2021-11-13T20:07:31.302" v="69"/>
          <ac:spMkLst>
            <pc:docMk/>
            <pc:sldMk cId="2137228636" sldId="315"/>
            <ac:spMk id="19" creationId="{96E188CD-7FFB-4D7A-9189-6099D54CB968}"/>
          </ac:spMkLst>
        </pc:spChg>
        <pc:spChg chg="mod">
          <ac:chgData name="Diogo Sanchez" userId="3533930695e9350f" providerId="LiveId" clId="{D5334269-99F0-45AF-ACF7-685FFE6461D9}" dt="2021-11-13T20:07:31.302" v="69"/>
          <ac:spMkLst>
            <pc:docMk/>
            <pc:sldMk cId="2137228636" sldId="315"/>
            <ac:spMk id="20" creationId="{B464CB32-2A99-44D2-8E8F-F5F203CB9191}"/>
          </ac:spMkLst>
        </pc:spChg>
        <pc:spChg chg="mod">
          <ac:chgData name="Diogo Sanchez" userId="3533930695e9350f" providerId="LiveId" clId="{D5334269-99F0-45AF-ACF7-685FFE6461D9}" dt="2021-11-13T20:07:31.302" v="69"/>
          <ac:spMkLst>
            <pc:docMk/>
            <pc:sldMk cId="2137228636" sldId="315"/>
            <ac:spMk id="21" creationId="{F886B113-5466-484D-945A-6C6AFA077486}"/>
          </ac:spMkLst>
        </pc:spChg>
        <pc:spChg chg="mod">
          <ac:chgData name="Diogo Sanchez" userId="3533930695e9350f" providerId="LiveId" clId="{D5334269-99F0-45AF-ACF7-685FFE6461D9}" dt="2021-11-13T20:07:31.302" v="69"/>
          <ac:spMkLst>
            <pc:docMk/>
            <pc:sldMk cId="2137228636" sldId="315"/>
            <ac:spMk id="22" creationId="{C579E983-FF33-4F2B-AF72-A0FC3A1A7871}"/>
          </ac:spMkLst>
        </pc:spChg>
        <pc:spChg chg="mod">
          <ac:chgData name="Diogo Sanchez" userId="3533930695e9350f" providerId="LiveId" clId="{D5334269-99F0-45AF-ACF7-685FFE6461D9}" dt="2021-11-13T20:07:31.302" v="69"/>
          <ac:spMkLst>
            <pc:docMk/>
            <pc:sldMk cId="2137228636" sldId="315"/>
            <ac:spMk id="23" creationId="{CF70E0FF-A249-4641-8421-D18ACFC226DE}"/>
          </ac:spMkLst>
        </pc:spChg>
        <pc:spChg chg="mod">
          <ac:chgData name="Diogo Sanchez" userId="3533930695e9350f" providerId="LiveId" clId="{D5334269-99F0-45AF-ACF7-685FFE6461D9}" dt="2021-11-13T20:07:31.302" v="69"/>
          <ac:spMkLst>
            <pc:docMk/>
            <pc:sldMk cId="2137228636" sldId="315"/>
            <ac:spMk id="24" creationId="{3A5DE100-F11B-4331-9EDC-603B9885ABAB}"/>
          </ac:spMkLst>
        </pc:spChg>
        <pc:spChg chg="mod">
          <ac:chgData name="Diogo Sanchez" userId="3533930695e9350f" providerId="LiveId" clId="{D5334269-99F0-45AF-ACF7-685FFE6461D9}" dt="2021-11-13T20:07:31.302" v="69"/>
          <ac:spMkLst>
            <pc:docMk/>
            <pc:sldMk cId="2137228636" sldId="315"/>
            <ac:spMk id="25" creationId="{05C163C0-C705-4CBA-8A51-58DDA93D7BDD}"/>
          </ac:spMkLst>
        </pc:spChg>
        <pc:spChg chg="mod">
          <ac:chgData name="Diogo Sanchez" userId="3533930695e9350f" providerId="LiveId" clId="{D5334269-99F0-45AF-ACF7-685FFE6461D9}" dt="2021-11-13T20:07:31.302" v="69"/>
          <ac:spMkLst>
            <pc:docMk/>
            <pc:sldMk cId="2137228636" sldId="315"/>
            <ac:spMk id="26" creationId="{ACD062AD-145E-48CD-AF6F-4C7BC51B92C9}"/>
          </ac:spMkLst>
        </pc:spChg>
        <pc:spChg chg="mod">
          <ac:chgData name="Diogo Sanchez" userId="3533930695e9350f" providerId="LiveId" clId="{D5334269-99F0-45AF-ACF7-685FFE6461D9}" dt="2021-11-13T20:07:31.302" v="69"/>
          <ac:spMkLst>
            <pc:docMk/>
            <pc:sldMk cId="2137228636" sldId="315"/>
            <ac:spMk id="27" creationId="{2EB00E1A-7EEA-47B2-83DF-C959E07B0C10}"/>
          </ac:spMkLst>
        </pc:spChg>
        <pc:spChg chg="mod">
          <ac:chgData name="Diogo Sanchez" userId="3533930695e9350f" providerId="LiveId" clId="{D5334269-99F0-45AF-ACF7-685FFE6461D9}" dt="2021-11-13T20:07:31.302" v="69"/>
          <ac:spMkLst>
            <pc:docMk/>
            <pc:sldMk cId="2137228636" sldId="315"/>
            <ac:spMk id="28" creationId="{9067820F-673F-4B62-800E-82B493BE84C6}"/>
          </ac:spMkLst>
        </pc:spChg>
        <pc:spChg chg="mod">
          <ac:chgData name="Diogo Sanchez" userId="3533930695e9350f" providerId="LiveId" clId="{D5334269-99F0-45AF-ACF7-685FFE6461D9}" dt="2021-11-13T20:07:31.302" v="69"/>
          <ac:spMkLst>
            <pc:docMk/>
            <pc:sldMk cId="2137228636" sldId="315"/>
            <ac:spMk id="29" creationId="{E738755D-2E67-4C0E-B65E-FBEF993710EB}"/>
          </ac:spMkLst>
        </pc:spChg>
        <pc:spChg chg="mod">
          <ac:chgData name="Diogo Sanchez" userId="3533930695e9350f" providerId="LiveId" clId="{D5334269-99F0-45AF-ACF7-685FFE6461D9}" dt="2021-11-13T20:07:31.302" v="69"/>
          <ac:spMkLst>
            <pc:docMk/>
            <pc:sldMk cId="2137228636" sldId="315"/>
            <ac:spMk id="30" creationId="{3B3C0763-75E2-4B1A-89A0-2518A04B60FD}"/>
          </ac:spMkLst>
        </pc:spChg>
        <pc:spChg chg="mod">
          <ac:chgData name="Diogo Sanchez" userId="3533930695e9350f" providerId="LiveId" clId="{D5334269-99F0-45AF-ACF7-685FFE6461D9}" dt="2021-11-13T20:07:31.302" v="69"/>
          <ac:spMkLst>
            <pc:docMk/>
            <pc:sldMk cId="2137228636" sldId="315"/>
            <ac:spMk id="31" creationId="{4AA353A6-9A06-495D-AD49-F03E7F93C862}"/>
          </ac:spMkLst>
        </pc:spChg>
        <pc:spChg chg="mod">
          <ac:chgData name="Diogo Sanchez" userId="3533930695e9350f" providerId="LiveId" clId="{D5334269-99F0-45AF-ACF7-685FFE6461D9}" dt="2021-11-13T20:07:31.302" v="69"/>
          <ac:spMkLst>
            <pc:docMk/>
            <pc:sldMk cId="2137228636" sldId="315"/>
            <ac:spMk id="32" creationId="{061A6F67-7987-411C-9B63-B87F70178BBE}"/>
          </ac:spMkLst>
        </pc:spChg>
        <pc:spChg chg="mod">
          <ac:chgData name="Diogo Sanchez" userId="3533930695e9350f" providerId="LiveId" clId="{D5334269-99F0-45AF-ACF7-685FFE6461D9}" dt="2021-11-13T20:07:31.302" v="69"/>
          <ac:spMkLst>
            <pc:docMk/>
            <pc:sldMk cId="2137228636" sldId="315"/>
            <ac:spMk id="33" creationId="{E485878F-20FA-4CB1-BD22-C0D6FAE4B6F7}"/>
          </ac:spMkLst>
        </pc:spChg>
        <pc:spChg chg="mod">
          <ac:chgData name="Diogo Sanchez" userId="3533930695e9350f" providerId="LiveId" clId="{D5334269-99F0-45AF-ACF7-685FFE6461D9}" dt="2021-11-13T20:07:31.302" v="69"/>
          <ac:spMkLst>
            <pc:docMk/>
            <pc:sldMk cId="2137228636" sldId="315"/>
            <ac:spMk id="34" creationId="{EC34D891-ADA2-461C-A1CB-CBEB11C2777F}"/>
          </ac:spMkLst>
        </pc:spChg>
        <pc:spChg chg="mod">
          <ac:chgData name="Diogo Sanchez" userId="3533930695e9350f" providerId="LiveId" clId="{D5334269-99F0-45AF-ACF7-685FFE6461D9}" dt="2021-11-13T20:07:31.302" v="69"/>
          <ac:spMkLst>
            <pc:docMk/>
            <pc:sldMk cId="2137228636" sldId="315"/>
            <ac:spMk id="35" creationId="{8150C5F7-2260-4E80-BE6A-FA575BDF24DF}"/>
          </ac:spMkLst>
        </pc:spChg>
        <pc:spChg chg="mod">
          <ac:chgData name="Diogo Sanchez" userId="3533930695e9350f" providerId="LiveId" clId="{D5334269-99F0-45AF-ACF7-685FFE6461D9}" dt="2021-11-13T20:07:31.302" v="69"/>
          <ac:spMkLst>
            <pc:docMk/>
            <pc:sldMk cId="2137228636" sldId="315"/>
            <ac:spMk id="36" creationId="{963BC5EF-DB40-43A1-8751-50F0F42D752A}"/>
          </ac:spMkLst>
        </pc:spChg>
        <pc:spChg chg="mod">
          <ac:chgData name="Diogo Sanchez" userId="3533930695e9350f" providerId="LiveId" clId="{D5334269-99F0-45AF-ACF7-685FFE6461D9}" dt="2021-11-13T20:07:31.302" v="69"/>
          <ac:spMkLst>
            <pc:docMk/>
            <pc:sldMk cId="2137228636" sldId="315"/>
            <ac:spMk id="37" creationId="{8F36590B-8E23-47C8-A60E-4F1B662D08FA}"/>
          </ac:spMkLst>
        </pc:spChg>
        <pc:spChg chg="mod">
          <ac:chgData name="Diogo Sanchez" userId="3533930695e9350f" providerId="LiveId" clId="{D5334269-99F0-45AF-ACF7-685FFE6461D9}" dt="2021-11-13T20:07:31.302" v="69"/>
          <ac:spMkLst>
            <pc:docMk/>
            <pc:sldMk cId="2137228636" sldId="315"/>
            <ac:spMk id="38" creationId="{BF625ED1-92F8-468F-A54A-A0B3C68DD6B1}"/>
          </ac:spMkLst>
        </pc:spChg>
        <pc:spChg chg="mod">
          <ac:chgData name="Diogo Sanchez" userId="3533930695e9350f" providerId="LiveId" clId="{D5334269-99F0-45AF-ACF7-685FFE6461D9}" dt="2021-11-13T20:07:31.302" v="69"/>
          <ac:spMkLst>
            <pc:docMk/>
            <pc:sldMk cId="2137228636" sldId="315"/>
            <ac:spMk id="39" creationId="{7CBB7466-4981-456D-B23D-B1ADA2F07151}"/>
          </ac:spMkLst>
        </pc:spChg>
        <pc:spChg chg="mod">
          <ac:chgData name="Diogo Sanchez" userId="3533930695e9350f" providerId="LiveId" clId="{D5334269-99F0-45AF-ACF7-685FFE6461D9}" dt="2021-11-13T20:07:31.302" v="69"/>
          <ac:spMkLst>
            <pc:docMk/>
            <pc:sldMk cId="2137228636" sldId="315"/>
            <ac:spMk id="40" creationId="{4BE96F30-43FC-4B52-A522-DB1CDB83E378}"/>
          </ac:spMkLst>
        </pc:spChg>
        <pc:spChg chg="mod">
          <ac:chgData name="Diogo Sanchez" userId="3533930695e9350f" providerId="LiveId" clId="{D5334269-99F0-45AF-ACF7-685FFE6461D9}" dt="2021-11-13T20:07:31.302" v="69"/>
          <ac:spMkLst>
            <pc:docMk/>
            <pc:sldMk cId="2137228636" sldId="315"/>
            <ac:spMk id="41" creationId="{214AD83C-310B-4BCD-8AC4-BDCA50807FEE}"/>
          </ac:spMkLst>
        </pc:spChg>
        <pc:spChg chg="mod">
          <ac:chgData name="Diogo Sanchez" userId="3533930695e9350f" providerId="LiveId" clId="{D5334269-99F0-45AF-ACF7-685FFE6461D9}" dt="2021-11-13T20:07:31.302" v="69"/>
          <ac:spMkLst>
            <pc:docMk/>
            <pc:sldMk cId="2137228636" sldId="315"/>
            <ac:spMk id="42" creationId="{C3DC8618-44CC-47C6-9C07-2AC9D8F91B53}"/>
          </ac:spMkLst>
        </pc:spChg>
        <pc:spChg chg="mod">
          <ac:chgData name="Diogo Sanchez" userId="3533930695e9350f" providerId="LiveId" clId="{D5334269-99F0-45AF-ACF7-685FFE6461D9}" dt="2021-11-13T20:07:31.302" v="69"/>
          <ac:spMkLst>
            <pc:docMk/>
            <pc:sldMk cId="2137228636" sldId="315"/>
            <ac:spMk id="43" creationId="{B515C7D1-3A6F-421F-A7F8-50238DBDC79A}"/>
          </ac:spMkLst>
        </pc:spChg>
        <pc:spChg chg="mod">
          <ac:chgData name="Diogo Sanchez" userId="3533930695e9350f" providerId="LiveId" clId="{D5334269-99F0-45AF-ACF7-685FFE6461D9}" dt="2021-11-13T20:07:31.302" v="69"/>
          <ac:spMkLst>
            <pc:docMk/>
            <pc:sldMk cId="2137228636" sldId="315"/>
            <ac:spMk id="44" creationId="{5B91C872-5581-41C2-BD8B-68096048BA26}"/>
          </ac:spMkLst>
        </pc:spChg>
        <pc:spChg chg="mod">
          <ac:chgData name="Diogo Sanchez" userId="3533930695e9350f" providerId="LiveId" clId="{D5334269-99F0-45AF-ACF7-685FFE6461D9}" dt="2021-11-13T20:07:31.302" v="69"/>
          <ac:spMkLst>
            <pc:docMk/>
            <pc:sldMk cId="2137228636" sldId="315"/>
            <ac:spMk id="45" creationId="{648C6944-1314-42EE-A83F-B30673C305D2}"/>
          </ac:spMkLst>
        </pc:spChg>
        <pc:spChg chg="mod">
          <ac:chgData name="Diogo Sanchez" userId="3533930695e9350f" providerId="LiveId" clId="{D5334269-99F0-45AF-ACF7-685FFE6461D9}" dt="2021-11-13T20:07:31.302" v="69"/>
          <ac:spMkLst>
            <pc:docMk/>
            <pc:sldMk cId="2137228636" sldId="315"/>
            <ac:spMk id="46" creationId="{ABF0F22F-7749-4436-B5A9-63328E310945}"/>
          </ac:spMkLst>
        </pc:spChg>
        <pc:spChg chg="mod">
          <ac:chgData name="Diogo Sanchez" userId="3533930695e9350f" providerId="LiveId" clId="{D5334269-99F0-45AF-ACF7-685FFE6461D9}" dt="2021-11-13T20:07:31.302" v="69"/>
          <ac:spMkLst>
            <pc:docMk/>
            <pc:sldMk cId="2137228636" sldId="315"/>
            <ac:spMk id="47" creationId="{AA03D20C-8732-4B1E-8AE1-6ABA4FF2F660}"/>
          </ac:spMkLst>
        </pc:spChg>
        <pc:spChg chg="mod">
          <ac:chgData name="Diogo Sanchez" userId="3533930695e9350f" providerId="LiveId" clId="{D5334269-99F0-45AF-ACF7-685FFE6461D9}" dt="2021-11-13T20:07:31.302" v="69"/>
          <ac:spMkLst>
            <pc:docMk/>
            <pc:sldMk cId="2137228636" sldId="315"/>
            <ac:spMk id="48" creationId="{E43E15B1-6463-4C56-A1B1-9CAA158C988E}"/>
          </ac:spMkLst>
        </pc:spChg>
        <pc:spChg chg="mod">
          <ac:chgData name="Diogo Sanchez" userId="3533930695e9350f" providerId="LiveId" clId="{D5334269-99F0-45AF-ACF7-685FFE6461D9}" dt="2021-11-13T20:07:31.302" v="69"/>
          <ac:spMkLst>
            <pc:docMk/>
            <pc:sldMk cId="2137228636" sldId="315"/>
            <ac:spMk id="49" creationId="{2EECD804-7B00-441A-BF6A-D136A27CB62E}"/>
          </ac:spMkLst>
        </pc:spChg>
        <pc:spChg chg="mod">
          <ac:chgData name="Diogo Sanchez" userId="3533930695e9350f" providerId="LiveId" clId="{D5334269-99F0-45AF-ACF7-685FFE6461D9}" dt="2021-11-13T20:07:31.302" v="69"/>
          <ac:spMkLst>
            <pc:docMk/>
            <pc:sldMk cId="2137228636" sldId="315"/>
            <ac:spMk id="50" creationId="{72715C45-3B31-4C31-B942-22B83F7CE176}"/>
          </ac:spMkLst>
        </pc:spChg>
        <pc:spChg chg="mod">
          <ac:chgData name="Diogo Sanchez" userId="3533930695e9350f" providerId="LiveId" clId="{D5334269-99F0-45AF-ACF7-685FFE6461D9}" dt="2021-11-13T20:07:31.302" v="69"/>
          <ac:spMkLst>
            <pc:docMk/>
            <pc:sldMk cId="2137228636" sldId="315"/>
            <ac:spMk id="51" creationId="{B8C21223-BBE2-4C3C-97BE-C2351A92D1B3}"/>
          </ac:spMkLst>
        </pc:spChg>
        <pc:spChg chg="mod">
          <ac:chgData name="Diogo Sanchez" userId="3533930695e9350f" providerId="LiveId" clId="{D5334269-99F0-45AF-ACF7-685FFE6461D9}" dt="2021-11-13T20:07:31.302" v="69"/>
          <ac:spMkLst>
            <pc:docMk/>
            <pc:sldMk cId="2137228636" sldId="315"/>
            <ac:spMk id="52" creationId="{0116FD8C-6940-4655-B3A6-F038D43CCC0D}"/>
          </ac:spMkLst>
        </pc:spChg>
        <pc:spChg chg="mod">
          <ac:chgData name="Diogo Sanchez" userId="3533930695e9350f" providerId="LiveId" clId="{D5334269-99F0-45AF-ACF7-685FFE6461D9}" dt="2021-11-13T20:07:31.302" v="69"/>
          <ac:spMkLst>
            <pc:docMk/>
            <pc:sldMk cId="2137228636" sldId="315"/>
            <ac:spMk id="53" creationId="{D8EF9374-451C-4919-9CC5-211ED382671D}"/>
          </ac:spMkLst>
        </pc:spChg>
        <pc:spChg chg="mod">
          <ac:chgData name="Diogo Sanchez" userId="3533930695e9350f" providerId="LiveId" clId="{D5334269-99F0-45AF-ACF7-685FFE6461D9}" dt="2021-11-13T20:07:31.302" v="69"/>
          <ac:spMkLst>
            <pc:docMk/>
            <pc:sldMk cId="2137228636" sldId="315"/>
            <ac:spMk id="54" creationId="{1DC7E98A-ECFA-4A04-ADF6-125B41C70DAF}"/>
          </ac:spMkLst>
        </pc:spChg>
        <pc:spChg chg="mod">
          <ac:chgData name="Diogo Sanchez" userId="3533930695e9350f" providerId="LiveId" clId="{D5334269-99F0-45AF-ACF7-685FFE6461D9}" dt="2021-11-13T20:07:31.302" v="69"/>
          <ac:spMkLst>
            <pc:docMk/>
            <pc:sldMk cId="2137228636" sldId="315"/>
            <ac:spMk id="55" creationId="{E59E9717-A51B-4017-881D-DB7C43C352B8}"/>
          </ac:spMkLst>
        </pc:spChg>
        <pc:spChg chg="mod">
          <ac:chgData name="Diogo Sanchez" userId="3533930695e9350f" providerId="LiveId" clId="{D5334269-99F0-45AF-ACF7-685FFE6461D9}" dt="2021-11-13T20:07:31.302" v="69"/>
          <ac:spMkLst>
            <pc:docMk/>
            <pc:sldMk cId="2137228636" sldId="315"/>
            <ac:spMk id="56" creationId="{042B6004-74AE-49F6-8BA7-3BB49EF93F52}"/>
          </ac:spMkLst>
        </pc:spChg>
        <pc:spChg chg="mod">
          <ac:chgData name="Diogo Sanchez" userId="3533930695e9350f" providerId="LiveId" clId="{D5334269-99F0-45AF-ACF7-685FFE6461D9}" dt="2021-11-13T20:07:31.302" v="69"/>
          <ac:spMkLst>
            <pc:docMk/>
            <pc:sldMk cId="2137228636" sldId="315"/>
            <ac:spMk id="57" creationId="{4FAE4561-8AF3-4C30-AEAC-EA802603D97C}"/>
          </ac:spMkLst>
        </pc:spChg>
        <pc:spChg chg="mod">
          <ac:chgData name="Diogo Sanchez" userId="3533930695e9350f" providerId="LiveId" clId="{D5334269-99F0-45AF-ACF7-685FFE6461D9}" dt="2021-11-13T20:07:31.302" v="69"/>
          <ac:spMkLst>
            <pc:docMk/>
            <pc:sldMk cId="2137228636" sldId="315"/>
            <ac:spMk id="58" creationId="{22F23BFA-D7A9-4A5B-8136-AF1CB6206C45}"/>
          </ac:spMkLst>
        </pc:spChg>
        <pc:spChg chg="mod">
          <ac:chgData name="Diogo Sanchez" userId="3533930695e9350f" providerId="LiveId" clId="{D5334269-99F0-45AF-ACF7-685FFE6461D9}" dt="2021-11-13T20:07:31.302" v="69"/>
          <ac:spMkLst>
            <pc:docMk/>
            <pc:sldMk cId="2137228636" sldId="315"/>
            <ac:spMk id="59" creationId="{F8AF9350-F6B3-430D-9360-3332CE7651F7}"/>
          </ac:spMkLst>
        </pc:spChg>
        <pc:spChg chg="mod">
          <ac:chgData name="Diogo Sanchez" userId="3533930695e9350f" providerId="LiveId" clId="{D5334269-99F0-45AF-ACF7-685FFE6461D9}" dt="2021-11-13T20:07:31.302" v="69"/>
          <ac:spMkLst>
            <pc:docMk/>
            <pc:sldMk cId="2137228636" sldId="315"/>
            <ac:spMk id="60" creationId="{7EBEF81C-B77C-45FE-97B3-C916DC87C1A2}"/>
          </ac:spMkLst>
        </pc:spChg>
        <pc:spChg chg="mod">
          <ac:chgData name="Diogo Sanchez" userId="3533930695e9350f" providerId="LiveId" clId="{D5334269-99F0-45AF-ACF7-685FFE6461D9}" dt="2021-11-13T20:07:31.302" v="69"/>
          <ac:spMkLst>
            <pc:docMk/>
            <pc:sldMk cId="2137228636" sldId="315"/>
            <ac:spMk id="61" creationId="{1C1EA607-264A-4C24-B574-B490E9CA6A67}"/>
          </ac:spMkLst>
        </pc:spChg>
        <pc:grpChg chg="add mod">
          <ac:chgData name="Diogo Sanchez" userId="3533930695e9350f" providerId="LiveId" clId="{D5334269-99F0-45AF-ACF7-685FFE6461D9}" dt="2021-11-13T20:07:38.764" v="71" actId="1076"/>
          <ac:grpSpMkLst>
            <pc:docMk/>
            <pc:sldMk cId="2137228636" sldId="315"/>
            <ac:grpSpMk id="7" creationId="{E83280CA-0B60-4646-B8D6-FBD3EC9E14DA}"/>
          </ac:grpSpMkLst>
        </pc:grpChg>
        <pc:grpChg chg="mod">
          <ac:chgData name="Diogo Sanchez" userId="3533930695e9350f" providerId="LiveId" clId="{D5334269-99F0-45AF-ACF7-685FFE6461D9}" dt="2021-11-13T20:07:31.302" v="69"/>
          <ac:grpSpMkLst>
            <pc:docMk/>
            <pc:sldMk cId="2137228636" sldId="315"/>
            <ac:grpSpMk id="8" creationId="{EE3BC0C9-ACF1-4473-9F00-0208801330DC}"/>
          </ac:grpSpMkLst>
        </pc:grpChg>
      </pc:sldChg>
      <pc:sldChg chg="modSp add mod">
        <pc:chgData name="Diogo Sanchez" userId="3533930695e9350f" providerId="LiveId" clId="{D5334269-99F0-45AF-ACF7-685FFE6461D9}" dt="2021-11-13T20:09:53.700" v="98" actId="20577"/>
        <pc:sldMkLst>
          <pc:docMk/>
          <pc:sldMk cId="3789413865" sldId="316"/>
        </pc:sldMkLst>
        <pc:spChg chg="mod">
          <ac:chgData name="Diogo Sanchez" userId="3533930695e9350f" providerId="LiveId" clId="{D5334269-99F0-45AF-ACF7-685FFE6461D9}" dt="2021-11-13T20:09:53.700" v="98" actId="20577"/>
          <ac:spMkLst>
            <pc:docMk/>
            <pc:sldMk cId="3789413865" sldId="316"/>
            <ac:spMk id="449" creationId="{00000000-0000-0000-0000-000000000000}"/>
          </ac:spMkLst>
        </pc:spChg>
        <pc:spChg chg="mod">
          <ac:chgData name="Diogo Sanchez" userId="3533930695e9350f" providerId="LiveId" clId="{D5334269-99F0-45AF-ACF7-685FFE6461D9}" dt="2021-11-13T20:08:55.514" v="73" actId="20577"/>
          <ac:spMkLst>
            <pc:docMk/>
            <pc:sldMk cId="3789413865" sldId="316"/>
            <ac:spMk id="450" creationId="{00000000-0000-0000-0000-000000000000}"/>
          </ac:spMkLst>
        </pc:spChg>
      </pc:sldChg>
      <pc:sldChg chg="modSp add mod ord">
        <pc:chgData name="Diogo Sanchez" userId="3533930695e9350f" providerId="LiveId" clId="{D5334269-99F0-45AF-ACF7-685FFE6461D9}" dt="2021-11-13T20:11:00.627" v="128" actId="14100"/>
        <pc:sldMkLst>
          <pc:docMk/>
          <pc:sldMk cId="3497888124" sldId="317"/>
        </pc:sldMkLst>
        <pc:spChg chg="mod">
          <ac:chgData name="Diogo Sanchez" userId="3533930695e9350f" providerId="LiveId" clId="{D5334269-99F0-45AF-ACF7-685FFE6461D9}" dt="2021-11-13T20:11:00.627" v="128" actId="14100"/>
          <ac:spMkLst>
            <pc:docMk/>
            <pc:sldMk cId="3497888124" sldId="317"/>
            <ac:spMk id="449" creationId="{00000000-0000-0000-0000-000000000000}"/>
          </ac:spMkLst>
        </pc:spChg>
        <pc:spChg chg="mod">
          <ac:chgData name="Diogo Sanchez" userId="3533930695e9350f" providerId="LiveId" clId="{D5334269-99F0-45AF-ACF7-685FFE6461D9}" dt="2021-11-13T20:10:44.029" v="105" actId="20577"/>
          <ac:spMkLst>
            <pc:docMk/>
            <pc:sldMk cId="3497888124" sldId="317"/>
            <ac:spMk id="450" creationId="{00000000-0000-0000-0000-000000000000}"/>
          </ac:spMkLst>
        </pc:spChg>
      </pc:sldChg>
    </pc:docChg>
  </pc:docChgLst>
  <pc:docChgLst>
    <pc:chgData name="Diogo Sanchez" userId="3533930695e9350f" providerId="LiveId" clId="{FFE4B7EC-F18F-43C0-B6D6-0ACB83273B59}"/>
    <pc:docChg chg="undo custSel addSld modSld sldOrd">
      <pc:chgData name="Diogo Sanchez" userId="3533930695e9350f" providerId="LiveId" clId="{FFE4B7EC-F18F-43C0-B6D6-0ACB83273B59}" dt="2021-11-16T22:42:19.280" v="1450" actId="478"/>
      <pc:docMkLst>
        <pc:docMk/>
      </pc:docMkLst>
      <pc:sldChg chg="addSp delSp modSp mod setBg">
        <pc:chgData name="Diogo Sanchez" userId="3533930695e9350f" providerId="LiveId" clId="{FFE4B7EC-F18F-43C0-B6D6-0ACB83273B59}" dt="2021-11-16T21:46:42.412" v="691" actId="14100"/>
        <pc:sldMkLst>
          <pc:docMk/>
          <pc:sldMk cId="0" sldId="257"/>
        </pc:sldMkLst>
        <pc:spChg chg="add del mod">
          <ac:chgData name="Diogo Sanchez" userId="3533930695e9350f" providerId="LiveId" clId="{FFE4B7EC-F18F-43C0-B6D6-0ACB83273B59}" dt="2021-11-16T21:08:38.277" v="390" actId="478"/>
          <ac:spMkLst>
            <pc:docMk/>
            <pc:sldMk cId="0" sldId="257"/>
            <ac:spMk id="4" creationId="{D839CDA5-0294-4574-BD1F-983806AFC013}"/>
          </ac:spMkLst>
        </pc:spChg>
        <pc:spChg chg="add mod">
          <ac:chgData name="Diogo Sanchez" userId="3533930695e9350f" providerId="LiveId" clId="{FFE4B7EC-F18F-43C0-B6D6-0ACB83273B59}" dt="2021-11-16T21:46:42.412" v="691" actId="14100"/>
          <ac:spMkLst>
            <pc:docMk/>
            <pc:sldMk cId="0" sldId="257"/>
            <ac:spMk id="6" creationId="{1BA00959-F483-4E55-8E7D-96FB4603BC49}"/>
          </ac:spMkLst>
        </pc:spChg>
        <pc:spChg chg="del mod">
          <ac:chgData name="Diogo Sanchez" userId="3533930695e9350f" providerId="LiveId" clId="{FFE4B7EC-F18F-43C0-B6D6-0ACB83273B59}" dt="2021-11-16T21:08:35.705" v="389" actId="21"/>
          <ac:spMkLst>
            <pc:docMk/>
            <pc:sldMk cId="0" sldId="257"/>
            <ac:spMk id="378" creationId="{00000000-0000-0000-0000-000000000000}"/>
          </ac:spMkLst>
        </pc:spChg>
        <pc:picChg chg="mod">
          <ac:chgData name="Diogo Sanchez" userId="3533930695e9350f" providerId="LiveId" clId="{FFE4B7EC-F18F-43C0-B6D6-0ACB83273B59}" dt="2021-11-16T21:46:16.246" v="687" actId="1076"/>
          <ac:picMkLst>
            <pc:docMk/>
            <pc:sldMk cId="0" sldId="257"/>
            <ac:picMk id="3" creationId="{95955865-03EF-4DC7-822B-C57A47614AE2}"/>
          </ac:picMkLst>
        </pc:picChg>
      </pc:sldChg>
      <pc:sldChg chg="modSp mod">
        <pc:chgData name="Diogo Sanchez" userId="3533930695e9350f" providerId="LiveId" clId="{FFE4B7EC-F18F-43C0-B6D6-0ACB83273B59}" dt="2021-11-16T21:51:01.958" v="723" actId="20577"/>
        <pc:sldMkLst>
          <pc:docMk/>
          <pc:sldMk cId="0" sldId="260"/>
        </pc:sldMkLst>
        <pc:spChg chg="mod">
          <ac:chgData name="Diogo Sanchez" userId="3533930695e9350f" providerId="LiveId" clId="{FFE4B7EC-F18F-43C0-B6D6-0ACB83273B59}" dt="2021-11-16T21:51:01.958" v="723" actId="20577"/>
          <ac:spMkLst>
            <pc:docMk/>
            <pc:sldMk cId="0" sldId="260"/>
            <ac:spMk id="631" creationId="{00000000-0000-0000-0000-000000000000}"/>
          </ac:spMkLst>
        </pc:spChg>
      </pc:sldChg>
      <pc:sldChg chg="modSp mod">
        <pc:chgData name="Diogo Sanchez" userId="3533930695e9350f" providerId="LiveId" clId="{FFE4B7EC-F18F-43C0-B6D6-0ACB83273B59}" dt="2021-11-16T20:26:04.217" v="15" actId="1076"/>
        <pc:sldMkLst>
          <pc:docMk/>
          <pc:sldMk cId="0" sldId="263"/>
        </pc:sldMkLst>
        <pc:grpChg chg="mod">
          <ac:chgData name="Diogo Sanchez" userId="3533930695e9350f" providerId="LiveId" clId="{FFE4B7EC-F18F-43C0-B6D6-0ACB83273B59}" dt="2021-11-16T20:26:04.217" v="15" actId="1076"/>
          <ac:grpSpMkLst>
            <pc:docMk/>
            <pc:sldMk cId="0" sldId="263"/>
            <ac:grpSpMk id="671" creationId="{00000000-0000-0000-0000-000000000000}"/>
          </ac:grpSpMkLst>
        </pc:grpChg>
      </pc:sldChg>
      <pc:sldChg chg="addSp delSp modSp mod">
        <pc:chgData name="Diogo Sanchez" userId="3533930695e9350f" providerId="LiveId" clId="{FFE4B7EC-F18F-43C0-B6D6-0ACB83273B59}" dt="2021-11-16T22:42:19.280" v="1450" actId="478"/>
        <pc:sldMkLst>
          <pc:docMk/>
          <pc:sldMk cId="103191415" sldId="308"/>
        </pc:sldMkLst>
        <pc:spChg chg="add mod">
          <ac:chgData name="Diogo Sanchez" userId="3533930695e9350f" providerId="LiveId" clId="{FFE4B7EC-F18F-43C0-B6D6-0ACB83273B59}" dt="2021-11-16T22:24:02.064" v="1417" actId="1076"/>
          <ac:spMkLst>
            <pc:docMk/>
            <pc:sldMk cId="103191415" sldId="308"/>
            <ac:spMk id="91" creationId="{20C5BEFE-B3C1-47F4-9502-097324308E69}"/>
          </ac:spMkLst>
        </pc:spChg>
        <pc:spChg chg="add del mod">
          <ac:chgData name="Diogo Sanchez" userId="3533930695e9350f" providerId="LiveId" clId="{FFE4B7EC-F18F-43C0-B6D6-0ACB83273B59}" dt="2021-11-16T22:42:19.280" v="1450" actId="478"/>
          <ac:spMkLst>
            <pc:docMk/>
            <pc:sldMk cId="103191415" sldId="308"/>
            <ac:spMk id="92" creationId="{0B7566E0-F6A1-4155-AC06-C4ACF0E5E947}"/>
          </ac:spMkLst>
        </pc:spChg>
        <pc:picChg chg="mod">
          <ac:chgData name="Diogo Sanchez" userId="3533930695e9350f" providerId="LiveId" clId="{FFE4B7EC-F18F-43C0-B6D6-0ACB83273B59}" dt="2021-11-16T22:23:32.812" v="1410" actId="1076"/>
          <ac:picMkLst>
            <pc:docMk/>
            <pc:sldMk cId="103191415" sldId="308"/>
            <ac:picMk id="7" creationId="{6C0D929E-7C21-4945-A68B-E0C9FA19B327}"/>
          </ac:picMkLst>
        </pc:picChg>
      </pc:sldChg>
      <pc:sldChg chg="addSp modSp mod">
        <pc:chgData name="Diogo Sanchez" userId="3533930695e9350f" providerId="LiveId" clId="{FFE4B7EC-F18F-43C0-B6D6-0ACB83273B59}" dt="2021-11-16T22:23:23.014" v="1409" actId="1076"/>
        <pc:sldMkLst>
          <pc:docMk/>
          <pc:sldMk cId="2243957564" sldId="313"/>
        </pc:sldMkLst>
        <pc:spChg chg="add mod">
          <ac:chgData name="Diogo Sanchez" userId="3533930695e9350f" providerId="LiveId" clId="{FFE4B7EC-F18F-43C0-B6D6-0ACB83273B59}" dt="2021-11-16T22:23:23.014" v="1409" actId="1076"/>
          <ac:spMkLst>
            <pc:docMk/>
            <pc:sldMk cId="2243957564" sldId="313"/>
            <ac:spMk id="79" creationId="{31274E08-9579-4C79-88C4-EE67B68EBC18}"/>
          </ac:spMkLst>
        </pc:spChg>
        <pc:picChg chg="mod">
          <ac:chgData name="Diogo Sanchez" userId="3533930695e9350f" providerId="LiveId" clId="{FFE4B7EC-F18F-43C0-B6D6-0ACB83273B59}" dt="2021-11-16T22:23:20.130" v="1408" actId="1076"/>
          <ac:picMkLst>
            <pc:docMk/>
            <pc:sldMk cId="2243957564" sldId="313"/>
            <ac:picMk id="3" creationId="{5C622C12-62D1-4C19-8D39-B54C4CD0D4FE}"/>
          </ac:picMkLst>
        </pc:picChg>
      </pc:sldChg>
      <pc:sldChg chg="addSp delSp modSp mod">
        <pc:chgData name="Diogo Sanchez" userId="3533930695e9350f" providerId="LiveId" clId="{FFE4B7EC-F18F-43C0-B6D6-0ACB83273B59}" dt="2021-11-16T21:49:03.913" v="703"/>
        <pc:sldMkLst>
          <pc:docMk/>
          <pc:sldMk cId="1424721770" sldId="314"/>
        </pc:sldMkLst>
        <pc:spChg chg="del mod">
          <ac:chgData name="Diogo Sanchez" userId="3533930695e9350f" providerId="LiveId" clId="{FFE4B7EC-F18F-43C0-B6D6-0ACB83273B59}" dt="2021-11-16T21:48:17.893" v="695" actId="478"/>
          <ac:spMkLst>
            <pc:docMk/>
            <pc:sldMk cId="1424721770" sldId="314"/>
            <ac:spMk id="100" creationId="{FFF4B0FD-2B1D-4C79-961E-7864FF4467C1}"/>
          </ac:spMkLst>
        </pc:spChg>
        <pc:spChg chg="add mod">
          <ac:chgData name="Diogo Sanchez" userId="3533930695e9350f" providerId="LiveId" clId="{FFE4B7EC-F18F-43C0-B6D6-0ACB83273B59}" dt="2021-11-16T21:48:06.428" v="693"/>
          <ac:spMkLst>
            <pc:docMk/>
            <pc:sldMk cId="1424721770" sldId="314"/>
            <ac:spMk id="101" creationId="{9D7C811E-0195-4922-BCD4-CA62EE29E185}"/>
          </ac:spMkLst>
        </pc:spChg>
        <pc:spChg chg="add mod">
          <ac:chgData name="Diogo Sanchez" userId="3533930695e9350f" providerId="LiveId" clId="{FFE4B7EC-F18F-43C0-B6D6-0ACB83273B59}" dt="2021-11-16T21:48:06.428" v="693"/>
          <ac:spMkLst>
            <pc:docMk/>
            <pc:sldMk cId="1424721770" sldId="314"/>
            <ac:spMk id="102" creationId="{A739A5C0-4E35-4616-BF26-60CCEA868868}"/>
          </ac:spMkLst>
        </pc:spChg>
        <pc:spChg chg="add mod">
          <ac:chgData name="Diogo Sanchez" userId="3533930695e9350f" providerId="LiveId" clId="{FFE4B7EC-F18F-43C0-B6D6-0ACB83273B59}" dt="2021-11-16T21:48:06.428" v="693"/>
          <ac:spMkLst>
            <pc:docMk/>
            <pc:sldMk cId="1424721770" sldId="314"/>
            <ac:spMk id="103" creationId="{00E050B9-932C-40DD-9B91-BA26442E9206}"/>
          </ac:spMkLst>
        </pc:spChg>
        <pc:spChg chg="add mod">
          <ac:chgData name="Diogo Sanchez" userId="3533930695e9350f" providerId="LiveId" clId="{FFE4B7EC-F18F-43C0-B6D6-0ACB83273B59}" dt="2021-11-16T21:48:06.428" v="693"/>
          <ac:spMkLst>
            <pc:docMk/>
            <pc:sldMk cId="1424721770" sldId="314"/>
            <ac:spMk id="104" creationId="{11EFE2E2-50F9-4270-A979-D91131E86AA9}"/>
          </ac:spMkLst>
        </pc:spChg>
        <pc:spChg chg="add mod">
          <ac:chgData name="Diogo Sanchez" userId="3533930695e9350f" providerId="LiveId" clId="{FFE4B7EC-F18F-43C0-B6D6-0ACB83273B59}" dt="2021-11-16T21:49:03.913" v="703"/>
          <ac:spMkLst>
            <pc:docMk/>
            <pc:sldMk cId="1424721770" sldId="314"/>
            <ac:spMk id="105" creationId="{83733355-F157-49D0-898F-62A91650C9AB}"/>
          </ac:spMkLst>
        </pc:spChg>
        <pc:spChg chg="mod">
          <ac:chgData name="Diogo Sanchez" userId="3533930695e9350f" providerId="LiveId" clId="{FFE4B7EC-F18F-43C0-B6D6-0ACB83273B59}" dt="2021-11-16T21:48:41.516" v="701" actId="207"/>
          <ac:spMkLst>
            <pc:docMk/>
            <pc:sldMk cId="1424721770" sldId="314"/>
            <ac:spMk id="379" creationId="{00000000-0000-0000-0000-000000000000}"/>
          </ac:spMkLst>
        </pc:spChg>
        <pc:grpChg chg="mod">
          <ac:chgData name="Diogo Sanchez" userId="3533930695e9350f" providerId="LiveId" clId="{FFE4B7EC-F18F-43C0-B6D6-0ACB83273B59}" dt="2021-11-16T21:48:47.158" v="702" actId="1076"/>
          <ac:grpSpMkLst>
            <pc:docMk/>
            <pc:sldMk cId="1424721770" sldId="314"/>
            <ac:grpSpMk id="63" creationId="{4F370F48-6735-4308-B5F6-581549E6F460}"/>
          </ac:grpSpMkLst>
        </pc:grpChg>
      </pc:sldChg>
      <pc:sldChg chg="modSp mod">
        <pc:chgData name="Diogo Sanchez" userId="3533930695e9350f" providerId="LiveId" clId="{FFE4B7EC-F18F-43C0-B6D6-0ACB83273B59}" dt="2021-11-16T20:24:16.160" v="1" actId="20577"/>
        <pc:sldMkLst>
          <pc:docMk/>
          <pc:sldMk cId="346658842" sldId="321"/>
        </pc:sldMkLst>
        <pc:spChg chg="mod">
          <ac:chgData name="Diogo Sanchez" userId="3533930695e9350f" providerId="LiveId" clId="{FFE4B7EC-F18F-43C0-B6D6-0ACB83273B59}" dt="2021-11-16T20:24:16.160" v="1" actId="20577"/>
          <ac:spMkLst>
            <pc:docMk/>
            <pc:sldMk cId="346658842" sldId="321"/>
            <ac:spMk id="379" creationId="{00000000-0000-0000-0000-000000000000}"/>
          </ac:spMkLst>
        </pc:spChg>
      </pc:sldChg>
      <pc:sldChg chg="addSp delSp modSp mod">
        <pc:chgData name="Diogo Sanchez" userId="3533930695e9350f" providerId="LiveId" clId="{FFE4B7EC-F18F-43C0-B6D6-0ACB83273B59}" dt="2021-11-16T21:47:37.741" v="692"/>
        <pc:sldMkLst>
          <pc:docMk/>
          <pc:sldMk cId="2621566563" sldId="322"/>
        </pc:sldMkLst>
        <pc:spChg chg="del mod">
          <ac:chgData name="Diogo Sanchez" userId="3533930695e9350f" providerId="LiveId" clId="{FFE4B7EC-F18F-43C0-B6D6-0ACB83273B59}" dt="2021-11-16T20:24:56.037" v="8" actId="478"/>
          <ac:spMkLst>
            <pc:docMk/>
            <pc:sldMk cId="2621566563" sldId="322"/>
            <ac:spMk id="4" creationId="{D748FA18-3C0E-4976-9260-1CF323900110}"/>
          </ac:spMkLst>
        </pc:spChg>
        <pc:spChg chg="add mod">
          <ac:chgData name="Diogo Sanchez" userId="3533930695e9350f" providerId="LiveId" clId="{FFE4B7EC-F18F-43C0-B6D6-0ACB83273B59}" dt="2021-11-16T21:47:37.741" v="692"/>
          <ac:spMkLst>
            <pc:docMk/>
            <pc:sldMk cId="2621566563" sldId="322"/>
            <ac:spMk id="178" creationId="{1DA8FA0A-79E5-45C6-B9D1-69DEAC0A5C94}"/>
          </ac:spMkLst>
        </pc:spChg>
        <pc:spChg chg="add mod">
          <ac:chgData name="Diogo Sanchez" userId="3533930695e9350f" providerId="LiveId" clId="{FFE4B7EC-F18F-43C0-B6D6-0ACB83273B59}" dt="2021-11-16T21:47:37.741" v="692"/>
          <ac:spMkLst>
            <pc:docMk/>
            <pc:sldMk cId="2621566563" sldId="322"/>
            <ac:spMk id="179" creationId="{E43E9576-E9EB-4542-A498-0A4AB4E9C52D}"/>
          </ac:spMkLst>
        </pc:spChg>
        <pc:spChg chg="add mod">
          <ac:chgData name="Diogo Sanchez" userId="3533930695e9350f" providerId="LiveId" clId="{FFE4B7EC-F18F-43C0-B6D6-0ACB83273B59}" dt="2021-11-16T21:47:37.741" v="692"/>
          <ac:spMkLst>
            <pc:docMk/>
            <pc:sldMk cId="2621566563" sldId="322"/>
            <ac:spMk id="180" creationId="{D4689CC2-FF45-4F0C-A8D2-D0CA23172A02}"/>
          </ac:spMkLst>
        </pc:spChg>
      </pc:sldChg>
      <pc:sldChg chg="modSp mod">
        <pc:chgData name="Diogo Sanchez" userId="3533930695e9350f" providerId="LiveId" clId="{FFE4B7EC-F18F-43C0-B6D6-0ACB83273B59}" dt="2021-11-16T21:54:54.846" v="766" actId="14100"/>
        <pc:sldMkLst>
          <pc:docMk/>
          <pc:sldMk cId="1666145724" sldId="325"/>
        </pc:sldMkLst>
        <pc:picChg chg="mod">
          <ac:chgData name="Diogo Sanchez" userId="3533930695e9350f" providerId="LiveId" clId="{FFE4B7EC-F18F-43C0-B6D6-0ACB83273B59}" dt="2021-11-16T21:54:54.846" v="766" actId="14100"/>
          <ac:picMkLst>
            <pc:docMk/>
            <pc:sldMk cId="1666145724" sldId="325"/>
            <ac:picMk id="4" creationId="{22281960-EC49-4599-957F-EEFFA3EFCC01}"/>
          </ac:picMkLst>
        </pc:picChg>
      </pc:sldChg>
      <pc:sldChg chg="modSp mod">
        <pc:chgData name="Diogo Sanchez" userId="3533930695e9350f" providerId="LiveId" clId="{FFE4B7EC-F18F-43C0-B6D6-0ACB83273B59}" dt="2021-11-16T21:55:05.147" v="781" actId="20577"/>
        <pc:sldMkLst>
          <pc:docMk/>
          <pc:sldMk cId="2365056727" sldId="326"/>
        </pc:sldMkLst>
        <pc:spChg chg="mod">
          <ac:chgData name="Diogo Sanchez" userId="3533930695e9350f" providerId="LiveId" clId="{FFE4B7EC-F18F-43C0-B6D6-0ACB83273B59}" dt="2021-11-16T21:55:05.147" v="781" actId="20577"/>
          <ac:spMkLst>
            <pc:docMk/>
            <pc:sldMk cId="2365056727" sldId="326"/>
            <ac:spMk id="4" creationId="{D748FA18-3C0E-4976-9260-1CF323900110}"/>
          </ac:spMkLst>
        </pc:spChg>
      </pc:sldChg>
      <pc:sldChg chg="modSp add mod">
        <pc:chgData name="Diogo Sanchez" userId="3533930695e9350f" providerId="LiveId" clId="{FFE4B7EC-F18F-43C0-B6D6-0ACB83273B59}" dt="2021-11-16T21:52:22.026" v="737" actId="20577"/>
        <pc:sldMkLst>
          <pc:docMk/>
          <pc:sldMk cId="1661735773" sldId="328"/>
        </pc:sldMkLst>
        <pc:spChg chg="mod">
          <ac:chgData name="Diogo Sanchez" userId="3533930695e9350f" providerId="LiveId" clId="{FFE4B7EC-F18F-43C0-B6D6-0ACB83273B59}" dt="2021-11-16T21:52:22.026" v="737" actId="20577"/>
          <ac:spMkLst>
            <pc:docMk/>
            <pc:sldMk cId="1661735773" sldId="328"/>
            <ac:spMk id="449" creationId="{00000000-0000-0000-0000-000000000000}"/>
          </ac:spMkLst>
        </pc:spChg>
        <pc:spChg chg="mod">
          <ac:chgData name="Diogo Sanchez" userId="3533930695e9350f" providerId="LiveId" clId="{FFE4B7EC-F18F-43C0-B6D6-0ACB83273B59}" dt="2021-11-16T21:52:15.378" v="726" actId="20577"/>
          <ac:spMkLst>
            <pc:docMk/>
            <pc:sldMk cId="1661735773" sldId="328"/>
            <ac:spMk id="450" creationId="{00000000-0000-0000-0000-000000000000}"/>
          </ac:spMkLst>
        </pc:spChg>
      </pc:sldChg>
      <pc:sldChg chg="addSp delSp modSp add mod ord">
        <pc:chgData name="Diogo Sanchez" userId="3533930695e9350f" providerId="LiveId" clId="{FFE4B7EC-F18F-43C0-B6D6-0ACB83273B59}" dt="2021-11-16T22:40:43.868" v="1420" actId="20577"/>
        <pc:sldMkLst>
          <pc:docMk/>
          <pc:sldMk cId="3805239918" sldId="329"/>
        </pc:sldMkLst>
        <pc:spChg chg="add mod">
          <ac:chgData name="Diogo Sanchez" userId="3533930695e9350f" providerId="LiveId" clId="{FFE4B7EC-F18F-43C0-B6D6-0ACB83273B59}" dt="2021-11-16T22:40:43.868" v="1420" actId="20577"/>
          <ac:spMkLst>
            <pc:docMk/>
            <pc:sldMk cId="3805239918" sldId="329"/>
            <ac:spMk id="79" creationId="{5CA0E90A-1AD9-4829-9AB8-EDD4BAEB7F5A}"/>
          </ac:spMkLst>
        </pc:spChg>
        <pc:spChg chg="mod">
          <ac:chgData name="Diogo Sanchez" userId="3533930695e9350f" providerId="LiveId" clId="{FFE4B7EC-F18F-43C0-B6D6-0ACB83273B59}" dt="2021-11-16T22:02:31.832" v="1391" actId="165"/>
          <ac:spMkLst>
            <pc:docMk/>
            <pc:sldMk cId="3805239918" sldId="329"/>
            <ac:spMk id="84" creationId="{AE2E8371-607F-461C-92E4-420C1B4C9FFE}"/>
          </ac:spMkLst>
        </pc:spChg>
        <pc:spChg chg="mod">
          <ac:chgData name="Diogo Sanchez" userId="3533930695e9350f" providerId="LiveId" clId="{FFE4B7EC-F18F-43C0-B6D6-0ACB83273B59}" dt="2021-11-16T22:02:31.832" v="1391" actId="165"/>
          <ac:spMkLst>
            <pc:docMk/>
            <pc:sldMk cId="3805239918" sldId="329"/>
            <ac:spMk id="85" creationId="{A0940960-0673-4208-B05A-CAC5AE96C851}"/>
          </ac:spMkLst>
        </pc:spChg>
        <pc:spChg chg="mod">
          <ac:chgData name="Diogo Sanchez" userId="3533930695e9350f" providerId="LiveId" clId="{FFE4B7EC-F18F-43C0-B6D6-0ACB83273B59}" dt="2021-11-16T22:02:31.832" v="1391" actId="165"/>
          <ac:spMkLst>
            <pc:docMk/>
            <pc:sldMk cId="3805239918" sldId="329"/>
            <ac:spMk id="86" creationId="{3065D9BF-8398-427C-8D4A-AB4CA7D34B01}"/>
          </ac:spMkLst>
        </pc:spChg>
        <pc:spChg chg="mod">
          <ac:chgData name="Diogo Sanchez" userId="3533930695e9350f" providerId="LiveId" clId="{FFE4B7EC-F18F-43C0-B6D6-0ACB83273B59}" dt="2021-11-16T22:02:31.832" v="1391" actId="165"/>
          <ac:spMkLst>
            <pc:docMk/>
            <pc:sldMk cId="3805239918" sldId="329"/>
            <ac:spMk id="87" creationId="{C62978F1-E9EB-4C96-86B5-1389170554A7}"/>
          </ac:spMkLst>
        </pc:spChg>
        <pc:spChg chg="mod">
          <ac:chgData name="Diogo Sanchez" userId="3533930695e9350f" providerId="LiveId" clId="{FFE4B7EC-F18F-43C0-B6D6-0ACB83273B59}" dt="2021-11-16T22:02:31.832" v="1391" actId="165"/>
          <ac:spMkLst>
            <pc:docMk/>
            <pc:sldMk cId="3805239918" sldId="329"/>
            <ac:spMk id="88" creationId="{3247CA55-1FF0-483F-B7BC-D9A14C57E133}"/>
          </ac:spMkLst>
        </pc:spChg>
        <pc:spChg chg="mod">
          <ac:chgData name="Diogo Sanchez" userId="3533930695e9350f" providerId="LiveId" clId="{FFE4B7EC-F18F-43C0-B6D6-0ACB83273B59}" dt="2021-11-16T22:02:31.832" v="1391" actId="165"/>
          <ac:spMkLst>
            <pc:docMk/>
            <pc:sldMk cId="3805239918" sldId="329"/>
            <ac:spMk id="89" creationId="{5B176CF7-DCA3-4380-9790-970B4E61972E}"/>
          </ac:spMkLst>
        </pc:spChg>
        <pc:spChg chg="mod">
          <ac:chgData name="Diogo Sanchez" userId="3533930695e9350f" providerId="LiveId" clId="{FFE4B7EC-F18F-43C0-B6D6-0ACB83273B59}" dt="2021-11-16T22:02:31.832" v="1391" actId="165"/>
          <ac:spMkLst>
            <pc:docMk/>
            <pc:sldMk cId="3805239918" sldId="329"/>
            <ac:spMk id="90" creationId="{DDAAD1E8-18A4-4AA1-AC79-50F8F0F1FFD9}"/>
          </ac:spMkLst>
        </pc:spChg>
        <pc:spChg chg="mod">
          <ac:chgData name="Diogo Sanchez" userId="3533930695e9350f" providerId="LiveId" clId="{FFE4B7EC-F18F-43C0-B6D6-0ACB83273B59}" dt="2021-11-16T22:02:31.832" v="1391" actId="165"/>
          <ac:spMkLst>
            <pc:docMk/>
            <pc:sldMk cId="3805239918" sldId="329"/>
            <ac:spMk id="91" creationId="{927F5DF3-8E51-4D36-8C93-AFE7666EC4F6}"/>
          </ac:spMkLst>
        </pc:spChg>
        <pc:spChg chg="mod">
          <ac:chgData name="Diogo Sanchez" userId="3533930695e9350f" providerId="LiveId" clId="{FFE4B7EC-F18F-43C0-B6D6-0ACB83273B59}" dt="2021-11-16T22:02:31.832" v="1391" actId="165"/>
          <ac:spMkLst>
            <pc:docMk/>
            <pc:sldMk cId="3805239918" sldId="329"/>
            <ac:spMk id="92" creationId="{6EF6DFF6-333F-4AC3-8CD6-0FB734BE9465}"/>
          </ac:spMkLst>
        </pc:spChg>
        <pc:spChg chg="mod">
          <ac:chgData name="Diogo Sanchez" userId="3533930695e9350f" providerId="LiveId" clId="{FFE4B7EC-F18F-43C0-B6D6-0ACB83273B59}" dt="2021-11-16T22:02:31.832" v="1391" actId="165"/>
          <ac:spMkLst>
            <pc:docMk/>
            <pc:sldMk cId="3805239918" sldId="329"/>
            <ac:spMk id="93" creationId="{7C7103BE-5034-4588-8092-7601FD59FE4F}"/>
          </ac:spMkLst>
        </pc:spChg>
        <pc:spChg chg="mod">
          <ac:chgData name="Diogo Sanchez" userId="3533930695e9350f" providerId="LiveId" clId="{FFE4B7EC-F18F-43C0-B6D6-0ACB83273B59}" dt="2021-11-16T22:02:31.832" v="1391" actId="165"/>
          <ac:spMkLst>
            <pc:docMk/>
            <pc:sldMk cId="3805239918" sldId="329"/>
            <ac:spMk id="94" creationId="{88D12716-541E-41BC-A836-B0A5F47C0F9E}"/>
          </ac:spMkLst>
        </pc:spChg>
        <pc:spChg chg="mod">
          <ac:chgData name="Diogo Sanchez" userId="3533930695e9350f" providerId="LiveId" clId="{FFE4B7EC-F18F-43C0-B6D6-0ACB83273B59}" dt="2021-11-16T22:02:31.832" v="1391" actId="165"/>
          <ac:spMkLst>
            <pc:docMk/>
            <pc:sldMk cId="3805239918" sldId="329"/>
            <ac:spMk id="95" creationId="{63E56DF3-7135-44E8-9B59-4F69B73AA9D7}"/>
          </ac:spMkLst>
        </pc:spChg>
        <pc:spChg chg="mod">
          <ac:chgData name="Diogo Sanchez" userId="3533930695e9350f" providerId="LiveId" clId="{FFE4B7EC-F18F-43C0-B6D6-0ACB83273B59}" dt="2021-11-16T22:02:31.832" v="1391" actId="165"/>
          <ac:spMkLst>
            <pc:docMk/>
            <pc:sldMk cId="3805239918" sldId="329"/>
            <ac:spMk id="96" creationId="{89EE3221-C18B-4181-B117-456D97212E9C}"/>
          </ac:spMkLst>
        </pc:spChg>
        <pc:spChg chg="mod">
          <ac:chgData name="Diogo Sanchez" userId="3533930695e9350f" providerId="LiveId" clId="{FFE4B7EC-F18F-43C0-B6D6-0ACB83273B59}" dt="2021-11-16T22:02:31.832" v="1391" actId="165"/>
          <ac:spMkLst>
            <pc:docMk/>
            <pc:sldMk cId="3805239918" sldId="329"/>
            <ac:spMk id="97" creationId="{0E6C00BB-D3AC-49DB-9821-5F240C839601}"/>
          </ac:spMkLst>
        </pc:spChg>
        <pc:spChg chg="mod">
          <ac:chgData name="Diogo Sanchez" userId="3533930695e9350f" providerId="LiveId" clId="{FFE4B7EC-F18F-43C0-B6D6-0ACB83273B59}" dt="2021-11-16T22:02:31.832" v="1391" actId="165"/>
          <ac:spMkLst>
            <pc:docMk/>
            <pc:sldMk cId="3805239918" sldId="329"/>
            <ac:spMk id="98" creationId="{0C6469C2-E64C-4150-80BB-60C6A09AA70A}"/>
          </ac:spMkLst>
        </pc:spChg>
        <pc:spChg chg="mod">
          <ac:chgData name="Diogo Sanchez" userId="3533930695e9350f" providerId="LiveId" clId="{FFE4B7EC-F18F-43C0-B6D6-0ACB83273B59}" dt="2021-11-16T22:02:31.832" v="1391" actId="165"/>
          <ac:spMkLst>
            <pc:docMk/>
            <pc:sldMk cId="3805239918" sldId="329"/>
            <ac:spMk id="99" creationId="{6DD685EA-3B0A-4A5B-8FFC-DC8C7A1562FB}"/>
          </ac:spMkLst>
        </pc:spChg>
        <pc:spChg chg="mod">
          <ac:chgData name="Diogo Sanchez" userId="3533930695e9350f" providerId="LiveId" clId="{FFE4B7EC-F18F-43C0-B6D6-0ACB83273B59}" dt="2021-11-16T22:02:31.832" v="1391" actId="165"/>
          <ac:spMkLst>
            <pc:docMk/>
            <pc:sldMk cId="3805239918" sldId="329"/>
            <ac:spMk id="100" creationId="{394A7D87-4FBC-45A5-8609-88C9D0B86861}"/>
          </ac:spMkLst>
        </pc:spChg>
        <pc:spChg chg="mod">
          <ac:chgData name="Diogo Sanchez" userId="3533930695e9350f" providerId="LiveId" clId="{FFE4B7EC-F18F-43C0-B6D6-0ACB83273B59}" dt="2021-11-16T22:02:31.832" v="1391" actId="165"/>
          <ac:spMkLst>
            <pc:docMk/>
            <pc:sldMk cId="3805239918" sldId="329"/>
            <ac:spMk id="101" creationId="{BB08F71F-298B-47A4-8A8C-4B98B3D30EDA}"/>
          </ac:spMkLst>
        </pc:spChg>
        <pc:spChg chg="mod">
          <ac:chgData name="Diogo Sanchez" userId="3533930695e9350f" providerId="LiveId" clId="{FFE4B7EC-F18F-43C0-B6D6-0ACB83273B59}" dt="2021-11-16T22:02:31.832" v="1391" actId="165"/>
          <ac:spMkLst>
            <pc:docMk/>
            <pc:sldMk cId="3805239918" sldId="329"/>
            <ac:spMk id="102" creationId="{C47D9CB8-D8C5-47E8-B800-E5D36FB7542D}"/>
          </ac:spMkLst>
        </pc:spChg>
        <pc:spChg chg="mod">
          <ac:chgData name="Diogo Sanchez" userId="3533930695e9350f" providerId="LiveId" clId="{FFE4B7EC-F18F-43C0-B6D6-0ACB83273B59}" dt="2021-11-16T22:02:31.832" v="1391" actId="165"/>
          <ac:spMkLst>
            <pc:docMk/>
            <pc:sldMk cId="3805239918" sldId="329"/>
            <ac:spMk id="103" creationId="{1945A053-65CB-4D8D-91A0-A915ECDD7624}"/>
          </ac:spMkLst>
        </pc:spChg>
        <pc:spChg chg="mod">
          <ac:chgData name="Diogo Sanchez" userId="3533930695e9350f" providerId="LiveId" clId="{FFE4B7EC-F18F-43C0-B6D6-0ACB83273B59}" dt="2021-11-16T22:02:31.832" v="1391" actId="165"/>
          <ac:spMkLst>
            <pc:docMk/>
            <pc:sldMk cId="3805239918" sldId="329"/>
            <ac:spMk id="104" creationId="{94B30D67-B964-4DAA-88AD-16A2F286D178}"/>
          </ac:spMkLst>
        </pc:spChg>
        <pc:spChg chg="mod">
          <ac:chgData name="Diogo Sanchez" userId="3533930695e9350f" providerId="LiveId" clId="{FFE4B7EC-F18F-43C0-B6D6-0ACB83273B59}" dt="2021-11-16T22:02:31.832" v="1391" actId="165"/>
          <ac:spMkLst>
            <pc:docMk/>
            <pc:sldMk cId="3805239918" sldId="329"/>
            <ac:spMk id="105" creationId="{0A247999-9B35-400A-8C69-F5FD7C4FA363}"/>
          </ac:spMkLst>
        </pc:spChg>
        <pc:spChg chg="mod">
          <ac:chgData name="Diogo Sanchez" userId="3533930695e9350f" providerId="LiveId" clId="{FFE4B7EC-F18F-43C0-B6D6-0ACB83273B59}" dt="2021-11-16T22:02:31.832" v="1391" actId="165"/>
          <ac:spMkLst>
            <pc:docMk/>
            <pc:sldMk cId="3805239918" sldId="329"/>
            <ac:spMk id="106" creationId="{01FAE5C7-6164-4B1D-875E-D6EEE2F42B8B}"/>
          </ac:spMkLst>
        </pc:spChg>
        <pc:spChg chg="mod">
          <ac:chgData name="Diogo Sanchez" userId="3533930695e9350f" providerId="LiveId" clId="{FFE4B7EC-F18F-43C0-B6D6-0ACB83273B59}" dt="2021-11-16T22:02:31.832" v="1391" actId="165"/>
          <ac:spMkLst>
            <pc:docMk/>
            <pc:sldMk cId="3805239918" sldId="329"/>
            <ac:spMk id="107" creationId="{8AFC8158-07CC-4476-B4CE-E8D15C4954F7}"/>
          </ac:spMkLst>
        </pc:spChg>
        <pc:spChg chg="mod">
          <ac:chgData name="Diogo Sanchez" userId="3533930695e9350f" providerId="LiveId" clId="{FFE4B7EC-F18F-43C0-B6D6-0ACB83273B59}" dt="2021-11-16T22:02:31.832" v="1391" actId="165"/>
          <ac:spMkLst>
            <pc:docMk/>
            <pc:sldMk cId="3805239918" sldId="329"/>
            <ac:spMk id="108" creationId="{406EBF7B-D906-4E90-ABA5-481EB6D31F3F}"/>
          </ac:spMkLst>
        </pc:spChg>
        <pc:spChg chg="mod">
          <ac:chgData name="Diogo Sanchez" userId="3533930695e9350f" providerId="LiveId" clId="{FFE4B7EC-F18F-43C0-B6D6-0ACB83273B59}" dt="2021-11-16T22:02:31.832" v="1391" actId="165"/>
          <ac:spMkLst>
            <pc:docMk/>
            <pc:sldMk cId="3805239918" sldId="329"/>
            <ac:spMk id="109" creationId="{1048C48D-8C13-474A-B749-343DD137D2AC}"/>
          </ac:spMkLst>
        </pc:spChg>
        <pc:spChg chg="mod">
          <ac:chgData name="Diogo Sanchez" userId="3533930695e9350f" providerId="LiveId" clId="{FFE4B7EC-F18F-43C0-B6D6-0ACB83273B59}" dt="2021-11-16T22:02:31.832" v="1391" actId="165"/>
          <ac:spMkLst>
            <pc:docMk/>
            <pc:sldMk cId="3805239918" sldId="329"/>
            <ac:spMk id="110" creationId="{B7456F20-6AF5-4CB9-9D37-15E100634D50}"/>
          </ac:spMkLst>
        </pc:spChg>
        <pc:spChg chg="mod">
          <ac:chgData name="Diogo Sanchez" userId="3533930695e9350f" providerId="LiveId" clId="{FFE4B7EC-F18F-43C0-B6D6-0ACB83273B59}" dt="2021-11-16T22:02:31.832" v="1391" actId="165"/>
          <ac:spMkLst>
            <pc:docMk/>
            <pc:sldMk cId="3805239918" sldId="329"/>
            <ac:spMk id="111" creationId="{30A0F315-9F6A-4583-A0D5-81BD1104F9FE}"/>
          </ac:spMkLst>
        </pc:spChg>
        <pc:spChg chg="mod">
          <ac:chgData name="Diogo Sanchez" userId="3533930695e9350f" providerId="LiveId" clId="{FFE4B7EC-F18F-43C0-B6D6-0ACB83273B59}" dt="2021-11-16T22:02:31.832" v="1391" actId="165"/>
          <ac:spMkLst>
            <pc:docMk/>
            <pc:sldMk cId="3805239918" sldId="329"/>
            <ac:spMk id="112" creationId="{BC83C28D-1A13-4924-9553-29EA12BD40FC}"/>
          </ac:spMkLst>
        </pc:spChg>
        <pc:spChg chg="mod">
          <ac:chgData name="Diogo Sanchez" userId="3533930695e9350f" providerId="LiveId" clId="{FFE4B7EC-F18F-43C0-B6D6-0ACB83273B59}" dt="2021-11-16T22:02:31.832" v="1391" actId="165"/>
          <ac:spMkLst>
            <pc:docMk/>
            <pc:sldMk cId="3805239918" sldId="329"/>
            <ac:spMk id="113" creationId="{B0767D3A-04FF-4911-90B1-DFC72711D76D}"/>
          </ac:spMkLst>
        </pc:spChg>
        <pc:spChg chg="mod">
          <ac:chgData name="Diogo Sanchez" userId="3533930695e9350f" providerId="LiveId" clId="{FFE4B7EC-F18F-43C0-B6D6-0ACB83273B59}" dt="2021-11-16T22:02:31.832" v="1391" actId="165"/>
          <ac:spMkLst>
            <pc:docMk/>
            <pc:sldMk cId="3805239918" sldId="329"/>
            <ac:spMk id="114" creationId="{13A1C6DD-AEC5-4EC3-ADB5-A311DDF986DA}"/>
          </ac:spMkLst>
        </pc:spChg>
        <pc:spChg chg="mod">
          <ac:chgData name="Diogo Sanchez" userId="3533930695e9350f" providerId="LiveId" clId="{FFE4B7EC-F18F-43C0-B6D6-0ACB83273B59}" dt="2021-11-16T22:02:31.832" v="1391" actId="165"/>
          <ac:spMkLst>
            <pc:docMk/>
            <pc:sldMk cId="3805239918" sldId="329"/>
            <ac:spMk id="115" creationId="{24D106B2-A5F0-4338-9B1F-61BB05672D84}"/>
          </ac:spMkLst>
        </pc:spChg>
        <pc:spChg chg="mod">
          <ac:chgData name="Diogo Sanchez" userId="3533930695e9350f" providerId="LiveId" clId="{FFE4B7EC-F18F-43C0-B6D6-0ACB83273B59}" dt="2021-11-16T22:02:31.832" v="1391" actId="165"/>
          <ac:spMkLst>
            <pc:docMk/>
            <pc:sldMk cId="3805239918" sldId="329"/>
            <ac:spMk id="116" creationId="{94733095-2EA4-48C0-9C7C-680CA5E1227D}"/>
          </ac:spMkLst>
        </pc:spChg>
        <pc:spChg chg="mod">
          <ac:chgData name="Diogo Sanchez" userId="3533930695e9350f" providerId="LiveId" clId="{FFE4B7EC-F18F-43C0-B6D6-0ACB83273B59}" dt="2021-11-16T22:02:31.832" v="1391" actId="165"/>
          <ac:spMkLst>
            <pc:docMk/>
            <pc:sldMk cId="3805239918" sldId="329"/>
            <ac:spMk id="117" creationId="{E898560F-61FD-41BD-8D8A-DA65E6733D0D}"/>
          </ac:spMkLst>
        </pc:spChg>
        <pc:spChg chg="mod">
          <ac:chgData name="Diogo Sanchez" userId="3533930695e9350f" providerId="LiveId" clId="{FFE4B7EC-F18F-43C0-B6D6-0ACB83273B59}" dt="2021-11-16T22:02:31.832" v="1391" actId="165"/>
          <ac:spMkLst>
            <pc:docMk/>
            <pc:sldMk cId="3805239918" sldId="329"/>
            <ac:spMk id="118" creationId="{F6672F06-5ACE-440D-A528-1F9F33C623F7}"/>
          </ac:spMkLst>
        </pc:spChg>
        <pc:spChg chg="mod">
          <ac:chgData name="Diogo Sanchez" userId="3533930695e9350f" providerId="LiveId" clId="{FFE4B7EC-F18F-43C0-B6D6-0ACB83273B59}" dt="2021-11-16T22:02:31.832" v="1391" actId="165"/>
          <ac:spMkLst>
            <pc:docMk/>
            <pc:sldMk cId="3805239918" sldId="329"/>
            <ac:spMk id="119" creationId="{F7C35E41-A23E-48AB-AC01-C44EF40E6E02}"/>
          </ac:spMkLst>
        </pc:spChg>
        <pc:spChg chg="mod">
          <ac:chgData name="Diogo Sanchez" userId="3533930695e9350f" providerId="LiveId" clId="{FFE4B7EC-F18F-43C0-B6D6-0ACB83273B59}" dt="2021-11-16T22:02:31.832" v="1391" actId="165"/>
          <ac:spMkLst>
            <pc:docMk/>
            <pc:sldMk cId="3805239918" sldId="329"/>
            <ac:spMk id="120" creationId="{545EEFED-3AD4-402A-85BE-3B29AE8C329D}"/>
          </ac:spMkLst>
        </pc:spChg>
        <pc:spChg chg="mod">
          <ac:chgData name="Diogo Sanchez" userId="3533930695e9350f" providerId="LiveId" clId="{FFE4B7EC-F18F-43C0-B6D6-0ACB83273B59}" dt="2021-11-16T22:02:31.832" v="1391" actId="165"/>
          <ac:spMkLst>
            <pc:docMk/>
            <pc:sldMk cId="3805239918" sldId="329"/>
            <ac:spMk id="121" creationId="{573B8E28-3572-4DE1-8CCE-E93AD4A95A08}"/>
          </ac:spMkLst>
        </pc:spChg>
        <pc:spChg chg="mod">
          <ac:chgData name="Diogo Sanchez" userId="3533930695e9350f" providerId="LiveId" clId="{FFE4B7EC-F18F-43C0-B6D6-0ACB83273B59}" dt="2021-11-16T22:02:31.832" v="1391" actId="165"/>
          <ac:spMkLst>
            <pc:docMk/>
            <pc:sldMk cId="3805239918" sldId="329"/>
            <ac:spMk id="122" creationId="{4BCD9BC6-5660-45C0-B379-624ADDA971ED}"/>
          </ac:spMkLst>
        </pc:spChg>
        <pc:spChg chg="mod">
          <ac:chgData name="Diogo Sanchez" userId="3533930695e9350f" providerId="LiveId" clId="{FFE4B7EC-F18F-43C0-B6D6-0ACB83273B59}" dt="2021-11-16T22:02:31.832" v="1391" actId="165"/>
          <ac:spMkLst>
            <pc:docMk/>
            <pc:sldMk cId="3805239918" sldId="329"/>
            <ac:spMk id="123" creationId="{60F9720F-4FC7-4F2C-80BA-2840B985C18B}"/>
          </ac:spMkLst>
        </pc:spChg>
        <pc:spChg chg="mod">
          <ac:chgData name="Diogo Sanchez" userId="3533930695e9350f" providerId="LiveId" clId="{FFE4B7EC-F18F-43C0-B6D6-0ACB83273B59}" dt="2021-11-16T22:02:31.832" v="1391" actId="165"/>
          <ac:spMkLst>
            <pc:docMk/>
            <pc:sldMk cId="3805239918" sldId="329"/>
            <ac:spMk id="124" creationId="{AF45DD1D-9FEC-439F-A122-FBF48E691701}"/>
          </ac:spMkLst>
        </pc:spChg>
        <pc:spChg chg="mod">
          <ac:chgData name="Diogo Sanchez" userId="3533930695e9350f" providerId="LiveId" clId="{FFE4B7EC-F18F-43C0-B6D6-0ACB83273B59}" dt="2021-11-16T22:02:31.832" v="1391" actId="165"/>
          <ac:spMkLst>
            <pc:docMk/>
            <pc:sldMk cId="3805239918" sldId="329"/>
            <ac:spMk id="125" creationId="{2A139F9C-EDAA-43E5-9E4C-3E86EE0D10DE}"/>
          </ac:spMkLst>
        </pc:spChg>
        <pc:spChg chg="mod">
          <ac:chgData name="Diogo Sanchez" userId="3533930695e9350f" providerId="LiveId" clId="{FFE4B7EC-F18F-43C0-B6D6-0ACB83273B59}" dt="2021-11-16T22:02:31.832" v="1391" actId="165"/>
          <ac:spMkLst>
            <pc:docMk/>
            <pc:sldMk cId="3805239918" sldId="329"/>
            <ac:spMk id="126" creationId="{AB59A9EC-2E9A-4C59-B938-FF9760663AEA}"/>
          </ac:spMkLst>
        </pc:spChg>
        <pc:spChg chg="mod">
          <ac:chgData name="Diogo Sanchez" userId="3533930695e9350f" providerId="LiveId" clId="{FFE4B7EC-F18F-43C0-B6D6-0ACB83273B59}" dt="2021-11-16T22:02:31.832" v="1391" actId="165"/>
          <ac:spMkLst>
            <pc:docMk/>
            <pc:sldMk cId="3805239918" sldId="329"/>
            <ac:spMk id="127" creationId="{3841A4C5-FF03-49F5-ACB0-C10CA400180F}"/>
          </ac:spMkLst>
        </pc:spChg>
        <pc:spChg chg="mod">
          <ac:chgData name="Diogo Sanchez" userId="3533930695e9350f" providerId="LiveId" clId="{FFE4B7EC-F18F-43C0-B6D6-0ACB83273B59}" dt="2021-11-16T22:02:31.832" v="1391" actId="165"/>
          <ac:spMkLst>
            <pc:docMk/>
            <pc:sldMk cId="3805239918" sldId="329"/>
            <ac:spMk id="128" creationId="{44706885-20C1-466A-BFB6-D7B1889838D2}"/>
          </ac:spMkLst>
        </pc:spChg>
        <pc:spChg chg="mod">
          <ac:chgData name="Diogo Sanchez" userId="3533930695e9350f" providerId="LiveId" clId="{FFE4B7EC-F18F-43C0-B6D6-0ACB83273B59}" dt="2021-11-16T22:02:31.832" v="1391" actId="165"/>
          <ac:spMkLst>
            <pc:docMk/>
            <pc:sldMk cId="3805239918" sldId="329"/>
            <ac:spMk id="129" creationId="{E1F715FD-1927-4552-90FD-4676A1A174E2}"/>
          </ac:spMkLst>
        </pc:spChg>
        <pc:spChg chg="mod">
          <ac:chgData name="Diogo Sanchez" userId="3533930695e9350f" providerId="LiveId" clId="{FFE4B7EC-F18F-43C0-B6D6-0ACB83273B59}" dt="2021-11-16T22:02:31.832" v="1391" actId="165"/>
          <ac:spMkLst>
            <pc:docMk/>
            <pc:sldMk cId="3805239918" sldId="329"/>
            <ac:spMk id="130" creationId="{F30BCE4E-9395-409C-8ECF-87319DB91B74}"/>
          </ac:spMkLst>
        </pc:spChg>
        <pc:spChg chg="mod">
          <ac:chgData name="Diogo Sanchez" userId="3533930695e9350f" providerId="LiveId" clId="{FFE4B7EC-F18F-43C0-B6D6-0ACB83273B59}" dt="2021-11-16T22:02:31.832" v="1391" actId="165"/>
          <ac:spMkLst>
            <pc:docMk/>
            <pc:sldMk cId="3805239918" sldId="329"/>
            <ac:spMk id="131" creationId="{C7CFA8A0-898B-4904-BB87-6425F16B9FC4}"/>
          </ac:spMkLst>
        </pc:spChg>
        <pc:spChg chg="mod">
          <ac:chgData name="Diogo Sanchez" userId="3533930695e9350f" providerId="LiveId" clId="{FFE4B7EC-F18F-43C0-B6D6-0ACB83273B59}" dt="2021-11-16T22:02:31.832" v="1391" actId="165"/>
          <ac:spMkLst>
            <pc:docMk/>
            <pc:sldMk cId="3805239918" sldId="329"/>
            <ac:spMk id="132" creationId="{9D8F0DED-60E3-4D7A-90DE-C2272728F1E3}"/>
          </ac:spMkLst>
        </pc:spChg>
        <pc:spChg chg="mod">
          <ac:chgData name="Diogo Sanchez" userId="3533930695e9350f" providerId="LiveId" clId="{FFE4B7EC-F18F-43C0-B6D6-0ACB83273B59}" dt="2021-11-16T22:02:31.832" v="1391" actId="165"/>
          <ac:spMkLst>
            <pc:docMk/>
            <pc:sldMk cId="3805239918" sldId="329"/>
            <ac:spMk id="133" creationId="{4683C989-3BD9-4064-8341-925D2A18B03B}"/>
          </ac:spMkLst>
        </pc:spChg>
        <pc:spChg chg="mod">
          <ac:chgData name="Diogo Sanchez" userId="3533930695e9350f" providerId="LiveId" clId="{FFE4B7EC-F18F-43C0-B6D6-0ACB83273B59}" dt="2021-11-16T22:02:31.832" v="1391" actId="165"/>
          <ac:spMkLst>
            <pc:docMk/>
            <pc:sldMk cId="3805239918" sldId="329"/>
            <ac:spMk id="134" creationId="{8933BAE1-F8A2-45E3-9DFA-18AAB97FCB02}"/>
          </ac:spMkLst>
        </pc:spChg>
        <pc:spChg chg="mod">
          <ac:chgData name="Diogo Sanchez" userId="3533930695e9350f" providerId="LiveId" clId="{FFE4B7EC-F18F-43C0-B6D6-0ACB83273B59}" dt="2021-11-16T22:02:31.832" v="1391" actId="165"/>
          <ac:spMkLst>
            <pc:docMk/>
            <pc:sldMk cId="3805239918" sldId="329"/>
            <ac:spMk id="135" creationId="{6C18789B-9C12-4241-9445-2EDE395EF731}"/>
          </ac:spMkLst>
        </pc:spChg>
        <pc:spChg chg="mod">
          <ac:chgData name="Diogo Sanchez" userId="3533930695e9350f" providerId="LiveId" clId="{FFE4B7EC-F18F-43C0-B6D6-0ACB83273B59}" dt="2021-11-16T22:02:31.832" v="1391" actId="165"/>
          <ac:spMkLst>
            <pc:docMk/>
            <pc:sldMk cId="3805239918" sldId="329"/>
            <ac:spMk id="136" creationId="{D983706D-D5A6-4320-BC91-A593FE95F74C}"/>
          </ac:spMkLst>
        </pc:spChg>
        <pc:spChg chg="mod">
          <ac:chgData name="Diogo Sanchez" userId="3533930695e9350f" providerId="LiveId" clId="{FFE4B7EC-F18F-43C0-B6D6-0ACB83273B59}" dt="2021-11-16T22:02:31.832" v="1391" actId="165"/>
          <ac:spMkLst>
            <pc:docMk/>
            <pc:sldMk cId="3805239918" sldId="329"/>
            <ac:spMk id="137" creationId="{A6D191AE-912B-464E-BC9A-15A3F14425B0}"/>
          </ac:spMkLst>
        </pc:spChg>
        <pc:spChg chg="mod">
          <ac:chgData name="Diogo Sanchez" userId="3533930695e9350f" providerId="LiveId" clId="{FFE4B7EC-F18F-43C0-B6D6-0ACB83273B59}" dt="2021-11-16T22:02:31.832" v="1391" actId="165"/>
          <ac:spMkLst>
            <pc:docMk/>
            <pc:sldMk cId="3805239918" sldId="329"/>
            <ac:spMk id="138" creationId="{A2CF1680-2022-4411-9CE1-8768F9F861BC}"/>
          </ac:spMkLst>
        </pc:spChg>
        <pc:spChg chg="mod">
          <ac:chgData name="Diogo Sanchez" userId="3533930695e9350f" providerId="LiveId" clId="{FFE4B7EC-F18F-43C0-B6D6-0ACB83273B59}" dt="2021-11-16T22:02:31.832" v="1391" actId="165"/>
          <ac:spMkLst>
            <pc:docMk/>
            <pc:sldMk cId="3805239918" sldId="329"/>
            <ac:spMk id="139" creationId="{E200F7B5-63DA-4E0C-80FD-B371E7EF3ECC}"/>
          </ac:spMkLst>
        </pc:spChg>
        <pc:spChg chg="mod">
          <ac:chgData name="Diogo Sanchez" userId="3533930695e9350f" providerId="LiveId" clId="{FFE4B7EC-F18F-43C0-B6D6-0ACB83273B59}" dt="2021-11-16T22:02:31.832" v="1391" actId="165"/>
          <ac:spMkLst>
            <pc:docMk/>
            <pc:sldMk cId="3805239918" sldId="329"/>
            <ac:spMk id="140" creationId="{2A939625-34C7-4B0E-AE2B-C9FE55ED3AF3}"/>
          </ac:spMkLst>
        </pc:spChg>
        <pc:spChg chg="mod">
          <ac:chgData name="Diogo Sanchez" userId="3533930695e9350f" providerId="LiveId" clId="{FFE4B7EC-F18F-43C0-B6D6-0ACB83273B59}" dt="2021-11-16T22:02:31.832" v="1391" actId="165"/>
          <ac:spMkLst>
            <pc:docMk/>
            <pc:sldMk cId="3805239918" sldId="329"/>
            <ac:spMk id="141" creationId="{6D459684-CBF7-4C81-B9AF-AA245BF72BBA}"/>
          </ac:spMkLst>
        </pc:spChg>
        <pc:spChg chg="mod">
          <ac:chgData name="Diogo Sanchez" userId="3533930695e9350f" providerId="LiveId" clId="{FFE4B7EC-F18F-43C0-B6D6-0ACB83273B59}" dt="2021-11-16T22:02:31.832" v="1391" actId="165"/>
          <ac:spMkLst>
            <pc:docMk/>
            <pc:sldMk cId="3805239918" sldId="329"/>
            <ac:spMk id="142" creationId="{19CD015F-6827-4ECB-A7C2-0C6F5056BCA3}"/>
          </ac:spMkLst>
        </pc:spChg>
        <pc:spChg chg="mod">
          <ac:chgData name="Diogo Sanchez" userId="3533930695e9350f" providerId="LiveId" clId="{FFE4B7EC-F18F-43C0-B6D6-0ACB83273B59}" dt="2021-11-16T22:02:31.832" v="1391" actId="165"/>
          <ac:spMkLst>
            <pc:docMk/>
            <pc:sldMk cId="3805239918" sldId="329"/>
            <ac:spMk id="143" creationId="{8F534A52-7F0D-41B7-A0FB-A0AB79A13876}"/>
          </ac:spMkLst>
        </pc:spChg>
        <pc:spChg chg="mod">
          <ac:chgData name="Diogo Sanchez" userId="3533930695e9350f" providerId="LiveId" clId="{FFE4B7EC-F18F-43C0-B6D6-0ACB83273B59}" dt="2021-11-16T22:02:31.832" v="1391" actId="165"/>
          <ac:spMkLst>
            <pc:docMk/>
            <pc:sldMk cId="3805239918" sldId="329"/>
            <ac:spMk id="144" creationId="{670448B4-CC9B-4633-97E7-9EB75929ED7C}"/>
          </ac:spMkLst>
        </pc:spChg>
        <pc:spChg chg="mod">
          <ac:chgData name="Diogo Sanchez" userId="3533930695e9350f" providerId="LiveId" clId="{FFE4B7EC-F18F-43C0-B6D6-0ACB83273B59}" dt="2021-11-16T22:02:31.832" v="1391" actId="165"/>
          <ac:spMkLst>
            <pc:docMk/>
            <pc:sldMk cId="3805239918" sldId="329"/>
            <ac:spMk id="145" creationId="{B2A69F54-CBA1-4225-80A9-399E2AC6864A}"/>
          </ac:spMkLst>
        </pc:spChg>
        <pc:spChg chg="mod">
          <ac:chgData name="Diogo Sanchez" userId="3533930695e9350f" providerId="LiveId" clId="{FFE4B7EC-F18F-43C0-B6D6-0ACB83273B59}" dt="2021-11-16T22:02:31.832" v="1391" actId="165"/>
          <ac:spMkLst>
            <pc:docMk/>
            <pc:sldMk cId="3805239918" sldId="329"/>
            <ac:spMk id="146" creationId="{08F36DAE-6B3A-4769-AD0F-53D0168A7D1C}"/>
          </ac:spMkLst>
        </pc:spChg>
        <pc:spChg chg="mod">
          <ac:chgData name="Diogo Sanchez" userId="3533930695e9350f" providerId="LiveId" clId="{FFE4B7EC-F18F-43C0-B6D6-0ACB83273B59}" dt="2021-11-16T21:56:02.029" v="817"/>
          <ac:spMkLst>
            <pc:docMk/>
            <pc:sldMk cId="3805239918" sldId="329"/>
            <ac:spMk id="150" creationId="{5B55EE4C-99BA-4FD1-B391-2F039A23B15B}"/>
          </ac:spMkLst>
        </pc:spChg>
        <pc:spChg chg="mod">
          <ac:chgData name="Diogo Sanchez" userId="3533930695e9350f" providerId="LiveId" clId="{FFE4B7EC-F18F-43C0-B6D6-0ACB83273B59}" dt="2021-11-16T21:56:02.029" v="817"/>
          <ac:spMkLst>
            <pc:docMk/>
            <pc:sldMk cId="3805239918" sldId="329"/>
            <ac:spMk id="151" creationId="{8053C2F2-9614-4AD8-A327-5596C6BB3DBD}"/>
          </ac:spMkLst>
        </pc:spChg>
        <pc:spChg chg="mod">
          <ac:chgData name="Diogo Sanchez" userId="3533930695e9350f" providerId="LiveId" clId="{FFE4B7EC-F18F-43C0-B6D6-0ACB83273B59}" dt="2021-11-16T21:56:02.029" v="817"/>
          <ac:spMkLst>
            <pc:docMk/>
            <pc:sldMk cId="3805239918" sldId="329"/>
            <ac:spMk id="152" creationId="{F0ABC062-FE5F-48C3-88A9-F560F2F25657}"/>
          </ac:spMkLst>
        </pc:spChg>
        <pc:spChg chg="mod">
          <ac:chgData name="Diogo Sanchez" userId="3533930695e9350f" providerId="LiveId" clId="{FFE4B7EC-F18F-43C0-B6D6-0ACB83273B59}" dt="2021-11-16T21:56:02.029" v="817"/>
          <ac:spMkLst>
            <pc:docMk/>
            <pc:sldMk cId="3805239918" sldId="329"/>
            <ac:spMk id="153" creationId="{825317A3-EC37-4CD1-A800-A6F6CD85F78C}"/>
          </ac:spMkLst>
        </pc:spChg>
        <pc:spChg chg="mod">
          <ac:chgData name="Diogo Sanchez" userId="3533930695e9350f" providerId="LiveId" clId="{FFE4B7EC-F18F-43C0-B6D6-0ACB83273B59}" dt="2021-11-16T21:56:02.029" v="817"/>
          <ac:spMkLst>
            <pc:docMk/>
            <pc:sldMk cId="3805239918" sldId="329"/>
            <ac:spMk id="155" creationId="{44D171A6-148E-4911-902A-70EA5F24B48A}"/>
          </ac:spMkLst>
        </pc:spChg>
        <pc:spChg chg="mod">
          <ac:chgData name="Diogo Sanchez" userId="3533930695e9350f" providerId="LiveId" clId="{FFE4B7EC-F18F-43C0-B6D6-0ACB83273B59}" dt="2021-11-16T21:56:02.029" v="817"/>
          <ac:spMkLst>
            <pc:docMk/>
            <pc:sldMk cId="3805239918" sldId="329"/>
            <ac:spMk id="157" creationId="{52FFA3CD-6983-48D8-8F9A-BC1186FBEB92}"/>
          </ac:spMkLst>
        </pc:spChg>
        <pc:spChg chg="mod">
          <ac:chgData name="Diogo Sanchez" userId="3533930695e9350f" providerId="LiveId" clId="{FFE4B7EC-F18F-43C0-B6D6-0ACB83273B59}" dt="2021-11-16T21:56:02.029" v="817"/>
          <ac:spMkLst>
            <pc:docMk/>
            <pc:sldMk cId="3805239918" sldId="329"/>
            <ac:spMk id="158" creationId="{2A0E78DE-58AC-480A-A223-A6E155228D80}"/>
          </ac:spMkLst>
        </pc:spChg>
        <pc:spChg chg="mod">
          <ac:chgData name="Diogo Sanchez" userId="3533930695e9350f" providerId="LiveId" clId="{FFE4B7EC-F18F-43C0-B6D6-0ACB83273B59}" dt="2021-11-16T21:56:02.029" v="817"/>
          <ac:spMkLst>
            <pc:docMk/>
            <pc:sldMk cId="3805239918" sldId="329"/>
            <ac:spMk id="159" creationId="{0696673B-3C64-4AF9-B28C-ADEBDCFD6876}"/>
          </ac:spMkLst>
        </pc:spChg>
        <pc:spChg chg="mod">
          <ac:chgData name="Diogo Sanchez" userId="3533930695e9350f" providerId="LiveId" clId="{FFE4B7EC-F18F-43C0-B6D6-0ACB83273B59}" dt="2021-11-16T21:56:02.029" v="817"/>
          <ac:spMkLst>
            <pc:docMk/>
            <pc:sldMk cId="3805239918" sldId="329"/>
            <ac:spMk id="160" creationId="{3A9B1D60-CD03-49CC-8BE1-CF373DB3BFD3}"/>
          </ac:spMkLst>
        </pc:spChg>
        <pc:spChg chg="mod">
          <ac:chgData name="Diogo Sanchez" userId="3533930695e9350f" providerId="LiveId" clId="{FFE4B7EC-F18F-43C0-B6D6-0ACB83273B59}" dt="2021-11-16T21:56:02.029" v="817"/>
          <ac:spMkLst>
            <pc:docMk/>
            <pc:sldMk cId="3805239918" sldId="329"/>
            <ac:spMk id="161" creationId="{9E2FCD49-EE89-4E96-A24C-264D662C2EAF}"/>
          </ac:spMkLst>
        </pc:spChg>
        <pc:spChg chg="mod">
          <ac:chgData name="Diogo Sanchez" userId="3533930695e9350f" providerId="LiveId" clId="{FFE4B7EC-F18F-43C0-B6D6-0ACB83273B59}" dt="2021-11-16T21:56:02.029" v="817"/>
          <ac:spMkLst>
            <pc:docMk/>
            <pc:sldMk cId="3805239918" sldId="329"/>
            <ac:spMk id="162" creationId="{892F3420-5D13-4856-B566-A9F412B50509}"/>
          </ac:spMkLst>
        </pc:spChg>
        <pc:spChg chg="mod">
          <ac:chgData name="Diogo Sanchez" userId="3533930695e9350f" providerId="LiveId" clId="{FFE4B7EC-F18F-43C0-B6D6-0ACB83273B59}" dt="2021-11-16T21:56:02.029" v="817"/>
          <ac:spMkLst>
            <pc:docMk/>
            <pc:sldMk cId="3805239918" sldId="329"/>
            <ac:spMk id="163" creationId="{6F74C187-E33B-4275-A174-03D61DD4BA17}"/>
          </ac:spMkLst>
        </pc:spChg>
        <pc:spChg chg="mod">
          <ac:chgData name="Diogo Sanchez" userId="3533930695e9350f" providerId="LiveId" clId="{FFE4B7EC-F18F-43C0-B6D6-0ACB83273B59}" dt="2021-11-16T21:56:02.029" v="817"/>
          <ac:spMkLst>
            <pc:docMk/>
            <pc:sldMk cId="3805239918" sldId="329"/>
            <ac:spMk id="164" creationId="{D29023EF-5E7B-46DA-8C51-F86C84EFE4B5}"/>
          </ac:spMkLst>
        </pc:spChg>
        <pc:spChg chg="mod">
          <ac:chgData name="Diogo Sanchez" userId="3533930695e9350f" providerId="LiveId" clId="{FFE4B7EC-F18F-43C0-B6D6-0ACB83273B59}" dt="2021-11-16T21:56:02.029" v="817"/>
          <ac:spMkLst>
            <pc:docMk/>
            <pc:sldMk cId="3805239918" sldId="329"/>
            <ac:spMk id="165" creationId="{E587C69A-A31C-42D6-A986-8C0D060144FB}"/>
          </ac:spMkLst>
        </pc:spChg>
        <pc:spChg chg="mod">
          <ac:chgData name="Diogo Sanchez" userId="3533930695e9350f" providerId="LiveId" clId="{FFE4B7EC-F18F-43C0-B6D6-0ACB83273B59}" dt="2021-11-16T21:56:02.029" v="817"/>
          <ac:spMkLst>
            <pc:docMk/>
            <pc:sldMk cId="3805239918" sldId="329"/>
            <ac:spMk id="166" creationId="{4D9E4C69-E392-4FAE-8515-F02DF48A40AA}"/>
          </ac:spMkLst>
        </pc:spChg>
        <pc:spChg chg="mod">
          <ac:chgData name="Diogo Sanchez" userId="3533930695e9350f" providerId="LiveId" clId="{FFE4B7EC-F18F-43C0-B6D6-0ACB83273B59}" dt="2021-11-16T21:56:02.029" v="817"/>
          <ac:spMkLst>
            <pc:docMk/>
            <pc:sldMk cId="3805239918" sldId="329"/>
            <ac:spMk id="167" creationId="{7E571CB9-2A5E-48CA-B622-07AB4A7F25B0}"/>
          </ac:spMkLst>
        </pc:spChg>
        <pc:spChg chg="mod">
          <ac:chgData name="Diogo Sanchez" userId="3533930695e9350f" providerId="LiveId" clId="{FFE4B7EC-F18F-43C0-B6D6-0ACB83273B59}" dt="2021-11-16T21:56:02.029" v="817"/>
          <ac:spMkLst>
            <pc:docMk/>
            <pc:sldMk cId="3805239918" sldId="329"/>
            <ac:spMk id="168" creationId="{9B997498-E353-41BA-9B81-47411569E522}"/>
          </ac:spMkLst>
        </pc:spChg>
        <pc:spChg chg="mod">
          <ac:chgData name="Diogo Sanchez" userId="3533930695e9350f" providerId="LiveId" clId="{FFE4B7EC-F18F-43C0-B6D6-0ACB83273B59}" dt="2021-11-16T21:56:02.029" v="817"/>
          <ac:spMkLst>
            <pc:docMk/>
            <pc:sldMk cId="3805239918" sldId="329"/>
            <ac:spMk id="169" creationId="{08EC605A-A4BB-4D61-BFA6-3113DB3F64DC}"/>
          </ac:spMkLst>
        </pc:spChg>
        <pc:spChg chg="mod">
          <ac:chgData name="Diogo Sanchez" userId="3533930695e9350f" providerId="LiveId" clId="{FFE4B7EC-F18F-43C0-B6D6-0ACB83273B59}" dt="2021-11-16T21:56:02.029" v="817"/>
          <ac:spMkLst>
            <pc:docMk/>
            <pc:sldMk cId="3805239918" sldId="329"/>
            <ac:spMk id="170" creationId="{258F9EFE-8A1F-4914-9657-ABED0E64CB0B}"/>
          </ac:spMkLst>
        </pc:spChg>
        <pc:spChg chg="mod">
          <ac:chgData name="Diogo Sanchez" userId="3533930695e9350f" providerId="LiveId" clId="{FFE4B7EC-F18F-43C0-B6D6-0ACB83273B59}" dt="2021-11-16T21:56:02.029" v="817"/>
          <ac:spMkLst>
            <pc:docMk/>
            <pc:sldMk cId="3805239918" sldId="329"/>
            <ac:spMk id="171" creationId="{9C051C04-AD80-485C-ABF6-91F6C6F054E8}"/>
          </ac:spMkLst>
        </pc:spChg>
        <pc:spChg chg="mod">
          <ac:chgData name="Diogo Sanchez" userId="3533930695e9350f" providerId="LiveId" clId="{FFE4B7EC-F18F-43C0-B6D6-0ACB83273B59}" dt="2021-11-16T21:56:02.029" v="817"/>
          <ac:spMkLst>
            <pc:docMk/>
            <pc:sldMk cId="3805239918" sldId="329"/>
            <ac:spMk id="172" creationId="{9F37B7E6-A076-491F-B6DA-0B6829CF76EE}"/>
          </ac:spMkLst>
        </pc:spChg>
        <pc:spChg chg="mod">
          <ac:chgData name="Diogo Sanchez" userId="3533930695e9350f" providerId="LiveId" clId="{FFE4B7EC-F18F-43C0-B6D6-0ACB83273B59}" dt="2021-11-16T21:56:02.029" v="817"/>
          <ac:spMkLst>
            <pc:docMk/>
            <pc:sldMk cId="3805239918" sldId="329"/>
            <ac:spMk id="173" creationId="{281F6F97-2DE3-4BC0-8E04-B089C52C7A10}"/>
          </ac:spMkLst>
        </pc:spChg>
        <pc:spChg chg="mod">
          <ac:chgData name="Diogo Sanchez" userId="3533930695e9350f" providerId="LiveId" clId="{FFE4B7EC-F18F-43C0-B6D6-0ACB83273B59}" dt="2021-11-16T21:56:02.029" v="817"/>
          <ac:spMkLst>
            <pc:docMk/>
            <pc:sldMk cId="3805239918" sldId="329"/>
            <ac:spMk id="174" creationId="{9052C468-EAEB-4BC3-81A0-CB1F91F0041E}"/>
          </ac:spMkLst>
        </pc:spChg>
        <pc:spChg chg="mod">
          <ac:chgData name="Diogo Sanchez" userId="3533930695e9350f" providerId="LiveId" clId="{FFE4B7EC-F18F-43C0-B6D6-0ACB83273B59}" dt="2021-11-16T21:56:02.029" v="817"/>
          <ac:spMkLst>
            <pc:docMk/>
            <pc:sldMk cId="3805239918" sldId="329"/>
            <ac:spMk id="175" creationId="{D8C5A659-DBCF-467B-B67F-1A08E188FB43}"/>
          </ac:spMkLst>
        </pc:spChg>
        <pc:spChg chg="mod">
          <ac:chgData name="Diogo Sanchez" userId="3533930695e9350f" providerId="LiveId" clId="{FFE4B7EC-F18F-43C0-B6D6-0ACB83273B59}" dt="2021-11-16T21:56:02.029" v="817"/>
          <ac:spMkLst>
            <pc:docMk/>
            <pc:sldMk cId="3805239918" sldId="329"/>
            <ac:spMk id="176" creationId="{24D4EACA-74FC-40E7-94BF-57163F5E4ABB}"/>
          </ac:spMkLst>
        </pc:spChg>
        <pc:spChg chg="mod">
          <ac:chgData name="Diogo Sanchez" userId="3533930695e9350f" providerId="LiveId" clId="{FFE4B7EC-F18F-43C0-B6D6-0ACB83273B59}" dt="2021-11-16T21:56:02.029" v="817"/>
          <ac:spMkLst>
            <pc:docMk/>
            <pc:sldMk cId="3805239918" sldId="329"/>
            <ac:spMk id="177" creationId="{0FEDE687-7432-4D97-B836-BA2561C99FF9}"/>
          </ac:spMkLst>
        </pc:spChg>
        <pc:spChg chg="mod">
          <ac:chgData name="Diogo Sanchez" userId="3533930695e9350f" providerId="LiveId" clId="{FFE4B7EC-F18F-43C0-B6D6-0ACB83273B59}" dt="2021-11-16T21:56:02.029" v="817"/>
          <ac:spMkLst>
            <pc:docMk/>
            <pc:sldMk cId="3805239918" sldId="329"/>
            <ac:spMk id="178" creationId="{4A06421F-58BD-4486-998F-49E27C116FB9}"/>
          </ac:spMkLst>
        </pc:spChg>
        <pc:spChg chg="mod">
          <ac:chgData name="Diogo Sanchez" userId="3533930695e9350f" providerId="LiveId" clId="{FFE4B7EC-F18F-43C0-B6D6-0ACB83273B59}" dt="2021-11-16T21:56:02.029" v="817"/>
          <ac:spMkLst>
            <pc:docMk/>
            <pc:sldMk cId="3805239918" sldId="329"/>
            <ac:spMk id="179" creationId="{EE183B6E-8BE0-40EA-BF47-B7641D9ED913}"/>
          </ac:spMkLst>
        </pc:spChg>
        <pc:spChg chg="mod">
          <ac:chgData name="Diogo Sanchez" userId="3533930695e9350f" providerId="LiveId" clId="{FFE4B7EC-F18F-43C0-B6D6-0ACB83273B59}" dt="2021-11-16T21:56:02.029" v="817"/>
          <ac:spMkLst>
            <pc:docMk/>
            <pc:sldMk cId="3805239918" sldId="329"/>
            <ac:spMk id="180" creationId="{230A1C1C-3880-4657-8A3E-0A4E36D5D6CD}"/>
          </ac:spMkLst>
        </pc:spChg>
        <pc:spChg chg="mod">
          <ac:chgData name="Diogo Sanchez" userId="3533930695e9350f" providerId="LiveId" clId="{FFE4B7EC-F18F-43C0-B6D6-0ACB83273B59}" dt="2021-11-16T21:56:02.029" v="817"/>
          <ac:spMkLst>
            <pc:docMk/>
            <pc:sldMk cId="3805239918" sldId="329"/>
            <ac:spMk id="181" creationId="{4C5A2E6B-9F65-4AC3-8012-E9652FCC4506}"/>
          </ac:spMkLst>
        </pc:spChg>
        <pc:spChg chg="mod">
          <ac:chgData name="Diogo Sanchez" userId="3533930695e9350f" providerId="LiveId" clId="{FFE4B7EC-F18F-43C0-B6D6-0ACB83273B59}" dt="2021-11-16T21:56:02.029" v="817"/>
          <ac:spMkLst>
            <pc:docMk/>
            <pc:sldMk cId="3805239918" sldId="329"/>
            <ac:spMk id="182" creationId="{5421CE0D-D72F-4B16-B298-1CBDB9450DF6}"/>
          </ac:spMkLst>
        </pc:spChg>
        <pc:spChg chg="mod">
          <ac:chgData name="Diogo Sanchez" userId="3533930695e9350f" providerId="LiveId" clId="{FFE4B7EC-F18F-43C0-B6D6-0ACB83273B59}" dt="2021-11-16T21:56:02.029" v="817"/>
          <ac:spMkLst>
            <pc:docMk/>
            <pc:sldMk cId="3805239918" sldId="329"/>
            <ac:spMk id="183" creationId="{760F56CA-E13C-4192-82AB-FA8084F4D164}"/>
          </ac:spMkLst>
        </pc:spChg>
        <pc:spChg chg="mod">
          <ac:chgData name="Diogo Sanchez" userId="3533930695e9350f" providerId="LiveId" clId="{FFE4B7EC-F18F-43C0-B6D6-0ACB83273B59}" dt="2021-11-16T21:56:02.029" v="817"/>
          <ac:spMkLst>
            <pc:docMk/>
            <pc:sldMk cId="3805239918" sldId="329"/>
            <ac:spMk id="184" creationId="{8878848B-9927-4313-90D1-55B18D340386}"/>
          </ac:spMkLst>
        </pc:spChg>
        <pc:spChg chg="mod">
          <ac:chgData name="Diogo Sanchez" userId="3533930695e9350f" providerId="LiveId" clId="{FFE4B7EC-F18F-43C0-B6D6-0ACB83273B59}" dt="2021-11-16T21:56:02.029" v="817"/>
          <ac:spMkLst>
            <pc:docMk/>
            <pc:sldMk cId="3805239918" sldId="329"/>
            <ac:spMk id="185" creationId="{5B4E0678-4C4D-4367-A3E8-3BA721257921}"/>
          </ac:spMkLst>
        </pc:spChg>
        <pc:spChg chg="mod">
          <ac:chgData name="Diogo Sanchez" userId="3533930695e9350f" providerId="LiveId" clId="{FFE4B7EC-F18F-43C0-B6D6-0ACB83273B59}" dt="2021-11-16T21:56:02.029" v="817"/>
          <ac:spMkLst>
            <pc:docMk/>
            <pc:sldMk cId="3805239918" sldId="329"/>
            <ac:spMk id="186" creationId="{A9BF0649-5D93-4B85-9941-9B979804A088}"/>
          </ac:spMkLst>
        </pc:spChg>
        <pc:spChg chg="mod">
          <ac:chgData name="Diogo Sanchez" userId="3533930695e9350f" providerId="LiveId" clId="{FFE4B7EC-F18F-43C0-B6D6-0ACB83273B59}" dt="2021-11-16T21:56:02.029" v="817"/>
          <ac:spMkLst>
            <pc:docMk/>
            <pc:sldMk cId="3805239918" sldId="329"/>
            <ac:spMk id="187" creationId="{0392CF57-56C0-4611-B45B-05AAD30D54FE}"/>
          </ac:spMkLst>
        </pc:spChg>
        <pc:spChg chg="mod">
          <ac:chgData name="Diogo Sanchez" userId="3533930695e9350f" providerId="LiveId" clId="{FFE4B7EC-F18F-43C0-B6D6-0ACB83273B59}" dt="2021-11-16T21:56:02.029" v="817"/>
          <ac:spMkLst>
            <pc:docMk/>
            <pc:sldMk cId="3805239918" sldId="329"/>
            <ac:spMk id="188" creationId="{D6278CFC-96EA-41AC-B4FE-B8ACF78AD585}"/>
          </ac:spMkLst>
        </pc:spChg>
        <pc:spChg chg="mod">
          <ac:chgData name="Diogo Sanchez" userId="3533930695e9350f" providerId="LiveId" clId="{FFE4B7EC-F18F-43C0-B6D6-0ACB83273B59}" dt="2021-11-16T21:56:02.029" v="817"/>
          <ac:spMkLst>
            <pc:docMk/>
            <pc:sldMk cId="3805239918" sldId="329"/>
            <ac:spMk id="189" creationId="{1EB74447-2D2B-4191-8BF1-118138E92C86}"/>
          </ac:spMkLst>
        </pc:spChg>
        <pc:spChg chg="mod">
          <ac:chgData name="Diogo Sanchez" userId="3533930695e9350f" providerId="LiveId" clId="{FFE4B7EC-F18F-43C0-B6D6-0ACB83273B59}" dt="2021-11-16T21:56:02.029" v="817"/>
          <ac:spMkLst>
            <pc:docMk/>
            <pc:sldMk cId="3805239918" sldId="329"/>
            <ac:spMk id="190" creationId="{A8DEE3E5-D9B9-4806-8D51-F9F6A7BBBE5A}"/>
          </ac:spMkLst>
        </pc:spChg>
        <pc:spChg chg="mod">
          <ac:chgData name="Diogo Sanchez" userId="3533930695e9350f" providerId="LiveId" clId="{FFE4B7EC-F18F-43C0-B6D6-0ACB83273B59}" dt="2021-11-16T21:56:02.029" v="817"/>
          <ac:spMkLst>
            <pc:docMk/>
            <pc:sldMk cId="3805239918" sldId="329"/>
            <ac:spMk id="191" creationId="{8B05D83F-745F-434E-AAF6-3ECE48AD2275}"/>
          </ac:spMkLst>
        </pc:spChg>
        <pc:spChg chg="mod">
          <ac:chgData name="Diogo Sanchez" userId="3533930695e9350f" providerId="LiveId" clId="{FFE4B7EC-F18F-43C0-B6D6-0ACB83273B59}" dt="2021-11-16T21:56:02.029" v="817"/>
          <ac:spMkLst>
            <pc:docMk/>
            <pc:sldMk cId="3805239918" sldId="329"/>
            <ac:spMk id="192" creationId="{E6031407-A375-4D56-9102-AB8AD40AB8C8}"/>
          </ac:spMkLst>
        </pc:spChg>
        <pc:spChg chg="mod">
          <ac:chgData name="Diogo Sanchez" userId="3533930695e9350f" providerId="LiveId" clId="{FFE4B7EC-F18F-43C0-B6D6-0ACB83273B59}" dt="2021-11-16T21:56:02.029" v="817"/>
          <ac:spMkLst>
            <pc:docMk/>
            <pc:sldMk cId="3805239918" sldId="329"/>
            <ac:spMk id="193" creationId="{C246186E-BAB3-46A6-A80B-2F96F6D0A936}"/>
          </ac:spMkLst>
        </pc:spChg>
        <pc:spChg chg="mod">
          <ac:chgData name="Diogo Sanchez" userId="3533930695e9350f" providerId="LiveId" clId="{FFE4B7EC-F18F-43C0-B6D6-0ACB83273B59}" dt="2021-11-16T21:56:02.029" v="817"/>
          <ac:spMkLst>
            <pc:docMk/>
            <pc:sldMk cId="3805239918" sldId="329"/>
            <ac:spMk id="194" creationId="{165D7AF9-637D-4A55-8092-74DC7DB83E08}"/>
          </ac:spMkLst>
        </pc:spChg>
        <pc:spChg chg="mod">
          <ac:chgData name="Diogo Sanchez" userId="3533930695e9350f" providerId="LiveId" clId="{FFE4B7EC-F18F-43C0-B6D6-0ACB83273B59}" dt="2021-11-16T21:56:02.029" v="817"/>
          <ac:spMkLst>
            <pc:docMk/>
            <pc:sldMk cId="3805239918" sldId="329"/>
            <ac:spMk id="195" creationId="{2E37710D-EFD6-4DD5-BC7B-84C380F270E0}"/>
          </ac:spMkLst>
        </pc:spChg>
        <pc:spChg chg="mod">
          <ac:chgData name="Diogo Sanchez" userId="3533930695e9350f" providerId="LiveId" clId="{FFE4B7EC-F18F-43C0-B6D6-0ACB83273B59}" dt="2021-11-16T21:56:02.029" v="817"/>
          <ac:spMkLst>
            <pc:docMk/>
            <pc:sldMk cId="3805239918" sldId="329"/>
            <ac:spMk id="196" creationId="{88FE43EF-AF1A-48B8-899C-4EFBDAF3F2FB}"/>
          </ac:spMkLst>
        </pc:spChg>
        <pc:spChg chg="mod">
          <ac:chgData name="Diogo Sanchez" userId="3533930695e9350f" providerId="LiveId" clId="{FFE4B7EC-F18F-43C0-B6D6-0ACB83273B59}" dt="2021-11-16T21:56:02.029" v="817"/>
          <ac:spMkLst>
            <pc:docMk/>
            <pc:sldMk cId="3805239918" sldId="329"/>
            <ac:spMk id="197" creationId="{DE4DA605-A04C-4BF6-BA0E-80FA156489DB}"/>
          </ac:spMkLst>
        </pc:spChg>
        <pc:spChg chg="mod">
          <ac:chgData name="Diogo Sanchez" userId="3533930695e9350f" providerId="LiveId" clId="{FFE4B7EC-F18F-43C0-B6D6-0ACB83273B59}" dt="2021-11-16T21:56:02.029" v="817"/>
          <ac:spMkLst>
            <pc:docMk/>
            <pc:sldMk cId="3805239918" sldId="329"/>
            <ac:spMk id="198" creationId="{FFEF534E-E6F8-4665-AD0A-4103134C3C7A}"/>
          </ac:spMkLst>
        </pc:spChg>
        <pc:spChg chg="mod">
          <ac:chgData name="Diogo Sanchez" userId="3533930695e9350f" providerId="LiveId" clId="{FFE4B7EC-F18F-43C0-B6D6-0ACB83273B59}" dt="2021-11-16T21:56:02.029" v="817"/>
          <ac:spMkLst>
            <pc:docMk/>
            <pc:sldMk cId="3805239918" sldId="329"/>
            <ac:spMk id="199" creationId="{19813981-6840-4DEA-B750-83AF65F8331A}"/>
          </ac:spMkLst>
        </pc:spChg>
        <pc:spChg chg="mod">
          <ac:chgData name="Diogo Sanchez" userId="3533930695e9350f" providerId="LiveId" clId="{FFE4B7EC-F18F-43C0-B6D6-0ACB83273B59}" dt="2021-11-16T21:56:02.029" v="817"/>
          <ac:spMkLst>
            <pc:docMk/>
            <pc:sldMk cId="3805239918" sldId="329"/>
            <ac:spMk id="200" creationId="{E38A28C7-D4D3-47E2-9825-E401E1912DAB}"/>
          </ac:spMkLst>
        </pc:spChg>
        <pc:spChg chg="mod">
          <ac:chgData name="Diogo Sanchez" userId="3533930695e9350f" providerId="LiveId" clId="{FFE4B7EC-F18F-43C0-B6D6-0ACB83273B59}" dt="2021-11-16T21:56:02.029" v="817"/>
          <ac:spMkLst>
            <pc:docMk/>
            <pc:sldMk cId="3805239918" sldId="329"/>
            <ac:spMk id="201" creationId="{6F9FADAA-FCC7-41F3-B6BC-716A23E94258}"/>
          </ac:spMkLst>
        </pc:spChg>
        <pc:spChg chg="mod">
          <ac:chgData name="Diogo Sanchez" userId="3533930695e9350f" providerId="LiveId" clId="{FFE4B7EC-F18F-43C0-B6D6-0ACB83273B59}" dt="2021-11-16T21:56:02.029" v="817"/>
          <ac:spMkLst>
            <pc:docMk/>
            <pc:sldMk cId="3805239918" sldId="329"/>
            <ac:spMk id="202" creationId="{4BC3F8B9-9F1F-4F66-894F-7573C2EBD868}"/>
          </ac:spMkLst>
        </pc:spChg>
        <pc:spChg chg="mod">
          <ac:chgData name="Diogo Sanchez" userId="3533930695e9350f" providerId="LiveId" clId="{FFE4B7EC-F18F-43C0-B6D6-0ACB83273B59}" dt="2021-11-16T21:56:02.029" v="817"/>
          <ac:spMkLst>
            <pc:docMk/>
            <pc:sldMk cId="3805239918" sldId="329"/>
            <ac:spMk id="203" creationId="{C7DAAF16-E21F-43C9-A96E-F371C7AB9FB4}"/>
          </ac:spMkLst>
        </pc:spChg>
        <pc:spChg chg="mod">
          <ac:chgData name="Diogo Sanchez" userId="3533930695e9350f" providerId="LiveId" clId="{FFE4B7EC-F18F-43C0-B6D6-0ACB83273B59}" dt="2021-11-16T21:56:02.029" v="817"/>
          <ac:spMkLst>
            <pc:docMk/>
            <pc:sldMk cId="3805239918" sldId="329"/>
            <ac:spMk id="204" creationId="{000E242D-AEA5-4260-82BD-54D1484095F8}"/>
          </ac:spMkLst>
        </pc:spChg>
        <pc:spChg chg="mod">
          <ac:chgData name="Diogo Sanchez" userId="3533930695e9350f" providerId="LiveId" clId="{FFE4B7EC-F18F-43C0-B6D6-0ACB83273B59}" dt="2021-11-16T21:56:02.029" v="817"/>
          <ac:spMkLst>
            <pc:docMk/>
            <pc:sldMk cId="3805239918" sldId="329"/>
            <ac:spMk id="205" creationId="{7D479C76-179D-41D1-B778-87330E3BDB9C}"/>
          </ac:spMkLst>
        </pc:spChg>
        <pc:spChg chg="mod">
          <ac:chgData name="Diogo Sanchez" userId="3533930695e9350f" providerId="LiveId" clId="{FFE4B7EC-F18F-43C0-B6D6-0ACB83273B59}" dt="2021-11-16T21:56:02.029" v="817"/>
          <ac:spMkLst>
            <pc:docMk/>
            <pc:sldMk cId="3805239918" sldId="329"/>
            <ac:spMk id="206" creationId="{9F146317-CB1E-4CBA-9F45-78EA84F2263D}"/>
          </ac:spMkLst>
        </pc:spChg>
        <pc:spChg chg="mod">
          <ac:chgData name="Diogo Sanchez" userId="3533930695e9350f" providerId="LiveId" clId="{FFE4B7EC-F18F-43C0-B6D6-0ACB83273B59}" dt="2021-11-16T21:56:02.029" v="817"/>
          <ac:spMkLst>
            <pc:docMk/>
            <pc:sldMk cId="3805239918" sldId="329"/>
            <ac:spMk id="207" creationId="{9B047CF5-C28D-4D4A-99AC-8AFDA289647B}"/>
          </ac:spMkLst>
        </pc:spChg>
        <pc:spChg chg="mod">
          <ac:chgData name="Diogo Sanchez" userId="3533930695e9350f" providerId="LiveId" clId="{FFE4B7EC-F18F-43C0-B6D6-0ACB83273B59}" dt="2021-11-16T21:54:01.173" v="761" actId="20577"/>
          <ac:spMkLst>
            <pc:docMk/>
            <pc:sldMk cId="3805239918" sldId="329"/>
            <ac:spMk id="378" creationId="{00000000-0000-0000-0000-000000000000}"/>
          </ac:spMkLst>
        </pc:spChg>
        <pc:grpChg chg="add del mod">
          <ac:chgData name="Diogo Sanchez" userId="3533930695e9350f" providerId="LiveId" clId="{FFE4B7EC-F18F-43C0-B6D6-0ACB83273B59}" dt="2021-11-16T22:02:31.832" v="1391" actId="165"/>
          <ac:grpSpMkLst>
            <pc:docMk/>
            <pc:sldMk cId="3805239918" sldId="329"/>
            <ac:grpSpMk id="2" creationId="{C77B5039-C989-45D5-9B98-DE920FE941CC}"/>
          </ac:grpSpMkLst>
        </pc:grpChg>
        <pc:grpChg chg="del">
          <ac:chgData name="Diogo Sanchez" userId="3533930695e9350f" providerId="LiveId" clId="{FFE4B7EC-F18F-43C0-B6D6-0ACB83273B59}" dt="2021-11-16T21:56:01.668" v="816" actId="21"/>
          <ac:grpSpMkLst>
            <pc:docMk/>
            <pc:sldMk cId="3805239918" sldId="329"/>
            <ac:grpSpMk id="8" creationId="{87183D18-8B6C-4DFF-AD21-E1D209B7829E}"/>
          </ac:grpSpMkLst>
        </pc:grpChg>
        <pc:grpChg chg="add mod topLvl">
          <ac:chgData name="Diogo Sanchez" userId="3533930695e9350f" providerId="LiveId" clId="{FFE4B7EC-F18F-43C0-B6D6-0ACB83273B59}" dt="2021-11-16T22:02:49.701" v="1393" actId="1076"/>
          <ac:grpSpMkLst>
            <pc:docMk/>
            <pc:sldMk cId="3805239918" sldId="329"/>
            <ac:grpSpMk id="83" creationId="{B56D0FB3-E8D0-4D30-A742-4BC598C6E546}"/>
          </ac:grpSpMkLst>
        </pc:grpChg>
        <pc:grpChg chg="add mod">
          <ac:chgData name="Diogo Sanchez" userId="3533930695e9350f" providerId="LiveId" clId="{FFE4B7EC-F18F-43C0-B6D6-0ACB83273B59}" dt="2021-11-16T21:56:02.029" v="817"/>
          <ac:grpSpMkLst>
            <pc:docMk/>
            <pc:sldMk cId="3805239918" sldId="329"/>
            <ac:grpSpMk id="148" creationId="{F6E6B5B1-845A-4840-A8B0-384F4371B970}"/>
          </ac:grpSpMkLst>
        </pc:grpChg>
        <pc:grpChg chg="mod">
          <ac:chgData name="Diogo Sanchez" userId="3533930695e9350f" providerId="LiveId" clId="{FFE4B7EC-F18F-43C0-B6D6-0ACB83273B59}" dt="2021-11-16T21:56:02.029" v="817"/>
          <ac:grpSpMkLst>
            <pc:docMk/>
            <pc:sldMk cId="3805239918" sldId="329"/>
            <ac:grpSpMk id="149" creationId="{78FF0F9B-4A8C-4B32-895D-9D2358C63710}"/>
          </ac:grpSpMkLst>
        </pc:grpChg>
        <pc:grpChg chg="mod">
          <ac:chgData name="Diogo Sanchez" userId="3533930695e9350f" providerId="LiveId" clId="{FFE4B7EC-F18F-43C0-B6D6-0ACB83273B59}" dt="2021-11-16T21:56:02.029" v="817"/>
          <ac:grpSpMkLst>
            <pc:docMk/>
            <pc:sldMk cId="3805239918" sldId="329"/>
            <ac:grpSpMk id="154" creationId="{DAB2817A-424F-4802-8A91-EDA15F342511}"/>
          </ac:grpSpMkLst>
        </pc:grpChg>
        <pc:grpChg chg="mod">
          <ac:chgData name="Diogo Sanchez" userId="3533930695e9350f" providerId="LiveId" clId="{FFE4B7EC-F18F-43C0-B6D6-0ACB83273B59}" dt="2021-11-16T21:56:02.029" v="817"/>
          <ac:grpSpMkLst>
            <pc:docMk/>
            <pc:sldMk cId="3805239918" sldId="329"/>
            <ac:grpSpMk id="156" creationId="{85BB7D01-BF2B-499E-839E-9D2C5C42CE9B}"/>
          </ac:grpSpMkLst>
        </pc:grpChg>
        <pc:picChg chg="del">
          <ac:chgData name="Diogo Sanchez" userId="3533930695e9350f" providerId="LiveId" clId="{FFE4B7EC-F18F-43C0-B6D6-0ACB83273B59}" dt="2021-11-16T21:53:51.430" v="741" actId="478"/>
          <ac:picMkLst>
            <pc:docMk/>
            <pc:sldMk cId="3805239918" sldId="329"/>
            <ac:picMk id="3" creationId="{5C622C12-62D1-4C19-8D39-B54C4CD0D4FE}"/>
          </ac:picMkLst>
        </pc:picChg>
        <pc:picChg chg="add mod topLvl">
          <ac:chgData name="Diogo Sanchez" userId="3533930695e9350f" providerId="LiveId" clId="{FFE4B7EC-F18F-43C0-B6D6-0ACB83273B59}" dt="2021-11-16T22:02:31.832" v="1391" actId="165"/>
          <ac:picMkLst>
            <pc:docMk/>
            <pc:sldMk cId="3805239918" sldId="329"/>
            <ac:picMk id="80" creationId="{99D88047-A030-43D5-A6B7-B40D9EC06AFC}"/>
          </ac:picMkLst>
        </pc:picChg>
        <pc:picChg chg="add mod topLvl">
          <ac:chgData name="Diogo Sanchez" userId="3533930695e9350f" providerId="LiveId" clId="{FFE4B7EC-F18F-43C0-B6D6-0ACB83273B59}" dt="2021-11-16T22:02:31.832" v="1391" actId="165"/>
          <ac:picMkLst>
            <pc:docMk/>
            <pc:sldMk cId="3805239918" sldId="329"/>
            <ac:picMk id="81" creationId="{6A08A100-53F1-4129-88CD-659733CD1DEE}"/>
          </ac:picMkLst>
        </pc:picChg>
        <pc:picChg chg="add mod topLvl">
          <ac:chgData name="Diogo Sanchez" userId="3533930695e9350f" providerId="LiveId" clId="{FFE4B7EC-F18F-43C0-B6D6-0ACB83273B59}" dt="2021-11-16T22:02:31.832" v="1391" actId="165"/>
          <ac:picMkLst>
            <pc:docMk/>
            <pc:sldMk cId="3805239918" sldId="329"/>
            <ac:picMk id="82" creationId="{A981A1FD-4F82-48F7-8E87-59E08B1EA0CE}"/>
          </ac:picMkLst>
        </pc:picChg>
        <pc:picChg chg="add mod">
          <ac:chgData name="Diogo Sanchez" userId="3533930695e9350f" providerId="LiveId" clId="{FFE4B7EC-F18F-43C0-B6D6-0ACB83273B59}" dt="2021-11-16T22:03:04.759" v="1395" actId="688"/>
          <ac:picMkLst>
            <pc:docMk/>
            <pc:sldMk cId="3805239918" sldId="329"/>
            <ac:picMk id="147" creationId="{9C80C291-8112-449A-96FB-2A879C0D20C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b072ac545e_0_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b072ac545e_0_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7680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b072ac545e_0_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b072ac545e_0_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90668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b072ac545e_0_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b072ac545e_0_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91942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b06e575347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b06e575347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72993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b072ac545e_0_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b072ac545e_0_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06957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b072ac545e_0_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b072ac545e_0_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79423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b072ac545e_0_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b072ac545e_0_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36515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b06e575347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b06e575347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74518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b072ac545e_0_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b072ac545e_0_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15652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b06e575347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b06e575347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b072ac545e_0_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b072ac545e_0_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b072ac545e_0_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b072ac545e_0_5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b06e575347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b06e575347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b072ac545e_0_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b072ac545e_0_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0400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b06e575347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b06e575347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4785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b072ac545e_0_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b072ac545e_0_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1823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b072ac545e_0_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b072ac545e_0_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78639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b06e575347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b06e575347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1909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-464815">
            <a:off x="4946488" y="226715"/>
            <a:ext cx="6643566" cy="10692784"/>
          </a:xfrm>
          <a:custGeom>
            <a:avLst/>
            <a:gdLst/>
            <a:ahLst/>
            <a:cxnLst/>
            <a:rect l="l" t="t" r="r" b="b"/>
            <a:pathLst>
              <a:path w="104375" h="167991" extrusionOk="0">
                <a:moveTo>
                  <a:pt x="56164" y="0"/>
                </a:moveTo>
                <a:cubicBezTo>
                  <a:pt x="48203" y="0"/>
                  <a:pt x="32253" y="12534"/>
                  <a:pt x="19563" y="28508"/>
                </a:cubicBezTo>
                <a:cubicBezTo>
                  <a:pt x="1057" y="51820"/>
                  <a:pt x="1" y="86313"/>
                  <a:pt x="5974" y="86313"/>
                </a:cubicBezTo>
                <a:cubicBezTo>
                  <a:pt x="6002" y="86313"/>
                  <a:pt x="6030" y="86312"/>
                  <a:pt x="6058" y="86310"/>
                </a:cubicBezTo>
                <a:cubicBezTo>
                  <a:pt x="12125" y="85984"/>
                  <a:pt x="20476" y="71502"/>
                  <a:pt x="20476" y="71501"/>
                </a:cubicBezTo>
                <a:lnTo>
                  <a:pt x="20476" y="71501"/>
                </a:lnTo>
                <a:cubicBezTo>
                  <a:pt x="20475" y="71503"/>
                  <a:pt x="1818" y="108558"/>
                  <a:pt x="9777" y="129695"/>
                </a:cubicBezTo>
                <a:cubicBezTo>
                  <a:pt x="12670" y="137353"/>
                  <a:pt x="15804" y="139816"/>
                  <a:pt x="19173" y="139816"/>
                </a:cubicBezTo>
                <a:cubicBezTo>
                  <a:pt x="25074" y="139816"/>
                  <a:pt x="31695" y="132263"/>
                  <a:pt x="39004" y="131848"/>
                </a:cubicBezTo>
                <a:cubicBezTo>
                  <a:pt x="39516" y="131821"/>
                  <a:pt x="39983" y="131808"/>
                  <a:pt x="40409" y="131808"/>
                </a:cubicBezTo>
                <a:cubicBezTo>
                  <a:pt x="49508" y="131808"/>
                  <a:pt x="39998" y="137822"/>
                  <a:pt x="40309" y="151159"/>
                </a:cubicBezTo>
                <a:cubicBezTo>
                  <a:pt x="40452" y="156222"/>
                  <a:pt x="41461" y="157682"/>
                  <a:pt x="42881" y="157682"/>
                </a:cubicBezTo>
                <a:cubicBezTo>
                  <a:pt x="44817" y="157682"/>
                  <a:pt x="47518" y="154969"/>
                  <a:pt x="49833" y="154969"/>
                </a:cubicBezTo>
                <a:cubicBezTo>
                  <a:pt x="50481" y="154969"/>
                  <a:pt x="51099" y="155181"/>
                  <a:pt x="51661" y="155725"/>
                </a:cubicBezTo>
                <a:cubicBezTo>
                  <a:pt x="55706" y="159640"/>
                  <a:pt x="45202" y="167990"/>
                  <a:pt x="45202" y="167990"/>
                </a:cubicBezTo>
                <a:cubicBezTo>
                  <a:pt x="81802" y="155725"/>
                  <a:pt x="67188" y="149332"/>
                  <a:pt x="63926" y="144961"/>
                </a:cubicBezTo>
                <a:cubicBezTo>
                  <a:pt x="60664" y="140590"/>
                  <a:pt x="79779" y="134261"/>
                  <a:pt x="79779" y="134261"/>
                </a:cubicBezTo>
                <a:lnTo>
                  <a:pt x="85716" y="103403"/>
                </a:lnTo>
                <a:lnTo>
                  <a:pt x="74169" y="64324"/>
                </a:lnTo>
                <a:lnTo>
                  <a:pt x="91131" y="33531"/>
                </a:lnTo>
                <a:cubicBezTo>
                  <a:pt x="91131" y="33531"/>
                  <a:pt x="104375" y="15982"/>
                  <a:pt x="97524" y="6131"/>
                </a:cubicBezTo>
                <a:cubicBezTo>
                  <a:pt x="95816" y="3658"/>
                  <a:pt x="93507" y="2633"/>
                  <a:pt x="90903" y="2633"/>
                </a:cubicBezTo>
                <a:cubicBezTo>
                  <a:pt x="83063" y="2633"/>
                  <a:pt x="72542" y="11915"/>
                  <a:pt x="67645" y="18918"/>
                </a:cubicBezTo>
                <a:cubicBezTo>
                  <a:pt x="64854" y="22909"/>
                  <a:pt x="62660" y="25443"/>
                  <a:pt x="61303" y="25443"/>
                </a:cubicBezTo>
                <a:cubicBezTo>
                  <a:pt x="59488" y="25443"/>
                  <a:pt x="59170" y="20909"/>
                  <a:pt x="60925" y="9262"/>
                </a:cubicBezTo>
                <a:cubicBezTo>
                  <a:pt x="61885" y="2772"/>
                  <a:pt x="59908" y="0"/>
                  <a:pt x="5616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265700" y="1955650"/>
            <a:ext cx="4222200" cy="13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Font typeface="Oswald SemiBold"/>
              <a:buNone/>
              <a:defRPr sz="4200">
                <a:latin typeface="Oswald SemiBold"/>
                <a:ea typeface="Oswald SemiBold"/>
                <a:cs typeface="Oswald SemiBold"/>
                <a:sym typeface="Oswal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Squada One"/>
              <a:buNone/>
              <a:defRPr sz="4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Squada One"/>
              <a:buNone/>
              <a:defRPr sz="4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Squada One"/>
              <a:buNone/>
              <a:defRPr sz="4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Squada One"/>
              <a:buNone/>
              <a:defRPr sz="4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Squada One"/>
              <a:buNone/>
              <a:defRPr sz="4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Squada One"/>
              <a:buNone/>
              <a:defRPr sz="4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Squada One"/>
              <a:buNone/>
              <a:defRPr sz="4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Squada One"/>
              <a:buNone/>
              <a:defRPr sz="4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265700" y="3316550"/>
            <a:ext cx="3213000" cy="4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 rot="3950206">
            <a:off x="83021" y="3752147"/>
            <a:ext cx="2366899" cy="3809512"/>
          </a:xfrm>
          <a:custGeom>
            <a:avLst/>
            <a:gdLst/>
            <a:ahLst/>
            <a:cxnLst/>
            <a:rect l="l" t="t" r="r" b="b"/>
            <a:pathLst>
              <a:path w="104375" h="167991" extrusionOk="0">
                <a:moveTo>
                  <a:pt x="56164" y="0"/>
                </a:moveTo>
                <a:cubicBezTo>
                  <a:pt x="48203" y="0"/>
                  <a:pt x="32253" y="12534"/>
                  <a:pt x="19563" y="28508"/>
                </a:cubicBezTo>
                <a:cubicBezTo>
                  <a:pt x="1057" y="51820"/>
                  <a:pt x="1" y="86313"/>
                  <a:pt x="5974" y="86313"/>
                </a:cubicBezTo>
                <a:cubicBezTo>
                  <a:pt x="6002" y="86313"/>
                  <a:pt x="6030" y="86312"/>
                  <a:pt x="6058" y="86310"/>
                </a:cubicBezTo>
                <a:cubicBezTo>
                  <a:pt x="12125" y="85984"/>
                  <a:pt x="20476" y="71502"/>
                  <a:pt x="20476" y="71501"/>
                </a:cubicBezTo>
                <a:lnTo>
                  <a:pt x="20476" y="71501"/>
                </a:lnTo>
                <a:cubicBezTo>
                  <a:pt x="20475" y="71503"/>
                  <a:pt x="1818" y="108558"/>
                  <a:pt x="9777" y="129695"/>
                </a:cubicBezTo>
                <a:cubicBezTo>
                  <a:pt x="12670" y="137353"/>
                  <a:pt x="15804" y="139816"/>
                  <a:pt x="19173" y="139816"/>
                </a:cubicBezTo>
                <a:cubicBezTo>
                  <a:pt x="25074" y="139816"/>
                  <a:pt x="31695" y="132263"/>
                  <a:pt x="39004" y="131848"/>
                </a:cubicBezTo>
                <a:cubicBezTo>
                  <a:pt x="39516" y="131821"/>
                  <a:pt x="39983" y="131808"/>
                  <a:pt x="40409" y="131808"/>
                </a:cubicBezTo>
                <a:cubicBezTo>
                  <a:pt x="49508" y="131808"/>
                  <a:pt x="39998" y="137822"/>
                  <a:pt x="40309" y="151159"/>
                </a:cubicBezTo>
                <a:cubicBezTo>
                  <a:pt x="40452" y="156222"/>
                  <a:pt x="41461" y="157682"/>
                  <a:pt x="42881" y="157682"/>
                </a:cubicBezTo>
                <a:cubicBezTo>
                  <a:pt x="44817" y="157682"/>
                  <a:pt x="47518" y="154969"/>
                  <a:pt x="49833" y="154969"/>
                </a:cubicBezTo>
                <a:cubicBezTo>
                  <a:pt x="50481" y="154969"/>
                  <a:pt x="51099" y="155181"/>
                  <a:pt x="51661" y="155725"/>
                </a:cubicBezTo>
                <a:cubicBezTo>
                  <a:pt x="55706" y="159640"/>
                  <a:pt x="45202" y="167990"/>
                  <a:pt x="45202" y="167990"/>
                </a:cubicBezTo>
                <a:cubicBezTo>
                  <a:pt x="81802" y="155725"/>
                  <a:pt x="67188" y="149332"/>
                  <a:pt x="63926" y="144961"/>
                </a:cubicBezTo>
                <a:cubicBezTo>
                  <a:pt x="60664" y="140590"/>
                  <a:pt x="79779" y="134261"/>
                  <a:pt x="79779" y="134261"/>
                </a:cubicBezTo>
                <a:lnTo>
                  <a:pt x="85716" y="103403"/>
                </a:lnTo>
                <a:lnTo>
                  <a:pt x="74169" y="64324"/>
                </a:lnTo>
                <a:lnTo>
                  <a:pt x="91131" y="33531"/>
                </a:lnTo>
                <a:cubicBezTo>
                  <a:pt x="91131" y="33531"/>
                  <a:pt x="104375" y="15982"/>
                  <a:pt x="97524" y="6131"/>
                </a:cubicBezTo>
                <a:cubicBezTo>
                  <a:pt x="95816" y="3658"/>
                  <a:pt x="93507" y="2633"/>
                  <a:pt x="90903" y="2633"/>
                </a:cubicBezTo>
                <a:cubicBezTo>
                  <a:pt x="83063" y="2633"/>
                  <a:pt x="72542" y="11915"/>
                  <a:pt x="67645" y="18918"/>
                </a:cubicBezTo>
                <a:cubicBezTo>
                  <a:pt x="64854" y="22909"/>
                  <a:pt x="62660" y="25443"/>
                  <a:pt x="61303" y="25443"/>
                </a:cubicBezTo>
                <a:cubicBezTo>
                  <a:pt x="59488" y="25443"/>
                  <a:pt x="59170" y="20909"/>
                  <a:pt x="60925" y="9262"/>
                </a:cubicBezTo>
                <a:cubicBezTo>
                  <a:pt x="61885" y="2772"/>
                  <a:pt x="59908" y="0"/>
                  <a:pt x="5616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302500" y="3700200"/>
            <a:ext cx="2217975" cy="2023675"/>
          </a:xfrm>
          <a:custGeom>
            <a:avLst/>
            <a:gdLst/>
            <a:ahLst/>
            <a:cxnLst/>
            <a:rect l="l" t="t" r="r" b="b"/>
            <a:pathLst>
              <a:path w="88719" h="80947" extrusionOk="0">
                <a:moveTo>
                  <a:pt x="20958" y="0"/>
                </a:moveTo>
                <a:cubicBezTo>
                  <a:pt x="19296" y="0"/>
                  <a:pt x="17614" y="283"/>
                  <a:pt x="15983" y="877"/>
                </a:cubicBezTo>
                <a:cubicBezTo>
                  <a:pt x="7892" y="3833"/>
                  <a:pt x="4114" y="12959"/>
                  <a:pt x="7557" y="20714"/>
                </a:cubicBezTo>
                <a:cubicBezTo>
                  <a:pt x="7557" y="20730"/>
                  <a:pt x="7572" y="20760"/>
                  <a:pt x="7588" y="20775"/>
                </a:cubicBezTo>
                <a:cubicBezTo>
                  <a:pt x="9294" y="24569"/>
                  <a:pt x="9096" y="28987"/>
                  <a:pt x="6795" y="32446"/>
                </a:cubicBezTo>
                <a:cubicBezTo>
                  <a:pt x="1280" y="40765"/>
                  <a:pt x="0" y="51643"/>
                  <a:pt x="4358" y="61425"/>
                </a:cubicBezTo>
                <a:cubicBezTo>
                  <a:pt x="9354" y="72677"/>
                  <a:pt x="20391" y="79358"/>
                  <a:pt x="31958" y="79358"/>
                </a:cubicBezTo>
                <a:cubicBezTo>
                  <a:pt x="36054" y="79358"/>
                  <a:pt x="40216" y="78521"/>
                  <a:pt x="44200" y="76752"/>
                </a:cubicBezTo>
                <a:cubicBezTo>
                  <a:pt x="44230" y="76737"/>
                  <a:pt x="44261" y="76722"/>
                  <a:pt x="44291" y="76706"/>
                </a:cubicBezTo>
                <a:cubicBezTo>
                  <a:pt x="45130" y="76332"/>
                  <a:pt x="46021" y="76147"/>
                  <a:pt x="46909" y="76147"/>
                </a:cubicBezTo>
                <a:cubicBezTo>
                  <a:pt x="48151" y="76147"/>
                  <a:pt x="49387" y="76507"/>
                  <a:pt x="50462" y="77209"/>
                </a:cubicBezTo>
                <a:cubicBezTo>
                  <a:pt x="54144" y="79628"/>
                  <a:pt x="58485" y="80946"/>
                  <a:pt x="62929" y="80946"/>
                </a:cubicBezTo>
                <a:cubicBezTo>
                  <a:pt x="66043" y="80946"/>
                  <a:pt x="69208" y="80299"/>
                  <a:pt x="72234" y="78931"/>
                </a:cubicBezTo>
                <a:cubicBezTo>
                  <a:pt x="83661" y="73751"/>
                  <a:pt x="88719" y="60069"/>
                  <a:pt x="83402" y="48718"/>
                </a:cubicBezTo>
                <a:cubicBezTo>
                  <a:pt x="79715" y="40811"/>
                  <a:pt x="71990" y="36011"/>
                  <a:pt x="63793" y="35676"/>
                </a:cubicBezTo>
                <a:cubicBezTo>
                  <a:pt x="60913" y="35569"/>
                  <a:pt x="58262" y="34152"/>
                  <a:pt x="56617" y="31791"/>
                </a:cubicBezTo>
                <a:cubicBezTo>
                  <a:pt x="53234" y="26992"/>
                  <a:pt x="48603" y="23381"/>
                  <a:pt x="43377" y="21248"/>
                </a:cubicBezTo>
                <a:cubicBezTo>
                  <a:pt x="39294" y="19572"/>
                  <a:pt x="36338" y="15976"/>
                  <a:pt x="35424" y="11664"/>
                </a:cubicBezTo>
                <a:cubicBezTo>
                  <a:pt x="35165" y="10445"/>
                  <a:pt x="34738" y="9226"/>
                  <a:pt x="34144" y="8053"/>
                </a:cubicBezTo>
                <a:cubicBezTo>
                  <a:pt x="31579" y="3005"/>
                  <a:pt x="26374" y="0"/>
                  <a:pt x="209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6787554" y="-257875"/>
            <a:ext cx="2618642" cy="2263171"/>
          </a:xfrm>
          <a:custGeom>
            <a:avLst/>
            <a:gdLst/>
            <a:ahLst/>
            <a:cxnLst/>
            <a:rect l="l" t="t" r="r" b="b"/>
            <a:pathLst>
              <a:path w="78573" h="67907" extrusionOk="0">
                <a:moveTo>
                  <a:pt x="51017" y="0"/>
                </a:moveTo>
                <a:cubicBezTo>
                  <a:pt x="47555" y="0"/>
                  <a:pt x="44057" y="750"/>
                  <a:pt x="40772" y="2321"/>
                </a:cubicBezTo>
                <a:cubicBezTo>
                  <a:pt x="40681" y="2366"/>
                  <a:pt x="40605" y="2412"/>
                  <a:pt x="40513" y="2458"/>
                </a:cubicBezTo>
                <a:cubicBezTo>
                  <a:pt x="38563" y="3417"/>
                  <a:pt x="36455" y="3889"/>
                  <a:pt x="34339" y="3889"/>
                </a:cubicBezTo>
                <a:cubicBezTo>
                  <a:pt x="32355" y="3889"/>
                  <a:pt x="30365" y="3474"/>
                  <a:pt x="28492" y="2656"/>
                </a:cubicBezTo>
                <a:cubicBezTo>
                  <a:pt x="26149" y="1640"/>
                  <a:pt x="23613" y="1111"/>
                  <a:pt x="21048" y="1111"/>
                </a:cubicBezTo>
                <a:cubicBezTo>
                  <a:pt x="17724" y="1111"/>
                  <a:pt x="14352" y="2000"/>
                  <a:pt x="11291" y="3875"/>
                </a:cubicBezTo>
                <a:cubicBezTo>
                  <a:pt x="2972" y="8979"/>
                  <a:pt x="1" y="19827"/>
                  <a:pt x="4572" y="28450"/>
                </a:cubicBezTo>
                <a:cubicBezTo>
                  <a:pt x="7942" y="34824"/>
                  <a:pt x="14410" y="38396"/>
                  <a:pt x="21066" y="38396"/>
                </a:cubicBezTo>
                <a:cubicBezTo>
                  <a:pt x="22954" y="38396"/>
                  <a:pt x="24857" y="38108"/>
                  <a:pt x="26709" y="37516"/>
                </a:cubicBezTo>
                <a:cubicBezTo>
                  <a:pt x="27259" y="37342"/>
                  <a:pt x="27820" y="37259"/>
                  <a:pt x="28376" y="37259"/>
                </a:cubicBezTo>
                <a:cubicBezTo>
                  <a:pt x="30068" y="37259"/>
                  <a:pt x="31710" y="38029"/>
                  <a:pt x="32834" y="39359"/>
                </a:cubicBezTo>
                <a:cubicBezTo>
                  <a:pt x="35775" y="42833"/>
                  <a:pt x="39553" y="45301"/>
                  <a:pt x="43697" y="46642"/>
                </a:cubicBezTo>
                <a:cubicBezTo>
                  <a:pt x="46272" y="47465"/>
                  <a:pt x="47887" y="49948"/>
                  <a:pt x="47704" y="52630"/>
                </a:cubicBezTo>
                <a:cubicBezTo>
                  <a:pt x="47506" y="55662"/>
                  <a:pt x="48268" y="58785"/>
                  <a:pt x="50097" y="61543"/>
                </a:cubicBezTo>
                <a:cubicBezTo>
                  <a:pt x="52814" y="65625"/>
                  <a:pt x="57397" y="67907"/>
                  <a:pt x="62077" y="67907"/>
                </a:cubicBezTo>
                <a:cubicBezTo>
                  <a:pt x="64192" y="67907"/>
                  <a:pt x="66327" y="67441"/>
                  <a:pt x="68319" y="66464"/>
                </a:cubicBezTo>
                <a:cubicBezTo>
                  <a:pt x="75860" y="62762"/>
                  <a:pt x="78572" y="53529"/>
                  <a:pt x="74444" y="46368"/>
                </a:cubicBezTo>
                <a:cubicBezTo>
                  <a:pt x="74291" y="46124"/>
                  <a:pt x="74139" y="45865"/>
                  <a:pt x="73986" y="45621"/>
                </a:cubicBezTo>
                <a:cubicBezTo>
                  <a:pt x="71579" y="42010"/>
                  <a:pt x="71274" y="37424"/>
                  <a:pt x="73011" y="33432"/>
                </a:cubicBezTo>
                <a:cubicBezTo>
                  <a:pt x="76059" y="26424"/>
                  <a:pt x="75708" y="18044"/>
                  <a:pt x="71229" y="11020"/>
                </a:cubicBezTo>
                <a:cubicBezTo>
                  <a:pt x="66727" y="3960"/>
                  <a:pt x="58971" y="0"/>
                  <a:pt x="5101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706350" y="463800"/>
            <a:ext cx="773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692700" y="1000075"/>
            <a:ext cx="7731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  <a:defRPr sz="13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 sz="13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/>
          <p:nvPr/>
        </p:nvSpPr>
        <p:spPr>
          <a:xfrm>
            <a:off x="7993775" y="1611875"/>
            <a:ext cx="3826672" cy="3491446"/>
          </a:xfrm>
          <a:custGeom>
            <a:avLst/>
            <a:gdLst/>
            <a:ahLst/>
            <a:cxnLst/>
            <a:rect l="l" t="t" r="r" b="b"/>
            <a:pathLst>
              <a:path w="88719" h="80947" extrusionOk="0">
                <a:moveTo>
                  <a:pt x="20958" y="0"/>
                </a:moveTo>
                <a:cubicBezTo>
                  <a:pt x="19296" y="0"/>
                  <a:pt x="17614" y="283"/>
                  <a:pt x="15983" y="877"/>
                </a:cubicBezTo>
                <a:cubicBezTo>
                  <a:pt x="7892" y="3833"/>
                  <a:pt x="4114" y="12959"/>
                  <a:pt x="7557" y="20714"/>
                </a:cubicBezTo>
                <a:cubicBezTo>
                  <a:pt x="7557" y="20730"/>
                  <a:pt x="7572" y="20760"/>
                  <a:pt x="7588" y="20775"/>
                </a:cubicBezTo>
                <a:cubicBezTo>
                  <a:pt x="9294" y="24569"/>
                  <a:pt x="9096" y="28987"/>
                  <a:pt x="6795" y="32446"/>
                </a:cubicBezTo>
                <a:cubicBezTo>
                  <a:pt x="1280" y="40765"/>
                  <a:pt x="0" y="51643"/>
                  <a:pt x="4358" y="61425"/>
                </a:cubicBezTo>
                <a:cubicBezTo>
                  <a:pt x="9354" y="72677"/>
                  <a:pt x="20391" y="79358"/>
                  <a:pt x="31958" y="79358"/>
                </a:cubicBezTo>
                <a:cubicBezTo>
                  <a:pt x="36054" y="79358"/>
                  <a:pt x="40216" y="78521"/>
                  <a:pt x="44200" y="76752"/>
                </a:cubicBezTo>
                <a:cubicBezTo>
                  <a:pt x="44230" y="76737"/>
                  <a:pt x="44261" y="76722"/>
                  <a:pt x="44291" y="76706"/>
                </a:cubicBezTo>
                <a:cubicBezTo>
                  <a:pt x="45130" y="76332"/>
                  <a:pt x="46021" y="76147"/>
                  <a:pt x="46909" y="76147"/>
                </a:cubicBezTo>
                <a:cubicBezTo>
                  <a:pt x="48151" y="76147"/>
                  <a:pt x="49387" y="76507"/>
                  <a:pt x="50462" y="77209"/>
                </a:cubicBezTo>
                <a:cubicBezTo>
                  <a:pt x="54144" y="79628"/>
                  <a:pt x="58485" y="80946"/>
                  <a:pt x="62929" y="80946"/>
                </a:cubicBezTo>
                <a:cubicBezTo>
                  <a:pt x="66043" y="80946"/>
                  <a:pt x="69208" y="80299"/>
                  <a:pt x="72234" y="78931"/>
                </a:cubicBezTo>
                <a:cubicBezTo>
                  <a:pt x="83661" y="73751"/>
                  <a:pt x="88719" y="60069"/>
                  <a:pt x="83402" y="48718"/>
                </a:cubicBezTo>
                <a:cubicBezTo>
                  <a:pt x="79715" y="40811"/>
                  <a:pt x="71990" y="36011"/>
                  <a:pt x="63793" y="35676"/>
                </a:cubicBezTo>
                <a:cubicBezTo>
                  <a:pt x="60913" y="35569"/>
                  <a:pt x="58262" y="34152"/>
                  <a:pt x="56617" y="31791"/>
                </a:cubicBezTo>
                <a:cubicBezTo>
                  <a:pt x="53234" y="26992"/>
                  <a:pt x="48603" y="23381"/>
                  <a:pt x="43377" y="21248"/>
                </a:cubicBezTo>
                <a:cubicBezTo>
                  <a:pt x="39294" y="19572"/>
                  <a:pt x="36338" y="15976"/>
                  <a:pt x="35424" y="11664"/>
                </a:cubicBezTo>
                <a:cubicBezTo>
                  <a:pt x="35165" y="10445"/>
                  <a:pt x="34738" y="9226"/>
                  <a:pt x="34144" y="8053"/>
                </a:cubicBezTo>
                <a:cubicBezTo>
                  <a:pt x="31579" y="3005"/>
                  <a:pt x="26374" y="0"/>
                  <a:pt x="209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7"/>
          <p:cNvSpPr/>
          <p:nvPr/>
        </p:nvSpPr>
        <p:spPr>
          <a:xfrm rot="-2983610">
            <a:off x="-232408" y="3187"/>
            <a:ext cx="3238114" cy="3909291"/>
          </a:xfrm>
          <a:custGeom>
            <a:avLst/>
            <a:gdLst/>
            <a:ahLst/>
            <a:cxnLst/>
            <a:rect l="l" t="t" r="r" b="b"/>
            <a:pathLst>
              <a:path w="53890" h="65060" extrusionOk="0">
                <a:moveTo>
                  <a:pt x="25010" y="1"/>
                </a:moveTo>
                <a:cubicBezTo>
                  <a:pt x="22314" y="1"/>
                  <a:pt x="19581" y="497"/>
                  <a:pt x="16943" y="1545"/>
                </a:cubicBezTo>
                <a:cubicBezTo>
                  <a:pt x="5485" y="6100"/>
                  <a:pt x="0" y="19127"/>
                  <a:pt x="4693" y="30478"/>
                </a:cubicBezTo>
                <a:cubicBezTo>
                  <a:pt x="6704" y="35323"/>
                  <a:pt x="10239" y="39071"/>
                  <a:pt x="14505" y="41402"/>
                </a:cubicBezTo>
                <a:cubicBezTo>
                  <a:pt x="18314" y="43474"/>
                  <a:pt x="20980" y="47222"/>
                  <a:pt x="21468" y="51534"/>
                </a:cubicBezTo>
                <a:cubicBezTo>
                  <a:pt x="21635" y="53073"/>
                  <a:pt x="22047" y="54596"/>
                  <a:pt x="22717" y="56089"/>
                </a:cubicBezTo>
                <a:cubicBezTo>
                  <a:pt x="25225" y="61684"/>
                  <a:pt x="30811" y="65059"/>
                  <a:pt x="36641" y="65059"/>
                </a:cubicBezTo>
                <a:cubicBezTo>
                  <a:pt x="38496" y="65059"/>
                  <a:pt x="40376" y="64718"/>
                  <a:pt x="42189" y="63997"/>
                </a:cubicBezTo>
                <a:cubicBezTo>
                  <a:pt x="50096" y="60858"/>
                  <a:pt x="53890" y="51869"/>
                  <a:pt x="50645" y="44038"/>
                </a:cubicBezTo>
                <a:cubicBezTo>
                  <a:pt x="50096" y="42712"/>
                  <a:pt x="49380" y="41524"/>
                  <a:pt x="48542" y="40442"/>
                </a:cubicBezTo>
                <a:cubicBezTo>
                  <a:pt x="45861" y="37029"/>
                  <a:pt x="44977" y="32504"/>
                  <a:pt x="46211" y="28345"/>
                </a:cubicBezTo>
                <a:cubicBezTo>
                  <a:pt x="47643" y="23545"/>
                  <a:pt x="47460" y="18243"/>
                  <a:pt x="45327" y="13292"/>
                </a:cubicBezTo>
                <a:cubicBezTo>
                  <a:pt x="41747" y="5007"/>
                  <a:pt x="33567" y="1"/>
                  <a:pt x="2501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720000" y="1533525"/>
            <a:ext cx="4071000" cy="103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732900" y="2718625"/>
            <a:ext cx="4045200" cy="28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/>
          <p:nvPr/>
        </p:nvSpPr>
        <p:spPr>
          <a:xfrm rot="-6872724">
            <a:off x="-568997" y="3359420"/>
            <a:ext cx="2229341" cy="2691425"/>
          </a:xfrm>
          <a:custGeom>
            <a:avLst/>
            <a:gdLst/>
            <a:ahLst/>
            <a:cxnLst/>
            <a:rect l="l" t="t" r="r" b="b"/>
            <a:pathLst>
              <a:path w="53890" h="65060" extrusionOk="0">
                <a:moveTo>
                  <a:pt x="25010" y="1"/>
                </a:moveTo>
                <a:cubicBezTo>
                  <a:pt x="22314" y="1"/>
                  <a:pt x="19581" y="497"/>
                  <a:pt x="16943" y="1545"/>
                </a:cubicBezTo>
                <a:cubicBezTo>
                  <a:pt x="5485" y="6100"/>
                  <a:pt x="0" y="19127"/>
                  <a:pt x="4693" y="30478"/>
                </a:cubicBezTo>
                <a:cubicBezTo>
                  <a:pt x="6704" y="35323"/>
                  <a:pt x="10239" y="39071"/>
                  <a:pt x="14505" y="41402"/>
                </a:cubicBezTo>
                <a:cubicBezTo>
                  <a:pt x="18314" y="43474"/>
                  <a:pt x="20980" y="47222"/>
                  <a:pt x="21468" y="51534"/>
                </a:cubicBezTo>
                <a:cubicBezTo>
                  <a:pt x="21635" y="53073"/>
                  <a:pt x="22047" y="54596"/>
                  <a:pt x="22717" y="56089"/>
                </a:cubicBezTo>
                <a:cubicBezTo>
                  <a:pt x="25225" y="61684"/>
                  <a:pt x="30811" y="65059"/>
                  <a:pt x="36641" y="65059"/>
                </a:cubicBezTo>
                <a:cubicBezTo>
                  <a:pt x="38496" y="65059"/>
                  <a:pt x="40376" y="64718"/>
                  <a:pt x="42189" y="63997"/>
                </a:cubicBezTo>
                <a:cubicBezTo>
                  <a:pt x="50096" y="60858"/>
                  <a:pt x="53890" y="51869"/>
                  <a:pt x="50645" y="44038"/>
                </a:cubicBezTo>
                <a:cubicBezTo>
                  <a:pt x="50096" y="42712"/>
                  <a:pt x="49380" y="41524"/>
                  <a:pt x="48542" y="40442"/>
                </a:cubicBezTo>
                <a:cubicBezTo>
                  <a:pt x="45861" y="37029"/>
                  <a:pt x="44977" y="32504"/>
                  <a:pt x="46211" y="28345"/>
                </a:cubicBezTo>
                <a:cubicBezTo>
                  <a:pt x="47643" y="23545"/>
                  <a:pt x="47460" y="18243"/>
                  <a:pt x="45327" y="13292"/>
                </a:cubicBezTo>
                <a:cubicBezTo>
                  <a:pt x="41747" y="5007"/>
                  <a:pt x="33567" y="1"/>
                  <a:pt x="2501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720000" y="762000"/>
            <a:ext cx="77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/>
          <p:nvPr/>
        </p:nvSpPr>
        <p:spPr>
          <a:xfrm>
            <a:off x="6548525" y="1725619"/>
            <a:ext cx="4000783" cy="3650305"/>
          </a:xfrm>
          <a:custGeom>
            <a:avLst/>
            <a:gdLst/>
            <a:ahLst/>
            <a:cxnLst/>
            <a:rect l="l" t="t" r="r" b="b"/>
            <a:pathLst>
              <a:path w="88719" h="80947" extrusionOk="0">
                <a:moveTo>
                  <a:pt x="20958" y="0"/>
                </a:moveTo>
                <a:cubicBezTo>
                  <a:pt x="19296" y="0"/>
                  <a:pt x="17614" y="283"/>
                  <a:pt x="15983" y="877"/>
                </a:cubicBezTo>
                <a:cubicBezTo>
                  <a:pt x="7892" y="3833"/>
                  <a:pt x="4114" y="12959"/>
                  <a:pt x="7557" y="20714"/>
                </a:cubicBezTo>
                <a:cubicBezTo>
                  <a:pt x="7557" y="20730"/>
                  <a:pt x="7572" y="20760"/>
                  <a:pt x="7588" y="20775"/>
                </a:cubicBezTo>
                <a:cubicBezTo>
                  <a:pt x="9294" y="24569"/>
                  <a:pt x="9096" y="28987"/>
                  <a:pt x="6795" y="32446"/>
                </a:cubicBezTo>
                <a:cubicBezTo>
                  <a:pt x="1280" y="40765"/>
                  <a:pt x="0" y="51643"/>
                  <a:pt x="4358" y="61425"/>
                </a:cubicBezTo>
                <a:cubicBezTo>
                  <a:pt x="9354" y="72677"/>
                  <a:pt x="20391" y="79358"/>
                  <a:pt x="31958" y="79358"/>
                </a:cubicBezTo>
                <a:cubicBezTo>
                  <a:pt x="36054" y="79358"/>
                  <a:pt x="40216" y="78521"/>
                  <a:pt x="44200" y="76752"/>
                </a:cubicBezTo>
                <a:cubicBezTo>
                  <a:pt x="44230" y="76737"/>
                  <a:pt x="44261" y="76722"/>
                  <a:pt x="44291" y="76706"/>
                </a:cubicBezTo>
                <a:cubicBezTo>
                  <a:pt x="45130" y="76332"/>
                  <a:pt x="46021" y="76147"/>
                  <a:pt x="46909" y="76147"/>
                </a:cubicBezTo>
                <a:cubicBezTo>
                  <a:pt x="48151" y="76147"/>
                  <a:pt x="49387" y="76507"/>
                  <a:pt x="50462" y="77209"/>
                </a:cubicBezTo>
                <a:cubicBezTo>
                  <a:pt x="54144" y="79628"/>
                  <a:pt x="58485" y="80946"/>
                  <a:pt x="62929" y="80946"/>
                </a:cubicBezTo>
                <a:cubicBezTo>
                  <a:pt x="66043" y="80946"/>
                  <a:pt x="69208" y="80299"/>
                  <a:pt x="72234" y="78931"/>
                </a:cubicBezTo>
                <a:cubicBezTo>
                  <a:pt x="83661" y="73751"/>
                  <a:pt x="88719" y="60069"/>
                  <a:pt x="83402" y="48718"/>
                </a:cubicBezTo>
                <a:cubicBezTo>
                  <a:pt x="79715" y="40811"/>
                  <a:pt x="71990" y="36011"/>
                  <a:pt x="63793" y="35676"/>
                </a:cubicBezTo>
                <a:cubicBezTo>
                  <a:pt x="60913" y="35569"/>
                  <a:pt x="58262" y="34152"/>
                  <a:pt x="56617" y="31791"/>
                </a:cubicBezTo>
                <a:cubicBezTo>
                  <a:pt x="53234" y="26992"/>
                  <a:pt x="48603" y="23381"/>
                  <a:pt x="43377" y="21248"/>
                </a:cubicBezTo>
                <a:cubicBezTo>
                  <a:pt x="39294" y="19572"/>
                  <a:pt x="36338" y="15976"/>
                  <a:pt x="35424" y="11664"/>
                </a:cubicBezTo>
                <a:cubicBezTo>
                  <a:pt x="35165" y="10445"/>
                  <a:pt x="34738" y="9226"/>
                  <a:pt x="34144" y="8053"/>
                </a:cubicBezTo>
                <a:cubicBezTo>
                  <a:pt x="31579" y="3005"/>
                  <a:pt x="26374" y="0"/>
                  <a:pt x="209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9"/>
          <p:cNvSpPr/>
          <p:nvPr/>
        </p:nvSpPr>
        <p:spPr>
          <a:xfrm rot="-6458981">
            <a:off x="-2527716" y="-768727"/>
            <a:ext cx="4425815" cy="4596947"/>
          </a:xfrm>
          <a:custGeom>
            <a:avLst/>
            <a:gdLst/>
            <a:ahLst/>
            <a:cxnLst/>
            <a:rect l="l" t="t" r="r" b="b"/>
            <a:pathLst>
              <a:path w="103681" h="107690" extrusionOk="0">
                <a:moveTo>
                  <a:pt x="23942" y="0"/>
                </a:moveTo>
                <a:cubicBezTo>
                  <a:pt x="23859" y="0"/>
                  <a:pt x="23776" y="1"/>
                  <a:pt x="23692" y="1"/>
                </a:cubicBezTo>
                <a:cubicBezTo>
                  <a:pt x="10589" y="123"/>
                  <a:pt x="0" y="10788"/>
                  <a:pt x="0" y="23922"/>
                </a:cubicBezTo>
                <a:cubicBezTo>
                  <a:pt x="0" y="33566"/>
                  <a:pt x="5699" y="41885"/>
                  <a:pt x="13926" y="45664"/>
                </a:cubicBezTo>
                <a:cubicBezTo>
                  <a:pt x="9264" y="48665"/>
                  <a:pt x="6201" y="53967"/>
                  <a:pt x="6384" y="59970"/>
                </a:cubicBezTo>
                <a:cubicBezTo>
                  <a:pt x="6628" y="68213"/>
                  <a:pt x="13073" y="75054"/>
                  <a:pt x="21300" y="75770"/>
                </a:cubicBezTo>
                <a:cubicBezTo>
                  <a:pt x="21805" y="75814"/>
                  <a:pt x="22304" y="75836"/>
                  <a:pt x="22799" y="75836"/>
                </a:cubicBezTo>
                <a:cubicBezTo>
                  <a:pt x="23844" y="75836"/>
                  <a:pt x="24868" y="75738"/>
                  <a:pt x="25871" y="75541"/>
                </a:cubicBezTo>
                <a:lnTo>
                  <a:pt x="25871" y="75541"/>
                </a:lnTo>
                <a:cubicBezTo>
                  <a:pt x="25292" y="77842"/>
                  <a:pt x="25018" y="80264"/>
                  <a:pt x="25109" y="82763"/>
                </a:cubicBezTo>
                <a:cubicBezTo>
                  <a:pt x="25595" y="96354"/>
                  <a:pt x="37371" y="107689"/>
                  <a:pt x="50980" y="107689"/>
                </a:cubicBezTo>
                <a:cubicBezTo>
                  <a:pt x="51026" y="107689"/>
                  <a:pt x="51071" y="107689"/>
                  <a:pt x="51117" y="107689"/>
                </a:cubicBezTo>
                <a:cubicBezTo>
                  <a:pt x="60655" y="107643"/>
                  <a:pt x="68973" y="102417"/>
                  <a:pt x="73422" y="94693"/>
                </a:cubicBezTo>
                <a:cubicBezTo>
                  <a:pt x="76348" y="99004"/>
                  <a:pt x="81299" y="101854"/>
                  <a:pt x="86921" y="101854"/>
                </a:cubicBezTo>
                <a:cubicBezTo>
                  <a:pt x="96200" y="101854"/>
                  <a:pt x="103681" y="94068"/>
                  <a:pt x="103178" y="84683"/>
                </a:cubicBezTo>
                <a:cubicBezTo>
                  <a:pt x="102736" y="76242"/>
                  <a:pt x="95804" y="69492"/>
                  <a:pt x="87363" y="69279"/>
                </a:cubicBezTo>
                <a:cubicBezTo>
                  <a:pt x="87182" y="69273"/>
                  <a:pt x="87002" y="69270"/>
                  <a:pt x="86823" y="69270"/>
                </a:cubicBezTo>
                <a:cubicBezTo>
                  <a:pt x="85704" y="69270"/>
                  <a:pt x="84620" y="69391"/>
                  <a:pt x="83569" y="69614"/>
                </a:cubicBezTo>
                <a:cubicBezTo>
                  <a:pt x="82698" y="69795"/>
                  <a:pt x="81820" y="69883"/>
                  <a:pt x="80949" y="69883"/>
                </a:cubicBezTo>
                <a:cubicBezTo>
                  <a:pt x="77055" y="69883"/>
                  <a:pt x="73288" y="68127"/>
                  <a:pt x="70710" y="65089"/>
                </a:cubicBezTo>
                <a:cubicBezTo>
                  <a:pt x="65972" y="59498"/>
                  <a:pt x="58887" y="55948"/>
                  <a:pt x="50980" y="55948"/>
                </a:cubicBezTo>
                <a:cubicBezTo>
                  <a:pt x="49258" y="55948"/>
                  <a:pt x="47567" y="56115"/>
                  <a:pt x="45952" y="56435"/>
                </a:cubicBezTo>
                <a:cubicBezTo>
                  <a:pt x="45525" y="56518"/>
                  <a:pt x="45089" y="56558"/>
                  <a:pt x="44650" y="56558"/>
                </a:cubicBezTo>
                <a:cubicBezTo>
                  <a:pt x="41761" y="56558"/>
                  <a:pt x="38737" y="54841"/>
                  <a:pt x="37481" y="52276"/>
                </a:cubicBezTo>
                <a:cubicBezTo>
                  <a:pt x="37420" y="52169"/>
                  <a:pt x="37374" y="52063"/>
                  <a:pt x="37328" y="51971"/>
                </a:cubicBezTo>
                <a:cubicBezTo>
                  <a:pt x="35637" y="48695"/>
                  <a:pt x="36384" y="44688"/>
                  <a:pt x="39218" y="42327"/>
                </a:cubicBezTo>
                <a:cubicBezTo>
                  <a:pt x="44550" y="37893"/>
                  <a:pt x="47917" y="31205"/>
                  <a:pt x="47856" y="23724"/>
                </a:cubicBezTo>
                <a:cubicBezTo>
                  <a:pt x="47750" y="10643"/>
                  <a:pt x="36994" y="0"/>
                  <a:pt x="23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090650" y="2368850"/>
            <a:ext cx="43335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 idx="2" hasCustomPrompt="1"/>
          </p:nvPr>
        </p:nvSpPr>
        <p:spPr>
          <a:xfrm>
            <a:off x="4090650" y="1306475"/>
            <a:ext cx="4000800" cy="12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4090650" y="2982050"/>
            <a:ext cx="2502000" cy="10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A42"/>
              </a:buClr>
              <a:buSzPts val="1800"/>
              <a:buNone/>
              <a:defRPr sz="14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/>
          <p:nvPr/>
        </p:nvSpPr>
        <p:spPr>
          <a:xfrm rot="2934778">
            <a:off x="-695807" y="-544548"/>
            <a:ext cx="1975351" cy="2384790"/>
          </a:xfrm>
          <a:custGeom>
            <a:avLst/>
            <a:gdLst/>
            <a:ahLst/>
            <a:cxnLst/>
            <a:rect l="l" t="t" r="r" b="b"/>
            <a:pathLst>
              <a:path w="53890" h="65060" extrusionOk="0">
                <a:moveTo>
                  <a:pt x="25010" y="1"/>
                </a:moveTo>
                <a:cubicBezTo>
                  <a:pt x="22314" y="1"/>
                  <a:pt x="19581" y="497"/>
                  <a:pt x="16943" y="1545"/>
                </a:cubicBezTo>
                <a:cubicBezTo>
                  <a:pt x="5485" y="6100"/>
                  <a:pt x="0" y="19127"/>
                  <a:pt x="4693" y="30478"/>
                </a:cubicBezTo>
                <a:cubicBezTo>
                  <a:pt x="6704" y="35323"/>
                  <a:pt x="10239" y="39071"/>
                  <a:pt x="14505" y="41402"/>
                </a:cubicBezTo>
                <a:cubicBezTo>
                  <a:pt x="18314" y="43474"/>
                  <a:pt x="20980" y="47222"/>
                  <a:pt x="21468" y="51534"/>
                </a:cubicBezTo>
                <a:cubicBezTo>
                  <a:pt x="21635" y="53073"/>
                  <a:pt x="22047" y="54596"/>
                  <a:pt x="22717" y="56089"/>
                </a:cubicBezTo>
                <a:cubicBezTo>
                  <a:pt x="25225" y="61684"/>
                  <a:pt x="30811" y="65059"/>
                  <a:pt x="36641" y="65059"/>
                </a:cubicBezTo>
                <a:cubicBezTo>
                  <a:pt x="38496" y="65059"/>
                  <a:pt x="40376" y="64718"/>
                  <a:pt x="42189" y="63997"/>
                </a:cubicBezTo>
                <a:cubicBezTo>
                  <a:pt x="50096" y="60858"/>
                  <a:pt x="53890" y="51869"/>
                  <a:pt x="50645" y="44038"/>
                </a:cubicBezTo>
                <a:cubicBezTo>
                  <a:pt x="50096" y="42712"/>
                  <a:pt x="49380" y="41524"/>
                  <a:pt x="48542" y="40442"/>
                </a:cubicBezTo>
                <a:cubicBezTo>
                  <a:pt x="45861" y="37029"/>
                  <a:pt x="44977" y="32504"/>
                  <a:pt x="46211" y="28345"/>
                </a:cubicBezTo>
                <a:cubicBezTo>
                  <a:pt x="47643" y="23545"/>
                  <a:pt x="47460" y="18243"/>
                  <a:pt x="45327" y="13292"/>
                </a:cubicBezTo>
                <a:cubicBezTo>
                  <a:pt x="41747" y="5007"/>
                  <a:pt x="33567" y="1"/>
                  <a:pt x="2501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8"/>
          <p:cNvSpPr/>
          <p:nvPr/>
        </p:nvSpPr>
        <p:spPr>
          <a:xfrm rot="3267020">
            <a:off x="7831114" y="3382360"/>
            <a:ext cx="2217943" cy="2023646"/>
          </a:xfrm>
          <a:custGeom>
            <a:avLst/>
            <a:gdLst/>
            <a:ahLst/>
            <a:cxnLst/>
            <a:rect l="l" t="t" r="r" b="b"/>
            <a:pathLst>
              <a:path w="88719" h="80947" extrusionOk="0">
                <a:moveTo>
                  <a:pt x="20958" y="0"/>
                </a:moveTo>
                <a:cubicBezTo>
                  <a:pt x="19296" y="0"/>
                  <a:pt x="17614" y="283"/>
                  <a:pt x="15983" y="877"/>
                </a:cubicBezTo>
                <a:cubicBezTo>
                  <a:pt x="7892" y="3833"/>
                  <a:pt x="4114" y="12959"/>
                  <a:pt x="7557" y="20714"/>
                </a:cubicBezTo>
                <a:cubicBezTo>
                  <a:pt x="7557" y="20730"/>
                  <a:pt x="7572" y="20760"/>
                  <a:pt x="7588" y="20775"/>
                </a:cubicBezTo>
                <a:cubicBezTo>
                  <a:pt x="9294" y="24569"/>
                  <a:pt x="9096" y="28987"/>
                  <a:pt x="6795" y="32446"/>
                </a:cubicBezTo>
                <a:cubicBezTo>
                  <a:pt x="1280" y="40765"/>
                  <a:pt x="0" y="51643"/>
                  <a:pt x="4358" y="61425"/>
                </a:cubicBezTo>
                <a:cubicBezTo>
                  <a:pt x="9354" y="72677"/>
                  <a:pt x="20391" y="79358"/>
                  <a:pt x="31958" y="79358"/>
                </a:cubicBezTo>
                <a:cubicBezTo>
                  <a:pt x="36054" y="79358"/>
                  <a:pt x="40216" y="78521"/>
                  <a:pt x="44200" y="76752"/>
                </a:cubicBezTo>
                <a:cubicBezTo>
                  <a:pt x="44230" y="76737"/>
                  <a:pt x="44261" y="76722"/>
                  <a:pt x="44291" y="76706"/>
                </a:cubicBezTo>
                <a:cubicBezTo>
                  <a:pt x="45130" y="76332"/>
                  <a:pt x="46021" y="76147"/>
                  <a:pt x="46909" y="76147"/>
                </a:cubicBezTo>
                <a:cubicBezTo>
                  <a:pt x="48151" y="76147"/>
                  <a:pt x="49387" y="76507"/>
                  <a:pt x="50462" y="77209"/>
                </a:cubicBezTo>
                <a:cubicBezTo>
                  <a:pt x="54144" y="79628"/>
                  <a:pt x="58485" y="80946"/>
                  <a:pt x="62929" y="80946"/>
                </a:cubicBezTo>
                <a:cubicBezTo>
                  <a:pt x="66043" y="80946"/>
                  <a:pt x="69208" y="80299"/>
                  <a:pt x="72234" y="78931"/>
                </a:cubicBezTo>
                <a:cubicBezTo>
                  <a:pt x="83661" y="73751"/>
                  <a:pt x="88719" y="60069"/>
                  <a:pt x="83402" y="48718"/>
                </a:cubicBezTo>
                <a:cubicBezTo>
                  <a:pt x="79715" y="40811"/>
                  <a:pt x="71990" y="36011"/>
                  <a:pt x="63793" y="35676"/>
                </a:cubicBezTo>
                <a:cubicBezTo>
                  <a:pt x="60913" y="35569"/>
                  <a:pt x="58262" y="34152"/>
                  <a:pt x="56617" y="31791"/>
                </a:cubicBezTo>
                <a:cubicBezTo>
                  <a:pt x="53234" y="26992"/>
                  <a:pt x="48603" y="23381"/>
                  <a:pt x="43377" y="21248"/>
                </a:cubicBezTo>
                <a:cubicBezTo>
                  <a:pt x="39294" y="19572"/>
                  <a:pt x="36338" y="15976"/>
                  <a:pt x="35424" y="11664"/>
                </a:cubicBezTo>
                <a:cubicBezTo>
                  <a:pt x="35165" y="10445"/>
                  <a:pt x="34738" y="9226"/>
                  <a:pt x="34144" y="8053"/>
                </a:cubicBezTo>
                <a:cubicBezTo>
                  <a:pt x="31579" y="3005"/>
                  <a:pt x="26374" y="0"/>
                  <a:pt x="209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/>
          <p:nvPr/>
        </p:nvSpPr>
        <p:spPr>
          <a:xfrm>
            <a:off x="6664950" y="-789275"/>
            <a:ext cx="3249779" cy="2808634"/>
          </a:xfrm>
          <a:custGeom>
            <a:avLst/>
            <a:gdLst/>
            <a:ahLst/>
            <a:cxnLst/>
            <a:rect l="l" t="t" r="r" b="b"/>
            <a:pathLst>
              <a:path w="78573" h="67907" extrusionOk="0">
                <a:moveTo>
                  <a:pt x="51017" y="0"/>
                </a:moveTo>
                <a:cubicBezTo>
                  <a:pt x="47555" y="0"/>
                  <a:pt x="44057" y="750"/>
                  <a:pt x="40772" y="2321"/>
                </a:cubicBezTo>
                <a:cubicBezTo>
                  <a:pt x="40681" y="2366"/>
                  <a:pt x="40605" y="2412"/>
                  <a:pt x="40513" y="2458"/>
                </a:cubicBezTo>
                <a:cubicBezTo>
                  <a:pt x="38563" y="3417"/>
                  <a:pt x="36455" y="3889"/>
                  <a:pt x="34339" y="3889"/>
                </a:cubicBezTo>
                <a:cubicBezTo>
                  <a:pt x="32355" y="3889"/>
                  <a:pt x="30365" y="3474"/>
                  <a:pt x="28492" y="2656"/>
                </a:cubicBezTo>
                <a:cubicBezTo>
                  <a:pt x="26149" y="1640"/>
                  <a:pt x="23613" y="1111"/>
                  <a:pt x="21048" y="1111"/>
                </a:cubicBezTo>
                <a:cubicBezTo>
                  <a:pt x="17724" y="1111"/>
                  <a:pt x="14352" y="2000"/>
                  <a:pt x="11291" y="3875"/>
                </a:cubicBezTo>
                <a:cubicBezTo>
                  <a:pt x="2972" y="8979"/>
                  <a:pt x="1" y="19827"/>
                  <a:pt x="4572" y="28450"/>
                </a:cubicBezTo>
                <a:cubicBezTo>
                  <a:pt x="7942" y="34824"/>
                  <a:pt x="14410" y="38396"/>
                  <a:pt x="21066" y="38396"/>
                </a:cubicBezTo>
                <a:cubicBezTo>
                  <a:pt x="22954" y="38396"/>
                  <a:pt x="24857" y="38108"/>
                  <a:pt x="26709" y="37516"/>
                </a:cubicBezTo>
                <a:cubicBezTo>
                  <a:pt x="27259" y="37342"/>
                  <a:pt x="27820" y="37259"/>
                  <a:pt x="28376" y="37259"/>
                </a:cubicBezTo>
                <a:cubicBezTo>
                  <a:pt x="30068" y="37259"/>
                  <a:pt x="31710" y="38029"/>
                  <a:pt x="32834" y="39359"/>
                </a:cubicBezTo>
                <a:cubicBezTo>
                  <a:pt x="35775" y="42833"/>
                  <a:pt x="39553" y="45301"/>
                  <a:pt x="43697" y="46642"/>
                </a:cubicBezTo>
                <a:cubicBezTo>
                  <a:pt x="46272" y="47465"/>
                  <a:pt x="47887" y="49948"/>
                  <a:pt x="47704" y="52630"/>
                </a:cubicBezTo>
                <a:cubicBezTo>
                  <a:pt x="47506" y="55662"/>
                  <a:pt x="48268" y="58785"/>
                  <a:pt x="50097" y="61543"/>
                </a:cubicBezTo>
                <a:cubicBezTo>
                  <a:pt x="52814" y="65625"/>
                  <a:pt x="57397" y="67907"/>
                  <a:pt x="62077" y="67907"/>
                </a:cubicBezTo>
                <a:cubicBezTo>
                  <a:pt x="64192" y="67907"/>
                  <a:pt x="66327" y="67441"/>
                  <a:pt x="68319" y="66464"/>
                </a:cubicBezTo>
                <a:cubicBezTo>
                  <a:pt x="75860" y="62762"/>
                  <a:pt x="78572" y="53529"/>
                  <a:pt x="74444" y="46368"/>
                </a:cubicBezTo>
                <a:cubicBezTo>
                  <a:pt x="74291" y="46124"/>
                  <a:pt x="74139" y="45865"/>
                  <a:pt x="73986" y="45621"/>
                </a:cubicBezTo>
                <a:cubicBezTo>
                  <a:pt x="71579" y="42010"/>
                  <a:pt x="71274" y="37424"/>
                  <a:pt x="73011" y="33432"/>
                </a:cubicBezTo>
                <a:cubicBezTo>
                  <a:pt x="76059" y="26424"/>
                  <a:pt x="75708" y="18044"/>
                  <a:pt x="71229" y="11020"/>
                </a:cubicBezTo>
                <a:cubicBezTo>
                  <a:pt x="66727" y="3960"/>
                  <a:pt x="58971" y="0"/>
                  <a:pt x="5101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9"/>
          <p:cNvSpPr/>
          <p:nvPr/>
        </p:nvSpPr>
        <p:spPr>
          <a:xfrm>
            <a:off x="-1139800" y="2019351"/>
            <a:ext cx="4414996" cy="4585709"/>
          </a:xfrm>
          <a:custGeom>
            <a:avLst/>
            <a:gdLst/>
            <a:ahLst/>
            <a:cxnLst/>
            <a:rect l="l" t="t" r="r" b="b"/>
            <a:pathLst>
              <a:path w="103681" h="107690" extrusionOk="0">
                <a:moveTo>
                  <a:pt x="23942" y="0"/>
                </a:moveTo>
                <a:cubicBezTo>
                  <a:pt x="23859" y="0"/>
                  <a:pt x="23776" y="1"/>
                  <a:pt x="23692" y="1"/>
                </a:cubicBezTo>
                <a:cubicBezTo>
                  <a:pt x="10589" y="123"/>
                  <a:pt x="0" y="10788"/>
                  <a:pt x="0" y="23922"/>
                </a:cubicBezTo>
                <a:cubicBezTo>
                  <a:pt x="0" y="33566"/>
                  <a:pt x="5699" y="41885"/>
                  <a:pt x="13926" y="45664"/>
                </a:cubicBezTo>
                <a:cubicBezTo>
                  <a:pt x="9264" y="48665"/>
                  <a:pt x="6201" y="53967"/>
                  <a:pt x="6384" y="59970"/>
                </a:cubicBezTo>
                <a:cubicBezTo>
                  <a:pt x="6628" y="68213"/>
                  <a:pt x="13073" y="75054"/>
                  <a:pt x="21300" y="75770"/>
                </a:cubicBezTo>
                <a:cubicBezTo>
                  <a:pt x="21805" y="75814"/>
                  <a:pt x="22304" y="75836"/>
                  <a:pt x="22799" y="75836"/>
                </a:cubicBezTo>
                <a:cubicBezTo>
                  <a:pt x="23844" y="75836"/>
                  <a:pt x="24868" y="75738"/>
                  <a:pt x="25871" y="75541"/>
                </a:cubicBezTo>
                <a:lnTo>
                  <a:pt x="25871" y="75541"/>
                </a:lnTo>
                <a:cubicBezTo>
                  <a:pt x="25292" y="77842"/>
                  <a:pt x="25018" y="80264"/>
                  <a:pt x="25109" y="82763"/>
                </a:cubicBezTo>
                <a:cubicBezTo>
                  <a:pt x="25595" y="96354"/>
                  <a:pt x="37371" y="107689"/>
                  <a:pt x="50980" y="107689"/>
                </a:cubicBezTo>
                <a:cubicBezTo>
                  <a:pt x="51026" y="107689"/>
                  <a:pt x="51071" y="107689"/>
                  <a:pt x="51117" y="107689"/>
                </a:cubicBezTo>
                <a:cubicBezTo>
                  <a:pt x="60655" y="107643"/>
                  <a:pt x="68973" y="102417"/>
                  <a:pt x="73422" y="94693"/>
                </a:cubicBezTo>
                <a:cubicBezTo>
                  <a:pt x="76348" y="99004"/>
                  <a:pt x="81299" y="101854"/>
                  <a:pt x="86921" y="101854"/>
                </a:cubicBezTo>
                <a:cubicBezTo>
                  <a:pt x="96200" y="101854"/>
                  <a:pt x="103681" y="94068"/>
                  <a:pt x="103178" y="84683"/>
                </a:cubicBezTo>
                <a:cubicBezTo>
                  <a:pt x="102736" y="76242"/>
                  <a:pt x="95804" y="69492"/>
                  <a:pt x="87363" y="69279"/>
                </a:cubicBezTo>
                <a:cubicBezTo>
                  <a:pt x="87182" y="69273"/>
                  <a:pt x="87002" y="69270"/>
                  <a:pt x="86823" y="69270"/>
                </a:cubicBezTo>
                <a:cubicBezTo>
                  <a:pt x="85704" y="69270"/>
                  <a:pt x="84620" y="69391"/>
                  <a:pt x="83569" y="69614"/>
                </a:cubicBezTo>
                <a:cubicBezTo>
                  <a:pt x="82698" y="69795"/>
                  <a:pt x="81820" y="69883"/>
                  <a:pt x="80949" y="69883"/>
                </a:cubicBezTo>
                <a:cubicBezTo>
                  <a:pt x="77055" y="69883"/>
                  <a:pt x="73288" y="68127"/>
                  <a:pt x="70710" y="65089"/>
                </a:cubicBezTo>
                <a:cubicBezTo>
                  <a:pt x="65972" y="59498"/>
                  <a:pt x="58887" y="55948"/>
                  <a:pt x="50980" y="55948"/>
                </a:cubicBezTo>
                <a:cubicBezTo>
                  <a:pt x="49258" y="55948"/>
                  <a:pt x="47567" y="56115"/>
                  <a:pt x="45952" y="56435"/>
                </a:cubicBezTo>
                <a:cubicBezTo>
                  <a:pt x="45525" y="56518"/>
                  <a:pt x="45089" y="56558"/>
                  <a:pt x="44650" y="56558"/>
                </a:cubicBezTo>
                <a:cubicBezTo>
                  <a:pt x="41761" y="56558"/>
                  <a:pt x="38737" y="54841"/>
                  <a:pt x="37481" y="52276"/>
                </a:cubicBezTo>
                <a:cubicBezTo>
                  <a:pt x="37420" y="52169"/>
                  <a:pt x="37374" y="52063"/>
                  <a:pt x="37328" y="51971"/>
                </a:cubicBezTo>
                <a:cubicBezTo>
                  <a:pt x="35637" y="48695"/>
                  <a:pt x="36384" y="44688"/>
                  <a:pt x="39218" y="42327"/>
                </a:cubicBezTo>
                <a:cubicBezTo>
                  <a:pt x="44550" y="37893"/>
                  <a:pt x="47917" y="31205"/>
                  <a:pt x="47856" y="23724"/>
                </a:cubicBezTo>
                <a:cubicBezTo>
                  <a:pt x="47750" y="10643"/>
                  <a:pt x="36994" y="0"/>
                  <a:pt x="23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EFAE9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Oswald"/>
              <a:buNone/>
              <a:defRPr sz="2800" b="1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Char char="●"/>
              <a:defRPr sz="18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■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●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■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●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Poppins"/>
              <a:buChar char="■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55" r:id="rId5"/>
    <p:sldLayoutId id="2147483658" r:id="rId6"/>
    <p:sldLayoutId id="2147483674" r:id="rId7"/>
    <p:sldLayoutId id="2147483675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32"/>
          <p:cNvGrpSpPr/>
          <p:nvPr/>
        </p:nvGrpSpPr>
        <p:grpSpPr>
          <a:xfrm flipH="1">
            <a:off x="1140023" y="364515"/>
            <a:ext cx="1538333" cy="654209"/>
            <a:chOff x="2265850" y="575750"/>
            <a:chExt cx="2497700" cy="1062200"/>
          </a:xfrm>
        </p:grpSpPr>
        <p:sp>
          <p:nvSpPr>
            <p:cNvPr id="232" name="Google Shape;232;p32"/>
            <p:cNvSpPr/>
            <p:nvPr/>
          </p:nvSpPr>
          <p:spPr>
            <a:xfrm>
              <a:off x="2265850" y="595325"/>
              <a:ext cx="2484650" cy="1042625"/>
            </a:xfrm>
            <a:custGeom>
              <a:avLst/>
              <a:gdLst/>
              <a:ahLst/>
              <a:cxnLst/>
              <a:rect l="l" t="t" r="r" b="b"/>
              <a:pathLst>
                <a:path w="99386" h="41705" extrusionOk="0">
                  <a:moveTo>
                    <a:pt x="10402" y="0"/>
                  </a:moveTo>
                  <a:cubicBezTo>
                    <a:pt x="7630" y="0"/>
                    <a:pt x="5022" y="1076"/>
                    <a:pt x="3049" y="3049"/>
                  </a:cubicBezTo>
                  <a:cubicBezTo>
                    <a:pt x="1076" y="5022"/>
                    <a:pt x="0" y="7647"/>
                    <a:pt x="0" y="10418"/>
                  </a:cubicBezTo>
                  <a:lnTo>
                    <a:pt x="0" y="24064"/>
                  </a:lnTo>
                  <a:cubicBezTo>
                    <a:pt x="0" y="27732"/>
                    <a:pt x="1924" y="31091"/>
                    <a:pt x="5054" y="32982"/>
                  </a:cubicBezTo>
                  <a:cubicBezTo>
                    <a:pt x="4581" y="35411"/>
                    <a:pt x="3815" y="37710"/>
                    <a:pt x="2756" y="39797"/>
                  </a:cubicBezTo>
                  <a:cubicBezTo>
                    <a:pt x="2544" y="40205"/>
                    <a:pt x="2560" y="40677"/>
                    <a:pt x="2804" y="41052"/>
                  </a:cubicBezTo>
                  <a:cubicBezTo>
                    <a:pt x="3049" y="41460"/>
                    <a:pt x="3489" y="41704"/>
                    <a:pt x="3946" y="41704"/>
                  </a:cubicBezTo>
                  <a:cubicBezTo>
                    <a:pt x="4092" y="41704"/>
                    <a:pt x="4239" y="41672"/>
                    <a:pt x="4386" y="41623"/>
                  </a:cubicBezTo>
                  <a:cubicBezTo>
                    <a:pt x="9587" y="39862"/>
                    <a:pt x="14494" y="37074"/>
                    <a:pt x="17021" y="34482"/>
                  </a:cubicBezTo>
                  <a:lnTo>
                    <a:pt x="88968" y="34482"/>
                  </a:lnTo>
                  <a:cubicBezTo>
                    <a:pt x="91740" y="34482"/>
                    <a:pt x="94348" y="33390"/>
                    <a:pt x="96321" y="31417"/>
                  </a:cubicBezTo>
                  <a:cubicBezTo>
                    <a:pt x="98294" y="29444"/>
                    <a:pt x="99386" y="26836"/>
                    <a:pt x="99386" y="24064"/>
                  </a:cubicBezTo>
                  <a:lnTo>
                    <a:pt x="99386" y="10418"/>
                  </a:lnTo>
                  <a:cubicBezTo>
                    <a:pt x="99386" y="7647"/>
                    <a:pt x="98294" y="5022"/>
                    <a:pt x="96321" y="3049"/>
                  </a:cubicBezTo>
                  <a:cubicBezTo>
                    <a:pt x="94348" y="1076"/>
                    <a:pt x="91740" y="0"/>
                    <a:pt x="88968" y="0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2"/>
            <p:cNvSpPr/>
            <p:nvPr/>
          </p:nvSpPr>
          <p:spPr>
            <a:xfrm>
              <a:off x="2317200" y="575750"/>
              <a:ext cx="2446350" cy="1004175"/>
            </a:xfrm>
            <a:custGeom>
              <a:avLst/>
              <a:gdLst/>
              <a:ahLst/>
              <a:cxnLst/>
              <a:rect l="l" t="t" r="r" b="b"/>
              <a:pathLst>
                <a:path w="97854" h="40167" extrusionOk="0">
                  <a:moveTo>
                    <a:pt x="9636" y="1"/>
                  </a:moveTo>
                  <a:cubicBezTo>
                    <a:pt x="4337" y="1"/>
                    <a:pt x="0" y="4354"/>
                    <a:pt x="0" y="9652"/>
                  </a:cubicBezTo>
                  <a:lnTo>
                    <a:pt x="0" y="23298"/>
                  </a:lnTo>
                  <a:cubicBezTo>
                    <a:pt x="0" y="26983"/>
                    <a:pt x="2087" y="30195"/>
                    <a:pt x="5152" y="31825"/>
                  </a:cubicBezTo>
                  <a:cubicBezTo>
                    <a:pt x="4973" y="35624"/>
                    <a:pt x="3440" y="37874"/>
                    <a:pt x="2674" y="39373"/>
                  </a:cubicBezTo>
                  <a:cubicBezTo>
                    <a:pt x="2475" y="39758"/>
                    <a:pt x="2785" y="40167"/>
                    <a:pt x="3182" y="40167"/>
                  </a:cubicBezTo>
                  <a:cubicBezTo>
                    <a:pt x="3239" y="40167"/>
                    <a:pt x="3299" y="40158"/>
                    <a:pt x="3359" y="40140"/>
                  </a:cubicBezTo>
                  <a:cubicBezTo>
                    <a:pt x="8592" y="38363"/>
                    <a:pt x="12081" y="35510"/>
                    <a:pt x="14429" y="32950"/>
                  </a:cubicBezTo>
                  <a:lnTo>
                    <a:pt x="88202" y="32950"/>
                  </a:lnTo>
                  <a:cubicBezTo>
                    <a:pt x="93501" y="32950"/>
                    <a:pt x="97854" y="28597"/>
                    <a:pt x="97854" y="23298"/>
                  </a:cubicBezTo>
                  <a:lnTo>
                    <a:pt x="97854" y="9652"/>
                  </a:lnTo>
                  <a:cubicBezTo>
                    <a:pt x="97854" y="4354"/>
                    <a:pt x="93501" y="1"/>
                    <a:pt x="882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4" name="Google Shape;234;p32"/>
          <p:cNvSpPr txBox="1">
            <a:spLocks noGrp="1"/>
          </p:cNvSpPr>
          <p:nvPr>
            <p:ph type="ctrTitle"/>
          </p:nvPr>
        </p:nvSpPr>
        <p:spPr>
          <a:xfrm>
            <a:off x="3975420" y="1955650"/>
            <a:ext cx="4326180" cy="13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MICROECONOMIA II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35" name="Google Shape;235;p32"/>
          <p:cNvSpPr txBox="1">
            <a:spLocks noGrp="1"/>
          </p:cNvSpPr>
          <p:nvPr>
            <p:ph type="subTitle" idx="1"/>
          </p:nvPr>
        </p:nvSpPr>
        <p:spPr>
          <a:xfrm>
            <a:off x="3975420" y="3316550"/>
            <a:ext cx="4326180" cy="7763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Alan Gayger, Diogo Sánchez, Pedro Werneck e Moisés Gonçalves (Grupo 2)</a:t>
            </a:r>
            <a:endParaRPr dirty="0"/>
          </a:p>
        </p:txBody>
      </p:sp>
      <p:grpSp>
        <p:nvGrpSpPr>
          <p:cNvPr id="236" name="Google Shape;236;p32"/>
          <p:cNvGrpSpPr/>
          <p:nvPr/>
        </p:nvGrpSpPr>
        <p:grpSpPr>
          <a:xfrm>
            <a:off x="249646" y="1746076"/>
            <a:ext cx="3429625" cy="3012230"/>
            <a:chOff x="1486875" y="504025"/>
            <a:chExt cx="5042825" cy="4429750"/>
          </a:xfrm>
        </p:grpSpPr>
        <p:sp>
          <p:nvSpPr>
            <p:cNvPr id="237" name="Google Shape;237;p32"/>
            <p:cNvSpPr/>
            <p:nvPr/>
          </p:nvSpPr>
          <p:spPr>
            <a:xfrm>
              <a:off x="5187350" y="2653350"/>
              <a:ext cx="1145000" cy="1287825"/>
            </a:xfrm>
            <a:custGeom>
              <a:avLst/>
              <a:gdLst/>
              <a:ahLst/>
              <a:cxnLst/>
              <a:rect l="l" t="t" r="r" b="b"/>
              <a:pathLst>
                <a:path w="45800" h="51513" extrusionOk="0">
                  <a:moveTo>
                    <a:pt x="25396" y="0"/>
                  </a:moveTo>
                  <a:cubicBezTo>
                    <a:pt x="24797" y="0"/>
                    <a:pt x="24216" y="288"/>
                    <a:pt x="23879" y="794"/>
                  </a:cubicBezTo>
                  <a:lnTo>
                    <a:pt x="523" y="36871"/>
                  </a:lnTo>
                  <a:cubicBezTo>
                    <a:pt x="1" y="37654"/>
                    <a:pt x="262" y="38763"/>
                    <a:pt x="1045" y="39285"/>
                  </a:cubicBezTo>
                  <a:lnTo>
                    <a:pt x="19508" y="51224"/>
                  </a:lnTo>
                  <a:cubicBezTo>
                    <a:pt x="19797" y="51417"/>
                    <a:pt x="20131" y="51512"/>
                    <a:pt x="20464" y="51512"/>
                  </a:cubicBezTo>
                  <a:cubicBezTo>
                    <a:pt x="21030" y="51512"/>
                    <a:pt x="21593" y="51237"/>
                    <a:pt x="21921" y="50702"/>
                  </a:cubicBezTo>
                  <a:lnTo>
                    <a:pt x="45277" y="14690"/>
                  </a:lnTo>
                  <a:cubicBezTo>
                    <a:pt x="45799" y="13842"/>
                    <a:pt x="45603" y="12733"/>
                    <a:pt x="44755" y="12211"/>
                  </a:cubicBezTo>
                  <a:lnTo>
                    <a:pt x="26358" y="272"/>
                  </a:lnTo>
                  <a:cubicBezTo>
                    <a:pt x="26057" y="87"/>
                    <a:pt x="25724" y="0"/>
                    <a:pt x="25396" y="0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2"/>
            <p:cNvSpPr/>
            <p:nvPr/>
          </p:nvSpPr>
          <p:spPr>
            <a:xfrm>
              <a:off x="5898475" y="2918000"/>
              <a:ext cx="135400" cy="117125"/>
            </a:xfrm>
            <a:custGeom>
              <a:avLst/>
              <a:gdLst/>
              <a:ahLst/>
              <a:cxnLst/>
              <a:rect l="l" t="t" r="r" b="b"/>
              <a:pathLst>
                <a:path w="5416" h="4685" extrusionOk="0">
                  <a:moveTo>
                    <a:pt x="2688" y="1"/>
                  </a:moveTo>
                  <a:cubicBezTo>
                    <a:pt x="1920" y="1"/>
                    <a:pt x="1174" y="374"/>
                    <a:pt x="718" y="1038"/>
                  </a:cubicBezTo>
                  <a:cubicBezTo>
                    <a:pt x="0" y="2147"/>
                    <a:pt x="327" y="3582"/>
                    <a:pt x="1436" y="4300"/>
                  </a:cubicBezTo>
                  <a:cubicBezTo>
                    <a:pt x="1816" y="4561"/>
                    <a:pt x="2257" y="4684"/>
                    <a:pt x="2699" y="4684"/>
                  </a:cubicBezTo>
                  <a:cubicBezTo>
                    <a:pt x="3469" y="4684"/>
                    <a:pt x="4242" y="4311"/>
                    <a:pt x="4698" y="3647"/>
                  </a:cubicBezTo>
                  <a:cubicBezTo>
                    <a:pt x="5415" y="2538"/>
                    <a:pt x="5089" y="1103"/>
                    <a:pt x="3980" y="385"/>
                  </a:cubicBezTo>
                  <a:cubicBezTo>
                    <a:pt x="3576" y="124"/>
                    <a:pt x="3128" y="1"/>
                    <a:pt x="2688" y="1"/>
                  </a:cubicBezTo>
                  <a:close/>
                </a:path>
              </a:pathLst>
            </a:custGeom>
            <a:solidFill>
              <a:srgbClr val="787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2"/>
            <p:cNvSpPr/>
            <p:nvPr/>
          </p:nvSpPr>
          <p:spPr>
            <a:xfrm>
              <a:off x="1486875" y="504025"/>
              <a:ext cx="2609375" cy="4199775"/>
            </a:xfrm>
            <a:custGeom>
              <a:avLst/>
              <a:gdLst/>
              <a:ahLst/>
              <a:cxnLst/>
              <a:rect l="l" t="t" r="r" b="b"/>
              <a:pathLst>
                <a:path w="104375" h="167991" extrusionOk="0">
                  <a:moveTo>
                    <a:pt x="56164" y="0"/>
                  </a:moveTo>
                  <a:cubicBezTo>
                    <a:pt x="48203" y="0"/>
                    <a:pt x="32253" y="12534"/>
                    <a:pt x="19563" y="28508"/>
                  </a:cubicBezTo>
                  <a:cubicBezTo>
                    <a:pt x="1057" y="51820"/>
                    <a:pt x="1" y="86313"/>
                    <a:pt x="5974" y="86313"/>
                  </a:cubicBezTo>
                  <a:cubicBezTo>
                    <a:pt x="6002" y="86313"/>
                    <a:pt x="6030" y="86312"/>
                    <a:pt x="6058" y="86310"/>
                  </a:cubicBezTo>
                  <a:cubicBezTo>
                    <a:pt x="12125" y="85984"/>
                    <a:pt x="20476" y="71502"/>
                    <a:pt x="20476" y="71501"/>
                  </a:cubicBezTo>
                  <a:lnTo>
                    <a:pt x="20476" y="71501"/>
                  </a:lnTo>
                  <a:cubicBezTo>
                    <a:pt x="20475" y="71503"/>
                    <a:pt x="1818" y="108558"/>
                    <a:pt x="9777" y="129695"/>
                  </a:cubicBezTo>
                  <a:cubicBezTo>
                    <a:pt x="12670" y="137353"/>
                    <a:pt x="15804" y="139816"/>
                    <a:pt x="19173" y="139816"/>
                  </a:cubicBezTo>
                  <a:cubicBezTo>
                    <a:pt x="25074" y="139816"/>
                    <a:pt x="31695" y="132263"/>
                    <a:pt x="39004" y="131848"/>
                  </a:cubicBezTo>
                  <a:cubicBezTo>
                    <a:pt x="39516" y="131821"/>
                    <a:pt x="39983" y="131808"/>
                    <a:pt x="40409" y="131808"/>
                  </a:cubicBezTo>
                  <a:cubicBezTo>
                    <a:pt x="49508" y="131808"/>
                    <a:pt x="39998" y="137822"/>
                    <a:pt x="40309" y="151159"/>
                  </a:cubicBezTo>
                  <a:cubicBezTo>
                    <a:pt x="40452" y="156222"/>
                    <a:pt x="41461" y="157682"/>
                    <a:pt x="42881" y="157682"/>
                  </a:cubicBezTo>
                  <a:cubicBezTo>
                    <a:pt x="44817" y="157682"/>
                    <a:pt x="47518" y="154969"/>
                    <a:pt x="49833" y="154969"/>
                  </a:cubicBezTo>
                  <a:cubicBezTo>
                    <a:pt x="50481" y="154969"/>
                    <a:pt x="51099" y="155181"/>
                    <a:pt x="51661" y="155725"/>
                  </a:cubicBezTo>
                  <a:cubicBezTo>
                    <a:pt x="55706" y="159640"/>
                    <a:pt x="45202" y="167990"/>
                    <a:pt x="45202" y="167990"/>
                  </a:cubicBezTo>
                  <a:cubicBezTo>
                    <a:pt x="81802" y="155725"/>
                    <a:pt x="67188" y="149332"/>
                    <a:pt x="63926" y="144961"/>
                  </a:cubicBezTo>
                  <a:cubicBezTo>
                    <a:pt x="60664" y="140590"/>
                    <a:pt x="79779" y="134261"/>
                    <a:pt x="79779" y="134261"/>
                  </a:cubicBezTo>
                  <a:lnTo>
                    <a:pt x="85716" y="103403"/>
                  </a:lnTo>
                  <a:lnTo>
                    <a:pt x="74169" y="64324"/>
                  </a:lnTo>
                  <a:lnTo>
                    <a:pt x="91131" y="33531"/>
                  </a:lnTo>
                  <a:cubicBezTo>
                    <a:pt x="91131" y="33531"/>
                    <a:pt x="104375" y="15982"/>
                    <a:pt x="97524" y="6131"/>
                  </a:cubicBezTo>
                  <a:cubicBezTo>
                    <a:pt x="95816" y="3658"/>
                    <a:pt x="93507" y="2633"/>
                    <a:pt x="90903" y="2633"/>
                  </a:cubicBezTo>
                  <a:cubicBezTo>
                    <a:pt x="83063" y="2633"/>
                    <a:pt x="72542" y="11915"/>
                    <a:pt x="67645" y="18918"/>
                  </a:cubicBezTo>
                  <a:cubicBezTo>
                    <a:pt x="64854" y="22909"/>
                    <a:pt x="62660" y="25443"/>
                    <a:pt x="61303" y="25443"/>
                  </a:cubicBezTo>
                  <a:cubicBezTo>
                    <a:pt x="59488" y="25443"/>
                    <a:pt x="59170" y="20909"/>
                    <a:pt x="60925" y="9262"/>
                  </a:cubicBezTo>
                  <a:cubicBezTo>
                    <a:pt x="61885" y="2772"/>
                    <a:pt x="59908" y="0"/>
                    <a:pt x="56164" y="0"/>
                  </a:cubicBezTo>
                  <a:close/>
                </a:path>
              </a:pathLst>
            </a:custGeom>
            <a:solidFill>
              <a:srgbClr val="EA9A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2"/>
            <p:cNvSpPr/>
            <p:nvPr/>
          </p:nvSpPr>
          <p:spPr>
            <a:xfrm>
              <a:off x="1928650" y="890500"/>
              <a:ext cx="879125" cy="2405750"/>
            </a:xfrm>
            <a:custGeom>
              <a:avLst/>
              <a:gdLst/>
              <a:ahLst/>
              <a:cxnLst/>
              <a:rect l="l" t="t" r="r" b="b"/>
              <a:pathLst>
                <a:path w="35165" h="96230" extrusionOk="0">
                  <a:moveTo>
                    <a:pt x="34009" y="8127"/>
                  </a:moveTo>
                  <a:cubicBezTo>
                    <a:pt x="34019" y="8127"/>
                    <a:pt x="34033" y="8134"/>
                    <a:pt x="34055" y="8156"/>
                  </a:cubicBezTo>
                  <a:cubicBezTo>
                    <a:pt x="34055" y="8156"/>
                    <a:pt x="34055" y="8156"/>
                    <a:pt x="34055" y="8221"/>
                  </a:cubicBezTo>
                  <a:cubicBezTo>
                    <a:pt x="34120" y="8482"/>
                    <a:pt x="34055" y="8873"/>
                    <a:pt x="33990" y="9200"/>
                  </a:cubicBezTo>
                  <a:cubicBezTo>
                    <a:pt x="33794" y="9917"/>
                    <a:pt x="33533" y="10635"/>
                    <a:pt x="33272" y="11287"/>
                  </a:cubicBezTo>
                  <a:cubicBezTo>
                    <a:pt x="32685" y="12723"/>
                    <a:pt x="32033" y="14093"/>
                    <a:pt x="31380" y="15528"/>
                  </a:cubicBezTo>
                  <a:cubicBezTo>
                    <a:pt x="30728" y="16898"/>
                    <a:pt x="30206" y="18333"/>
                    <a:pt x="29488" y="19703"/>
                  </a:cubicBezTo>
                  <a:cubicBezTo>
                    <a:pt x="28836" y="21073"/>
                    <a:pt x="28184" y="22443"/>
                    <a:pt x="27401" y="23748"/>
                  </a:cubicBezTo>
                  <a:lnTo>
                    <a:pt x="26292" y="25771"/>
                  </a:lnTo>
                  <a:cubicBezTo>
                    <a:pt x="25965" y="26423"/>
                    <a:pt x="25509" y="27075"/>
                    <a:pt x="25117" y="27663"/>
                  </a:cubicBezTo>
                  <a:cubicBezTo>
                    <a:pt x="24726" y="28315"/>
                    <a:pt x="24334" y="28967"/>
                    <a:pt x="23943" y="29620"/>
                  </a:cubicBezTo>
                  <a:cubicBezTo>
                    <a:pt x="23486" y="30207"/>
                    <a:pt x="23095" y="30859"/>
                    <a:pt x="22638" y="31446"/>
                  </a:cubicBezTo>
                  <a:cubicBezTo>
                    <a:pt x="22247" y="32099"/>
                    <a:pt x="21790" y="32686"/>
                    <a:pt x="21399" y="33338"/>
                  </a:cubicBezTo>
                  <a:cubicBezTo>
                    <a:pt x="20942" y="33926"/>
                    <a:pt x="20485" y="34513"/>
                    <a:pt x="20094" y="35100"/>
                  </a:cubicBezTo>
                  <a:cubicBezTo>
                    <a:pt x="19912" y="35343"/>
                    <a:pt x="19728" y="35585"/>
                    <a:pt x="19541" y="35826"/>
                  </a:cubicBezTo>
                  <a:lnTo>
                    <a:pt x="19541" y="35826"/>
                  </a:lnTo>
                  <a:cubicBezTo>
                    <a:pt x="19595" y="35671"/>
                    <a:pt x="19648" y="35516"/>
                    <a:pt x="19702" y="35361"/>
                  </a:cubicBezTo>
                  <a:cubicBezTo>
                    <a:pt x="21594" y="30011"/>
                    <a:pt x="24139" y="24596"/>
                    <a:pt x="26814" y="19247"/>
                  </a:cubicBezTo>
                  <a:cubicBezTo>
                    <a:pt x="28184" y="16507"/>
                    <a:pt x="29619" y="13832"/>
                    <a:pt x="31250" y="11287"/>
                  </a:cubicBezTo>
                  <a:cubicBezTo>
                    <a:pt x="31641" y="10700"/>
                    <a:pt x="32033" y="10048"/>
                    <a:pt x="32489" y="9461"/>
                  </a:cubicBezTo>
                  <a:cubicBezTo>
                    <a:pt x="32750" y="9200"/>
                    <a:pt x="32946" y="8939"/>
                    <a:pt x="33207" y="8678"/>
                  </a:cubicBezTo>
                  <a:cubicBezTo>
                    <a:pt x="33468" y="8417"/>
                    <a:pt x="33729" y="8221"/>
                    <a:pt x="33925" y="8156"/>
                  </a:cubicBezTo>
                  <a:lnTo>
                    <a:pt x="33990" y="8156"/>
                  </a:lnTo>
                  <a:cubicBezTo>
                    <a:pt x="33990" y="8156"/>
                    <a:pt x="33990" y="8127"/>
                    <a:pt x="34009" y="8127"/>
                  </a:cubicBezTo>
                  <a:close/>
                  <a:moveTo>
                    <a:pt x="18920" y="1"/>
                  </a:moveTo>
                  <a:cubicBezTo>
                    <a:pt x="18920" y="1"/>
                    <a:pt x="17028" y="2480"/>
                    <a:pt x="13766" y="6721"/>
                  </a:cubicBezTo>
                  <a:cubicBezTo>
                    <a:pt x="12135" y="8873"/>
                    <a:pt x="10177" y="11483"/>
                    <a:pt x="8155" y="14680"/>
                  </a:cubicBezTo>
                  <a:cubicBezTo>
                    <a:pt x="6133" y="17877"/>
                    <a:pt x="4045" y="21595"/>
                    <a:pt x="2544" y="26097"/>
                  </a:cubicBezTo>
                  <a:cubicBezTo>
                    <a:pt x="1762" y="28315"/>
                    <a:pt x="1240" y="30664"/>
                    <a:pt x="718" y="33143"/>
                  </a:cubicBezTo>
                  <a:cubicBezTo>
                    <a:pt x="326" y="35622"/>
                    <a:pt x="0" y="38297"/>
                    <a:pt x="718" y="41102"/>
                  </a:cubicBezTo>
                  <a:cubicBezTo>
                    <a:pt x="783" y="41428"/>
                    <a:pt x="913" y="41754"/>
                    <a:pt x="1044" y="42081"/>
                  </a:cubicBezTo>
                  <a:cubicBezTo>
                    <a:pt x="1174" y="42472"/>
                    <a:pt x="1305" y="42798"/>
                    <a:pt x="1501" y="43124"/>
                  </a:cubicBezTo>
                  <a:cubicBezTo>
                    <a:pt x="1696" y="43451"/>
                    <a:pt x="1827" y="43712"/>
                    <a:pt x="2088" y="44038"/>
                  </a:cubicBezTo>
                  <a:lnTo>
                    <a:pt x="2414" y="44429"/>
                  </a:lnTo>
                  <a:cubicBezTo>
                    <a:pt x="2479" y="44560"/>
                    <a:pt x="2675" y="44755"/>
                    <a:pt x="2805" y="44886"/>
                  </a:cubicBezTo>
                  <a:cubicBezTo>
                    <a:pt x="3132" y="45212"/>
                    <a:pt x="3458" y="45343"/>
                    <a:pt x="3784" y="45603"/>
                  </a:cubicBezTo>
                  <a:cubicBezTo>
                    <a:pt x="4110" y="45734"/>
                    <a:pt x="4502" y="45930"/>
                    <a:pt x="4828" y="46060"/>
                  </a:cubicBezTo>
                  <a:cubicBezTo>
                    <a:pt x="5415" y="46207"/>
                    <a:pt x="6002" y="46280"/>
                    <a:pt x="6562" y="46280"/>
                  </a:cubicBezTo>
                  <a:cubicBezTo>
                    <a:pt x="6748" y="46280"/>
                    <a:pt x="6932" y="46272"/>
                    <a:pt x="7111" y="46256"/>
                  </a:cubicBezTo>
                  <a:cubicBezTo>
                    <a:pt x="8677" y="46125"/>
                    <a:pt x="10047" y="45538"/>
                    <a:pt x="11352" y="44886"/>
                  </a:cubicBezTo>
                  <a:cubicBezTo>
                    <a:pt x="12004" y="44494"/>
                    <a:pt x="12591" y="44103"/>
                    <a:pt x="13178" y="43646"/>
                  </a:cubicBezTo>
                  <a:cubicBezTo>
                    <a:pt x="13700" y="43124"/>
                    <a:pt x="14288" y="42733"/>
                    <a:pt x="14809" y="42211"/>
                  </a:cubicBezTo>
                  <a:cubicBezTo>
                    <a:pt x="15250" y="41810"/>
                    <a:pt x="15672" y="41398"/>
                    <a:pt x="16079" y="40977"/>
                  </a:cubicBezTo>
                  <a:lnTo>
                    <a:pt x="16079" y="40977"/>
                  </a:lnTo>
                  <a:cubicBezTo>
                    <a:pt x="15113" y="44368"/>
                    <a:pt x="14358" y="47731"/>
                    <a:pt x="13831" y="51018"/>
                  </a:cubicBezTo>
                  <a:cubicBezTo>
                    <a:pt x="13635" y="52323"/>
                    <a:pt x="13505" y="53628"/>
                    <a:pt x="13309" y="54933"/>
                  </a:cubicBezTo>
                  <a:cubicBezTo>
                    <a:pt x="13178" y="56238"/>
                    <a:pt x="13113" y="57477"/>
                    <a:pt x="12983" y="58717"/>
                  </a:cubicBezTo>
                  <a:cubicBezTo>
                    <a:pt x="12918" y="60021"/>
                    <a:pt x="12918" y="61196"/>
                    <a:pt x="12918" y="62435"/>
                  </a:cubicBezTo>
                  <a:cubicBezTo>
                    <a:pt x="12852" y="63610"/>
                    <a:pt x="12852" y="64784"/>
                    <a:pt x="12918" y="65958"/>
                  </a:cubicBezTo>
                  <a:cubicBezTo>
                    <a:pt x="12983" y="68307"/>
                    <a:pt x="13048" y="70525"/>
                    <a:pt x="13244" y="72613"/>
                  </a:cubicBezTo>
                  <a:cubicBezTo>
                    <a:pt x="13309" y="73657"/>
                    <a:pt x="13439" y="74700"/>
                    <a:pt x="13505" y="75679"/>
                  </a:cubicBezTo>
                  <a:cubicBezTo>
                    <a:pt x="13635" y="76723"/>
                    <a:pt x="13766" y="77636"/>
                    <a:pt x="13896" y="78615"/>
                  </a:cubicBezTo>
                  <a:cubicBezTo>
                    <a:pt x="14027" y="79528"/>
                    <a:pt x="14157" y="80441"/>
                    <a:pt x="14288" y="81290"/>
                  </a:cubicBezTo>
                  <a:cubicBezTo>
                    <a:pt x="14418" y="82203"/>
                    <a:pt x="14614" y="82986"/>
                    <a:pt x="14744" y="83769"/>
                  </a:cubicBezTo>
                  <a:cubicBezTo>
                    <a:pt x="14809" y="84225"/>
                    <a:pt x="14940" y="84617"/>
                    <a:pt x="15005" y="84943"/>
                  </a:cubicBezTo>
                  <a:cubicBezTo>
                    <a:pt x="15070" y="85334"/>
                    <a:pt x="15201" y="85726"/>
                    <a:pt x="15266" y="86052"/>
                  </a:cubicBezTo>
                  <a:cubicBezTo>
                    <a:pt x="15462" y="86835"/>
                    <a:pt x="15658" y="87487"/>
                    <a:pt x="15788" y="88140"/>
                  </a:cubicBezTo>
                  <a:cubicBezTo>
                    <a:pt x="16571" y="90749"/>
                    <a:pt x="17223" y="92772"/>
                    <a:pt x="17745" y="94142"/>
                  </a:cubicBezTo>
                  <a:cubicBezTo>
                    <a:pt x="18202" y="95512"/>
                    <a:pt x="18463" y="96229"/>
                    <a:pt x="18463" y="96229"/>
                  </a:cubicBezTo>
                  <a:lnTo>
                    <a:pt x="18593" y="96164"/>
                  </a:lnTo>
                  <a:cubicBezTo>
                    <a:pt x="18593" y="96164"/>
                    <a:pt x="18398" y="95447"/>
                    <a:pt x="18006" y="94011"/>
                  </a:cubicBezTo>
                  <a:cubicBezTo>
                    <a:pt x="17615" y="92641"/>
                    <a:pt x="17093" y="90619"/>
                    <a:pt x="16440" y="88009"/>
                  </a:cubicBezTo>
                  <a:cubicBezTo>
                    <a:pt x="16310" y="87357"/>
                    <a:pt x="16180" y="86639"/>
                    <a:pt x="16049" y="85922"/>
                  </a:cubicBezTo>
                  <a:cubicBezTo>
                    <a:pt x="15984" y="85595"/>
                    <a:pt x="15853" y="85204"/>
                    <a:pt x="15788" y="84813"/>
                  </a:cubicBezTo>
                  <a:cubicBezTo>
                    <a:pt x="15723" y="84421"/>
                    <a:pt x="15658" y="84030"/>
                    <a:pt x="15592" y="83638"/>
                  </a:cubicBezTo>
                  <a:cubicBezTo>
                    <a:pt x="15527" y="82855"/>
                    <a:pt x="15397" y="82007"/>
                    <a:pt x="15266" y="81159"/>
                  </a:cubicBezTo>
                  <a:cubicBezTo>
                    <a:pt x="15136" y="80311"/>
                    <a:pt x="15070" y="79398"/>
                    <a:pt x="14940" y="78484"/>
                  </a:cubicBezTo>
                  <a:cubicBezTo>
                    <a:pt x="14875" y="77571"/>
                    <a:pt x="14809" y="76592"/>
                    <a:pt x="14679" y="75614"/>
                  </a:cubicBezTo>
                  <a:cubicBezTo>
                    <a:pt x="14614" y="74635"/>
                    <a:pt x="14614" y="73591"/>
                    <a:pt x="14549" y="72547"/>
                  </a:cubicBezTo>
                  <a:cubicBezTo>
                    <a:pt x="14353" y="70460"/>
                    <a:pt x="14418" y="68242"/>
                    <a:pt x="14353" y="66023"/>
                  </a:cubicBezTo>
                  <a:cubicBezTo>
                    <a:pt x="14418" y="61391"/>
                    <a:pt x="14679" y="56433"/>
                    <a:pt x="15592" y="51279"/>
                  </a:cubicBezTo>
                  <a:cubicBezTo>
                    <a:pt x="16323" y="46842"/>
                    <a:pt x="17440" y="42259"/>
                    <a:pt x="18944" y="37615"/>
                  </a:cubicBezTo>
                  <a:lnTo>
                    <a:pt x="18944" y="37615"/>
                  </a:lnTo>
                  <a:cubicBezTo>
                    <a:pt x="19488" y="36904"/>
                    <a:pt x="20019" y="36174"/>
                    <a:pt x="20551" y="35426"/>
                  </a:cubicBezTo>
                  <a:cubicBezTo>
                    <a:pt x="22247" y="33012"/>
                    <a:pt x="23943" y="30533"/>
                    <a:pt x="25574" y="27989"/>
                  </a:cubicBezTo>
                  <a:cubicBezTo>
                    <a:pt x="25965" y="27336"/>
                    <a:pt x="26422" y="26684"/>
                    <a:pt x="26748" y="26032"/>
                  </a:cubicBezTo>
                  <a:lnTo>
                    <a:pt x="27923" y="24074"/>
                  </a:lnTo>
                  <a:cubicBezTo>
                    <a:pt x="28706" y="22704"/>
                    <a:pt x="29358" y="21334"/>
                    <a:pt x="30076" y="19964"/>
                  </a:cubicBezTo>
                  <a:cubicBezTo>
                    <a:pt x="30793" y="18659"/>
                    <a:pt x="31446" y="17224"/>
                    <a:pt x="32098" y="15854"/>
                  </a:cubicBezTo>
                  <a:cubicBezTo>
                    <a:pt x="32750" y="14484"/>
                    <a:pt x="33468" y="13114"/>
                    <a:pt x="34120" y="11679"/>
                  </a:cubicBezTo>
                  <a:cubicBezTo>
                    <a:pt x="34381" y="10961"/>
                    <a:pt x="34708" y="10244"/>
                    <a:pt x="34903" y="9461"/>
                  </a:cubicBezTo>
                  <a:cubicBezTo>
                    <a:pt x="35034" y="9069"/>
                    <a:pt x="35164" y="8678"/>
                    <a:pt x="35099" y="8156"/>
                  </a:cubicBezTo>
                  <a:cubicBezTo>
                    <a:pt x="35099" y="8025"/>
                    <a:pt x="35099" y="7830"/>
                    <a:pt x="35034" y="7699"/>
                  </a:cubicBezTo>
                  <a:cubicBezTo>
                    <a:pt x="34969" y="7634"/>
                    <a:pt x="34903" y="7503"/>
                    <a:pt x="34838" y="7438"/>
                  </a:cubicBezTo>
                  <a:cubicBezTo>
                    <a:pt x="34773" y="7373"/>
                    <a:pt x="34838" y="7373"/>
                    <a:pt x="34708" y="7308"/>
                  </a:cubicBezTo>
                  <a:lnTo>
                    <a:pt x="34642" y="7243"/>
                  </a:lnTo>
                  <a:cubicBezTo>
                    <a:pt x="34642" y="7243"/>
                    <a:pt x="34512" y="7177"/>
                    <a:pt x="34381" y="7112"/>
                  </a:cubicBezTo>
                  <a:cubicBezTo>
                    <a:pt x="34316" y="7047"/>
                    <a:pt x="34251" y="7047"/>
                    <a:pt x="34120" y="7047"/>
                  </a:cubicBezTo>
                  <a:cubicBezTo>
                    <a:pt x="33925" y="7047"/>
                    <a:pt x="33794" y="7047"/>
                    <a:pt x="33664" y="7112"/>
                  </a:cubicBezTo>
                  <a:cubicBezTo>
                    <a:pt x="33077" y="7243"/>
                    <a:pt x="32750" y="7569"/>
                    <a:pt x="32424" y="7830"/>
                  </a:cubicBezTo>
                  <a:cubicBezTo>
                    <a:pt x="32163" y="8091"/>
                    <a:pt x="31837" y="8417"/>
                    <a:pt x="31576" y="8743"/>
                  </a:cubicBezTo>
                  <a:cubicBezTo>
                    <a:pt x="31054" y="9330"/>
                    <a:pt x="30597" y="9983"/>
                    <a:pt x="30206" y="10570"/>
                  </a:cubicBezTo>
                  <a:cubicBezTo>
                    <a:pt x="28445" y="13179"/>
                    <a:pt x="26944" y="15854"/>
                    <a:pt x="25509" y="18529"/>
                  </a:cubicBezTo>
                  <a:cubicBezTo>
                    <a:pt x="22703" y="23944"/>
                    <a:pt x="20094" y="29294"/>
                    <a:pt x="18071" y="34774"/>
                  </a:cubicBezTo>
                  <a:cubicBezTo>
                    <a:pt x="17532" y="36285"/>
                    <a:pt x="17031" y="37797"/>
                    <a:pt x="16572" y="39305"/>
                  </a:cubicBezTo>
                  <a:lnTo>
                    <a:pt x="16572" y="39305"/>
                  </a:lnTo>
                  <a:cubicBezTo>
                    <a:pt x="15817" y="40092"/>
                    <a:pt x="15033" y="40830"/>
                    <a:pt x="14222" y="41493"/>
                  </a:cubicBezTo>
                  <a:cubicBezTo>
                    <a:pt x="13700" y="41950"/>
                    <a:pt x="13113" y="42407"/>
                    <a:pt x="12591" y="42863"/>
                  </a:cubicBezTo>
                  <a:cubicBezTo>
                    <a:pt x="12004" y="43255"/>
                    <a:pt x="11417" y="43646"/>
                    <a:pt x="10830" y="43907"/>
                  </a:cubicBezTo>
                  <a:cubicBezTo>
                    <a:pt x="9590" y="44494"/>
                    <a:pt x="8351" y="44951"/>
                    <a:pt x="7046" y="45016"/>
                  </a:cubicBezTo>
                  <a:cubicBezTo>
                    <a:pt x="6899" y="45033"/>
                    <a:pt x="6748" y="45041"/>
                    <a:pt x="6596" y="45041"/>
                  </a:cubicBezTo>
                  <a:cubicBezTo>
                    <a:pt x="6141" y="45041"/>
                    <a:pt x="5676" y="44967"/>
                    <a:pt x="5284" y="44821"/>
                  </a:cubicBezTo>
                  <a:cubicBezTo>
                    <a:pt x="4958" y="44690"/>
                    <a:pt x="4697" y="44560"/>
                    <a:pt x="4436" y="44429"/>
                  </a:cubicBezTo>
                  <a:cubicBezTo>
                    <a:pt x="4241" y="44233"/>
                    <a:pt x="3980" y="44103"/>
                    <a:pt x="3784" y="43907"/>
                  </a:cubicBezTo>
                  <a:cubicBezTo>
                    <a:pt x="3719" y="43777"/>
                    <a:pt x="3588" y="43712"/>
                    <a:pt x="3523" y="43581"/>
                  </a:cubicBezTo>
                  <a:lnTo>
                    <a:pt x="3197" y="43190"/>
                  </a:lnTo>
                  <a:cubicBezTo>
                    <a:pt x="3066" y="42994"/>
                    <a:pt x="2936" y="42668"/>
                    <a:pt x="2740" y="42472"/>
                  </a:cubicBezTo>
                  <a:cubicBezTo>
                    <a:pt x="2610" y="42146"/>
                    <a:pt x="2479" y="41885"/>
                    <a:pt x="2414" y="41624"/>
                  </a:cubicBezTo>
                  <a:cubicBezTo>
                    <a:pt x="2283" y="41298"/>
                    <a:pt x="2218" y="41037"/>
                    <a:pt x="2153" y="40710"/>
                  </a:cubicBezTo>
                  <a:cubicBezTo>
                    <a:pt x="1566" y="38362"/>
                    <a:pt x="1827" y="35818"/>
                    <a:pt x="2218" y="33404"/>
                  </a:cubicBezTo>
                  <a:cubicBezTo>
                    <a:pt x="2675" y="30990"/>
                    <a:pt x="3197" y="28641"/>
                    <a:pt x="3914" y="26553"/>
                  </a:cubicBezTo>
                  <a:cubicBezTo>
                    <a:pt x="4567" y="24335"/>
                    <a:pt x="5415" y="22313"/>
                    <a:pt x="6328" y="20486"/>
                  </a:cubicBezTo>
                  <a:cubicBezTo>
                    <a:pt x="7242" y="18594"/>
                    <a:pt x="8155" y="16833"/>
                    <a:pt x="9068" y="15267"/>
                  </a:cubicBezTo>
                  <a:cubicBezTo>
                    <a:pt x="10960" y="12070"/>
                    <a:pt x="12852" y="9330"/>
                    <a:pt x="14353" y="7112"/>
                  </a:cubicBezTo>
                  <a:cubicBezTo>
                    <a:pt x="15853" y="4894"/>
                    <a:pt x="17028" y="3132"/>
                    <a:pt x="17876" y="1958"/>
                  </a:cubicBezTo>
                  <a:cubicBezTo>
                    <a:pt x="18659" y="784"/>
                    <a:pt x="19050" y="131"/>
                    <a:pt x="19050" y="131"/>
                  </a:cubicBezTo>
                  <a:lnTo>
                    <a:pt x="18920" y="1"/>
                  </a:lnTo>
                  <a:close/>
                </a:path>
              </a:pathLst>
            </a:custGeom>
            <a:solidFill>
              <a:srgbClr val="E8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2"/>
            <p:cNvSpPr/>
            <p:nvPr/>
          </p:nvSpPr>
          <p:spPr>
            <a:xfrm>
              <a:off x="1496550" y="1329250"/>
              <a:ext cx="1751575" cy="3374550"/>
            </a:xfrm>
            <a:custGeom>
              <a:avLst/>
              <a:gdLst/>
              <a:ahLst/>
              <a:cxnLst/>
              <a:rect l="l" t="t" r="r" b="b"/>
              <a:pathLst>
                <a:path w="70063" h="134982" extrusionOk="0">
                  <a:moveTo>
                    <a:pt x="15914" y="0"/>
                  </a:moveTo>
                  <a:lnTo>
                    <a:pt x="15914" y="0"/>
                  </a:lnTo>
                  <a:cubicBezTo>
                    <a:pt x="534" y="23037"/>
                    <a:pt x="1" y="53304"/>
                    <a:pt x="5581" y="53304"/>
                  </a:cubicBezTo>
                  <a:cubicBezTo>
                    <a:pt x="5611" y="53304"/>
                    <a:pt x="5641" y="53303"/>
                    <a:pt x="5671" y="53301"/>
                  </a:cubicBezTo>
                  <a:cubicBezTo>
                    <a:pt x="11673" y="52975"/>
                    <a:pt x="19763" y="39014"/>
                    <a:pt x="20089" y="38492"/>
                  </a:cubicBezTo>
                  <a:lnTo>
                    <a:pt x="20089" y="38492"/>
                  </a:lnTo>
                  <a:cubicBezTo>
                    <a:pt x="19633" y="39470"/>
                    <a:pt x="1561" y="75809"/>
                    <a:pt x="9390" y="96686"/>
                  </a:cubicBezTo>
                  <a:cubicBezTo>
                    <a:pt x="12283" y="104344"/>
                    <a:pt x="15417" y="106807"/>
                    <a:pt x="18786" y="106807"/>
                  </a:cubicBezTo>
                  <a:cubicBezTo>
                    <a:pt x="24687" y="106807"/>
                    <a:pt x="31308" y="99254"/>
                    <a:pt x="38617" y="98839"/>
                  </a:cubicBezTo>
                  <a:cubicBezTo>
                    <a:pt x="39129" y="98812"/>
                    <a:pt x="39596" y="98799"/>
                    <a:pt x="40022" y="98799"/>
                  </a:cubicBezTo>
                  <a:cubicBezTo>
                    <a:pt x="49121" y="98799"/>
                    <a:pt x="39614" y="104813"/>
                    <a:pt x="39987" y="118150"/>
                  </a:cubicBezTo>
                  <a:cubicBezTo>
                    <a:pt x="40106" y="123213"/>
                    <a:pt x="41100" y="124673"/>
                    <a:pt x="42511" y="124673"/>
                  </a:cubicBezTo>
                  <a:cubicBezTo>
                    <a:pt x="44434" y="124673"/>
                    <a:pt x="47132" y="121960"/>
                    <a:pt x="49446" y="121960"/>
                  </a:cubicBezTo>
                  <a:cubicBezTo>
                    <a:pt x="50094" y="121960"/>
                    <a:pt x="50712" y="122172"/>
                    <a:pt x="51274" y="122716"/>
                  </a:cubicBezTo>
                  <a:cubicBezTo>
                    <a:pt x="55319" y="126631"/>
                    <a:pt x="45076" y="134786"/>
                    <a:pt x="44815" y="134981"/>
                  </a:cubicBezTo>
                  <a:cubicBezTo>
                    <a:pt x="46903" y="134264"/>
                    <a:pt x="48860" y="133546"/>
                    <a:pt x="50622" y="132894"/>
                  </a:cubicBezTo>
                  <a:cubicBezTo>
                    <a:pt x="59494" y="127022"/>
                    <a:pt x="70063" y="118215"/>
                    <a:pt x="58450" y="115670"/>
                  </a:cubicBezTo>
                  <a:cubicBezTo>
                    <a:pt x="42679" y="112159"/>
                    <a:pt x="69465" y="78838"/>
                    <a:pt x="52242" y="78838"/>
                  </a:cubicBezTo>
                  <a:cubicBezTo>
                    <a:pt x="49944" y="78838"/>
                    <a:pt x="46863" y="79431"/>
                    <a:pt x="42793" y="80767"/>
                  </a:cubicBezTo>
                  <a:cubicBezTo>
                    <a:pt x="38150" y="82297"/>
                    <a:pt x="34348" y="82997"/>
                    <a:pt x="31272" y="82997"/>
                  </a:cubicBezTo>
                  <a:cubicBezTo>
                    <a:pt x="11399" y="82997"/>
                    <a:pt x="21819" y="53805"/>
                    <a:pt x="31311" y="30924"/>
                  </a:cubicBezTo>
                  <a:lnTo>
                    <a:pt x="31311" y="30924"/>
                  </a:lnTo>
                  <a:cubicBezTo>
                    <a:pt x="31154" y="31002"/>
                    <a:pt x="26160" y="33520"/>
                    <a:pt x="21229" y="33520"/>
                  </a:cubicBezTo>
                  <a:cubicBezTo>
                    <a:pt x="13849" y="33520"/>
                    <a:pt x="6607" y="27883"/>
                    <a:pt x="15914" y="0"/>
                  </a:cubicBezTo>
                  <a:close/>
                </a:path>
              </a:pathLst>
            </a:custGeom>
            <a:solidFill>
              <a:srgbClr val="E8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2"/>
            <p:cNvSpPr/>
            <p:nvPr/>
          </p:nvSpPr>
          <p:spPr>
            <a:xfrm>
              <a:off x="3222025" y="676275"/>
              <a:ext cx="619800" cy="419775"/>
            </a:xfrm>
            <a:custGeom>
              <a:avLst/>
              <a:gdLst/>
              <a:ahLst/>
              <a:cxnLst/>
              <a:rect l="l" t="t" r="r" b="b"/>
              <a:pathLst>
                <a:path w="24792" h="16791" extrusionOk="0">
                  <a:moveTo>
                    <a:pt x="18181" y="3582"/>
                  </a:moveTo>
                  <a:cubicBezTo>
                    <a:pt x="18080" y="4005"/>
                    <a:pt x="17952" y="4428"/>
                    <a:pt x="17811" y="4851"/>
                  </a:cubicBezTo>
                  <a:cubicBezTo>
                    <a:pt x="17484" y="5765"/>
                    <a:pt x="17028" y="6678"/>
                    <a:pt x="16506" y="7591"/>
                  </a:cubicBezTo>
                  <a:cubicBezTo>
                    <a:pt x="16049" y="8505"/>
                    <a:pt x="15462" y="9353"/>
                    <a:pt x="14875" y="10136"/>
                  </a:cubicBezTo>
                  <a:cubicBezTo>
                    <a:pt x="14614" y="10527"/>
                    <a:pt x="14288" y="10984"/>
                    <a:pt x="13961" y="11310"/>
                  </a:cubicBezTo>
                  <a:cubicBezTo>
                    <a:pt x="13635" y="11701"/>
                    <a:pt x="13374" y="11962"/>
                    <a:pt x="13048" y="12158"/>
                  </a:cubicBezTo>
                  <a:cubicBezTo>
                    <a:pt x="12787" y="12354"/>
                    <a:pt x="12657" y="12419"/>
                    <a:pt x="12526" y="12484"/>
                  </a:cubicBezTo>
                  <a:lnTo>
                    <a:pt x="12417" y="12484"/>
                  </a:lnTo>
                  <a:cubicBezTo>
                    <a:pt x="12411" y="12466"/>
                    <a:pt x="12404" y="12444"/>
                    <a:pt x="12396" y="12419"/>
                  </a:cubicBezTo>
                  <a:cubicBezTo>
                    <a:pt x="12396" y="12354"/>
                    <a:pt x="12396" y="12093"/>
                    <a:pt x="12461" y="11897"/>
                  </a:cubicBezTo>
                  <a:cubicBezTo>
                    <a:pt x="12526" y="11114"/>
                    <a:pt x="12918" y="10331"/>
                    <a:pt x="13374" y="9483"/>
                  </a:cubicBezTo>
                  <a:cubicBezTo>
                    <a:pt x="14288" y="7852"/>
                    <a:pt x="15266" y="6352"/>
                    <a:pt x="16441" y="5112"/>
                  </a:cubicBezTo>
                  <a:cubicBezTo>
                    <a:pt x="16979" y="4510"/>
                    <a:pt x="17565" y="4000"/>
                    <a:pt x="18181" y="3582"/>
                  </a:cubicBezTo>
                  <a:close/>
                  <a:moveTo>
                    <a:pt x="16866" y="1"/>
                  </a:moveTo>
                  <a:cubicBezTo>
                    <a:pt x="16744" y="1"/>
                    <a:pt x="16623" y="9"/>
                    <a:pt x="16506" y="23"/>
                  </a:cubicBezTo>
                  <a:cubicBezTo>
                    <a:pt x="15397" y="154"/>
                    <a:pt x="14549" y="611"/>
                    <a:pt x="13570" y="937"/>
                  </a:cubicBezTo>
                  <a:cubicBezTo>
                    <a:pt x="11743" y="1654"/>
                    <a:pt x="10047" y="2698"/>
                    <a:pt x="8612" y="3873"/>
                  </a:cubicBezTo>
                  <a:cubicBezTo>
                    <a:pt x="7959" y="4460"/>
                    <a:pt x="7307" y="5112"/>
                    <a:pt x="6720" y="5699"/>
                  </a:cubicBezTo>
                  <a:cubicBezTo>
                    <a:pt x="6198" y="6352"/>
                    <a:pt x="5676" y="7004"/>
                    <a:pt x="5154" y="7657"/>
                  </a:cubicBezTo>
                  <a:cubicBezTo>
                    <a:pt x="4697" y="8244"/>
                    <a:pt x="4241" y="8896"/>
                    <a:pt x="3849" y="9483"/>
                  </a:cubicBezTo>
                  <a:cubicBezTo>
                    <a:pt x="3458" y="10070"/>
                    <a:pt x="3132" y="10658"/>
                    <a:pt x="2805" y="11245"/>
                  </a:cubicBezTo>
                  <a:cubicBezTo>
                    <a:pt x="2414" y="11767"/>
                    <a:pt x="2153" y="12289"/>
                    <a:pt x="1892" y="12810"/>
                  </a:cubicBezTo>
                  <a:cubicBezTo>
                    <a:pt x="1631" y="13267"/>
                    <a:pt x="1435" y="13724"/>
                    <a:pt x="1174" y="14115"/>
                  </a:cubicBezTo>
                  <a:cubicBezTo>
                    <a:pt x="783" y="14963"/>
                    <a:pt x="522" y="15616"/>
                    <a:pt x="326" y="16072"/>
                  </a:cubicBezTo>
                  <a:cubicBezTo>
                    <a:pt x="131" y="16464"/>
                    <a:pt x="0" y="16725"/>
                    <a:pt x="0" y="16725"/>
                  </a:cubicBezTo>
                  <a:lnTo>
                    <a:pt x="131" y="16790"/>
                  </a:lnTo>
                  <a:cubicBezTo>
                    <a:pt x="131" y="16790"/>
                    <a:pt x="326" y="16594"/>
                    <a:pt x="587" y="16203"/>
                  </a:cubicBezTo>
                  <a:cubicBezTo>
                    <a:pt x="913" y="15812"/>
                    <a:pt x="1305" y="15224"/>
                    <a:pt x="1827" y="14507"/>
                  </a:cubicBezTo>
                  <a:cubicBezTo>
                    <a:pt x="2349" y="13789"/>
                    <a:pt x="3001" y="12810"/>
                    <a:pt x="3719" y="11832"/>
                  </a:cubicBezTo>
                  <a:cubicBezTo>
                    <a:pt x="4436" y="10788"/>
                    <a:pt x="5285" y="9679"/>
                    <a:pt x="6263" y="8505"/>
                  </a:cubicBezTo>
                  <a:cubicBezTo>
                    <a:pt x="6785" y="7917"/>
                    <a:pt x="7307" y="7330"/>
                    <a:pt x="7829" y="6743"/>
                  </a:cubicBezTo>
                  <a:cubicBezTo>
                    <a:pt x="8416" y="6156"/>
                    <a:pt x="9003" y="5569"/>
                    <a:pt x="9590" y="4982"/>
                  </a:cubicBezTo>
                  <a:cubicBezTo>
                    <a:pt x="9917" y="4721"/>
                    <a:pt x="10308" y="4395"/>
                    <a:pt x="10634" y="4134"/>
                  </a:cubicBezTo>
                  <a:cubicBezTo>
                    <a:pt x="10960" y="3807"/>
                    <a:pt x="11287" y="3546"/>
                    <a:pt x="11678" y="3285"/>
                  </a:cubicBezTo>
                  <a:cubicBezTo>
                    <a:pt x="12396" y="2764"/>
                    <a:pt x="13113" y="2176"/>
                    <a:pt x="13961" y="1785"/>
                  </a:cubicBezTo>
                  <a:cubicBezTo>
                    <a:pt x="14810" y="1328"/>
                    <a:pt x="15723" y="741"/>
                    <a:pt x="16571" y="611"/>
                  </a:cubicBezTo>
                  <a:cubicBezTo>
                    <a:pt x="16723" y="589"/>
                    <a:pt x="16875" y="574"/>
                    <a:pt x="17023" y="574"/>
                  </a:cubicBezTo>
                  <a:cubicBezTo>
                    <a:pt x="17318" y="574"/>
                    <a:pt x="17593" y="632"/>
                    <a:pt x="17811" y="806"/>
                  </a:cubicBezTo>
                  <a:cubicBezTo>
                    <a:pt x="18127" y="964"/>
                    <a:pt x="18273" y="1293"/>
                    <a:pt x="18351" y="1654"/>
                  </a:cubicBezTo>
                  <a:lnTo>
                    <a:pt x="18351" y="1654"/>
                  </a:lnTo>
                  <a:cubicBezTo>
                    <a:pt x="18011" y="1811"/>
                    <a:pt x="17677" y="1988"/>
                    <a:pt x="17354" y="2176"/>
                  </a:cubicBezTo>
                  <a:cubicBezTo>
                    <a:pt x="16571" y="2633"/>
                    <a:pt x="15853" y="3220"/>
                    <a:pt x="15201" y="3873"/>
                  </a:cubicBezTo>
                  <a:cubicBezTo>
                    <a:pt x="13831" y="5243"/>
                    <a:pt x="12722" y="6874"/>
                    <a:pt x="11808" y="8700"/>
                  </a:cubicBezTo>
                  <a:cubicBezTo>
                    <a:pt x="11417" y="9548"/>
                    <a:pt x="10895" y="10592"/>
                    <a:pt x="10830" y="11767"/>
                  </a:cubicBezTo>
                  <a:cubicBezTo>
                    <a:pt x="10830" y="12093"/>
                    <a:pt x="10765" y="12354"/>
                    <a:pt x="10830" y="12745"/>
                  </a:cubicBezTo>
                  <a:cubicBezTo>
                    <a:pt x="10895" y="12876"/>
                    <a:pt x="10960" y="13137"/>
                    <a:pt x="11091" y="13332"/>
                  </a:cubicBezTo>
                  <a:cubicBezTo>
                    <a:pt x="11156" y="13463"/>
                    <a:pt x="11221" y="13528"/>
                    <a:pt x="11287" y="13659"/>
                  </a:cubicBezTo>
                  <a:cubicBezTo>
                    <a:pt x="11417" y="13724"/>
                    <a:pt x="11548" y="13854"/>
                    <a:pt x="11678" y="13920"/>
                  </a:cubicBezTo>
                  <a:cubicBezTo>
                    <a:pt x="11899" y="14018"/>
                    <a:pt x="12102" y="14051"/>
                    <a:pt x="12287" y="14051"/>
                  </a:cubicBezTo>
                  <a:cubicBezTo>
                    <a:pt x="12591" y="14051"/>
                    <a:pt x="12845" y="13960"/>
                    <a:pt x="13048" y="13920"/>
                  </a:cubicBezTo>
                  <a:cubicBezTo>
                    <a:pt x="13374" y="13724"/>
                    <a:pt x="13635" y="13593"/>
                    <a:pt x="13831" y="13463"/>
                  </a:cubicBezTo>
                  <a:cubicBezTo>
                    <a:pt x="14353" y="13071"/>
                    <a:pt x="14744" y="12615"/>
                    <a:pt x="15070" y="12158"/>
                  </a:cubicBezTo>
                  <a:cubicBezTo>
                    <a:pt x="15397" y="11767"/>
                    <a:pt x="15658" y="11310"/>
                    <a:pt x="15984" y="10853"/>
                  </a:cubicBezTo>
                  <a:cubicBezTo>
                    <a:pt x="16506" y="9940"/>
                    <a:pt x="16962" y="8961"/>
                    <a:pt x="17354" y="7983"/>
                  </a:cubicBezTo>
                  <a:cubicBezTo>
                    <a:pt x="17811" y="7004"/>
                    <a:pt x="18137" y="6026"/>
                    <a:pt x="18398" y="5047"/>
                  </a:cubicBezTo>
                  <a:cubicBezTo>
                    <a:pt x="18589" y="4434"/>
                    <a:pt x="18736" y="3820"/>
                    <a:pt x="18811" y="3194"/>
                  </a:cubicBezTo>
                  <a:lnTo>
                    <a:pt x="18811" y="3194"/>
                  </a:lnTo>
                  <a:cubicBezTo>
                    <a:pt x="19270" y="2937"/>
                    <a:pt x="19743" y="2728"/>
                    <a:pt x="20224" y="2568"/>
                  </a:cubicBezTo>
                  <a:cubicBezTo>
                    <a:pt x="20917" y="2360"/>
                    <a:pt x="21683" y="2208"/>
                    <a:pt x="22308" y="2208"/>
                  </a:cubicBezTo>
                  <a:cubicBezTo>
                    <a:pt x="22860" y="2208"/>
                    <a:pt x="23303" y="2327"/>
                    <a:pt x="23486" y="2633"/>
                  </a:cubicBezTo>
                  <a:cubicBezTo>
                    <a:pt x="23617" y="2764"/>
                    <a:pt x="23747" y="3025"/>
                    <a:pt x="23813" y="3285"/>
                  </a:cubicBezTo>
                  <a:lnTo>
                    <a:pt x="23813" y="3481"/>
                  </a:lnTo>
                  <a:lnTo>
                    <a:pt x="23813" y="3612"/>
                  </a:lnTo>
                  <a:cubicBezTo>
                    <a:pt x="23813" y="3742"/>
                    <a:pt x="23878" y="3873"/>
                    <a:pt x="23878" y="4003"/>
                  </a:cubicBezTo>
                  <a:cubicBezTo>
                    <a:pt x="23813" y="4460"/>
                    <a:pt x="23747" y="4982"/>
                    <a:pt x="23617" y="5373"/>
                  </a:cubicBezTo>
                  <a:cubicBezTo>
                    <a:pt x="23356" y="6221"/>
                    <a:pt x="23095" y="6874"/>
                    <a:pt x="22899" y="7330"/>
                  </a:cubicBezTo>
                  <a:cubicBezTo>
                    <a:pt x="22769" y="7526"/>
                    <a:pt x="22704" y="7657"/>
                    <a:pt x="22638" y="7787"/>
                  </a:cubicBezTo>
                  <a:cubicBezTo>
                    <a:pt x="22573" y="7917"/>
                    <a:pt x="22508" y="7917"/>
                    <a:pt x="22508" y="7917"/>
                  </a:cubicBezTo>
                  <a:lnTo>
                    <a:pt x="22638" y="8048"/>
                  </a:lnTo>
                  <a:cubicBezTo>
                    <a:pt x="22638" y="8048"/>
                    <a:pt x="22704" y="7983"/>
                    <a:pt x="22769" y="7917"/>
                  </a:cubicBezTo>
                  <a:cubicBezTo>
                    <a:pt x="22899" y="7787"/>
                    <a:pt x="23030" y="7657"/>
                    <a:pt x="23160" y="7461"/>
                  </a:cubicBezTo>
                  <a:cubicBezTo>
                    <a:pt x="23486" y="7069"/>
                    <a:pt x="23878" y="6482"/>
                    <a:pt x="24269" y="5634"/>
                  </a:cubicBezTo>
                  <a:cubicBezTo>
                    <a:pt x="24465" y="5177"/>
                    <a:pt x="24595" y="4656"/>
                    <a:pt x="24726" y="4068"/>
                  </a:cubicBezTo>
                  <a:cubicBezTo>
                    <a:pt x="24726" y="3938"/>
                    <a:pt x="24726" y="3742"/>
                    <a:pt x="24791" y="3612"/>
                  </a:cubicBezTo>
                  <a:lnTo>
                    <a:pt x="24791" y="3546"/>
                  </a:lnTo>
                  <a:lnTo>
                    <a:pt x="24791" y="3481"/>
                  </a:lnTo>
                  <a:lnTo>
                    <a:pt x="24791" y="3416"/>
                  </a:lnTo>
                  <a:lnTo>
                    <a:pt x="24791" y="3351"/>
                  </a:lnTo>
                  <a:lnTo>
                    <a:pt x="24726" y="3090"/>
                  </a:lnTo>
                  <a:cubicBezTo>
                    <a:pt x="24726" y="2764"/>
                    <a:pt x="24661" y="2437"/>
                    <a:pt x="24400" y="2046"/>
                  </a:cubicBezTo>
                  <a:cubicBezTo>
                    <a:pt x="24204" y="1654"/>
                    <a:pt x="23878" y="1328"/>
                    <a:pt x="23421" y="1198"/>
                  </a:cubicBezTo>
                  <a:cubicBezTo>
                    <a:pt x="23030" y="1002"/>
                    <a:pt x="22638" y="937"/>
                    <a:pt x="22182" y="872"/>
                  </a:cubicBezTo>
                  <a:cubicBezTo>
                    <a:pt x="21790" y="872"/>
                    <a:pt x="21399" y="937"/>
                    <a:pt x="21007" y="937"/>
                  </a:cubicBezTo>
                  <a:cubicBezTo>
                    <a:pt x="20616" y="1002"/>
                    <a:pt x="20224" y="1067"/>
                    <a:pt x="19833" y="1133"/>
                  </a:cubicBezTo>
                  <a:cubicBezTo>
                    <a:pt x="19484" y="1213"/>
                    <a:pt x="19135" y="1327"/>
                    <a:pt x="18791" y="1464"/>
                  </a:cubicBezTo>
                  <a:lnTo>
                    <a:pt x="18791" y="1464"/>
                  </a:lnTo>
                  <a:cubicBezTo>
                    <a:pt x="18703" y="1056"/>
                    <a:pt x="18533" y="647"/>
                    <a:pt x="18137" y="350"/>
                  </a:cubicBezTo>
                  <a:cubicBezTo>
                    <a:pt x="17732" y="97"/>
                    <a:pt x="17288" y="1"/>
                    <a:pt x="16866" y="1"/>
                  </a:cubicBezTo>
                  <a:close/>
                </a:path>
              </a:pathLst>
            </a:custGeom>
            <a:solidFill>
              <a:srgbClr val="E8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2"/>
            <p:cNvSpPr/>
            <p:nvPr/>
          </p:nvSpPr>
          <p:spPr>
            <a:xfrm>
              <a:off x="1964950" y="2346150"/>
              <a:ext cx="1586550" cy="1303150"/>
            </a:xfrm>
            <a:custGeom>
              <a:avLst/>
              <a:gdLst/>
              <a:ahLst/>
              <a:cxnLst/>
              <a:rect l="l" t="t" r="r" b="b"/>
              <a:pathLst>
                <a:path w="63462" h="52126" extrusionOk="0">
                  <a:moveTo>
                    <a:pt x="14993" y="1"/>
                  </a:moveTo>
                  <a:cubicBezTo>
                    <a:pt x="13791" y="1"/>
                    <a:pt x="12602" y="960"/>
                    <a:pt x="11400" y="3231"/>
                  </a:cubicBezTo>
                  <a:cubicBezTo>
                    <a:pt x="3050" y="18823"/>
                    <a:pt x="15184" y="30631"/>
                    <a:pt x="15184" y="30631"/>
                  </a:cubicBezTo>
                  <a:cubicBezTo>
                    <a:pt x="15184" y="30631"/>
                    <a:pt x="9352" y="28616"/>
                    <a:pt x="5033" y="28616"/>
                  </a:cubicBezTo>
                  <a:cubicBezTo>
                    <a:pt x="2188" y="28616"/>
                    <a:pt x="0" y="29491"/>
                    <a:pt x="571" y="32393"/>
                  </a:cubicBezTo>
                  <a:cubicBezTo>
                    <a:pt x="2071" y="39700"/>
                    <a:pt x="19881" y="44658"/>
                    <a:pt x="19881" y="44658"/>
                  </a:cubicBezTo>
                  <a:cubicBezTo>
                    <a:pt x="19881" y="44658"/>
                    <a:pt x="10030" y="48442"/>
                    <a:pt x="15315" y="51378"/>
                  </a:cubicBezTo>
                  <a:cubicBezTo>
                    <a:pt x="16270" y="51908"/>
                    <a:pt x="17708" y="52126"/>
                    <a:pt x="19425" y="52126"/>
                  </a:cubicBezTo>
                  <a:cubicBezTo>
                    <a:pt x="27206" y="52126"/>
                    <a:pt x="40693" y="47659"/>
                    <a:pt x="40693" y="47659"/>
                  </a:cubicBezTo>
                  <a:lnTo>
                    <a:pt x="44933" y="50790"/>
                  </a:lnTo>
                  <a:lnTo>
                    <a:pt x="53284" y="48050"/>
                  </a:lnTo>
                  <a:lnTo>
                    <a:pt x="63462" y="40352"/>
                  </a:lnTo>
                  <a:lnTo>
                    <a:pt x="59547" y="28478"/>
                  </a:lnTo>
                  <a:cubicBezTo>
                    <a:pt x="59547" y="28478"/>
                    <a:pt x="58706" y="24928"/>
                    <a:pt x="53173" y="24928"/>
                  </a:cubicBezTo>
                  <a:cubicBezTo>
                    <a:pt x="50698" y="24928"/>
                    <a:pt x="47283" y="25639"/>
                    <a:pt x="42585" y="27696"/>
                  </a:cubicBezTo>
                  <a:cubicBezTo>
                    <a:pt x="41572" y="28135"/>
                    <a:pt x="40593" y="28337"/>
                    <a:pt x="39644" y="28337"/>
                  </a:cubicBezTo>
                  <a:cubicBezTo>
                    <a:pt x="28420" y="28337"/>
                    <a:pt x="21524" y="1"/>
                    <a:pt x="14993" y="1"/>
                  </a:cubicBezTo>
                  <a:close/>
                </a:path>
              </a:pathLst>
            </a:custGeom>
            <a:solidFill>
              <a:srgbClr val="787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2"/>
            <p:cNvSpPr/>
            <p:nvPr/>
          </p:nvSpPr>
          <p:spPr>
            <a:xfrm>
              <a:off x="1964775" y="2634050"/>
              <a:ext cx="1433400" cy="1015250"/>
            </a:xfrm>
            <a:custGeom>
              <a:avLst/>
              <a:gdLst/>
              <a:ahLst/>
              <a:cxnLst/>
              <a:rect l="l" t="t" r="r" b="b"/>
              <a:pathLst>
                <a:path w="57336" h="40610" extrusionOk="0">
                  <a:moveTo>
                    <a:pt x="8602" y="0"/>
                  </a:moveTo>
                  <a:cubicBezTo>
                    <a:pt x="7167" y="11156"/>
                    <a:pt x="14930" y="18854"/>
                    <a:pt x="15126" y="19115"/>
                  </a:cubicBezTo>
                  <a:cubicBezTo>
                    <a:pt x="14970" y="19037"/>
                    <a:pt x="9278" y="17091"/>
                    <a:pt x="5039" y="17091"/>
                  </a:cubicBezTo>
                  <a:cubicBezTo>
                    <a:pt x="2193" y="17091"/>
                    <a:pt x="1" y="17968"/>
                    <a:pt x="578" y="20877"/>
                  </a:cubicBezTo>
                  <a:cubicBezTo>
                    <a:pt x="2013" y="28184"/>
                    <a:pt x="19888" y="33142"/>
                    <a:pt x="19888" y="33142"/>
                  </a:cubicBezTo>
                  <a:cubicBezTo>
                    <a:pt x="19888" y="33142"/>
                    <a:pt x="9972" y="36926"/>
                    <a:pt x="15256" y="39862"/>
                  </a:cubicBezTo>
                  <a:cubicBezTo>
                    <a:pt x="16211" y="40392"/>
                    <a:pt x="17650" y="40610"/>
                    <a:pt x="19367" y="40610"/>
                  </a:cubicBezTo>
                  <a:cubicBezTo>
                    <a:pt x="27147" y="40610"/>
                    <a:pt x="40635" y="36143"/>
                    <a:pt x="40635" y="36143"/>
                  </a:cubicBezTo>
                  <a:lnTo>
                    <a:pt x="44940" y="39274"/>
                  </a:lnTo>
                  <a:lnTo>
                    <a:pt x="53226" y="36534"/>
                  </a:lnTo>
                  <a:lnTo>
                    <a:pt x="57336" y="33468"/>
                  </a:lnTo>
                  <a:lnTo>
                    <a:pt x="55379" y="30924"/>
                  </a:lnTo>
                  <a:lnTo>
                    <a:pt x="39460" y="29423"/>
                  </a:lnTo>
                  <a:cubicBezTo>
                    <a:pt x="39460" y="29423"/>
                    <a:pt x="28721" y="37138"/>
                    <a:pt x="24265" y="37138"/>
                  </a:cubicBezTo>
                  <a:cubicBezTo>
                    <a:pt x="22241" y="37138"/>
                    <a:pt x="21513" y="35548"/>
                    <a:pt x="23672" y="30924"/>
                  </a:cubicBezTo>
                  <a:cubicBezTo>
                    <a:pt x="23672" y="30924"/>
                    <a:pt x="6058" y="28184"/>
                    <a:pt x="4361" y="22443"/>
                  </a:cubicBezTo>
                  <a:cubicBezTo>
                    <a:pt x="3694" y="20208"/>
                    <a:pt x="6231" y="19531"/>
                    <a:pt x="9553" y="19531"/>
                  </a:cubicBezTo>
                  <a:cubicBezTo>
                    <a:pt x="14670" y="19531"/>
                    <a:pt x="21650" y="21138"/>
                    <a:pt x="21650" y="21138"/>
                  </a:cubicBezTo>
                  <a:cubicBezTo>
                    <a:pt x="21650" y="21138"/>
                    <a:pt x="10755" y="10830"/>
                    <a:pt x="8602" y="0"/>
                  </a:cubicBezTo>
                  <a:close/>
                </a:path>
              </a:pathLst>
            </a:custGeom>
            <a:solidFill>
              <a:srgbClr val="413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2"/>
            <p:cNvSpPr/>
            <p:nvPr/>
          </p:nvSpPr>
          <p:spPr>
            <a:xfrm>
              <a:off x="4309875" y="4028550"/>
              <a:ext cx="919925" cy="838350"/>
            </a:xfrm>
            <a:custGeom>
              <a:avLst/>
              <a:gdLst/>
              <a:ahLst/>
              <a:cxnLst/>
              <a:rect l="l" t="t" r="r" b="b"/>
              <a:pathLst>
                <a:path w="36797" h="33534" extrusionOk="0">
                  <a:moveTo>
                    <a:pt x="1" y="0"/>
                  </a:moveTo>
                  <a:lnTo>
                    <a:pt x="18072" y="30728"/>
                  </a:lnTo>
                  <a:cubicBezTo>
                    <a:pt x="18072" y="30728"/>
                    <a:pt x="16963" y="30859"/>
                    <a:pt x="17681" y="32555"/>
                  </a:cubicBezTo>
                  <a:cubicBezTo>
                    <a:pt x="17942" y="33077"/>
                    <a:pt x="18333" y="33403"/>
                    <a:pt x="18790" y="33533"/>
                  </a:cubicBezTo>
                  <a:cubicBezTo>
                    <a:pt x="18594" y="33077"/>
                    <a:pt x="18659" y="32229"/>
                    <a:pt x="19247" y="30728"/>
                  </a:cubicBezTo>
                  <a:cubicBezTo>
                    <a:pt x="20943" y="26487"/>
                    <a:pt x="30272" y="10699"/>
                    <a:pt x="36796" y="8547"/>
                  </a:cubicBezTo>
                  <a:lnTo>
                    <a:pt x="36796" y="8547"/>
                  </a:lnTo>
                  <a:cubicBezTo>
                    <a:pt x="32490" y="9003"/>
                    <a:pt x="24205" y="17354"/>
                    <a:pt x="20486" y="25835"/>
                  </a:cubicBezTo>
                  <a:lnTo>
                    <a:pt x="4372" y="58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DE1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2"/>
            <p:cNvSpPr/>
            <p:nvPr/>
          </p:nvSpPr>
          <p:spPr>
            <a:xfrm>
              <a:off x="4774725" y="4242200"/>
              <a:ext cx="601850" cy="626725"/>
            </a:xfrm>
            <a:custGeom>
              <a:avLst/>
              <a:gdLst/>
              <a:ahLst/>
              <a:cxnLst/>
              <a:rect l="l" t="t" r="r" b="b"/>
              <a:pathLst>
                <a:path w="24074" h="25069" extrusionOk="0">
                  <a:moveTo>
                    <a:pt x="18202" y="1"/>
                  </a:moveTo>
                  <a:cubicBezTo>
                    <a:pt x="11678" y="2153"/>
                    <a:pt x="2349" y="17941"/>
                    <a:pt x="653" y="22182"/>
                  </a:cubicBezTo>
                  <a:cubicBezTo>
                    <a:pt x="65" y="23683"/>
                    <a:pt x="0" y="24531"/>
                    <a:pt x="196" y="24987"/>
                  </a:cubicBezTo>
                  <a:cubicBezTo>
                    <a:pt x="379" y="25041"/>
                    <a:pt x="574" y="25068"/>
                    <a:pt x="782" y="25068"/>
                  </a:cubicBezTo>
                  <a:cubicBezTo>
                    <a:pt x="1835" y="25068"/>
                    <a:pt x="3215" y="24371"/>
                    <a:pt x="4958" y="22900"/>
                  </a:cubicBezTo>
                  <a:cubicBezTo>
                    <a:pt x="8090" y="20355"/>
                    <a:pt x="24074" y="2871"/>
                    <a:pt x="19637" y="261"/>
                  </a:cubicBezTo>
                  <a:cubicBezTo>
                    <a:pt x="19246" y="66"/>
                    <a:pt x="18724" y="1"/>
                    <a:pt x="18202" y="1"/>
                  </a:cubicBezTo>
                  <a:close/>
                </a:path>
              </a:pathLst>
            </a:custGeom>
            <a:solidFill>
              <a:srgbClr val="787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2"/>
            <p:cNvSpPr/>
            <p:nvPr/>
          </p:nvSpPr>
          <p:spPr>
            <a:xfrm>
              <a:off x="3212225" y="3964925"/>
              <a:ext cx="926425" cy="960300"/>
            </a:xfrm>
            <a:custGeom>
              <a:avLst/>
              <a:gdLst/>
              <a:ahLst/>
              <a:cxnLst/>
              <a:rect l="l" t="t" r="r" b="b"/>
              <a:pathLst>
                <a:path w="37057" h="38412" extrusionOk="0">
                  <a:moveTo>
                    <a:pt x="16441" y="1"/>
                  </a:moveTo>
                  <a:lnTo>
                    <a:pt x="27728" y="31968"/>
                  </a:lnTo>
                  <a:cubicBezTo>
                    <a:pt x="27728" y="31968"/>
                    <a:pt x="1" y="32816"/>
                    <a:pt x="1958" y="37187"/>
                  </a:cubicBezTo>
                  <a:cubicBezTo>
                    <a:pt x="2336" y="38062"/>
                    <a:pt x="3946" y="38411"/>
                    <a:pt x="6280" y="38411"/>
                  </a:cubicBezTo>
                  <a:cubicBezTo>
                    <a:pt x="15616" y="38411"/>
                    <a:pt x="36535" y="32816"/>
                    <a:pt x="36535" y="32816"/>
                  </a:cubicBezTo>
                  <a:cubicBezTo>
                    <a:pt x="36535" y="32816"/>
                    <a:pt x="37056" y="30351"/>
                    <a:pt x="34907" y="30351"/>
                  </a:cubicBezTo>
                  <a:cubicBezTo>
                    <a:pt x="34535" y="30351"/>
                    <a:pt x="34083" y="30425"/>
                    <a:pt x="33534" y="30598"/>
                  </a:cubicBezTo>
                  <a:lnTo>
                    <a:pt x="21204" y="1893"/>
                  </a:lnTo>
                  <a:lnTo>
                    <a:pt x="16441" y="1"/>
                  </a:lnTo>
                  <a:close/>
                </a:path>
              </a:pathLst>
            </a:custGeom>
            <a:solidFill>
              <a:srgbClr val="FDE1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2"/>
            <p:cNvSpPr/>
            <p:nvPr/>
          </p:nvSpPr>
          <p:spPr>
            <a:xfrm>
              <a:off x="4309875" y="4028550"/>
              <a:ext cx="143575" cy="75050"/>
            </a:xfrm>
            <a:custGeom>
              <a:avLst/>
              <a:gdLst/>
              <a:ahLst/>
              <a:cxnLst/>
              <a:rect l="l" t="t" r="r" b="b"/>
              <a:pathLst>
                <a:path w="5743" h="3002" extrusionOk="0">
                  <a:moveTo>
                    <a:pt x="1" y="0"/>
                  </a:moveTo>
                  <a:lnTo>
                    <a:pt x="1697" y="3001"/>
                  </a:lnTo>
                  <a:lnTo>
                    <a:pt x="5742" y="2805"/>
                  </a:lnTo>
                  <a:lnTo>
                    <a:pt x="4372" y="58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CCC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2"/>
            <p:cNvSpPr/>
            <p:nvPr/>
          </p:nvSpPr>
          <p:spPr>
            <a:xfrm>
              <a:off x="3623250" y="3964925"/>
              <a:ext cx="168000" cy="166400"/>
            </a:xfrm>
            <a:custGeom>
              <a:avLst/>
              <a:gdLst/>
              <a:ahLst/>
              <a:cxnLst/>
              <a:rect l="l" t="t" r="r" b="b"/>
              <a:pathLst>
                <a:path w="6720" h="6656" extrusionOk="0">
                  <a:moveTo>
                    <a:pt x="0" y="1"/>
                  </a:moveTo>
                  <a:lnTo>
                    <a:pt x="2349" y="6655"/>
                  </a:lnTo>
                  <a:lnTo>
                    <a:pt x="6720" y="6460"/>
                  </a:lnTo>
                  <a:lnTo>
                    <a:pt x="4763" y="189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CCC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2"/>
            <p:cNvSpPr/>
            <p:nvPr/>
          </p:nvSpPr>
          <p:spPr>
            <a:xfrm>
              <a:off x="4601825" y="3447550"/>
              <a:ext cx="980925" cy="705050"/>
            </a:xfrm>
            <a:custGeom>
              <a:avLst/>
              <a:gdLst/>
              <a:ahLst/>
              <a:cxnLst/>
              <a:rect l="l" t="t" r="r" b="b"/>
              <a:pathLst>
                <a:path w="39237" h="28202" extrusionOk="0">
                  <a:moveTo>
                    <a:pt x="36335" y="1"/>
                  </a:moveTo>
                  <a:cubicBezTo>
                    <a:pt x="36273" y="1"/>
                    <a:pt x="36209" y="5"/>
                    <a:pt x="36144" y="15"/>
                  </a:cubicBezTo>
                  <a:cubicBezTo>
                    <a:pt x="31773" y="732"/>
                    <a:pt x="29424" y="10845"/>
                    <a:pt x="29424" y="11171"/>
                  </a:cubicBezTo>
                  <a:cubicBezTo>
                    <a:pt x="29424" y="11188"/>
                    <a:pt x="29391" y="11196"/>
                    <a:pt x="29329" y="11196"/>
                  </a:cubicBezTo>
                  <a:cubicBezTo>
                    <a:pt x="29160" y="11196"/>
                    <a:pt x="28775" y="11136"/>
                    <a:pt x="28250" y="11040"/>
                  </a:cubicBezTo>
                  <a:cubicBezTo>
                    <a:pt x="25183" y="10649"/>
                    <a:pt x="17420" y="9018"/>
                    <a:pt x="17420" y="9018"/>
                  </a:cubicBezTo>
                  <a:lnTo>
                    <a:pt x="17420" y="9018"/>
                  </a:lnTo>
                  <a:cubicBezTo>
                    <a:pt x="17420" y="9018"/>
                    <a:pt x="19051" y="15281"/>
                    <a:pt x="16702" y="18673"/>
                  </a:cubicBezTo>
                  <a:cubicBezTo>
                    <a:pt x="16468" y="19011"/>
                    <a:pt x="16115" y="19163"/>
                    <a:pt x="15669" y="19163"/>
                  </a:cubicBezTo>
                  <a:cubicBezTo>
                    <a:pt x="11637" y="19163"/>
                    <a:pt x="1" y="6735"/>
                    <a:pt x="1" y="6734"/>
                  </a:cubicBezTo>
                  <a:lnTo>
                    <a:pt x="1" y="6734"/>
                  </a:lnTo>
                  <a:lnTo>
                    <a:pt x="2219" y="14107"/>
                  </a:lnTo>
                  <a:cubicBezTo>
                    <a:pt x="2219" y="14107"/>
                    <a:pt x="18685" y="28202"/>
                    <a:pt x="22220" y="28202"/>
                  </a:cubicBezTo>
                  <a:cubicBezTo>
                    <a:pt x="22252" y="28202"/>
                    <a:pt x="22283" y="28201"/>
                    <a:pt x="22313" y="28198"/>
                  </a:cubicBezTo>
                  <a:cubicBezTo>
                    <a:pt x="25705" y="28003"/>
                    <a:pt x="21661" y="13846"/>
                    <a:pt x="21660" y="13846"/>
                  </a:cubicBezTo>
                  <a:lnTo>
                    <a:pt x="21660" y="13846"/>
                  </a:lnTo>
                  <a:lnTo>
                    <a:pt x="36926" y="20565"/>
                  </a:lnTo>
                  <a:cubicBezTo>
                    <a:pt x="36926" y="20565"/>
                    <a:pt x="37253" y="18869"/>
                    <a:pt x="37579" y="16390"/>
                  </a:cubicBezTo>
                  <a:cubicBezTo>
                    <a:pt x="38345" y="10322"/>
                    <a:pt x="39237" y="1"/>
                    <a:pt x="36335" y="1"/>
                  </a:cubicBezTo>
                  <a:close/>
                </a:path>
              </a:pathLst>
            </a:custGeom>
            <a:solidFill>
              <a:srgbClr val="FDE1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2"/>
            <p:cNvSpPr/>
            <p:nvPr/>
          </p:nvSpPr>
          <p:spPr>
            <a:xfrm>
              <a:off x="4657275" y="3793675"/>
              <a:ext cx="549675" cy="371900"/>
            </a:xfrm>
            <a:custGeom>
              <a:avLst/>
              <a:gdLst/>
              <a:ahLst/>
              <a:cxnLst/>
              <a:rect l="l" t="t" r="r" b="b"/>
              <a:pathLst>
                <a:path w="21987" h="14876" extrusionOk="0">
                  <a:moveTo>
                    <a:pt x="19442" y="1"/>
                  </a:moveTo>
                  <a:cubicBezTo>
                    <a:pt x="19442" y="1"/>
                    <a:pt x="19573" y="588"/>
                    <a:pt x="19769" y="1697"/>
                  </a:cubicBezTo>
                  <a:cubicBezTo>
                    <a:pt x="20030" y="2741"/>
                    <a:pt x="20291" y="4306"/>
                    <a:pt x="20551" y="6133"/>
                  </a:cubicBezTo>
                  <a:cubicBezTo>
                    <a:pt x="20747" y="7047"/>
                    <a:pt x="20878" y="8025"/>
                    <a:pt x="20943" y="9069"/>
                  </a:cubicBezTo>
                  <a:cubicBezTo>
                    <a:pt x="21008" y="10178"/>
                    <a:pt x="21073" y="11287"/>
                    <a:pt x="20943" y="12396"/>
                  </a:cubicBezTo>
                  <a:cubicBezTo>
                    <a:pt x="20878" y="12918"/>
                    <a:pt x="20747" y="13505"/>
                    <a:pt x="20486" y="13701"/>
                  </a:cubicBezTo>
                  <a:cubicBezTo>
                    <a:pt x="20356" y="13897"/>
                    <a:pt x="20160" y="13897"/>
                    <a:pt x="19964" y="13897"/>
                  </a:cubicBezTo>
                  <a:lnTo>
                    <a:pt x="19769" y="13897"/>
                  </a:lnTo>
                  <a:lnTo>
                    <a:pt x="19638" y="13831"/>
                  </a:lnTo>
                  <a:cubicBezTo>
                    <a:pt x="19508" y="13831"/>
                    <a:pt x="19377" y="13766"/>
                    <a:pt x="19247" y="13701"/>
                  </a:cubicBezTo>
                  <a:cubicBezTo>
                    <a:pt x="18203" y="13310"/>
                    <a:pt x="17094" y="12657"/>
                    <a:pt x="16050" y="12005"/>
                  </a:cubicBezTo>
                  <a:cubicBezTo>
                    <a:pt x="13962" y="10700"/>
                    <a:pt x="12005" y="9199"/>
                    <a:pt x="10113" y="7829"/>
                  </a:cubicBezTo>
                  <a:cubicBezTo>
                    <a:pt x="8221" y="6459"/>
                    <a:pt x="6460" y="5155"/>
                    <a:pt x="4959" y="4045"/>
                  </a:cubicBezTo>
                  <a:cubicBezTo>
                    <a:pt x="2024" y="1762"/>
                    <a:pt x="1" y="262"/>
                    <a:pt x="1" y="262"/>
                  </a:cubicBezTo>
                  <a:lnTo>
                    <a:pt x="1" y="262"/>
                  </a:lnTo>
                  <a:cubicBezTo>
                    <a:pt x="1" y="262"/>
                    <a:pt x="458" y="718"/>
                    <a:pt x="1241" y="1436"/>
                  </a:cubicBezTo>
                  <a:cubicBezTo>
                    <a:pt x="2089" y="2219"/>
                    <a:pt x="3198" y="3263"/>
                    <a:pt x="4633" y="4502"/>
                  </a:cubicBezTo>
                  <a:cubicBezTo>
                    <a:pt x="6068" y="5676"/>
                    <a:pt x="7699" y="7112"/>
                    <a:pt x="9591" y="8547"/>
                  </a:cubicBezTo>
                  <a:cubicBezTo>
                    <a:pt x="11418" y="9982"/>
                    <a:pt x="13440" y="11483"/>
                    <a:pt x="15528" y="12853"/>
                  </a:cubicBezTo>
                  <a:cubicBezTo>
                    <a:pt x="16637" y="13505"/>
                    <a:pt x="17681" y="14158"/>
                    <a:pt x="18920" y="14614"/>
                  </a:cubicBezTo>
                  <a:cubicBezTo>
                    <a:pt x="19181" y="14745"/>
                    <a:pt x="19703" y="14875"/>
                    <a:pt x="19964" y="14875"/>
                  </a:cubicBezTo>
                  <a:lnTo>
                    <a:pt x="20095" y="14875"/>
                  </a:lnTo>
                  <a:cubicBezTo>
                    <a:pt x="20225" y="14875"/>
                    <a:pt x="20225" y="14875"/>
                    <a:pt x="20291" y="14810"/>
                  </a:cubicBezTo>
                  <a:cubicBezTo>
                    <a:pt x="20356" y="14810"/>
                    <a:pt x="20486" y="14810"/>
                    <a:pt x="20617" y="14745"/>
                  </a:cubicBezTo>
                  <a:cubicBezTo>
                    <a:pt x="20812" y="14680"/>
                    <a:pt x="21008" y="14549"/>
                    <a:pt x="21139" y="14419"/>
                  </a:cubicBezTo>
                  <a:cubicBezTo>
                    <a:pt x="21400" y="14092"/>
                    <a:pt x="21530" y="13766"/>
                    <a:pt x="21661" y="13440"/>
                  </a:cubicBezTo>
                  <a:cubicBezTo>
                    <a:pt x="21726" y="13114"/>
                    <a:pt x="21791" y="12788"/>
                    <a:pt x="21856" y="12461"/>
                  </a:cubicBezTo>
                  <a:cubicBezTo>
                    <a:pt x="21987" y="11222"/>
                    <a:pt x="21791" y="10113"/>
                    <a:pt x="21661" y="9004"/>
                  </a:cubicBezTo>
                  <a:cubicBezTo>
                    <a:pt x="21530" y="7960"/>
                    <a:pt x="21334" y="6916"/>
                    <a:pt x="21139" y="6003"/>
                  </a:cubicBezTo>
                  <a:cubicBezTo>
                    <a:pt x="20747" y="4176"/>
                    <a:pt x="20291" y="2675"/>
                    <a:pt x="19964" y="1632"/>
                  </a:cubicBezTo>
                  <a:cubicBezTo>
                    <a:pt x="19638" y="588"/>
                    <a:pt x="19443" y="1"/>
                    <a:pt x="19442" y="1"/>
                  </a:cubicBezTo>
                  <a:close/>
                </a:path>
              </a:pathLst>
            </a:custGeom>
            <a:solidFill>
              <a:srgbClr val="FCCC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2"/>
            <p:cNvSpPr/>
            <p:nvPr/>
          </p:nvSpPr>
          <p:spPr>
            <a:xfrm>
              <a:off x="3042600" y="3359825"/>
              <a:ext cx="1808800" cy="710300"/>
            </a:xfrm>
            <a:custGeom>
              <a:avLst/>
              <a:gdLst/>
              <a:ahLst/>
              <a:cxnLst/>
              <a:rect l="l" t="t" r="r" b="b"/>
              <a:pathLst>
                <a:path w="72352" h="28412" extrusionOk="0">
                  <a:moveTo>
                    <a:pt x="48912" y="0"/>
                  </a:moveTo>
                  <a:cubicBezTo>
                    <a:pt x="37672" y="0"/>
                    <a:pt x="23813" y="3002"/>
                    <a:pt x="23813" y="3002"/>
                  </a:cubicBezTo>
                  <a:lnTo>
                    <a:pt x="16833" y="1175"/>
                  </a:lnTo>
                  <a:cubicBezTo>
                    <a:pt x="16833" y="1175"/>
                    <a:pt x="1" y="5090"/>
                    <a:pt x="718" y="13114"/>
                  </a:cubicBezTo>
                  <a:cubicBezTo>
                    <a:pt x="1371" y="21073"/>
                    <a:pt x="19442" y="27010"/>
                    <a:pt x="38231" y="28119"/>
                  </a:cubicBezTo>
                  <a:cubicBezTo>
                    <a:pt x="41535" y="28326"/>
                    <a:pt x="44736" y="28412"/>
                    <a:pt x="47767" y="28412"/>
                  </a:cubicBezTo>
                  <a:cubicBezTo>
                    <a:pt x="61910" y="28412"/>
                    <a:pt x="72352" y="26553"/>
                    <a:pt x="72352" y="26553"/>
                  </a:cubicBezTo>
                  <a:cubicBezTo>
                    <a:pt x="72352" y="26553"/>
                    <a:pt x="63675" y="16898"/>
                    <a:pt x="63022" y="5807"/>
                  </a:cubicBezTo>
                  <a:cubicBezTo>
                    <a:pt x="62761" y="1340"/>
                    <a:pt x="56421" y="0"/>
                    <a:pt x="48912" y="0"/>
                  </a:cubicBezTo>
                  <a:close/>
                </a:path>
              </a:pathLst>
            </a:custGeom>
            <a:solidFill>
              <a:srgbClr val="787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2"/>
            <p:cNvSpPr/>
            <p:nvPr/>
          </p:nvSpPr>
          <p:spPr>
            <a:xfrm>
              <a:off x="3042600" y="3389200"/>
              <a:ext cx="552925" cy="619800"/>
            </a:xfrm>
            <a:custGeom>
              <a:avLst/>
              <a:gdLst/>
              <a:ahLst/>
              <a:cxnLst/>
              <a:rect l="l" t="t" r="r" b="b"/>
              <a:pathLst>
                <a:path w="22117" h="24792" extrusionOk="0">
                  <a:moveTo>
                    <a:pt x="16833" y="0"/>
                  </a:moveTo>
                  <a:cubicBezTo>
                    <a:pt x="16833" y="0"/>
                    <a:pt x="1" y="3915"/>
                    <a:pt x="718" y="11939"/>
                  </a:cubicBezTo>
                  <a:cubicBezTo>
                    <a:pt x="1175" y="17550"/>
                    <a:pt x="10243" y="22116"/>
                    <a:pt x="22117" y="24791"/>
                  </a:cubicBezTo>
                  <a:cubicBezTo>
                    <a:pt x="14875" y="21007"/>
                    <a:pt x="3067" y="13701"/>
                    <a:pt x="8417" y="8090"/>
                  </a:cubicBezTo>
                  <a:cubicBezTo>
                    <a:pt x="12396" y="3980"/>
                    <a:pt x="16898" y="1957"/>
                    <a:pt x="20356" y="914"/>
                  </a:cubicBezTo>
                  <a:lnTo>
                    <a:pt x="16833" y="0"/>
                  </a:lnTo>
                  <a:close/>
                </a:path>
              </a:pathLst>
            </a:custGeom>
            <a:solidFill>
              <a:srgbClr val="413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2"/>
            <p:cNvSpPr/>
            <p:nvPr/>
          </p:nvSpPr>
          <p:spPr>
            <a:xfrm>
              <a:off x="3085000" y="3491950"/>
              <a:ext cx="729100" cy="151700"/>
            </a:xfrm>
            <a:custGeom>
              <a:avLst/>
              <a:gdLst/>
              <a:ahLst/>
              <a:cxnLst/>
              <a:rect l="l" t="t" r="r" b="b"/>
              <a:pathLst>
                <a:path w="29164" h="6068" extrusionOk="0">
                  <a:moveTo>
                    <a:pt x="29163" y="0"/>
                  </a:moveTo>
                  <a:cubicBezTo>
                    <a:pt x="29163" y="0"/>
                    <a:pt x="28772" y="196"/>
                    <a:pt x="28054" y="653"/>
                  </a:cubicBezTo>
                  <a:cubicBezTo>
                    <a:pt x="28772" y="261"/>
                    <a:pt x="29163" y="0"/>
                    <a:pt x="29163" y="0"/>
                  </a:cubicBezTo>
                  <a:close/>
                  <a:moveTo>
                    <a:pt x="28054" y="653"/>
                  </a:moveTo>
                  <a:cubicBezTo>
                    <a:pt x="27663" y="848"/>
                    <a:pt x="27271" y="1044"/>
                    <a:pt x="26749" y="1370"/>
                  </a:cubicBezTo>
                  <a:cubicBezTo>
                    <a:pt x="26227" y="1566"/>
                    <a:pt x="25640" y="1827"/>
                    <a:pt x="24988" y="2153"/>
                  </a:cubicBezTo>
                  <a:cubicBezTo>
                    <a:pt x="24662" y="2284"/>
                    <a:pt x="24335" y="2414"/>
                    <a:pt x="24009" y="2610"/>
                  </a:cubicBezTo>
                  <a:cubicBezTo>
                    <a:pt x="23618" y="2675"/>
                    <a:pt x="23226" y="2806"/>
                    <a:pt x="22900" y="3001"/>
                  </a:cubicBezTo>
                  <a:cubicBezTo>
                    <a:pt x="22117" y="3262"/>
                    <a:pt x="21334" y="3523"/>
                    <a:pt x="20486" y="3719"/>
                  </a:cubicBezTo>
                  <a:cubicBezTo>
                    <a:pt x="19638" y="3980"/>
                    <a:pt x="18725" y="4241"/>
                    <a:pt x="17811" y="4371"/>
                  </a:cubicBezTo>
                  <a:cubicBezTo>
                    <a:pt x="17355" y="4502"/>
                    <a:pt x="16898" y="4567"/>
                    <a:pt x="16441" y="4698"/>
                  </a:cubicBezTo>
                  <a:lnTo>
                    <a:pt x="15071" y="4893"/>
                  </a:lnTo>
                  <a:cubicBezTo>
                    <a:pt x="14158" y="5024"/>
                    <a:pt x="13245" y="5089"/>
                    <a:pt x="12266" y="5154"/>
                  </a:cubicBezTo>
                  <a:cubicBezTo>
                    <a:pt x="11353" y="5285"/>
                    <a:pt x="10439" y="5285"/>
                    <a:pt x="9591" y="5285"/>
                  </a:cubicBezTo>
                  <a:cubicBezTo>
                    <a:pt x="9026" y="5285"/>
                    <a:pt x="8460" y="5314"/>
                    <a:pt x="7895" y="5314"/>
                  </a:cubicBezTo>
                  <a:cubicBezTo>
                    <a:pt x="7612" y="5314"/>
                    <a:pt x="7330" y="5306"/>
                    <a:pt x="7047" y="5285"/>
                  </a:cubicBezTo>
                  <a:cubicBezTo>
                    <a:pt x="6264" y="5219"/>
                    <a:pt x="5481" y="5219"/>
                    <a:pt x="4829" y="5089"/>
                  </a:cubicBezTo>
                  <a:cubicBezTo>
                    <a:pt x="3393" y="5024"/>
                    <a:pt x="2284" y="4828"/>
                    <a:pt x="1436" y="4698"/>
                  </a:cubicBezTo>
                  <a:cubicBezTo>
                    <a:pt x="1045" y="4632"/>
                    <a:pt x="784" y="4567"/>
                    <a:pt x="523" y="4502"/>
                  </a:cubicBezTo>
                  <a:cubicBezTo>
                    <a:pt x="327" y="4437"/>
                    <a:pt x="197" y="4437"/>
                    <a:pt x="197" y="4437"/>
                  </a:cubicBezTo>
                  <a:lnTo>
                    <a:pt x="1" y="5415"/>
                  </a:lnTo>
                  <a:cubicBezTo>
                    <a:pt x="1" y="5415"/>
                    <a:pt x="1893" y="5807"/>
                    <a:pt x="4763" y="6002"/>
                  </a:cubicBezTo>
                  <a:cubicBezTo>
                    <a:pt x="5481" y="6002"/>
                    <a:pt x="6264" y="6068"/>
                    <a:pt x="7047" y="6068"/>
                  </a:cubicBezTo>
                  <a:cubicBezTo>
                    <a:pt x="7895" y="6068"/>
                    <a:pt x="8743" y="6002"/>
                    <a:pt x="9591" y="6002"/>
                  </a:cubicBezTo>
                  <a:cubicBezTo>
                    <a:pt x="10505" y="5937"/>
                    <a:pt x="11418" y="5872"/>
                    <a:pt x="12331" y="5807"/>
                  </a:cubicBezTo>
                  <a:cubicBezTo>
                    <a:pt x="13310" y="5676"/>
                    <a:pt x="14223" y="5546"/>
                    <a:pt x="15137" y="5350"/>
                  </a:cubicBezTo>
                  <a:lnTo>
                    <a:pt x="16572" y="5154"/>
                  </a:lnTo>
                  <a:cubicBezTo>
                    <a:pt x="17029" y="5024"/>
                    <a:pt x="17485" y="4893"/>
                    <a:pt x="17942" y="4828"/>
                  </a:cubicBezTo>
                  <a:cubicBezTo>
                    <a:pt x="18855" y="4632"/>
                    <a:pt x="19703" y="4306"/>
                    <a:pt x="20551" y="4045"/>
                  </a:cubicBezTo>
                  <a:cubicBezTo>
                    <a:pt x="21400" y="3784"/>
                    <a:pt x="22182" y="3458"/>
                    <a:pt x="22965" y="3197"/>
                  </a:cubicBezTo>
                  <a:cubicBezTo>
                    <a:pt x="23357" y="3067"/>
                    <a:pt x="23683" y="2871"/>
                    <a:pt x="24074" y="2740"/>
                  </a:cubicBezTo>
                  <a:cubicBezTo>
                    <a:pt x="24401" y="2610"/>
                    <a:pt x="24727" y="2414"/>
                    <a:pt x="25053" y="2284"/>
                  </a:cubicBezTo>
                  <a:cubicBezTo>
                    <a:pt x="25705" y="1957"/>
                    <a:pt x="26293" y="1696"/>
                    <a:pt x="26814" y="1436"/>
                  </a:cubicBezTo>
                  <a:cubicBezTo>
                    <a:pt x="27271" y="1109"/>
                    <a:pt x="27728" y="848"/>
                    <a:pt x="28054" y="653"/>
                  </a:cubicBezTo>
                  <a:close/>
                </a:path>
              </a:pathLst>
            </a:custGeom>
            <a:solidFill>
              <a:srgbClr val="413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2"/>
            <p:cNvSpPr/>
            <p:nvPr/>
          </p:nvSpPr>
          <p:spPr>
            <a:xfrm>
              <a:off x="3222025" y="3518050"/>
              <a:ext cx="1009600" cy="363725"/>
            </a:xfrm>
            <a:custGeom>
              <a:avLst/>
              <a:gdLst/>
              <a:ahLst/>
              <a:cxnLst/>
              <a:rect l="l" t="t" r="r" b="b"/>
              <a:pathLst>
                <a:path w="40384" h="14549" extrusionOk="0">
                  <a:moveTo>
                    <a:pt x="40383" y="0"/>
                  </a:moveTo>
                  <a:lnTo>
                    <a:pt x="40383" y="0"/>
                  </a:lnTo>
                  <a:cubicBezTo>
                    <a:pt x="40377" y="4"/>
                    <a:pt x="39791" y="329"/>
                    <a:pt x="38818" y="913"/>
                  </a:cubicBezTo>
                  <a:cubicBezTo>
                    <a:pt x="37774" y="1501"/>
                    <a:pt x="36339" y="2349"/>
                    <a:pt x="34512" y="3197"/>
                  </a:cubicBezTo>
                  <a:cubicBezTo>
                    <a:pt x="33664" y="3654"/>
                    <a:pt x="32685" y="4110"/>
                    <a:pt x="31641" y="4632"/>
                  </a:cubicBezTo>
                  <a:cubicBezTo>
                    <a:pt x="30598" y="5089"/>
                    <a:pt x="29488" y="5545"/>
                    <a:pt x="28314" y="6002"/>
                  </a:cubicBezTo>
                  <a:cubicBezTo>
                    <a:pt x="27140" y="6459"/>
                    <a:pt x="25965" y="6916"/>
                    <a:pt x="24726" y="7372"/>
                  </a:cubicBezTo>
                  <a:cubicBezTo>
                    <a:pt x="23486" y="7829"/>
                    <a:pt x="22247" y="8286"/>
                    <a:pt x="20942" y="8677"/>
                  </a:cubicBezTo>
                  <a:cubicBezTo>
                    <a:pt x="15853" y="10243"/>
                    <a:pt x="10699" y="11417"/>
                    <a:pt x="6720" y="12069"/>
                  </a:cubicBezTo>
                  <a:cubicBezTo>
                    <a:pt x="4763" y="12461"/>
                    <a:pt x="3132" y="12657"/>
                    <a:pt x="2023" y="12787"/>
                  </a:cubicBezTo>
                  <a:cubicBezTo>
                    <a:pt x="1435" y="12852"/>
                    <a:pt x="979" y="12852"/>
                    <a:pt x="718" y="12918"/>
                  </a:cubicBezTo>
                  <a:lnTo>
                    <a:pt x="653" y="12918"/>
                  </a:lnTo>
                  <a:cubicBezTo>
                    <a:pt x="674" y="12939"/>
                    <a:pt x="682" y="12947"/>
                    <a:pt x="679" y="12947"/>
                  </a:cubicBezTo>
                  <a:cubicBezTo>
                    <a:pt x="674" y="12947"/>
                    <a:pt x="631" y="12918"/>
                    <a:pt x="587" y="12918"/>
                  </a:cubicBezTo>
                  <a:lnTo>
                    <a:pt x="0" y="14483"/>
                  </a:lnTo>
                  <a:cubicBezTo>
                    <a:pt x="33" y="14516"/>
                    <a:pt x="33" y="14516"/>
                    <a:pt x="41" y="14516"/>
                  </a:cubicBezTo>
                  <a:cubicBezTo>
                    <a:pt x="49" y="14516"/>
                    <a:pt x="65" y="14516"/>
                    <a:pt x="131" y="14549"/>
                  </a:cubicBezTo>
                  <a:lnTo>
                    <a:pt x="783" y="14549"/>
                  </a:lnTo>
                  <a:cubicBezTo>
                    <a:pt x="1174" y="14549"/>
                    <a:pt x="1631" y="14483"/>
                    <a:pt x="2218" y="14353"/>
                  </a:cubicBezTo>
                  <a:cubicBezTo>
                    <a:pt x="3393" y="14222"/>
                    <a:pt x="5024" y="13896"/>
                    <a:pt x="7046" y="13505"/>
                  </a:cubicBezTo>
                  <a:cubicBezTo>
                    <a:pt x="10960" y="12657"/>
                    <a:pt x="16180" y="11287"/>
                    <a:pt x="21203" y="9460"/>
                  </a:cubicBezTo>
                  <a:cubicBezTo>
                    <a:pt x="22508" y="9003"/>
                    <a:pt x="23747" y="8547"/>
                    <a:pt x="24987" y="8025"/>
                  </a:cubicBezTo>
                  <a:cubicBezTo>
                    <a:pt x="26161" y="7503"/>
                    <a:pt x="27401" y="7046"/>
                    <a:pt x="28510" y="6524"/>
                  </a:cubicBezTo>
                  <a:cubicBezTo>
                    <a:pt x="29684" y="6002"/>
                    <a:pt x="30793" y="5480"/>
                    <a:pt x="31772" y="4958"/>
                  </a:cubicBezTo>
                  <a:cubicBezTo>
                    <a:pt x="32816" y="4436"/>
                    <a:pt x="33794" y="3914"/>
                    <a:pt x="34642" y="3458"/>
                  </a:cubicBezTo>
                  <a:cubicBezTo>
                    <a:pt x="36404" y="2479"/>
                    <a:pt x="37839" y="1631"/>
                    <a:pt x="38818" y="979"/>
                  </a:cubicBezTo>
                  <a:cubicBezTo>
                    <a:pt x="39791" y="330"/>
                    <a:pt x="40377" y="4"/>
                    <a:pt x="40383" y="0"/>
                  </a:cubicBezTo>
                  <a:close/>
                </a:path>
              </a:pathLst>
            </a:custGeom>
            <a:solidFill>
              <a:srgbClr val="413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2"/>
            <p:cNvSpPr/>
            <p:nvPr/>
          </p:nvSpPr>
          <p:spPr>
            <a:xfrm>
              <a:off x="3523750" y="3496825"/>
              <a:ext cx="910125" cy="458350"/>
            </a:xfrm>
            <a:custGeom>
              <a:avLst/>
              <a:gdLst/>
              <a:ahLst/>
              <a:cxnLst/>
              <a:rect l="l" t="t" r="r" b="b"/>
              <a:pathLst>
                <a:path w="36405" h="18334" extrusionOk="0">
                  <a:moveTo>
                    <a:pt x="35882" y="1"/>
                  </a:moveTo>
                  <a:cubicBezTo>
                    <a:pt x="35882" y="1"/>
                    <a:pt x="33795" y="1371"/>
                    <a:pt x="30598" y="3393"/>
                  </a:cubicBezTo>
                  <a:cubicBezTo>
                    <a:pt x="28967" y="4437"/>
                    <a:pt x="27075" y="5612"/>
                    <a:pt x="25052" y="6786"/>
                  </a:cubicBezTo>
                  <a:cubicBezTo>
                    <a:pt x="23030" y="8025"/>
                    <a:pt x="20812" y="9265"/>
                    <a:pt x="18594" y="10439"/>
                  </a:cubicBezTo>
                  <a:cubicBezTo>
                    <a:pt x="17485" y="11092"/>
                    <a:pt x="16376" y="11614"/>
                    <a:pt x="15267" y="12201"/>
                  </a:cubicBezTo>
                  <a:cubicBezTo>
                    <a:pt x="14157" y="12788"/>
                    <a:pt x="13048" y="13310"/>
                    <a:pt x="11939" y="13832"/>
                  </a:cubicBezTo>
                  <a:cubicBezTo>
                    <a:pt x="10895" y="14354"/>
                    <a:pt x="9852" y="14810"/>
                    <a:pt x="8873" y="15202"/>
                  </a:cubicBezTo>
                  <a:cubicBezTo>
                    <a:pt x="7829" y="15659"/>
                    <a:pt x="6916" y="16050"/>
                    <a:pt x="6002" y="16376"/>
                  </a:cubicBezTo>
                  <a:cubicBezTo>
                    <a:pt x="5154" y="16702"/>
                    <a:pt x="4306" y="17029"/>
                    <a:pt x="3589" y="17290"/>
                  </a:cubicBezTo>
                  <a:cubicBezTo>
                    <a:pt x="2871" y="17550"/>
                    <a:pt x="2219" y="17681"/>
                    <a:pt x="1697" y="17877"/>
                  </a:cubicBezTo>
                  <a:cubicBezTo>
                    <a:pt x="2219" y="17746"/>
                    <a:pt x="2871" y="17616"/>
                    <a:pt x="3589" y="17355"/>
                  </a:cubicBezTo>
                  <a:cubicBezTo>
                    <a:pt x="4372" y="17094"/>
                    <a:pt x="5154" y="16833"/>
                    <a:pt x="6068" y="16507"/>
                  </a:cubicBezTo>
                  <a:cubicBezTo>
                    <a:pt x="6981" y="16180"/>
                    <a:pt x="7894" y="15854"/>
                    <a:pt x="8938" y="15463"/>
                  </a:cubicBezTo>
                  <a:cubicBezTo>
                    <a:pt x="9917" y="15006"/>
                    <a:pt x="11026" y="14615"/>
                    <a:pt x="12070" y="14093"/>
                  </a:cubicBezTo>
                  <a:cubicBezTo>
                    <a:pt x="13179" y="13636"/>
                    <a:pt x="14288" y="13114"/>
                    <a:pt x="15397" y="12592"/>
                  </a:cubicBezTo>
                  <a:cubicBezTo>
                    <a:pt x="16571" y="12005"/>
                    <a:pt x="17680" y="11483"/>
                    <a:pt x="18789" y="10896"/>
                  </a:cubicBezTo>
                  <a:cubicBezTo>
                    <a:pt x="21073" y="9787"/>
                    <a:pt x="23291" y="8547"/>
                    <a:pt x="25379" y="7373"/>
                  </a:cubicBezTo>
                  <a:cubicBezTo>
                    <a:pt x="27466" y="6264"/>
                    <a:pt x="29358" y="5155"/>
                    <a:pt x="31055" y="4176"/>
                  </a:cubicBezTo>
                  <a:cubicBezTo>
                    <a:pt x="34317" y="2219"/>
                    <a:pt x="36404" y="784"/>
                    <a:pt x="36404" y="784"/>
                  </a:cubicBezTo>
                  <a:lnTo>
                    <a:pt x="35882" y="1"/>
                  </a:lnTo>
                  <a:close/>
                  <a:moveTo>
                    <a:pt x="1697" y="17877"/>
                  </a:moveTo>
                  <a:cubicBezTo>
                    <a:pt x="588" y="18138"/>
                    <a:pt x="0" y="18333"/>
                    <a:pt x="0" y="18333"/>
                  </a:cubicBezTo>
                  <a:cubicBezTo>
                    <a:pt x="0" y="18333"/>
                    <a:pt x="588" y="18203"/>
                    <a:pt x="1697" y="17877"/>
                  </a:cubicBezTo>
                  <a:close/>
                </a:path>
              </a:pathLst>
            </a:custGeom>
            <a:solidFill>
              <a:srgbClr val="413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2"/>
            <p:cNvSpPr/>
            <p:nvPr/>
          </p:nvSpPr>
          <p:spPr>
            <a:xfrm>
              <a:off x="3843425" y="3664825"/>
              <a:ext cx="784525" cy="363750"/>
            </a:xfrm>
            <a:custGeom>
              <a:avLst/>
              <a:gdLst/>
              <a:ahLst/>
              <a:cxnLst/>
              <a:rect l="l" t="t" r="r" b="b"/>
              <a:pathLst>
                <a:path w="31381" h="14550" extrusionOk="0">
                  <a:moveTo>
                    <a:pt x="31381" y="1"/>
                  </a:moveTo>
                  <a:cubicBezTo>
                    <a:pt x="31380" y="1"/>
                    <a:pt x="29488" y="1110"/>
                    <a:pt x="26749" y="2741"/>
                  </a:cubicBezTo>
                  <a:cubicBezTo>
                    <a:pt x="26096" y="3132"/>
                    <a:pt x="25313" y="3654"/>
                    <a:pt x="24531" y="4046"/>
                  </a:cubicBezTo>
                  <a:cubicBezTo>
                    <a:pt x="23682" y="4437"/>
                    <a:pt x="22834" y="4894"/>
                    <a:pt x="21921" y="5350"/>
                  </a:cubicBezTo>
                  <a:cubicBezTo>
                    <a:pt x="21008" y="5742"/>
                    <a:pt x="20094" y="6264"/>
                    <a:pt x="19181" y="6720"/>
                  </a:cubicBezTo>
                  <a:cubicBezTo>
                    <a:pt x="18202" y="7112"/>
                    <a:pt x="17224" y="7503"/>
                    <a:pt x="16245" y="7960"/>
                  </a:cubicBezTo>
                  <a:cubicBezTo>
                    <a:pt x="15201" y="8351"/>
                    <a:pt x="14288" y="8808"/>
                    <a:pt x="13244" y="9134"/>
                  </a:cubicBezTo>
                  <a:cubicBezTo>
                    <a:pt x="12265" y="9460"/>
                    <a:pt x="11287" y="9852"/>
                    <a:pt x="10374" y="10178"/>
                  </a:cubicBezTo>
                  <a:cubicBezTo>
                    <a:pt x="9460" y="10504"/>
                    <a:pt x="8482" y="10765"/>
                    <a:pt x="7633" y="11026"/>
                  </a:cubicBezTo>
                  <a:cubicBezTo>
                    <a:pt x="6720" y="11287"/>
                    <a:pt x="5937" y="11548"/>
                    <a:pt x="5154" y="11744"/>
                  </a:cubicBezTo>
                  <a:cubicBezTo>
                    <a:pt x="4371" y="11940"/>
                    <a:pt x="3654" y="12135"/>
                    <a:pt x="3067" y="12266"/>
                  </a:cubicBezTo>
                  <a:cubicBezTo>
                    <a:pt x="2414" y="12461"/>
                    <a:pt x="1892" y="12527"/>
                    <a:pt x="1436" y="12657"/>
                  </a:cubicBezTo>
                  <a:cubicBezTo>
                    <a:pt x="522" y="12788"/>
                    <a:pt x="0" y="12918"/>
                    <a:pt x="0" y="12918"/>
                  </a:cubicBezTo>
                  <a:lnTo>
                    <a:pt x="327" y="14549"/>
                  </a:lnTo>
                  <a:cubicBezTo>
                    <a:pt x="327" y="14549"/>
                    <a:pt x="783" y="14419"/>
                    <a:pt x="1762" y="14223"/>
                  </a:cubicBezTo>
                  <a:cubicBezTo>
                    <a:pt x="2219" y="14092"/>
                    <a:pt x="2806" y="13962"/>
                    <a:pt x="3393" y="13766"/>
                  </a:cubicBezTo>
                  <a:cubicBezTo>
                    <a:pt x="4045" y="13571"/>
                    <a:pt x="4763" y="13375"/>
                    <a:pt x="5546" y="13114"/>
                  </a:cubicBezTo>
                  <a:cubicBezTo>
                    <a:pt x="6329" y="12853"/>
                    <a:pt x="7112" y="12592"/>
                    <a:pt x="8025" y="12266"/>
                  </a:cubicBezTo>
                  <a:cubicBezTo>
                    <a:pt x="8873" y="11940"/>
                    <a:pt x="9852" y="11679"/>
                    <a:pt x="10765" y="11222"/>
                  </a:cubicBezTo>
                  <a:cubicBezTo>
                    <a:pt x="11678" y="10830"/>
                    <a:pt x="12657" y="10439"/>
                    <a:pt x="13636" y="10048"/>
                  </a:cubicBezTo>
                  <a:cubicBezTo>
                    <a:pt x="14614" y="9656"/>
                    <a:pt x="15593" y="9199"/>
                    <a:pt x="16571" y="8678"/>
                  </a:cubicBezTo>
                  <a:cubicBezTo>
                    <a:pt x="17550" y="8221"/>
                    <a:pt x="18528" y="7764"/>
                    <a:pt x="19442" y="7308"/>
                  </a:cubicBezTo>
                  <a:cubicBezTo>
                    <a:pt x="20420" y="6851"/>
                    <a:pt x="21269" y="6264"/>
                    <a:pt x="22182" y="5807"/>
                  </a:cubicBezTo>
                  <a:cubicBezTo>
                    <a:pt x="23030" y="5285"/>
                    <a:pt x="23878" y="4828"/>
                    <a:pt x="24726" y="4372"/>
                  </a:cubicBezTo>
                  <a:cubicBezTo>
                    <a:pt x="25509" y="3915"/>
                    <a:pt x="26227" y="3393"/>
                    <a:pt x="26879" y="3002"/>
                  </a:cubicBezTo>
                  <a:cubicBezTo>
                    <a:pt x="29553" y="1175"/>
                    <a:pt x="31380" y="1"/>
                    <a:pt x="31381" y="1"/>
                  </a:cubicBezTo>
                  <a:close/>
                </a:path>
              </a:pathLst>
            </a:custGeom>
            <a:solidFill>
              <a:srgbClr val="413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2"/>
            <p:cNvSpPr/>
            <p:nvPr/>
          </p:nvSpPr>
          <p:spPr>
            <a:xfrm>
              <a:off x="4252800" y="3699075"/>
              <a:ext cx="409400" cy="355575"/>
            </a:xfrm>
            <a:custGeom>
              <a:avLst/>
              <a:gdLst/>
              <a:ahLst/>
              <a:cxnLst/>
              <a:rect l="l" t="t" r="r" b="b"/>
              <a:pathLst>
                <a:path w="16376" h="14223" extrusionOk="0">
                  <a:moveTo>
                    <a:pt x="15267" y="1"/>
                  </a:moveTo>
                  <a:lnTo>
                    <a:pt x="1" y="14223"/>
                  </a:lnTo>
                  <a:lnTo>
                    <a:pt x="1" y="14223"/>
                  </a:lnTo>
                  <a:lnTo>
                    <a:pt x="16376" y="1306"/>
                  </a:lnTo>
                  <a:lnTo>
                    <a:pt x="15267" y="1"/>
                  </a:lnTo>
                  <a:close/>
                </a:path>
              </a:pathLst>
            </a:custGeom>
            <a:solidFill>
              <a:srgbClr val="413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2"/>
            <p:cNvSpPr/>
            <p:nvPr/>
          </p:nvSpPr>
          <p:spPr>
            <a:xfrm>
              <a:off x="4477875" y="3472375"/>
              <a:ext cx="291975" cy="534975"/>
            </a:xfrm>
            <a:custGeom>
              <a:avLst/>
              <a:gdLst/>
              <a:ahLst/>
              <a:cxnLst/>
              <a:rect l="l" t="t" r="r" b="b"/>
              <a:pathLst>
                <a:path w="11679" h="21399" extrusionOk="0">
                  <a:moveTo>
                    <a:pt x="1" y="0"/>
                  </a:moveTo>
                  <a:cubicBezTo>
                    <a:pt x="1" y="0"/>
                    <a:pt x="1" y="131"/>
                    <a:pt x="1" y="327"/>
                  </a:cubicBezTo>
                  <a:cubicBezTo>
                    <a:pt x="66" y="522"/>
                    <a:pt x="66" y="849"/>
                    <a:pt x="131" y="1175"/>
                  </a:cubicBezTo>
                  <a:cubicBezTo>
                    <a:pt x="196" y="1892"/>
                    <a:pt x="392" y="2871"/>
                    <a:pt x="653" y="4045"/>
                  </a:cubicBezTo>
                  <a:cubicBezTo>
                    <a:pt x="1175" y="6329"/>
                    <a:pt x="2088" y="9395"/>
                    <a:pt x="3524" y="12200"/>
                  </a:cubicBezTo>
                  <a:cubicBezTo>
                    <a:pt x="3915" y="12918"/>
                    <a:pt x="4306" y="13570"/>
                    <a:pt x="4698" y="14223"/>
                  </a:cubicBezTo>
                  <a:cubicBezTo>
                    <a:pt x="4894" y="14549"/>
                    <a:pt x="5155" y="14875"/>
                    <a:pt x="5350" y="15201"/>
                  </a:cubicBezTo>
                  <a:cubicBezTo>
                    <a:pt x="5546" y="15462"/>
                    <a:pt x="5807" y="15788"/>
                    <a:pt x="6003" y="16115"/>
                  </a:cubicBezTo>
                  <a:cubicBezTo>
                    <a:pt x="6198" y="16376"/>
                    <a:pt x="6459" y="16637"/>
                    <a:pt x="6655" y="16963"/>
                  </a:cubicBezTo>
                  <a:cubicBezTo>
                    <a:pt x="6916" y="17224"/>
                    <a:pt x="7112" y="17485"/>
                    <a:pt x="7307" y="17680"/>
                  </a:cubicBezTo>
                  <a:cubicBezTo>
                    <a:pt x="7764" y="18202"/>
                    <a:pt x="8221" y="18659"/>
                    <a:pt x="8612" y="19050"/>
                  </a:cubicBezTo>
                  <a:cubicBezTo>
                    <a:pt x="8873" y="19246"/>
                    <a:pt x="9069" y="19442"/>
                    <a:pt x="9265" y="19572"/>
                  </a:cubicBezTo>
                  <a:cubicBezTo>
                    <a:pt x="9460" y="19768"/>
                    <a:pt x="9656" y="19964"/>
                    <a:pt x="9852" y="20094"/>
                  </a:cubicBezTo>
                  <a:cubicBezTo>
                    <a:pt x="10178" y="20355"/>
                    <a:pt x="10504" y="20616"/>
                    <a:pt x="10765" y="20812"/>
                  </a:cubicBezTo>
                  <a:cubicBezTo>
                    <a:pt x="11352" y="21203"/>
                    <a:pt x="11679" y="21399"/>
                    <a:pt x="11679" y="21399"/>
                  </a:cubicBezTo>
                  <a:cubicBezTo>
                    <a:pt x="11679" y="21399"/>
                    <a:pt x="11352" y="21138"/>
                    <a:pt x="10896" y="20681"/>
                  </a:cubicBezTo>
                  <a:cubicBezTo>
                    <a:pt x="10635" y="20486"/>
                    <a:pt x="10374" y="20159"/>
                    <a:pt x="10048" y="19833"/>
                  </a:cubicBezTo>
                  <a:cubicBezTo>
                    <a:pt x="9917" y="19703"/>
                    <a:pt x="9721" y="19507"/>
                    <a:pt x="9526" y="19311"/>
                  </a:cubicBezTo>
                  <a:cubicBezTo>
                    <a:pt x="9395" y="19116"/>
                    <a:pt x="9199" y="18920"/>
                    <a:pt x="9004" y="18659"/>
                  </a:cubicBezTo>
                  <a:cubicBezTo>
                    <a:pt x="8678" y="18268"/>
                    <a:pt x="8286" y="17746"/>
                    <a:pt x="7960" y="17224"/>
                  </a:cubicBezTo>
                  <a:cubicBezTo>
                    <a:pt x="7764" y="16963"/>
                    <a:pt x="7568" y="16702"/>
                    <a:pt x="7373" y="16376"/>
                  </a:cubicBezTo>
                  <a:cubicBezTo>
                    <a:pt x="7242" y="16115"/>
                    <a:pt x="7047" y="15788"/>
                    <a:pt x="6851" y="15527"/>
                  </a:cubicBezTo>
                  <a:cubicBezTo>
                    <a:pt x="6720" y="15201"/>
                    <a:pt x="6525" y="14875"/>
                    <a:pt x="6394" y="14549"/>
                  </a:cubicBezTo>
                  <a:cubicBezTo>
                    <a:pt x="6264" y="14223"/>
                    <a:pt x="6068" y="13896"/>
                    <a:pt x="5937" y="13570"/>
                  </a:cubicBezTo>
                  <a:cubicBezTo>
                    <a:pt x="5611" y="12918"/>
                    <a:pt x="5350" y="12200"/>
                    <a:pt x="5089" y="11548"/>
                  </a:cubicBezTo>
                  <a:cubicBezTo>
                    <a:pt x="4111" y="8743"/>
                    <a:pt x="3589" y="5807"/>
                    <a:pt x="3458" y="3589"/>
                  </a:cubicBezTo>
                  <a:cubicBezTo>
                    <a:pt x="3328" y="2479"/>
                    <a:pt x="3328" y="1566"/>
                    <a:pt x="3328" y="979"/>
                  </a:cubicBezTo>
                  <a:cubicBezTo>
                    <a:pt x="3328" y="653"/>
                    <a:pt x="3328" y="392"/>
                    <a:pt x="3328" y="261"/>
                  </a:cubicBezTo>
                  <a:cubicBezTo>
                    <a:pt x="3393" y="66"/>
                    <a:pt x="3393" y="0"/>
                    <a:pt x="33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2"/>
            <p:cNvSpPr/>
            <p:nvPr/>
          </p:nvSpPr>
          <p:spPr>
            <a:xfrm>
              <a:off x="2654425" y="3284600"/>
              <a:ext cx="758450" cy="295450"/>
            </a:xfrm>
            <a:custGeom>
              <a:avLst/>
              <a:gdLst/>
              <a:ahLst/>
              <a:cxnLst/>
              <a:rect l="l" t="t" r="r" b="b"/>
              <a:pathLst>
                <a:path w="30338" h="11818" extrusionOk="0">
                  <a:moveTo>
                    <a:pt x="11138" y="1"/>
                  </a:moveTo>
                  <a:cubicBezTo>
                    <a:pt x="7523" y="1"/>
                    <a:pt x="3716" y="392"/>
                    <a:pt x="1" y="1444"/>
                  </a:cubicBezTo>
                  <a:cubicBezTo>
                    <a:pt x="1" y="1444"/>
                    <a:pt x="1110" y="8099"/>
                    <a:pt x="7764" y="11817"/>
                  </a:cubicBezTo>
                  <a:cubicBezTo>
                    <a:pt x="7503" y="9208"/>
                    <a:pt x="9004" y="7707"/>
                    <a:pt x="11352" y="6859"/>
                  </a:cubicBezTo>
                  <a:cubicBezTo>
                    <a:pt x="13219" y="6167"/>
                    <a:pt x="15612" y="5933"/>
                    <a:pt x="17996" y="5933"/>
                  </a:cubicBezTo>
                  <a:cubicBezTo>
                    <a:pt x="20778" y="5933"/>
                    <a:pt x="23547" y="6252"/>
                    <a:pt x="25444" y="6533"/>
                  </a:cubicBezTo>
                  <a:cubicBezTo>
                    <a:pt x="27271" y="5750"/>
                    <a:pt x="29032" y="5163"/>
                    <a:pt x="30337" y="4771"/>
                  </a:cubicBezTo>
                  <a:cubicBezTo>
                    <a:pt x="29359" y="3988"/>
                    <a:pt x="28510" y="3206"/>
                    <a:pt x="27793" y="2423"/>
                  </a:cubicBezTo>
                  <a:cubicBezTo>
                    <a:pt x="24278" y="1437"/>
                    <a:pt x="18061" y="1"/>
                    <a:pt x="11138" y="1"/>
                  </a:cubicBezTo>
                  <a:close/>
                </a:path>
              </a:pathLst>
            </a:custGeom>
            <a:solidFill>
              <a:srgbClr val="FDE1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2"/>
            <p:cNvSpPr/>
            <p:nvPr/>
          </p:nvSpPr>
          <p:spPr>
            <a:xfrm>
              <a:off x="2846875" y="3421800"/>
              <a:ext cx="151725" cy="63650"/>
            </a:xfrm>
            <a:custGeom>
              <a:avLst/>
              <a:gdLst/>
              <a:ahLst/>
              <a:cxnLst/>
              <a:rect l="l" t="t" r="r" b="b"/>
              <a:pathLst>
                <a:path w="6069" h="2546" extrusionOk="0">
                  <a:moveTo>
                    <a:pt x="653" y="1"/>
                  </a:moveTo>
                  <a:lnTo>
                    <a:pt x="1" y="262"/>
                  </a:lnTo>
                  <a:lnTo>
                    <a:pt x="6068" y="2545"/>
                  </a:lnTo>
                  <a:lnTo>
                    <a:pt x="6068" y="2480"/>
                  </a:lnTo>
                  <a:lnTo>
                    <a:pt x="653" y="1"/>
                  </a:lnTo>
                  <a:close/>
                </a:path>
              </a:pathLst>
            </a:custGeom>
            <a:solidFill>
              <a:srgbClr val="FCCC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2"/>
            <p:cNvSpPr/>
            <p:nvPr/>
          </p:nvSpPr>
          <p:spPr>
            <a:xfrm>
              <a:off x="2638125" y="3268500"/>
              <a:ext cx="711125" cy="269125"/>
            </a:xfrm>
            <a:custGeom>
              <a:avLst/>
              <a:gdLst/>
              <a:ahLst/>
              <a:cxnLst/>
              <a:rect l="l" t="t" r="r" b="b"/>
              <a:pathLst>
                <a:path w="28445" h="10765" extrusionOk="0">
                  <a:moveTo>
                    <a:pt x="11091" y="0"/>
                  </a:moveTo>
                  <a:cubicBezTo>
                    <a:pt x="10439" y="0"/>
                    <a:pt x="9852" y="0"/>
                    <a:pt x="9264" y="66"/>
                  </a:cubicBezTo>
                  <a:cubicBezTo>
                    <a:pt x="8677" y="66"/>
                    <a:pt x="8090" y="131"/>
                    <a:pt x="7503" y="196"/>
                  </a:cubicBezTo>
                  <a:cubicBezTo>
                    <a:pt x="7177" y="196"/>
                    <a:pt x="6916" y="261"/>
                    <a:pt x="6590" y="261"/>
                  </a:cubicBezTo>
                  <a:lnTo>
                    <a:pt x="5741" y="392"/>
                  </a:lnTo>
                  <a:cubicBezTo>
                    <a:pt x="5154" y="457"/>
                    <a:pt x="4567" y="588"/>
                    <a:pt x="3980" y="718"/>
                  </a:cubicBezTo>
                  <a:cubicBezTo>
                    <a:pt x="3393" y="849"/>
                    <a:pt x="2806" y="914"/>
                    <a:pt x="2218" y="1109"/>
                  </a:cubicBezTo>
                  <a:cubicBezTo>
                    <a:pt x="1631" y="1240"/>
                    <a:pt x="1044" y="1436"/>
                    <a:pt x="522" y="1566"/>
                  </a:cubicBezTo>
                  <a:lnTo>
                    <a:pt x="0" y="1762"/>
                  </a:lnTo>
                  <a:lnTo>
                    <a:pt x="131" y="2219"/>
                  </a:lnTo>
                  <a:cubicBezTo>
                    <a:pt x="196" y="2480"/>
                    <a:pt x="196" y="2675"/>
                    <a:pt x="261" y="2871"/>
                  </a:cubicBezTo>
                  <a:cubicBezTo>
                    <a:pt x="327" y="3067"/>
                    <a:pt x="457" y="3328"/>
                    <a:pt x="522" y="3523"/>
                  </a:cubicBezTo>
                  <a:cubicBezTo>
                    <a:pt x="587" y="3719"/>
                    <a:pt x="653" y="3915"/>
                    <a:pt x="718" y="4176"/>
                  </a:cubicBezTo>
                  <a:cubicBezTo>
                    <a:pt x="848" y="4371"/>
                    <a:pt x="914" y="4567"/>
                    <a:pt x="979" y="4763"/>
                  </a:cubicBezTo>
                  <a:cubicBezTo>
                    <a:pt x="1109" y="4959"/>
                    <a:pt x="1175" y="5154"/>
                    <a:pt x="1305" y="5350"/>
                  </a:cubicBezTo>
                  <a:cubicBezTo>
                    <a:pt x="1370" y="5546"/>
                    <a:pt x="1501" y="5742"/>
                    <a:pt x="1631" y="5937"/>
                  </a:cubicBezTo>
                  <a:lnTo>
                    <a:pt x="1958" y="6524"/>
                  </a:lnTo>
                  <a:cubicBezTo>
                    <a:pt x="2088" y="6720"/>
                    <a:pt x="2218" y="6851"/>
                    <a:pt x="2284" y="7046"/>
                  </a:cubicBezTo>
                  <a:cubicBezTo>
                    <a:pt x="2414" y="7242"/>
                    <a:pt x="2545" y="7438"/>
                    <a:pt x="2675" y="7633"/>
                  </a:cubicBezTo>
                  <a:cubicBezTo>
                    <a:pt x="2806" y="7764"/>
                    <a:pt x="2936" y="7960"/>
                    <a:pt x="3132" y="8090"/>
                  </a:cubicBezTo>
                  <a:lnTo>
                    <a:pt x="3523" y="8612"/>
                  </a:lnTo>
                  <a:cubicBezTo>
                    <a:pt x="3654" y="8808"/>
                    <a:pt x="3849" y="8938"/>
                    <a:pt x="3980" y="9069"/>
                  </a:cubicBezTo>
                  <a:cubicBezTo>
                    <a:pt x="4110" y="9264"/>
                    <a:pt x="4306" y="9395"/>
                    <a:pt x="4437" y="9525"/>
                  </a:cubicBezTo>
                  <a:lnTo>
                    <a:pt x="4959" y="9982"/>
                  </a:lnTo>
                  <a:cubicBezTo>
                    <a:pt x="5089" y="10113"/>
                    <a:pt x="5285" y="10243"/>
                    <a:pt x="5480" y="10374"/>
                  </a:cubicBezTo>
                  <a:lnTo>
                    <a:pt x="6002" y="10765"/>
                  </a:lnTo>
                  <a:lnTo>
                    <a:pt x="6002" y="10765"/>
                  </a:lnTo>
                  <a:lnTo>
                    <a:pt x="5546" y="10308"/>
                  </a:lnTo>
                  <a:cubicBezTo>
                    <a:pt x="5350" y="10178"/>
                    <a:pt x="5219" y="9982"/>
                    <a:pt x="5089" y="9852"/>
                  </a:cubicBezTo>
                  <a:lnTo>
                    <a:pt x="4698" y="9330"/>
                  </a:lnTo>
                  <a:cubicBezTo>
                    <a:pt x="4502" y="9199"/>
                    <a:pt x="4437" y="9004"/>
                    <a:pt x="4306" y="8808"/>
                  </a:cubicBezTo>
                  <a:cubicBezTo>
                    <a:pt x="4176" y="8677"/>
                    <a:pt x="4045" y="8482"/>
                    <a:pt x="3915" y="8351"/>
                  </a:cubicBezTo>
                  <a:lnTo>
                    <a:pt x="3523" y="7764"/>
                  </a:lnTo>
                  <a:cubicBezTo>
                    <a:pt x="3393" y="7633"/>
                    <a:pt x="3328" y="7438"/>
                    <a:pt x="3197" y="7242"/>
                  </a:cubicBezTo>
                  <a:cubicBezTo>
                    <a:pt x="3132" y="7046"/>
                    <a:pt x="3001" y="6916"/>
                    <a:pt x="2871" y="6720"/>
                  </a:cubicBezTo>
                  <a:cubicBezTo>
                    <a:pt x="2806" y="6524"/>
                    <a:pt x="2675" y="6329"/>
                    <a:pt x="2610" y="6133"/>
                  </a:cubicBezTo>
                  <a:lnTo>
                    <a:pt x="2349" y="5546"/>
                  </a:lnTo>
                  <a:cubicBezTo>
                    <a:pt x="2218" y="5350"/>
                    <a:pt x="2153" y="5154"/>
                    <a:pt x="2088" y="4959"/>
                  </a:cubicBezTo>
                  <a:cubicBezTo>
                    <a:pt x="2023" y="4828"/>
                    <a:pt x="1958" y="4567"/>
                    <a:pt x="1827" y="4371"/>
                  </a:cubicBezTo>
                  <a:cubicBezTo>
                    <a:pt x="1762" y="4176"/>
                    <a:pt x="1697" y="3980"/>
                    <a:pt x="1631" y="3784"/>
                  </a:cubicBezTo>
                  <a:cubicBezTo>
                    <a:pt x="1566" y="3589"/>
                    <a:pt x="1501" y="3393"/>
                    <a:pt x="1436" y="3197"/>
                  </a:cubicBezTo>
                  <a:cubicBezTo>
                    <a:pt x="1436" y="3001"/>
                    <a:pt x="1370" y="2806"/>
                    <a:pt x="1305" y="2610"/>
                  </a:cubicBezTo>
                  <a:cubicBezTo>
                    <a:pt x="1297" y="2586"/>
                    <a:pt x="1290" y="2562"/>
                    <a:pt x="1284" y="2538"/>
                  </a:cubicBezTo>
                  <a:lnTo>
                    <a:pt x="1284" y="2538"/>
                  </a:lnTo>
                  <a:cubicBezTo>
                    <a:pt x="1700" y="2465"/>
                    <a:pt x="2106" y="2358"/>
                    <a:pt x="2479" y="2219"/>
                  </a:cubicBezTo>
                  <a:cubicBezTo>
                    <a:pt x="3067" y="2088"/>
                    <a:pt x="3654" y="2023"/>
                    <a:pt x="4176" y="1958"/>
                  </a:cubicBezTo>
                  <a:cubicBezTo>
                    <a:pt x="4763" y="1827"/>
                    <a:pt x="5350" y="1762"/>
                    <a:pt x="5872" y="1697"/>
                  </a:cubicBezTo>
                  <a:lnTo>
                    <a:pt x="6785" y="1566"/>
                  </a:lnTo>
                  <a:cubicBezTo>
                    <a:pt x="7046" y="1566"/>
                    <a:pt x="7307" y="1501"/>
                    <a:pt x="7633" y="1501"/>
                  </a:cubicBezTo>
                  <a:cubicBezTo>
                    <a:pt x="8221" y="1436"/>
                    <a:pt x="8742" y="1370"/>
                    <a:pt x="9330" y="1370"/>
                  </a:cubicBezTo>
                  <a:cubicBezTo>
                    <a:pt x="9917" y="1370"/>
                    <a:pt x="10504" y="1305"/>
                    <a:pt x="11091" y="1305"/>
                  </a:cubicBezTo>
                  <a:lnTo>
                    <a:pt x="14549" y="1305"/>
                  </a:lnTo>
                  <a:cubicBezTo>
                    <a:pt x="15136" y="1370"/>
                    <a:pt x="15723" y="1370"/>
                    <a:pt x="16310" y="1436"/>
                  </a:cubicBezTo>
                  <a:cubicBezTo>
                    <a:pt x="16897" y="1436"/>
                    <a:pt x="17485" y="1501"/>
                    <a:pt x="18006" y="1566"/>
                  </a:cubicBezTo>
                  <a:cubicBezTo>
                    <a:pt x="18594" y="1566"/>
                    <a:pt x="19181" y="1697"/>
                    <a:pt x="19768" y="1697"/>
                  </a:cubicBezTo>
                  <a:cubicBezTo>
                    <a:pt x="20355" y="1762"/>
                    <a:pt x="20942" y="1892"/>
                    <a:pt x="21529" y="1958"/>
                  </a:cubicBezTo>
                  <a:cubicBezTo>
                    <a:pt x="22117" y="2023"/>
                    <a:pt x="22638" y="2088"/>
                    <a:pt x="23226" y="2153"/>
                  </a:cubicBezTo>
                  <a:lnTo>
                    <a:pt x="24987" y="2414"/>
                  </a:lnTo>
                  <a:cubicBezTo>
                    <a:pt x="25574" y="2545"/>
                    <a:pt x="26096" y="2610"/>
                    <a:pt x="26683" y="2740"/>
                  </a:cubicBezTo>
                  <a:lnTo>
                    <a:pt x="28445" y="3067"/>
                  </a:lnTo>
                  <a:cubicBezTo>
                    <a:pt x="27858" y="2871"/>
                    <a:pt x="27336" y="2675"/>
                    <a:pt x="26749" y="2480"/>
                  </a:cubicBezTo>
                  <a:cubicBezTo>
                    <a:pt x="26227" y="2284"/>
                    <a:pt x="25640" y="2088"/>
                    <a:pt x="25118" y="1958"/>
                  </a:cubicBezTo>
                  <a:cubicBezTo>
                    <a:pt x="24530" y="1762"/>
                    <a:pt x="23943" y="1631"/>
                    <a:pt x="23356" y="1501"/>
                  </a:cubicBezTo>
                  <a:cubicBezTo>
                    <a:pt x="22834" y="1370"/>
                    <a:pt x="22247" y="1175"/>
                    <a:pt x="21660" y="1044"/>
                  </a:cubicBezTo>
                  <a:cubicBezTo>
                    <a:pt x="21073" y="979"/>
                    <a:pt x="20486" y="849"/>
                    <a:pt x="19898" y="718"/>
                  </a:cubicBezTo>
                  <a:cubicBezTo>
                    <a:pt x="19311" y="653"/>
                    <a:pt x="18724" y="522"/>
                    <a:pt x="18137" y="457"/>
                  </a:cubicBezTo>
                  <a:cubicBezTo>
                    <a:pt x="17550" y="392"/>
                    <a:pt x="16963" y="261"/>
                    <a:pt x="16375" y="261"/>
                  </a:cubicBezTo>
                  <a:cubicBezTo>
                    <a:pt x="15788" y="196"/>
                    <a:pt x="15201" y="131"/>
                    <a:pt x="14614" y="66"/>
                  </a:cubicBezTo>
                  <a:cubicBezTo>
                    <a:pt x="14027" y="66"/>
                    <a:pt x="13440" y="0"/>
                    <a:pt x="12853" y="0"/>
                  </a:cubicBezTo>
                  <a:close/>
                </a:path>
              </a:pathLst>
            </a:custGeom>
            <a:solidFill>
              <a:srgbClr val="FCCC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2"/>
            <p:cNvSpPr/>
            <p:nvPr/>
          </p:nvSpPr>
          <p:spPr>
            <a:xfrm>
              <a:off x="2778375" y="3509875"/>
              <a:ext cx="388200" cy="378525"/>
            </a:xfrm>
            <a:custGeom>
              <a:avLst/>
              <a:gdLst/>
              <a:ahLst/>
              <a:cxnLst/>
              <a:rect l="l" t="t" r="r" b="b"/>
              <a:pathLst>
                <a:path w="15528" h="15141" extrusionOk="0">
                  <a:moveTo>
                    <a:pt x="11092" y="1"/>
                  </a:moveTo>
                  <a:cubicBezTo>
                    <a:pt x="9983" y="849"/>
                    <a:pt x="8417" y="2350"/>
                    <a:pt x="7699" y="4698"/>
                  </a:cubicBezTo>
                  <a:cubicBezTo>
                    <a:pt x="8286" y="4829"/>
                    <a:pt x="8808" y="4894"/>
                    <a:pt x="9461" y="5024"/>
                  </a:cubicBezTo>
                  <a:cubicBezTo>
                    <a:pt x="9461" y="5024"/>
                    <a:pt x="8678" y="5090"/>
                    <a:pt x="7569" y="5155"/>
                  </a:cubicBezTo>
                  <a:cubicBezTo>
                    <a:pt x="4829" y="5481"/>
                    <a:pt x="1" y="6068"/>
                    <a:pt x="197" y="6851"/>
                  </a:cubicBezTo>
                  <a:cubicBezTo>
                    <a:pt x="247" y="7118"/>
                    <a:pt x="802" y="7218"/>
                    <a:pt x="1610" y="7218"/>
                  </a:cubicBezTo>
                  <a:cubicBezTo>
                    <a:pt x="3967" y="7218"/>
                    <a:pt x="8468" y="6361"/>
                    <a:pt x="8808" y="6264"/>
                  </a:cubicBezTo>
                  <a:lnTo>
                    <a:pt x="8808" y="6264"/>
                  </a:lnTo>
                  <a:cubicBezTo>
                    <a:pt x="8286" y="6460"/>
                    <a:pt x="66" y="9330"/>
                    <a:pt x="653" y="10504"/>
                  </a:cubicBezTo>
                  <a:cubicBezTo>
                    <a:pt x="725" y="10640"/>
                    <a:pt x="895" y="10700"/>
                    <a:pt x="1139" y="10700"/>
                  </a:cubicBezTo>
                  <a:cubicBezTo>
                    <a:pt x="2890" y="10700"/>
                    <a:pt x="8441" y="7626"/>
                    <a:pt x="8613" y="7569"/>
                  </a:cubicBezTo>
                  <a:lnTo>
                    <a:pt x="8613" y="7569"/>
                  </a:lnTo>
                  <a:cubicBezTo>
                    <a:pt x="8354" y="7698"/>
                    <a:pt x="1190" y="14029"/>
                    <a:pt x="3073" y="14029"/>
                  </a:cubicBezTo>
                  <a:cubicBezTo>
                    <a:pt x="3092" y="14029"/>
                    <a:pt x="3112" y="14029"/>
                    <a:pt x="3132" y="14027"/>
                  </a:cubicBezTo>
                  <a:cubicBezTo>
                    <a:pt x="5155" y="13962"/>
                    <a:pt x="9722" y="8547"/>
                    <a:pt x="9983" y="8221"/>
                  </a:cubicBezTo>
                  <a:lnTo>
                    <a:pt x="9983" y="8221"/>
                  </a:lnTo>
                  <a:cubicBezTo>
                    <a:pt x="9787" y="8613"/>
                    <a:pt x="6003" y="14810"/>
                    <a:pt x="7764" y="15137"/>
                  </a:cubicBezTo>
                  <a:cubicBezTo>
                    <a:pt x="7782" y="15139"/>
                    <a:pt x="7800" y="15141"/>
                    <a:pt x="7819" y="15141"/>
                  </a:cubicBezTo>
                  <a:cubicBezTo>
                    <a:pt x="8626" y="15141"/>
                    <a:pt x="10345" y="12393"/>
                    <a:pt x="11940" y="9395"/>
                  </a:cubicBezTo>
                  <a:cubicBezTo>
                    <a:pt x="13832" y="5872"/>
                    <a:pt x="15528" y="2089"/>
                    <a:pt x="15528" y="2089"/>
                  </a:cubicBezTo>
                  <a:lnTo>
                    <a:pt x="14027" y="1371"/>
                  </a:lnTo>
                  <a:lnTo>
                    <a:pt x="11092" y="1"/>
                  </a:lnTo>
                  <a:close/>
                </a:path>
              </a:pathLst>
            </a:custGeom>
            <a:solidFill>
              <a:srgbClr val="FDE1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2"/>
            <p:cNvSpPr/>
            <p:nvPr/>
          </p:nvSpPr>
          <p:spPr>
            <a:xfrm>
              <a:off x="2842000" y="3456050"/>
              <a:ext cx="213675" cy="171300"/>
            </a:xfrm>
            <a:custGeom>
              <a:avLst/>
              <a:gdLst/>
              <a:ahLst/>
              <a:cxnLst/>
              <a:rect l="l" t="t" r="r" b="b"/>
              <a:pathLst>
                <a:path w="8547" h="6852" extrusionOk="0">
                  <a:moveTo>
                    <a:pt x="3849" y="1"/>
                  </a:moveTo>
                  <a:cubicBezTo>
                    <a:pt x="1501" y="849"/>
                    <a:pt x="0" y="2350"/>
                    <a:pt x="261" y="4959"/>
                  </a:cubicBezTo>
                  <a:cubicBezTo>
                    <a:pt x="1631" y="5742"/>
                    <a:pt x="3262" y="6394"/>
                    <a:pt x="5154" y="6851"/>
                  </a:cubicBezTo>
                  <a:cubicBezTo>
                    <a:pt x="5872" y="4503"/>
                    <a:pt x="7438" y="3002"/>
                    <a:pt x="8547" y="2154"/>
                  </a:cubicBezTo>
                  <a:lnTo>
                    <a:pt x="38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2"/>
            <p:cNvSpPr/>
            <p:nvPr/>
          </p:nvSpPr>
          <p:spPr>
            <a:xfrm>
              <a:off x="3796125" y="4542300"/>
              <a:ext cx="213675" cy="32650"/>
            </a:xfrm>
            <a:custGeom>
              <a:avLst/>
              <a:gdLst/>
              <a:ahLst/>
              <a:cxnLst/>
              <a:rect l="l" t="t" r="r" b="b"/>
              <a:pathLst>
                <a:path w="8547" h="1306" extrusionOk="0">
                  <a:moveTo>
                    <a:pt x="8547" y="1"/>
                  </a:moveTo>
                  <a:lnTo>
                    <a:pt x="0" y="262"/>
                  </a:lnTo>
                  <a:lnTo>
                    <a:pt x="66" y="1305"/>
                  </a:lnTo>
                  <a:lnTo>
                    <a:pt x="8547" y="1044"/>
                  </a:lnTo>
                  <a:lnTo>
                    <a:pt x="8547" y="1"/>
                  </a:lnTo>
                  <a:close/>
                </a:path>
              </a:pathLst>
            </a:custGeom>
            <a:solidFill>
              <a:srgbClr val="413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2"/>
            <p:cNvSpPr/>
            <p:nvPr/>
          </p:nvSpPr>
          <p:spPr>
            <a:xfrm>
              <a:off x="3893975" y="4556975"/>
              <a:ext cx="96250" cy="210425"/>
            </a:xfrm>
            <a:custGeom>
              <a:avLst/>
              <a:gdLst/>
              <a:ahLst/>
              <a:cxnLst/>
              <a:rect l="l" t="t" r="r" b="b"/>
              <a:pathLst>
                <a:path w="3850" h="8417" extrusionOk="0">
                  <a:moveTo>
                    <a:pt x="2871" y="1"/>
                  </a:moveTo>
                  <a:lnTo>
                    <a:pt x="1" y="8091"/>
                  </a:lnTo>
                  <a:lnTo>
                    <a:pt x="979" y="8417"/>
                  </a:lnTo>
                  <a:lnTo>
                    <a:pt x="3850" y="327"/>
                  </a:lnTo>
                  <a:lnTo>
                    <a:pt x="2871" y="1"/>
                  </a:lnTo>
                  <a:close/>
                </a:path>
              </a:pathLst>
            </a:custGeom>
            <a:solidFill>
              <a:srgbClr val="413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2"/>
            <p:cNvSpPr/>
            <p:nvPr/>
          </p:nvSpPr>
          <p:spPr>
            <a:xfrm>
              <a:off x="3830375" y="4560250"/>
              <a:ext cx="226725" cy="179425"/>
            </a:xfrm>
            <a:custGeom>
              <a:avLst/>
              <a:gdLst/>
              <a:ahLst/>
              <a:cxnLst/>
              <a:rect l="l" t="t" r="r" b="b"/>
              <a:pathLst>
                <a:path w="9069" h="7177" extrusionOk="0">
                  <a:moveTo>
                    <a:pt x="588" y="0"/>
                  </a:moveTo>
                  <a:lnTo>
                    <a:pt x="1" y="848"/>
                  </a:lnTo>
                  <a:lnTo>
                    <a:pt x="8482" y="7177"/>
                  </a:lnTo>
                  <a:lnTo>
                    <a:pt x="9069" y="6394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rgbClr val="413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2"/>
            <p:cNvSpPr/>
            <p:nvPr/>
          </p:nvSpPr>
          <p:spPr>
            <a:xfrm>
              <a:off x="4621400" y="4499900"/>
              <a:ext cx="128875" cy="128875"/>
            </a:xfrm>
            <a:custGeom>
              <a:avLst/>
              <a:gdLst/>
              <a:ahLst/>
              <a:cxnLst/>
              <a:rect l="l" t="t" r="r" b="b"/>
              <a:pathLst>
                <a:path w="5155" h="5155" extrusionOk="0">
                  <a:moveTo>
                    <a:pt x="4437" y="0"/>
                  </a:moveTo>
                  <a:lnTo>
                    <a:pt x="1" y="4437"/>
                  </a:lnTo>
                  <a:lnTo>
                    <a:pt x="718" y="5154"/>
                  </a:lnTo>
                  <a:lnTo>
                    <a:pt x="5155" y="718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413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2"/>
            <p:cNvSpPr/>
            <p:nvPr/>
          </p:nvSpPr>
          <p:spPr>
            <a:xfrm>
              <a:off x="4716000" y="4530875"/>
              <a:ext cx="45700" cy="246325"/>
            </a:xfrm>
            <a:custGeom>
              <a:avLst/>
              <a:gdLst/>
              <a:ahLst/>
              <a:cxnLst/>
              <a:rect l="l" t="t" r="r" b="b"/>
              <a:pathLst>
                <a:path w="1828" h="9853" extrusionOk="0">
                  <a:moveTo>
                    <a:pt x="979" y="1"/>
                  </a:moveTo>
                  <a:lnTo>
                    <a:pt x="1" y="66"/>
                  </a:lnTo>
                  <a:lnTo>
                    <a:pt x="849" y="9852"/>
                  </a:lnTo>
                  <a:lnTo>
                    <a:pt x="1827" y="9722"/>
                  </a:lnTo>
                  <a:lnTo>
                    <a:pt x="979" y="1"/>
                  </a:lnTo>
                  <a:close/>
                </a:path>
              </a:pathLst>
            </a:custGeom>
            <a:solidFill>
              <a:srgbClr val="413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2"/>
            <p:cNvSpPr/>
            <p:nvPr/>
          </p:nvSpPr>
          <p:spPr>
            <a:xfrm>
              <a:off x="4647500" y="4586350"/>
              <a:ext cx="179425" cy="99500"/>
            </a:xfrm>
            <a:custGeom>
              <a:avLst/>
              <a:gdLst/>
              <a:ahLst/>
              <a:cxnLst/>
              <a:rect l="l" t="t" r="r" b="b"/>
              <a:pathLst>
                <a:path w="7177" h="3980" extrusionOk="0">
                  <a:moveTo>
                    <a:pt x="392" y="0"/>
                  </a:moveTo>
                  <a:lnTo>
                    <a:pt x="1" y="913"/>
                  </a:lnTo>
                  <a:lnTo>
                    <a:pt x="6785" y="3980"/>
                  </a:lnTo>
                  <a:lnTo>
                    <a:pt x="7177" y="3066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rgbClr val="413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2"/>
            <p:cNvSpPr/>
            <p:nvPr/>
          </p:nvSpPr>
          <p:spPr>
            <a:xfrm>
              <a:off x="3460150" y="4716800"/>
              <a:ext cx="229975" cy="200650"/>
            </a:xfrm>
            <a:custGeom>
              <a:avLst/>
              <a:gdLst/>
              <a:ahLst/>
              <a:cxnLst/>
              <a:rect l="l" t="t" r="r" b="b"/>
              <a:pathLst>
                <a:path w="9199" h="8026" extrusionOk="0">
                  <a:moveTo>
                    <a:pt x="1495" y="0"/>
                  </a:moveTo>
                  <a:cubicBezTo>
                    <a:pt x="1364" y="0"/>
                    <a:pt x="1235" y="21"/>
                    <a:pt x="1109" y="67"/>
                  </a:cubicBezTo>
                  <a:cubicBezTo>
                    <a:pt x="783" y="197"/>
                    <a:pt x="522" y="458"/>
                    <a:pt x="457" y="784"/>
                  </a:cubicBezTo>
                  <a:cubicBezTo>
                    <a:pt x="0" y="2480"/>
                    <a:pt x="3523" y="7112"/>
                    <a:pt x="4241" y="8026"/>
                  </a:cubicBezTo>
                  <a:lnTo>
                    <a:pt x="5024" y="7373"/>
                  </a:lnTo>
                  <a:cubicBezTo>
                    <a:pt x="2610" y="4307"/>
                    <a:pt x="1109" y="1437"/>
                    <a:pt x="1435" y="980"/>
                  </a:cubicBezTo>
                  <a:cubicBezTo>
                    <a:pt x="1460" y="973"/>
                    <a:pt x="1485" y="970"/>
                    <a:pt x="1512" y="970"/>
                  </a:cubicBezTo>
                  <a:cubicBezTo>
                    <a:pt x="2285" y="970"/>
                    <a:pt x="4165" y="3639"/>
                    <a:pt x="5741" y="6917"/>
                  </a:cubicBezTo>
                  <a:cubicBezTo>
                    <a:pt x="5806" y="7047"/>
                    <a:pt x="5872" y="7178"/>
                    <a:pt x="5937" y="7308"/>
                  </a:cubicBezTo>
                  <a:lnTo>
                    <a:pt x="6850" y="6917"/>
                  </a:lnTo>
                  <a:cubicBezTo>
                    <a:pt x="6850" y="6786"/>
                    <a:pt x="6785" y="6656"/>
                    <a:pt x="6720" y="6525"/>
                  </a:cubicBezTo>
                  <a:cubicBezTo>
                    <a:pt x="5937" y="4829"/>
                    <a:pt x="5154" y="2872"/>
                    <a:pt x="5024" y="2089"/>
                  </a:cubicBezTo>
                  <a:lnTo>
                    <a:pt x="5024" y="2089"/>
                  </a:lnTo>
                  <a:cubicBezTo>
                    <a:pt x="5741" y="2676"/>
                    <a:pt x="7111" y="4894"/>
                    <a:pt x="8286" y="7308"/>
                  </a:cubicBezTo>
                  <a:lnTo>
                    <a:pt x="9199" y="6917"/>
                  </a:lnTo>
                  <a:cubicBezTo>
                    <a:pt x="8090" y="4699"/>
                    <a:pt x="6133" y="980"/>
                    <a:pt x="4828" y="849"/>
                  </a:cubicBezTo>
                  <a:cubicBezTo>
                    <a:pt x="4567" y="849"/>
                    <a:pt x="4306" y="980"/>
                    <a:pt x="4175" y="1176"/>
                  </a:cubicBezTo>
                  <a:cubicBezTo>
                    <a:pt x="4045" y="1371"/>
                    <a:pt x="4045" y="1632"/>
                    <a:pt x="4045" y="1958"/>
                  </a:cubicBezTo>
                  <a:cubicBezTo>
                    <a:pt x="3202" y="834"/>
                    <a:pt x="2310" y="0"/>
                    <a:pt x="1495" y="0"/>
                  </a:cubicBezTo>
                  <a:close/>
                </a:path>
              </a:pathLst>
            </a:custGeom>
            <a:solidFill>
              <a:srgbClr val="413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2"/>
            <p:cNvSpPr/>
            <p:nvPr/>
          </p:nvSpPr>
          <p:spPr>
            <a:xfrm>
              <a:off x="3858100" y="4716825"/>
              <a:ext cx="207150" cy="60375"/>
            </a:xfrm>
            <a:custGeom>
              <a:avLst/>
              <a:gdLst/>
              <a:ahLst/>
              <a:cxnLst/>
              <a:rect l="l" t="t" r="r" b="b"/>
              <a:pathLst>
                <a:path w="8286" h="2415" extrusionOk="0">
                  <a:moveTo>
                    <a:pt x="8090" y="0"/>
                  </a:moveTo>
                  <a:lnTo>
                    <a:pt x="1" y="1370"/>
                  </a:lnTo>
                  <a:lnTo>
                    <a:pt x="196" y="2414"/>
                  </a:lnTo>
                  <a:lnTo>
                    <a:pt x="8286" y="979"/>
                  </a:lnTo>
                  <a:lnTo>
                    <a:pt x="8090" y="0"/>
                  </a:lnTo>
                  <a:close/>
                </a:path>
              </a:pathLst>
            </a:custGeom>
            <a:solidFill>
              <a:srgbClr val="413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2"/>
            <p:cNvSpPr/>
            <p:nvPr/>
          </p:nvSpPr>
          <p:spPr>
            <a:xfrm>
              <a:off x="4717625" y="4645050"/>
              <a:ext cx="115825" cy="172925"/>
            </a:xfrm>
            <a:custGeom>
              <a:avLst/>
              <a:gdLst/>
              <a:ahLst/>
              <a:cxnLst/>
              <a:rect l="l" t="t" r="r" b="b"/>
              <a:pathLst>
                <a:path w="4633" h="6917" extrusionOk="0">
                  <a:moveTo>
                    <a:pt x="3720" y="1"/>
                  </a:moveTo>
                  <a:lnTo>
                    <a:pt x="1" y="6459"/>
                  </a:lnTo>
                  <a:lnTo>
                    <a:pt x="849" y="6916"/>
                  </a:lnTo>
                  <a:lnTo>
                    <a:pt x="4633" y="457"/>
                  </a:lnTo>
                  <a:lnTo>
                    <a:pt x="3720" y="1"/>
                  </a:lnTo>
                  <a:close/>
                </a:path>
              </a:pathLst>
            </a:custGeom>
            <a:solidFill>
              <a:srgbClr val="413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2"/>
            <p:cNvSpPr/>
            <p:nvPr/>
          </p:nvSpPr>
          <p:spPr>
            <a:xfrm>
              <a:off x="4918250" y="4342425"/>
              <a:ext cx="151700" cy="190125"/>
            </a:xfrm>
            <a:custGeom>
              <a:avLst/>
              <a:gdLst/>
              <a:ahLst/>
              <a:cxnLst/>
              <a:rect l="l" t="t" r="r" b="b"/>
              <a:pathLst>
                <a:path w="6068" h="7605" extrusionOk="0">
                  <a:moveTo>
                    <a:pt x="4465" y="1"/>
                  </a:moveTo>
                  <a:cubicBezTo>
                    <a:pt x="4242" y="1"/>
                    <a:pt x="4013" y="52"/>
                    <a:pt x="3784" y="167"/>
                  </a:cubicBezTo>
                  <a:cubicBezTo>
                    <a:pt x="2284" y="754"/>
                    <a:pt x="2284" y="2581"/>
                    <a:pt x="2545" y="4016"/>
                  </a:cubicBezTo>
                  <a:cubicBezTo>
                    <a:pt x="2135" y="3665"/>
                    <a:pt x="1673" y="3419"/>
                    <a:pt x="1300" y="3419"/>
                  </a:cubicBezTo>
                  <a:cubicBezTo>
                    <a:pt x="1257" y="3419"/>
                    <a:pt x="1215" y="3422"/>
                    <a:pt x="1175" y="3429"/>
                  </a:cubicBezTo>
                  <a:cubicBezTo>
                    <a:pt x="848" y="3429"/>
                    <a:pt x="653" y="3625"/>
                    <a:pt x="457" y="3886"/>
                  </a:cubicBezTo>
                  <a:cubicBezTo>
                    <a:pt x="0" y="4734"/>
                    <a:pt x="587" y="6560"/>
                    <a:pt x="1044" y="7604"/>
                  </a:cubicBezTo>
                  <a:lnTo>
                    <a:pt x="1762" y="6626"/>
                  </a:lnTo>
                  <a:cubicBezTo>
                    <a:pt x="1436" y="5712"/>
                    <a:pt x="1240" y="4799"/>
                    <a:pt x="1305" y="4407"/>
                  </a:cubicBezTo>
                  <a:lnTo>
                    <a:pt x="1305" y="4407"/>
                  </a:lnTo>
                  <a:cubicBezTo>
                    <a:pt x="1566" y="4473"/>
                    <a:pt x="2023" y="4864"/>
                    <a:pt x="2545" y="5386"/>
                  </a:cubicBezTo>
                  <a:lnTo>
                    <a:pt x="3262" y="4212"/>
                  </a:lnTo>
                  <a:lnTo>
                    <a:pt x="3523" y="3886"/>
                  </a:lnTo>
                  <a:cubicBezTo>
                    <a:pt x="3328" y="2711"/>
                    <a:pt x="3262" y="1406"/>
                    <a:pt x="4110" y="1080"/>
                  </a:cubicBezTo>
                  <a:cubicBezTo>
                    <a:pt x="4248" y="1025"/>
                    <a:pt x="4363" y="1005"/>
                    <a:pt x="4459" y="1005"/>
                  </a:cubicBezTo>
                  <a:cubicBezTo>
                    <a:pt x="4590" y="1005"/>
                    <a:pt x="4688" y="1043"/>
                    <a:pt x="4763" y="1080"/>
                  </a:cubicBezTo>
                  <a:cubicBezTo>
                    <a:pt x="4959" y="1211"/>
                    <a:pt x="5154" y="1472"/>
                    <a:pt x="5350" y="1863"/>
                  </a:cubicBezTo>
                  <a:lnTo>
                    <a:pt x="6068" y="1015"/>
                  </a:lnTo>
                  <a:cubicBezTo>
                    <a:pt x="5872" y="689"/>
                    <a:pt x="5611" y="428"/>
                    <a:pt x="5285" y="232"/>
                  </a:cubicBezTo>
                  <a:cubicBezTo>
                    <a:pt x="5028" y="86"/>
                    <a:pt x="4751" y="1"/>
                    <a:pt x="4465" y="1"/>
                  </a:cubicBezTo>
                  <a:close/>
                </a:path>
              </a:pathLst>
            </a:custGeom>
            <a:solidFill>
              <a:srgbClr val="413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2"/>
            <p:cNvSpPr/>
            <p:nvPr/>
          </p:nvSpPr>
          <p:spPr>
            <a:xfrm>
              <a:off x="4820375" y="4742925"/>
              <a:ext cx="97900" cy="60350"/>
            </a:xfrm>
            <a:custGeom>
              <a:avLst/>
              <a:gdLst/>
              <a:ahLst/>
              <a:cxnLst/>
              <a:rect l="l" t="t" r="r" b="b"/>
              <a:pathLst>
                <a:path w="3916" h="2414" extrusionOk="0">
                  <a:moveTo>
                    <a:pt x="131" y="0"/>
                  </a:moveTo>
                  <a:lnTo>
                    <a:pt x="1" y="326"/>
                  </a:lnTo>
                  <a:lnTo>
                    <a:pt x="3720" y="2414"/>
                  </a:lnTo>
                  <a:lnTo>
                    <a:pt x="3915" y="2153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413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2"/>
            <p:cNvSpPr/>
            <p:nvPr/>
          </p:nvSpPr>
          <p:spPr>
            <a:xfrm>
              <a:off x="4866050" y="4659725"/>
              <a:ext cx="106050" cy="91375"/>
            </a:xfrm>
            <a:custGeom>
              <a:avLst/>
              <a:gdLst/>
              <a:ahLst/>
              <a:cxnLst/>
              <a:rect l="l" t="t" r="r" b="b"/>
              <a:pathLst>
                <a:path w="4242" h="3655" extrusionOk="0">
                  <a:moveTo>
                    <a:pt x="196" y="1"/>
                  </a:moveTo>
                  <a:lnTo>
                    <a:pt x="1" y="262"/>
                  </a:lnTo>
                  <a:lnTo>
                    <a:pt x="3980" y="3654"/>
                  </a:lnTo>
                  <a:lnTo>
                    <a:pt x="4241" y="3393"/>
                  </a:lnTo>
                  <a:lnTo>
                    <a:pt x="196" y="1"/>
                  </a:lnTo>
                  <a:close/>
                </a:path>
              </a:pathLst>
            </a:custGeom>
            <a:solidFill>
              <a:srgbClr val="413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2"/>
            <p:cNvSpPr/>
            <p:nvPr/>
          </p:nvSpPr>
          <p:spPr>
            <a:xfrm>
              <a:off x="4918250" y="4563500"/>
              <a:ext cx="130500" cy="76700"/>
            </a:xfrm>
            <a:custGeom>
              <a:avLst/>
              <a:gdLst/>
              <a:ahLst/>
              <a:cxnLst/>
              <a:rect l="l" t="t" r="r" b="b"/>
              <a:pathLst>
                <a:path w="5220" h="3068" extrusionOk="0">
                  <a:moveTo>
                    <a:pt x="131" y="1"/>
                  </a:moveTo>
                  <a:lnTo>
                    <a:pt x="0" y="262"/>
                  </a:lnTo>
                  <a:lnTo>
                    <a:pt x="5024" y="3067"/>
                  </a:lnTo>
                  <a:lnTo>
                    <a:pt x="5220" y="2741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rgbClr val="413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2"/>
            <p:cNvSpPr/>
            <p:nvPr/>
          </p:nvSpPr>
          <p:spPr>
            <a:xfrm>
              <a:off x="5086250" y="4343325"/>
              <a:ext cx="114175" cy="132125"/>
            </a:xfrm>
            <a:custGeom>
              <a:avLst/>
              <a:gdLst/>
              <a:ahLst/>
              <a:cxnLst/>
              <a:rect l="l" t="t" r="r" b="b"/>
              <a:pathLst>
                <a:path w="4567" h="5285" extrusionOk="0">
                  <a:moveTo>
                    <a:pt x="261" y="0"/>
                  </a:moveTo>
                  <a:lnTo>
                    <a:pt x="0" y="196"/>
                  </a:lnTo>
                  <a:lnTo>
                    <a:pt x="4306" y="5285"/>
                  </a:lnTo>
                  <a:lnTo>
                    <a:pt x="4567" y="5024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413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2"/>
            <p:cNvSpPr/>
            <p:nvPr/>
          </p:nvSpPr>
          <p:spPr>
            <a:xfrm>
              <a:off x="5140050" y="4292750"/>
              <a:ext cx="107675" cy="106050"/>
            </a:xfrm>
            <a:custGeom>
              <a:avLst/>
              <a:gdLst/>
              <a:ahLst/>
              <a:cxnLst/>
              <a:rect l="l" t="t" r="r" b="b"/>
              <a:pathLst>
                <a:path w="4307" h="4242" extrusionOk="0">
                  <a:moveTo>
                    <a:pt x="262" y="1"/>
                  </a:moveTo>
                  <a:lnTo>
                    <a:pt x="1" y="197"/>
                  </a:lnTo>
                  <a:lnTo>
                    <a:pt x="4046" y="4242"/>
                  </a:lnTo>
                  <a:lnTo>
                    <a:pt x="4307" y="4046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rgbClr val="413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2"/>
            <p:cNvSpPr/>
            <p:nvPr/>
          </p:nvSpPr>
          <p:spPr>
            <a:xfrm>
              <a:off x="4776350" y="4240575"/>
              <a:ext cx="489325" cy="626325"/>
            </a:xfrm>
            <a:custGeom>
              <a:avLst/>
              <a:gdLst/>
              <a:ahLst/>
              <a:cxnLst/>
              <a:rect l="l" t="t" r="r" b="b"/>
              <a:pathLst>
                <a:path w="19573" h="25053" extrusionOk="0">
                  <a:moveTo>
                    <a:pt x="18072" y="0"/>
                  </a:moveTo>
                  <a:cubicBezTo>
                    <a:pt x="17485" y="261"/>
                    <a:pt x="16832" y="457"/>
                    <a:pt x="16245" y="783"/>
                  </a:cubicBezTo>
                  <a:cubicBezTo>
                    <a:pt x="15984" y="979"/>
                    <a:pt x="15658" y="1109"/>
                    <a:pt x="15397" y="1305"/>
                  </a:cubicBezTo>
                  <a:lnTo>
                    <a:pt x="14549" y="1892"/>
                  </a:lnTo>
                  <a:cubicBezTo>
                    <a:pt x="14027" y="2284"/>
                    <a:pt x="13570" y="2740"/>
                    <a:pt x="13048" y="3197"/>
                  </a:cubicBezTo>
                  <a:cubicBezTo>
                    <a:pt x="12527" y="3654"/>
                    <a:pt x="12070" y="4110"/>
                    <a:pt x="11613" y="4567"/>
                  </a:cubicBezTo>
                  <a:cubicBezTo>
                    <a:pt x="11156" y="5089"/>
                    <a:pt x="10700" y="5611"/>
                    <a:pt x="10308" y="6068"/>
                  </a:cubicBezTo>
                  <a:cubicBezTo>
                    <a:pt x="9852" y="6590"/>
                    <a:pt x="9395" y="7111"/>
                    <a:pt x="9004" y="7633"/>
                  </a:cubicBezTo>
                  <a:cubicBezTo>
                    <a:pt x="8612" y="8155"/>
                    <a:pt x="8221" y="8677"/>
                    <a:pt x="7829" y="9199"/>
                  </a:cubicBezTo>
                  <a:cubicBezTo>
                    <a:pt x="7438" y="9721"/>
                    <a:pt x="6981" y="10243"/>
                    <a:pt x="6655" y="10830"/>
                  </a:cubicBezTo>
                  <a:cubicBezTo>
                    <a:pt x="5872" y="11939"/>
                    <a:pt x="5154" y="13048"/>
                    <a:pt x="4502" y="14157"/>
                  </a:cubicBezTo>
                  <a:cubicBezTo>
                    <a:pt x="3784" y="15266"/>
                    <a:pt x="3132" y="16441"/>
                    <a:pt x="2545" y="17615"/>
                  </a:cubicBezTo>
                  <a:cubicBezTo>
                    <a:pt x="1892" y="18789"/>
                    <a:pt x="1305" y="19964"/>
                    <a:pt x="783" y="21203"/>
                  </a:cubicBezTo>
                  <a:lnTo>
                    <a:pt x="457" y="22117"/>
                  </a:lnTo>
                  <a:cubicBezTo>
                    <a:pt x="327" y="22443"/>
                    <a:pt x="261" y="22769"/>
                    <a:pt x="196" y="23095"/>
                  </a:cubicBezTo>
                  <a:cubicBezTo>
                    <a:pt x="131" y="23421"/>
                    <a:pt x="66" y="23748"/>
                    <a:pt x="0" y="24074"/>
                  </a:cubicBezTo>
                  <a:lnTo>
                    <a:pt x="0" y="24596"/>
                  </a:lnTo>
                  <a:cubicBezTo>
                    <a:pt x="42" y="24720"/>
                    <a:pt x="83" y="24818"/>
                    <a:pt x="108" y="24906"/>
                  </a:cubicBezTo>
                  <a:lnTo>
                    <a:pt x="108" y="24906"/>
                  </a:lnTo>
                  <a:cubicBezTo>
                    <a:pt x="39" y="24311"/>
                    <a:pt x="276" y="23764"/>
                    <a:pt x="457" y="23160"/>
                  </a:cubicBezTo>
                  <a:lnTo>
                    <a:pt x="783" y="22312"/>
                  </a:lnTo>
                  <a:lnTo>
                    <a:pt x="1240" y="21399"/>
                  </a:lnTo>
                  <a:cubicBezTo>
                    <a:pt x="1566" y="20812"/>
                    <a:pt x="1827" y="20225"/>
                    <a:pt x="2219" y="19703"/>
                  </a:cubicBezTo>
                  <a:cubicBezTo>
                    <a:pt x="2545" y="19116"/>
                    <a:pt x="2871" y="18528"/>
                    <a:pt x="3197" y="18006"/>
                  </a:cubicBezTo>
                  <a:cubicBezTo>
                    <a:pt x="3523" y="17419"/>
                    <a:pt x="3915" y="16897"/>
                    <a:pt x="4241" y="16310"/>
                  </a:cubicBezTo>
                  <a:cubicBezTo>
                    <a:pt x="4567" y="15723"/>
                    <a:pt x="4959" y="15201"/>
                    <a:pt x="5285" y="14679"/>
                  </a:cubicBezTo>
                  <a:lnTo>
                    <a:pt x="6394" y="12983"/>
                  </a:lnTo>
                  <a:cubicBezTo>
                    <a:pt x="6720" y="12461"/>
                    <a:pt x="7112" y="11939"/>
                    <a:pt x="7503" y="11417"/>
                  </a:cubicBezTo>
                  <a:cubicBezTo>
                    <a:pt x="8221" y="10308"/>
                    <a:pt x="9004" y="9264"/>
                    <a:pt x="9786" y="8221"/>
                  </a:cubicBezTo>
                  <a:cubicBezTo>
                    <a:pt x="10178" y="7699"/>
                    <a:pt x="10569" y="7177"/>
                    <a:pt x="10961" y="6655"/>
                  </a:cubicBezTo>
                  <a:cubicBezTo>
                    <a:pt x="11417" y="6198"/>
                    <a:pt x="11809" y="5676"/>
                    <a:pt x="12266" y="5154"/>
                  </a:cubicBezTo>
                  <a:cubicBezTo>
                    <a:pt x="12657" y="4698"/>
                    <a:pt x="13114" y="4176"/>
                    <a:pt x="13570" y="3719"/>
                  </a:cubicBezTo>
                  <a:cubicBezTo>
                    <a:pt x="14027" y="3262"/>
                    <a:pt x="14484" y="2806"/>
                    <a:pt x="14940" y="2349"/>
                  </a:cubicBezTo>
                  <a:lnTo>
                    <a:pt x="15658" y="1697"/>
                  </a:lnTo>
                  <a:lnTo>
                    <a:pt x="16441" y="1175"/>
                  </a:lnTo>
                  <a:cubicBezTo>
                    <a:pt x="16963" y="718"/>
                    <a:pt x="17550" y="522"/>
                    <a:pt x="18137" y="196"/>
                  </a:cubicBezTo>
                  <a:lnTo>
                    <a:pt x="18463" y="131"/>
                  </a:lnTo>
                  <a:lnTo>
                    <a:pt x="18855" y="131"/>
                  </a:lnTo>
                  <a:cubicBezTo>
                    <a:pt x="18985" y="196"/>
                    <a:pt x="19116" y="196"/>
                    <a:pt x="19181" y="196"/>
                  </a:cubicBezTo>
                  <a:cubicBezTo>
                    <a:pt x="19311" y="261"/>
                    <a:pt x="19442" y="326"/>
                    <a:pt x="19572" y="326"/>
                  </a:cubicBezTo>
                  <a:cubicBezTo>
                    <a:pt x="19442" y="261"/>
                    <a:pt x="19311" y="196"/>
                    <a:pt x="19246" y="196"/>
                  </a:cubicBezTo>
                  <a:cubicBezTo>
                    <a:pt x="19116" y="131"/>
                    <a:pt x="18985" y="66"/>
                    <a:pt x="18855" y="66"/>
                  </a:cubicBezTo>
                  <a:cubicBezTo>
                    <a:pt x="18724" y="66"/>
                    <a:pt x="18594" y="0"/>
                    <a:pt x="18463" y="0"/>
                  </a:cubicBezTo>
                  <a:close/>
                  <a:moveTo>
                    <a:pt x="108" y="24906"/>
                  </a:moveTo>
                  <a:cubicBezTo>
                    <a:pt x="114" y="24954"/>
                    <a:pt x="121" y="25003"/>
                    <a:pt x="131" y="25052"/>
                  </a:cubicBezTo>
                  <a:cubicBezTo>
                    <a:pt x="131" y="25005"/>
                    <a:pt x="122" y="24957"/>
                    <a:pt x="108" y="24906"/>
                  </a:cubicBezTo>
                  <a:close/>
                </a:path>
              </a:pathLst>
            </a:custGeom>
            <a:solidFill>
              <a:srgbClr val="413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2"/>
            <p:cNvSpPr/>
            <p:nvPr/>
          </p:nvSpPr>
          <p:spPr>
            <a:xfrm>
              <a:off x="5355350" y="3505000"/>
              <a:ext cx="79950" cy="344150"/>
            </a:xfrm>
            <a:custGeom>
              <a:avLst/>
              <a:gdLst/>
              <a:ahLst/>
              <a:cxnLst/>
              <a:rect l="l" t="t" r="r" b="b"/>
              <a:pathLst>
                <a:path w="3198" h="13766" extrusionOk="0">
                  <a:moveTo>
                    <a:pt x="2545" y="0"/>
                  </a:moveTo>
                  <a:lnTo>
                    <a:pt x="1" y="13635"/>
                  </a:lnTo>
                  <a:lnTo>
                    <a:pt x="653" y="13766"/>
                  </a:lnTo>
                  <a:lnTo>
                    <a:pt x="3197" y="65"/>
                  </a:lnTo>
                  <a:lnTo>
                    <a:pt x="2545" y="0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2"/>
            <p:cNvSpPr/>
            <p:nvPr/>
          </p:nvSpPr>
          <p:spPr>
            <a:xfrm>
              <a:off x="5407550" y="3431600"/>
              <a:ext cx="92975" cy="455075"/>
            </a:xfrm>
            <a:custGeom>
              <a:avLst/>
              <a:gdLst/>
              <a:ahLst/>
              <a:cxnLst/>
              <a:rect l="l" t="t" r="r" b="b"/>
              <a:pathLst>
                <a:path w="3719" h="18203" extrusionOk="0">
                  <a:moveTo>
                    <a:pt x="3066" y="0"/>
                  </a:moveTo>
                  <a:lnTo>
                    <a:pt x="0" y="18072"/>
                  </a:lnTo>
                  <a:lnTo>
                    <a:pt x="653" y="18202"/>
                  </a:lnTo>
                  <a:lnTo>
                    <a:pt x="3719" y="66"/>
                  </a:lnTo>
                  <a:lnTo>
                    <a:pt x="3066" y="0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2"/>
            <p:cNvSpPr/>
            <p:nvPr/>
          </p:nvSpPr>
          <p:spPr>
            <a:xfrm>
              <a:off x="5453200" y="3470750"/>
              <a:ext cx="114200" cy="433850"/>
            </a:xfrm>
            <a:custGeom>
              <a:avLst/>
              <a:gdLst/>
              <a:ahLst/>
              <a:cxnLst/>
              <a:rect l="l" t="t" r="r" b="b"/>
              <a:pathLst>
                <a:path w="4568" h="17354" extrusionOk="0">
                  <a:moveTo>
                    <a:pt x="3915" y="0"/>
                  </a:moveTo>
                  <a:lnTo>
                    <a:pt x="1" y="17223"/>
                  </a:lnTo>
                  <a:lnTo>
                    <a:pt x="653" y="17354"/>
                  </a:lnTo>
                  <a:lnTo>
                    <a:pt x="4568" y="196"/>
                  </a:lnTo>
                  <a:lnTo>
                    <a:pt x="3915" y="0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2"/>
            <p:cNvSpPr/>
            <p:nvPr/>
          </p:nvSpPr>
          <p:spPr>
            <a:xfrm>
              <a:off x="2903975" y="3469100"/>
              <a:ext cx="128875" cy="48975"/>
            </a:xfrm>
            <a:custGeom>
              <a:avLst/>
              <a:gdLst/>
              <a:ahLst/>
              <a:cxnLst/>
              <a:rect l="l" t="t" r="r" b="b"/>
              <a:pathLst>
                <a:path w="5155" h="1959" extrusionOk="0">
                  <a:moveTo>
                    <a:pt x="1109" y="1"/>
                  </a:moveTo>
                  <a:lnTo>
                    <a:pt x="0" y="719"/>
                  </a:lnTo>
                  <a:lnTo>
                    <a:pt x="5154" y="1958"/>
                  </a:lnTo>
                  <a:lnTo>
                    <a:pt x="11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2"/>
            <p:cNvSpPr/>
            <p:nvPr/>
          </p:nvSpPr>
          <p:spPr>
            <a:xfrm>
              <a:off x="4994900" y="3712125"/>
              <a:ext cx="207175" cy="163125"/>
            </a:xfrm>
            <a:custGeom>
              <a:avLst/>
              <a:gdLst/>
              <a:ahLst/>
              <a:cxnLst/>
              <a:rect l="l" t="t" r="r" b="b"/>
              <a:pathLst>
                <a:path w="8287" h="6525" extrusionOk="0">
                  <a:moveTo>
                    <a:pt x="1566" y="1"/>
                  </a:moveTo>
                  <a:lnTo>
                    <a:pt x="1" y="2284"/>
                  </a:lnTo>
                  <a:lnTo>
                    <a:pt x="7503" y="6525"/>
                  </a:lnTo>
                  <a:lnTo>
                    <a:pt x="8286" y="5481"/>
                  </a:lnTo>
                  <a:lnTo>
                    <a:pt x="1566" y="1"/>
                  </a:lnTo>
                  <a:close/>
                </a:path>
              </a:pathLst>
            </a:custGeom>
            <a:solidFill>
              <a:srgbClr val="E8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2"/>
            <p:cNvSpPr/>
            <p:nvPr/>
          </p:nvSpPr>
          <p:spPr>
            <a:xfrm>
              <a:off x="3253000" y="4772275"/>
              <a:ext cx="900325" cy="161500"/>
            </a:xfrm>
            <a:custGeom>
              <a:avLst/>
              <a:gdLst/>
              <a:ahLst/>
              <a:cxnLst/>
              <a:rect l="l" t="t" r="r" b="b"/>
              <a:pathLst>
                <a:path w="36013" h="6460" extrusionOk="0">
                  <a:moveTo>
                    <a:pt x="35687" y="0"/>
                  </a:moveTo>
                  <a:cubicBezTo>
                    <a:pt x="20233" y="4442"/>
                    <a:pt x="11114" y="5446"/>
                    <a:pt x="6040" y="5446"/>
                  </a:cubicBezTo>
                  <a:cubicBezTo>
                    <a:pt x="1947" y="5446"/>
                    <a:pt x="486" y="4792"/>
                    <a:pt x="457" y="4763"/>
                  </a:cubicBezTo>
                  <a:lnTo>
                    <a:pt x="1" y="5676"/>
                  </a:lnTo>
                  <a:cubicBezTo>
                    <a:pt x="131" y="5742"/>
                    <a:pt x="1697" y="6459"/>
                    <a:pt x="6003" y="6459"/>
                  </a:cubicBezTo>
                  <a:cubicBezTo>
                    <a:pt x="11222" y="6459"/>
                    <a:pt x="20421" y="5415"/>
                    <a:pt x="36013" y="979"/>
                  </a:cubicBezTo>
                  <a:lnTo>
                    <a:pt x="35687" y="0"/>
                  </a:lnTo>
                  <a:close/>
                </a:path>
              </a:pathLst>
            </a:custGeom>
            <a:solidFill>
              <a:srgbClr val="413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2"/>
            <p:cNvSpPr/>
            <p:nvPr/>
          </p:nvSpPr>
          <p:spPr>
            <a:xfrm>
              <a:off x="2657700" y="1379800"/>
              <a:ext cx="3268525" cy="2235125"/>
            </a:xfrm>
            <a:custGeom>
              <a:avLst/>
              <a:gdLst/>
              <a:ahLst/>
              <a:cxnLst/>
              <a:rect l="l" t="t" r="r" b="b"/>
              <a:pathLst>
                <a:path w="130741" h="89405" extrusionOk="0">
                  <a:moveTo>
                    <a:pt x="109864" y="1"/>
                  </a:moveTo>
                  <a:lnTo>
                    <a:pt x="109864" y="1"/>
                  </a:lnTo>
                  <a:cubicBezTo>
                    <a:pt x="110712" y="2871"/>
                    <a:pt x="110516" y="5611"/>
                    <a:pt x="107646" y="6916"/>
                  </a:cubicBezTo>
                  <a:cubicBezTo>
                    <a:pt x="106482" y="7454"/>
                    <a:pt x="105203" y="7683"/>
                    <a:pt x="103869" y="7683"/>
                  </a:cubicBezTo>
                  <a:cubicBezTo>
                    <a:pt x="96301" y="7683"/>
                    <a:pt x="86965" y="327"/>
                    <a:pt x="86965" y="327"/>
                  </a:cubicBezTo>
                  <a:lnTo>
                    <a:pt x="86965" y="327"/>
                  </a:lnTo>
                  <a:cubicBezTo>
                    <a:pt x="86965" y="328"/>
                    <a:pt x="91140" y="19638"/>
                    <a:pt x="66284" y="34447"/>
                  </a:cubicBezTo>
                  <a:cubicBezTo>
                    <a:pt x="50695" y="43760"/>
                    <a:pt x="36551" y="45488"/>
                    <a:pt x="28198" y="45488"/>
                  </a:cubicBezTo>
                  <a:cubicBezTo>
                    <a:pt x="23268" y="45488"/>
                    <a:pt x="20355" y="44886"/>
                    <a:pt x="20355" y="44886"/>
                  </a:cubicBezTo>
                  <a:lnTo>
                    <a:pt x="20355" y="44886"/>
                  </a:lnTo>
                  <a:lnTo>
                    <a:pt x="22443" y="53824"/>
                  </a:lnTo>
                  <a:cubicBezTo>
                    <a:pt x="22247" y="53628"/>
                    <a:pt x="21986" y="53367"/>
                    <a:pt x="21725" y="53171"/>
                  </a:cubicBezTo>
                  <a:cubicBezTo>
                    <a:pt x="18789" y="50496"/>
                    <a:pt x="15332" y="48931"/>
                    <a:pt x="12200" y="48539"/>
                  </a:cubicBezTo>
                  <a:cubicBezTo>
                    <a:pt x="11606" y="48459"/>
                    <a:pt x="11023" y="48419"/>
                    <a:pt x="10453" y="48419"/>
                  </a:cubicBezTo>
                  <a:cubicBezTo>
                    <a:pt x="7768" y="48419"/>
                    <a:pt x="5399" y="49307"/>
                    <a:pt x="3784" y="51084"/>
                  </a:cubicBezTo>
                  <a:cubicBezTo>
                    <a:pt x="0" y="55389"/>
                    <a:pt x="1827" y="63283"/>
                    <a:pt x="7959" y="68698"/>
                  </a:cubicBezTo>
                  <a:cubicBezTo>
                    <a:pt x="11441" y="71818"/>
                    <a:pt x="15613" y="73466"/>
                    <a:pt x="19236" y="73466"/>
                  </a:cubicBezTo>
                  <a:cubicBezTo>
                    <a:pt x="20840" y="73466"/>
                    <a:pt x="22336" y="73143"/>
                    <a:pt x="23617" y="72482"/>
                  </a:cubicBezTo>
                  <a:cubicBezTo>
                    <a:pt x="25900" y="77962"/>
                    <a:pt x="33272" y="88009"/>
                    <a:pt x="56367" y="89249"/>
                  </a:cubicBezTo>
                  <a:cubicBezTo>
                    <a:pt x="58087" y="89344"/>
                    <a:pt x="59911" y="89405"/>
                    <a:pt x="61814" y="89405"/>
                  </a:cubicBezTo>
                  <a:cubicBezTo>
                    <a:pt x="62511" y="89405"/>
                    <a:pt x="63218" y="89397"/>
                    <a:pt x="63935" y="89379"/>
                  </a:cubicBezTo>
                  <a:cubicBezTo>
                    <a:pt x="64979" y="89379"/>
                    <a:pt x="66088" y="89314"/>
                    <a:pt x="67197" y="89249"/>
                  </a:cubicBezTo>
                  <a:cubicBezTo>
                    <a:pt x="106731" y="87171"/>
                    <a:pt x="123946" y="65120"/>
                    <a:pt x="113587" y="65120"/>
                  </a:cubicBezTo>
                  <a:cubicBezTo>
                    <a:pt x="112886" y="65120"/>
                    <a:pt x="112059" y="65221"/>
                    <a:pt x="111103" y="65436"/>
                  </a:cubicBezTo>
                  <a:cubicBezTo>
                    <a:pt x="111103" y="65436"/>
                    <a:pt x="130740" y="29815"/>
                    <a:pt x="118997" y="9265"/>
                  </a:cubicBezTo>
                  <a:cubicBezTo>
                    <a:pt x="117171" y="6133"/>
                    <a:pt x="114039" y="2937"/>
                    <a:pt x="109864" y="1"/>
                  </a:cubicBezTo>
                  <a:close/>
                </a:path>
              </a:pathLst>
            </a:custGeom>
            <a:solidFill>
              <a:srgbClr val="FDE1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2"/>
            <p:cNvSpPr/>
            <p:nvPr/>
          </p:nvSpPr>
          <p:spPr>
            <a:xfrm>
              <a:off x="2682150" y="2736800"/>
              <a:ext cx="2234500" cy="878225"/>
            </a:xfrm>
            <a:custGeom>
              <a:avLst/>
              <a:gdLst/>
              <a:ahLst/>
              <a:cxnLst/>
              <a:rect l="l" t="t" r="r" b="b"/>
              <a:pathLst>
                <a:path w="89380" h="35129" extrusionOk="0">
                  <a:moveTo>
                    <a:pt x="1110" y="0"/>
                  </a:moveTo>
                  <a:cubicBezTo>
                    <a:pt x="1" y="4371"/>
                    <a:pt x="2154" y="10178"/>
                    <a:pt x="6981" y="14418"/>
                  </a:cubicBezTo>
                  <a:cubicBezTo>
                    <a:pt x="10463" y="17538"/>
                    <a:pt x="14635" y="19186"/>
                    <a:pt x="18258" y="19186"/>
                  </a:cubicBezTo>
                  <a:cubicBezTo>
                    <a:pt x="19862" y="19186"/>
                    <a:pt x="21358" y="18863"/>
                    <a:pt x="22639" y="18202"/>
                  </a:cubicBezTo>
                  <a:cubicBezTo>
                    <a:pt x="25082" y="24005"/>
                    <a:pt x="33360" y="35128"/>
                    <a:pt x="60433" y="35128"/>
                  </a:cubicBezTo>
                  <a:cubicBezTo>
                    <a:pt x="62273" y="35128"/>
                    <a:pt x="64201" y="35077"/>
                    <a:pt x="66219" y="34969"/>
                  </a:cubicBezTo>
                  <a:cubicBezTo>
                    <a:pt x="75092" y="34512"/>
                    <a:pt x="82790" y="33012"/>
                    <a:pt x="89379" y="31054"/>
                  </a:cubicBezTo>
                  <a:lnTo>
                    <a:pt x="89379" y="31054"/>
                  </a:lnTo>
                  <a:cubicBezTo>
                    <a:pt x="81403" y="31658"/>
                    <a:pt x="69861" y="33127"/>
                    <a:pt x="58880" y="33127"/>
                  </a:cubicBezTo>
                  <a:cubicBezTo>
                    <a:pt x="42558" y="33127"/>
                    <a:pt x="27479" y="29881"/>
                    <a:pt x="27206" y="15723"/>
                  </a:cubicBezTo>
                  <a:cubicBezTo>
                    <a:pt x="27206" y="15723"/>
                    <a:pt x="24780" y="16244"/>
                    <a:pt x="21399" y="16244"/>
                  </a:cubicBezTo>
                  <a:cubicBezTo>
                    <a:pt x="14347" y="16244"/>
                    <a:pt x="3138" y="13979"/>
                    <a:pt x="1110" y="0"/>
                  </a:cubicBezTo>
                  <a:close/>
                </a:path>
              </a:pathLst>
            </a:custGeom>
            <a:solidFill>
              <a:srgbClr val="FCCC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2"/>
            <p:cNvSpPr/>
            <p:nvPr/>
          </p:nvSpPr>
          <p:spPr>
            <a:xfrm>
              <a:off x="2793075" y="2685000"/>
              <a:ext cx="406125" cy="342550"/>
            </a:xfrm>
            <a:custGeom>
              <a:avLst/>
              <a:gdLst/>
              <a:ahLst/>
              <a:cxnLst/>
              <a:rect l="l" t="t" r="r" b="b"/>
              <a:pathLst>
                <a:path w="16245" h="13702" extrusionOk="0">
                  <a:moveTo>
                    <a:pt x="3393" y="1"/>
                  </a:moveTo>
                  <a:cubicBezTo>
                    <a:pt x="3001" y="1"/>
                    <a:pt x="2610" y="17"/>
                    <a:pt x="2218" y="50"/>
                  </a:cubicBezTo>
                  <a:cubicBezTo>
                    <a:pt x="1501" y="115"/>
                    <a:pt x="718" y="311"/>
                    <a:pt x="0" y="572"/>
                  </a:cubicBezTo>
                  <a:lnTo>
                    <a:pt x="65" y="637"/>
                  </a:lnTo>
                  <a:cubicBezTo>
                    <a:pt x="783" y="507"/>
                    <a:pt x="1501" y="507"/>
                    <a:pt x="2283" y="507"/>
                  </a:cubicBezTo>
                  <a:cubicBezTo>
                    <a:pt x="3001" y="507"/>
                    <a:pt x="3719" y="572"/>
                    <a:pt x="4436" y="702"/>
                  </a:cubicBezTo>
                  <a:cubicBezTo>
                    <a:pt x="5154" y="833"/>
                    <a:pt x="5872" y="963"/>
                    <a:pt x="6589" y="1224"/>
                  </a:cubicBezTo>
                  <a:cubicBezTo>
                    <a:pt x="7307" y="1420"/>
                    <a:pt x="7959" y="1681"/>
                    <a:pt x="8612" y="2007"/>
                  </a:cubicBezTo>
                  <a:cubicBezTo>
                    <a:pt x="9264" y="2333"/>
                    <a:pt x="9917" y="2659"/>
                    <a:pt x="10569" y="3051"/>
                  </a:cubicBezTo>
                  <a:cubicBezTo>
                    <a:pt x="11156" y="3442"/>
                    <a:pt x="11743" y="3834"/>
                    <a:pt x="12330" y="4356"/>
                  </a:cubicBezTo>
                  <a:cubicBezTo>
                    <a:pt x="12852" y="4812"/>
                    <a:pt x="13374" y="5399"/>
                    <a:pt x="13831" y="5987"/>
                  </a:cubicBezTo>
                  <a:cubicBezTo>
                    <a:pt x="14222" y="6639"/>
                    <a:pt x="14614" y="7291"/>
                    <a:pt x="14875" y="7944"/>
                  </a:cubicBezTo>
                  <a:cubicBezTo>
                    <a:pt x="15201" y="8661"/>
                    <a:pt x="15462" y="9379"/>
                    <a:pt x="15592" y="10097"/>
                  </a:cubicBezTo>
                  <a:cubicBezTo>
                    <a:pt x="15723" y="10749"/>
                    <a:pt x="15723" y="11532"/>
                    <a:pt x="15397" y="12054"/>
                  </a:cubicBezTo>
                  <a:cubicBezTo>
                    <a:pt x="15070" y="12576"/>
                    <a:pt x="14418" y="12837"/>
                    <a:pt x="13700" y="12837"/>
                  </a:cubicBezTo>
                  <a:cubicBezTo>
                    <a:pt x="13585" y="12848"/>
                    <a:pt x="13467" y="12854"/>
                    <a:pt x="13348" y="12854"/>
                  </a:cubicBezTo>
                  <a:cubicBezTo>
                    <a:pt x="12796" y="12854"/>
                    <a:pt x="12215" y="12737"/>
                    <a:pt x="11678" y="12576"/>
                  </a:cubicBezTo>
                  <a:cubicBezTo>
                    <a:pt x="10960" y="12380"/>
                    <a:pt x="10308" y="12054"/>
                    <a:pt x="9656" y="11728"/>
                  </a:cubicBezTo>
                  <a:cubicBezTo>
                    <a:pt x="9068" y="11402"/>
                    <a:pt x="8481" y="10945"/>
                    <a:pt x="7959" y="10488"/>
                  </a:cubicBezTo>
                  <a:cubicBezTo>
                    <a:pt x="7764" y="10227"/>
                    <a:pt x="7503" y="9966"/>
                    <a:pt x="7372" y="9705"/>
                  </a:cubicBezTo>
                  <a:cubicBezTo>
                    <a:pt x="7242" y="9444"/>
                    <a:pt x="7176" y="9118"/>
                    <a:pt x="7176" y="8857"/>
                  </a:cubicBezTo>
                  <a:cubicBezTo>
                    <a:pt x="7242" y="8596"/>
                    <a:pt x="7372" y="8335"/>
                    <a:pt x="7568" y="8140"/>
                  </a:cubicBezTo>
                  <a:cubicBezTo>
                    <a:pt x="7829" y="7879"/>
                    <a:pt x="8090" y="7683"/>
                    <a:pt x="8416" y="7552"/>
                  </a:cubicBezTo>
                  <a:lnTo>
                    <a:pt x="9525" y="6900"/>
                  </a:lnTo>
                  <a:lnTo>
                    <a:pt x="8286" y="6835"/>
                  </a:lnTo>
                  <a:cubicBezTo>
                    <a:pt x="7829" y="6835"/>
                    <a:pt x="7372" y="6770"/>
                    <a:pt x="6915" y="6770"/>
                  </a:cubicBezTo>
                  <a:cubicBezTo>
                    <a:pt x="6459" y="6770"/>
                    <a:pt x="6002" y="6770"/>
                    <a:pt x="5545" y="6704"/>
                  </a:cubicBezTo>
                  <a:lnTo>
                    <a:pt x="2871" y="6704"/>
                  </a:lnTo>
                  <a:lnTo>
                    <a:pt x="2805" y="6770"/>
                  </a:lnTo>
                  <a:cubicBezTo>
                    <a:pt x="3262" y="6900"/>
                    <a:pt x="3719" y="6965"/>
                    <a:pt x="4175" y="7030"/>
                  </a:cubicBezTo>
                  <a:cubicBezTo>
                    <a:pt x="4632" y="7096"/>
                    <a:pt x="5089" y="7161"/>
                    <a:pt x="5545" y="7226"/>
                  </a:cubicBezTo>
                  <a:cubicBezTo>
                    <a:pt x="5937" y="7291"/>
                    <a:pt x="6394" y="7357"/>
                    <a:pt x="6850" y="7422"/>
                  </a:cubicBezTo>
                  <a:cubicBezTo>
                    <a:pt x="6958" y="7422"/>
                    <a:pt x="7065" y="7426"/>
                    <a:pt x="7173" y="7432"/>
                  </a:cubicBezTo>
                  <a:lnTo>
                    <a:pt x="7173" y="7432"/>
                  </a:lnTo>
                  <a:cubicBezTo>
                    <a:pt x="7130" y="7470"/>
                    <a:pt x="7088" y="7510"/>
                    <a:pt x="7046" y="7552"/>
                  </a:cubicBezTo>
                  <a:cubicBezTo>
                    <a:pt x="6720" y="7813"/>
                    <a:pt x="6394" y="8270"/>
                    <a:pt x="6328" y="8727"/>
                  </a:cubicBezTo>
                  <a:cubicBezTo>
                    <a:pt x="6263" y="9249"/>
                    <a:pt x="6394" y="9705"/>
                    <a:pt x="6589" y="10097"/>
                  </a:cubicBezTo>
                  <a:cubicBezTo>
                    <a:pt x="6785" y="10488"/>
                    <a:pt x="7046" y="10880"/>
                    <a:pt x="7307" y="11141"/>
                  </a:cubicBezTo>
                  <a:cubicBezTo>
                    <a:pt x="7894" y="11728"/>
                    <a:pt x="8546" y="12184"/>
                    <a:pt x="9199" y="12576"/>
                  </a:cubicBezTo>
                  <a:cubicBezTo>
                    <a:pt x="9917" y="12967"/>
                    <a:pt x="10634" y="13228"/>
                    <a:pt x="11417" y="13424"/>
                  </a:cubicBezTo>
                  <a:cubicBezTo>
                    <a:pt x="12061" y="13585"/>
                    <a:pt x="12705" y="13702"/>
                    <a:pt x="13350" y="13702"/>
                  </a:cubicBezTo>
                  <a:cubicBezTo>
                    <a:pt x="13488" y="13702"/>
                    <a:pt x="13627" y="13696"/>
                    <a:pt x="13766" y="13685"/>
                  </a:cubicBezTo>
                  <a:cubicBezTo>
                    <a:pt x="14222" y="13620"/>
                    <a:pt x="14614" y="13554"/>
                    <a:pt x="15005" y="13359"/>
                  </a:cubicBezTo>
                  <a:cubicBezTo>
                    <a:pt x="15397" y="13163"/>
                    <a:pt x="15723" y="12837"/>
                    <a:pt x="15919" y="12380"/>
                  </a:cubicBezTo>
                  <a:cubicBezTo>
                    <a:pt x="16180" y="11989"/>
                    <a:pt x="16245" y="11597"/>
                    <a:pt x="16245" y="11141"/>
                  </a:cubicBezTo>
                  <a:cubicBezTo>
                    <a:pt x="16180" y="10749"/>
                    <a:pt x="16114" y="10358"/>
                    <a:pt x="16049" y="9966"/>
                  </a:cubicBezTo>
                  <a:cubicBezTo>
                    <a:pt x="15788" y="9183"/>
                    <a:pt x="15527" y="8531"/>
                    <a:pt x="15201" y="7813"/>
                  </a:cubicBezTo>
                  <a:cubicBezTo>
                    <a:pt x="14875" y="7096"/>
                    <a:pt x="14483" y="6443"/>
                    <a:pt x="14027" y="5856"/>
                  </a:cubicBezTo>
                  <a:cubicBezTo>
                    <a:pt x="13831" y="5530"/>
                    <a:pt x="13570" y="5204"/>
                    <a:pt x="13374" y="4878"/>
                  </a:cubicBezTo>
                  <a:cubicBezTo>
                    <a:pt x="13244" y="4747"/>
                    <a:pt x="13113" y="4617"/>
                    <a:pt x="12983" y="4486"/>
                  </a:cubicBezTo>
                  <a:cubicBezTo>
                    <a:pt x="12918" y="4290"/>
                    <a:pt x="12722" y="4160"/>
                    <a:pt x="12657" y="4029"/>
                  </a:cubicBezTo>
                  <a:cubicBezTo>
                    <a:pt x="12135" y="3442"/>
                    <a:pt x="11548" y="2920"/>
                    <a:pt x="10960" y="2464"/>
                  </a:cubicBezTo>
                  <a:cubicBezTo>
                    <a:pt x="10308" y="2007"/>
                    <a:pt x="9656" y="1616"/>
                    <a:pt x="8938" y="1224"/>
                  </a:cubicBezTo>
                  <a:cubicBezTo>
                    <a:pt x="8286" y="898"/>
                    <a:pt x="7568" y="637"/>
                    <a:pt x="6785" y="441"/>
                  </a:cubicBezTo>
                  <a:cubicBezTo>
                    <a:pt x="6067" y="246"/>
                    <a:pt x="5285" y="115"/>
                    <a:pt x="4567" y="50"/>
                  </a:cubicBezTo>
                  <a:cubicBezTo>
                    <a:pt x="4175" y="17"/>
                    <a:pt x="3784" y="1"/>
                    <a:pt x="3393" y="1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2"/>
            <p:cNvSpPr/>
            <p:nvPr/>
          </p:nvSpPr>
          <p:spPr>
            <a:xfrm>
              <a:off x="5477675" y="1529850"/>
              <a:ext cx="225100" cy="975375"/>
            </a:xfrm>
            <a:custGeom>
              <a:avLst/>
              <a:gdLst/>
              <a:ahLst/>
              <a:cxnLst/>
              <a:rect l="l" t="t" r="r" b="b"/>
              <a:pathLst>
                <a:path w="9004" h="39015" extrusionOk="0">
                  <a:moveTo>
                    <a:pt x="1" y="1"/>
                  </a:moveTo>
                  <a:cubicBezTo>
                    <a:pt x="1" y="1"/>
                    <a:pt x="131" y="131"/>
                    <a:pt x="327" y="327"/>
                  </a:cubicBezTo>
                  <a:cubicBezTo>
                    <a:pt x="522" y="588"/>
                    <a:pt x="849" y="914"/>
                    <a:pt x="1175" y="1371"/>
                  </a:cubicBezTo>
                  <a:cubicBezTo>
                    <a:pt x="1566" y="1762"/>
                    <a:pt x="1958" y="2349"/>
                    <a:pt x="2349" y="3002"/>
                  </a:cubicBezTo>
                  <a:cubicBezTo>
                    <a:pt x="2806" y="3654"/>
                    <a:pt x="3263" y="4372"/>
                    <a:pt x="3719" y="5220"/>
                  </a:cubicBezTo>
                  <a:cubicBezTo>
                    <a:pt x="4176" y="6068"/>
                    <a:pt x="4567" y="7047"/>
                    <a:pt x="4959" y="8025"/>
                  </a:cubicBezTo>
                  <a:cubicBezTo>
                    <a:pt x="5350" y="9069"/>
                    <a:pt x="5742" y="10178"/>
                    <a:pt x="6068" y="11287"/>
                  </a:cubicBezTo>
                  <a:cubicBezTo>
                    <a:pt x="6133" y="11548"/>
                    <a:pt x="6198" y="11874"/>
                    <a:pt x="6264" y="12135"/>
                  </a:cubicBezTo>
                  <a:cubicBezTo>
                    <a:pt x="6329" y="12462"/>
                    <a:pt x="6394" y="12723"/>
                    <a:pt x="6459" y="13049"/>
                  </a:cubicBezTo>
                  <a:cubicBezTo>
                    <a:pt x="6590" y="13636"/>
                    <a:pt x="6720" y="14223"/>
                    <a:pt x="6785" y="14876"/>
                  </a:cubicBezTo>
                  <a:cubicBezTo>
                    <a:pt x="6851" y="15202"/>
                    <a:pt x="6916" y="15463"/>
                    <a:pt x="6916" y="15789"/>
                  </a:cubicBezTo>
                  <a:cubicBezTo>
                    <a:pt x="6981" y="16115"/>
                    <a:pt x="7046" y="16441"/>
                    <a:pt x="7046" y="16767"/>
                  </a:cubicBezTo>
                  <a:cubicBezTo>
                    <a:pt x="7112" y="17355"/>
                    <a:pt x="7177" y="18007"/>
                    <a:pt x="7242" y="18659"/>
                  </a:cubicBezTo>
                  <a:cubicBezTo>
                    <a:pt x="7307" y="19247"/>
                    <a:pt x="7307" y="19899"/>
                    <a:pt x="7307" y="20551"/>
                  </a:cubicBezTo>
                  <a:cubicBezTo>
                    <a:pt x="7307" y="21139"/>
                    <a:pt x="7307" y="21791"/>
                    <a:pt x="7307" y="22443"/>
                  </a:cubicBezTo>
                  <a:cubicBezTo>
                    <a:pt x="7307" y="23030"/>
                    <a:pt x="7307" y="23683"/>
                    <a:pt x="7242" y="24270"/>
                  </a:cubicBezTo>
                  <a:cubicBezTo>
                    <a:pt x="7242" y="24922"/>
                    <a:pt x="7177" y="25510"/>
                    <a:pt x="7177" y="26097"/>
                  </a:cubicBezTo>
                  <a:cubicBezTo>
                    <a:pt x="7112" y="26684"/>
                    <a:pt x="7046" y="27271"/>
                    <a:pt x="6981" y="27858"/>
                  </a:cubicBezTo>
                  <a:cubicBezTo>
                    <a:pt x="6916" y="28445"/>
                    <a:pt x="6916" y="29033"/>
                    <a:pt x="6785" y="29554"/>
                  </a:cubicBezTo>
                  <a:cubicBezTo>
                    <a:pt x="6720" y="30076"/>
                    <a:pt x="6655" y="30664"/>
                    <a:pt x="6590" y="31185"/>
                  </a:cubicBezTo>
                  <a:cubicBezTo>
                    <a:pt x="6524" y="31642"/>
                    <a:pt x="6459" y="32164"/>
                    <a:pt x="6329" y="32621"/>
                  </a:cubicBezTo>
                  <a:cubicBezTo>
                    <a:pt x="6198" y="33599"/>
                    <a:pt x="6068" y="34447"/>
                    <a:pt x="5872" y="35230"/>
                  </a:cubicBezTo>
                  <a:cubicBezTo>
                    <a:pt x="5807" y="35622"/>
                    <a:pt x="5742" y="36013"/>
                    <a:pt x="5676" y="36339"/>
                  </a:cubicBezTo>
                  <a:cubicBezTo>
                    <a:pt x="5611" y="36666"/>
                    <a:pt x="5546" y="36992"/>
                    <a:pt x="5481" y="37253"/>
                  </a:cubicBezTo>
                  <a:cubicBezTo>
                    <a:pt x="5285" y="38362"/>
                    <a:pt x="5154" y="39014"/>
                    <a:pt x="5154" y="39014"/>
                  </a:cubicBezTo>
                  <a:cubicBezTo>
                    <a:pt x="5154" y="39014"/>
                    <a:pt x="5415" y="38427"/>
                    <a:pt x="5807" y="37318"/>
                  </a:cubicBezTo>
                  <a:cubicBezTo>
                    <a:pt x="5937" y="37057"/>
                    <a:pt x="6068" y="36796"/>
                    <a:pt x="6133" y="36470"/>
                  </a:cubicBezTo>
                  <a:cubicBezTo>
                    <a:pt x="6264" y="36144"/>
                    <a:pt x="6394" y="35817"/>
                    <a:pt x="6524" y="35426"/>
                  </a:cubicBezTo>
                  <a:cubicBezTo>
                    <a:pt x="6655" y="35035"/>
                    <a:pt x="6785" y="34643"/>
                    <a:pt x="6916" y="34186"/>
                  </a:cubicBezTo>
                  <a:cubicBezTo>
                    <a:pt x="7046" y="33795"/>
                    <a:pt x="7177" y="33338"/>
                    <a:pt x="7307" y="32882"/>
                  </a:cubicBezTo>
                  <a:cubicBezTo>
                    <a:pt x="7438" y="32360"/>
                    <a:pt x="7568" y="31903"/>
                    <a:pt x="7699" y="31381"/>
                  </a:cubicBezTo>
                  <a:cubicBezTo>
                    <a:pt x="7829" y="30859"/>
                    <a:pt x="7895" y="30337"/>
                    <a:pt x="8025" y="29750"/>
                  </a:cubicBezTo>
                  <a:cubicBezTo>
                    <a:pt x="8155" y="29228"/>
                    <a:pt x="8286" y="28641"/>
                    <a:pt x="8351" y="28054"/>
                  </a:cubicBezTo>
                  <a:cubicBezTo>
                    <a:pt x="8482" y="27467"/>
                    <a:pt x="8547" y="26880"/>
                    <a:pt x="8612" y="26292"/>
                  </a:cubicBezTo>
                  <a:cubicBezTo>
                    <a:pt x="8808" y="25053"/>
                    <a:pt x="8938" y="23748"/>
                    <a:pt x="8938" y="22443"/>
                  </a:cubicBezTo>
                  <a:cubicBezTo>
                    <a:pt x="8938" y="21791"/>
                    <a:pt x="9004" y="21139"/>
                    <a:pt x="9004" y="20486"/>
                  </a:cubicBezTo>
                  <a:cubicBezTo>
                    <a:pt x="8938" y="19834"/>
                    <a:pt x="8938" y="19181"/>
                    <a:pt x="8873" y="18529"/>
                  </a:cubicBezTo>
                  <a:cubicBezTo>
                    <a:pt x="8873" y="17877"/>
                    <a:pt x="8808" y="17224"/>
                    <a:pt x="8743" y="16507"/>
                  </a:cubicBezTo>
                  <a:cubicBezTo>
                    <a:pt x="8677" y="16180"/>
                    <a:pt x="8612" y="15854"/>
                    <a:pt x="8612" y="15528"/>
                  </a:cubicBezTo>
                  <a:cubicBezTo>
                    <a:pt x="8547" y="15202"/>
                    <a:pt x="8482" y="14941"/>
                    <a:pt x="8416" y="14615"/>
                  </a:cubicBezTo>
                  <a:cubicBezTo>
                    <a:pt x="8155" y="13310"/>
                    <a:pt x="7829" y="12070"/>
                    <a:pt x="7503" y="10896"/>
                  </a:cubicBezTo>
                  <a:cubicBezTo>
                    <a:pt x="7112" y="9656"/>
                    <a:pt x="6655" y="8547"/>
                    <a:pt x="6133" y="7503"/>
                  </a:cubicBezTo>
                  <a:cubicBezTo>
                    <a:pt x="5611" y="6525"/>
                    <a:pt x="5089" y="5546"/>
                    <a:pt x="4567" y="4763"/>
                  </a:cubicBezTo>
                  <a:cubicBezTo>
                    <a:pt x="3458" y="3067"/>
                    <a:pt x="2284" y="1893"/>
                    <a:pt x="1436" y="1110"/>
                  </a:cubicBezTo>
                  <a:cubicBezTo>
                    <a:pt x="588" y="32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2"/>
            <p:cNvSpPr/>
            <p:nvPr/>
          </p:nvSpPr>
          <p:spPr>
            <a:xfrm>
              <a:off x="3021400" y="3098850"/>
              <a:ext cx="194125" cy="169675"/>
            </a:xfrm>
            <a:custGeom>
              <a:avLst/>
              <a:gdLst/>
              <a:ahLst/>
              <a:cxnLst/>
              <a:rect l="l" t="t" r="r" b="b"/>
              <a:pathLst>
                <a:path w="7765" h="6787" extrusionOk="0">
                  <a:moveTo>
                    <a:pt x="2151" y="1"/>
                  </a:moveTo>
                  <a:cubicBezTo>
                    <a:pt x="1798" y="1"/>
                    <a:pt x="1436" y="243"/>
                    <a:pt x="1110" y="915"/>
                  </a:cubicBezTo>
                  <a:cubicBezTo>
                    <a:pt x="1" y="3329"/>
                    <a:pt x="4241" y="6786"/>
                    <a:pt x="4241" y="6786"/>
                  </a:cubicBezTo>
                  <a:cubicBezTo>
                    <a:pt x="4241" y="6786"/>
                    <a:pt x="7764" y="3459"/>
                    <a:pt x="6981" y="1567"/>
                  </a:cubicBezTo>
                  <a:cubicBezTo>
                    <a:pt x="6705" y="929"/>
                    <a:pt x="6282" y="714"/>
                    <a:pt x="5839" y="714"/>
                  </a:cubicBezTo>
                  <a:cubicBezTo>
                    <a:pt x="4922" y="714"/>
                    <a:pt x="3915" y="1632"/>
                    <a:pt x="3915" y="1632"/>
                  </a:cubicBezTo>
                  <a:cubicBezTo>
                    <a:pt x="3915" y="1632"/>
                    <a:pt x="3065" y="1"/>
                    <a:pt x="2151" y="1"/>
                  </a:cubicBezTo>
                  <a:close/>
                </a:path>
              </a:pathLst>
            </a:custGeom>
            <a:solidFill>
              <a:srgbClr val="EA9A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2"/>
            <p:cNvSpPr/>
            <p:nvPr/>
          </p:nvSpPr>
          <p:spPr>
            <a:xfrm>
              <a:off x="3058925" y="3121450"/>
              <a:ext cx="125600" cy="122600"/>
            </a:xfrm>
            <a:custGeom>
              <a:avLst/>
              <a:gdLst/>
              <a:ahLst/>
              <a:cxnLst/>
              <a:rect l="l" t="t" r="r" b="b"/>
              <a:pathLst>
                <a:path w="5024" h="4904" extrusionOk="0">
                  <a:moveTo>
                    <a:pt x="1092" y="243"/>
                  </a:moveTo>
                  <a:cubicBezTo>
                    <a:pt x="1160" y="243"/>
                    <a:pt x="1218" y="272"/>
                    <a:pt x="1305" y="272"/>
                  </a:cubicBezTo>
                  <a:cubicBezTo>
                    <a:pt x="1435" y="337"/>
                    <a:pt x="1566" y="468"/>
                    <a:pt x="1631" y="598"/>
                  </a:cubicBezTo>
                  <a:cubicBezTo>
                    <a:pt x="1827" y="794"/>
                    <a:pt x="1957" y="1120"/>
                    <a:pt x="2088" y="1381"/>
                  </a:cubicBezTo>
                  <a:lnTo>
                    <a:pt x="2153" y="1642"/>
                  </a:lnTo>
                  <a:lnTo>
                    <a:pt x="2479" y="1446"/>
                  </a:lnTo>
                  <a:cubicBezTo>
                    <a:pt x="2740" y="1316"/>
                    <a:pt x="2936" y="1185"/>
                    <a:pt x="3197" y="1120"/>
                  </a:cubicBezTo>
                  <a:cubicBezTo>
                    <a:pt x="3393" y="989"/>
                    <a:pt x="3654" y="989"/>
                    <a:pt x="3784" y="989"/>
                  </a:cubicBezTo>
                  <a:cubicBezTo>
                    <a:pt x="3849" y="1055"/>
                    <a:pt x="3915" y="1055"/>
                    <a:pt x="3980" y="1120"/>
                  </a:cubicBezTo>
                  <a:cubicBezTo>
                    <a:pt x="3980" y="1185"/>
                    <a:pt x="3980" y="1185"/>
                    <a:pt x="4045" y="1250"/>
                  </a:cubicBezTo>
                  <a:lnTo>
                    <a:pt x="4045" y="1316"/>
                  </a:lnTo>
                  <a:cubicBezTo>
                    <a:pt x="4110" y="1446"/>
                    <a:pt x="4110" y="1577"/>
                    <a:pt x="4110" y="1642"/>
                  </a:cubicBezTo>
                  <a:cubicBezTo>
                    <a:pt x="4110" y="1707"/>
                    <a:pt x="4110" y="1838"/>
                    <a:pt x="4110" y="1903"/>
                  </a:cubicBezTo>
                  <a:cubicBezTo>
                    <a:pt x="4045" y="2164"/>
                    <a:pt x="3915" y="2425"/>
                    <a:pt x="3849" y="2620"/>
                  </a:cubicBezTo>
                  <a:cubicBezTo>
                    <a:pt x="3719" y="2881"/>
                    <a:pt x="3588" y="3142"/>
                    <a:pt x="3458" y="3338"/>
                  </a:cubicBezTo>
                  <a:cubicBezTo>
                    <a:pt x="3197" y="3860"/>
                    <a:pt x="2871" y="4317"/>
                    <a:pt x="2544" y="4773"/>
                  </a:cubicBezTo>
                  <a:lnTo>
                    <a:pt x="1501" y="3273"/>
                  </a:lnTo>
                  <a:cubicBezTo>
                    <a:pt x="1305" y="3012"/>
                    <a:pt x="1109" y="2816"/>
                    <a:pt x="979" y="2555"/>
                  </a:cubicBezTo>
                  <a:cubicBezTo>
                    <a:pt x="848" y="2294"/>
                    <a:pt x="718" y="2033"/>
                    <a:pt x="653" y="1772"/>
                  </a:cubicBezTo>
                  <a:cubicBezTo>
                    <a:pt x="587" y="1642"/>
                    <a:pt x="522" y="1511"/>
                    <a:pt x="522" y="1381"/>
                  </a:cubicBezTo>
                  <a:cubicBezTo>
                    <a:pt x="522" y="1250"/>
                    <a:pt x="522" y="1120"/>
                    <a:pt x="522" y="989"/>
                  </a:cubicBezTo>
                  <a:cubicBezTo>
                    <a:pt x="522" y="859"/>
                    <a:pt x="587" y="663"/>
                    <a:pt x="718" y="533"/>
                  </a:cubicBezTo>
                  <a:cubicBezTo>
                    <a:pt x="783" y="402"/>
                    <a:pt x="848" y="337"/>
                    <a:pt x="979" y="272"/>
                  </a:cubicBezTo>
                  <a:cubicBezTo>
                    <a:pt x="1022" y="250"/>
                    <a:pt x="1058" y="243"/>
                    <a:pt x="1092" y="243"/>
                  </a:cubicBezTo>
                  <a:close/>
                  <a:moveTo>
                    <a:pt x="1096" y="1"/>
                  </a:moveTo>
                  <a:cubicBezTo>
                    <a:pt x="1014" y="1"/>
                    <a:pt x="931" y="21"/>
                    <a:pt x="848" y="76"/>
                  </a:cubicBezTo>
                  <a:cubicBezTo>
                    <a:pt x="653" y="141"/>
                    <a:pt x="587" y="272"/>
                    <a:pt x="457" y="402"/>
                  </a:cubicBezTo>
                  <a:cubicBezTo>
                    <a:pt x="326" y="533"/>
                    <a:pt x="261" y="663"/>
                    <a:pt x="131" y="794"/>
                  </a:cubicBezTo>
                  <a:cubicBezTo>
                    <a:pt x="65" y="989"/>
                    <a:pt x="0" y="1185"/>
                    <a:pt x="0" y="1381"/>
                  </a:cubicBezTo>
                  <a:cubicBezTo>
                    <a:pt x="0" y="1511"/>
                    <a:pt x="0" y="1707"/>
                    <a:pt x="0" y="1903"/>
                  </a:cubicBezTo>
                  <a:cubicBezTo>
                    <a:pt x="65" y="2294"/>
                    <a:pt x="196" y="2620"/>
                    <a:pt x="326" y="2881"/>
                  </a:cubicBezTo>
                  <a:cubicBezTo>
                    <a:pt x="522" y="3208"/>
                    <a:pt x="718" y="3469"/>
                    <a:pt x="979" y="3730"/>
                  </a:cubicBezTo>
                  <a:cubicBezTo>
                    <a:pt x="1435" y="4186"/>
                    <a:pt x="1957" y="4578"/>
                    <a:pt x="2544" y="4904"/>
                  </a:cubicBezTo>
                  <a:lnTo>
                    <a:pt x="2610" y="4904"/>
                  </a:lnTo>
                  <a:cubicBezTo>
                    <a:pt x="3132" y="4578"/>
                    <a:pt x="3523" y="4186"/>
                    <a:pt x="3980" y="3730"/>
                  </a:cubicBezTo>
                  <a:cubicBezTo>
                    <a:pt x="4175" y="3534"/>
                    <a:pt x="4371" y="3273"/>
                    <a:pt x="4502" y="3012"/>
                  </a:cubicBezTo>
                  <a:cubicBezTo>
                    <a:pt x="4697" y="2751"/>
                    <a:pt x="4828" y="2490"/>
                    <a:pt x="4958" y="2164"/>
                  </a:cubicBezTo>
                  <a:cubicBezTo>
                    <a:pt x="4958" y="1968"/>
                    <a:pt x="5024" y="1838"/>
                    <a:pt x="5024" y="1577"/>
                  </a:cubicBezTo>
                  <a:cubicBezTo>
                    <a:pt x="5024" y="1316"/>
                    <a:pt x="4958" y="1185"/>
                    <a:pt x="4893" y="1055"/>
                  </a:cubicBezTo>
                  <a:lnTo>
                    <a:pt x="4893" y="989"/>
                  </a:lnTo>
                  <a:lnTo>
                    <a:pt x="4828" y="924"/>
                  </a:lnTo>
                  <a:lnTo>
                    <a:pt x="4828" y="859"/>
                  </a:lnTo>
                  <a:lnTo>
                    <a:pt x="4763" y="794"/>
                  </a:lnTo>
                  <a:cubicBezTo>
                    <a:pt x="4697" y="663"/>
                    <a:pt x="4632" y="598"/>
                    <a:pt x="4567" y="533"/>
                  </a:cubicBezTo>
                  <a:cubicBezTo>
                    <a:pt x="4371" y="402"/>
                    <a:pt x="4175" y="272"/>
                    <a:pt x="3980" y="207"/>
                  </a:cubicBezTo>
                  <a:cubicBezTo>
                    <a:pt x="3899" y="195"/>
                    <a:pt x="3822" y="190"/>
                    <a:pt x="3749" y="190"/>
                  </a:cubicBezTo>
                  <a:cubicBezTo>
                    <a:pt x="3408" y="190"/>
                    <a:pt x="3139" y="306"/>
                    <a:pt x="2871" y="468"/>
                  </a:cubicBezTo>
                  <a:cubicBezTo>
                    <a:pt x="2690" y="558"/>
                    <a:pt x="2508" y="680"/>
                    <a:pt x="2349" y="834"/>
                  </a:cubicBezTo>
                  <a:lnTo>
                    <a:pt x="2349" y="834"/>
                  </a:lnTo>
                  <a:cubicBezTo>
                    <a:pt x="2213" y="658"/>
                    <a:pt x="2067" y="512"/>
                    <a:pt x="1892" y="337"/>
                  </a:cubicBezTo>
                  <a:cubicBezTo>
                    <a:pt x="1762" y="207"/>
                    <a:pt x="1631" y="141"/>
                    <a:pt x="1435" y="76"/>
                  </a:cubicBezTo>
                  <a:cubicBezTo>
                    <a:pt x="1322" y="38"/>
                    <a:pt x="1209" y="1"/>
                    <a:pt x="1096" y="1"/>
                  </a:cubicBezTo>
                  <a:close/>
                </a:path>
              </a:pathLst>
            </a:custGeom>
            <a:solidFill>
              <a:srgbClr val="E8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2"/>
            <p:cNvSpPr/>
            <p:nvPr/>
          </p:nvSpPr>
          <p:spPr>
            <a:xfrm>
              <a:off x="3150250" y="3123350"/>
              <a:ext cx="34275" cy="89725"/>
            </a:xfrm>
            <a:custGeom>
              <a:avLst/>
              <a:gdLst/>
              <a:ahLst/>
              <a:cxnLst/>
              <a:rect l="l" t="t" r="r" b="b"/>
              <a:pathLst>
                <a:path w="1371" h="3589" extrusionOk="0">
                  <a:moveTo>
                    <a:pt x="783" y="0"/>
                  </a:moveTo>
                  <a:lnTo>
                    <a:pt x="522" y="587"/>
                  </a:lnTo>
                  <a:cubicBezTo>
                    <a:pt x="522" y="587"/>
                    <a:pt x="588" y="652"/>
                    <a:pt x="588" y="652"/>
                  </a:cubicBezTo>
                  <a:cubicBezTo>
                    <a:pt x="588" y="652"/>
                    <a:pt x="653" y="652"/>
                    <a:pt x="653" y="718"/>
                  </a:cubicBezTo>
                  <a:cubicBezTo>
                    <a:pt x="718" y="718"/>
                    <a:pt x="718" y="783"/>
                    <a:pt x="718" y="848"/>
                  </a:cubicBezTo>
                  <a:cubicBezTo>
                    <a:pt x="783" y="848"/>
                    <a:pt x="783" y="913"/>
                    <a:pt x="783" y="1044"/>
                  </a:cubicBezTo>
                  <a:cubicBezTo>
                    <a:pt x="849" y="1109"/>
                    <a:pt x="849" y="1174"/>
                    <a:pt x="849" y="1305"/>
                  </a:cubicBezTo>
                  <a:cubicBezTo>
                    <a:pt x="849" y="1370"/>
                    <a:pt x="849" y="1501"/>
                    <a:pt x="783" y="1566"/>
                  </a:cubicBezTo>
                  <a:cubicBezTo>
                    <a:pt x="783" y="1696"/>
                    <a:pt x="783" y="1827"/>
                    <a:pt x="718" y="1892"/>
                  </a:cubicBezTo>
                  <a:cubicBezTo>
                    <a:pt x="718" y="2088"/>
                    <a:pt x="588" y="2349"/>
                    <a:pt x="522" y="2544"/>
                  </a:cubicBezTo>
                  <a:cubicBezTo>
                    <a:pt x="457" y="2610"/>
                    <a:pt x="457" y="2740"/>
                    <a:pt x="392" y="2805"/>
                  </a:cubicBezTo>
                  <a:cubicBezTo>
                    <a:pt x="327" y="2871"/>
                    <a:pt x="327" y="3001"/>
                    <a:pt x="262" y="3066"/>
                  </a:cubicBezTo>
                  <a:cubicBezTo>
                    <a:pt x="131" y="3327"/>
                    <a:pt x="1" y="3588"/>
                    <a:pt x="1" y="3588"/>
                  </a:cubicBezTo>
                  <a:cubicBezTo>
                    <a:pt x="1" y="3588"/>
                    <a:pt x="131" y="3393"/>
                    <a:pt x="392" y="3132"/>
                  </a:cubicBezTo>
                  <a:cubicBezTo>
                    <a:pt x="392" y="3066"/>
                    <a:pt x="457" y="2936"/>
                    <a:pt x="522" y="2871"/>
                  </a:cubicBezTo>
                  <a:cubicBezTo>
                    <a:pt x="588" y="2805"/>
                    <a:pt x="653" y="2740"/>
                    <a:pt x="718" y="2610"/>
                  </a:cubicBezTo>
                  <a:cubicBezTo>
                    <a:pt x="849" y="2414"/>
                    <a:pt x="979" y="2218"/>
                    <a:pt x="1044" y="2023"/>
                  </a:cubicBezTo>
                  <a:cubicBezTo>
                    <a:pt x="1110" y="1892"/>
                    <a:pt x="1175" y="1827"/>
                    <a:pt x="1175" y="1696"/>
                  </a:cubicBezTo>
                  <a:cubicBezTo>
                    <a:pt x="1240" y="1566"/>
                    <a:pt x="1240" y="1435"/>
                    <a:pt x="1305" y="1305"/>
                  </a:cubicBezTo>
                  <a:cubicBezTo>
                    <a:pt x="1305" y="1240"/>
                    <a:pt x="1371" y="1109"/>
                    <a:pt x="1305" y="979"/>
                  </a:cubicBezTo>
                  <a:cubicBezTo>
                    <a:pt x="1305" y="848"/>
                    <a:pt x="1305" y="718"/>
                    <a:pt x="1305" y="652"/>
                  </a:cubicBezTo>
                  <a:cubicBezTo>
                    <a:pt x="1240" y="522"/>
                    <a:pt x="1175" y="457"/>
                    <a:pt x="1175" y="326"/>
                  </a:cubicBezTo>
                  <a:cubicBezTo>
                    <a:pt x="1110" y="261"/>
                    <a:pt x="1044" y="196"/>
                    <a:pt x="979" y="131"/>
                  </a:cubicBezTo>
                  <a:cubicBezTo>
                    <a:pt x="914" y="65"/>
                    <a:pt x="914" y="65"/>
                    <a:pt x="8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2"/>
            <p:cNvSpPr/>
            <p:nvPr/>
          </p:nvSpPr>
          <p:spPr>
            <a:xfrm>
              <a:off x="2654425" y="1047875"/>
              <a:ext cx="2771075" cy="1677525"/>
            </a:xfrm>
            <a:custGeom>
              <a:avLst/>
              <a:gdLst/>
              <a:ahLst/>
              <a:cxnLst/>
              <a:rect l="l" t="t" r="r" b="b"/>
              <a:pathLst>
                <a:path w="110843" h="67101" extrusionOk="0">
                  <a:moveTo>
                    <a:pt x="65179" y="0"/>
                  </a:moveTo>
                  <a:cubicBezTo>
                    <a:pt x="42764" y="0"/>
                    <a:pt x="18006" y="9147"/>
                    <a:pt x="1" y="36046"/>
                  </a:cubicBezTo>
                  <a:lnTo>
                    <a:pt x="12331" y="61816"/>
                  </a:lnTo>
                  <a:cubicBezTo>
                    <a:pt x="15463" y="62208"/>
                    <a:pt x="18920" y="63839"/>
                    <a:pt x="21856" y="66448"/>
                  </a:cubicBezTo>
                  <a:cubicBezTo>
                    <a:pt x="22117" y="66644"/>
                    <a:pt x="22378" y="66905"/>
                    <a:pt x="22574" y="67101"/>
                  </a:cubicBezTo>
                  <a:lnTo>
                    <a:pt x="20486" y="58163"/>
                  </a:lnTo>
                  <a:lnTo>
                    <a:pt x="20486" y="58163"/>
                  </a:lnTo>
                  <a:cubicBezTo>
                    <a:pt x="20486" y="58163"/>
                    <a:pt x="23399" y="58765"/>
                    <a:pt x="28329" y="58765"/>
                  </a:cubicBezTo>
                  <a:cubicBezTo>
                    <a:pt x="36682" y="58765"/>
                    <a:pt x="50826" y="57037"/>
                    <a:pt x="66415" y="47724"/>
                  </a:cubicBezTo>
                  <a:cubicBezTo>
                    <a:pt x="91271" y="32915"/>
                    <a:pt x="87096" y="13605"/>
                    <a:pt x="87096" y="13604"/>
                  </a:cubicBezTo>
                  <a:lnTo>
                    <a:pt x="87096" y="13604"/>
                  </a:lnTo>
                  <a:cubicBezTo>
                    <a:pt x="87096" y="13604"/>
                    <a:pt x="96432" y="20960"/>
                    <a:pt x="104000" y="20960"/>
                  </a:cubicBezTo>
                  <a:cubicBezTo>
                    <a:pt x="105334" y="20960"/>
                    <a:pt x="106613" y="20731"/>
                    <a:pt x="107777" y="20193"/>
                  </a:cubicBezTo>
                  <a:cubicBezTo>
                    <a:pt x="110647" y="18888"/>
                    <a:pt x="110843" y="16148"/>
                    <a:pt x="109995" y="13278"/>
                  </a:cubicBezTo>
                  <a:cubicBezTo>
                    <a:pt x="99728" y="5919"/>
                    <a:pt x="83211" y="0"/>
                    <a:pt x="65179" y="0"/>
                  </a:cubicBezTo>
                  <a:close/>
                </a:path>
              </a:pathLst>
            </a:custGeom>
            <a:solidFill>
              <a:srgbClr val="EA9A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2"/>
            <p:cNvSpPr/>
            <p:nvPr/>
          </p:nvSpPr>
          <p:spPr>
            <a:xfrm>
              <a:off x="2616925" y="1029150"/>
              <a:ext cx="1898500" cy="1564150"/>
            </a:xfrm>
            <a:custGeom>
              <a:avLst/>
              <a:gdLst/>
              <a:ahLst/>
              <a:cxnLst/>
              <a:rect l="l" t="t" r="r" b="b"/>
              <a:pathLst>
                <a:path w="75940" h="62566" extrusionOk="0">
                  <a:moveTo>
                    <a:pt x="59499" y="0"/>
                  </a:moveTo>
                  <a:lnTo>
                    <a:pt x="56693" y="66"/>
                  </a:lnTo>
                  <a:cubicBezTo>
                    <a:pt x="55780" y="66"/>
                    <a:pt x="54867" y="66"/>
                    <a:pt x="53953" y="196"/>
                  </a:cubicBezTo>
                  <a:lnTo>
                    <a:pt x="51148" y="522"/>
                  </a:lnTo>
                  <a:cubicBezTo>
                    <a:pt x="50235" y="587"/>
                    <a:pt x="49321" y="653"/>
                    <a:pt x="48408" y="848"/>
                  </a:cubicBezTo>
                  <a:lnTo>
                    <a:pt x="45668" y="1436"/>
                  </a:lnTo>
                  <a:cubicBezTo>
                    <a:pt x="44755" y="1566"/>
                    <a:pt x="43841" y="1762"/>
                    <a:pt x="42928" y="2023"/>
                  </a:cubicBezTo>
                  <a:lnTo>
                    <a:pt x="40253" y="2806"/>
                  </a:lnTo>
                  <a:cubicBezTo>
                    <a:pt x="39796" y="2936"/>
                    <a:pt x="39340" y="3067"/>
                    <a:pt x="38948" y="3197"/>
                  </a:cubicBezTo>
                  <a:lnTo>
                    <a:pt x="37578" y="3719"/>
                  </a:lnTo>
                  <a:lnTo>
                    <a:pt x="34969" y="4698"/>
                  </a:lnTo>
                  <a:lnTo>
                    <a:pt x="34316" y="4958"/>
                  </a:lnTo>
                  <a:lnTo>
                    <a:pt x="33664" y="5285"/>
                  </a:lnTo>
                  <a:lnTo>
                    <a:pt x="32424" y="5872"/>
                  </a:lnTo>
                  <a:lnTo>
                    <a:pt x="29880" y="7046"/>
                  </a:lnTo>
                  <a:lnTo>
                    <a:pt x="27466" y="8481"/>
                  </a:lnTo>
                  <a:cubicBezTo>
                    <a:pt x="25835" y="9330"/>
                    <a:pt x="24269" y="10439"/>
                    <a:pt x="22704" y="11482"/>
                  </a:cubicBezTo>
                  <a:cubicBezTo>
                    <a:pt x="21921" y="11939"/>
                    <a:pt x="21203" y="12526"/>
                    <a:pt x="20485" y="13113"/>
                  </a:cubicBezTo>
                  <a:lnTo>
                    <a:pt x="18267" y="14810"/>
                  </a:lnTo>
                  <a:lnTo>
                    <a:pt x="16180" y="16702"/>
                  </a:lnTo>
                  <a:cubicBezTo>
                    <a:pt x="15462" y="17289"/>
                    <a:pt x="14744" y="17941"/>
                    <a:pt x="14092" y="18594"/>
                  </a:cubicBezTo>
                  <a:lnTo>
                    <a:pt x="12135" y="20551"/>
                  </a:lnTo>
                  <a:cubicBezTo>
                    <a:pt x="11482" y="21203"/>
                    <a:pt x="10830" y="21921"/>
                    <a:pt x="10243" y="22573"/>
                  </a:cubicBezTo>
                  <a:cubicBezTo>
                    <a:pt x="8938" y="23943"/>
                    <a:pt x="7829" y="25444"/>
                    <a:pt x="6655" y="26879"/>
                  </a:cubicBezTo>
                  <a:cubicBezTo>
                    <a:pt x="5546" y="28380"/>
                    <a:pt x="4371" y="29815"/>
                    <a:pt x="3393" y="31381"/>
                  </a:cubicBezTo>
                  <a:cubicBezTo>
                    <a:pt x="2284" y="32881"/>
                    <a:pt x="1370" y="34512"/>
                    <a:pt x="392" y="36078"/>
                  </a:cubicBezTo>
                  <a:lnTo>
                    <a:pt x="0" y="36730"/>
                  </a:lnTo>
                  <a:lnTo>
                    <a:pt x="326" y="37317"/>
                  </a:lnTo>
                  <a:cubicBezTo>
                    <a:pt x="1435" y="39470"/>
                    <a:pt x="2479" y="41558"/>
                    <a:pt x="3588" y="43711"/>
                  </a:cubicBezTo>
                  <a:lnTo>
                    <a:pt x="6916" y="50039"/>
                  </a:lnTo>
                  <a:cubicBezTo>
                    <a:pt x="8090" y="52127"/>
                    <a:pt x="9199" y="54214"/>
                    <a:pt x="10308" y="56302"/>
                  </a:cubicBezTo>
                  <a:cubicBezTo>
                    <a:pt x="11482" y="58390"/>
                    <a:pt x="12591" y="60477"/>
                    <a:pt x="13831" y="62565"/>
                  </a:cubicBezTo>
                  <a:cubicBezTo>
                    <a:pt x="12918" y="60347"/>
                    <a:pt x="12070" y="58129"/>
                    <a:pt x="11156" y="55911"/>
                  </a:cubicBezTo>
                  <a:cubicBezTo>
                    <a:pt x="10243" y="53693"/>
                    <a:pt x="9329" y="51540"/>
                    <a:pt x="8416" y="49322"/>
                  </a:cubicBezTo>
                  <a:lnTo>
                    <a:pt x="5546" y="42732"/>
                  </a:lnTo>
                  <a:cubicBezTo>
                    <a:pt x="4730" y="40810"/>
                    <a:pt x="3862" y="38835"/>
                    <a:pt x="2989" y="36902"/>
                  </a:cubicBezTo>
                  <a:lnTo>
                    <a:pt x="2989" y="36902"/>
                  </a:lnTo>
                  <a:cubicBezTo>
                    <a:pt x="3894" y="35597"/>
                    <a:pt x="4767" y="34337"/>
                    <a:pt x="5741" y="33077"/>
                  </a:cubicBezTo>
                  <a:cubicBezTo>
                    <a:pt x="6785" y="31576"/>
                    <a:pt x="7894" y="30206"/>
                    <a:pt x="9003" y="28771"/>
                  </a:cubicBezTo>
                  <a:cubicBezTo>
                    <a:pt x="10178" y="27466"/>
                    <a:pt x="11352" y="26031"/>
                    <a:pt x="12591" y="24791"/>
                  </a:cubicBezTo>
                  <a:cubicBezTo>
                    <a:pt x="13244" y="24139"/>
                    <a:pt x="13831" y="23487"/>
                    <a:pt x="14418" y="22834"/>
                  </a:cubicBezTo>
                  <a:lnTo>
                    <a:pt x="16375" y="20942"/>
                  </a:lnTo>
                  <a:cubicBezTo>
                    <a:pt x="17028" y="20355"/>
                    <a:pt x="17680" y="19768"/>
                    <a:pt x="18333" y="19181"/>
                  </a:cubicBezTo>
                  <a:lnTo>
                    <a:pt x="20355" y="17419"/>
                  </a:lnTo>
                  <a:lnTo>
                    <a:pt x="22508" y="15788"/>
                  </a:lnTo>
                  <a:cubicBezTo>
                    <a:pt x="23226" y="15266"/>
                    <a:pt x="23878" y="14679"/>
                    <a:pt x="24661" y="14223"/>
                  </a:cubicBezTo>
                  <a:cubicBezTo>
                    <a:pt x="26096" y="13179"/>
                    <a:pt x="27531" y="12135"/>
                    <a:pt x="29097" y="11287"/>
                  </a:cubicBezTo>
                  <a:lnTo>
                    <a:pt x="31446" y="9917"/>
                  </a:lnTo>
                  <a:lnTo>
                    <a:pt x="33794" y="8742"/>
                  </a:lnTo>
                  <a:lnTo>
                    <a:pt x="35034" y="8155"/>
                  </a:lnTo>
                  <a:lnTo>
                    <a:pt x="35621" y="7829"/>
                  </a:lnTo>
                  <a:lnTo>
                    <a:pt x="36208" y="7568"/>
                  </a:lnTo>
                  <a:lnTo>
                    <a:pt x="38687" y="6524"/>
                  </a:lnTo>
                  <a:lnTo>
                    <a:pt x="39927" y="6002"/>
                  </a:lnTo>
                  <a:cubicBezTo>
                    <a:pt x="40318" y="5872"/>
                    <a:pt x="40775" y="5741"/>
                    <a:pt x="41166" y="5611"/>
                  </a:cubicBezTo>
                  <a:lnTo>
                    <a:pt x="43711" y="4763"/>
                  </a:lnTo>
                  <a:cubicBezTo>
                    <a:pt x="44559" y="4437"/>
                    <a:pt x="45407" y="4241"/>
                    <a:pt x="46320" y="4045"/>
                  </a:cubicBezTo>
                  <a:lnTo>
                    <a:pt x="48930" y="3393"/>
                  </a:lnTo>
                  <a:cubicBezTo>
                    <a:pt x="49778" y="3132"/>
                    <a:pt x="50626" y="3001"/>
                    <a:pt x="51540" y="2871"/>
                  </a:cubicBezTo>
                  <a:lnTo>
                    <a:pt x="54214" y="2414"/>
                  </a:lnTo>
                  <a:cubicBezTo>
                    <a:pt x="55062" y="2218"/>
                    <a:pt x="55976" y="2153"/>
                    <a:pt x="56889" y="2088"/>
                  </a:cubicBezTo>
                  <a:lnTo>
                    <a:pt x="59564" y="1827"/>
                  </a:lnTo>
                  <a:cubicBezTo>
                    <a:pt x="60021" y="1762"/>
                    <a:pt x="60477" y="1697"/>
                    <a:pt x="60869" y="1697"/>
                  </a:cubicBezTo>
                  <a:lnTo>
                    <a:pt x="62239" y="1631"/>
                  </a:lnTo>
                  <a:lnTo>
                    <a:pt x="64979" y="1566"/>
                  </a:lnTo>
                  <a:cubicBezTo>
                    <a:pt x="66457" y="1513"/>
                    <a:pt x="67935" y="1418"/>
                    <a:pt x="69412" y="1418"/>
                  </a:cubicBezTo>
                  <a:cubicBezTo>
                    <a:pt x="69761" y="1418"/>
                    <a:pt x="70110" y="1423"/>
                    <a:pt x="70459" y="1436"/>
                  </a:cubicBezTo>
                  <a:cubicBezTo>
                    <a:pt x="72286" y="1501"/>
                    <a:pt x="74112" y="1501"/>
                    <a:pt x="75939" y="1501"/>
                  </a:cubicBezTo>
                  <a:cubicBezTo>
                    <a:pt x="74112" y="1240"/>
                    <a:pt x="72286" y="979"/>
                    <a:pt x="70459" y="718"/>
                  </a:cubicBezTo>
                  <a:cubicBezTo>
                    <a:pt x="68632" y="457"/>
                    <a:pt x="66806" y="392"/>
                    <a:pt x="65044" y="261"/>
                  </a:cubicBezTo>
                  <a:lnTo>
                    <a:pt x="62304" y="66"/>
                  </a:lnTo>
                  <a:lnTo>
                    <a:pt x="60934" y="0"/>
                  </a:lnTo>
                  <a:close/>
                </a:path>
              </a:pathLst>
            </a:custGeom>
            <a:solidFill>
              <a:srgbClr val="E8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2"/>
            <p:cNvSpPr/>
            <p:nvPr/>
          </p:nvSpPr>
          <p:spPr>
            <a:xfrm>
              <a:off x="2979000" y="1322725"/>
              <a:ext cx="1471175" cy="1115625"/>
            </a:xfrm>
            <a:custGeom>
              <a:avLst/>
              <a:gdLst/>
              <a:ahLst/>
              <a:cxnLst/>
              <a:rect l="l" t="t" r="r" b="b"/>
              <a:pathLst>
                <a:path w="58847" h="44625" extrusionOk="0">
                  <a:moveTo>
                    <a:pt x="58847" y="0"/>
                  </a:moveTo>
                  <a:cubicBezTo>
                    <a:pt x="58842" y="11"/>
                    <a:pt x="58320" y="1119"/>
                    <a:pt x="57346" y="3001"/>
                  </a:cubicBezTo>
                  <a:cubicBezTo>
                    <a:pt x="56889" y="3980"/>
                    <a:pt x="56302" y="5089"/>
                    <a:pt x="55650" y="6459"/>
                  </a:cubicBezTo>
                  <a:cubicBezTo>
                    <a:pt x="54997" y="7764"/>
                    <a:pt x="54084" y="9134"/>
                    <a:pt x="53171" y="10700"/>
                  </a:cubicBezTo>
                  <a:cubicBezTo>
                    <a:pt x="52714" y="11483"/>
                    <a:pt x="52257" y="12331"/>
                    <a:pt x="51735" y="13179"/>
                  </a:cubicBezTo>
                  <a:cubicBezTo>
                    <a:pt x="51148" y="13962"/>
                    <a:pt x="50561" y="14745"/>
                    <a:pt x="49974" y="15593"/>
                  </a:cubicBezTo>
                  <a:cubicBezTo>
                    <a:pt x="49322" y="16441"/>
                    <a:pt x="48734" y="17354"/>
                    <a:pt x="48082" y="18202"/>
                  </a:cubicBezTo>
                  <a:cubicBezTo>
                    <a:pt x="47430" y="19050"/>
                    <a:pt x="46647" y="19899"/>
                    <a:pt x="45929" y="20747"/>
                  </a:cubicBezTo>
                  <a:cubicBezTo>
                    <a:pt x="45211" y="21595"/>
                    <a:pt x="44494" y="22508"/>
                    <a:pt x="43646" y="23356"/>
                  </a:cubicBezTo>
                  <a:cubicBezTo>
                    <a:pt x="42863" y="24139"/>
                    <a:pt x="42015" y="24987"/>
                    <a:pt x="41167" y="25835"/>
                  </a:cubicBezTo>
                  <a:cubicBezTo>
                    <a:pt x="40710" y="26227"/>
                    <a:pt x="40319" y="26618"/>
                    <a:pt x="39862" y="27075"/>
                  </a:cubicBezTo>
                  <a:lnTo>
                    <a:pt x="38492" y="28184"/>
                  </a:lnTo>
                  <a:cubicBezTo>
                    <a:pt x="37578" y="28902"/>
                    <a:pt x="36665" y="29684"/>
                    <a:pt x="35686" y="30467"/>
                  </a:cubicBezTo>
                  <a:cubicBezTo>
                    <a:pt x="33729" y="31772"/>
                    <a:pt x="31772" y="33207"/>
                    <a:pt x="29684" y="34251"/>
                  </a:cubicBezTo>
                  <a:cubicBezTo>
                    <a:pt x="27662" y="35491"/>
                    <a:pt x="25509" y="36339"/>
                    <a:pt x="23487" y="37318"/>
                  </a:cubicBezTo>
                  <a:cubicBezTo>
                    <a:pt x="21399" y="38035"/>
                    <a:pt x="19377" y="38818"/>
                    <a:pt x="17419" y="39340"/>
                  </a:cubicBezTo>
                  <a:cubicBezTo>
                    <a:pt x="16897" y="39470"/>
                    <a:pt x="16441" y="39601"/>
                    <a:pt x="15984" y="39731"/>
                  </a:cubicBezTo>
                  <a:cubicBezTo>
                    <a:pt x="15462" y="39862"/>
                    <a:pt x="15006" y="39927"/>
                    <a:pt x="14549" y="39992"/>
                  </a:cubicBezTo>
                  <a:cubicBezTo>
                    <a:pt x="13570" y="40188"/>
                    <a:pt x="12657" y="40384"/>
                    <a:pt x="11809" y="40580"/>
                  </a:cubicBezTo>
                  <a:cubicBezTo>
                    <a:pt x="10047" y="40775"/>
                    <a:pt x="8416" y="41036"/>
                    <a:pt x="6981" y="41101"/>
                  </a:cubicBezTo>
                  <a:cubicBezTo>
                    <a:pt x="5546" y="41232"/>
                    <a:pt x="4306" y="41232"/>
                    <a:pt x="3328" y="41297"/>
                  </a:cubicBezTo>
                  <a:cubicBezTo>
                    <a:pt x="2284" y="41297"/>
                    <a:pt x="1436" y="41232"/>
                    <a:pt x="849" y="41232"/>
                  </a:cubicBezTo>
                  <a:lnTo>
                    <a:pt x="0" y="41232"/>
                  </a:lnTo>
                  <a:lnTo>
                    <a:pt x="0" y="44624"/>
                  </a:lnTo>
                  <a:cubicBezTo>
                    <a:pt x="0" y="44624"/>
                    <a:pt x="261" y="44559"/>
                    <a:pt x="849" y="44559"/>
                  </a:cubicBezTo>
                  <a:cubicBezTo>
                    <a:pt x="1436" y="44559"/>
                    <a:pt x="2219" y="44559"/>
                    <a:pt x="3328" y="44494"/>
                  </a:cubicBezTo>
                  <a:cubicBezTo>
                    <a:pt x="4437" y="44429"/>
                    <a:pt x="5807" y="44363"/>
                    <a:pt x="7307" y="44168"/>
                  </a:cubicBezTo>
                  <a:cubicBezTo>
                    <a:pt x="8808" y="44037"/>
                    <a:pt x="10504" y="43711"/>
                    <a:pt x="12331" y="43320"/>
                  </a:cubicBezTo>
                  <a:cubicBezTo>
                    <a:pt x="13244" y="43189"/>
                    <a:pt x="14157" y="42928"/>
                    <a:pt x="15136" y="42667"/>
                  </a:cubicBezTo>
                  <a:cubicBezTo>
                    <a:pt x="15658" y="42537"/>
                    <a:pt x="16180" y="42406"/>
                    <a:pt x="16637" y="42276"/>
                  </a:cubicBezTo>
                  <a:cubicBezTo>
                    <a:pt x="17158" y="42145"/>
                    <a:pt x="17615" y="41950"/>
                    <a:pt x="18137" y="41819"/>
                  </a:cubicBezTo>
                  <a:cubicBezTo>
                    <a:pt x="20225" y="41167"/>
                    <a:pt x="22247" y="40319"/>
                    <a:pt x="24400" y="39405"/>
                  </a:cubicBezTo>
                  <a:cubicBezTo>
                    <a:pt x="26488" y="38361"/>
                    <a:pt x="28706" y="37383"/>
                    <a:pt x="30728" y="36013"/>
                  </a:cubicBezTo>
                  <a:cubicBezTo>
                    <a:pt x="32816" y="34773"/>
                    <a:pt x="34773" y="33207"/>
                    <a:pt x="36730" y="31772"/>
                  </a:cubicBezTo>
                  <a:cubicBezTo>
                    <a:pt x="37709" y="30989"/>
                    <a:pt x="38557" y="30141"/>
                    <a:pt x="39470" y="29358"/>
                  </a:cubicBezTo>
                  <a:lnTo>
                    <a:pt x="40840" y="28119"/>
                  </a:lnTo>
                  <a:cubicBezTo>
                    <a:pt x="41297" y="27662"/>
                    <a:pt x="41689" y="27205"/>
                    <a:pt x="42145" y="26814"/>
                  </a:cubicBezTo>
                  <a:cubicBezTo>
                    <a:pt x="42928" y="25901"/>
                    <a:pt x="43776" y="25052"/>
                    <a:pt x="44559" y="24139"/>
                  </a:cubicBezTo>
                  <a:cubicBezTo>
                    <a:pt x="45407" y="23291"/>
                    <a:pt x="46060" y="22312"/>
                    <a:pt x="46777" y="21464"/>
                  </a:cubicBezTo>
                  <a:cubicBezTo>
                    <a:pt x="47495" y="20551"/>
                    <a:pt x="48147" y="19638"/>
                    <a:pt x="48865" y="18789"/>
                  </a:cubicBezTo>
                  <a:cubicBezTo>
                    <a:pt x="49452" y="17811"/>
                    <a:pt x="50039" y="16963"/>
                    <a:pt x="50626" y="16049"/>
                  </a:cubicBezTo>
                  <a:cubicBezTo>
                    <a:pt x="51148" y="15201"/>
                    <a:pt x="51735" y="14353"/>
                    <a:pt x="52257" y="13505"/>
                  </a:cubicBezTo>
                  <a:cubicBezTo>
                    <a:pt x="52779" y="12657"/>
                    <a:pt x="53171" y="11809"/>
                    <a:pt x="53627" y="10961"/>
                  </a:cubicBezTo>
                  <a:cubicBezTo>
                    <a:pt x="54476" y="9395"/>
                    <a:pt x="55324" y="7894"/>
                    <a:pt x="55976" y="6590"/>
                  </a:cubicBezTo>
                  <a:cubicBezTo>
                    <a:pt x="56563" y="5220"/>
                    <a:pt x="57085" y="4045"/>
                    <a:pt x="57477" y="3067"/>
                  </a:cubicBezTo>
                  <a:cubicBezTo>
                    <a:pt x="58321" y="1119"/>
                    <a:pt x="58842" y="11"/>
                    <a:pt x="58847" y="0"/>
                  </a:cubicBezTo>
                  <a:close/>
                </a:path>
              </a:pathLst>
            </a:custGeom>
            <a:solidFill>
              <a:srgbClr val="E8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2"/>
            <p:cNvSpPr/>
            <p:nvPr/>
          </p:nvSpPr>
          <p:spPr>
            <a:xfrm>
              <a:off x="3104575" y="1151475"/>
              <a:ext cx="766600" cy="1193900"/>
            </a:xfrm>
            <a:custGeom>
              <a:avLst/>
              <a:gdLst/>
              <a:ahLst/>
              <a:cxnLst/>
              <a:rect l="l" t="t" r="r" b="b"/>
              <a:pathLst>
                <a:path w="30664" h="47756" extrusionOk="0">
                  <a:moveTo>
                    <a:pt x="28902" y="0"/>
                  </a:moveTo>
                  <a:lnTo>
                    <a:pt x="27271" y="457"/>
                  </a:lnTo>
                  <a:cubicBezTo>
                    <a:pt x="27271" y="457"/>
                    <a:pt x="27597" y="1370"/>
                    <a:pt x="27989" y="3067"/>
                  </a:cubicBezTo>
                  <a:cubicBezTo>
                    <a:pt x="28380" y="4698"/>
                    <a:pt x="28837" y="7111"/>
                    <a:pt x="29098" y="10047"/>
                  </a:cubicBezTo>
                  <a:cubicBezTo>
                    <a:pt x="29228" y="11482"/>
                    <a:pt x="29359" y="13113"/>
                    <a:pt x="29293" y="14810"/>
                  </a:cubicBezTo>
                  <a:cubicBezTo>
                    <a:pt x="29293" y="16441"/>
                    <a:pt x="29228" y="18267"/>
                    <a:pt x="28967" y="20029"/>
                  </a:cubicBezTo>
                  <a:cubicBezTo>
                    <a:pt x="28837" y="20942"/>
                    <a:pt x="28641" y="21856"/>
                    <a:pt x="28445" y="22834"/>
                  </a:cubicBezTo>
                  <a:cubicBezTo>
                    <a:pt x="28250" y="23748"/>
                    <a:pt x="28054" y="24661"/>
                    <a:pt x="27728" y="25574"/>
                  </a:cubicBezTo>
                  <a:cubicBezTo>
                    <a:pt x="27206" y="27401"/>
                    <a:pt x="26423" y="29228"/>
                    <a:pt x="25510" y="30989"/>
                  </a:cubicBezTo>
                  <a:cubicBezTo>
                    <a:pt x="24531" y="32685"/>
                    <a:pt x="23487" y="34316"/>
                    <a:pt x="22248" y="35817"/>
                  </a:cubicBezTo>
                  <a:cubicBezTo>
                    <a:pt x="21921" y="36143"/>
                    <a:pt x="21595" y="36534"/>
                    <a:pt x="21269" y="36861"/>
                  </a:cubicBezTo>
                  <a:cubicBezTo>
                    <a:pt x="20943" y="37252"/>
                    <a:pt x="20617" y="37578"/>
                    <a:pt x="20290" y="37905"/>
                  </a:cubicBezTo>
                  <a:cubicBezTo>
                    <a:pt x="19638" y="38622"/>
                    <a:pt x="18855" y="39144"/>
                    <a:pt x="18203" y="39796"/>
                  </a:cubicBezTo>
                  <a:cubicBezTo>
                    <a:pt x="16767" y="40906"/>
                    <a:pt x="15267" y="41949"/>
                    <a:pt x="13766" y="42732"/>
                  </a:cubicBezTo>
                  <a:cubicBezTo>
                    <a:pt x="13375" y="42993"/>
                    <a:pt x="13049" y="43189"/>
                    <a:pt x="12657" y="43385"/>
                  </a:cubicBezTo>
                  <a:cubicBezTo>
                    <a:pt x="12331" y="43580"/>
                    <a:pt x="11940" y="43711"/>
                    <a:pt x="11614" y="43907"/>
                  </a:cubicBezTo>
                  <a:cubicBezTo>
                    <a:pt x="10831" y="44233"/>
                    <a:pt x="10178" y="44624"/>
                    <a:pt x="9461" y="44885"/>
                  </a:cubicBezTo>
                  <a:cubicBezTo>
                    <a:pt x="8091" y="45407"/>
                    <a:pt x="6851" y="45929"/>
                    <a:pt x="5677" y="46255"/>
                  </a:cubicBezTo>
                  <a:cubicBezTo>
                    <a:pt x="4502" y="46647"/>
                    <a:pt x="3524" y="46973"/>
                    <a:pt x="2676" y="47169"/>
                  </a:cubicBezTo>
                  <a:cubicBezTo>
                    <a:pt x="979" y="47560"/>
                    <a:pt x="1" y="47756"/>
                    <a:pt x="1" y="47756"/>
                  </a:cubicBezTo>
                  <a:cubicBezTo>
                    <a:pt x="1" y="47756"/>
                    <a:pt x="979" y="47560"/>
                    <a:pt x="2676" y="47234"/>
                  </a:cubicBezTo>
                  <a:cubicBezTo>
                    <a:pt x="3524" y="47038"/>
                    <a:pt x="4568" y="46777"/>
                    <a:pt x="5742" y="46386"/>
                  </a:cubicBezTo>
                  <a:cubicBezTo>
                    <a:pt x="6916" y="46125"/>
                    <a:pt x="8156" y="45668"/>
                    <a:pt x="9591" y="45146"/>
                  </a:cubicBezTo>
                  <a:cubicBezTo>
                    <a:pt x="10309" y="44885"/>
                    <a:pt x="10961" y="44559"/>
                    <a:pt x="11744" y="44233"/>
                  </a:cubicBezTo>
                  <a:cubicBezTo>
                    <a:pt x="12070" y="44037"/>
                    <a:pt x="12462" y="43907"/>
                    <a:pt x="12853" y="43711"/>
                  </a:cubicBezTo>
                  <a:cubicBezTo>
                    <a:pt x="13245" y="43515"/>
                    <a:pt x="13571" y="43319"/>
                    <a:pt x="13962" y="43124"/>
                  </a:cubicBezTo>
                  <a:cubicBezTo>
                    <a:pt x="15463" y="42276"/>
                    <a:pt x="17028" y="41297"/>
                    <a:pt x="18529" y="40188"/>
                  </a:cubicBezTo>
                  <a:cubicBezTo>
                    <a:pt x="19247" y="39601"/>
                    <a:pt x="20029" y="39014"/>
                    <a:pt x="20682" y="38361"/>
                  </a:cubicBezTo>
                  <a:cubicBezTo>
                    <a:pt x="21073" y="38035"/>
                    <a:pt x="21399" y="37709"/>
                    <a:pt x="21726" y="37317"/>
                  </a:cubicBezTo>
                  <a:cubicBezTo>
                    <a:pt x="22117" y="36991"/>
                    <a:pt x="22443" y="36600"/>
                    <a:pt x="22769" y="36274"/>
                  </a:cubicBezTo>
                  <a:cubicBezTo>
                    <a:pt x="24074" y="34773"/>
                    <a:pt x="25183" y="33077"/>
                    <a:pt x="26227" y="31381"/>
                  </a:cubicBezTo>
                  <a:cubicBezTo>
                    <a:pt x="27206" y="29619"/>
                    <a:pt x="28054" y="27792"/>
                    <a:pt x="28706" y="25900"/>
                  </a:cubicBezTo>
                  <a:cubicBezTo>
                    <a:pt x="29033" y="24922"/>
                    <a:pt x="29228" y="24008"/>
                    <a:pt x="29489" y="23030"/>
                  </a:cubicBezTo>
                  <a:cubicBezTo>
                    <a:pt x="29685" y="22117"/>
                    <a:pt x="29946" y="21138"/>
                    <a:pt x="30076" y="20225"/>
                  </a:cubicBezTo>
                  <a:cubicBezTo>
                    <a:pt x="30403" y="18333"/>
                    <a:pt x="30533" y="16506"/>
                    <a:pt x="30598" y="14810"/>
                  </a:cubicBezTo>
                  <a:cubicBezTo>
                    <a:pt x="30663" y="13048"/>
                    <a:pt x="30663" y="11417"/>
                    <a:pt x="30533" y="9917"/>
                  </a:cubicBezTo>
                  <a:cubicBezTo>
                    <a:pt x="30337" y="6916"/>
                    <a:pt x="29881" y="4437"/>
                    <a:pt x="29554" y="2675"/>
                  </a:cubicBezTo>
                  <a:cubicBezTo>
                    <a:pt x="29359" y="1827"/>
                    <a:pt x="29228" y="1175"/>
                    <a:pt x="29098" y="718"/>
                  </a:cubicBezTo>
                  <a:cubicBezTo>
                    <a:pt x="28967" y="196"/>
                    <a:pt x="28902" y="0"/>
                    <a:pt x="28902" y="0"/>
                  </a:cubicBezTo>
                  <a:close/>
                </a:path>
              </a:pathLst>
            </a:custGeom>
            <a:solidFill>
              <a:srgbClr val="E8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2"/>
            <p:cNvSpPr/>
            <p:nvPr/>
          </p:nvSpPr>
          <p:spPr>
            <a:xfrm>
              <a:off x="2858300" y="1280325"/>
              <a:ext cx="688300" cy="929675"/>
            </a:xfrm>
            <a:custGeom>
              <a:avLst/>
              <a:gdLst/>
              <a:ahLst/>
              <a:cxnLst/>
              <a:rect l="l" t="t" r="r" b="b"/>
              <a:pathLst>
                <a:path w="27532" h="37187" extrusionOk="0">
                  <a:moveTo>
                    <a:pt x="27271" y="0"/>
                  </a:moveTo>
                  <a:lnTo>
                    <a:pt x="23944" y="522"/>
                  </a:lnTo>
                  <a:cubicBezTo>
                    <a:pt x="23944" y="522"/>
                    <a:pt x="23944" y="653"/>
                    <a:pt x="24009" y="1044"/>
                  </a:cubicBezTo>
                  <a:cubicBezTo>
                    <a:pt x="24074" y="1370"/>
                    <a:pt x="24139" y="1892"/>
                    <a:pt x="24205" y="2545"/>
                  </a:cubicBezTo>
                  <a:cubicBezTo>
                    <a:pt x="24400" y="3915"/>
                    <a:pt x="24531" y="5807"/>
                    <a:pt x="24531" y="8155"/>
                  </a:cubicBezTo>
                  <a:cubicBezTo>
                    <a:pt x="24466" y="10504"/>
                    <a:pt x="24270" y="13244"/>
                    <a:pt x="23748" y="16049"/>
                  </a:cubicBezTo>
                  <a:cubicBezTo>
                    <a:pt x="23422" y="17484"/>
                    <a:pt x="23030" y="18985"/>
                    <a:pt x="22508" y="20420"/>
                  </a:cubicBezTo>
                  <a:cubicBezTo>
                    <a:pt x="22052" y="21855"/>
                    <a:pt x="21399" y="23291"/>
                    <a:pt x="20682" y="24596"/>
                  </a:cubicBezTo>
                  <a:cubicBezTo>
                    <a:pt x="19899" y="25966"/>
                    <a:pt x="18985" y="27270"/>
                    <a:pt x="18072" y="28445"/>
                  </a:cubicBezTo>
                  <a:cubicBezTo>
                    <a:pt x="17550" y="28967"/>
                    <a:pt x="17028" y="29554"/>
                    <a:pt x="16506" y="30076"/>
                  </a:cubicBezTo>
                  <a:cubicBezTo>
                    <a:pt x="15919" y="30598"/>
                    <a:pt x="15397" y="31120"/>
                    <a:pt x="14810" y="31576"/>
                  </a:cubicBezTo>
                  <a:cubicBezTo>
                    <a:pt x="14223" y="31968"/>
                    <a:pt x="13636" y="32490"/>
                    <a:pt x="13049" y="32816"/>
                  </a:cubicBezTo>
                  <a:cubicBezTo>
                    <a:pt x="12461" y="33207"/>
                    <a:pt x="11874" y="33599"/>
                    <a:pt x="11222" y="33860"/>
                  </a:cubicBezTo>
                  <a:cubicBezTo>
                    <a:pt x="10048" y="34512"/>
                    <a:pt x="8873" y="34969"/>
                    <a:pt x="7764" y="35425"/>
                  </a:cubicBezTo>
                  <a:cubicBezTo>
                    <a:pt x="7177" y="35621"/>
                    <a:pt x="6655" y="35752"/>
                    <a:pt x="6133" y="35947"/>
                  </a:cubicBezTo>
                  <a:cubicBezTo>
                    <a:pt x="5872" y="36013"/>
                    <a:pt x="5611" y="36078"/>
                    <a:pt x="5350" y="36208"/>
                  </a:cubicBezTo>
                  <a:cubicBezTo>
                    <a:pt x="5089" y="36208"/>
                    <a:pt x="4828" y="36273"/>
                    <a:pt x="4633" y="36339"/>
                  </a:cubicBezTo>
                  <a:cubicBezTo>
                    <a:pt x="3654" y="36534"/>
                    <a:pt x="2871" y="36795"/>
                    <a:pt x="2154" y="36861"/>
                  </a:cubicBezTo>
                  <a:cubicBezTo>
                    <a:pt x="784" y="37056"/>
                    <a:pt x="1" y="37187"/>
                    <a:pt x="1" y="37187"/>
                  </a:cubicBezTo>
                  <a:cubicBezTo>
                    <a:pt x="1" y="37187"/>
                    <a:pt x="784" y="37122"/>
                    <a:pt x="2154" y="36991"/>
                  </a:cubicBezTo>
                  <a:cubicBezTo>
                    <a:pt x="2871" y="36991"/>
                    <a:pt x="3719" y="36795"/>
                    <a:pt x="4698" y="36665"/>
                  </a:cubicBezTo>
                  <a:cubicBezTo>
                    <a:pt x="4894" y="36600"/>
                    <a:pt x="5155" y="36600"/>
                    <a:pt x="5416" y="36534"/>
                  </a:cubicBezTo>
                  <a:cubicBezTo>
                    <a:pt x="5677" y="36469"/>
                    <a:pt x="5937" y="36404"/>
                    <a:pt x="6198" y="36339"/>
                  </a:cubicBezTo>
                  <a:cubicBezTo>
                    <a:pt x="6720" y="36208"/>
                    <a:pt x="7308" y="36078"/>
                    <a:pt x="7895" y="35947"/>
                  </a:cubicBezTo>
                  <a:cubicBezTo>
                    <a:pt x="9069" y="35556"/>
                    <a:pt x="10309" y="35164"/>
                    <a:pt x="11613" y="34577"/>
                  </a:cubicBezTo>
                  <a:cubicBezTo>
                    <a:pt x="12266" y="34316"/>
                    <a:pt x="12853" y="33925"/>
                    <a:pt x="13505" y="33599"/>
                  </a:cubicBezTo>
                  <a:cubicBezTo>
                    <a:pt x="14158" y="33272"/>
                    <a:pt x="14810" y="32816"/>
                    <a:pt x="15397" y="32424"/>
                  </a:cubicBezTo>
                  <a:cubicBezTo>
                    <a:pt x="16115" y="32033"/>
                    <a:pt x="16637" y="31511"/>
                    <a:pt x="17289" y="30989"/>
                  </a:cubicBezTo>
                  <a:cubicBezTo>
                    <a:pt x="17876" y="30467"/>
                    <a:pt x="18463" y="29945"/>
                    <a:pt x="19051" y="29358"/>
                  </a:cubicBezTo>
                  <a:cubicBezTo>
                    <a:pt x="20160" y="28184"/>
                    <a:pt x="21204" y="26879"/>
                    <a:pt x="22117" y="25509"/>
                  </a:cubicBezTo>
                  <a:cubicBezTo>
                    <a:pt x="23030" y="24139"/>
                    <a:pt x="23748" y="22638"/>
                    <a:pt x="24400" y="21138"/>
                  </a:cubicBezTo>
                  <a:cubicBezTo>
                    <a:pt x="25053" y="19637"/>
                    <a:pt x="25575" y="18137"/>
                    <a:pt x="25966" y="16636"/>
                  </a:cubicBezTo>
                  <a:cubicBezTo>
                    <a:pt x="26749" y="13635"/>
                    <a:pt x="27140" y="10765"/>
                    <a:pt x="27336" y="8286"/>
                  </a:cubicBezTo>
                  <a:cubicBezTo>
                    <a:pt x="27532" y="5807"/>
                    <a:pt x="27532" y="3719"/>
                    <a:pt x="27401" y="2284"/>
                  </a:cubicBezTo>
                  <a:cubicBezTo>
                    <a:pt x="27401" y="1566"/>
                    <a:pt x="27336" y="979"/>
                    <a:pt x="27336" y="587"/>
                  </a:cubicBezTo>
                  <a:cubicBezTo>
                    <a:pt x="27271" y="196"/>
                    <a:pt x="27271" y="0"/>
                    <a:pt x="27271" y="0"/>
                  </a:cubicBezTo>
                  <a:close/>
                </a:path>
              </a:pathLst>
            </a:custGeom>
            <a:solidFill>
              <a:srgbClr val="E8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2"/>
            <p:cNvSpPr/>
            <p:nvPr/>
          </p:nvSpPr>
          <p:spPr>
            <a:xfrm>
              <a:off x="4756775" y="1228125"/>
              <a:ext cx="608375" cy="280975"/>
            </a:xfrm>
            <a:custGeom>
              <a:avLst/>
              <a:gdLst/>
              <a:ahLst/>
              <a:cxnLst/>
              <a:rect l="l" t="t" r="r" b="b"/>
              <a:pathLst>
                <a:path w="24335" h="11239" extrusionOk="0">
                  <a:moveTo>
                    <a:pt x="1044" y="1"/>
                  </a:moveTo>
                  <a:lnTo>
                    <a:pt x="1" y="1305"/>
                  </a:lnTo>
                  <a:cubicBezTo>
                    <a:pt x="1" y="1305"/>
                    <a:pt x="1566" y="2480"/>
                    <a:pt x="3980" y="4111"/>
                  </a:cubicBezTo>
                  <a:cubicBezTo>
                    <a:pt x="5155" y="4893"/>
                    <a:pt x="6590" y="5807"/>
                    <a:pt x="8156" y="6720"/>
                  </a:cubicBezTo>
                  <a:cubicBezTo>
                    <a:pt x="8938" y="7177"/>
                    <a:pt x="9721" y="7634"/>
                    <a:pt x="10569" y="8090"/>
                  </a:cubicBezTo>
                  <a:cubicBezTo>
                    <a:pt x="11418" y="8547"/>
                    <a:pt x="12331" y="8938"/>
                    <a:pt x="13179" y="9330"/>
                  </a:cubicBezTo>
                  <a:cubicBezTo>
                    <a:pt x="14092" y="9786"/>
                    <a:pt x="15006" y="10113"/>
                    <a:pt x="15854" y="10439"/>
                  </a:cubicBezTo>
                  <a:cubicBezTo>
                    <a:pt x="16767" y="10700"/>
                    <a:pt x="17681" y="10961"/>
                    <a:pt x="18594" y="11091"/>
                  </a:cubicBezTo>
                  <a:cubicBezTo>
                    <a:pt x="19051" y="11189"/>
                    <a:pt x="19507" y="11238"/>
                    <a:pt x="19956" y="11238"/>
                  </a:cubicBezTo>
                  <a:cubicBezTo>
                    <a:pt x="20404" y="11238"/>
                    <a:pt x="20845" y="11189"/>
                    <a:pt x="21269" y="11091"/>
                  </a:cubicBezTo>
                  <a:cubicBezTo>
                    <a:pt x="21464" y="11026"/>
                    <a:pt x="21660" y="11026"/>
                    <a:pt x="21856" y="10961"/>
                  </a:cubicBezTo>
                  <a:cubicBezTo>
                    <a:pt x="22052" y="10830"/>
                    <a:pt x="22247" y="10765"/>
                    <a:pt x="22443" y="10700"/>
                  </a:cubicBezTo>
                  <a:cubicBezTo>
                    <a:pt x="22639" y="10569"/>
                    <a:pt x="22769" y="10439"/>
                    <a:pt x="22900" y="10308"/>
                  </a:cubicBezTo>
                  <a:cubicBezTo>
                    <a:pt x="23095" y="10178"/>
                    <a:pt x="23226" y="10047"/>
                    <a:pt x="23291" y="9917"/>
                  </a:cubicBezTo>
                  <a:cubicBezTo>
                    <a:pt x="23422" y="9786"/>
                    <a:pt x="23552" y="9591"/>
                    <a:pt x="23617" y="9460"/>
                  </a:cubicBezTo>
                  <a:cubicBezTo>
                    <a:pt x="23748" y="9330"/>
                    <a:pt x="23813" y="9134"/>
                    <a:pt x="23878" y="9004"/>
                  </a:cubicBezTo>
                  <a:cubicBezTo>
                    <a:pt x="24009" y="8743"/>
                    <a:pt x="24074" y="8416"/>
                    <a:pt x="24139" y="8090"/>
                  </a:cubicBezTo>
                  <a:cubicBezTo>
                    <a:pt x="24270" y="7829"/>
                    <a:pt x="24270" y="7568"/>
                    <a:pt x="24270" y="7307"/>
                  </a:cubicBezTo>
                  <a:cubicBezTo>
                    <a:pt x="24335" y="7046"/>
                    <a:pt x="24335" y="6785"/>
                    <a:pt x="24335" y="6590"/>
                  </a:cubicBezTo>
                  <a:cubicBezTo>
                    <a:pt x="24335" y="5742"/>
                    <a:pt x="24335" y="5285"/>
                    <a:pt x="24335" y="5285"/>
                  </a:cubicBezTo>
                  <a:cubicBezTo>
                    <a:pt x="24335" y="5285"/>
                    <a:pt x="24335" y="5742"/>
                    <a:pt x="24270" y="6590"/>
                  </a:cubicBezTo>
                  <a:cubicBezTo>
                    <a:pt x="24270" y="6785"/>
                    <a:pt x="24205" y="7046"/>
                    <a:pt x="24205" y="7307"/>
                  </a:cubicBezTo>
                  <a:cubicBezTo>
                    <a:pt x="24139" y="7503"/>
                    <a:pt x="24139" y="7829"/>
                    <a:pt x="24009" y="8090"/>
                  </a:cubicBezTo>
                  <a:cubicBezTo>
                    <a:pt x="23944" y="8351"/>
                    <a:pt x="23878" y="8677"/>
                    <a:pt x="23683" y="8938"/>
                  </a:cubicBezTo>
                  <a:cubicBezTo>
                    <a:pt x="23617" y="9069"/>
                    <a:pt x="23552" y="9199"/>
                    <a:pt x="23422" y="9330"/>
                  </a:cubicBezTo>
                  <a:cubicBezTo>
                    <a:pt x="23356" y="9460"/>
                    <a:pt x="23226" y="9591"/>
                    <a:pt x="23095" y="9721"/>
                  </a:cubicBezTo>
                  <a:cubicBezTo>
                    <a:pt x="22639" y="10243"/>
                    <a:pt x="21986" y="10635"/>
                    <a:pt x="21203" y="10700"/>
                  </a:cubicBezTo>
                  <a:cubicBezTo>
                    <a:pt x="20926" y="10746"/>
                    <a:pt x="20641" y="10768"/>
                    <a:pt x="20350" y="10768"/>
                  </a:cubicBezTo>
                  <a:cubicBezTo>
                    <a:pt x="19820" y="10768"/>
                    <a:pt x="19272" y="10696"/>
                    <a:pt x="18724" y="10569"/>
                  </a:cubicBezTo>
                  <a:cubicBezTo>
                    <a:pt x="17876" y="10439"/>
                    <a:pt x="16963" y="10113"/>
                    <a:pt x="16115" y="9786"/>
                  </a:cubicBezTo>
                  <a:cubicBezTo>
                    <a:pt x="15267" y="9460"/>
                    <a:pt x="14419" y="9069"/>
                    <a:pt x="13570" y="8612"/>
                  </a:cubicBezTo>
                  <a:cubicBezTo>
                    <a:pt x="12722" y="8155"/>
                    <a:pt x="11874" y="7699"/>
                    <a:pt x="11091" y="7242"/>
                  </a:cubicBezTo>
                  <a:cubicBezTo>
                    <a:pt x="10308" y="6720"/>
                    <a:pt x="9526" y="6264"/>
                    <a:pt x="8743" y="5742"/>
                  </a:cubicBezTo>
                  <a:cubicBezTo>
                    <a:pt x="7307" y="4763"/>
                    <a:pt x="5937" y="3784"/>
                    <a:pt x="4763" y="2936"/>
                  </a:cubicBezTo>
                  <a:cubicBezTo>
                    <a:pt x="2480" y="1240"/>
                    <a:pt x="1044" y="1"/>
                    <a:pt x="1044" y="1"/>
                  </a:cubicBezTo>
                  <a:close/>
                </a:path>
              </a:pathLst>
            </a:custGeom>
            <a:solidFill>
              <a:srgbClr val="E8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2"/>
            <p:cNvSpPr/>
            <p:nvPr/>
          </p:nvSpPr>
          <p:spPr>
            <a:xfrm>
              <a:off x="4776350" y="1127000"/>
              <a:ext cx="512150" cy="277700"/>
            </a:xfrm>
            <a:custGeom>
              <a:avLst/>
              <a:gdLst/>
              <a:ahLst/>
              <a:cxnLst/>
              <a:rect l="l" t="t" r="r" b="b"/>
              <a:pathLst>
                <a:path w="20486" h="11108" extrusionOk="0">
                  <a:moveTo>
                    <a:pt x="1044" y="1"/>
                  </a:moveTo>
                  <a:lnTo>
                    <a:pt x="0" y="1305"/>
                  </a:lnTo>
                  <a:cubicBezTo>
                    <a:pt x="0" y="1305"/>
                    <a:pt x="1305" y="2284"/>
                    <a:pt x="3262" y="3719"/>
                  </a:cubicBezTo>
                  <a:cubicBezTo>
                    <a:pt x="5220" y="5089"/>
                    <a:pt x="7960" y="6916"/>
                    <a:pt x="10765" y="8482"/>
                  </a:cubicBezTo>
                  <a:cubicBezTo>
                    <a:pt x="12200" y="9265"/>
                    <a:pt x="13701" y="9982"/>
                    <a:pt x="15136" y="10504"/>
                  </a:cubicBezTo>
                  <a:cubicBezTo>
                    <a:pt x="15854" y="10765"/>
                    <a:pt x="16571" y="10961"/>
                    <a:pt x="17289" y="11026"/>
                  </a:cubicBezTo>
                  <a:cubicBezTo>
                    <a:pt x="17542" y="11077"/>
                    <a:pt x="17804" y="11108"/>
                    <a:pt x="18065" y="11108"/>
                  </a:cubicBezTo>
                  <a:cubicBezTo>
                    <a:pt x="18478" y="11108"/>
                    <a:pt x="18887" y="11030"/>
                    <a:pt x="19246" y="10830"/>
                  </a:cubicBezTo>
                  <a:cubicBezTo>
                    <a:pt x="19899" y="10569"/>
                    <a:pt x="20225" y="10048"/>
                    <a:pt x="20355" y="9526"/>
                  </a:cubicBezTo>
                  <a:cubicBezTo>
                    <a:pt x="20486" y="9069"/>
                    <a:pt x="20486" y="8612"/>
                    <a:pt x="20420" y="8286"/>
                  </a:cubicBezTo>
                  <a:cubicBezTo>
                    <a:pt x="20420" y="7895"/>
                    <a:pt x="20420" y="7634"/>
                    <a:pt x="20355" y="7438"/>
                  </a:cubicBezTo>
                  <a:cubicBezTo>
                    <a:pt x="20355" y="7634"/>
                    <a:pt x="20355" y="7895"/>
                    <a:pt x="20355" y="8286"/>
                  </a:cubicBezTo>
                  <a:cubicBezTo>
                    <a:pt x="20355" y="8612"/>
                    <a:pt x="20355" y="9069"/>
                    <a:pt x="20160" y="9526"/>
                  </a:cubicBezTo>
                  <a:cubicBezTo>
                    <a:pt x="20029" y="9917"/>
                    <a:pt x="19703" y="10439"/>
                    <a:pt x="19181" y="10635"/>
                  </a:cubicBezTo>
                  <a:cubicBezTo>
                    <a:pt x="18945" y="10723"/>
                    <a:pt x="18683" y="10758"/>
                    <a:pt x="18406" y="10758"/>
                  </a:cubicBezTo>
                  <a:cubicBezTo>
                    <a:pt x="18070" y="10758"/>
                    <a:pt x="17712" y="10706"/>
                    <a:pt x="17354" y="10635"/>
                  </a:cubicBezTo>
                  <a:cubicBezTo>
                    <a:pt x="16702" y="10504"/>
                    <a:pt x="15984" y="10309"/>
                    <a:pt x="15332" y="9982"/>
                  </a:cubicBezTo>
                  <a:cubicBezTo>
                    <a:pt x="13962" y="9395"/>
                    <a:pt x="12592" y="8612"/>
                    <a:pt x="11222" y="7764"/>
                  </a:cubicBezTo>
                  <a:cubicBezTo>
                    <a:pt x="8547" y="6003"/>
                    <a:pt x="6003" y="4046"/>
                    <a:pt x="4111" y="2545"/>
                  </a:cubicBezTo>
                  <a:cubicBezTo>
                    <a:pt x="2284" y="1044"/>
                    <a:pt x="1044" y="1"/>
                    <a:pt x="1044" y="1"/>
                  </a:cubicBezTo>
                  <a:close/>
                </a:path>
              </a:pathLst>
            </a:custGeom>
            <a:solidFill>
              <a:srgbClr val="E8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2"/>
            <p:cNvSpPr/>
            <p:nvPr/>
          </p:nvSpPr>
          <p:spPr>
            <a:xfrm>
              <a:off x="4570850" y="1296625"/>
              <a:ext cx="342525" cy="949275"/>
            </a:xfrm>
            <a:custGeom>
              <a:avLst/>
              <a:gdLst/>
              <a:ahLst/>
              <a:cxnLst/>
              <a:rect l="l" t="t" r="r" b="b"/>
              <a:pathLst>
                <a:path w="13701" h="37971" extrusionOk="0">
                  <a:moveTo>
                    <a:pt x="9264" y="1"/>
                  </a:moveTo>
                  <a:lnTo>
                    <a:pt x="7177" y="2610"/>
                  </a:lnTo>
                  <a:cubicBezTo>
                    <a:pt x="7177" y="2610"/>
                    <a:pt x="7307" y="2741"/>
                    <a:pt x="7438" y="2806"/>
                  </a:cubicBezTo>
                  <a:cubicBezTo>
                    <a:pt x="7503" y="2871"/>
                    <a:pt x="7633" y="3002"/>
                    <a:pt x="7764" y="3132"/>
                  </a:cubicBezTo>
                  <a:cubicBezTo>
                    <a:pt x="7894" y="3263"/>
                    <a:pt x="8025" y="3393"/>
                    <a:pt x="8220" y="3589"/>
                  </a:cubicBezTo>
                  <a:cubicBezTo>
                    <a:pt x="8351" y="3719"/>
                    <a:pt x="8547" y="3980"/>
                    <a:pt x="8677" y="4176"/>
                  </a:cubicBezTo>
                  <a:cubicBezTo>
                    <a:pt x="8873" y="4437"/>
                    <a:pt x="9069" y="4698"/>
                    <a:pt x="9264" y="4959"/>
                  </a:cubicBezTo>
                  <a:cubicBezTo>
                    <a:pt x="9460" y="5285"/>
                    <a:pt x="9591" y="5611"/>
                    <a:pt x="9786" y="5937"/>
                  </a:cubicBezTo>
                  <a:cubicBezTo>
                    <a:pt x="9851" y="6133"/>
                    <a:pt x="9982" y="6264"/>
                    <a:pt x="10047" y="6459"/>
                  </a:cubicBezTo>
                  <a:cubicBezTo>
                    <a:pt x="10112" y="6655"/>
                    <a:pt x="10178" y="6851"/>
                    <a:pt x="10243" y="7112"/>
                  </a:cubicBezTo>
                  <a:cubicBezTo>
                    <a:pt x="10634" y="7895"/>
                    <a:pt x="10765" y="8808"/>
                    <a:pt x="11026" y="9787"/>
                  </a:cubicBezTo>
                  <a:cubicBezTo>
                    <a:pt x="11091" y="10830"/>
                    <a:pt x="11287" y="11939"/>
                    <a:pt x="11156" y="13049"/>
                  </a:cubicBezTo>
                  <a:cubicBezTo>
                    <a:pt x="11091" y="13636"/>
                    <a:pt x="11156" y="14223"/>
                    <a:pt x="11026" y="14810"/>
                  </a:cubicBezTo>
                  <a:cubicBezTo>
                    <a:pt x="10961" y="15397"/>
                    <a:pt x="10895" y="15984"/>
                    <a:pt x="10765" y="16571"/>
                  </a:cubicBezTo>
                  <a:cubicBezTo>
                    <a:pt x="10700" y="16898"/>
                    <a:pt x="10700" y="17159"/>
                    <a:pt x="10634" y="17485"/>
                  </a:cubicBezTo>
                  <a:lnTo>
                    <a:pt x="10373" y="18398"/>
                  </a:lnTo>
                  <a:cubicBezTo>
                    <a:pt x="10178" y="18985"/>
                    <a:pt x="10047" y="19573"/>
                    <a:pt x="9851" y="20160"/>
                  </a:cubicBezTo>
                  <a:cubicBezTo>
                    <a:pt x="9721" y="20812"/>
                    <a:pt x="9460" y="21399"/>
                    <a:pt x="9199" y="21986"/>
                  </a:cubicBezTo>
                  <a:cubicBezTo>
                    <a:pt x="9003" y="22574"/>
                    <a:pt x="8742" y="23161"/>
                    <a:pt x="8547" y="23683"/>
                  </a:cubicBezTo>
                  <a:cubicBezTo>
                    <a:pt x="8351" y="24270"/>
                    <a:pt x="8025" y="24857"/>
                    <a:pt x="7764" y="25379"/>
                  </a:cubicBezTo>
                  <a:cubicBezTo>
                    <a:pt x="7503" y="25966"/>
                    <a:pt x="7242" y="26488"/>
                    <a:pt x="6981" y="27010"/>
                  </a:cubicBezTo>
                  <a:cubicBezTo>
                    <a:pt x="6655" y="27532"/>
                    <a:pt x="6459" y="28054"/>
                    <a:pt x="6133" y="28576"/>
                  </a:cubicBezTo>
                  <a:cubicBezTo>
                    <a:pt x="5872" y="29098"/>
                    <a:pt x="5546" y="29554"/>
                    <a:pt x="5285" y="30011"/>
                  </a:cubicBezTo>
                  <a:cubicBezTo>
                    <a:pt x="4698" y="30989"/>
                    <a:pt x="4176" y="31838"/>
                    <a:pt x="3654" y="32686"/>
                  </a:cubicBezTo>
                  <a:cubicBezTo>
                    <a:pt x="3132" y="33469"/>
                    <a:pt x="2610" y="34186"/>
                    <a:pt x="2153" y="34839"/>
                  </a:cubicBezTo>
                  <a:cubicBezTo>
                    <a:pt x="1697" y="35491"/>
                    <a:pt x="1305" y="36013"/>
                    <a:pt x="979" y="36470"/>
                  </a:cubicBezTo>
                  <a:cubicBezTo>
                    <a:pt x="326" y="37383"/>
                    <a:pt x="0" y="37970"/>
                    <a:pt x="0" y="37970"/>
                  </a:cubicBezTo>
                  <a:cubicBezTo>
                    <a:pt x="0" y="37970"/>
                    <a:pt x="392" y="37448"/>
                    <a:pt x="1109" y="36600"/>
                  </a:cubicBezTo>
                  <a:cubicBezTo>
                    <a:pt x="1501" y="36143"/>
                    <a:pt x="1892" y="35621"/>
                    <a:pt x="2414" y="35034"/>
                  </a:cubicBezTo>
                  <a:cubicBezTo>
                    <a:pt x="2936" y="34447"/>
                    <a:pt x="3523" y="33795"/>
                    <a:pt x="4110" y="33012"/>
                  </a:cubicBezTo>
                  <a:cubicBezTo>
                    <a:pt x="4698" y="32229"/>
                    <a:pt x="5285" y="31381"/>
                    <a:pt x="5937" y="30468"/>
                  </a:cubicBezTo>
                  <a:cubicBezTo>
                    <a:pt x="6263" y="30011"/>
                    <a:pt x="6590" y="29554"/>
                    <a:pt x="6916" y="29098"/>
                  </a:cubicBezTo>
                  <a:cubicBezTo>
                    <a:pt x="7242" y="28576"/>
                    <a:pt x="7568" y="28054"/>
                    <a:pt x="7894" y="27532"/>
                  </a:cubicBezTo>
                  <a:cubicBezTo>
                    <a:pt x="8220" y="27010"/>
                    <a:pt x="8547" y="26488"/>
                    <a:pt x="8873" y="25966"/>
                  </a:cubicBezTo>
                  <a:cubicBezTo>
                    <a:pt x="9199" y="25444"/>
                    <a:pt x="9525" y="24857"/>
                    <a:pt x="9786" y="24270"/>
                  </a:cubicBezTo>
                  <a:cubicBezTo>
                    <a:pt x="10047" y="23748"/>
                    <a:pt x="10373" y="23161"/>
                    <a:pt x="10634" y="22574"/>
                  </a:cubicBezTo>
                  <a:cubicBezTo>
                    <a:pt x="10895" y="21986"/>
                    <a:pt x="11222" y="21399"/>
                    <a:pt x="11417" y="20747"/>
                  </a:cubicBezTo>
                  <a:cubicBezTo>
                    <a:pt x="11678" y="20160"/>
                    <a:pt x="11874" y="19507"/>
                    <a:pt x="12135" y="18920"/>
                  </a:cubicBezTo>
                  <a:lnTo>
                    <a:pt x="12461" y="18007"/>
                  </a:lnTo>
                  <a:cubicBezTo>
                    <a:pt x="12592" y="17681"/>
                    <a:pt x="12657" y="17354"/>
                    <a:pt x="12722" y="17028"/>
                  </a:cubicBezTo>
                  <a:cubicBezTo>
                    <a:pt x="12853" y="16376"/>
                    <a:pt x="13048" y="15723"/>
                    <a:pt x="13179" y="15136"/>
                  </a:cubicBezTo>
                  <a:cubicBezTo>
                    <a:pt x="13309" y="14484"/>
                    <a:pt x="13374" y="13831"/>
                    <a:pt x="13440" y="13244"/>
                  </a:cubicBezTo>
                  <a:cubicBezTo>
                    <a:pt x="13701" y="11939"/>
                    <a:pt x="13570" y="10700"/>
                    <a:pt x="13570" y="9526"/>
                  </a:cubicBezTo>
                  <a:cubicBezTo>
                    <a:pt x="13374" y="8351"/>
                    <a:pt x="13309" y="7242"/>
                    <a:pt x="12983" y="6198"/>
                  </a:cubicBezTo>
                  <a:cubicBezTo>
                    <a:pt x="12853" y="5937"/>
                    <a:pt x="12787" y="5676"/>
                    <a:pt x="12722" y="5481"/>
                  </a:cubicBezTo>
                  <a:cubicBezTo>
                    <a:pt x="12657" y="5220"/>
                    <a:pt x="12592" y="4959"/>
                    <a:pt x="12461" y="4763"/>
                  </a:cubicBezTo>
                  <a:cubicBezTo>
                    <a:pt x="12265" y="4306"/>
                    <a:pt x="12135" y="3850"/>
                    <a:pt x="11939" y="3458"/>
                  </a:cubicBezTo>
                  <a:cubicBezTo>
                    <a:pt x="11678" y="3132"/>
                    <a:pt x="11482" y="2741"/>
                    <a:pt x="11287" y="2414"/>
                  </a:cubicBezTo>
                  <a:cubicBezTo>
                    <a:pt x="11091" y="2088"/>
                    <a:pt x="10895" y="1827"/>
                    <a:pt x="10700" y="1566"/>
                  </a:cubicBezTo>
                  <a:cubicBezTo>
                    <a:pt x="10504" y="1240"/>
                    <a:pt x="10308" y="1044"/>
                    <a:pt x="10178" y="849"/>
                  </a:cubicBezTo>
                  <a:cubicBezTo>
                    <a:pt x="9982" y="653"/>
                    <a:pt x="9851" y="523"/>
                    <a:pt x="9656" y="327"/>
                  </a:cubicBezTo>
                  <a:cubicBezTo>
                    <a:pt x="9395" y="66"/>
                    <a:pt x="9264" y="1"/>
                    <a:pt x="9264" y="1"/>
                  </a:cubicBezTo>
                  <a:close/>
                </a:path>
              </a:pathLst>
            </a:custGeom>
            <a:solidFill>
              <a:srgbClr val="E8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2"/>
            <p:cNvSpPr/>
            <p:nvPr/>
          </p:nvSpPr>
          <p:spPr>
            <a:xfrm>
              <a:off x="3177975" y="2686800"/>
              <a:ext cx="161500" cy="338700"/>
            </a:xfrm>
            <a:custGeom>
              <a:avLst/>
              <a:gdLst/>
              <a:ahLst/>
              <a:cxnLst/>
              <a:rect l="l" t="t" r="r" b="b"/>
              <a:pathLst>
                <a:path w="6460" h="13548" extrusionOk="0">
                  <a:moveTo>
                    <a:pt x="3589" y="9046"/>
                  </a:moveTo>
                  <a:cubicBezTo>
                    <a:pt x="3589" y="9046"/>
                    <a:pt x="3589" y="9046"/>
                    <a:pt x="3589" y="9046"/>
                  </a:cubicBezTo>
                  <a:cubicBezTo>
                    <a:pt x="3589" y="9111"/>
                    <a:pt x="3589" y="9177"/>
                    <a:pt x="3524" y="9242"/>
                  </a:cubicBezTo>
                  <a:cubicBezTo>
                    <a:pt x="3458" y="9372"/>
                    <a:pt x="3393" y="9438"/>
                    <a:pt x="3263" y="9568"/>
                  </a:cubicBezTo>
                  <a:cubicBezTo>
                    <a:pt x="3132" y="9633"/>
                    <a:pt x="3002" y="9699"/>
                    <a:pt x="2936" y="9699"/>
                  </a:cubicBezTo>
                  <a:lnTo>
                    <a:pt x="3002" y="9633"/>
                  </a:lnTo>
                  <a:cubicBezTo>
                    <a:pt x="3067" y="9503"/>
                    <a:pt x="3132" y="9372"/>
                    <a:pt x="3197" y="9307"/>
                  </a:cubicBezTo>
                  <a:cubicBezTo>
                    <a:pt x="3310" y="9194"/>
                    <a:pt x="3445" y="9103"/>
                    <a:pt x="3589" y="9046"/>
                  </a:cubicBezTo>
                  <a:close/>
                  <a:moveTo>
                    <a:pt x="268" y="0"/>
                  </a:moveTo>
                  <a:cubicBezTo>
                    <a:pt x="174" y="0"/>
                    <a:pt x="82" y="16"/>
                    <a:pt x="1" y="43"/>
                  </a:cubicBezTo>
                  <a:lnTo>
                    <a:pt x="1" y="108"/>
                  </a:lnTo>
                  <a:cubicBezTo>
                    <a:pt x="196" y="108"/>
                    <a:pt x="327" y="239"/>
                    <a:pt x="523" y="369"/>
                  </a:cubicBezTo>
                  <a:cubicBezTo>
                    <a:pt x="653" y="435"/>
                    <a:pt x="784" y="565"/>
                    <a:pt x="914" y="695"/>
                  </a:cubicBezTo>
                  <a:cubicBezTo>
                    <a:pt x="1044" y="891"/>
                    <a:pt x="1175" y="1022"/>
                    <a:pt x="1305" y="1152"/>
                  </a:cubicBezTo>
                  <a:cubicBezTo>
                    <a:pt x="1436" y="1348"/>
                    <a:pt x="1566" y="1478"/>
                    <a:pt x="1632" y="1674"/>
                  </a:cubicBezTo>
                  <a:lnTo>
                    <a:pt x="1762" y="1870"/>
                  </a:lnTo>
                  <a:lnTo>
                    <a:pt x="1893" y="2131"/>
                  </a:lnTo>
                  <a:cubicBezTo>
                    <a:pt x="1958" y="2326"/>
                    <a:pt x="2023" y="2457"/>
                    <a:pt x="2088" y="2653"/>
                  </a:cubicBezTo>
                  <a:cubicBezTo>
                    <a:pt x="2154" y="2848"/>
                    <a:pt x="2154" y="3044"/>
                    <a:pt x="2219" y="3240"/>
                  </a:cubicBezTo>
                  <a:cubicBezTo>
                    <a:pt x="2284" y="3370"/>
                    <a:pt x="2284" y="3566"/>
                    <a:pt x="2284" y="3762"/>
                  </a:cubicBezTo>
                  <a:lnTo>
                    <a:pt x="2349" y="4023"/>
                  </a:lnTo>
                  <a:lnTo>
                    <a:pt x="2349" y="4349"/>
                  </a:lnTo>
                  <a:cubicBezTo>
                    <a:pt x="2349" y="4545"/>
                    <a:pt x="2349" y="4740"/>
                    <a:pt x="2349" y="4871"/>
                  </a:cubicBezTo>
                  <a:cubicBezTo>
                    <a:pt x="2349" y="5067"/>
                    <a:pt x="2349" y="5262"/>
                    <a:pt x="2349" y="5458"/>
                  </a:cubicBezTo>
                  <a:cubicBezTo>
                    <a:pt x="2349" y="5654"/>
                    <a:pt x="2284" y="5849"/>
                    <a:pt x="2284" y="6045"/>
                  </a:cubicBezTo>
                  <a:lnTo>
                    <a:pt x="2284" y="6176"/>
                  </a:lnTo>
                  <a:lnTo>
                    <a:pt x="2219" y="6306"/>
                  </a:lnTo>
                  <a:cubicBezTo>
                    <a:pt x="2219" y="6371"/>
                    <a:pt x="2219" y="6437"/>
                    <a:pt x="2154" y="6502"/>
                  </a:cubicBezTo>
                  <a:cubicBezTo>
                    <a:pt x="2154" y="6698"/>
                    <a:pt x="2023" y="6828"/>
                    <a:pt x="1958" y="7024"/>
                  </a:cubicBezTo>
                  <a:lnTo>
                    <a:pt x="1697" y="7546"/>
                  </a:lnTo>
                  <a:cubicBezTo>
                    <a:pt x="1632" y="7741"/>
                    <a:pt x="1501" y="7937"/>
                    <a:pt x="1436" y="8198"/>
                  </a:cubicBezTo>
                  <a:lnTo>
                    <a:pt x="2284" y="8524"/>
                  </a:lnTo>
                  <a:cubicBezTo>
                    <a:pt x="2312" y="8468"/>
                    <a:pt x="2337" y="8411"/>
                    <a:pt x="2361" y="8355"/>
                  </a:cubicBezTo>
                  <a:lnTo>
                    <a:pt x="2361" y="8355"/>
                  </a:lnTo>
                  <a:cubicBezTo>
                    <a:pt x="2425" y="8240"/>
                    <a:pt x="2500" y="8137"/>
                    <a:pt x="2545" y="8002"/>
                  </a:cubicBezTo>
                  <a:lnTo>
                    <a:pt x="2871" y="7480"/>
                  </a:lnTo>
                  <a:cubicBezTo>
                    <a:pt x="2874" y="7471"/>
                    <a:pt x="2877" y="7462"/>
                    <a:pt x="2881" y="7453"/>
                  </a:cubicBezTo>
                  <a:lnTo>
                    <a:pt x="2881" y="7453"/>
                  </a:lnTo>
                  <a:cubicBezTo>
                    <a:pt x="2933" y="7409"/>
                    <a:pt x="2977" y="7375"/>
                    <a:pt x="3002" y="7350"/>
                  </a:cubicBezTo>
                  <a:cubicBezTo>
                    <a:pt x="3197" y="7350"/>
                    <a:pt x="3393" y="7415"/>
                    <a:pt x="3524" y="7611"/>
                  </a:cubicBezTo>
                  <a:cubicBezTo>
                    <a:pt x="3645" y="7854"/>
                    <a:pt x="3710" y="8098"/>
                    <a:pt x="3718" y="8394"/>
                  </a:cubicBezTo>
                  <a:lnTo>
                    <a:pt x="3718" y="8394"/>
                  </a:lnTo>
                  <a:cubicBezTo>
                    <a:pt x="3393" y="8525"/>
                    <a:pt x="3132" y="8720"/>
                    <a:pt x="2871" y="8981"/>
                  </a:cubicBezTo>
                  <a:cubicBezTo>
                    <a:pt x="2806" y="9177"/>
                    <a:pt x="2675" y="9307"/>
                    <a:pt x="2610" y="9503"/>
                  </a:cubicBezTo>
                  <a:lnTo>
                    <a:pt x="2610" y="9633"/>
                  </a:lnTo>
                  <a:cubicBezTo>
                    <a:pt x="2610" y="9699"/>
                    <a:pt x="2610" y="9699"/>
                    <a:pt x="2610" y="9764"/>
                  </a:cubicBezTo>
                  <a:cubicBezTo>
                    <a:pt x="2610" y="9829"/>
                    <a:pt x="2610" y="9894"/>
                    <a:pt x="2610" y="9894"/>
                  </a:cubicBezTo>
                  <a:cubicBezTo>
                    <a:pt x="2675" y="9960"/>
                    <a:pt x="2675" y="10025"/>
                    <a:pt x="2741" y="10025"/>
                  </a:cubicBezTo>
                  <a:lnTo>
                    <a:pt x="2936" y="10025"/>
                  </a:lnTo>
                  <a:cubicBezTo>
                    <a:pt x="3197" y="9960"/>
                    <a:pt x="3328" y="9894"/>
                    <a:pt x="3458" y="9764"/>
                  </a:cubicBezTo>
                  <a:cubicBezTo>
                    <a:pt x="3589" y="9699"/>
                    <a:pt x="3719" y="9568"/>
                    <a:pt x="3785" y="9438"/>
                  </a:cubicBezTo>
                  <a:cubicBezTo>
                    <a:pt x="3850" y="9372"/>
                    <a:pt x="3915" y="9242"/>
                    <a:pt x="3915" y="9177"/>
                  </a:cubicBezTo>
                  <a:cubicBezTo>
                    <a:pt x="3915" y="9120"/>
                    <a:pt x="3964" y="9064"/>
                    <a:pt x="3977" y="8965"/>
                  </a:cubicBezTo>
                  <a:lnTo>
                    <a:pt x="3977" y="8965"/>
                  </a:lnTo>
                  <a:cubicBezTo>
                    <a:pt x="4022" y="8946"/>
                    <a:pt x="4066" y="8916"/>
                    <a:pt x="4111" y="8916"/>
                  </a:cubicBezTo>
                  <a:lnTo>
                    <a:pt x="4502" y="8916"/>
                  </a:lnTo>
                  <a:cubicBezTo>
                    <a:pt x="4567" y="8981"/>
                    <a:pt x="4633" y="8981"/>
                    <a:pt x="4698" y="8981"/>
                  </a:cubicBezTo>
                  <a:cubicBezTo>
                    <a:pt x="4894" y="9046"/>
                    <a:pt x="5089" y="9177"/>
                    <a:pt x="5220" y="9307"/>
                  </a:cubicBezTo>
                  <a:cubicBezTo>
                    <a:pt x="5350" y="9503"/>
                    <a:pt x="5481" y="9699"/>
                    <a:pt x="5546" y="9960"/>
                  </a:cubicBezTo>
                  <a:cubicBezTo>
                    <a:pt x="5611" y="10220"/>
                    <a:pt x="5611" y="10481"/>
                    <a:pt x="5611" y="10742"/>
                  </a:cubicBezTo>
                  <a:cubicBezTo>
                    <a:pt x="5611" y="11003"/>
                    <a:pt x="5546" y="11330"/>
                    <a:pt x="5481" y="11591"/>
                  </a:cubicBezTo>
                  <a:cubicBezTo>
                    <a:pt x="5416" y="11851"/>
                    <a:pt x="5285" y="12112"/>
                    <a:pt x="5155" y="12373"/>
                  </a:cubicBezTo>
                  <a:cubicBezTo>
                    <a:pt x="5024" y="12569"/>
                    <a:pt x="4828" y="12830"/>
                    <a:pt x="4633" y="13026"/>
                  </a:cubicBezTo>
                  <a:cubicBezTo>
                    <a:pt x="4502" y="13091"/>
                    <a:pt x="4437" y="13156"/>
                    <a:pt x="4306" y="13221"/>
                  </a:cubicBezTo>
                  <a:cubicBezTo>
                    <a:pt x="4241" y="13287"/>
                    <a:pt x="4176" y="13287"/>
                    <a:pt x="4111" y="13352"/>
                  </a:cubicBezTo>
                  <a:cubicBezTo>
                    <a:pt x="4046" y="13352"/>
                    <a:pt x="3915" y="13352"/>
                    <a:pt x="3850" y="13417"/>
                  </a:cubicBezTo>
                  <a:lnTo>
                    <a:pt x="3850" y="13482"/>
                  </a:lnTo>
                  <a:cubicBezTo>
                    <a:pt x="3980" y="13482"/>
                    <a:pt x="4046" y="13548"/>
                    <a:pt x="4111" y="13548"/>
                  </a:cubicBezTo>
                  <a:cubicBezTo>
                    <a:pt x="4176" y="13548"/>
                    <a:pt x="4306" y="13548"/>
                    <a:pt x="4372" y="13482"/>
                  </a:cubicBezTo>
                  <a:cubicBezTo>
                    <a:pt x="4502" y="13482"/>
                    <a:pt x="4698" y="13417"/>
                    <a:pt x="4828" y="13352"/>
                  </a:cubicBezTo>
                  <a:cubicBezTo>
                    <a:pt x="5155" y="13156"/>
                    <a:pt x="5416" y="12961"/>
                    <a:pt x="5611" y="12700"/>
                  </a:cubicBezTo>
                  <a:cubicBezTo>
                    <a:pt x="6068" y="12178"/>
                    <a:pt x="6329" y="11525"/>
                    <a:pt x="6459" y="10808"/>
                  </a:cubicBezTo>
                  <a:cubicBezTo>
                    <a:pt x="6459" y="10481"/>
                    <a:pt x="6459" y="10090"/>
                    <a:pt x="6394" y="9764"/>
                  </a:cubicBezTo>
                  <a:cubicBezTo>
                    <a:pt x="6329" y="9372"/>
                    <a:pt x="6198" y="9046"/>
                    <a:pt x="5872" y="8720"/>
                  </a:cubicBezTo>
                  <a:cubicBezTo>
                    <a:pt x="5611" y="8459"/>
                    <a:pt x="5220" y="8263"/>
                    <a:pt x="4828" y="8198"/>
                  </a:cubicBezTo>
                  <a:lnTo>
                    <a:pt x="4306" y="8198"/>
                  </a:lnTo>
                  <a:cubicBezTo>
                    <a:pt x="4226" y="8238"/>
                    <a:pt x="4171" y="8254"/>
                    <a:pt x="4110" y="8260"/>
                  </a:cubicBezTo>
                  <a:lnTo>
                    <a:pt x="4110" y="8260"/>
                  </a:lnTo>
                  <a:cubicBezTo>
                    <a:pt x="4105" y="7997"/>
                    <a:pt x="4084" y="7727"/>
                    <a:pt x="3980" y="7415"/>
                  </a:cubicBezTo>
                  <a:cubicBezTo>
                    <a:pt x="3915" y="7219"/>
                    <a:pt x="3785" y="7089"/>
                    <a:pt x="3654" y="6958"/>
                  </a:cubicBezTo>
                  <a:cubicBezTo>
                    <a:pt x="3524" y="6893"/>
                    <a:pt x="3458" y="6828"/>
                    <a:pt x="3328" y="6763"/>
                  </a:cubicBezTo>
                  <a:lnTo>
                    <a:pt x="3263" y="6763"/>
                  </a:lnTo>
                  <a:cubicBezTo>
                    <a:pt x="3328" y="6763"/>
                    <a:pt x="3263" y="6698"/>
                    <a:pt x="3263" y="6698"/>
                  </a:cubicBezTo>
                  <a:lnTo>
                    <a:pt x="3225" y="6698"/>
                  </a:lnTo>
                  <a:cubicBezTo>
                    <a:pt x="3248" y="6644"/>
                    <a:pt x="3263" y="6598"/>
                    <a:pt x="3263" y="6567"/>
                  </a:cubicBezTo>
                  <a:lnTo>
                    <a:pt x="3328" y="6371"/>
                  </a:lnTo>
                  <a:lnTo>
                    <a:pt x="3328" y="6176"/>
                  </a:lnTo>
                  <a:cubicBezTo>
                    <a:pt x="3393" y="5980"/>
                    <a:pt x="3393" y="5784"/>
                    <a:pt x="3393" y="5588"/>
                  </a:cubicBezTo>
                  <a:cubicBezTo>
                    <a:pt x="3458" y="5327"/>
                    <a:pt x="3458" y="5132"/>
                    <a:pt x="3458" y="4871"/>
                  </a:cubicBezTo>
                  <a:cubicBezTo>
                    <a:pt x="3458" y="4675"/>
                    <a:pt x="3393" y="4479"/>
                    <a:pt x="3393" y="4218"/>
                  </a:cubicBezTo>
                  <a:cubicBezTo>
                    <a:pt x="3393" y="4153"/>
                    <a:pt x="3393" y="4023"/>
                    <a:pt x="3328" y="3892"/>
                  </a:cubicBezTo>
                  <a:lnTo>
                    <a:pt x="3328" y="3631"/>
                  </a:lnTo>
                  <a:cubicBezTo>
                    <a:pt x="3263" y="3370"/>
                    <a:pt x="3197" y="3175"/>
                    <a:pt x="3132" y="2979"/>
                  </a:cubicBezTo>
                  <a:cubicBezTo>
                    <a:pt x="3067" y="2783"/>
                    <a:pt x="3002" y="2522"/>
                    <a:pt x="2871" y="2326"/>
                  </a:cubicBezTo>
                  <a:cubicBezTo>
                    <a:pt x="2806" y="2131"/>
                    <a:pt x="2675" y="1935"/>
                    <a:pt x="2610" y="1739"/>
                  </a:cubicBezTo>
                  <a:lnTo>
                    <a:pt x="2415" y="1478"/>
                  </a:lnTo>
                  <a:lnTo>
                    <a:pt x="2154" y="1217"/>
                  </a:lnTo>
                  <a:cubicBezTo>
                    <a:pt x="2023" y="1087"/>
                    <a:pt x="1893" y="891"/>
                    <a:pt x="1697" y="761"/>
                  </a:cubicBezTo>
                  <a:cubicBezTo>
                    <a:pt x="1566" y="630"/>
                    <a:pt x="1371" y="500"/>
                    <a:pt x="1240" y="369"/>
                  </a:cubicBezTo>
                  <a:cubicBezTo>
                    <a:pt x="1044" y="239"/>
                    <a:pt x="849" y="174"/>
                    <a:pt x="653" y="108"/>
                  </a:cubicBezTo>
                  <a:cubicBezTo>
                    <a:pt x="538" y="32"/>
                    <a:pt x="401" y="0"/>
                    <a:pt x="268" y="0"/>
                  </a:cubicBezTo>
                  <a:close/>
                </a:path>
              </a:pathLst>
            </a:custGeom>
            <a:solidFill>
              <a:srgbClr val="D67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2"/>
            <p:cNvSpPr/>
            <p:nvPr/>
          </p:nvSpPr>
          <p:spPr>
            <a:xfrm>
              <a:off x="3786350" y="3136375"/>
              <a:ext cx="394725" cy="322975"/>
            </a:xfrm>
            <a:custGeom>
              <a:avLst/>
              <a:gdLst/>
              <a:ahLst/>
              <a:cxnLst/>
              <a:rect l="l" t="t" r="r" b="b"/>
              <a:pathLst>
                <a:path w="15789" h="12919" extrusionOk="0">
                  <a:moveTo>
                    <a:pt x="11482" y="1"/>
                  </a:moveTo>
                  <a:cubicBezTo>
                    <a:pt x="11482" y="1"/>
                    <a:pt x="1631" y="1241"/>
                    <a:pt x="522" y="7895"/>
                  </a:cubicBezTo>
                  <a:cubicBezTo>
                    <a:pt x="0" y="10961"/>
                    <a:pt x="2218" y="12331"/>
                    <a:pt x="4763" y="12918"/>
                  </a:cubicBezTo>
                  <a:lnTo>
                    <a:pt x="15788" y="7895"/>
                  </a:lnTo>
                  <a:cubicBezTo>
                    <a:pt x="12461" y="4698"/>
                    <a:pt x="11482" y="1"/>
                    <a:pt x="114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2"/>
            <p:cNvSpPr/>
            <p:nvPr/>
          </p:nvSpPr>
          <p:spPr>
            <a:xfrm>
              <a:off x="3845050" y="3235875"/>
              <a:ext cx="230000" cy="151700"/>
            </a:xfrm>
            <a:custGeom>
              <a:avLst/>
              <a:gdLst/>
              <a:ahLst/>
              <a:cxnLst/>
              <a:rect l="l" t="t" r="r" b="b"/>
              <a:pathLst>
                <a:path w="9200" h="6068" extrusionOk="0">
                  <a:moveTo>
                    <a:pt x="196" y="1"/>
                  </a:moveTo>
                  <a:lnTo>
                    <a:pt x="1" y="327"/>
                  </a:lnTo>
                  <a:lnTo>
                    <a:pt x="9004" y="6068"/>
                  </a:lnTo>
                  <a:lnTo>
                    <a:pt x="9199" y="5742"/>
                  </a:lnTo>
                  <a:lnTo>
                    <a:pt x="196" y="1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2"/>
            <p:cNvSpPr/>
            <p:nvPr/>
          </p:nvSpPr>
          <p:spPr>
            <a:xfrm>
              <a:off x="3794500" y="3152700"/>
              <a:ext cx="280550" cy="220200"/>
            </a:xfrm>
            <a:custGeom>
              <a:avLst/>
              <a:gdLst/>
              <a:ahLst/>
              <a:cxnLst/>
              <a:rect l="l" t="t" r="r" b="b"/>
              <a:pathLst>
                <a:path w="11222" h="8808" extrusionOk="0">
                  <a:moveTo>
                    <a:pt x="11026" y="0"/>
                  </a:moveTo>
                  <a:lnTo>
                    <a:pt x="0" y="8482"/>
                  </a:lnTo>
                  <a:lnTo>
                    <a:pt x="261" y="8808"/>
                  </a:lnTo>
                  <a:lnTo>
                    <a:pt x="11221" y="261"/>
                  </a:lnTo>
                  <a:lnTo>
                    <a:pt x="11026" y="0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2"/>
            <p:cNvSpPr/>
            <p:nvPr/>
          </p:nvSpPr>
          <p:spPr>
            <a:xfrm>
              <a:off x="3823850" y="3219575"/>
              <a:ext cx="270775" cy="205525"/>
            </a:xfrm>
            <a:custGeom>
              <a:avLst/>
              <a:gdLst/>
              <a:ahLst/>
              <a:cxnLst/>
              <a:rect l="l" t="t" r="r" b="b"/>
              <a:pathLst>
                <a:path w="10831" h="8221" extrusionOk="0">
                  <a:moveTo>
                    <a:pt x="10635" y="0"/>
                  </a:moveTo>
                  <a:lnTo>
                    <a:pt x="1" y="7959"/>
                  </a:lnTo>
                  <a:lnTo>
                    <a:pt x="196" y="8220"/>
                  </a:lnTo>
                  <a:lnTo>
                    <a:pt x="10830" y="261"/>
                  </a:lnTo>
                  <a:lnTo>
                    <a:pt x="10635" y="0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2"/>
            <p:cNvSpPr/>
            <p:nvPr/>
          </p:nvSpPr>
          <p:spPr>
            <a:xfrm>
              <a:off x="3858100" y="3291325"/>
              <a:ext cx="290350" cy="156600"/>
            </a:xfrm>
            <a:custGeom>
              <a:avLst/>
              <a:gdLst/>
              <a:ahLst/>
              <a:cxnLst/>
              <a:rect l="l" t="t" r="r" b="b"/>
              <a:pathLst>
                <a:path w="11614" h="6264" extrusionOk="0">
                  <a:moveTo>
                    <a:pt x="11483" y="1"/>
                  </a:moveTo>
                  <a:lnTo>
                    <a:pt x="1" y="5938"/>
                  </a:lnTo>
                  <a:lnTo>
                    <a:pt x="131" y="6264"/>
                  </a:lnTo>
                  <a:lnTo>
                    <a:pt x="11613" y="327"/>
                  </a:lnTo>
                  <a:lnTo>
                    <a:pt x="11483" y="1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2"/>
            <p:cNvSpPr/>
            <p:nvPr/>
          </p:nvSpPr>
          <p:spPr>
            <a:xfrm>
              <a:off x="3955950" y="2777575"/>
              <a:ext cx="686675" cy="322950"/>
            </a:xfrm>
            <a:custGeom>
              <a:avLst/>
              <a:gdLst/>
              <a:ahLst/>
              <a:cxnLst/>
              <a:rect l="l" t="t" r="r" b="b"/>
              <a:pathLst>
                <a:path w="27467" h="12918" extrusionOk="0">
                  <a:moveTo>
                    <a:pt x="13701" y="0"/>
                  </a:moveTo>
                  <a:cubicBezTo>
                    <a:pt x="6133" y="0"/>
                    <a:pt x="1" y="2871"/>
                    <a:pt x="1" y="6459"/>
                  </a:cubicBezTo>
                  <a:cubicBezTo>
                    <a:pt x="1" y="10047"/>
                    <a:pt x="6133" y="12918"/>
                    <a:pt x="13701" y="12918"/>
                  </a:cubicBezTo>
                  <a:cubicBezTo>
                    <a:pt x="21269" y="12918"/>
                    <a:pt x="27467" y="10047"/>
                    <a:pt x="27467" y="6459"/>
                  </a:cubicBezTo>
                  <a:cubicBezTo>
                    <a:pt x="27467" y="2871"/>
                    <a:pt x="21269" y="0"/>
                    <a:pt x="137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2"/>
            <p:cNvSpPr/>
            <p:nvPr/>
          </p:nvSpPr>
          <p:spPr>
            <a:xfrm>
              <a:off x="4769825" y="2800400"/>
              <a:ext cx="665475" cy="285450"/>
            </a:xfrm>
            <a:custGeom>
              <a:avLst/>
              <a:gdLst/>
              <a:ahLst/>
              <a:cxnLst/>
              <a:rect l="l" t="t" r="r" b="b"/>
              <a:pathLst>
                <a:path w="26619" h="11418" extrusionOk="0">
                  <a:moveTo>
                    <a:pt x="13309" y="1"/>
                  </a:moveTo>
                  <a:cubicBezTo>
                    <a:pt x="6003" y="1"/>
                    <a:pt x="1" y="2545"/>
                    <a:pt x="1" y="5742"/>
                  </a:cubicBezTo>
                  <a:cubicBezTo>
                    <a:pt x="1" y="8873"/>
                    <a:pt x="6003" y="11418"/>
                    <a:pt x="13309" y="11418"/>
                  </a:cubicBezTo>
                  <a:cubicBezTo>
                    <a:pt x="20681" y="11418"/>
                    <a:pt x="26618" y="8873"/>
                    <a:pt x="26618" y="5742"/>
                  </a:cubicBezTo>
                  <a:cubicBezTo>
                    <a:pt x="26618" y="2545"/>
                    <a:pt x="20681" y="1"/>
                    <a:pt x="133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2"/>
            <p:cNvSpPr/>
            <p:nvPr/>
          </p:nvSpPr>
          <p:spPr>
            <a:xfrm>
              <a:off x="4061975" y="2815075"/>
              <a:ext cx="239775" cy="241425"/>
            </a:xfrm>
            <a:custGeom>
              <a:avLst/>
              <a:gdLst/>
              <a:ahLst/>
              <a:cxnLst/>
              <a:rect l="l" t="t" r="r" b="b"/>
              <a:pathLst>
                <a:path w="9591" h="9657" extrusionOk="0">
                  <a:moveTo>
                    <a:pt x="4828" y="1"/>
                  </a:moveTo>
                  <a:cubicBezTo>
                    <a:pt x="2153" y="1"/>
                    <a:pt x="1" y="2154"/>
                    <a:pt x="1" y="4829"/>
                  </a:cubicBezTo>
                  <a:cubicBezTo>
                    <a:pt x="1" y="7503"/>
                    <a:pt x="2153" y="9656"/>
                    <a:pt x="4828" y="9656"/>
                  </a:cubicBezTo>
                  <a:cubicBezTo>
                    <a:pt x="7438" y="9656"/>
                    <a:pt x="9591" y="7503"/>
                    <a:pt x="9591" y="4829"/>
                  </a:cubicBezTo>
                  <a:cubicBezTo>
                    <a:pt x="9591" y="2154"/>
                    <a:pt x="7438" y="1"/>
                    <a:pt x="4828" y="1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2"/>
            <p:cNvSpPr/>
            <p:nvPr/>
          </p:nvSpPr>
          <p:spPr>
            <a:xfrm>
              <a:off x="4830175" y="2881950"/>
              <a:ext cx="216950" cy="150075"/>
            </a:xfrm>
            <a:custGeom>
              <a:avLst/>
              <a:gdLst/>
              <a:ahLst/>
              <a:cxnLst/>
              <a:rect l="l" t="t" r="r" b="b"/>
              <a:pathLst>
                <a:path w="8678" h="6003" extrusionOk="0">
                  <a:moveTo>
                    <a:pt x="8351" y="1"/>
                  </a:moveTo>
                  <a:lnTo>
                    <a:pt x="196" y="327"/>
                  </a:lnTo>
                  <a:cubicBezTo>
                    <a:pt x="66" y="783"/>
                    <a:pt x="0" y="1240"/>
                    <a:pt x="0" y="1697"/>
                  </a:cubicBezTo>
                  <a:cubicBezTo>
                    <a:pt x="0" y="4111"/>
                    <a:pt x="1958" y="6003"/>
                    <a:pt x="4306" y="6003"/>
                  </a:cubicBezTo>
                  <a:cubicBezTo>
                    <a:pt x="6720" y="6003"/>
                    <a:pt x="8677" y="4111"/>
                    <a:pt x="8677" y="1697"/>
                  </a:cubicBezTo>
                  <a:cubicBezTo>
                    <a:pt x="8677" y="1110"/>
                    <a:pt x="8547" y="523"/>
                    <a:pt x="8351" y="1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2"/>
            <p:cNvSpPr/>
            <p:nvPr/>
          </p:nvSpPr>
          <p:spPr>
            <a:xfrm>
              <a:off x="3955950" y="2777575"/>
              <a:ext cx="680150" cy="195750"/>
            </a:xfrm>
            <a:custGeom>
              <a:avLst/>
              <a:gdLst/>
              <a:ahLst/>
              <a:cxnLst/>
              <a:rect l="l" t="t" r="r" b="b"/>
              <a:pathLst>
                <a:path w="27206" h="7830" extrusionOk="0">
                  <a:moveTo>
                    <a:pt x="13701" y="0"/>
                  </a:moveTo>
                  <a:cubicBezTo>
                    <a:pt x="6133" y="0"/>
                    <a:pt x="1" y="2871"/>
                    <a:pt x="1" y="6459"/>
                  </a:cubicBezTo>
                  <a:cubicBezTo>
                    <a:pt x="1" y="6916"/>
                    <a:pt x="66" y="7372"/>
                    <a:pt x="262" y="7829"/>
                  </a:cubicBezTo>
                  <a:lnTo>
                    <a:pt x="27206" y="5219"/>
                  </a:lnTo>
                  <a:cubicBezTo>
                    <a:pt x="25901" y="2218"/>
                    <a:pt x="20356" y="0"/>
                    <a:pt x="137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2"/>
            <p:cNvSpPr/>
            <p:nvPr/>
          </p:nvSpPr>
          <p:spPr>
            <a:xfrm>
              <a:off x="4776350" y="2800400"/>
              <a:ext cx="658950" cy="156600"/>
            </a:xfrm>
            <a:custGeom>
              <a:avLst/>
              <a:gdLst/>
              <a:ahLst/>
              <a:cxnLst/>
              <a:rect l="l" t="t" r="r" b="b"/>
              <a:pathLst>
                <a:path w="26358" h="6264" extrusionOk="0">
                  <a:moveTo>
                    <a:pt x="13048" y="1"/>
                  </a:moveTo>
                  <a:cubicBezTo>
                    <a:pt x="6590" y="1"/>
                    <a:pt x="1175" y="2023"/>
                    <a:pt x="0" y="4633"/>
                  </a:cubicBezTo>
                  <a:lnTo>
                    <a:pt x="26357" y="6264"/>
                  </a:lnTo>
                  <a:cubicBezTo>
                    <a:pt x="26357" y="6068"/>
                    <a:pt x="26357" y="5872"/>
                    <a:pt x="26357" y="5742"/>
                  </a:cubicBezTo>
                  <a:cubicBezTo>
                    <a:pt x="26357" y="2545"/>
                    <a:pt x="20420" y="1"/>
                    <a:pt x="130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2"/>
            <p:cNvSpPr/>
            <p:nvPr/>
          </p:nvSpPr>
          <p:spPr>
            <a:xfrm>
              <a:off x="3934750" y="3107025"/>
              <a:ext cx="203900" cy="57125"/>
            </a:xfrm>
            <a:custGeom>
              <a:avLst/>
              <a:gdLst/>
              <a:ahLst/>
              <a:cxnLst/>
              <a:rect l="l" t="t" r="r" b="b"/>
              <a:pathLst>
                <a:path w="8156" h="2285" extrusionOk="0">
                  <a:moveTo>
                    <a:pt x="4046" y="1"/>
                  </a:moveTo>
                  <a:cubicBezTo>
                    <a:pt x="3785" y="1"/>
                    <a:pt x="3524" y="1"/>
                    <a:pt x="3263" y="66"/>
                  </a:cubicBezTo>
                  <a:cubicBezTo>
                    <a:pt x="3002" y="131"/>
                    <a:pt x="2741" y="131"/>
                    <a:pt x="2480" y="196"/>
                  </a:cubicBezTo>
                  <a:cubicBezTo>
                    <a:pt x="2284" y="262"/>
                    <a:pt x="2023" y="327"/>
                    <a:pt x="1828" y="392"/>
                  </a:cubicBezTo>
                  <a:cubicBezTo>
                    <a:pt x="1567" y="457"/>
                    <a:pt x="1371" y="523"/>
                    <a:pt x="1175" y="588"/>
                  </a:cubicBezTo>
                  <a:cubicBezTo>
                    <a:pt x="849" y="718"/>
                    <a:pt x="523" y="914"/>
                    <a:pt x="327" y="979"/>
                  </a:cubicBezTo>
                  <a:cubicBezTo>
                    <a:pt x="131" y="1110"/>
                    <a:pt x="1" y="1175"/>
                    <a:pt x="1" y="1175"/>
                  </a:cubicBezTo>
                  <a:cubicBezTo>
                    <a:pt x="1" y="1175"/>
                    <a:pt x="131" y="1110"/>
                    <a:pt x="327" y="1045"/>
                  </a:cubicBezTo>
                  <a:cubicBezTo>
                    <a:pt x="588" y="979"/>
                    <a:pt x="849" y="849"/>
                    <a:pt x="1240" y="784"/>
                  </a:cubicBezTo>
                  <a:cubicBezTo>
                    <a:pt x="1436" y="718"/>
                    <a:pt x="1632" y="653"/>
                    <a:pt x="1828" y="588"/>
                  </a:cubicBezTo>
                  <a:cubicBezTo>
                    <a:pt x="2089" y="588"/>
                    <a:pt x="2284" y="523"/>
                    <a:pt x="2545" y="523"/>
                  </a:cubicBezTo>
                  <a:cubicBezTo>
                    <a:pt x="2676" y="490"/>
                    <a:pt x="2790" y="490"/>
                    <a:pt x="2904" y="490"/>
                  </a:cubicBezTo>
                  <a:cubicBezTo>
                    <a:pt x="3018" y="490"/>
                    <a:pt x="3132" y="490"/>
                    <a:pt x="3263" y="457"/>
                  </a:cubicBezTo>
                  <a:cubicBezTo>
                    <a:pt x="3524" y="457"/>
                    <a:pt x="3785" y="523"/>
                    <a:pt x="4046" y="523"/>
                  </a:cubicBezTo>
                  <a:cubicBezTo>
                    <a:pt x="4502" y="588"/>
                    <a:pt x="5024" y="718"/>
                    <a:pt x="5416" y="849"/>
                  </a:cubicBezTo>
                  <a:cubicBezTo>
                    <a:pt x="5872" y="1045"/>
                    <a:pt x="6199" y="1305"/>
                    <a:pt x="6525" y="1501"/>
                  </a:cubicBezTo>
                  <a:cubicBezTo>
                    <a:pt x="6786" y="1697"/>
                    <a:pt x="7047" y="1893"/>
                    <a:pt x="7177" y="2023"/>
                  </a:cubicBezTo>
                  <a:cubicBezTo>
                    <a:pt x="7308" y="2219"/>
                    <a:pt x="7308" y="2284"/>
                    <a:pt x="7373" y="2284"/>
                  </a:cubicBezTo>
                  <a:lnTo>
                    <a:pt x="8142" y="1643"/>
                  </a:lnTo>
                  <a:lnTo>
                    <a:pt x="8142" y="1643"/>
                  </a:lnTo>
                  <a:cubicBezTo>
                    <a:pt x="8145" y="1644"/>
                    <a:pt x="8147" y="1645"/>
                    <a:pt x="8149" y="1645"/>
                  </a:cubicBezTo>
                  <a:cubicBezTo>
                    <a:pt x="8153" y="1645"/>
                    <a:pt x="8156" y="1641"/>
                    <a:pt x="8156" y="1632"/>
                  </a:cubicBezTo>
                  <a:lnTo>
                    <a:pt x="8156" y="1632"/>
                  </a:lnTo>
                  <a:lnTo>
                    <a:pt x="8142" y="1643"/>
                  </a:lnTo>
                  <a:lnTo>
                    <a:pt x="8142" y="1643"/>
                  </a:lnTo>
                  <a:cubicBezTo>
                    <a:pt x="8104" y="1625"/>
                    <a:pt x="7988" y="1477"/>
                    <a:pt x="7830" y="1371"/>
                  </a:cubicBezTo>
                  <a:cubicBezTo>
                    <a:pt x="7634" y="1175"/>
                    <a:pt x="7373" y="979"/>
                    <a:pt x="6981" y="784"/>
                  </a:cubicBezTo>
                  <a:cubicBezTo>
                    <a:pt x="6590" y="588"/>
                    <a:pt x="6199" y="327"/>
                    <a:pt x="5677" y="196"/>
                  </a:cubicBezTo>
                  <a:cubicBezTo>
                    <a:pt x="5155" y="66"/>
                    <a:pt x="4633" y="1"/>
                    <a:pt x="4046" y="1"/>
                  </a:cubicBezTo>
                  <a:close/>
                </a:path>
              </a:pathLst>
            </a:custGeom>
            <a:solidFill>
              <a:srgbClr val="131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2"/>
            <p:cNvSpPr/>
            <p:nvPr/>
          </p:nvSpPr>
          <p:spPr>
            <a:xfrm>
              <a:off x="4011425" y="2377325"/>
              <a:ext cx="544775" cy="264900"/>
            </a:xfrm>
            <a:custGeom>
              <a:avLst/>
              <a:gdLst/>
              <a:ahLst/>
              <a:cxnLst/>
              <a:rect l="l" t="t" r="r" b="b"/>
              <a:pathLst>
                <a:path w="21791" h="10596" extrusionOk="0">
                  <a:moveTo>
                    <a:pt x="13894" y="1"/>
                  </a:moveTo>
                  <a:cubicBezTo>
                    <a:pt x="13346" y="1"/>
                    <a:pt x="12773" y="61"/>
                    <a:pt x="12200" y="157"/>
                  </a:cubicBezTo>
                  <a:cubicBezTo>
                    <a:pt x="11482" y="287"/>
                    <a:pt x="10699" y="483"/>
                    <a:pt x="9917" y="744"/>
                  </a:cubicBezTo>
                  <a:cubicBezTo>
                    <a:pt x="8416" y="1266"/>
                    <a:pt x="6981" y="2049"/>
                    <a:pt x="5741" y="2897"/>
                  </a:cubicBezTo>
                  <a:cubicBezTo>
                    <a:pt x="4502" y="3745"/>
                    <a:pt x="3523" y="4659"/>
                    <a:pt x="2675" y="5507"/>
                  </a:cubicBezTo>
                  <a:cubicBezTo>
                    <a:pt x="1827" y="6355"/>
                    <a:pt x="1174" y="7138"/>
                    <a:pt x="718" y="7660"/>
                  </a:cubicBezTo>
                  <a:cubicBezTo>
                    <a:pt x="522" y="7986"/>
                    <a:pt x="326" y="8181"/>
                    <a:pt x="196" y="8377"/>
                  </a:cubicBezTo>
                  <a:cubicBezTo>
                    <a:pt x="65" y="8573"/>
                    <a:pt x="0" y="8638"/>
                    <a:pt x="0" y="8638"/>
                  </a:cubicBezTo>
                  <a:lnTo>
                    <a:pt x="3588" y="10595"/>
                  </a:lnTo>
                  <a:cubicBezTo>
                    <a:pt x="3588" y="10595"/>
                    <a:pt x="3588" y="10530"/>
                    <a:pt x="3654" y="10400"/>
                  </a:cubicBezTo>
                  <a:cubicBezTo>
                    <a:pt x="3719" y="10269"/>
                    <a:pt x="3784" y="10073"/>
                    <a:pt x="3980" y="9812"/>
                  </a:cubicBezTo>
                  <a:cubicBezTo>
                    <a:pt x="4241" y="9291"/>
                    <a:pt x="4632" y="8573"/>
                    <a:pt x="5219" y="7725"/>
                  </a:cubicBezTo>
                  <a:cubicBezTo>
                    <a:pt x="6394" y="6029"/>
                    <a:pt x="8286" y="3941"/>
                    <a:pt x="10765" y="2636"/>
                  </a:cubicBezTo>
                  <a:cubicBezTo>
                    <a:pt x="11352" y="2245"/>
                    <a:pt x="12004" y="1984"/>
                    <a:pt x="12591" y="1788"/>
                  </a:cubicBezTo>
                  <a:cubicBezTo>
                    <a:pt x="13244" y="1527"/>
                    <a:pt x="13896" y="1397"/>
                    <a:pt x="14549" y="1266"/>
                  </a:cubicBezTo>
                  <a:cubicBezTo>
                    <a:pt x="15201" y="1201"/>
                    <a:pt x="15853" y="1136"/>
                    <a:pt x="16506" y="1136"/>
                  </a:cubicBezTo>
                  <a:cubicBezTo>
                    <a:pt x="17093" y="1136"/>
                    <a:pt x="17680" y="1201"/>
                    <a:pt x="18202" y="1266"/>
                  </a:cubicBezTo>
                  <a:cubicBezTo>
                    <a:pt x="18789" y="1331"/>
                    <a:pt x="19246" y="1462"/>
                    <a:pt x="19702" y="1527"/>
                  </a:cubicBezTo>
                  <a:cubicBezTo>
                    <a:pt x="20094" y="1658"/>
                    <a:pt x="20485" y="1788"/>
                    <a:pt x="20812" y="1853"/>
                  </a:cubicBezTo>
                  <a:cubicBezTo>
                    <a:pt x="21399" y="2114"/>
                    <a:pt x="21790" y="2179"/>
                    <a:pt x="21790" y="2179"/>
                  </a:cubicBezTo>
                  <a:cubicBezTo>
                    <a:pt x="21790" y="2179"/>
                    <a:pt x="21464" y="2049"/>
                    <a:pt x="20877" y="1723"/>
                  </a:cubicBezTo>
                  <a:cubicBezTo>
                    <a:pt x="20616" y="1527"/>
                    <a:pt x="20224" y="1397"/>
                    <a:pt x="19833" y="1201"/>
                  </a:cubicBezTo>
                  <a:cubicBezTo>
                    <a:pt x="19376" y="1005"/>
                    <a:pt x="18920" y="875"/>
                    <a:pt x="18398" y="679"/>
                  </a:cubicBezTo>
                  <a:cubicBezTo>
                    <a:pt x="17811" y="483"/>
                    <a:pt x="17223" y="287"/>
                    <a:pt x="16571" y="222"/>
                  </a:cubicBezTo>
                  <a:cubicBezTo>
                    <a:pt x="15919" y="92"/>
                    <a:pt x="15201" y="27"/>
                    <a:pt x="14483" y="27"/>
                  </a:cubicBezTo>
                  <a:cubicBezTo>
                    <a:pt x="14291" y="9"/>
                    <a:pt x="14094" y="1"/>
                    <a:pt x="13894" y="1"/>
                  </a:cubicBezTo>
                  <a:close/>
                </a:path>
              </a:pathLst>
            </a:custGeom>
            <a:solidFill>
              <a:srgbClr val="D67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2"/>
            <p:cNvSpPr/>
            <p:nvPr/>
          </p:nvSpPr>
          <p:spPr>
            <a:xfrm>
              <a:off x="4996525" y="2115375"/>
              <a:ext cx="438775" cy="332750"/>
            </a:xfrm>
            <a:custGeom>
              <a:avLst/>
              <a:gdLst/>
              <a:ahLst/>
              <a:cxnLst/>
              <a:rect l="l" t="t" r="r" b="b"/>
              <a:pathLst>
                <a:path w="17551" h="13310" extrusionOk="0">
                  <a:moveTo>
                    <a:pt x="2415" y="1"/>
                  </a:moveTo>
                  <a:cubicBezTo>
                    <a:pt x="1958" y="66"/>
                    <a:pt x="1501" y="66"/>
                    <a:pt x="1110" y="131"/>
                  </a:cubicBezTo>
                  <a:cubicBezTo>
                    <a:pt x="979" y="131"/>
                    <a:pt x="784" y="131"/>
                    <a:pt x="653" y="197"/>
                  </a:cubicBezTo>
                  <a:cubicBezTo>
                    <a:pt x="523" y="197"/>
                    <a:pt x="392" y="262"/>
                    <a:pt x="262" y="262"/>
                  </a:cubicBezTo>
                  <a:cubicBezTo>
                    <a:pt x="66" y="262"/>
                    <a:pt x="1" y="327"/>
                    <a:pt x="1" y="327"/>
                  </a:cubicBezTo>
                  <a:lnTo>
                    <a:pt x="1175" y="4176"/>
                  </a:lnTo>
                  <a:cubicBezTo>
                    <a:pt x="1175" y="4176"/>
                    <a:pt x="1240" y="4176"/>
                    <a:pt x="1371" y="4111"/>
                  </a:cubicBezTo>
                  <a:cubicBezTo>
                    <a:pt x="1436" y="4111"/>
                    <a:pt x="1501" y="4046"/>
                    <a:pt x="1567" y="4046"/>
                  </a:cubicBezTo>
                  <a:cubicBezTo>
                    <a:pt x="1632" y="3981"/>
                    <a:pt x="1762" y="3981"/>
                    <a:pt x="1893" y="3915"/>
                  </a:cubicBezTo>
                  <a:cubicBezTo>
                    <a:pt x="2154" y="3850"/>
                    <a:pt x="2480" y="3785"/>
                    <a:pt x="2806" y="3654"/>
                  </a:cubicBezTo>
                  <a:cubicBezTo>
                    <a:pt x="3198" y="3589"/>
                    <a:pt x="3654" y="3524"/>
                    <a:pt x="4111" y="3459"/>
                  </a:cubicBezTo>
                  <a:cubicBezTo>
                    <a:pt x="4568" y="3393"/>
                    <a:pt x="5090" y="3393"/>
                    <a:pt x="5611" y="3393"/>
                  </a:cubicBezTo>
                  <a:cubicBezTo>
                    <a:pt x="5872" y="3393"/>
                    <a:pt x="6199" y="3393"/>
                    <a:pt x="6460" y="3459"/>
                  </a:cubicBezTo>
                  <a:cubicBezTo>
                    <a:pt x="6721" y="3459"/>
                    <a:pt x="7047" y="3459"/>
                    <a:pt x="7308" y="3524"/>
                  </a:cubicBezTo>
                  <a:cubicBezTo>
                    <a:pt x="7634" y="3589"/>
                    <a:pt x="7895" y="3654"/>
                    <a:pt x="8221" y="3720"/>
                  </a:cubicBezTo>
                  <a:cubicBezTo>
                    <a:pt x="8547" y="3785"/>
                    <a:pt x="8808" y="3915"/>
                    <a:pt x="9134" y="3981"/>
                  </a:cubicBezTo>
                  <a:cubicBezTo>
                    <a:pt x="9722" y="4176"/>
                    <a:pt x="10309" y="4502"/>
                    <a:pt x="10896" y="4763"/>
                  </a:cubicBezTo>
                  <a:cubicBezTo>
                    <a:pt x="11418" y="5090"/>
                    <a:pt x="12005" y="5481"/>
                    <a:pt x="12527" y="5873"/>
                  </a:cubicBezTo>
                  <a:cubicBezTo>
                    <a:pt x="12984" y="6329"/>
                    <a:pt x="13505" y="6721"/>
                    <a:pt x="13897" y="7243"/>
                  </a:cubicBezTo>
                  <a:cubicBezTo>
                    <a:pt x="14354" y="7699"/>
                    <a:pt x="14745" y="8221"/>
                    <a:pt x="15136" y="8678"/>
                  </a:cubicBezTo>
                  <a:cubicBezTo>
                    <a:pt x="15397" y="9200"/>
                    <a:pt x="15724" y="9656"/>
                    <a:pt x="15985" y="10113"/>
                  </a:cubicBezTo>
                  <a:cubicBezTo>
                    <a:pt x="16115" y="10309"/>
                    <a:pt x="16246" y="10570"/>
                    <a:pt x="16376" y="10765"/>
                  </a:cubicBezTo>
                  <a:cubicBezTo>
                    <a:pt x="16506" y="10961"/>
                    <a:pt x="16572" y="11157"/>
                    <a:pt x="16702" y="11353"/>
                  </a:cubicBezTo>
                  <a:cubicBezTo>
                    <a:pt x="16898" y="11744"/>
                    <a:pt x="17028" y="12136"/>
                    <a:pt x="17159" y="12396"/>
                  </a:cubicBezTo>
                  <a:cubicBezTo>
                    <a:pt x="17420" y="12984"/>
                    <a:pt x="17550" y="13310"/>
                    <a:pt x="17550" y="13310"/>
                  </a:cubicBezTo>
                  <a:cubicBezTo>
                    <a:pt x="17550" y="13310"/>
                    <a:pt x="17485" y="12918"/>
                    <a:pt x="17355" y="12331"/>
                  </a:cubicBezTo>
                  <a:cubicBezTo>
                    <a:pt x="17224" y="12005"/>
                    <a:pt x="17159" y="11679"/>
                    <a:pt x="17028" y="11222"/>
                  </a:cubicBezTo>
                  <a:cubicBezTo>
                    <a:pt x="16963" y="11026"/>
                    <a:pt x="16898" y="10765"/>
                    <a:pt x="16833" y="10570"/>
                  </a:cubicBezTo>
                  <a:cubicBezTo>
                    <a:pt x="16767" y="10309"/>
                    <a:pt x="16702" y="10113"/>
                    <a:pt x="16572" y="9852"/>
                  </a:cubicBezTo>
                  <a:cubicBezTo>
                    <a:pt x="16376" y="9330"/>
                    <a:pt x="16180" y="8808"/>
                    <a:pt x="15919" y="8221"/>
                  </a:cubicBezTo>
                  <a:cubicBezTo>
                    <a:pt x="15593" y="7634"/>
                    <a:pt x="15267" y="7047"/>
                    <a:pt x="14941" y="6460"/>
                  </a:cubicBezTo>
                  <a:cubicBezTo>
                    <a:pt x="14549" y="5873"/>
                    <a:pt x="14093" y="5285"/>
                    <a:pt x="13636" y="4698"/>
                  </a:cubicBezTo>
                  <a:cubicBezTo>
                    <a:pt x="13179" y="4176"/>
                    <a:pt x="12592" y="3589"/>
                    <a:pt x="12005" y="3132"/>
                  </a:cubicBezTo>
                  <a:cubicBezTo>
                    <a:pt x="11418" y="2676"/>
                    <a:pt x="10831" y="2154"/>
                    <a:pt x="10113" y="1828"/>
                  </a:cubicBezTo>
                  <a:cubicBezTo>
                    <a:pt x="9787" y="1632"/>
                    <a:pt x="9461" y="1436"/>
                    <a:pt x="9069" y="1306"/>
                  </a:cubicBezTo>
                  <a:cubicBezTo>
                    <a:pt x="8743" y="1110"/>
                    <a:pt x="8352" y="980"/>
                    <a:pt x="8025" y="849"/>
                  </a:cubicBezTo>
                  <a:cubicBezTo>
                    <a:pt x="7699" y="719"/>
                    <a:pt x="7308" y="653"/>
                    <a:pt x="6981" y="523"/>
                  </a:cubicBezTo>
                  <a:cubicBezTo>
                    <a:pt x="6655" y="458"/>
                    <a:pt x="6329" y="327"/>
                    <a:pt x="5938" y="327"/>
                  </a:cubicBezTo>
                  <a:cubicBezTo>
                    <a:pt x="5285" y="197"/>
                    <a:pt x="4633" y="66"/>
                    <a:pt x="4046" y="66"/>
                  </a:cubicBezTo>
                  <a:cubicBezTo>
                    <a:pt x="3459" y="1"/>
                    <a:pt x="2937" y="1"/>
                    <a:pt x="2415" y="1"/>
                  </a:cubicBezTo>
                  <a:close/>
                </a:path>
              </a:pathLst>
            </a:custGeom>
            <a:solidFill>
              <a:srgbClr val="D67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2"/>
            <p:cNvSpPr/>
            <p:nvPr/>
          </p:nvSpPr>
          <p:spPr>
            <a:xfrm>
              <a:off x="3962475" y="2908050"/>
              <a:ext cx="673625" cy="73425"/>
            </a:xfrm>
            <a:custGeom>
              <a:avLst/>
              <a:gdLst/>
              <a:ahLst/>
              <a:cxnLst/>
              <a:rect l="l" t="t" r="r" b="b"/>
              <a:pathLst>
                <a:path w="26945" h="2937" extrusionOk="0">
                  <a:moveTo>
                    <a:pt x="26945" y="0"/>
                  </a:moveTo>
                  <a:lnTo>
                    <a:pt x="1" y="2219"/>
                  </a:lnTo>
                  <a:lnTo>
                    <a:pt x="66" y="2936"/>
                  </a:lnTo>
                  <a:lnTo>
                    <a:pt x="26945" y="0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2"/>
            <p:cNvSpPr/>
            <p:nvPr/>
          </p:nvSpPr>
          <p:spPr>
            <a:xfrm>
              <a:off x="4776350" y="2908050"/>
              <a:ext cx="658950" cy="48950"/>
            </a:xfrm>
            <a:custGeom>
              <a:avLst/>
              <a:gdLst/>
              <a:ahLst/>
              <a:cxnLst/>
              <a:rect l="l" t="t" r="r" b="b"/>
              <a:pathLst>
                <a:path w="26358" h="1958" extrusionOk="0">
                  <a:moveTo>
                    <a:pt x="0" y="0"/>
                  </a:moveTo>
                  <a:lnTo>
                    <a:pt x="0" y="653"/>
                  </a:lnTo>
                  <a:lnTo>
                    <a:pt x="26357" y="1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2"/>
            <p:cNvSpPr/>
            <p:nvPr/>
          </p:nvSpPr>
          <p:spPr>
            <a:xfrm>
              <a:off x="3851575" y="2878700"/>
              <a:ext cx="122350" cy="92975"/>
            </a:xfrm>
            <a:custGeom>
              <a:avLst/>
              <a:gdLst/>
              <a:ahLst/>
              <a:cxnLst/>
              <a:rect l="l" t="t" r="r" b="b"/>
              <a:pathLst>
                <a:path w="4894" h="3719" extrusionOk="0">
                  <a:moveTo>
                    <a:pt x="588" y="0"/>
                  </a:moveTo>
                  <a:lnTo>
                    <a:pt x="1" y="783"/>
                  </a:lnTo>
                  <a:lnTo>
                    <a:pt x="4894" y="3719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2"/>
            <p:cNvSpPr/>
            <p:nvPr/>
          </p:nvSpPr>
          <p:spPr>
            <a:xfrm>
              <a:off x="3900500" y="2780825"/>
              <a:ext cx="119100" cy="185975"/>
            </a:xfrm>
            <a:custGeom>
              <a:avLst/>
              <a:gdLst/>
              <a:ahLst/>
              <a:cxnLst/>
              <a:rect l="l" t="t" r="r" b="b"/>
              <a:pathLst>
                <a:path w="4764" h="7439" extrusionOk="0">
                  <a:moveTo>
                    <a:pt x="849" y="1"/>
                  </a:moveTo>
                  <a:lnTo>
                    <a:pt x="1" y="523"/>
                  </a:lnTo>
                  <a:lnTo>
                    <a:pt x="4763" y="7438"/>
                  </a:lnTo>
                  <a:lnTo>
                    <a:pt x="849" y="1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2"/>
            <p:cNvSpPr/>
            <p:nvPr/>
          </p:nvSpPr>
          <p:spPr>
            <a:xfrm>
              <a:off x="4022825" y="2793875"/>
              <a:ext cx="42425" cy="168025"/>
            </a:xfrm>
            <a:custGeom>
              <a:avLst/>
              <a:gdLst/>
              <a:ahLst/>
              <a:cxnLst/>
              <a:rect l="l" t="t" r="r" b="b"/>
              <a:pathLst>
                <a:path w="1697" h="6721" extrusionOk="0">
                  <a:moveTo>
                    <a:pt x="979" y="1"/>
                  </a:moveTo>
                  <a:lnTo>
                    <a:pt x="1" y="131"/>
                  </a:lnTo>
                  <a:lnTo>
                    <a:pt x="1697" y="6720"/>
                  </a:lnTo>
                  <a:lnTo>
                    <a:pt x="979" y="1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2"/>
            <p:cNvSpPr/>
            <p:nvPr/>
          </p:nvSpPr>
          <p:spPr>
            <a:xfrm>
              <a:off x="5397750" y="2819975"/>
              <a:ext cx="137025" cy="135400"/>
            </a:xfrm>
            <a:custGeom>
              <a:avLst/>
              <a:gdLst/>
              <a:ahLst/>
              <a:cxnLst/>
              <a:rect l="l" t="t" r="r" b="b"/>
              <a:pathLst>
                <a:path w="5481" h="5416" extrusionOk="0">
                  <a:moveTo>
                    <a:pt x="4829" y="0"/>
                  </a:moveTo>
                  <a:lnTo>
                    <a:pt x="1" y="5415"/>
                  </a:lnTo>
                  <a:lnTo>
                    <a:pt x="5481" y="718"/>
                  </a:lnTo>
                  <a:lnTo>
                    <a:pt x="4829" y="0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2"/>
            <p:cNvSpPr/>
            <p:nvPr/>
          </p:nvSpPr>
          <p:spPr>
            <a:xfrm>
              <a:off x="5363500" y="2748200"/>
              <a:ext cx="84850" cy="203900"/>
            </a:xfrm>
            <a:custGeom>
              <a:avLst/>
              <a:gdLst/>
              <a:ahLst/>
              <a:cxnLst/>
              <a:rect l="l" t="t" r="r" b="b"/>
              <a:pathLst>
                <a:path w="3394" h="8156" extrusionOk="0">
                  <a:moveTo>
                    <a:pt x="2415" y="1"/>
                  </a:moveTo>
                  <a:lnTo>
                    <a:pt x="1" y="8156"/>
                  </a:lnTo>
                  <a:lnTo>
                    <a:pt x="3393" y="327"/>
                  </a:lnTo>
                  <a:lnTo>
                    <a:pt x="2415" y="1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2"/>
            <p:cNvSpPr/>
            <p:nvPr/>
          </p:nvSpPr>
          <p:spPr>
            <a:xfrm>
              <a:off x="5317850" y="2759625"/>
              <a:ext cx="24475" cy="192475"/>
            </a:xfrm>
            <a:custGeom>
              <a:avLst/>
              <a:gdLst/>
              <a:ahLst/>
              <a:cxnLst/>
              <a:rect l="l" t="t" r="r" b="b"/>
              <a:pathLst>
                <a:path w="979" h="7699" extrusionOk="0">
                  <a:moveTo>
                    <a:pt x="0" y="1"/>
                  </a:moveTo>
                  <a:lnTo>
                    <a:pt x="391" y="7699"/>
                  </a:lnTo>
                  <a:lnTo>
                    <a:pt x="979" y="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2"/>
            <p:cNvSpPr/>
            <p:nvPr/>
          </p:nvSpPr>
          <p:spPr>
            <a:xfrm>
              <a:off x="3789600" y="2420375"/>
              <a:ext cx="1091150" cy="1180875"/>
            </a:xfrm>
            <a:custGeom>
              <a:avLst/>
              <a:gdLst/>
              <a:ahLst/>
              <a:cxnLst/>
              <a:rect l="l" t="t" r="r" b="b"/>
              <a:pathLst>
                <a:path w="43646" h="47235" extrusionOk="0">
                  <a:moveTo>
                    <a:pt x="42406" y="1"/>
                  </a:moveTo>
                  <a:lnTo>
                    <a:pt x="40514" y="7177"/>
                  </a:lnTo>
                  <a:lnTo>
                    <a:pt x="38622" y="14353"/>
                  </a:lnTo>
                  <a:lnTo>
                    <a:pt x="36796" y="21530"/>
                  </a:lnTo>
                  <a:cubicBezTo>
                    <a:pt x="36209" y="23878"/>
                    <a:pt x="35621" y="26292"/>
                    <a:pt x="35034" y="28706"/>
                  </a:cubicBezTo>
                  <a:lnTo>
                    <a:pt x="34969" y="29098"/>
                  </a:lnTo>
                  <a:lnTo>
                    <a:pt x="35295" y="29032"/>
                  </a:lnTo>
                  <a:lnTo>
                    <a:pt x="42916" y="28599"/>
                  </a:lnTo>
                  <a:lnTo>
                    <a:pt x="42916" y="28599"/>
                  </a:lnTo>
                  <a:cubicBezTo>
                    <a:pt x="42619" y="29067"/>
                    <a:pt x="42263" y="29527"/>
                    <a:pt x="41950" y="29946"/>
                  </a:cubicBezTo>
                  <a:cubicBezTo>
                    <a:pt x="41493" y="30468"/>
                    <a:pt x="41036" y="30924"/>
                    <a:pt x="40580" y="31446"/>
                  </a:cubicBezTo>
                  <a:cubicBezTo>
                    <a:pt x="40319" y="31642"/>
                    <a:pt x="40058" y="31903"/>
                    <a:pt x="39797" y="32099"/>
                  </a:cubicBezTo>
                  <a:cubicBezTo>
                    <a:pt x="39536" y="32294"/>
                    <a:pt x="39275" y="32490"/>
                    <a:pt x="38949" y="32686"/>
                  </a:cubicBezTo>
                  <a:cubicBezTo>
                    <a:pt x="38688" y="32882"/>
                    <a:pt x="38427" y="33077"/>
                    <a:pt x="38100" y="33273"/>
                  </a:cubicBezTo>
                  <a:cubicBezTo>
                    <a:pt x="37840" y="33403"/>
                    <a:pt x="37513" y="33599"/>
                    <a:pt x="37187" y="33730"/>
                  </a:cubicBezTo>
                  <a:lnTo>
                    <a:pt x="36274" y="34121"/>
                  </a:lnTo>
                  <a:cubicBezTo>
                    <a:pt x="35948" y="34186"/>
                    <a:pt x="35621" y="34317"/>
                    <a:pt x="35295" y="34382"/>
                  </a:cubicBezTo>
                  <a:cubicBezTo>
                    <a:pt x="34969" y="34513"/>
                    <a:pt x="34643" y="34513"/>
                    <a:pt x="34317" y="34513"/>
                  </a:cubicBezTo>
                  <a:cubicBezTo>
                    <a:pt x="33925" y="34578"/>
                    <a:pt x="33599" y="34578"/>
                    <a:pt x="33273" y="34578"/>
                  </a:cubicBezTo>
                  <a:cubicBezTo>
                    <a:pt x="32947" y="34513"/>
                    <a:pt x="32620" y="34513"/>
                    <a:pt x="32229" y="34513"/>
                  </a:cubicBezTo>
                  <a:lnTo>
                    <a:pt x="31250" y="34252"/>
                  </a:lnTo>
                  <a:cubicBezTo>
                    <a:pt x="30924" y="34186"/>
                    <a:pt x="30598" y="34056"/>
                    <a:pt x="30272" y="33925"/>
                  </a:cubicBezTo>
                  <a:lnTo>
                    <a:pt x="29358" y="33599"/>
                  </a:lnTo>
                  <a:lnTo>
                    <a:pt x="29163" y="33469"/>
                  </a:lnTo>
                  <a:lnTo>
                    <a:pt x="29163" y="33730"/>
                  </a:lnTo>
                  <a:lnTo>
                    <a:pt x="29867" y="37507"/>
                  </a:lnTo>
                  <a:lnTo>
                    <a:pt x="28575" y="38036"/>
                  </a:lnTo>
                  <a:cubicBezTo>
                    <a:pt x="28119" y="38166"/>
                    <a:pt x="27597" y="38362"/>
                    <a:pt x="27140" y="38492"/>
                  </a:cubicBezTo>
                  <a:cubicBezTo>
                    <a:pt x="26618" y="38623"/>
                    <a:pt x="26162" y="38818"/>
                    <a:pt x="25640" y="38884"/>
                  </a:cubicBezTo>
                  <a:cubicBezTo>
                    <a:pt x="25183" y="38949"/>
                    <a:pt x="24661" y="39079"/>
                    <a:pt x="24139" y="39079"/>
                  </a:cubicBezTo>
                  <a:cubicBezTo>
                    <a:pt x="23683" y="39210"/>
                    <a:pt x="23161" y="39145"/>
                    <a:pt x="22639" y="39210"/>
                  </a:cubicBezTo>
                  <a:cubicBezTo>
                    <a:pt x="22182" y="39145"/>
                    <a:pt x="21660" y="39145"/>
                    <a:pt x="21203" y="39014"/>
                  </a:cubicBezTo>
                  <a:cubicBezTo>
                    <a:pt x="20681" y="38949"/>
                    <a:pt x="20225" y="38818"/>
                    <a:pt x="19703" y="38688"/>
                  </a:cubicBezTo>
                  <a:lnTo>
                    <a:pt x="18985" y="38427"/>
                  </a:lnTo>
                  <a:lnTo>
                    <a:pt x="18333" y="38101"/>
                  </a:lnTo>
                  <a:cubicBezTo>
                    <a:pt x="17876" y="37905"/>
                    <a:pt x="17485" y="37644"/>
                    <a:pt x="17093" y="37318"/>
                  </a:cubicBezTo>
                  <a:cubicBezTo>
                    <a:pt x="16637" y="37057"/>
                    <a:pt x="16310" y="36731"/>
                    <a:pt x="15919" y="36405"/>
                  </a:cubicBezTo>
                  <a:cubicBezTo>
                    <a:pt x="15593" y="36013"/>
                    <a:pt x="15201" y="35687"/>
                    <a:pt x="14940" y="35295"/>
                  </a:cubicBezTo>
                  <a:cubicBezTo>
                    <a:pt x="14614" y="34904"/>
                    <a:pt x="14288" y="34513"/>
                    <a:pt x="14027" y="34056"/>
                  </a:cubicBezTo>
                  <a:cubicBezTo>
                    <a:pt x="13505" y="33208"/>
                    <a:pt x="12983" y="32360"/>
                    <a:pt x="12657" y="31381"/>
                  </a:cubicBezTo>
                  <a:cubicBezTo>
                    <a:pt x="12266" y="30468"/>
                    <a:pt x="11939" y="29489"/>
                    <a:pt x="11678" y="28576"/>
                  </a:cubicBezTo>
                  <a:lnTo>
                    <a:pt x="11613" y="28250"/>
                  </a:lnTo>
                  <a:lnTo>
                    <a:pt x="11287" y="28250"/>
                  </a:lnTo>
                  <a:cubicBezTo>
                    <a:pt x="10113" y="28445"/>
                    <a:pt x="9004" y="28706"/>
                    <a:pt x="7829" y="29098"/>
                  </a:cubicBezTo>
                  <a:cubicBezTo>
                    <a:pt x="7307" y="29293"/>
                    <a:pt x="6720" y="29554"/>
                    <a:pt x="6198" y="29750"/>
                  </a:cubicBezTo>
                  <a:cubicBezTo>
                    <a:pt x="5676" y="30011"/>
                    <a:pt x="5089" y="30272"/>
                    <a:pt x="4567" y="30598"/>
                  </a:cubicBezTo>
                  <a:cubicBezTo>
                    <a:pt x="4045" y="30859"/>
                    <a:pt x="3589" y="31251"/>
                    <a:pt x="3132" y="31577"/>
                  </a:cubicBezTo>
                  <a:lnTo>
                    <a:pt x="2414" y="32164"/>
                  </a:lnTo>
                  <a:cubicBezTo>
                    <a:pt x="2219" y="32360"/>
                    <a:pt x="2023" y="32621"/>
                    <a:pt x="1827" y="32816"/>
                  </a:cubicBezTo>
                  <a:cubicBezTo>
                    <a:pt x="1566" y="33077"/>
                    <a:pt x="1436" y="33338"/>
                    <a:pt x="1240" y="33599"/>
                  </a:cubicBezTo>
                  <a:cubicBezTo>
                    <a:pt x="1110" y="33860"/>
                    <a:pt x="914" y="34056"/>
                    <a:pt x="783" y="34382"/>
                  </a:cubicBezTo>
                  <a:lnTo>
                    <a:pt x="392" y="35165"/>
                  </a:lnTo>
                  <a:cubicBezTo>
                    <a:pt x="327" y="35491"/>
                    <a:pt x="261" y="35752"/>
                    <a:pt x="196" y="36078"/>
                  </a:cubicBezTo>
                  <a:cubicBezTo>
                    <a:pt x="131" y="36209"/>
                    <a:pt x="131" y="36339"/>
                    <a:pt x="66" y="36535"/>
                  </a:cubicBezTo>
                  <a:lnTo>
                    <a:pt x="1" y="36992"/>
                  </a:lnTo>
                  <a:cubicBezTo>
                    <a:pt x="1" y="37253"/>
                    <a:pt x="1" y="37644"/>
                    <a:pt x="66" y="37905"/>
                  </a:cubicBezTo>
                  <a:cubicBezTo>
                    <a:pt x="131" y="38557"/>
                    <a:pt x="327" y="39145"/>
                    <a:pt x="718" y="39667"/>
                  </a:cubicBezTo>
                  <a:cubicBezTo>
                    <a:pt x="1501" y="40710"/>
                    <a:pt x="2675" y="41298"/>
                    <a:pt x="3784" y="41624"/>
                  </a:cubicBezTo>
                  <a:cubicBezTo>
                    <a:pt x="4959" y="41950"/>
                    <a:pt x="6133" y="42080"/>
                    <a:pt x="7307" y="42146"/>
                  </a:cubicBezTo>
                  <a:cubicBezTo>
                    <a:pt x="8279" y="42146"/>
                    <a:pt x="9251" y="42146"/>
                    <a:pt x="10222" y="42035"/>
                  </a:cubicBezTo>
                  <a:lnTo>
                    <a:pt x="10222" y="42035"/>
                  </a:lnTo>
                  <a:lnTo>
                    <a:pt x="8351" y="43646"/>
                  </a:lnTo>
                  <a:lnTo>
                    <a:pt x="7895" y="44103"/>
                  </a:lnTo>
                  <a:lnTo>
                    <a:pt x="7895" y="44103"/>
                  </a:lnTo>
                  <a:lnTo>
                    <a:pt x="8547" y="43972"/>
                  </a:lnTo>
                  <a:cubicBezTo>
                    <a:pt x="9134" y="43842"/>
                    <a:pt x="9786" y="43711"/>
                    <a:pt x="10439" y="43711"/>
                  </a:cubicBezTo>
                  <a:cubicBezTo>
                    <a:pt x="10765" y="43711"/>
                    <a:pt x="11026" y="43777"/>
                    <a:pt x="11352" y="43842"/>
                  </a:cubicBezTo>
                  <a:lnTo>
                    <a:pt x="11809" y="43907"/>
                  </a:lnTo>
                  <a:cubicBezTo>
                    <a:pt x="12005" y="43972"/>
                    <a:pt x="12135" y="44038"/>
                    <a:pt x="12266" y="44103"/>
                  </a:cubicBezTo>
                  <a:cubicBezTo>
                    <a:pt x="12396" y="44233"/>
                    <a:pt x="12527" y="44233"/>
                    <a:pt x="12657" y="44364"/>
                  </a:cubicBezTo>
                  <a:cubicBezTo>
                    <a:pt x="12787" y="44494"/>
                    <a:pt x="12853" y="44559"/>
                    <a:pt x="12918" y="44690"/>
                  </a:cubicBezTo>
                  <a:lnTo>
                    <a:pt x="12983" y="44886"/>
                  </a:lnTo>
                  <a:lnTo>
                    <a:pt x="13048" y="45147"/>
                  </a:lnTo>
                  <a:cubicBezTo>
                    <a:pt x="13048" y="45277"/>
                    <a:pt x="13048" y="45473"/>
                    <a:pt x="12983" y="45603"/>
                  </a:cubicBezTo>
                  <a:cubicBezTo>
                    <a:pt x="12853" y="46190"/>
                    <a:pt x="12461" y="46778"/>
                    <a:pt x="12005" y="47234"/>
                  </a:cubicBezTo>
                  <a:lnTo>
                    <a:pt x="12070" y="47234"/>
                  </a:lnTo>
                  <a:cubicBezTo>
                    <a:pt x="12527" y="46778"/>
                    <a:pt x="12918" y="46256"/>
                    <a:pt x="13114" y="45603"/>
                  </a:cubicBezTo>
                  <a:cubicBezTo>
                    <a:pt x="13179" y="45473"/>
                    <a:pt x="13179" y="45277"/>
                    <a:pt x="13179" y="45147"/>
                  </a:cubicBezTo>
                  <a:lnTo>
                    <a:pt x="13179" y="44886"/>
                  </a:lnTo>
                  <a:lnTo>
                    <a:pt x="13114" y="44625"/>
                  </a:lnTo>
                  <a:cubicBezTo>
                    <a:pt x="12983" y="44494"/>
                    <a:pt x="12918" y="44299"/>
                    <a:pt x="12787" y="44233"/>
                  </a:cubicBezTo>
                  <a:cubicBezTo>
                    <a:pt x="12657" y="44103"/>
                    <a:pt x="12461" y="44038"/>
                    <a:pt x="12331" y="43907"/>
                  </a:cubicBezTo>
                  <a:cubicBezTo>
                    <a:pt x="12200" y="43842"/>
                    <a:pt x="12070" y="43777"/>
                    <a:pt x="11874" y="43711"/>
                  </a:cubicBezTo>
                  <a:lnTo>
                    <a:pt x="11417" y="43581"/>
                  </a:lnTo>
                  <a:cubicBezTo>
                    <a:pt x="11091" y="43516"/>
                    <a:pt x="10765" y="43450"/>
                    <a:pt x="10439" y="43450"/>
                  </a:cubicBezTo>
                  <a:cubicBezTo>
                    <a:pt x="10319" y="43438"/>
                    <a:pt x="10199" y="43433"/>
                    <a:pt x="10080" y="43433"/>
                  </a:cubicBezTo>
                  <a:cubicBezTo>
                    <a:pt x="9739" y="43433"/>
                    <a:pt x="9398" y="43477"/>
                    <a:pt x="9058" y="43536"/>
                  </a:cubicBezTo>
                  <a:lnTo>
                    <a:pt x="9058" y="43536"/>
                  </a:lnTo>
                  <a:lnTo>
                    <a:pt x="10961" y="41950"/>
                  </a:lnTo>
                  <a:lnTo>
                    <a:pt x="11483" y="41493"/>
                  </a:lnTo>
                  <a:lnTo>
                    <a:pt x="11483" y="41493"/>
                  </a:lnTo>
                  <a:lnTo>
                    <a:pt x="10765" y="41558"/>
                  </a:lnTo>
                  <a:cubicBezTo>
                    <a:pt x="10115" y="41635"/>
                    <a:pt x="9443" y="41667"/>
                    <a:pt x="8762" y="41667"/>
                  </a:cubicBezTo>
                  <a:cubicBezTo>
                    <a:pt x="8280" y="41667"/>
                    <a:pt x="7794" y="41651"/>
                    <a:pt x="7307" y="41624"/>
                  </a:cubicBezTo>
                  <a:cubicBezTo>
                    <a:pt x="6198" y="41558"/>
                    <a:pt x="5024" y="41428"/>
                    <a:pt x="3980" y="41037"/>
                  </a:cubicBezTo>
                  <a:cubicBezTo>
                    <a:pt x="2871" y="40710"/>
                    <a:pt x="1827" y="40188"/>
                    <a:pt x="1240" y="39340"/>
                  </a:cubicBezTo>
                  <a:cubicBezTo>
                    <a:pt x="914" y="38884"/>
                    <a:pt x="718" y="38362"/>
                    <a:pt x="718" y="37840"/>
                  </a:cubicBezTo>
                  <a:cubicBezTo>
                    <a:pt x="653" y="37579"/>
                    <a:pt x="653" y="37318"/>
                    <a:pt x="718" y="37057"/>
                  </a:cubicBezTo>
                  <a:lnTo>
                    <a:pt x="718" y="36600"/>
                  </a:lnTo>
                  <a:lnTo>
                    <a:pt x="849" y="36209"/>
                  </a:lnTo>
                  <a:cubicBezTo>
                    <a:pt x="914" y="35948"/>
                    <a:pt x="979" y="35687"/>
                    <a:pt x="1044" y="35426"/>
                  </a:cubicBezTo>
                  <a:lnTo>
                    <a:pt x="1371" y="34643"/>
                  </a:lnTo>
                  <a:cubicBezTo>
                    <a:pt x="1501" y="34382"/>
                    <a:pt x="1697" y="34186"/>
                    <a:pt x="1827" y="33925"/>
                  </a:cubicBezTo>
                  <a:cubicBezTo>
                    <a:pt x="1958" y="33730"/>
                    <a:pt x="2153" y="33469"/>
                    <a:pt x="2349" y="33273"/>
                  </a:cubicBezTo>
                  <a:cubicBezTo>
                    <a:pt x="2545" y="33077"/>
                    <a:pt x="2675" y="32882"/>
                    <a:pt x="2871" y="32686"/>
                  </a:cubicBezTo>
                  <a:lnTo>
                    <a:pt x="3523" y="32099"/>
                  </a:lnTo>
                  <a:cubicBezTo>
                    <a:pt x="3980" y="31773"/>
                    <a:pt x="4437" y="31446"/>
                    <a:pt x="4959" y="31185"/>
                  </a:cubicBezTo>
                  <a:cubicBezTo>
                    <a:pt x="5415" y="30859"/>
                    <a:pt x="5937" y="30663"/>
                    <a:pt x="6459" y="30402"/>
                  </a:cubicBezTo>
                  <a:cubicBezTo>
                    <a:pt x="6981" y="30207"/>
                    <a:pt x="7503" y="29946"/>
                    <a:pt x="8090" y="29815"/>
                  </a:cubicBezTo>
                  <a:cubicBezTo>
                    <a:pt x="9037" y="29460"/>
                    <a:pt x="10092" y="29212"/>
                    <a:pt x="11108" y="29023"/>
                  </a:cubicBezTo>
                  <a:lnTo>
                    <a:pt x="11108" y="29023"/>
                  </a:lnTo>
                  <a:cubicBezTo>
                    <a:pt x="11354" y="29949"/>
                    <a:pt x="11653" y="30822"/>
                    <a:pt x="12005" y="31642"/>
                  </a:cubicBezTo>
                  <a:cubicBezTo>
                    <a:pt x="12396" y="32621"/>
                    <a:pt x="12918" y="33534"/>
                    <a:pt x="13505" y="34447"/>
                  </a:cubicBezTo>
                  <a:cubicBezTo>
                    <a:pt x="13766" y="34839"/>
                    <a:pt x="14092" y="35295"/>
                    <a:pt x="14418" y="35687"/>
                  </a:cubicBezTo>
                  <a:cubicBezTo>
                    <a:pt x="14745" y="36078"/>
                    <a:pt x="15136" y="36470"/>
                    <a:pt x="15528" y="36796"/>
                  </a:cubicBezTo>
                  <a:cubicBezTo>
                    <a:pt x="15854" y="37187"/>
                    <a:pt x="16310" y="37514"/>
                    <a:pt x="16702" y="37840"/>
                  </a:cubicBezTo>
                  <a:cubicBezTo>
                    <a:pt x="17159" y="38101"/>
                    <a:pt x="17615" y="38362"/>
                    <a:pt x="18072" y="38623"/>
                  </a:cubicBezTo>
                  <a:lnTo>
                    <a:pt x="18790" y="38949"/>
                  </a:lnTo>
                  <a:lnTo>
                    <a:pt x="19572" y="39210"/>
                  </a:lnTo>
                  <a:cubicBezTo>
                    <a:pt x="20094" y="39340"/>
                    <a:pt x="20551" y="39471"/>
                    <a:pt x="21073" y="39536"/>
                  </a:cubicBezTo>
                  <a:cubicBezTo>
                    <a:pt x="21595" y="39601"/>
                    <a:pt x="22117" y="39601"/>
                    <a:pt x="22639" y="39667"/>
                  </a:cubicBezTo>
                  <a:cubicBezTo>
                    <a:pt x="23161" y="39601"/>
                    <a:pt x="23683" y="39601"/>
                    <a:pt x="24204" y="39536"/>
                  </a:cubicBezTo>
                  <a:cubicBezTo>
                    <a:pt x="24726" y="39471"/>
                    <a:pt x="25248" y="39406"/>
                    <a:pt x="25770" y="39275"/>
                  </a:cubicBezTo>
                  <a:cubicBezTo>
                    <a:pt x="26292" y="39210"/>
                    <a:pt x="26749" y="39014"/>
                    <a:pt x="27271" y="38884"/>
                  </a:cubicBezTo>
                  <a:cubicBezTo>
                    <a:pt x="27727" y="38688"/>
                    <a:pt x="28249" y="38492"/>
                    <a:pt x="28706" y="38362"/>
                  </a:cubicBezTo>
                  <a:lnTo>
                    <a:pt x="30141" y="37709"/>
                  </a:lnTo>
                  <a:lnTo>
                    <a:pt x="30206" y="37644"/>
                  </a:lnTo>
                  <a:lnTo>
                    <a:pt x="30206" y="37514"/>
                  </a:lnTo>
                  <a:lnTo>
                    <a:pt x="29470" y="33892"/>
                  </a:lnTo>
                  <a:lnTo>
                    <a:pt x="29470" y="33892"/>
                  </a:lnTo>
                  <a:lnTo>
                    <a:pt x="30206" y="34186"/>
                  </a:lnTo>
                  <a:cubicBezTo>
                    <a:pt x="30533" y="34317"/>
                    <a:pt x="30859" y="34447"/>
                    <a:pt x="31185" y="34513"/>
                  </a:cubicBezTo>
                  <a:lnTo>
                    <a:pt x="32229" y="34708"/>
                  </a:lnTo>
                  <a:cubicBezTo>
                    <a:pt x="32555" y="34774"/>
                    <a:pt x="32947" y="34774"/>
                    <a:pt x="33273" y="34774"/>
                  </a:cubicBezTo>
                  <a:cubicBezTo>
                    <a:pt x="33368" y="34793"/>
                    <a:pt x="33464" y="34801"/>
                    <a:pt x="33561" y="34801"/>
                  </a:cubicBezTo>
                  <a:cubicBezTo>
                    <a:pt x="33796" y="34801"/>
                    <a:pt x="34040" y="34754"/>
                    <a:pt x="34317" y="34708"/>
                  </a:cubicBezTo>
                  <a:cubicBezTo>
                    <a:pt x="34643" y="34708"/>
                    <a:pt x="34969" y="34708"/>
                    <a:pt x="35360" y="34578"/>
                  </a:cubicBezTo>
                  <a:cubicBezTo>
                    <a:pt x="35687" y="34513"/>
                    <a:pt x="36013" y="34447"/>
                    <a:pt x="36339" y="34317"/>
                  </a:cubicBezTo>
                  <a:lnTo>
                    <a:pt x="37318" y="33925"/>
                  </a:lnTo>
                  <a:cubicBezTo>
                    <a:pt x="37644" y="33795"/>
                    <a:pt x="37905" y="33599"/>
                    <a:pt x="38231" y="33469"/>
                  </a:cubicBezTo>
                  <a:cubicBezTo>
                    <a:pt x="38557" y="33338"/>
                    <a:pt x="38818" y="33077"/>
                    <a:pt x="39144" y="32882"/>
                  </a:cubicBezTo>
                  <a:cubicBezTo>
                    <a:pt x="39405" y="32751"/>
                    <a:pt x="39666" y="32490"/>
                    <a:pt x="39927" y="32294"/>
                  </a:cubicBezTo>
                  <a:cubicBezTo>
                    <a:pt x="40253" y="32099"/>
                    <a:pt x="40514" y="31838"/>
                    <a:pt x="40710" y="31642"/>
                  </a:cubicBezTo>
                  <a:cubicBezTo>
                    <a:pt x="41232" y="31185"/>
                    <a:pt x="41754" y="30663"/>
                    <a:pt x="42211" y="30142"/>
                  </a:cubicBezTo>
                  <a:cubicBezTo>
                    <a:pt x="42667" y="29620"/>
                    <a:pt x="43059" y="29032"/>
                    <a:pt x="43450" y="28445"/>
                  </a:cubicBezTo>
                  <a:lnTo>
                    <a:pt x="43646" y="28184"/>
                  </a:lnTo>
                  <a:lnTo>
                    <a:pt x="43254" y="28184"/>
                  </a:lnTo>
                  <a:lnTo>
                    <a:pt x="35648" y="28496"/>
                  </a:lnTo>
                  <a:lnTo>
                    <a:pt x="35648" y="28496"/>
                  </a:lnTo>
                  <a:cubicBezTo>
                    <a:pt x="36264" y="26201"/>
                    <a:pt x="36823" y="23961"/>
                    <a:pt x="37383" y="21660"/>
                  </a:cubicBezTo>
                  <a:lnTo>
                    <a:pt x="39144" y="14419"/>
                  </a:lnTo>
                  <a:lnTo>
                    <a:pt x="40841" y="7242"/>
                  </a:lnTo>
                  <a:lnTo>
                    <a:pt x="42472" y="1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2"/>
            <p:cNvSpPr/>
            <p:nvPr/>
          </p:nvSpPr>
          <p:spPr>
            <a:xfrm>
              <a:off x="4655650" y="3154325"/>
              <a:ext cx="172925" cy="99525"/>
            </a:xfrm>
            <a:custGeom>
              <a:avLst/>
              <a:gdLst/>
              <a:ahLst/>
              <a:cxnLst/>
              <a:rect l="l" t="t" r="r" b="b"/>
              <a:pathLst>
                <a:path w="6917" h="3981" extrusionOk="0">
                  <a:moveTo>
                    <a:pt x="6916" y="1"/>
                  </a:moveTo>
                  <a:lnTo>
                    <a:pt x="6394" y="66"/>
                  </a:lnTo>
                  <a:cubicBezTo>
                    <a:pt x="6133" y="131"/>
                    <a:pt x="5872" y="131"/>
                    <a:pt x="5611" y="196"/>
                  </a:cubicBezTo>
                  <a:cubicBezTo>
                    <a:pt x="5350" y="196"/>
                    <a:pt x="5089" y="262"/>
                    <a:pt x="4828" y="327"/>
                  </a:cubicBezTo>
                  <a:cubicBezTo>
                    <a:pt x="4307" y="392"/>
                    <a:pt x="3719" y="523"/>
                    <a:pt x="3198" y="653"/>
                  </a:cubicBezTo>
                  <a:cubicBezTo>
                    <a:pt x="3785" y="653"/>
                    <a:pt x="4307" y="718"/>
                    <a:pt x="4828" y="718"/>
                  </a:cubicBezTo>
                  <a:cubicBezTo>
                    <a:pt x="4959" y="686"/>
                    <a:pt x="5089" y="686"/>
                    <a:pt x="5220" y="686"/>
                  </a:cubicBezTo>
                  <a:cubicBezTo>
                    <a:pt x="5350" y="686"/>
                    <a:pt x="5481" y="686"/>
                    <a:pt x="5611" y="653"/>
                  </a:cubicBezTo>
                  <a:lnTo>
                    <a:pt x="5900" y="653"/>
                  </a:lnTo>
                  <a:cubicBezTo>
                    <a:pt x="5830" y="760"/>
                    <a:pt x="5731" y="860"/>
                    <a:pt x="5677" y="914"/>
                  </a:cubicBezTo>
                  <a:cubicBezTo>
                    <a:pt x="5546" y="1044"/>
                    <a:pt x="5416" y="1175"/>
                    <a:pt x="5350" y="1240"/>
                  </a:cubicBezTo>
                  <a:cubicBezTo>
                    <a:pt x="5220" y="1371"/>
                    <a:pt x="5155" y="1436"/>
                    <a:pt x="5024" y="1501"/>
                  </a:cubicBezTo>
                  <a:cubicBezTo>
                    <a:pt x="4894" y="1632"/>
                    <a:pt x="4763" y="1697"/>
                    <a:pt x="4633" y="1827"/>
                  </a:cubicBezTo>
                  <a:lnTo>
                    <a:pt x="4241" y="2023"/>
                  </a:lnTo>
                  <a:cubicBezTo>
                    <a:pt x="3980" y="2219"/>
                    <a:pt x="3719" y="2349"/>
                    <a:pt x="3458" y="2480"/>
                  </a:cubicBezTo>
                  <a:cubicBezTo>
                    <a:pt x="3328" y="2545"/>
                    <a:pt x="3198" y="2675"/>
                    <a:pt x="3067" y="2741"/>
                  </a:cubicBezTo>
                  <a:lnTo>
                    <a:pt x="2610" y="2936"/>
                  </a:lnTo>
                  <a:cubicBezTo>
                    <a:pt x="2349" y="3067"/>
                    <a:pt x="2088" y="3197"/>
                    <a:pt x="1762" y="3263"/>
                  </a:cubicBezTo>
                  <a:cubicBezTo>
                    <a:pt x="1175" y="3524"/>
                    <a:pt x="588" y="3785"/>
                    <a:pt x="1" y="3980"/>
                  </a:cubicBezTo>
                  <a:cubicBezTo>
                    <a:pt x="653" y="3980"/>
                    <a:pt x="1306" y="3850"/>
                    <a:pt x="1893" y="3719"/>
                  </a:cubicBezTo>
                  <a:cubicBezTo>
                    <a:pt x="2219" y="3589"/>
                    <a:pt x="2545" y="3524"/>
                    <a:pt x="2806" y="3393"/>
                  </a:cubicBezTo>
                  <a:cubicBezTo>
                    <a:pt x="3132" y="3328"/>
                    <a:pt x="3458" y="3197"/>
                    <a:pt x="3719" y="3067"/>
                  </a:cubicBezTo>
                  <a:cubicBezTo>
                    <a:pt x="3850" y="3002"/>
                    <a:pt x="4046" y="2936"/>
                    <a:pt x="4176" y="2871"/>
                  </a:cubicBezTo>
                  <a:lnTo>
                    <a:pt x="4633" y="2610"/>
                  </a:lnTo>
                  <a:lnTo>
                    <a:pt x="5024" y="2349"/>
                  </a:lnTo>
                  <a:cubicBezTo>
                    <a:pt x="5155" y="2284"/>
                    <a:pt x="5285" y="2154"/>
                    <a:pt x="5416" y="2088"/>
                  </a:cubicBezTo>
                  <a:cubicBezTo>
                    <a:pt x="5546" y="1958"/>
                    <a:pt x="5677" y="1827"/>
                    <a:pt x="5807" y="1697"/>
                  </a:cubicBezTo>
                  <a:cubicBezTo>
                    <a:pt x="5938" y="1632"/>
                    <a:pt x="6068" y="1501"/>
                    <a:pt x="6133" y="1371"/>
                  </a:cubicBezTo>
                  <a:cubicBezTo>
                    <a:pt x="6264" y="1240"/>
                    <a:pt x="6329" y="1110"/>
                    <a:pt x="6459" y="914"/>
                  </a:cubicBezTo>
                  <a:lnTo>
                    <a:pt x="6655" y="457"/>
                  </a:lnTo>
                  <a:lnTo>
                    <a:pt x="69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2"/>
            <p:cNvSpPr/>
            <p:nvPr/>
          </p:nvSpPr>
          <p:spPr>
            <a:xfrm>
              <a:off x="5953200" y="2203100"/>
              <a:ext cx="576500" cy="460325"/>
            </a:xfrm>
            <a:custGeom>
              <a:avLst/>
              <a:gdLst/>
              <a:ahLst/>
              <a:cxnLst/>
              <a:rect l="l" t="t" r="r" b="b"/>
              <a:pathLst>
                <a:path w="23060" h="18413" extrusionOk="0">
                  <a:moveTo>
                    <a:pt x="1870" y="0"/>
                  </a:moveTo>
                  <a:cubicBezTo>
                    <a:pt x="668" y="0"/>
                    <a:pt x="1" y="1380"/>
                    <a:pt x="747" y="5038"/>
                  </a:cubicBezTo>
                  <a:cubicBezTo>
                    <a:pt x="2574" y="13650"/>
                    <a:pt x="6619" y="18412"/>
                    <a:pt x="6619" y="18412"/>
                  </a:cubicBezTo>
                  <a:cubicBezTo>
                    <a:pt x="6619" y="18412"/>
                    <a:pt x="23059" y="9279"/>
                    <a:pt x="20580" y="4255"/>
                  </a:cubicBezTo>
                  <a:cubicBezTo>
                    <a:pt x="19978" y="3035"/>
                    <a:pt x="18937" y="2573"/>
                    <a:pt x="17706" y="2573"/>
                  </a:cubicBezTo>
                  <a:cubicBezTo>
                    <a:pt x="13869" y="2573"/>
                    <a:pt x="8184" y="7061"/>
                    <a:pt x="8184" y="7061"/>
                  </a:cubicBezTo>
                  <a:cubicBezTo>
                    <a:pt x="7176" y="3630"/>
                    <a:pt x="3820" y="0"/>
                    <a:pt x="1870" y="0"/>
                  </a:cubicBezTo>
                  <a:close/>
                </a:path>
              </a:pathLst>
            </a:custGeom>
            <a:solidFill>
              <a:srgbClr val="E8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2"/>
            <p:cNvSpPr/>
            <p:nvPr/>
          </p:nvSpPr>
          <p:spPr>
            <a:xfrm>
              <a:off x="5980250" y="1625525"/>
              <a:ext cx="528225" cy="419750"/>
            </a:xfrm>
            <a:custGeom>
              <a:avLst/>
              <a:gdLst/>
              <a:ahLst/>
              <a:cxnLst/>
              <a:rect l="l" t="t" r="r" b="b"/>
              <a:pathLst>
                <a:path w="21129" h="16790" extrusionOk="0">
                  <a:moveTo>
                    <a:pt x="15801" y="1"/>
                  </a:moveTo>
                  <a:cubicBezTo>
                    <a:pt x="12384" y="1"/>
                    <a:pt x="9060" y="7656"/>
                    <a:pt x="9060" y="7656"/>
                  </a:cubicBezTo>
                  <a:cubicBezTo>
                    <a:pt x="7325" y="5889"/>
                    <a:pt x="4376" y="4631"/>
                    <a:pt x="2542" y="4631"/>
                  </a:cubicBezTo>
                  <a:cubicBezTo>
                    <a:pt x="721" y="4631"/>
                    <a:pt x="0" y="5873"/>
                    <a:pt x="2666" y="9091"/>
                  </a:cubicBezTo>
                  <a:cubicBezTo>
                    <a:pt x="7429" y="14832"/>
                    <a:pt x="12452" y="16790"/>
                    <a:pt x="12452" y="16790"/>
                  </a:cubicBezTo>
                  <a:cubicBezTo>
                    <a:pt x="12452" y="16790"/>
                    <a:pt x="21129" y="3285"/>
                    <a:pt x="17215" y="480"/>
                  </a:cubicBezTo>
                  <a:cubicBezTo>
                    <a:pt x="16747" y="147"/>
                    <a:pt x="16273" y="1"/>
                    <a:pt x="15801" y="1"/>
                  </a:cubicBezTo>
                  <a:close/>
                </a:path>
              </a:pathLst>
            </a:custGeom>
            <a:solidFill>
              <a:srgbClr val="E8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2"/>
            <p:cNvSpPr/>
            <p:nvPr/>
          </p:nvSpPr>
          <p:spPr>
            <a:xfrm>
              <a:off x="6058300" y="1155975"/>
              <a:ext cx="342550" cy="310300"/>
            </a:xfrm>
            <a:custGeom>
              <a:avLst/>
              <a:gdLst/>
              <a:ahLst/>
              <a:cxnLst/>
              <a:rect l="l" t="t" r="r" b="b"/>
              <a:pathLst>
                <a:path w="13702" h="12412" extrusionOk="0">
                  <a:moveTo>
                    <a:pt x="1278" y="1"/>
                  </a:moveTo>
                  <a:cubicBezTo>
                    <a:pt x="605" y="1"/>
                    <a:pt x="89" y="849"/>
                    <a:pt x="66" y="3082"/>
                  </a:cubicBezTo>
                  <a:cubicBezTo>
                    <a:pt x="1" y="8823"/>
                    <a:pt x="1958" y="12412"/>
                    <a:pt x="1958" y="12412"/>
                  </a:cubicBezTo>
                  <a:cubicBezTo>
                    <a:pt x="1958" y="12412"/>
                    <a:pt x="13701" y="8823"/>
                    <a:pt x="12788" y="5300"/>
                  </a:cubicBezTo>
                  <a:cubicBezTo>
                    <a:pt x="12508" y="4119"/>
                    <a:pt x="11514" y="3722"/>
                    <a:pt x="10307" y="3722"/>
                  </a:cubicBezTo>
                  <a:cubicBezTo>
                    <a:pt x="7848" y="3722"/>
                    <a:pt x="4502" y="5366"/>
                    <a:pt x="4502" y="5366"/>
                  </a:cubicBezTo>
                  <a:cubicBezTo>
                    <a:pt x="4333" y="2946"/>
                    <a:pt x="2533" y="1"/>
                    <a:pt x="1278" y="1"/>
                  </a:cubicBezTo>
                  <a:close/>
                </a:path>
              </a:pathLst>
            </a:custGeom>
            <a:solidFill>
              <a:srgbClr val="E8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0" name="Google Shape;330;p32"/>
          <p:cNvGrpSpPr/>
          <p:nvPr/>
        </p:nvGrpSpPr>
        <p:grpSpPr>
          <a:xfrm>
            <a:off x="249648" y="975065"/>
            <a:ext cx="1538333" cy="654209"/>
            <a:chOff x="2265850" y="575750"/>
            <a:chExt cx="2497700" cy="1062200"/>
          </a:xfrm>
        </p:grpSpPr>
        <p:sp>
          <p:nvSpPr>
            <p:cNvPr id="331" name="Google Shape;331;p32"/>
            <p:cNvSpPr/>
            <p:nvPr/>
          </p:nvSpPr>
          <p:spPr>
            <a:xfrm>
              <a:off x="2265850" y="595325"/>
              <a:ext cx="2484650" cy="1042625"/>
            </a:xfrm>
            <a:custGeom>
              <a:avLst/>
              <a:gdLst/>
              <a:ahLst/>
              <a:cxnLst/>
              <a:rect l="l" t="t" r="r" b="b"/>
              <a:pathLst>
                <a:path w="99386" h="41705" extrusionOk="0">
                  <a:moveTo>
                    <a:pt x="10402" y="0"/>
                  </a:moveTo>
                  <a:cubicBezTo>
                    <a:pt x="7630" y="0"/>
                    <a:pt x="5022" y="1076"/>
                    <a:pt x="3049" y="3049"/>
                  </a:cubicBezTo>
                  <a:cubicBezTo>
                    <a:pt x="1076" y="5022"/>
                    <a:pt x="0" y="7647"/>
                    <a:pt x="0" y="10418"/>
                  </a:cubicBezTo>
                  <a:lnTo>
                    <a:pt x="0" y="24064"/>
                  </a:lnTo>
                  <a:cubicBezTo>
                    <a:pt x="0" y="27732"/>
                    <a:pt x="1924" y="31091"/>
                    <a:pt x="5054" y="32982"/>
                  </a:cubicBezTo>
                  <a:cubicBezTo>
                    <a:pt x="4581" y="35411"/>
                    <a:pt x="3815" y="37710"/>
                    <a:pt x="2756" y="39797"/>
                  </a:cubicBezTo>
                  <a:cubicBezTo>
                    <a:pt x="2544" y="40205"/>
                    <a:pt x="2560" y="40677"/>
                    <a:pt x="2804" y="41052"/>
                  </a:cubicBezTo>
                  <a:cubicBezTo>
                    <a:pt x="3049" y="41460"/>
                    <a:pt x="3489" y="41704"/>
                    <a:pt x="3946" y="41704"/>
                  </a:cubicBezTo>
                  <a:cubicBezTo>
                    <a:pt x="4092" y="41704"/>
                    <a:pt x="4239" y="41672"/>
                    <a:pt x="4386" y="41623"/>
                  </a:cubicBezTo>
                  <a:cubicBezTo>
                    <a:pt x="9587" y="39862"/>
                    <a:pt x="14494" y="37074"/>
                    <a:pt x="17021" y="34482"/>
                  </a:cubicBezTo>
                  <a:lnTo>
                    <a:pt x="88968" y="34482"/>
                  </a:lnTo>
                  <a:cubicBezTo>
                    <a:pt x="91740" y="34482"/>
                    <a:pt x="94348" y="33390"/>
                    <a:pt x="96321" y="31417"/>
                  </a:cubicBezTo>
                  <a:cubicBezTo>
                    <a:pt x="98294" y="29444"/>
                    <a:pt x="99386" y="26836"/>
                    <a:pt x="99386" y="24064"/>
                  </a:cubicBezTo>
                  <a:lnTo>
                    <a:pt x="99386" y="10418"/>
                  </a:lnTo>
                  <a:cubicBezTo>
                    <a:pt x="99386" y="7647"/>
                    <a:pt x="98294" y="5022"/>
                    <a:pt x="96321" y="3049"/>
                  </a:cubicBezTo>
                  <a:cubicBezTo>
                    <a:pt x="94348" y="1076"/>
                    <a:pt x="91740" y="0"/>
                    <a:pt x="88968" y="0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2"/>
            <p:cNvSpPr/>
            <p:nvPr/>
          </p:nvSpPr>
          <p:spPr>
            <a:xfrm>
              <a:off x="2317200" y="575750"/>
              <a:ext cx="2446350" cy="1004175"/>
            </a:xfrm>
            <a:custGeom>
              <a:avLst/>
              <a:gdLst/>
              <a:ahLst/>
              <a:cxnLst/>
              <a:rect l="l" t="t" r="r" b="b"/>
              <a:pathLst>
                <a:path w="97854" h="40167" extrusionOk="0">
                  <a:moveTo>
                    <a:pt x="9636" y="1"/>
                  </a:moveTo>
                  <a:cubicBezTo>
                    <a:pt x="4337" y="1"/>
                    <a:pt x="0" y="4354"/>
                    <a:pt x="0" y="9652"/>
                  </a:cubicBezTo>
                  <a:lnTo>
                    <a:pt x="0" y="23298"/>
                  </a:lnTo>
                  <a:cubicBezTo>
                    <a:pt x="0" y="26983"/>
                    <a:pt x="2087" y="30195"/>
                    <a:pt x="5152" y="31825"/>
                  </a:cubicBezTo>
                  <a:cubicBezTo>
                    <a:pt x="4973" y="35624"/>
                    <a:pt x="3440" y="37874"/>
                    <a:pt x="2674" y="39373"/>
                  </a:cubicBezTo>
                  <a:cubicBezTo>
                    <a:pt x="2475" y="39758"/>
                    <a:pt x="2785" y="40167"/>
                    <a:pt x="3182" y="40167"/>
                  </a:cubicBezTo>
                  <a:cubicBezTo>
                    <a:pt x="3239" y="40167"/>
                    <a:pt x="3299" y="40158"/>
                    <a:pt x="3359" y="40140"/>
                  </a:cubicBezTo>
                  <a:cubicBezTo>
                    <a:pt x="8592" y="38363"/>
                    <a:pt x="12081" y="35510"/>
                    <a:pt x="14429" y="32950"/>
                  </a:cubicBezTo>
                  <a:lnTo>
                    <a:pt x="88202" y="32950"/>
                  </a:lnTo>
                  <a:cubicBezTo>
                    <a:pt x="93501" y="32950"/>
                    <a:pt x="97854" y="28597"/>
                    <a:pt x="97854" y="23298"/>
                  </a:cubicBezTo>
                  <a:lnTo>
                    <a:pt x="97854" y="9652"/>
                  </a:lnTo>
                  <a:cubicBezTo>
                    <a:pt x="97854" y="4354"/>
                    <a:pt x="93501" y="1"/>
                    <a:pt x="882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" name="Google Shape;333;p32"/>
          <p:cNvGrpSpPr/>
          <p:nvPr/>
        </p:nvGrpSpPr>
        <p:grpSpPr>
          <a:xfrm>
            <a:off x="442213" y="1061787"/>
            <a:ext cx="1153189" cy="333899"/>
            <a:chOff x="1468625" y="2285225"/>
            <a:chExt cx="1892025" cy="547825"/>
          </a:xfrm>
        </p:grpSpPr>
        <p:sp>
          <p:nvSpPr>
            <p:cNvPr id="334" name="Google Shape;334;p32"/>
            <p:cNvSpPr/>
            <p:nvPr/>
          </p:nvSpPr>
          <p:spPr>
            <a:xfrm>
              <a:off x="1500400" y="2285225"/>
              <a:ext cx="548225" cy="547825"/>
            </a:xfrm>
            <a:custGeom>
              <a:avLst/>
              <a:gdLst/>
              <a:ahLst/>
              <a:cxnLst/>
              <a:rect l="l" t="t" r="r" b="b"/>
              <a:pathLst>
                <a:path w="21929" h="21913" extrusionOk="0">
                  <a:moveTo>
                    <a:pt x="10957" y="1"/>
                  </a:moveTo>
                  <a:cubicBezTo>
                    <a:pt x="4908" y="1"/>
                    <a:pt x="1" y="4908"/>
                    <a:pt x="1" y="10956"/>
                  </a:cubicBezTo>
                  <a:cubicBezTo>
                    <a:pt x="1" y="17005"/>
                    <a:pt x="4908" y="21912"/>
                    <a:pt x="10957" y="21912"/>
                  </a:cubicBezTo>
                  <a:cubicBezTo>
                    <a:pt x="17021" y="21912"/>
                    <a:pt x="21929" y="17005"/>
                    <a:pt x="21929" y="10956"/>
                  </a:cubicBezTo>
                  <a:cubicBezTo>
                    <a:pt x="21929" y="4908"/>
                    <a:pt x="17021" y="1"/>
                    <a:pt x="10957" y="1"/>
                  </a:cubicBezTo>
                  <a:close/>
                </a:path>
              </a:pathLst>
            </a:custGeom>
            <a:solidFill>
              <a:srgbClr val="EA9A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2"/>
            <p:cNvSpPr/>
            <p:nvPr/>
          </p:nvSpPr>
          <p:spPr>
            <a:xfrm>
              <a:off x="1543600" y="2325175"/>
              <a:ext cx="505025" cy="507875"/>
            </a:xfrm>
            <a:custGeom>
              <a:avLst/>
              <a:gdLst/>
              <a:ahLst/>
              <a:cxnLst/>
              <a:rect l="l" t="t" r="r" b="b"/>
              <a:pathLst>
                <a:path w="20201" h="20315" extrusionOk="0">
                  <a:moveTo>
                    <a:pt x="14967" y="0"/>
                  </a:moveTo>
                  <a:lnTo>
                    <a:pt x="14967" y="0"/>
                  </a:lnTo>
                  <a:cubicBezTo>
                    <a:pt x="16060" y="1712"/>
                    <a:pt x="16696" y="3734"/>
                    <a:pt x="16696" y="5902"/>
                  </a:cubicBezTo>
                  <a:cubicBezTo>
                    <a:pt x="16696" y="11967"/>
                    <a:pt x="11788" y="16874"/>
                    <a:pt x="5740" y="16874"/>
                  </a:cubicBezTo>
                  <a:cubicBezTo>
                    <a:pt x="3637" y="16874"/>
                    <a:pt x="1664" y="16271"/>
                    <a:pt x="1" y="15244"/>
                  </a:cubicBezTo>
                  <a:lnTo>
                    <a:pt x="1" y="15244"/>
                  </a:lnTo>
                  <a:cubicBezTo>
                    <a:pt x="1941" y="18293"/>
                    <a:pt x="5348" y="20314"/>
                    <a:pt x="9229" y="20314"/>
                  </a:cubicBezTo>
                  <a:cubicBezTo>
                    <a:pt x="15293" y="20314"/>
                    <a:pt x="20201" y="15407"/>
                    <a:pt x="20201" y="9342"/>
                  </a:cubicBezTo>
                  <a:cubicBezTo>
                    <a:pt x="20201" y="5397"/>
                    <a:pt x="18114" y="1924"/>
                    <a:pt x="14967" y="0"/>
                  </a:cubicBezTo>
                  <a:close/>
                </a:path>
              </a:pathLst>
            </a:custGeom>
            <a:solidFill>
              <a:srgbClr val="E8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2"/>
            <p:cNvSpPr/>
            <p:nvPr/>
          </p:nvSpPr>
          <p:spPr>
            <a:xfrm>
              <a:off x="1518750" y="2305200"/>
              <a:ext cx="475275" cy="409650"/>
            </a:xfrm>
            <a:custGeom>
              <a:avLst/>
              <a:gdLst/>
              <a:ahLst/>
              <a:cxnLst/>
              <a:rect l="l" t="t" r="r" b="b"/>
              <a:pathLst>
                <a:path w="19011" h="16386" extrusionOk="0">
                  <a:moveTo>
                    <a:pt x="10174" y="0"/>
                  </a:moveTo>
                  <a:cubicBezTo>
                    <a:pt x="4549" y="0"/>
                    <a:pt x="0" y="4565"/>
                    <a:pt x="0" y="10190"/>
                  </a:cubicBezTo>
                  <a:cubicBezTo>
                    <a:pt x="0" y="12521"/>
                    <a:pt x="783" y="14673"/>
                    <a:pt x="2103" y="16385"/>
                  </a:cubicBezTo>
                  <a:cubicBezTo>
                    <a:pt x="1256" y="14902"/>
                    <a:pt x="750" y="13157"/>
                    <a:pt x="750" y="11315"/>
                  </a:cubicBezTo>
                  <a:cubicBezTo>
                    <a:pt x="750" y="5690"/>
                    <a:pt x="5315" y="1142"/>
                    <a:pt x="10940" y="1142"/>
                  </a:cubicBezTo>
                  <a:cubicBezTo>
                    <a:pt x="14217" y="1142"/>
                    <a:pt x="17135" y="2690"/>
                    <a:pt x="19010" y="5103"/>
                  </a:cubicBezTo>
                  <a:cubicBezTo>
                    <a:pt x="17249" y="2055"/>
                    <a:pt x="13956" y="0"/>
                    <a:pt x="10174" y="0"/>
                  </a:cubicBezTo>
                  <a:close/>
                </a:path>
              </a:pathLst>
            </a:custGeom>
            <a:solidFill>
              <a:srgbClr val="EFA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2"/>
            <p:cNvSpPr/>
            <p:nvPr/>
          </p:nvSpPr>
          <p:spPr>
            <a:xfrm>
              <a:off x="1608425" y="2469850"/>
              <a:ext cx="96600" cy="43250"/>
            </a:xfrm>
            <a:custGeom>
              <a:avLst/>
              <a:gdLst/>
              <a:ahLst/>
              <a:cxnLst/>
              <a:rect l="l" t="t" r="r" b="b"/>
              <a:pathLst>
                <a:path w="3864" h="1730" extrusionOk="0">
                  <a:moveTo>
                    <a:pt x="1924" y="1"/>
                  </a:moveTo>
                  <a:cubicBezTo>
                    <a:pt x="1109" y="1"/>
                    <a:pt x="375" y="490"/>
                    <a:pt x="49" y="1240"/>
                  </a:cubicBezTo>
                  <a:cubicBezTo>
                    <a:pt x="0" y="1387"/>
                    <a:pt x="49" y="1550"/>
                    <a:pt x="179" y="1631"/>
                  </a:cubicBezTo>
                  <a:cubicBezTo>
                    <a:pt x="237" y="1675"/>
                    <a:pt x="301" y="1696"/>
                    <a:pt x="365" y="1696"/>
                  </a:cubicBezTo>
                  <a:cubicBezTo>
                    <a:pt x="445" y="1696"/>
                    <a:pt x="523" y="1662"/>
                    <a:pt x="587" y="1599"/>
                  </a:cubicBezTo>
                  <a:cubicBezTo>
                    <a:pt x="926" y="1269"/>
                    <a:pt x="1379" y="975"/>
                    <a:pt x="1910" y="975"/>
                  </a:cubicBezTo>
                  <a:cubicBezTo>
                    <a:pt x="2323" y="975"/>
                    <a:pt x="2785" y="1153"/>
                    <a:pt x="3277" y="1631"/>
                  </a:cubicBezTo>
                  <a:cubicBezTo>
                    <a:pt x="3342" y="1697"/>
                    <a:pt x="3424" y="1729"/>
                    <a:pt x="3505" y="1729"/>
                  </a:cubicBezTo>
                  <a:cubicBezTo>
                    <a:pt x="3571" y="1729"/>
                    <a:pt x="3636" y="1713"/>
                    <a:pt x="3685" y="1664"/>
                  </a:cubicBezTo>
                  <a:cubicBezTo>
                    <a:pt x="3815" y="1582"/>
                    <a:pt x="3864" y="1419"/>
                    <a:pt x="3815" y="1273"/>
                  </a:cubicBezTo>
                  <a:cubicBezTo>
                    <a:pt x="3505" y="506"/>
                    <a:pt x="2755" y="1"/>
                    <a:pt x="1924" y="1"/>
                  </a:cubicBezTo>
                  <a:close/>
                </a:path>
              </a:pathLst>
            </a:custGeom>
            <a:solidFill>
              <a:srgbClr val="413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2"/>
            <p:cNvSpPr/>
            <p:nvPr/>
          </p:nvSpPr>
          <p:spPr>
            <a:xfrm>
              <a:off x="1843600" y="2469850"/>
              <a:ext cx="97025" cy="43250"/>
            </a:xfrm>
            <a:custGeom>
              <a:avLst/>
              <a:gdLst/>
              <a:ahLst/>
              <a:cxnLst/>
              <a:rect l="l" t="t" r="r" b="b"/>
              <a:pathLst>
                <a:path w="3881" h="1730" extrusionOk="0">
                  <a:moveTo>
                    <a:pt x="1940" y="1"/>
                  </a:moveTo>
                  <a:cubicBezTo>
                    <a:pt x="1125" y="1"/>
                    <a:pt x="391" y="490"/>
                    <a:pt x="65" y="1240"/>
                  </a:cubicBezTo>
                  <a:cubicBezTo>
                    <a:pt x="0" y="1387"/>
                    <a:pt x="49" y="1550"/>
                    <a:pt x="180" y="1631"/>
                  </a:cubicBezTo>
                  <a:cubicBezTo>
                    <a:pt x="237" y="1675"/>
                    <a:pt x="305" y="1696"/>
                    <a:pt x="372" y="1696"/>
                  </a:cubicBezTo>
                  <a:cubicBezTo>
                    <a:pt x="456" y="1696"/>
                    <a:pt x="540" y="1662"/>
                    <a:pt x="603" y="1599"/>
                  </a:cubicBezTo>
                  <a:cubicBezTo>
                    <a:pt x="943" y="1269"/>
                    <a:pt x="1395" y="975"/>
                    <a:pt x="1926" y="975"/>
                  </a:cubicBezTo>
                  <a:cubicBezTo>
                    <a:pt x="2340" y="975"/>
                    <a:pt x="2801" y="1153"/>
                    <a:pt x="3293" y="1631"/>
                  </a:cubicBezTo>
                  <a:cubicBezTo>
                    <a:pt x="3359" y="1697"/>
                    <a:pt x="3440" y="1729"/>
                    <a:pt x="3522" y="1729"/>
                  </a:cubicBezTo>
                  <a:cubicBezTo>
                    <a:pt x="3587" y="1729"/>
                    <a:pt x="3652" y="1713"/>
                    <a:pt x="3701" y="1664"/>
                  </a:cubicBezTo>
                  <a:cubicBezTo>
                    <a:pt x="3831" y="1582"/>
                    <a:pt x="3880" y="1419"/>
                    <a:pt x="3831" y="1273"/>
                  </a:cubicBezTo>
                  <a:cubicBezTo>
                    <a:pt x="3505" y="506"/>
                    <a:pt x="2772" y="1"/>
                    <a:pt x="1940" y="1"/>
                  </a:cubicBezTo>
                  <a:close/>
                </a:path>
              </a:pathLst>
            </a:custGeom>
            <a:solidFill>
              <a:srgbClr val="413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2"/>
            <p:cNvSpPr/>
            <p:nvPr/>
          </p:nvSpPr>
          <p:spPr>
            <a:xfrm>
              <a:off x="1468625" y="2557900"/>
              <a:ext cx="183425" cy="168775"/>
            </a:xfrm>
            <a:custGeom>
              <a:avLst/>
              <a:gdLst/>
              <a:ahLst/>
              <a:cxnLst/>
              <a:rect l="l" t="t" r="r" b="b"/>
              <a:pathLst>
                <a:path w="7337" h="6751" extrusionOk="0">
                  <a:moveTo>
                    <a:pt x="1989" y="1"/>
                  </a:moveTo>
                  <a:cubicBezTo>
                    <a:pt x="799" y="1"/>
                    <a:pt x="16" y="1011"/>
                    <a:pt x="16" y="2104"/>
                  </a:cubicBezTo>
                  <a:cubicBezTo>
                    <a:pt x="16" y="2104"/>
                    <a:pt x="16" y="2104"/>
                    <a:pt x="16" y="2120"/>
                  </a:cubicBezTo>
                  <a:cubicBezTo>
                    <a:pt x="0" y="2348"/>
                    <a:pt x="16" y="4777"/>
                    <a:pt x="3668" y="6750"/>
                  </a:cubicBezTo>
                  <a:cubicBezTo>
                    <a:pt x="7337" y="4777"/>
                    <a:pt x="7337" y="2348"/>
                    <a:pt x="7337" y="2120"/>
                  </a:cubicBezTo>
                  <a:cubicBezTo>
                    <a:pt x="7337" y="2104"/>
                    <a:pt x="7337" y="2104"/>
                    <a:pt x="7337" y="2104"/>
                  </a:cubicBezTo>
                  <a:cubicBezTo>
                    <a:pt x="7337" y="1011"/>
                    <a:pt x="6538" y="1"/>
                    <a:pt x="5348" y="1"/>
                  </a:cubicBezTo>
                  <a:cubicBezTo>
                    <a:pt x="4402" y="1"/>
                    <a:pt x="3864" y="685"/>
                    <a:pt x="3668" y="1321"/>
                  </a:cubicBezTo>
                  <a:cubicBezTo>
                    <a:pt x="3489" y="685"/>
                    <a:pt x="2935" y="1"/>
                    <a:pt x="1989" y="1"/>
                  </a:cubicBezTo>
                  <a:close/>
                </a:path>
              </a:pathLst>
            </a:custGeom>
            <a:solidFill>
              <a:srgbClr val="787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2"/>
            <p:cNvSpPr/>
            <p:nvPr/>
          </p:nvSpPr>
          <p:spPr>
            <a:xfrm>
              <a:off x="1729475" y="2562800"/>
              <a:ext cx="85200" cy="148775"/>
            </a:xfrm>
            <a:custGeom>
              <a:avLst/>
              <a:gdLst/>
              <a:ahLst/>
              <a:cxnLst/>
              <a:rect l="l" t="t" r="r" b="b"/>
              <a:pathLst>
                <a:path w="3408" h="5951" extrusionOk="0">
                  <a:moveTo>
                    <a:pt x="1794" y="0"/>
                  </a:moveTo>
                  <a:cubicBezTo>
                    <a:pt x="799" y="0"/>
                    <a:pt x="0" y="815"/>
                    <a:pt x="0" y="1810"/>
                  </a:cubicBezTo>
                  <a:cubicBezTo>
                    <a:pt x="0" y="2234"/>
                    <a:pt x="147" y="2658"/>
                    <a:pt x="424" y="2984"/>
                  </a:cubicBezTo>
                  <a:cubicBezTo>
                    <a:pt x="147" y="3293"/>
                    <a:pt x="0" y="3717"/>
                    <a:pt x="0" y="4141"/>
                  </a:cubicBezTo>
                  <a:cubicBezTo>
                    <a:pt x="0" y="5136"/>
                    <a:pt x="799" y="5951"/>
                    <a:pt x="1794" y="5951"/>
                  </a:cubicBezTo>
                  <a:cubicBezTo>
                    <a:pt x="2397" y="5951"/>
                    <a:pt x="2967" y="5657"/>
                    <a:pt x="3293" y="5152"/>
                  </a:cubicBezTo>
                  <a:cubicBezTo>
                    <a:pt x="3391" y="5005"/>
                    <a:pt x="3359" y="4826"/>
                    <a:pt x="3212" y="4728"/>
                  </a:cubicBezTo>
                  <a:cubicBezTo>
                    <a:pt x="3162" y="4691"/>
                    <a:pt x="3102" y="4672"/>
                    <a:pt x="3042" y="4672"/>
                  </a:cubicBezTo>
                  <a:cubicBezTo>
                    <a:pt x="2946" y="4672"/>
                    <a:pt x="2848" y="4719"/>
                    <a:pt x="2788" y="4810"/>
                  </a:cubicBezTo>
                  <a:cubicBezTo>
                    <a:pt x="2560" y="5136"/>
                    <a:pt x="2201" y="5331"/>
                    <a:pt x="1794" y="5331"/>
                  </a:cubicBezTo>
                  <a:cubicBezTo>
                    <a:pt x="1141" y="5331"/>
                    <a:pt x="620" y="4793"/>
                    <a:pt x="620" y="4141"/>
                  </a:cubicBezTo>
                  <a:cubicBezTo>
                    <a:pt x="620" y="3783"/>
                    <a:pt x="783" y="3440"/>
                    <a:pt x="1060" y="3212"/>
                  </a:cubicBezTo>
                  <a:cubicBezTo>
                    <a:pt x="1125" y="3163"/>
                    <a:pt x="1174" y="3065"/>
                    <a:pt x="1174" y="2984"/>
                  </a:cubicBezTo>
                  <a:cubicBezTo>
                    <a:pt x="1174" y="2886"/>
                    <a:pt x="1125" y="2788"/>
                    <a:pt x="1060" y="2739"/>
                  </a:cubicBezTo>
                  <a:cubicBezTo>
                    <a:pt x="783" y="2511"/>
                    <a:pt x="620" y="2168"/>
                    <a:pt x="620" y="1810"/>
                  </a:cubicBezTo>
                  <a:cubicBezTo>
                    <a:pt x="620" y="1158"/>
                    <a:pt x="1141" y="620"/>
                    <a:pt x="1794" y="620"/>
                  </a:cubicBezTo>
                  <a:cubicBezTo>
                    <a:pt x="2201" y="620"/>
                    <a:pt x="2576" y="815"/>
                    <a:pt x="2788" y="1158"/>
                  </a:cubicBezTo>
                  <a:cubicBezTo>
                    <a:pt x="2850" y="1241"/>
                    <a:pt x="2953" y="1291"/>
                    <a:pt x="3056" y="1291"/>
                  </a:cubicBezTo>
                  <a:cubicBezTo>
                    <a:pt x="3115" y="1291"/>
                    <a:pt x="3175" y="1275"/>
                    <a:pt x="3228" y="1239"/>
                  </a:cubicBezTo>
                  <a:cubicBezTo>
                    <a:pt x="3359" y="1141"/>
                    <a:pt x="3408" y="946"/>
                    <a:pt x="3310" y="815"/>
                  </a:cubicBezTo>
                  <a:cubicBezTo>
                    <a:pt x="2967" y="310"/>
                    <a:pt x="2413" y="0"/>
                    <a:pt x="1794" y="0"/>
                  </a:cubicBezTo>
                  <a:close/>
                </a:path>
              </a:pathLst>
            </a:custGeom>
            <a:solidFill>
              <a:srgbClr val="413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2"/>
            <p:cNvSpPr/>
            <p:nvPr/>
          </p:nvSpPr>
          <p:spPr>
            <a:xfrm>
              <a:off x="2158250" y="2285225"/>
              <a:ext cx="547825" cy="547825"/>
            </a:xfrm>
            <a:custGeom>
              <a:avLst/>
              <a:gdLst/>
              <a:ahLst/>
              <a:cxnLst/>
              <a:rect l="l" t="t" r="r" b="b"/>
              <a:pathLst>
                <a:path w="21913" h="21913" extrusionOk="0">
                  <a:moveTo>
                    <a:pt x="10956" y="1"/>
                  </a:moveTo>
                  <a:cubicBezTo>
                    <a:pt x="4908" y="1"/>
                    <a:pt x="0" y="4908"/>
                    <a:pt x="0" y="10956"/>
                  </a:cubicBezTo>
                  <a:cubicBezTo>
                    <a:pt x="0" y="17005"/>
                    <a:pt x="4908" y="21912"/>
                    <a:pt x="10956" y="21912"/>
                  </a:cubicBezTo>
                  <a:cubicBezTo>
                    <a:pt x="17005" y="21912"/>
                    <a:pt x="21912" y="17005"/>
                    <a:pt x="21912" y="10956"/>
                  </a:cubicBezTo>
                  <a:cubicBezTo>
                    <a:pt x="21912" y="4908"/>
                    <a:pt x="17005" y="1"/>
                    <a:pt x="10956" y="1"/>
                  </a:cubicBezTo>
                  <a:close/>
                </a:path>
              </a:pathLst>
            </a:custGeom>
            <a:solidFill>
              <a:srgbClr val="EA9A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2"/>
            <p:cNvSpPr/>
            <p:nvPr/>
          </p:nvSpPr>
          <p:spPr>
            <a:xfrm>
              <a:off x="2201050" y="2325175"/>
              <a:ext cx="505025" cy="507875"/>
            </a:xfrm>
            <a:custGeom>
              <a:avLst/>
              <a:gdLst/>
              <a:ahLst/>
              <a:cxnLst/>
              <a:rect l="l" t="t" r="r" b="b"/>
              <a:pathLst>
                <a:path w="20201" h="20315" extrusionOk="0">
                  <a:moveTo>
                    <a:pt x="14983" y="0"/>
                  </a:moveTo>
                  <a:cubicBezTo>
                    <a:pt x="16075" y="1712"/>
                    <a:pt x="16711" y="3734"/>
                    <a:pt x="16711" y="5902"/>
                  </a:cubicBezTo>
                  <a:cubicBezTo>
                    <a:pt x="16711" y="11967"/>
                    <a:pt x="11804" y="16874"/>
                    <a:pt x="5739" y="16874"/>
                  </a:cubicBezTo>
                  <a:cubicBezTo>
                    <a:pt x="3636" y="16874"/>
                    <a:pt x="1680" y="16271"/>
                    <a:pt x="0" y="15244"/>
                  </a:cubicBezTo>
                  <a:lnTo>
                    <a:pt x="0" y="15244"/>
                  </a:lnTo>
                  <a:cubicBezTo>
                    <a:pt x="1957" y="18293"/>
                    <a:pt x="5364" y="20314"/>
                    <a:pt x="9244" y="20314"/>
                  </a:cubicBezTo>
                  <a:cubicBezTo>
                    <a:pt x="15293" y="20314"/>
                    <a:pt x="20200" y="15407"/>
                    <a:pt x="20200" y="9342"/>
                  </a:cubicBezTo>
                  <a:cubicBezTo>
                    <a:pt x="20200" y="5397"/>
                    <a:pt x="18113" y="1924"/>
                    <a:pt x="14983" y="0"/>
                  </a:cubicBezTo>
                  <a:close/>
                </a:path>
              </a:pathLst>
            </a:custGeom>
            <a:solidFill>
              <a:srgbClr val="E8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2"/>
            <p:cNvSpPr/>
            <p:nvPr/>
          </p:nvSpPr>
          <p:spPr>
            <a:xfrm>
              <a:off x="2176600" y="2305200"/>
              <a:ext cx="474850" cy="409650"/>
            </a:xfrm>
            <a:custGeom>
              <a:avLst/>
              <a:gdLst/>
              <a:ahLst/>
              <a:cxnLst/>
              <a:rect l="l" t="t" r="r" b="b"/>
              <a:pathLst>
                <a:path w="18994" h="16386" extrusionOk="0">
                  <a:moveTo>
                    <a:pt x="10173" y="0"/>
                  </a:moveTo>
                  <a:cubicBezTo>
                    <a:pt x="4549" y="0"/>
                    <a:pt x="0" y="4565"/>
                    <a:pt x="0" y="10190"/>
                  </a:cubicBezTo>
                  <a:cubicBezTo>
                    <a:pt x="0" y="12521"/>
                    <a:pt x="783" y="14673"/>
                    <a:pt x="2103" y="16385"/>
                  </a:cubicBezTo>
                  <a:cubicBezTo>
                    <a:pt x="1239" y="14902"/>
                    <a:pt x="750" y="13157"/>
                    <a:pt x="750" y="11315"/>
                  </a:cubicBezTo>
                  <a:cubicBezTo>
                    <a:pt x="750" y="5690"/>
                    <a:pt x="5315" y="1142"/>
                    <a:pt x="10923" y="1142"/>
                  </a:cubicBezTo>
                  <a:cubicBezTo>
                    <a:pt x="14217" y="1142"/>
                    <a:pt x="17135" y="2690"/>
                    <a:pt x="18994" y="5103"/>
                  </a:cubicBezTo>
                  <a:cubicBezTo>
                    <a:pt x="17233" y="2055"/>
                    <a:pt x="13939" y="0"/>
                    <a:pt x="10173" y="0"/>
                  </a:cubicBezTo>
                  <a:close/>
                </a:path>
              </a:pathLst>
            </a:custGeom>
            <a:solidFill>
              <a:srgbClr val="EFA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2"/>
            <p:cNvSpPr/>
            <p:nvPr/>
          </p:nvSpPr>
          <p:spPr>
            <a:xfrm>
              <a:off x="2265850" y="2469850"/>
              <a:ext cx="97025" cy="43250"/>
            </a:xfrm>
            <a:custGeom>
              <a:avLst/>
              <a:gdLst/>
              <a:ahLst/>
              <a:cxnLst/>
              <a:rect l="l" t="t" r="r" b="b"/>
              <a:pathLst>
                <a:path w="3881" h="1730" extrusionOk="0">
                  <a:moveTo>
                    <a:pt x="1941" y="1"/>
                  </a:moveTo>
                  <a:cubicBezTo>
                    <a:pt x="1125" y="1"/>
                    <a:pt x="392" y="490"/>
                    <a:pt x="66" y="1240"/>
                  </a:cubicBezTo>
                  <a:cubicBezTo>
                    <a:pt x="1" y="1387"/>
                    <a:pt x="49" y="1550"/>
                    <a:pt x="180" y="1631"/>
                  </a:cubicBezTo>
                  <a:cubicBezTo>
                    <a:pt x="238" y="1675"/>
                    <a:pt x="305" y="1696"/>
                    <a:pt x="370" y="1696"/>
                  </a:cubicBezTo>
                  <a:cubicBezTo>
                    <a:pt x="453" y="1696"/>
                    <a:pt x="533" y="1662"/>
                    <a:pt x="587" y="1599"/>
                  </a:cubicBezTo>
                  <a:cubicBezTo>
                    <a:pt x="936" y="1269"/>
                    <a:pt x="1392" y="975"/>
                    <a:pt x="1925" y="975"/>
                  </a:cubicBezTo>
                  <a:cubicBezTo>
                    <a:pt x="2340" y="975"/>
                    <a:pt x="2801" y="1153"/>
                    <a:pt x="3294" y="1631"/>
                  </a:cubicBezTo>
                  <a:cubicBezTo>
                    <a:pt x="3359" y="1697"/>
                    <a:pt x="3441" y="1729"/>
                    <a:pt x="3522" y="1729"/>
                  </a:cubicBezTo>
                  <a:cubicBezTo>
                    <a:pt x="3587" y="1729"/>
                    <a:pt x="3652" y="1713"/>
                    <a:pt x="3701" y="1664"/>
                  </a:cubicBezTo>
                  <a:cubicBezTo>
                    <a:pt x="3832" y="1582"/>
                    <a:pt x="3881" y="1419"/>
                    <a:pt x="3816" y="1273"/>
                  </a:cubicBezTo>
                  <a:cubicBezTo>
                    <a:pt x="3506" y="506"/>
                    <a:pt x="2772" y="1"/>
                    <a:pt x="1941" y="1"/>
                  </a:cubicBezTo>
                  <a:close/>
                </a:path>
              </a:pathLst>
            </a:custGeom>
            <a:solidFill>
              <a:srgbClr val="413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2"/>
            <p:cNvSpPr/>
            <p:nvPr/>
          </p:nvSpPr>
          <p:spPr>
            <a:xfrm>
              <a:off x="2501425" y="2469850"/>
              <a:ext cx="97050" cy="43250"/>
            </a:xfrm>
            <a:custGeom>
              <a:avLst/>
              <a:gdLst/>
              <a:ahLst/>
              <a:cxnLst/>
              <a:rect l="l" t="t" r="r" b="b"/>
              <a:pathLst>
                <a:path w="3882" h="1730" extrusionOk="0">
                  <a:moveTo>
                    <a:pt x="1925" y="1"/>
                  </a:moveTo>
                  <a:cubicBezTo>
                    <a:pt x="1110" y="1"/>
                    <a:pt x="376" y="490"/>
                    <a:pt x="66" y="1240"/>
                  </a:cubicBezTo>
                  <a:cubicBezTo>
                    <a:pt x="1" y="1387"/>
                    <a:pt x="50" y="1550"/>
                    <a:pt x="180" y="1631"/>
                  </a:cubicBezTo>
                  <a:cubicBezTo>
                    <a:pt x="238" y="1675"/>
                    <a:pt x="302" y="1696"/>
                    <a:pt x="365" y="1696"/>
                  </a:cubicBezTo>
                  <a:cubicBezTo>
                    <a:pt x="445" y="1696"/>
                    <a:pt x="524" y="1662"/>
                    <a:pt x="588" y="1599"/>
                  </a:cubicBezTo>
                  <a:cubicBezTo>
                    <a:pt x="927" y="1269"/>
                    <a:pt x="1379" y="975"/>
                    <a:pt x="1913" y="975"/>
                  </a:cubicBezTo>
                  <a:cubicBezTo>
                    <a:pt x="2329" y="975"/>
                    <a:pt x="2795" y="1153"/>
                    <a:pt x="3294" y="1631"/>
                  </a:cubicBezTo>
                  <a:cubicBezTo>
                    <a:pt x="3343" y="1697"/>
                    <a:pt x="3425" y="1729"/>
                    <a:pt x="3522" y="1729"/>
                  </a:cubicBezTo>
                  <a:cubicBezTo>
                    <a:pt x="3571" y="1729"/>
                    <a:pt x="3637" y="1713"/>
                    <a:pt x="3702" y="1664"/>
                  </a:cubicBezTo>
                  <a:cubicBezTo>
                    <a:pt x="3832" y="1582"/>
                    <a:pt x="3881" y="1419"/>
                    <a:pt x="3816" y="1273"/>
                  </a:cubicBezTo>
                  <a:cubicBezTo>
                    <a:pt x="3506" y="506"/>
                    <a:pt x="2772" y="1"/>
                    <a:pt x="1925" y="1"/>
                  </a:cubicBezTo>
                  <a:close/>
                </a:path>
              </a:pathLst>
            </a:custGeom>
            <a:solidFill>
              <a:srgbClr val="413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2"/>
            <p:cNvSpPr/>
            <p:nvPr/>
          </p:nvSpPr>
          <p:spPr>
            <a:xfrm>
              <a:off x="2126450" y="2557900"/>
              <a:ext cx="183450" cy="168775"/>
            </a:xfrm>
            <a:custGeom>
              <a:avLst/>
              <a:gdLst/>
              <a:ahLst/>
              <a:cxnLst/>
              <a:rect l="l" t="t" r="r" b="b"/>
              <a:pathLst>
                <a:path w="7338" h="6751" extrusionOk="0">
                  <a:moveTo>
                    <a:pt x="1990" y="1"/>
                  </a:moveTo>
                  <a:cubicBezTo>
                    <a:pt x="800" y="1"/>
                    <a:pt x="1" y="1011"/>
                    <a:pt x="1" y="2104"/>
                  </a:cubicBezTo>
                  <a:cubicBezTo>
                    <a:pt x="1" y="2104"/>
                    <a:pt x="1" y="2104"/>
                    <a:pt x="1" y="2120"/>
                  </a:cubicBezTo>
                  <a:cubicBezTo>
                    <a:pt x="1" y="2348"/>
                    <a:pt x="1" y="4777"/>
                    <a:pt x="3669" y="6750"/>
                  </a:cubicBezTo>
                  <a:cubicBezTo>
                    <a:pt x="7321" y="4777"/>
                    <a:pt x="7337" y="2348"/>
                    <a:pt x="7321" y="2120"/>
                  </a:cubicBezTo>
                  <a:cubicBezTo>
                    <a:pt x="7321" y="2104"/>
                    <a:pt x="7321" y="2104"/>
                    <a:pt x="7321" y="2104"/>
                  </a:cubicBezTo>
                  <a:cubicBezTo>
                    <a:pt x="7321" y="1011"/>
                    <a:pt x="6538" y="1"/>
                    <a:pt x="5348" y="1"/>
                  </a:cubicBezTo>
                  <a:cubicBezTo>
                    <a:pt x="4403" y="1"/>
                    <a:pt x="3848" y="685"/>
                    <a:pt x="3669" y="1321"/>
                  </a:cubicBezTo>
                  <a:cubicBezTo>
                    <a:pt x="3473" y="685"/>
                    <a:pt x="2935" y="1"/>
                    <a:pt x="1990" y="1"/>
                  </a:cubicBezTo>
                  <a:close/>
                </a:path>
              </a:pathLst>
            </a:custGeom>
            <a:solidFill>
              <a:srgbClr val="787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2"/>
            <p:cNvSpPr/>
            <p:nvPr/>
          </p:nvSpPr>
          <p:spPr>
            <a:xfrm>
              <a:off x="2386900" y="2562800"/>
              <a:ext cx="85225" cy="148775"/>
            </a:xfrm>
            <a:custGeom>
              <a:avLst/>
              <a:gdLst/>
              <a:ahLst/>
              <a:cxnLst/>
              <a:rect l="l" t="t" r="r" b="b"/>
              <a:pathLst>
                <a:path w="3409" h="5951" extrusionOk="0">
                  <a:moveTo>
                    <a:pt x="1810" y="0"/>
                  </a:moveTo>
                  <a:cubicBezTo>
                    <a:pt x="816" y="0"/>
                    <a:pt x="1" y="815"/>
                    <a:pt x="1" y="1810"/>
                  </a:cubicBezTo>
                  <a:cubicBezTo>
                    <a:pt x="1" y="2234"/>
                    <a:pt x="164" y="2658"/>
                    <a:pt x="425" y="2984"/>
                  </a:cubicBezTo>
                  <a:cubicBezTo>
                    <a:pt x="164" y="3293"/>
                    <a:pt x="1" y="3717"/>
                    <a:pt x="1" y="4141"/>
                  </a:cubicBezTo>
                  <a:cubicBezTo>
                    <a:pt x="1" y="5136"/>
                    <a:pt x="816" y="5951"/>
                    <a:pt x="1810" y="5951"/>
                  </a:cubicBezTo>
                  <a:cubicBezTo>
                    <a:pt x="2414" y="5951"/>
                    <a:pt x="2968" y="5657"/>
                    <a:pt x="3310" y="5152"/>
                  </a:cubicBezTo>
                  <a:cubicBezTo>
                    <a:pt x="3408" y="5005"/>
                    <a:pt x="3375" y="4826"/>
                    <a:pt x="3229" y="4728"/>
                  </a:cubicBezTo>
                  <a:cubicBezTo>
                    <a:pt x="3172" y="4691"/>
                    <a:pt x="3109" y="4672"/>
                    <a:pt x="3046" y="4672"/>
                  </a:cubicBezTo>
                  <a:cubicBezTo>
                    <a:pt x="2946" y="4672"/>
                    <a:pt x="2849" y="4719"/>
                    <a:pt x="2789" y="4810"/>
                  </a:cubicBezTo>
                  <a:cubicBezTo>
                    <a:pt x="2577" y="5136"/>
                    <a:pt x="2202" y="5331"/>
                    <a:pt x="1810" y="5331"/>
                  </a:cubicBezTo>
                  <a:cubicBezTo>
                    <a:pt x="1158" y="5331"/>
                    <a:pt x="620" y="4793"/>
                    <a:pt x="620" y="4141"/>
                  </a:cubicBezTo>
                  <a:cubicBezTo>
                    <a:pt x="620" y="3783"/>
                    <a:pt x="783" y="3440"/>
                    <a:pt x="1060" y="3212"/>
                  </a:cubicBezTo>
                  <a:cubicBezTo>
                    <a:pt x="1142" y="3163"/>
                    <a:pt x="1191" y="3065"/>
                    <a:pt x="1191" y="2984"/>
                  </a:cubicBezTo>
                  <a:cubicBezTo>
                    <a:pt x="1191" y="2886"/>
                    <a:pt x="1142" y="2788"/>
                    <a:pt x="1060" y="2739"/>
                  </a:cubicBezTo>
                  <a:cubicBezTo>
                    <a:pt x="783" y="2511"/>
                    <a:pt x="620" y="2168"/>
                    <a:pt x="620" y="1810"/>
                  </a:cubicBezTo>
                  <a:cubicBezTo>
                    <a:pt x="620" y="1158"/>
                    <a:pt x="1158" y="620"/>
                    <a:pt x="1810" y="620"/>
                  </a:cubicBezTo>
                  <a:cubicBezTo>
                    <a:pt x="2202" y="620"/>
                    <a:pt x="2577" y="815"/>
                    <a:pt x="2805" y="1158"/>
                  </a:cubicBezTo>
                  <a:cubicBezTo>
                    <a:pt x="2867" y="1241"/>
                    <a:pt x="2963" y="1291"/>
                    <a:pt x="3062" y="1291"/>
                  </a:cubicBezTo>
                  <a:cubicBezTo>
                    <a:pt x="3118" y="1291"/>
                    <a:pt x="3176" y="1275"/>
                    <a:pt x="3229" y="1239"/>
                  </a:cubicBezTo>
                  <a:cubicBezTo>
                    <a:pt x="3375" y="1141"/>
                    <a:pt x="3408" y="946"/>
                    <a:pt x="3310" y="815"/>
                  </a:cubicBezTo>
                  <a:cubicBezTo>
                    <a:pt x="2984" y="310"/>
                    <a:pt x="2414" y="0"/>
                    <a:pt x="1810" y="0"/>
                  </a:cubicBezTo>
                  <a:close/>
                </a:path>
              </a:pathLst>
            </a:custGeom>
            <a:solidFill>
              <a:srgbClr val="413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2"/>
            <p:cNvSpPr/>
            <p:nvPr/>
          </p:nvSpPr>
          <p:spPr>
            <a:xfrm>
              <a:off x="2812825" y="2285225"/>
              <a:ext cx="547825" cy="547825"/>
            </a:xfrm>
            <a:custGeom>
              <a:avLst/>
              <a:gdLst/>
              <a:ahLst/>
              <a:cxnLst/>
              <a:rect l="l" t="t" r="r" b="b"/>
              <a:pathLst>
                <a:path w="21913" h="21913" extrusionOk="0">
                  <a:moveTo>
                    <a:pt x="10957" y="1"/>
                  </a:moveTo>
                  <a:cubicBezTo>
                    <a:pt x="4908" y="1"/>
                    <a:pt x="1" y="4908"/>
                    <a:pt x="1" y="10956"/>
                  </a:cubicBezTo>
                  <a:cubicBezTo>
                    <a:pt x="1" y="17005"/>
                    <a:pt x="4908" y="21912"/>
                    <a:pt x="10957" y="21912"/>
                  </a:cubicBezTo>
                  <a:cubicBezTo>
                    <a:pt x="17005" y="21912"/>
                    <a:pt x="21912" y="17005"/>
                    <a:pt x="21912" y="10956"/>
                  </a:cubicBezTo>
                  <a:cubicBezTo>
                    <a:pt x="21912" y="4908"/>
                    <a:pt x="17005" y="1"/>
                    <a:pt x="10957" y="1"/>
                  </a:cubicBezTo>
                  <a:close/>
                </a:path>
              </a:pathLst>
            </a:custGeom>
            <a:solidFill>
              <a:srgbClr val="EA9A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2"/>
            <p:cNvSpPr/>
            <p:nvPr/>
          </p:nvSpPr>
          <p:spPr>
            <a:xfrm>
              <a:off x="2855625" y="2325175"/>
              <a:ext cx="505025" cy="507875"/>
            </a:xfrm>
            <a:custGeom>
              <a:avLst/>
              <a:gdLst/>
              <a:ahLst/>
              <a:cxnLst/>
              <a:rect l="l" t="t" r="r" b="b"/>
              <a:pathLst>
                <a:path w="20201" h="20315" extrusionOk="0">
                  <a:moveTo>
                    <a:pt x="14983" y="0"/>
                  </a:moveTo>
                  <a:lnTo>
                    <a:pt x="14983" y="0"/>
                  </a:lnTo>
                  <a:cubicBezTo>
                    <a:pt x="16076" y="1712"/>
                    <a:pt x="16712" y="3734"/>
                    <a:pt x="16712" y="5902"/>
                  </a:cubicBezTo>
                  <a:cubicBezTo>
                    <a:pt x="16712" y="11967"/>
                    <a:pt x="11788" y="16874"/>
                    <a:pt x="5739" y="16874"/>
                  </a:cubicBezTo>
                  <a:cubicBezTo>
                    <a:pt x="3636" y="16874"/>
                    <a:pt x="1680" y="16271"/>
                    <a:pt x="1" y="15244"/>
                  </a:cubicBezTo>
                  <a:lnTo>
                    <a:pt x="1" y="15244"/>
                  </a:lnTo>
                  <a:cubicBezTo>
                    <a:pt x="1957" y="18293"/>
                    <a:pt x="5364" y="20314"/>
                    <a:pt x="9245" y="20314"/>
                  </a:cubicBezTo>
                  <a:cubicBezTo>
                    <a:pt x="15293" y="20314"/>
                    <a:pt x="20200" y="15407"/>
                    <a:pt x="20200" y="9342"/>
                  </a:cubicBezTo>
                  <a:cubicBezTo>
                    <a:pt x="20200" y="5397"/>
                    <a:pt x="18114" y="1924"/>
                    <a:pt x="14983" y="0"/>
                  </a:cubicBezTo>
                  <a:close/>
                </a:path>
              </a:pathLst>
            </a:custGeom>
            <a:solidFill>
              <a:srgbClr val="E8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2"/>
            <p:cNvSpPr/>
            <p:nvPr/>
          </p:nvSpPr>
          <p:spPr>
            <a:xfrm>
              <a:off x="2830775" y="2305200"/>
              <a:ext cx="475250" cy="409650"/>
            </a:xfrm>
            <a:custGeom>
              <a:avLst/>
              <a:gdLst/>
              <a:ahLst/>
              <a:cxnLst/>
              <a:rect l="l" t="t" r="r" b="b"/>
              <a:pathLst>
                <a:path w="19010" h="16386" extrusionOk="0">
                  <a:moveTo>
                    <a:pt x="10190" y="0"/>
                  </a:moveTo>
                  <a:cubicBezTo>
                    <a:pt x="4565" y="0"/>
                    <a:pt x="0" y="4565"/>
                    <a:pt x="0" y="10190"/>
                  </a:cubicBezTo>
                  <a:cubicBezTo>
                    <a:pt x="0" y="12521"/>
                    <a:pt x="799" y="14673"/>
                    <a:pt x="2119" y="16385"/>
                  </a:cubicBezTo>
                  <a:cubicBezTo>
                    <a:pt x="1255" y="14902"/>
                    <a:pt x="766" y="13157"/>
                    <a:pt x="766" y="11315"/>
                  </a:cubicBezTo>
                  <a:cubicBezTo>
                    <a:pt x="766" y="5690"/>
                    <a:pt x="5315" y="1142"/>
                    <a:pt x="10940" y="1142"/>
                  </a:cubicBezTo>
                  <a:cubicBezTo>
                    <a:pt x="14233" y="1142"/>
                    <a:pt x="17151" y="2690"/>
                    <a:pt x="19010" y="5103"/>
                  </a:cubicBezTo>
                  <a:cubicBezTo>
                    <a:pt x="17249" y="2055"/>
                    <a:pt x="13956" y="0"/>
                    <a:pt x="10190" y="0"/>
                  </a:cubicBezTo>
                  <a:close/>
                </a:path>
              </a:pathLst>
            </a:custGeom>
            <a:solidFill>
              <a:srgbClr val="EFA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2"/>
            <p:cNvSpPr/>
            <p:nvPr/>
          </p:nvSpPr>
          <p:spPr>
            <a:xfrm>
              <a:off x="2923700" y="2469850"/>
              <a:ext cx="97025" cy="43250"/>
            </a:xfrm>
            <a:custGeom>
              <a:avLst/>
              <a:gdLst/>
              <a:ahLst/>
              <a:cxnLst/>
              <a:rect l="l" t="t" r="r" b="b"/>
              <a:pathLst>
                <a:path w="3881" h="1730" extrusionOk="0">
                  <a:moveTo>
                    <a:pt x="1924" y="1"/>
                  </a:moveTo>
                  <a:cubicBezTo>
                    <a:pt x="1109" y="1"/>
                    <a:pt x="375" y="490"/>
                    <a:pt x="65" y="1240"/>
                  </a:cubicBezTo>
                  <a:cubicBezTo>
                    <a:pt x="0" y="1387"/>
                    <a:pt x="49" y="1550"/>
                    <a:pt x="180" y="1631"/>
                  </a:cubicBezTo>
                  <a:cubicBezTo>
                    <a:pt x="237" y="1675"/>
                    <a:pt x="301" y="1696"/>
                    <a:pt x="365" y="1696"/>
                  </a:cubicBezTo>
                  <a:cubicBezTo>
                    <a:pt x="445" y="1696"/>
                    <a:pt x="524" y="1662"/>
                    <a:pt x="587" y="1599"/>
                  </a:cubicBezTo>
                  <a:cubicBezTo>
                    <a:pt x="926" y="1269"/>
                    <a:pt x="1379" y="975"/>
                    <a:pt x="1910" y="975"/>
                  </a:cubicBezTo>
                  <a:cubicBezTo>
                    <a:pt x="2323" y="975"/>
                    <a:pt x="2785" y="1153"/>
                    <a:pt x="3277" y="1631"/>
                  </a:cubicBezTo>
                  <a:cubicBezTo>
                    <a:pt x="3342" y="1697"/>
                    <a:pt x="3424" y="1729"/>
                    <a:pt x="3505" y="1729"/>
                  </a:cubicBezTo>
                  <a:cubicBezTo>
                    <a:pt x="3571" y="1729"/>
                    <a:pt x="3636" y="1713"/>
                    <a:pt x="3701" y="1664"/>
                  </a:cubicBezTo>
                  <a:cubicBezTo>
                    <a:pt x="3832" y="1582"/>
                    <a:pt x="3880" y="1419"/>
                    <a:pt x="3815" y="1273"/>
                  </a:cubicBezTo>
                  <a:cubicBezTo>
                    <a:pt x="3505" y="506"/>
                    <a:pt x="2772" y="1"/>
                    <a:pt x="1924" y="1"/>
                  </a:cubicBezTo>
                  <a:close/>
                </a:path>
              </a:pathLst>
            </a:custGeom>
            <a:solidFill>
              <a:srgbClr val="413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2"/>
            <p:cNvSpPr/>
            <p:nvPr/>
          </p:nvSpPr>
          <p:spPr>
            <a:xfrm>
              <a:off x="3159275" y="2469850"/>
              <a:ext cx="96625" cy="43250"/>
            </a:xfrm>
            <a:custGeom>
              <a:avLst/>
              <a:gdLst/>
              <a:ahLst/>
              <a:cxnLst/>
              <a:rect l="l" t="t" r="r" b="b"/>
              <a:pathLst>
                <a:path w="3865" h="1730" extrusionOk="0">
                  <a:moveTo>
                    <a:pt x="1924" y="1"/>
                  </a:moveTo>
                  <a:cubicBezTo>
                    <a:pt x="1109" y="1"/>
                    <a:pt x="376" y="490"/>
                    <a:pt x="50" y="1240"/>
                  </a:cubicBezTo>
                  <a:cubicBezTo>
                    <a:pt x="1" y="1387"/>
                    <a:pt x="33" y="1550"/>
                    <a:pt x="164" y="1631"/>
                  </a:cubicBezTo>
                  <a:cubicBezTo>
                    <a:pt x="221" y="1675"/>
                    <a:pt x="289" y="1696"/>
                    <a:pt x="356" y="1696"/>
                  </a:cubicBezTo>
                  <a:cubicBezTo>
                    <a:pt x="440" y="1696"/>
                    <a:pt x="524" y="1662"/>
                    <a:pt x="588" y="1599"/>
                  </a:cubicBezTo>
                  <a:cubicBezTo>
                    <a:pt x="927" y="1269"/>
                    <a:pt x="1379" y="975"/>
                    <a:pt x="1910" y="975"/>
                  </a:cubicBezTo>
                  <a:cubicBezTo>
                    <a:pt x="2324" y="975"/>
                    <a:pt x="2785" y="1153"/>
                    <a:pt x="3278" y="1631"/>
                  </a:cubicBezTo>
                  <a:cubicBezTo>
                    <a:pt x="3343" y="1697"/>
                    <a:pt x="3424" y="1729"/>
                    <a:pt x="3506" y="1729"/>
                  </a:cubicBezTo>
                  <a:cubicBezTo>
                    <a:pt x="3571" y="1729"/>
                    <a:pt x="3636" y="1713"/>
                    <a:pt x="3685" y="1664"/>
                  </a:cubicBezTo>
                  <a:cubicBezTo>
                    <a:pt x="3816" y="1582"/>
                    <a:pt x="3865" y="1419"/>
                    <a:pt x="3816" y="1273"/>
                  </a:cubicBezTo>
                  <a:cubicBezTo>
                    <a:pt x="3506" y="506"/>
                    <a:pt x="2756" y="1"/>
                    <a:pt x="1924" y="1"/>
                  </a:cubicBezTo>
                  <a:close/>
                </a:path>
              </a:pathLst>
            </a:custGeom>
            <a:solidFill>
              <a:srgbClr val="413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2"/>
            <p:cNvSpPr/>
            <p:nvPr/>
          </p:nvSpPr>
          <p:spPr>
            <a:xfrm>
              <a:off x="2784300" y="2557900"/>
              <a:ext cx="183025" cy="168775"/>
            </a:xfrm>
            <a:custGeom>
              <a:avLst/>
              <a:gdLst/>
              <a:ahLst/>
              <a:cxnLst/>
              <a:rect l="l" t="t" r="r" b="b"/>
              <a:pathLst>
                <a:path w="7321" h="6751" extrusionOk="0">
                  <a:moveTo>
                    <a:pt x="1973" y="1"/>
                  </a:moveTo>
                  <a:cubicBezTo>
                    <a:pt x="783" y="1"/>
                    <a:pt x="0" y="1011"/>
                    <a:pt x="0" y="2104"/>
                  </a:cubicBezTo>
                  <a:cubicBezTo>
                    <a:pt x="0" y="2104"/>
                    <a:pt x="0" y="2104"/>
                    <a:pt x="0" y="2120"/>
                  </a:cubicBezTo>
                  <a:cubicBezTo>
                    <a:pt x="0" y="2348"/>
                    <a:pt x="0" y="4777"/>
                    <a:pt x="3652" y="6750"/>
                  </a:cubicBezTo>
                  <a:lnTo>
                    <a:pt x="3669" y="6750"/>
                  </a:lnTo>
                  <a:cubicBezTo>
                    <a:pt x="7321" y="4777"/>
                    <a:pt x="7321" y="2348"/>
                    <a:pt x="7321" y="2120"/>
                  </a:cubicBezTo>
                  <a:cubicBezTo>
                    <a:pt x="7321" y="2104"/>
                    <a:pt x="7321" y="2104"/>
                    <a:pt x="7321" y="2104"/>
                  </a:cubicBezTo>
                  <a:cubicBezTo>
                    <a:pt x="7321" y="1011"/>
                    <a:pt x="6522" y="1"/>
                    <a:pt x="5348" y="1"/>
                  </a:cubicBezTo>
                  <a:cubicBezTo>
                    <a:pt x="4402" y="1"/>
                    <a:pt x="3848" y="685"/>
                    <a:pt x="3652" y="1321"/>
                  </a:cubicBezTo>
                  <a:cubicBezTo>
                    <a:pt x="3473" y="685"/>
                    <a:pt x="2919" y="1"/>
                    <a:pt x="1973" y="1"/>
                  </a:cubicBezTo>
                  <a:close/>
                </a:path>
              </a:pathLst>
            </a:custGeom>
            <a:solidFill>
              <a:srgbClr val="787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2"/>
            <p:cNvSpPr/>
            <p:nvPr/>
          </p:nvSpPr>
          <p:spPr>
            <a:xfrm>
              <a:off x="3044750" y="2562800"/>
              <a:ext cx="85200" cy="148775"/>
            </a:xfrm>
            <a:custGeom>
              <a:avLst/>
              <a:gdLst/>
              <a:ahLst/>
              <a:cxnLst/>
              <a:rect l="l" t="t" r="r" b="b"/>
              <a:pathLst>
                <a:path w="3408" h="5951" extrusionOk="0">
                  <a:moveTo>
                    <a:pt x="1810" y="0"/>
                  </a:moveTo>
                  <a:cubicBezTo>
                    <a:pt x="799" y="0"/>
                    <a:pt x="0" y="815"/>
                    <a:pt x="0" y="1810"/>
                  </a:cubicBezTo>
                  <a:cubicBezTo>
                    <a:pt x="0" y="2234"/>
                    <a:pt x="147" y="2658"/>
                    <a:pt x="424" y="2984"/>
                  </a:cubicBezTo>
                  <a:cubicBezTo>
                    <a:pt x="147" y="3293"/>
                    <a:pt x="0" y="3717"/>
                    <a:pt x="0" y="4141"/>
                  </a:cubicBezTo>
                  <a:cubicBezTo>
                    <a:pt x="0" y="5136"/>
                    <a:pt x="799" y="5951"/>
                    <a:pt x="1810" y="5951"/>
                  </a:cubicBezTo>
                  <a:cubicBezTo>
                    <a:pt x="2397" y="5951"/>
                    <a:pt x="2968" y="5657"/>
                    <a:pt x="3294" y="5152"/>
                  </a:cubicBezTo>
                  <a:cubicBezTo>
                    <a:pt x="3391" y="5005"/>
                    <a:pt x="3359" y="4826"/>
                    <a:pt x="3212" y="4728"/>
                  </a:cubicBezTo>
                  <a:cubicBezTo>
                    <a:pt x="3162" y="4691"/>
                    <a:pt x="3102" y="4672"/>
                    <a:pt x="3042" y="4672"/>
                  </a:cubicBezTo>
                  <a:cubicBezTo>
                    <a:pt x="2946" y="4672"/>
                    <a:pt x="2848" y="4719"/>
                    <a:pt x="2788" y="4810"/>
                  </a:cubicBezTo>
                  <a:cubicBezTo>
                    <a:pt x="2560" y="5136"/>
                    <a:pt x="2201" y="5331"/>
                    <a:pt x="1810" y="5331"/>
                  </a:cubicBezTo>
                  <a:cubicBezTo>
                    <a:pt x="1142" y="5331"/>
                    <a:pt x="620" y="4793"/>
                    <a:pt x="620" y="4141"/>
                  </a:cubicBezTo>
                  <a:cubicBezTo>
                    <a:pt x="620" y="3783"/>
                    <a:pt x="783" y="3440"/>
                    <a:pt x="1060" y="3212"/>
                  </a:cubicBezTo>
                  <a:cubicBezTo>
                    <a:pt x="1142" y="3163"/>
                    <a:pt x="1174" y="3065"/>
                    <a:pt x="1174" y="2984"/>
                  </a:cubicBezTo>
                  <a:cubicBezTo>
                    <a:pt x="1174" y="2886"/>
                    <a:pt x="1142" y="2788"/>
                    <a:pt x="1060" y="2739"/>
                  </a:cubicBezTo>
                  <a:cubicBezTo>
                    <a:pt x="783" y="2511"/>
                    <a:pt x="620" y="2168"/>
                    <a:pt x="620" y="1810"/>
                  </a:cubicBezTo>
                  <a:cubicBezTo>
                    <a:pt x="620" y="1158"/>
                    <a:pt x="1142" y="620"/>
                    <a:pt x="1810" y="620"/>
                  </a:cubicBezTo>
                  <a:cubicBezTo>
                    <a:pt x="2201" y="620"/>
                    <a:pt x="2576" y="815"/>
                    <a:pt x="2788" y="1158"/>
                  </a:cubicBezTo>
                  <a:cubicBezTo>
                    <a:pt x="2851" y="1241"/>
                    <a:pt x="2953" y="1291"/>
                    <a:pt x="3057" y="1291"/>
                  </a:cubicBezTo>
                  <a:cubicBezTo>
                    <a:pt x="3116" y="1291"/>
                    <a:pt x="3175" y="1275"/>
                    <a:pt x="3228" y="1239"/>
                  </a:cubicBezTo>
                  <a:cubicBezTo>
                    <a:pt x="3359" y="1141"/>
                    <a:pt x="3408" y="946"/>
                    <a:pt x="3310" y="815"/>
                  </a:cubicBezTo>
                  <a:cubicBezTo>
                    <a:pt x="2968" y="310"/>
                    <a:pt x="2413" y="0"/>
                    <a:pt x="1810" y="0"/>
                  </a:cubicBezTo>
                  <a:close/>
                </a:path>
              </a:pathLst>
            </a:custGeom>
            <a:solidFill>
              <a:srgbClr val="413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5" name="Google Shape;355;p32"/>
          <p:cNvGrpSpPr/>
          <p:nvPr/>
        </p:nvGrpSpPr>
        <p:grpSpPr>
          <a:xfrm>
            <a:off x="1335511" y="463260"/>
            <a:ext cx="1147363" cy="337761"/>
            <a:chOff x="4216950" y="2871750"/>
            <a:chExt cx="1862300" cy="548225"/>
          </a:xfrm>
        </p:grpSpPr>
        <p:sp>
          <p:nvSpPr>
            <p:cNvPr id="356" name="Google Shape;356;p32"/>
            <p:cNvSpPr/>
            <p:nvPr/>
          </p:nvSpPr>
          <p:spPr>
            <a:xfrm>
              <a:off x="5531025" y="2871750"/>
              <a:ext cx="548225" cy="548225"/>
            </a:xfrm>
            <a:custGeom>
              <a:avLst/>
              <a:gdLst/>
              <a:ahLst/>
              <a:cxnLst/>
              <a:rect l="l" t="t" r="r" b="b"/>
              <a:pathLst>
                <a:path w="21929" h="21929" extrusionOk="0">
                  <a:moveTo>
                    <a:pt x="10956" y="0"/>
                  </a:moveTo>
                  <a:cubicBezTo>
                    <a:pt x="4908" y="0"/>
                    <a:pt x="0" y="4907"/>
                    <a:pt x="0" y="10972"/>
                  </a:cubicBezTo>
                  <a:cubicBezTo>
                    <a:pt x="0" y="17021"/>
                    <a:pt x="4908" y="21928"/>
                    <a:pt x="10956" y="21928"/>
                  </a:cubicBezTo>
                  <a:cubicBezTo>
                    <a:pt x="17021" y="21928"/>
                    <a:pt x="21928" y="17021"/>
                    <a:pt x="21928" y="10972"/>
                  </a:cubicBezTo>
                  <a:cubicBezTo>
                    <a:pt x="21928" y="4907"/>
                    <a:pt x="17021" y="0"/>
                    <a:pt x="10956" y="0"/>
                  </a:cubicBezTo>
                  <a:close/>
                </a:path>
              </a:pathLst>
            </a:custGeom>
            <a:solidFill>
              <a:srgbClr val="EA9A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2"/>
            <p:cNvSpPr/>
            <p:nvPr/>
          </p:nvSpPr>
          <p:spPr>
            <a:xfrm>
              <a:off x="5574225" y="2912100"/>
              <a:ext cx="505025" cy="507450"/>
            </a:xfrm>
            <a:custGeom>
              <a:avLst/>
              <a:gdLst/>
              <a:ahLst/>
              <a:cxnLst/>
              <a:rect l="l" t="t" r="r" b="b"/>
              <a:pathLst>
                <a:path w="20201" h="20298" extrusionOk="0">
                  <a:moveTo>
                    <a:pt x="14967" y="0"/>
                  </a:moveTo>
                  <a:lnTo>
                    <a:pt x="14967" y="0"/>
                  </a:lnTo>
                  <a:cubicBezTo>
                    <a:pt x="16059" y="1696"/>
                    <a:pt x="16695" y="3734"/>
                    <a:pt x="16695" y="5902"/>
                  </a:cubicBezTo>
                  <a:cubicBezTo>
                    <a:pt x="16695" y="11951"/>
                    <a:pt x="11788" y="16858"/>
                    <a:pt x="5739" y="16858"/>
                  </a:cubicBezTo>
                  <a:cubicBezTo>
                    <a:pt x="3636" y="16858"/>
                    <a:pt x="1663" y="16271"/>
                    <a:pt x="0" y="15244"/>
                  </a:cubicBezTo>
                  <a:lnTo>
                    <a:pt x="0" y="15244"/>
                  </a:lnTo>
                  <a:cubicBezTo>
                    <a:pt x="1940" y="18293"/>
                    <a:pt x="5348" y="20298"/>
                    <a:pt x="9228" y="20298"/>
                  </a:cubicBezTo>
                  <a:cubicBezTo>
                    <a:pt x="15293" y="20298"/>
                    <a:pt x="20200" y="15391"/>
                    <a:pt x="20200" y="9342"/>
                  </a:cubicBezTo>
                  <a:cubicBezTo>
                    <a:pt x="20200" y="5397"/>
                    <a:pt x="18113" y="1924"/>
                    <a:pt x="14967" y="0"/>
                  </a:cubicBezTo>
                  <a:close/>
                </a:path>
              </a:pathLst>
            </a:custGeom>
            <a:solidFill>
              <a:srgbClr val="E8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2"/>
            <p:cNvSpPr/>
            <p:nvPr/>
          </p:nvSpPr>
          <p:spPr>
            <a:xfrm>
              <a:off x="5549350" y="2892125"/>
              <a:ext cx="475275" cy="409650"/>
            </a:xfrm>
            <a:custGeom>
              <a:avLst/>
              <a:gdLst/>
              <a:ahLst/>
              <a:cxnLst/>
              <a:rect l="l" t="t" r="r" b="b"/>
              <a:pathLst>
                <a:path w="19011" h="16386" extrusionOk="0">
                  <a:moveTo>
                    <a:pt x="10174" y="0"/>
                  </a:moveTo>
                  <a:cubicBezTo>
                    <a:pt x="4549" y="0"/>
                    <a:pt x="1" y="4549"/>
                    <a:pt x="1" y="10174"/>
                  </a:cubicBezTo>
                  <a:cubicBezTo>
                    <a:pt x="1" y="12505"/>
                    <a:pt x="783" y="14657"/>
                    <a:pt x="2104" y="16385"/>
                  </a:cubicBezTo>
                  <a:cubicBezTo>
                    <a:pt x="1256" y="14885"/>
                    <a:pt x="751" y="13157"/>
                    <a:pt x="751" y="11315"/>
                  </a:cubicBezTo>
                  <a:cubicBezTo>
                    <a:pt x="751" y="5690"/>
                    <a:pt x="5316" y="1125"/>
                    <a:pt x="10940" y="1125"/>
                  </a:cubicBezTo>
                  <a:cubicBezTo>
                    <a:pt x="14217" y="1125"/>
                    <a:pt x="17136" y="2690"/>
                    <a:pt x="19011" y="5103"/>
                  </a:cubicBezTo>
                  <a:cubicBezTo>
                    <a:pt x="17250" y="2055"/>
                    <a:pt x="13957" y="0"/>
                    <a:pt x="10174" y="0"/>
                  </a:cubicBezTo>
                  <a:close/>
                </a:path>
              </a:pathLst>
            </a:custGeom>
            <a:solidFill>
              <a:srgbClr val="EFA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2"/>
            <p:cNvSpPr/>
            <p:nvPr/>
          </p:nvSpPr>
          <p:spPr>
            <a:xfrm>
              <a:off x="5675475" y="3171500"/>
              <a:ext cx="259300" cy="98875"/>
            </a:xfrm>
            <a:custGeom>
              <a:avLst/>
              <a:gdLst/>
              <a:ahLst/>
              <a:cxnLst/>
              <a:rect l="l" t="t" r="r" b="b"/>
              <a:pathLst>
                <a:path w="10372" h="3955" extrusionOk="0">
                  <a:moveTo>
                    <a:pt x="440" y="1"/>
                  </a:moveTo>
                  <a:cubicBezTo>
                    <a:pt x="207" y="1"/>
                    <a:pt x="1" y="236"/>
                    <a:pt x="108" y="499"/>
                  </a:cubicBezTo>
                  <a:cubicBezTo>
                    <a:pt x="907" y="2520"/>
                    <a:pt x="2896" y="3955"/>
                    <a:pt x="5211" y="3955"/>
                  </a:cubicBezTo>
                  <a:cubicBezTo>
                    <a:pt x="7477" y="3955"/>
                    <a:pt x="9433" y="2569"/>
                    <a:pt x="10265" y="596"/>
                  </a:cubicBezTo>
                  <a:cubicBezTo>
                    <a:pt x="10372" y="334"/>
                    <a:pt x="10157" y="98"/>
                    <a:pt x="9926" y="98"/>
                  </a:cubicBezTo>
                  <a:cubicBezTo>
                    <a:pt x="9840" y="98"/>
                    <a:pt x="9752" y="130"/>
                    <a:pt x="9678" y="205"/>
                  </a:cubicBezTo>
                  <a:cubicBezTo>
                    <a:pt x="8738" y="1116"/>
                    <a:pt x="7172" y="2258"/>
                    <a:pt x="5232" y="2258"/>
                  </a:cubicBezTo>
                  <a:cubicBezTo>
                    <a:pt x="3874" y="2258"/>
                    <a:pt x="2333" y="1698"/>
                    <a:pt x="695" y="107"/>
                  </a:cubicBezTo>
                  <a:cubicBezTo>
                    <a:pt x="616" y="33"/>
                    <a:pt x="526" y="1"/>
                    <a:pt x="440" y="1"/>
                  </a:cubicBezTo>
                  <a:close/>
                </a:path>
              </a:pathLst>
            </a:custGeom>
            <a:solidFill>
              <a:srgbClr val="413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2"/>
            <p:cNvSpPr/>
            <p:nvPr/>
          </p:nvSpPr>
          <p:spPr>
            <a:xfrm>
              <a:off x="5874200" y="3074725"/>
              <a:ext cx="97025" cy="43225"/>
            </a:xfrm>
            <a:custGeom>
              <a:avLst/>
              <a:gdLst/>
              <a:ahLst/>
              <a:cxnLst/>
              <a:rect l="l" t="t" r="r" b="b"/>
              <a:pathLst>
                <a:path w="3881" h="1729" extrusionOk="0">
                  <a:moveTo>
                    <a:pt x="376" y="0"/>
                  </a:moveTo>
                  <a:cubicBezTo>
                    <a:pt x="310" y="0"/>
                    <a:pt x="245" y="17"/>
                    <a:pt x="180" y="49"/>
                  </a:cubicBezTo>
                  <a:cubicBezTo>
                    <a:pt x="50" y="147"/>
                    <a:pt x="1" y="310"/>
                    <a:pt x="66" y="457"/>
                  </a:cubicBezTo>
                  <a:cubicBezTo>
                    <a:pt x="376" y="1223"/>
                    <a:pt x="1109" y="1728"/>
                    <a:pt x="1957" y="1728"/>
                  </a:cubicBezTo>
                  <a:cubicBezTo>
                    <a:pt x="2772" y="1728"/>
                    <a:pt x="3506" y="1239"/>
                    <a:pt x="3816" y="489"/>
                  </a:cubicBezTo>
                  <a:cubicBezTo>
                    <a:pt x="3881" y="343"/>
                    <a:pt x="3832" y="180"/>
                    <a:pt x="3702" y="98"/>
                  </a:cubicBezTo>
                  <a:cubicBezTo>
                    <a:pt x="3644" y="55"/>
                    <a:pt x="3580" y="34"/>
                    <a:pt x="3516" y="34"/>
                  </a:cubicBezTo>
                  <a:cubicBezTo>
                    <a:pt x="3436" y="34"/>
                    <a:pt x="3358" y="67"/>
                    <a:pt x="3294" y="131"/>
                  </a:cubicBezTo>
                  <a:cubicBezTo>
                    <a:pt x="2955" y="461"/>
                    <a:pt x="2502" y="755"/>
                    <a:pt x="1971" y="755"/>
                  </a:cubicBezTo>
                  <a:cubicBezTo>
                    <a:pt x="1558" y="755"/>
                    <a:pt x="1096" y="576"/>
                    <a:pt x="604" y="98"/>
                  </a:cubicBezTo>
                  <a:cubicBezTo>
                    <a:pt x="539" y="33"/>
                    <a:pt x="457" y="0"/>
                    <a:pt x="376" y="0"/>
                  </a:cubicBezTo>
                  <a:close/>
                </a:path>
              </a:pathLst>
            </a:custGeom>
            <a:solidFill>
              <a:srgbClr val="413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2"/>
            <p:cNvSpPr/>
            <p:nvPr/>
          </p:nvSpPr>
          <p:spPr>
            <a:xfrm>
              <a:off x="5639025" y="3074725"/>
              <a:ext cx="96625" cy="43225"/>
            </a:xfrm>
            <a:custGeom>
              <a:avLst/>
              <a:gdLst/>
              <a:ahLst/>
              <a:cxnLst/>
              <a:rect l="l" t="t" r="r" b="b"/>
              <a:pathLst>
                <a:path w="3865" h="1729" extrusionOk="0">
                  <a:moveTo>
                    <a:pt x="359" y="0"/>
                  </a:moveTo>
                  <a:cubicBezTo>
                    <a:pt x="294" y="0"/>
                    <a:pt x="229" y="17"/>
                    <a:pt x="180" y="49"/>
                  </a:cubicBezTo>
                  <a:cubicBezTo>
                    <a:pt x="50" y="147"/>
                    <a:pt x="1" y="310"/>
                    <a:pt x="50" y="457"/>
                  </a:cubicBezTo>
                  <a:cubicBezTo>
                    <a:pt x="359" y="1223"/>
                    <a:pt x="1109" y="1728"/>
                    <a:pt x="1941" y="1728"/>
                  </a:cubicBezTo>
                  <a:cubicBezTo>
                    <a:pt x="2756" y="1728"/>
                    <a:pt x="3490" y="1239"/>
                    <a:pt x="3816" y="489"/>
                  </a:cubicBezTo>
                  <a:cubicBezTo>
                    <a:pt x="3865" y="343"/>
                    <a:pt x="3816" y="180"/>
                    <a:pt x="3701" y="98"/>
                  </a:cubicBezTo>
                  <a:cubicBezTo>
                    <a:pt x="3644" y="55"/>
                    <a:pt x="3576" y="34"/>
                    <a:pt x="3509" y="34"/>
                  </a:cubicBezTo>
                  <a:cubicBezTo>
                    <a:pt x="3425" y="34"/>
                    <a:pt x="3341" y="67"/>
                    <a:pt x="3278" y="131"/>
                  </a:cubicBezTo>
                  <a:cubicBezTo>
                    <a:pt x="2938" y="461"/>
                    <a:pt x="2486" y="755"/>
                    <a:pt x="1955" y="755"/>
                  </a:cubicBezTo>
                  <a:cubicBezTo>
                    <a:pt x="1541" y="755"/>
                    <a:pt x="1080" y="576"/>
                    <a:pt x="588" y="98"/>
                  </a:cubicBezTo>
                  <a:cubicBezTo>
                    <a:pt x="522" y="33"/>
                    <a:pt x="441" y="0"/>
                    <a:pt x="359" y="0"/>
                  </a:cubicBezTo>
                  <a:close/>
                </a:path>
              </a:pathLst>
            </a:custGeom>
            <a:solidFill>
              <a:srgbClr val="413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2"/>
            <p:cNvSpPr/>
            <p:nvPr/>
          </p:nvSpPr>
          <p:spPr>
            <a:xfrm>
              <a:off x="5551000" y="3136375"/>
              <a:ext cx="105175" cy="95500"/>
            </a:xfrm>
            <a:custGeom>
              <a:avLst/>
              <a:gdLst/>
              <a:ahLst/>
              <a:cxnLst/>
              <a:rect l="l" t="t" r="r" b="b"/>
              <a:pathLst>
                <a:path w="4207" h="3820" extrusionOk="0">
                  <a:moveTo>
                    <a:pt x="2103" y="0"/>
                  </a:moveTo>
                  <a:cubicBezTo>
                    <a:pt x="1614" y="0"/>
                    <a:pt x="1125" y="184"/>
                    <a:pt x="750" y="550"/>
                  </a:cubicBezTo>
                  <a:cubicBezTo>
                    <a:pt x="0" y="1300"/>
                    <a:pt x="0" y="2523"/>
                    <a:pt x="750" y="3257"/>
                  </a:cubicBezTo>
                  <a:cubicBezTo>
                    <a:pt x="1125" y="3632"/>
                    <a:pt x="1614" y="3819"/>
                    <a:pt x="2103" y="3819"/>
                  </a:cubicBezTo>
                  <a:cubicBezTo>
                    <a:pt x="2592" y="3819"/>
                    <a:pt x="3081" y="3632"/>
                    <a:pt x="3456" y="3257"/>
                  </a:cubicBezTo>
                  <a:cubicBezTo>
                    <a:pt x="4206" y="2523"/>
                    <a:pt x="4206" y="1300"/>
                    <a:pt x="3456" y="550"/>
                  </a:cubicBezTo>
                  <a:cubicBezTo>
                    <a:pt x="3081" y="184"/>
                    <a:pt x="2592" y="0"/>
                    <a:pt x="2103" y="0"/>
                  </a:cubicBezTo>
                  <a:close/>
                </a:path>
              </a:pathLst>
            </a:custGeom>
            <a:solidFill>
              <a:srgbClr val="F5A6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2"/>
            <p:cNvSpPr/>
            <p:nvPr/>
          </p:nvSpPr>
          <p:spPr>
            <a:xfrm>
              <a:off x="5954100" y="3136575"/>
              <a:ext cx="105175" cy="95575"/>
            </a:xfrm>
            <a:custGeom>
              <a:avLst/>
              <a:gdLst/>
              <a:ahLst/>
              <a:cxnLst/>
              <a:rect l="l" t="t" r="r" b="b"/>
              <a:pathLst>
                <a:path w="4207" h="3823" extrusionOk="0">
                  <a:moveTo>
                    <a:pt x="2100" y="1"/>
                  </a:moveTo>
                  <a:cubicBezTo>
                    <a:pt x="1235" y="1"/>
                    <a:pt x="454" y="593"/>
                    <a:pt x="245" y="1472"/>
                  </a:cubicBezTo>
                  <a:cubicBezTo>
                    <a:pt x="0" y="2499"/>
                    <a:pt x="636" y="3542"/>
                    <a:pt x="1663" y="3770"/>
                  </a:cubicBezTo>
                  <a:cubicBezTo>
                    <a:pt x="1812" y="3806"/>
                    <a:pt x="1961" y="3823"/>
                    <a:pt x="2107" y="3823"/>
                  </a:cubicBezTo>
                  <a:cubicBezTo>
                    <a:pt x="2975" y="3823"/>
                    <a:pt x="3767" y="3231"/>
                    <a:pt x="3962" y="2352"/>
                  </a:cubicBezTo>
                  <a:cubicBezTo>
                    <a:pt x="4206" y="1325"/>
                    <a:pt x="3571" y="298"/>
                    <a:pt x="2543" y="53"/>
                  </a:cubicBezTo>
                  <a:cubicBezTo>
                    <a:pt x="2395" y="18"/>
                    <a:pt x="2246" y="1"/>
                    <a:pt x="2100" y="1"/>
                  </a:cubicBezTo>
                  <a:close/>
                </a:path>
              </a:pathLst>
            </a:custGeom>
            <a:solidFill>
              <a:srgbClr val="F5A6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2"/>
            <p:cNvSpPr/>
            <p:nvPr/>
          </p:nvSpPr>
          <p:spPr>
            <a:xfrm>
              <a:off x="4216950" y="2912100"/>
              <a:ext cx="540900" cy="497275"/>
            </a:xfrm>
            <a:custGeom>
              <a:avLst/>
              <a:gdLst/>
              <a:ahLst/>
              <a:cxnLst/>
              <a:rect l="l" t="t" r="r" b="b"/>
              <a:pathLst>
                <a:path w="21636" h="19891" extrusionOk="0">
                  <a:moveTo>
                    <a:pt x="5870" y="0"/>
                  </a:moveTo>
                  <a:cubicBezTo>
                    <a:pt x="2349" y="0"/>
                    <a:pt x="17" y="2951"/>
                    <a:pt x="17" y="6179"/>
                  </a:cubicBezTo>
                  <a:cubicBezTo>
                    <a:pt x="17" y="6195"/>
                    <a:pt x="17" y="6212"/>
                    <a:pt x="17" y="6228"/>
                  </a:cubicBezTo>
                  <a:cubicBezTo>
                    <a:pt x="1" y="6929"/>
                    <a:pt x="17" y="14070"/>
                    <a:pt x="10810" y="19890"/>
                  </a:cubicBezTo>
                  <a:lnTo>
                    <a:pt x="10826" y="19890"/>
                  </a:lnTo>
                  <a:cubicBezTo>
                    <a:pt x="21619" y="14070"/>
                    <a:pt x="21636" y="6929"/>
                    <a:pt x="21619" y="6228"/>
                  </a:cubicBezTo>
                  <a:cubicBezTo>
                    <a:pt x="21619" y="6212"/>
                    <a:pt x="21619" y="6195"/>
                    <a:pt x="21619" y="6179"/>
                  </a:cubicBezTo>
                  <a:cubicBezTo>
                    <a:pt x="21619" y="2951"/>
                    <a:pt x="19288" y="0"/>
                    <a:pt x="15783" y="0"/>
                  </a:cubicBezTo>
                  <a:cubicBezTo>
                    <a:pt x="12995" y="0"/>
                    <a:pt x="11364" y="2005"/>
                    <a:pt x="10826" y="3880"/>
                  </a:cubicBezTo>
                  <a:cubicBezTo>
                    <a:pt x="10272" y="2005"/>
                    <a:pt x="8658" y="0"/>
                    <a:pt x="5870" y="0"/>
                  </a:cubicBezTo>
                  <a:close/>
                </a:path>
              </a:pathLst>
            </a:custGeom>
            <a:solidFill>
              <a:srgbClr val="787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2"/>
            <p:cNvSpPr/>
            <p:nvPr/>
          </p:nvSpPr>
          <p:spPr>
            <a:xfrm>
              <a:off x="4390175" y="3002575"/>
              <a:ext cx="367675" cy="407200"/>
            </a:xfrm>
            <a:custGeom>
              <a:avLst/>
              <a:gdLst/>
              <a:ahLst/>
              <a:cxnLst/>
              <a:rect l="l" t="t" r="r" b="b"/>
              <a:pathLst>
                <a:path w="14707" h="16288" extrusionOk="0">
                  <a:moveTo>
                    <a:pt x="14185" y="1"/>
                  </a:moveTo>
                  <a:cubicBezTo>
                    <a:pt x="13223" y="9766"/>
                    <a:pt x="3897" y="12864"/>
                    <a:pt x="1" y="13810"/>
                  </a:cubicBezTo>
                  <a:cubicBezTo>
                    <a:pt x="1110" y="14641"/>
                    <a:pt x="2398" y="15472"/>
                    <a:pt x="3881" y="16271"/>
                  </a:cubicBezTo>
                  <a:lnTo>
                    <a:pt x="3881" y="16288"/>
                  </a:lnTo>
                  <a:cubicBezTo>
                    <a:pt x="3881" y="16271"/>
                    <a:pt x="3897" y="16271"/>
                    <a:pt x="3897" y="16271"/>
                  </a:cubicBezTo>
                  <a:cubicBezTo>
                    <a:pt x="14690" y="10451"/>
                    <a:pt x="14707" y="3310"/>
                    <a:pt x="14690" y="2609"/>
                  </a:cubicBezTo>
                  <a:cubicBezTo>
                    <a:pt x="14690" y="2593"/>
                    <a:pt x="14690" y="2576"/>
                    <a:pt x="14690" y="2560"/>
                  </a:cubicBezTo>
                  <a:cubicBezTo>
                    <a:pt x="14690" y="1663"/>
                    <a:pt x="14511" y="799"/>
                    <a:pt x="14185" y="1"/>
                  </a:cubicBezTo>
                  <a:close/>
                </a:path>
              </a:pathLst>
            </a:custGeom>
            <a:solidFill>
              <a:srgbClr val="413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2"/>
            <p:cNvSpPr/>
            <p:nvPr/>
          </p:nvSpPr>
          <p:spPr>
            <a:xfrm>
              <a:off x="4228775" y="2923100"/>
              <a:ext cx="142275" cy="163050"/>
            </a:xfrm>
            <a:custGeom>
              <a:avLst/>
              <a:gdLst/>
              <a:ahLst/>
              <a:cxnLst/>
              <a:rect l="l" t="t" r="r" b="b"/>
              <a:pathLst>
                <a:path w="5691" h="6522" extrusionOk="0">
                  <a:moveTo>
                    <a:pt x="5691" y="0"/>
                  </a:moveTo>
                  <a:lnTo>
                    <a:pt x="5691" y="0"/>
                  </a:lnTo>
                  <a:cubicBezTo>
                    <a:pt x="1" y="506"/>
                    <a:pt x="50" y="6522"/>
                    <a:pt x="50" y="6522"/>
                  </a:cubicBezTo>
                  <a:cubicBezTo>
                    <a:pt x="2185" y="1337"/>
                    <a:pt x="5691" y="0"/>
                    <a:pt x="5691" y="0"/>
                  </a:cubicBezTo>
                  <a:close/>
                </a:path>
              </a:pathLst>
            </a:custGeom>
            <a:solidFill>
              <a:srgbClr val="D2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2"/>
            <p:cNvSpPr/>
            <p:nvPr/>
          </p:nvSpPr>
          <p:spPr>
            <a:xfrm>
              <a:off x="4877650" y="2871750"/>
              <a:ext cx="547825" cy="548225"/>
            </a:xfrm>
            <a:custGeom>
              <a:avLst/>
              <a:gdLst/>
              <a:ahLst/>
              <a:cxnLst/>
              <a:rect l="l" t="t" r="r" b="b"/>
              <a:pathLst>
                <a:path w="21913" h="21929" extrusionOk="0">
                  <a:moveTo>
                    <a:pt x="10957" y="0"/>
                  </a:moveTo>
                  <a:cubicBezTo>
                    <a:pt x="4908" y="0"/>
                    <a:pt x="1" y="4907"/>
                    <a:pt x="1" y="10972"/>
                  </a:cubicBezTo>
                  <a:cubicBezTo>
                    <a:pt x="1" y="17021"/>
                    <a:pt x="4908" y="21928"/>
                    <a:pt x="10957" y="21928"/>
                  </a:cubicBezTo>
                  <a:cubicBezTo>
                    <a:pt x="17005" y="21928"/>
                    <a:pt x="21913" y="17021"/>
                    <a:pt x="21913" y="10972"/>
                  </a:cubicBezTo>
                  <a:cubicBezTo>
                    <a:pt x="21913" y="4907"/>
                    <a:pt x="17005" y="0"/>
                    <a:pt x="10957" y="0"/>
                  </a:cubicBezTo>
                  <a:close/>
                </a:path>
              </a:pathLst>
            </a:custGeom>
            <a:solidFill>
              <a:srgbClr val="EA9A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2"/>
            <p:cNvSpPr/>
            <p:nvPr/>
          </p:nvSpPr>
          <p:spPr>
            <a:xfrm>
              <a:off x="4920450" y="2912100"/>
              <a:ext cx="505025" cy="507450"/>
            </a:xfrm>
            <a:custGeom>
              <a:avLst/>
              <a:gdLst/>
              <a:ahLst/>
              <a:cxnLst/>
              <a:rect l="l" t="t" r="r" b="b"/>
              <a:pathLst>
                <a:path w="20201" h="20298" extrusionOk="0">
                  <a:moveTo>
                    <a:pt x="14984" y="0"/>
                  </a:moveTo>
                  <a:lnTo>
                    <a:pt x="14984" y="0"/>
                  </a:lnTo>
                  <a:cubicBezTo>
                    <a:pt x="16076" y="1696"/>
                    <a:pt x="16695" y="3734"/>
                    <a:pt x="16695" y="5902"/>
                  </a:cubicBezTo>
                  <a:cubicBezTo>
                    <a:pt x="16695" y="11951"/>
                    <a:pt x="11788" y="16858"/>
                    <a:pt x="5739" y="16858"/>
                  </a:cubicBezTo>
                  <a:cubicBezTo>
                    <a:pt x="3636" y="16858"/>
                    <a:pt x="1680" y="16271"/>
                    <a:pt x="1" y="15244"/>
                  </a:cubicBezTo>
                  <a:lnTo>
                    <a:pt x="1" y="15244"/>
                  </a:lnTo>
                  <a:cubicBezTo>
                    <a:pt x="1957" y="18293"/>
                    <a:pt x="5364" y="20298"/>
                    <a:pt x="9245" y="20298"/>
                  </a:cubicBezTo>
                  <a:cubicBezTo>
                    <a:pt x="15293" y="20298"/>
                    <a:pt x="20201" y="15391"/>
                    <a:pt x="20201" y="9342"/>
                  </a:cubicBezTo>
                  <a:cubicBezTo>
                    <a:pt x="20201" y="5397"/>
                    <a:pt x="18114" y="1924"/>
                    <a:pt x="14984" y="0"/>
                  </a:cubicBezTo>
                  <a:close/>
                </a:path>
              </a:pathLst>
            </a:custGeom>
            <a:solidFill>
              <a:srgbClr val="E8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2"/>
            <p:cNvSpPr/>
            <p:nvPr/>
          </p:nvSpPr>
          <p:spPr>
            <a:xfrm>
              <a:off x="4895600" y="2892125"/>
              <a:ext cx="475250" cy="409650"/>
            </a:xfrm>
            <a:custGeom>
              <a:avLst/>
              <a:gdLst/>
              <a:ahLst/>
              <a:cxnLst/>
              <a:rect l="l" t="t" r="r" b="b"/>
              <a:pathLst>
                <a:path w="19010" h="16386" extrusionOk="0">
                  <a:moveTo>
                    <a:pt x="10190" y="0"/>
                  </a:moveTo>
                  <a:cubicBezTo>
                    <a:pt x="4565" y="0"/>
                    <a:pt x="0" y="4549"/>
                    <a:pt x="0" y="10174"/>
                  </a:cubicBezTo>
                  <a:cubicBezTo>
                    <a:pt x="0" y="12505"/>
                    <a:pt x="799" y="14657"/>
                    <a:pt x="2120" y="16385"/>
                  </a:cubicBezTo>
                  <a:cubicBezTo>
                    <a:pt x="1256" y="14885"/>
                    <a:pt x="766" y="13157"/>
                    <a:pt x="766" y="11315"/>
                  </a:cubicBezTo>
                  <a:cubicBezTo>
                    <a:pt x="766" y="5690"/>
                    <a:pt x="5315" y="1125"/>
                    <a:pt x="10940" y="1125"/>
                  </a:cubicBezTo>
                  <a:cubicBezTo>
                    <a:pt x="14233" y="1125"/>
                    <a:pt x="17151" y="2690"/>
                    <a:pt x="19010" y="5103"/>
                  </a:cubicBezTo>
                  <a:cubicBezTo>
                    <a:pt x="17249" y="2055"/>
                    <a:pt x="13956" y="0"/>
                    <a:pt x="10190" y="0"/>
                  </a:cubicBezTo>
                  <a:close/>
                </a:path>
              </a:pathLst>
            </a:custGeom>
            <a:solidFill>
              <a:srgbClr val="EFA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2"/>
            <p:cNvSpPr/>
            <p:nvPr/>
          </p:nvSpPr>
          <p:spPr>
            <a:xfrm>
              <a:off x="5034975" y="3201875"/>
              <a:ext cx="233175" cy="103975"/>
            </a:xfrm>
            <a:custGeom>
              <a:avLst/>
              <a:gdLst/>
              <a:ahLst/>
              <a:cxnLst/>
              <a:rect l="l" t="t" r="r" b="b"/>
              <a:pathLst>
                <a:path w="9327" h="4159" extrusionOk="0">
                  <a:moveTo>
                    <a:pt x="1" y="1"/>
                  </a:moveTo>
                  <a:cubicBezTo>
                    <a:pt x="262" y="2349"/>
                    <a:pt x="2251" y="4158"/>
                    <a:pt x="4664" y="4158"/>
                  </a:cubicBezTo>
                  <a:cubicBezTo>
                    <a:pt x="7077" y="4158"/>
                    <a:pt x="9066" y="2349"/>
                    <a:pt x="9326" y="1"/>
                  </a:cubicBezTo>
                  <a:close/>
                </a:path>
              </a:pathLst>
            </a:custGeom>
            <a:solidFill>
              <a:srgbClr val="413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2"/>
            <p:cNvSpPr/>
            <p:nvPr/>
          </p:nvSpPr>
          <p:spPr>
            <a:xfrm>
              <a:off x="5071250" y="3256900"/>
              <a:ext cx="158175" cy="48950"/>
            </a:xfrm>
            <a:custGeom>
              <a:avLst/>
              <a:gdLst/>
              <a:ahLst/>
              <a:cxnLst/>
              <a:rect l="l" t="t" r="r" b="b"/>
              <a:pathLst>
                <a:path w="6327" h="1958" extrusionOk="0">
                  <a:moveTo>
                    <a:pt x="3252" y="1"/>
                  </a:moveTo>
                  <a:cubicBezTo>
                    <a:pt x="1406" y="1"/>
                    <a:pt x="23" y="675"/>
                    <a:pt x="1" y="686"/>
                  </a:cubicBezTo>
                  <a:cubicBezTo>
                    <a:pt x="832" y="1468"/>
                    <a:pt x="1957" y="1957"/>
                    <a:pt x="3213" y="1957"/>
                  </a:cubicBezTo>
                  <a:cubicBezTo>
                    <a:pt x="4403" y="1957"/>
                    <a:pt x="5495" y="1517"/>
                    <a:pt x="6327" y="783"/>
                  </a:cubicBezTo>
                  <a:lnTo>
                    <a:pt x="6278" y="686"/>
                  </a:lnTo>
                  <a:cubicBezTo>
                    <a:pt x="5229" y="172"/>
                    <a:pt x="4182" y="1"/>
                    <a:pt x="3252" y="1"/>
                  </a:cubicBezTo>
                  <a:close/>
                </a:path>
              </a:pathLst>
            </a:custGeom>
            <a:solidFill>
              <a:srgbClr val="F06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2"/>
            <p:cNvSpPr/>
            <p:nvPr/>
          </p:nvSpPr>
          <p:spPr>
            <a:xfrm>
              <a:off x="4944100" y="3017250"/>
              <a:ext cx="169975" cy="156125"/>
            </a:xfrm>
            <a:custGeom>
              <a:avLst/>
              <a:gdLst/>
              <a:ahLst/>
              <a:cxnLst/>
              <a:rect l="l" t="t" r="r" b="b"/>
              <a:pathLst>
                <a:path w="6799" h="6245" extrusionOk="0">
                  <a:moveTo>
                    <a:pt x="1843" y="0"/>
                  </a:moveTo>
                  <a:cubicBezTo>
                    <a:pt x="734" y="0"/>
                    <a:pt x="17" y="930"/>
                    <a:pt x="17" y="1941"/>
                  </a:cubicBezTo>
                  <a:cubicBezTo>
                    <a:pt x="17" y="1957"/>
                    <a:pt x="17" y="1957"/>
                    <a:pt x="17" y="1957"/>
                  </a:cubicBezTo>
                  <a:cubicBezTo>
                    <a:pt x="0" y="2185"/>
                    <a:pt x="17" y="4419"/>
                    <a:pt x="3391" y="6245"/>
                  </a:cubicBezTo>
                  <a:cubicBezTo>
                    <a:pt x="6782" y="4419"/>
                    <a:pt x="6799" y="2185"/>
                    <a:pt x="6782" y="1957"/>
                  </a:cubicBezTo>
                  <a:cubicBezTo>
                    <a:pt x="6782" y="1957"/>
                    <a:pt x="6782" y="1957"/>
                    <a:pt x="6782" y="1941"/>
                  </a:cubicBezTo>
                  <a:cubicBezTo>
                    <a:pt x="6782" y="930"/>
                    <a:pt x="6049" y="0"/>
                    <a:pt x="4957" y="0"/>
                  </a:cubicBezTo>
                  <a:cubicBezTo>
                    <a:pt x="4076" y="0"/>
                    <a:pt x="3571" y="636"/>
                    <a:pt x="3391" y="1223"/>
                  </a:cubicBezTo>
                  <a:cubicBezTo>
                    <a:pt x="3228" y="636"/>
                    <a:pt x="2723" y="0"/>
                    <a:pt x="1843" y="0"/>
                  </a:cubicBezTo>
                  <a:close/>
                </a:path>
              </a:pathLst>
            </a:custGeom>
            <a:solidFill>
              <a:srgbClr val="787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2"/>
            <p:cNvSpPr/>
            <p:nvPr/>
          </p:nvSpPr>
          <p:spPr>
            <a:xfrm>
              <a:off x="5189050" y="3017250"/>
              <a:ext cx="170000" cy="156125"/>
            </a:xfrm>
            <a:custGeom>
              <a:avLst/>
              <a:gdLst/>
              <a:ahLst/>
              <a:cxnLst/>
              <a:rect l="l" t="t" r="r" b="b"/>
              <a:pathLst>
                <a:path w="6800" h="6245" extrusionOk="0">
                  <a:moveTo>
                    <a:pt x="1843" y="0"/>
                  </a:moveTo>
                  <a:cubicBezTo>
                    <a:pt x="751" y="0"/>
                    <a:pt x="17" y="930"/>
                    <a:pt x="17" y="1941"/>
                  </a:cubicBezTo>
                  <a:cubicBezTo>
                    <a:pt x="17" y="1957"/>
                    <a:pt x="17" y="1957"/>
                    <a:pt x="17" y="1957"/>
                  </a:cubicBezTo>
                  <a:cubicBezTo>
                    <a:pt x="1" y="2185"/>
                    <a:pt x="17" y="4419"/>
                    <a:pt x="3392" y="6245"/>
                  </a:cubicBezTo>
                  <a:cubicBezTo>
                    <a:pt x="6783" y="4419"/>
                    <a:pt x="6799" y="2185"/>
                    <a:pt x="6783" y="1957"/>
                  </a:cubicBezTo>
                  <a:cubicBezTo>
                    <a:pt x="6783" y="1957"/>
                    <a:pt x="6783" y="1957"/>
                    <a:pt x="6783" y="1941"/>
                  </a:cubicBezTo>
                  <a:cubicBezTo>
                    <a:pt x="6783" y="930"/>
                    <a:pt x="6049" y="0"/>
                    <a:pt x="4957" y="0"/>
                  </a:cubicBezTo>
                  <a:cubicBezTo>
                    <a:pt x="4076" y="0"/>
                    <a:pt x="3571" y="636"/>
                    <a:pt x="3392" y="1223"/>
                  </a:cubicBezTo>
                  <a:cubicBezTo>
                    <a:pt x="3229" y="636"/>
                    <a:pt x="2723" y="0"/>
                    <a:pt x="1843" y="0"/>
                  </a:cubicBezTo>
                  <a:close/>
                </a:path>
              </a:pathLst>
            </a:custGeom>
            <a:solidFill>
              <a:srgbClr val="787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3"/>
          <p:cNvSpPr txBox="1">
            <a:spLocks noGrp="1"/>
          </p:cNvSpPr>
          <p:nvPr>
            <p:ph type="title"/>
          </p:nvPr>
        </p:nvSpPr>
        <p:spPr>
          <a:xfrm>
            <a:off x="706350" y="463800"/>
            <a:ext cx="773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Resolvendo o Jogo</a:t>
            </a:r>
            <a:endParaRPr dirty="0"/>
          </a:p>
        </p:txBody>
      </p:sp>
      <p:pic>
        <p:nvPicPr>
          <p:cNvPr id="7" name="Imagem 6" descr="Uma imagem contendo candelabro, cerca, objeto, cheio&#10;&#10;Descrição gerada automaticamente">
            <a:extLst>
              <a:ext uri="{FF2B5EF4-FFF2-40B4-BE49-F238E27FC236}">
                <a16:creationId xmlns:a16="http://schemas.microsoft.com/office/drawing/2014/main" id="{09B21F2B-97D5-4E86-9BC0-DD6C67FCCA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4662"/>
          <a:stretch/>
        </p:blipFill>
        <p:spPr>
          <a:xfrm>
            <a:off x="860989" y="1431886"/>
            <a:ext cx="7422022" cy="2899317"/>
          </a:xfrm>
          <a:prstGeom prst="roundRect">
            <a:avLst>
              <a:gd name="adj" fmla="val 11506"/>
            </a:avLst>
          </a:prstGeom>
        </p:spPr>
      </p:pic>
      <p:grpSp>
        <p:nvGrpSpPr>
          <p:cNvPr id="5" name="Google Shape;3372;p64">
            <a:extLst>
              <a:ext uri="{FF2B5EF4-FFF2-40B4-BE49-F238E27FC236}">
                <a16:creationId xmlns:a16="http://schemas.microsoft.com/office/drawing/2014/main" id="{9C4B4D7E-9986-49F6-894B-7F6A20A58F0B}"/>
              </a:ext>
            </a:extLst>
          </p:cNvPr>
          <p:cNvGrpSpPr/>
          <p:nvPr/>
        </p:nvGrpSpPr>
        <p:grpSpPr>
          <a:xfrm>
            <a:off x="5606430" y="583200"/>
            <a:ext cx="351285" cy="333899"/>
            <a:chOff x="2784300" y="2285225"/>
            <a:chExt cx="576350" cy="547825"/>
          </a:xfrm>
        </p:grpSpPr>
        <p:sp>
          <p:nvSpPr>
            <p:cNvPr id="6" name="Google Shape;3373;p64">
              <a:extLst>
                <a:ext uri="{FF2B5EF4-FFF2-40B4-BE49-F238E27FC236}">
                  <a16:creationId xmlns:a16="http://schemas.microsoft.com/office/drawing/2014/main" id="{9052CC93-2E2E-40AA-8571-5F3FD17464B2}"/>
                </a:ext>
              </a:extLst>
            </p:cNvPr>
            <p:cNvSpPr/>
            <p:nvPr/>
          </p:nvSpPr>
          <p:spPr>
            <a:xfrm>
              <a:off x="2812825" y="2285225"/>
              <a:ext cx="547825" cy="547825"/>
            </a:xfrm>
            <a:custGeom>
              <a:avLst/>
              <a:gdLst/>
              <a:ahLst/>
              <a:cxnLst/>
              <a:rect l="l" t="t" r="r" b="b"/>
              <a:pathLst>
                <a:path w="21913" h="21913" extrusionOk="0">
                  <a:moveTo>
                    <a:pt x="10957" y="1"/>
                  </a:moveTo>
                  <a:cubicBezTo>
                    <a:pt x="4908" y="1"/>
                    <a:pt x="1" y="4908"/>
                    <a:pt x="1" y="10956"/>
                  </a:cubicBezTo>
                  <a:cubicBezTo>
                    <a:pt x="1" y="17005"/>
                    <a:pt x="4908" y="21912"/>
                    <a:pt x="10957" y="21912"/>
                  </a:cubicBezTo>
                  <a:cubicBezTo>
                    <a:pt x="17005" y="21912"/>
                    <a:pt x="21912" y="17005"/>
                    <a:pt x="21912" y="10956"/>
                  </a:cubicBezTo>
                  <a:cubicBezTo>
                    <a:pt x="21912" y="4908"/>
                    <a:pt x="17005" y="1"/>
                    <a:pt x="10957" y="1"/>
                  </a:cubicBezTo>
                  <a:close/>
                </a:path>
              </a:pathLst>
            </a:custGeom>
            <a:solidFill>
              <a:srgbClr val="EA9A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374;p64">
              <a:extLst>
                <a:ext uri="{FF2B5EF4-FFF2-40B4-BE49-F238E27FC236}">
                  <a16:creationId xmlns:a16="http://schemas.microsoft.com/office/drawing/2014/main" id="{7DC1BB47-C171-44E9-8A6D-F77837427C73}"/>
                </a:ext>
              </a:extLst>
            </p:cNvPr>
            <p:cNvSpPr/>
            <p:nvPr/>
          </p:nvSpPr>
          <p:spPr>
            <a:xfrm>
              <a:off x="2855625" y="2325175"/>
              <a:ext cx="505025" cy="507875"/>
            </a:xfrm>
            <a:custGeom>
              <a:avLst/>
              <a:gdLst/>
              <a:ahLst/>
              <a:cxnLst/>
              <a:rect l="l" t="t" r="r" b="b"/>
              <a:pathLst>
                <a:path w="20201" h="20315" extrusionOk="0">
                  <a:moveTo>
                    <a:pt x="14983" y="0"/>
                  </a:moveTo>
                  <a:lnTo>
                    <a:pt x="14983" y="0"/>
                  </a:lnTo>
                  <a:cubicBezTo>
                    <a:pt x="16076" y="1712"/>
                    <a:pt x="16712" y="3734"/>
                    <a:pt x="16712" y="5902"/>
                  </a:cubicBezTo>
                  <a:cubicBezTo>
                    <a:pt x="16712" y="11967"/>
                    <a:pt x="11788" y="16874"/>
                    <a:pt x="5739" y="16874"/>
                  </a:cubicBezTo>
                  <a:cubicBezTo>
                    <a:pt x="3636" y="16874"/>
                    <a:pt x="1680" y="16271"/>
                    <a:pt x="1" y="15244"/>
                  </a:cubicBezTo>
                  <a:lnTo>
                    <a:pt x="1" y="15244"/>
                  </a:lnTo>
                  <a:cubicBezTo>
                    <a:pt x="1957" y="18293"/>
                    <a:pt x="5364" y="20314"/>
                    <a:pt x="9245" y="20314"/>
                  </a:cubicBezTo>
                  <a:cubicBezTo>
                    <a:pt x="15293" y="20314"/>
                    <a:pt x="20200" y="15407"/>
                    <a:pt x="20200" y="9342"/>
                  </a:cubicBezTo>
                  <a:cubicBezTo>
                    <a:pt x="20200" y="5397"/>
                    <a:pt x="18114" y="1924"/>
                    <a:pt x="14983" y="0"/>
                  </a:cubicBezTo>
                  <a:close/>
                </a:path>
              </a:pathLst>
            </a:custGeom>
            <a:solidFill>
              <a:srgbClr val="E8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375;p64">
              <a:extLst>
                <a:ext uri="{FF2B5EF4-FFF2-40B4-BE49-F238E27FC236}">
                  <a16:creationId xmlns:a16="http://schemas.microsoft.com/office/drawing/2014/main" id="{5B1F57FD-AEE8-4185-ADF8-809DD0C7C1FD}"/>
                </a:ext>
              </a:extLst>
            </p:cNvPr>
            <p:cNvSpPr/>
            <p:nvPr/>
          </p:nvSpPr>
          <p:spPr>
            <a:xfrm>
              <a:off x="2830775" y="2305200"/>
              <a:ext cx="475250" cy="409650"/>
            </a:xfrm>
            <a:custGeom>
              <a:avLst/>
              <a:gdLst/>
              <a:ahLst/>
              <a:cxnLst/>
              <a:rect l="l" t="t" r="r" b="b"/>
              <a:pathLst>
                <a:path w="19010" h="16386" extrusionOk="0">
                  <a:moveTo>
                    <a:pt x="10190" y="0"/>
                  </a:moveTo>
                  <a:cubicBezTo>
                    <a:pt x="4565" y="0"/>
                    <a:pt x="0" y="4565"/>
                    <a:pt x="0" y="10190"/>
                  </a:cubicBezTo>
                  <a:cubicBezTo>
                    <a:pt x="0" y="12521"/>
                    <a:pt x="799" y="14673"/>
                    <a:pt x="2119" y="16385"/>
                  </a:cubicBezTo>
                  <a:cubicBezTo>
                    <a:pt x="1255" y="14902"/>
                    <a:pt x="766" y="13157"/>
                    <a:pt x="766" y="11315"/>
                  </a:cubicBezTo>
                  <a:cubicBezTo>
                    <a:pt x="766" y="5690"/>
                    <a:pt x="5315" y="1142"/>
                    <a:pt x="10940" y="1142"/>
                  </a:cubicBezTo>
                  <a:cubicBezTo>
                    <a:pt x="14233" y="1142"/>
                    <a:pt x="17151" y="2690"/>
                    <a:pt x="19010" y="5103"/>
                  </a:cubicBezTo>
                  <a:cubicBezTo>
                    <a:pt x="17249" y="2055"/>
                    <a:pt x="13956" y="0"/>
                    <a:pt x="10190" y="0"/>
                  </a:cubicBezTo>
                  <a:close/>
                </a:path>
              </a:pathLst>
            </a:custGeom>
            <a:solidFill>
              <a:srgbClr val="EFA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376;p64">
              <a:extLst>
                <a:ext uri="{FF2B5EF4-FFF2-40B4-BE49-F238E27FC236}">
                  <a16:creationId xmlns:a16="http://schemas.microsoft.com/office/drawing/2014/main" id="{C3BDC735-A380-4246-85AE-960489E07F04}"/>
                </a:ext>
              </a:extLst>
            </p:cNvPr>
            <p:cNvSpPr/>
            <p:nvPr/>
          </p:nvSpPr>
          <p:spPr>
            <a:xfrm>
              <a:off x="2923700" y="2469850"/>
              <a:ext cx="97025" cy="43250"/>
            </a:xfrm>
            <a:custGeom>
              <a:avLst/>
              <a:gdLst/>
              <a:ahLst/>
              <a:cxnLst/>
              <a:rect l="l" t="t" r="r" b="b"/>
              <a:pathLst>
                <a:path w="3881" h="1730" extrusionOk="0">
                  <a:moveTo>
                    <a:pt x="1924" y="1"/>
                  </a:moveTo>
                  <a:cubicBezTo>
                    <a:pt x="1109" y="1"/>
                    <a:pt x="375" y="490"/>
                    <a:pt x="65" y="1240"/>
                  </a:cubicBezTo>
                  <a:cubicBezTo>
                    <a:pt x="0" y="1387"/>
                    <a:pt x="49" y="1550"/>
                    <a:pt x="180" y="1631"/>
                  </a:cubicBezTo>
                  <a:cubicBezTo>
                    <a:pt x="237" y="1675"/>
                    <a:pt x="301" y="1696"/>
                    <a:pt x="365" y="1696"/>
                  </a:cubicBezTo>
                  <a:cubicBezTo>
                    <a:pt x="445" y="1696"/>
                    <a:pt x="524" y="1662"/>
                    <a:pt x="587" y="1599"/>
                  </a:cubicBezTo>
                  <a:cubicBezTo>
                    <a:pt x="926" y="1269"/>
                    <a:pt x="1379" y="975"/>
                    <a:pt x="1910" y="975"/>
                  </a:cubicBezTo>
                  <a:cubicBezTo>
                    <a:pt x="2323" y="975"/>
                    <a:pt x="2785" y="1153"/>
                    <a:pt x="3277" y="1631"/>
                  </a:cubicBezTo>
                  <a:cubicBezTo>
                    <a:pt x="3342" y="1697"/>
                    <a:pt x="3424" y="1729"/>
                    <a:pt x="3505" y="1729"/>
                  </a:cubicBezTo>
                  <a:cubicBezTo>
                    <a:pt x="3571" y="1729"/>
                    <a:pt x="3636" y="1713"/>
                    <a:pt x="3701" y="1664"/>
                  </a:cubicBezTo>
                  <a:cubicBezTo>
                    <a:pt x="3832" y="1582"/>
                    <a:pt x="3880" y="1419"/>
                    <a:pt x="3815" y="1273"/>
                  </a:cubicBezTo>
                  <a:cubicBezTo>
                    <a:pt x="3505" y="506"/>
                    <a:pt x="2772" y="1"/>
                    <a:pt x="1924" y="1"/>
                  </a:cubicBezTo>
                  <a:close/>
                </a:path>
              </a:pathLst>
            </a:custGeom>
            <a:solidFill>
              <a:srgbClr val="413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377;p64">
              <a:extLst>
                <a:ext uri="{FF2B5EF4-FFF2-40B4-BE49-F238E27FC236}">
                  <a16:creationId xmlns:a16="http://schemas.microsoft.com/office/drawing/2014/main" id="{462167FF-4564-4792-8E4F-33BB0F3B67C7}"/>
                </a:ext>
              </a:extLst>
            </p:cNvPr>
            <p:cNvSpPr/>
            <p:nvPr/>
          </p:nvSpPr>
          <p:spPr>
            <a:xfrm>
              <a:off x="3159275" y="2469850"/>
              <a:ext cx="96625" cy="43250"/>
            </a:xfrm>
            <a:custGeom>
              <a:avLst/>
              <a:gdLst/>
              <a:ahLst/>
              <a:cxnLst/>
              <a:rect l="l" t="t" r="r" b="b"/>
              <a:pathLst>
                <a:path w="3865" h="1730" extrusionOk="0">
                  <a:moveTo>
                    <a:pt x="1924" y="1"/>
                  </a:moveTo>
                  <a:cubicBezTo>
                    <a:pt x="1109" y="1"/>
                    <a:pt x="376" y="490"/>
                    <a:pt x="50" y="1240"/>
                  </a:cubicBezTo>
                  <a:cubicBezTo>
                    <a:pt x="1" y="1387"/>
                    <a:pt x="33" y="1550"/>
                    <a:pt x="164" y="1631"/>
                  </a:cubicBezTo>
                  <a:cubicBezTo>
                    <a:pt x="221" y="1675"/>
                    <a:pt x="289" y="1696"/>
                    <a:pt x="356" y="1696"/>
                  </a:cubicBezTo>
                  <a:cubicBezTo>
                    <a:pt x="440" y="1696"/>
                    <a:pt x="524" y="1662"/>
                    <a:pt x="588" y="1599"/>
                  </a:cubicBezTo>
                  <a:cubicBezTo>
                    <a:pt x="927" y="1269"/>
                    <a:pt x="1379" y="975"/>
                    <a:pt x="1910" y="975"/>
                  </a:cubicBezTo>
                  <a:cubicBezTo>
                    <a:pt x="2324" y="975"/>
                    <a:pt x="2785" y="1153"/>
                    <a:pt x="3278" y="1631"/>
                  </a:cubicBezTo>
                  <a:cubicBezTo>
                    <a:pt x="3343" y="1697"/>
                    <a:pt x="3424" y="1729"/>
                    <a:pt x="3506" y="1729"/>
                  </a:cubicBezTo>
                  <a:cubicBezTo>
                    <a:pt x="3571" y="1729"/>
                    <a:pt x="3636" y="1713"/>
                    <a:pt x="3685" y="1664"/>
                  </a:cubicBezTo>
                  <a:cubicBezTo>
                    <a:pt x="3816" y="1582"/>
                    <a:pt x="3865" y="1419"/>
                    <a:pt x="3816" y="1273"/>
                  </a:cubicBezTo>
                  <a:cubicBezTo>
                    <a:pt x="3506" y="506"/>
                    <a:pt x="2756" y="1"/>
                    <a:pt x="1924" y="1"/>
                  </a:cubicBezTo>
                  <a:close/>
                </a:path>
              </a:pathLst>
            </a:custGeom>
            <a:solidFill>
              <a:srgbClr val="413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378;p64">
              <a:extLst>
                <a:ext uri="{FF2B5EF4-FFF2-40B4-BE49-F238E27FC236}">
                  <a16:creationId xmlns:a16="http://schemas.microsoft.com/office/drawing/2014/main" id="{C626162B-F584-4414-A45A-F318E9EB27BC}"/>
                </a:ext>
              </a:extLst>
            </p:cNvPr>
            <p:cNvSpPr/>
            <p:nvPr/>
          </p:nvSpPr>
          <p:spPr>
            <a:xfrm>
              <a:off x="2784300" y="2557900"/>
              <a:ext cx="183025" cy="168775"/>
            </a:xfrm>
            <a:custGeom>
              <a:avLst/>
              <a:gdLst/>
              <a:ahLst/>
              <a:cxnLst/>
              <a:rect l="l" t="t" r="r" b="b"/>
              <a:pathLst>
                <a:path w="7321" h="6751" extrusionOk="0">
                  <a:moveTo>
                    <a:pt x="1973" y="1"/>
                  </a:moveTo>
                  <a:cubicBezTo>
                    <a:pt x="783" y="1"/>
                    <a:pt x="0" y="1011"/>
                    <a:pt x="0" y="2104"/>
                  </a:cubicBezTo>
                  <a:cubicBezTo>
                    <a:pt x="0" y="2104"/>
                    <a:pt x="0" y="2104"/>
                    <a:pt x="0" y="2120"/>
                  </a:cubicBezTo>
                  <a:cubicBezTo>
                    <a:pt x="0" y="2348"/>
                    <a:pt x="0" y="4777"/>
                    <a:pt x="3652" y="6750"/>
                  </a:cubicBezTo>
                  <a:lnTo>
                    <a:pt x="3669" y="6750"/>
                  </a:lnTo>
                  <a:cubicBezTo>
                    <a:pt x="7321" y="4777"/>
                    <a:pt x="7321" y="2348"/>
                    <a:pt x="7321" y="2120"/>
                  </a:cubicBezTo>
                  <a:cubicBezTo>
                    <a:pt x="7321" y="2104"/>
                    <a:pt x="7321" y="2104"/>
                    <a:pt x="7321" y="2104"/>
                  </a:cubicBezTo>
                  <a:cubicBezTo>
                    <a:pt x="7321" y="1011"/>
                    <a:pt x="6522" y="1"/>
                    <a:pt x="5348" y="1"/>
                  </a:cubicBezTo>
                  <a:cubicBezTo>
                    <a:pt x="4402" y="1"/>
                    <a:pt x="3848" y="685"/>
                    <a:pt x="3652" y="1321"/>
                  </a:cubicBezTo>
                  <a:cubicBezTo>
                    <a:pt x="3473" y="685"/>
                    <a:pt x="2919" y="1"/>
                    <a:pt x="1973" y="1"/>
                  </a:cubicBezTo>
                  <a:close/>
                </a:path>
              </a:pathLst>
            </a:custGeom>
            <a:solidFill>
              <a:srgbClr val="787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379;p64">
              <a:extLst>
                <a:ext uri="{FF2B5EF4-FFF2-40B4-BE49-F238E27FC236}">
                  <a16:creationId xmlns:a16="http://schemas.microsoft.com/office/drawing/2014/main" id="{9D85F8C4-BBBD-4638-A24C-CA2A34D34CD8}"/>
                </a:ext>
              </a:extLst>
            </p:cNvPr>
            <p:cNvSpPr/>
            <p:nvPr/>
          </p:nvSpPr>
          <p:spPr>
            <a:xfrm>
              <a:off x="3044750" y="2562800"/>
              <a:ext cx="85200" cy="148775"/>
            </a:xfrm>
            <a:custGeom>
              <a:avLst/>
              <a:gdLst/>
              <a:ahLst/>
              <a:cxnLst/>
              <a:rect l="l" t="t" r="r" b="b"/>
              <a:pathLst>
                <a:path w="3408" h="5951" extrusionOk="0">
                  <a:moveTo>
                    <a:pt x="1810" y="0"/>
                  </a:moveTo>
                  <a:cubicBezTo>
                    <a:pt x="799" y="0"/>
                    <a:pt x="0" y="815"/>
                    <a:pt x="0" y="1810"/>
                  </a:cubicBezTo>
                  <a:cubicBezTo>
                    <a:pt x="0" y="2234"/>
                    <a:pt x="147" y="2658"/>
                    <a:pt x="424" y="2984"/>
                  </a:cubicBezTo>
                  <a:cubicBezTo>
                    <a:pt x="147" y="3293"/>
                    <a:pt x="0" y="3717"/>
                    <a:pt x="0" y="4141"/>
                  </a:cubicBezTo>
                  <a:cubicBezTo>
                    <a:pt x="0" y="5136"/>
                    <a:pt x="799" y="5951"/>
                    <a:pt x="1810" y="5951"/>
                  </a:cubicBezTo>
                  <a:cubicBezTo>
                    <a:pt x="2397" y="5951"/>
                    <a:pt x="2968" y="5657"/>
                    <a:pt x="3294" y="5152"/>
                  </a:cubicBezTo>
                  <a:cubicBezTo>
                    <a:pt x="3391" y="5005"/>
                    <a:pt x="3359" y="4826"/>
                    <a:pt x="3212" y="4728"/>
                  </a:cubicBezTo>
                  <a:cubicBezTo>
                    <a:pt x="3162" y="4691"/>
                    <a:pt x="3102" y="4672"/>
                    <a:pt x="3042" y="4672"/>
                  </a:cubicBezTo>
                  <a:cubicBezTo>
                    <a:pt x="2946" y="4672"/>
                    <a:pt x="2848" y="4719"/>
                    <a:pt x="2788" y="4810"/>
                  </a:cubicBezTo>
                  <a:cubicBezTo>
                    <a:pt x="2560" y="5136"/>
                    <a:pt x="2201" y="5331"/>
                    <a:pt x="1810" y="5331"/>
                  </a:cubicBezTo>
                  <a:cubicBezTo>
                    <a:pt x="1142" y="5331"/>
                    <a:pt x="620" y="4793"/>
                    <a:pt x="620" y="4141"/>
                  </a:cubicBezTo>
                  <a:cubicBezTo>
                    <a:pt x="620" y="3783"/>
                    <a:pt x="783" y="3440"/>
                    <a:pt x="1060" y="3212"/>
                  </a:cubicBezTo>
                  <a:cubicBezTo>
                    <a:pt x="1142" y="3163"/>
                    <a:pt x="1174" y="3065"/>
                    <a:pt x="1174" y="2984"/>
                  </a:cubicBezTo>
                  <a:cubicBezTo>
                    <a:pt x="1174" y="2886"/>
                    <a:pt x="1142" y="2788"/>
                    <a:pt x="1060" y="2739"/>
                  </a:cubicBezTo>
                  <a:cubicBezTo>
                    <a:pt x="783" y="2511"/>
                    <a:pt x="620" y="2168"/>
                    <a:pt x="620" y="1810"/>
                  </a:cubicBezTo>
                  <a:cubicBezTo>
                    <a:pt x="620" y="1158"/>
                    <a:pt x="1142" y="620"/>
                    <a:pt x="1810" y="620"/>
                  </a:cubicBezTo>
                  <a:cubicBezTo>
                    <a:pt x="2201" y="620"/>
                    <a:pt x="2576" y="815"/>
                    <a:pt x="2788" y="1158"/>
                  </a:cubicBezTo>
                  <a:cubicBezTo>
                    <a:pt x="2851" y="1241"/>
                    <a:pt x="2953" y="1291"/>
                    <a:pt x="3057" y="1291"/>
                  </a:cubicBezTo>
                  <a:cubicBezTo>
                    <a:pt x="3116" y="1291"/>
                    <a:pt x="3175" y="1275"/>
                    <a:pt x="3228" y="1239"/>
                  </a:cubicBezTo>
                  <a:cubicBezTo>
                    <a:pt x="3359" y="1141"/>
                    <a:pt x="3408" y="946"/>
                    <a:pt x="3310" y="815"/>
                  </a:cubicBezTo>
                  <a:cubicBezTo>
                    <a:pt x="2968" y="310"/>
                    <a:pt x="2413" y="0"/>
                    <a:pt x="1810" y="0"/>
                  </a:cubicBezTo>
                  <a:close/>
                </a:path>
              </a:pathLst>
            </a:custGeom>
            <a:solidFill>
              <a:srgbClr val="413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29D3A495-B2D7-4149-9729-E32E5B965CE1}"/>
              </a:ext>
            </a:extLst>
          </p:cNvPr>
          <p:cNvGrpSpPr/>
          <p:nvPr/>
        </p:nvGrpSpPr>
        <p:grpSpPr>
          <a:xfrm>
            <a:off x="7473398" y="126416"/>
            <a:ext cx="1425802" cy="1581366"/>
            <a:chOff x="754100" y="665819"/>
            <a:chExt cx="3382781" cy="3751865"/>
          </a:xfrm>
        </p:grpSpPr>
        <p:grpSp>
          <p:nvGrpSpPr>
            <p:cNvPr id="14" name="Google Shape;839;p44">
              <a:extLst>
                <a:ext uri="{FF2B5EF4-FFF2-40B4-BE49-F238E27FC236}">
                  <a16:creationId xmlns:a16="http://schemas.microsoft.com/office/drawing/2014/main" id="{3EB5B907-9628-48E5-8EBF-C98DF858A8EF}"/>
                </a:ext>
              </a:extLst>
            </p:cNvPr>
            <p:cNvGrpSpPr/>
            <p:nvPr/>
          </p:nvGrpSpPr>
          <p:grpSpPr>
            <a:xfrm>
              <a:off x="1028207" y="665819"/>
              <a:ext cx="1039254" cy="1858207"/>
              <a:chOff x="1936900" y="438825"/>
              <a:chExt cx="1343400" cy="2402025"/>
            </a:xfrm>
          </p:grpSpPr>
          <p:sp>
            <p:nvSpPr>
              <p:cNvPr id="15" name="Google Shape;840;p44">
                <a:extLst>
                  <a:ext uri="{FF2B5EF4-FFF2-40B4-BE49-F238E27FC236}">
                    <a16:creationId xmlns:a16="http://schemas.microsoft.com/office/drawing/2014/main" id="{25E4BAF6-C449-41A1-BD4B-3419831527CC}"/>
                  </a:ext>
                </a:extLst>
              </p:cNvPr>
              <p:cNvSpPr/>
              <p:nvPr/>
            </p:nvSpPr>
            <p:spPr>
              <a:xfrm>
                <a:off x="1943575" y="496200"/>
                <a:ext cx="1336725" cy="2344650"/>
              </a:xfrm>
              <a:custGeom>
                <a:avLst/>
                <a:gdLst/>
                <a:ahLst/>
                <a:cxnLst/>
                <a:rect l="l" t="t" r="r" b="b"/>
                <a:pathLst>
                  <a:path w="53469" h="93786" extrusionOk="0">
                    <a:moveTo>
                      <a:pt x="38409" y="1"/>
                    </a:moveTo>
                    <a:cubicBezTo>
                      <a:pt x="38179" y="1"/>
                      <a:pt x="37946" y="14"/>
                      <a:pt x="37711" y="42"/>
                    </a:cubicBezTo>
                    <a:lnTo>
                      <a:pt x="5585" y="3675"/>
                    </a:lnTo>
                    <a:cubicBezTo>
                      <a:pt x="2334" y="4019"/>
                      <a:pt x="1" y="6964"/>
                      <a:pt x="383" y="10177"/>
                    </a:cubicBezTo>
                    <a:lnTo>
                      <a:pt x="9218" y="88543"/>
                    </a:lnTo>
                    <a:cubicBezTo>
                      <a:pt x="9573" y="91559"/>
                      <a:pt x="12101" y="93786"/>
                      <a:pt x="15061" y="93786"/>
                    </a:cubicBezTo>
                    <a:cubicBezTo>
                      <a:pt x="15291" y="93786"/>
                      <a:pt x="15524" y="93772"/>
                      <a:pt x="15758" y="93744"/>
                    </a:cubicBezTo>
                    <a:lnTo>
                      <a:pt x="47885" y="90111"/>
                    </a:lnTo>
                    <a:cubicBezTo>
                      <a:pt x="51136" y="89767"/>
                      <a:pt x="53469" y="86822"/>
                      <a:pt x="53086" y="83609"/>
                    </a:cubicBezTo>
                    <a:lnTo>
                      <a:pt x="44251" y="5243"/>
                    </a:lnTo>
                    <a:cubicBezTo>
                      <a:pt x="43897" y="2227"/>
                      <a:pt x="41369" y="1"/>
                      <a:pt x="38409" y="1"/>
                    </a:cubicBezTo>
                    <a:close/>
                  </a:path>
                </a:pathLst>
              </a:custGeom>
              <a:solidFill>
                <a:srgbClr val="1D27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841;p44">
                <a:extLst>
                  <a:ext uri="{FF2B5EF4-FFF2-40B4-BE49-F238E27FC236}">
                    <a16:creationId xmlns:a16="http://schemas.microsoft.com/office/drawing/2014/main" id="{6DF88CF1-9971-4506-9E3C-0029667C5C59}"/>
                  </a:ext>
                </a:extLst>
              </p:cNvPr>
              <p:cNvSpPr/>
              <p:nvPr/>
            </p:nvSpPr>
            <p:spPr>
              <a:xfrm>
                <a:off x="1936900" y="438825"/>
                <a:ext cx="1336725" cy="2344650"/>
              </a:xfrm>
              <a:custGeom>
                <a:avLst/>
                <a:gdLst/>
                <a:ahLst/>
                <a:cxnLst/>
                <a:rect l="l" t="t" r="r" b="b"/>
                <a:pathLst>
                  <a:path w="53469" h="93786" extrusionOk="0">
                    <a:moveTo>
                      <a:pt x="38408" y="1"/>
                    </a:moveTo>
                    <a:cubicBezTo>
                      <a:pt x="38178" y="1"/>
                      <a:pt x="37945" y="14"/>
                      <a:pt x="37711" y="42"/>
                    </a:cubicBezTo>
                    <a:lnTo>
                      <a:pt x="5584" y="3675"/>
                    </a:lnTo>
                    <a:cubicBezTo>
                      <a:pt x="2333" y="4020"/>
                      <a:pt x="0" y="6964"/>
                      <a:pt x="383" y="10177"/>
                    </a:cubicBezTo>
                    <a:lnTo>
                      <a:pt x="9217" y="88543"/>
                    </a:lnTo>
                    <a:cubicBezTo>
                      <a:pt x="9572" y="91560"/>
                      <a:pt x="12100" y="93786"/>
                      <a:pt x="15060" y="93786"/>
                    </a:cubicBezTo>
                    <a:cubicBezTo>
                      <a:pt x="15290" y="93786"/>
                      <a:pt x="15523" y="93772"/>
                      <a:pt x="15758" y="93745"/>
                    </a:cubicBezTo>
                    <a:lnTo>
                      <a:pt x="47884" y="90111"/>
                    </a:lnTo>
                    <a:cubicBezTo>
                      <a:pt x="51135" y="89767"/>
                      <a:pt x="53468" y="86822"/>
                      <a:pt x="53086" y="83571"/>
                    </a:cubicBezTo>
                    <a:lnTo>
                      <a:pt x="44251" y="5243"/>
                    </a:lnTo>
                    <a:cubicBezTo>
                      <a:pt x="43896" y="2227"/>
                      <a:pt x="41368" y="1"/>
                      <a:pt x="38408" y="1"/>
                    </a:cubicBezTo>
                    <a:close/>
                  </a:path>
                </a:pathLst>
              </a:custGeom>
              <a:solidFill>
                <a:srgbClr val="4133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842;p44">
                <a:extLst>
                  <a:ext uri="{FF2B5EF4-FFF2-40B4-BE49-F238E27FC236}">
                    <a16:creationId xmlns:a16="http://schemas.microsoft.com/office/drawing/2014/main" id="{7A924361-EE26-4987-805C-CDA55726DA47}"/>
                  </a:ext>
                </a:extLst>
              </p:cNvPr>
              <p:cNvSpPr/>
              <p:nvPr/>
            </p:nvSpPr>
            <p:spPr>
              <a:xfrm>
                <a:off x="2444600" y="550675"/>
                <a:ext cx="176925" cy="52050"/>
              </a:xfrm>
              <a:custGeom>
                <a:avLst/>
                <a:gdLst/>
                <a:ahLst/>
                <a:cxnLst/>
                <a:rect l="l" t="t" r="r" b="b"/>
                <a:pathLst>
                  <a:path w="7077" h="2082" extrusionOk="0">
                    <a:moveTo>
                      <a:pt x="6276" y="1"/>
                    </a:moveTo>
                    <a:cubicBezTo>
                      <a:pt x="6250" y="1"/>
                      <a:pt x="6223" y="2"/>
                      <a:pt x="6197" y="4"/>
                    </a:cubicBezTo>
                    <a:lnTo>
                      <a:pt x="689" y="616"/>
                    </a:lnTo>
                    <a:cubicBezTo>
                      <a:pt x="269" y="655"/>
                      <a:pt x="1" y="1037"/>
                      <a:pt x="39" y="1420"/>
                    </a:cubicBezTo>
                    <a:cubicBezTo>
                      <a:pt x="73" y="1797"/>
                      <a:pt x="353" y="2081"/>
                      <a:pt x="714" y="2081"/>
                    </a:cubicBezTo>
                    <a:cubicBezTo>
                      <a:pt x="756" y="2081"/>
                      <a:pt x="799" y="2078"/>
                      <a:pt x="842" y="2070"/>
                    </a:cubicBezTo>
                    <a:lnTo>
                      <a:pt x="6388" y="1458"/>
                    </a:lnTo>
                    <a:cubicBezTo>
                      <a:pt x="6770" y="1420"/>
                      <a:pt x="7076" y="1037"/>
                      <a:pt x="7038" y="655"/>
                    </a:cubicBezTo>
                    <a:cubicBezTo>
                      <a:pt x="6966" y="261"/>
                      <a:pt x="6660" y="1"/>
                      <a:pt x="6276" y="1"/>
                    </a:cubicBezTo>
                    <a:close/>
                  </a:path>
                </a:pathLst>
              </a:custGeom>
              <a:solidFill>
                <a:srgbClr val="1D27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843;p44">
                <a:extLst>
                  <a:ext uri="{FF2B5EF4-FFF2-40B4-BE49-F238E27FC236}">
                    <a16:creationId xmlns:a16="http://schemas.microsoft.com/office/drawing/2014/main" id="{5CFF81CF-74FF-4B7D-9D0E-2ACDB4D3B9AE}"/>
                  </a:ext>
                </a:extLst>
              </p:cNvPr>
              <p:cNvSpPr/>
              <p:nvPr/>
            </p:nvSpPr>
            <p:spPr>
              <a:xfrm>
                <a:off x="2356650" y="576300"/>
                <a:ext cx="39225" cy="36725"/>
              </a:xfrm>
              <a:custGeom>
                <a:avLst/>
                <a:gdLst/>
                <a:ahLst/>
                <a:cxnLst/>
                <a:rect l="l" t="t" r="r" b="b"/>
                <a:pathLst>
                  <a:path w="1569" h="1469" extrusionOk="0">
                    <a:moveTo>
                      <a:pt x="818" y="0"/>
                    </a:moveTo>
                    <a:cubicBezTo>
                      <a:pt x="776" y="0"/>
                      <a:pt x="733" y="4"/>
                      <a:pt x="689" y="12"/>
                    </a:cubicBezTo>
                    <a:cubicBezTo>
                      <a:pt x="306" y="50"/>
                      <a:pt x="0" y="395"/>
                      <a:pt x="38" y="815"/>
                    </a:cubicBezTo>
                    <a:cubicBezTo>
                      <a:pt x="111" y="1176"/>
                      <a:pt x="421" y="1469"/>
                      <a:pt x="809" y="1469"/>
                    </a:cubicBezTo>
                    <a:cubicBezTo>
                      <a:pt x="832" y="1469"/>
                      <a:pt x="856" y="1468"/>
                      <a:pt x="880" y="1465"/>
                    </a:cubicBezTo>
                    <a:cubicBezTo>
                      <a:pt x="1262" y="1389"/>
                      <a:pt x="1568" y="1045"/>
                      <a:pt x="1492" y="624"/>
                    </a:cubicBezTo>
                    <a:cubicBezTo>
                      <a:pt x="1458" y="281"/>
                      <a:pt x="1178" y="0"/>
                      <a:pt x="818" y="0"/>
                    </a:cubicBezTo>
                    <a:close/>
                  </a:path>
                </a:pathLst>
              </a:custGeom>
              <a:solidFill>
                <a:srgbClr val="1D27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844;p44">
                <a:extLst>
                  <a:ext uri="{FF2B5EF4-FFF2-40B4-BE49-F238E27FC236}">
                    <a16:creationId xmlns:a16="http://schemas.microsoft.com/office/drawing/2014/main" id="{047265AE-DE9E-48E1-830F-C69DA26279F9}"/>
                  </a:ext>
                </a:extLst>
              </p:cNvPr>
              <p:cNvSpPr/>
              <p:nvPr/>
            </p:nvSpPr>
            <p:spPr>
              <a:xfrm>
                <a:off x="2659750" y="2564175"/>
                <a:ext cx="119525" cy="113350"/>
              </a:xfrm>
              <a:custGeom>
                <a:avLst/>
                <a:gdLst/>
                <a:ahLst/>
                <a:cxnLst/>
                <a:rect l="l" t="t" r="r" b="b"/>
                <a:pathLst>
                  <a:path w="4781" h="4534" extrusionOk="0">
                    <a:moveTo>
                      <a:pt x="2357" y="1"/>
                    </a:moveTo>
                    <a:cubicBezTo>
                      <a:pt x="2286" y="1"/>
                      <a:pt x="2214" y="4"/>
                      <a:pt x="2142" y="11"/>
                    </a:cubicBezTo>
                    <a:cubicBezTo>
                      <a:pt x="880" y="164"/>
                      <a:pt x="0" y="1273"/>
                      <a:pt x="153" y="2535"/>
                    </a:cubicBezTo>
                    <a:cubicBezTo>
                      <a:pt x="261" y="3687"/>
                      <a:pt x="1250" y="4534"/>
                      <a:pt x="2418" y="4534"/>
                    </a:cubicBezTo>
                    <a:cubicBezTo>
                      <a:pt x="2491" y="4534"/>
                      <a:pt x="2565" y="4530"/>
                      <a:pt x="2639" y="4524"/>
                    </a:cubicBezTo>
                    <a:cubicBezTo>
                      <a:pt x="3863" y="4371"/>
                      <a:pt x="4781" y="3262"/>
                      <a:pt x="4628" y="1999"/>
                    </a:cubicBezTo>
                    <a:cubicBezTo>
                      <a:pt x="4484" y="848"/>
                      <a:pt x="3493" y="1"/>
                      <a:pt x="2357" y="1"/>
                    </a:cubicBezTo>
                    <a:close/>
                  </a:path>
                </a:pathLst>
              </a:custGeom>
              <a:solidFill>
                <a:srgbClr val="1D27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845;p44">
                <a:extLst>
                  <a:ext uri="{FF2B5EF4-FFF2-40B4-BE49-F238E27FC236}">
                    <a16:creationId xmlns:a16="http://schemas.microsoft.com/office/drawing/2014/main" id="{64286C5C-485D-4E70-B0AF-9832DD365184}"/>
                  </a:ext>
                </a:extLst>
              </p:cNvPr>
              <p:cNvSpPr/>
              <p:nvPr/>
            </p:nvSpPr>
            <p:spPr>
              <a:xfrm>
                <a:off x="2006710" y="633620"/>
                <a:ext cx="1197114" cy="1955072"/>
              </a:xfrm>
              <a:custGeom>
                <a:avLst/>
                <a:gdLst/>
                <a:ahLst/>
                <a:cxnLst/>
                <a:rect l="l" t="t" r="r" b="b"/>
                <a:pathLst>
                  <a:path w="52436" h="82536" extrusionOk="0">
                    <a:moveTo>
                      <a:pt x="43601" y="0"/>
                    </a:moveTo>
                    <a:lnTo>
                      <a:pt x="1" y="4934"/>
                    </a:lnTo>
                    <a:lnTo>
                      <a:pt x="8797" y="82535"/>
                    </a:lnTo>
                    <a:lnTo>
                      <a:pt x="52436" y="77602"/>
                    </a:lnTo>
                    <a:lnTo>
                      <a:pt x="43601" y="0"/>
                    </a:lnTo>
                    <a:close/>
                  </a:path>
                </a:pathLst>
              </a:custGeom>
              <a:solidFill>
                <a:srgbClr val="C1C9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846;p44">
                <a:extLst>
                  <a:ext uri="{FF2B5EF4-FFF2-40B4-BE49-F238E27FC236}">
                    <a16:creationId xmlns:a16="http://schemas.microsoft.com/office/drawing/2014/main" id="{D9378A57-637F-43E0-BA10-D66E30AD7424}"/>
                  </a:ext>
                </a:extLst>
              </p:cNvPr>
              <p:cNvSpPr/>
              <p:nvPr/>
            </p:nvSpPr>
            <p:spPr>
              <a:xfrm>
                <a:off x="2119525" y="1080400"/>
                <a:ext cx="874900" cy="133975"/>
              </a:xfrm>
              <a:custGeom>
                <a:avLst/>
                <a:gdLst/>
                <a:ahLst/>
                <a:cxnLst/>
                <a:rect l="l" t="t" r="r" b="b"/>
                <a:pathLst>
                  <a:path w="34996" h="5359" extrusionOk="0">
                    <a:moveTo>
                      <a:pt x="34187" y="1"/>
                    </a:moveTo>
                    <a:cubicBezTo>
                      <a:pt x="34163" y="1"/>
                      <a:pt x="34139" y="2"/>
                      <a:pt x="34116" y="4"/>
                    </a:cubicBezTo>
                    <a:lnTo>
                      <a:pt x="765" y="3790"/>
                    </a:lnTo>
                    <a:cubicBezTo>
                      <a:pt x="306" y="3867"/>
                      <a:pt x="0" y="4249"/>
                      <a:pt x="77" y="4670"/>
                    </a:cubicBezTo>
                    <a:cubicBezTo>
                      <a:pt x="115" y="5052"/>
                      <a:pt x="459" y="5358"/>
                      <a:pt x="842" y="5358"/>
                    </a:cubicBezTo>
                    <a:lnTo>
                      <a:pt x="918" y="5358"/>
                    </a:lnTo>
                    <a:lnTo>
                      <a:pt x="34269" y="1572"/>
                    </a:lnTo>
                    <a:cubicBezTo>
                      <a:pt x="34689" y="1495"/>
                      <a:pt x="34995" y="1113"/>
                      <a:pt x="34957" y="692"/>
                    </a:cubicBezTo>
                    <a:cubicBezTo>
                      <a:pt x="34921" y="295"/>
                      <a:pt x="34578" y="1"/>
                      <a:pt x="34187" y="1"/>
                    </a:cubicBezTo>
                    <a:close/>
                  </a:path>
                </a:pathLst>
              </a:custGeom>
              <a:solidFill>
                <a:srgbClr val="98A4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847;p44">
                <a:extLst>
                  <a:ext uri="{FF2B5EF4-FFF2-40B4-BE49-F238E27FC236}">
                    <a16:creationId xmlns:a16="http://schemas.microsoft.com/office/drawing/2014/main" id="{2958EED7-E094-4621-BC72-A17E71E27B0E}"/>
                  </a:ext>
                </a:extLst>
              </p:cNvPr>
              <p:cNvSpPr/>
              <p:nvPr/>
            </p:nvSpPr>
            <p:spPr>
              <a:xfrm>
                <a:off x="2131950" y="1189400"/>
                <a:ext cx="874900" cy="133975"/>
              </a:xfrm>
              <a:custGeom>
                <a:avLst/>
                <a:gdLst/>
                <a:ahLst/>
                <a:cxnLst/>
                <a:rect l="l" t="t" r="r" b="b"/>
                <a:pathLst>
                  <a:path w="34996" h="5359" extrusionOk="0">
                    <a:moveTo>
                      <a:pt x="34187" y="1"/>
                    </a:moveTo>
                    <a:cubicBezTo>
                      <a:pt x="34163" y="1"/>
                      <a:pt x="34140" y="2"/>
                      <a:pt x="34116" y="4"/>
                    </a:cubicBezTo>
                    <a:lnTo>
                      <a:pt x="765" y="3790"/>
                    </a:lnTo>
                    <a:cubicBezTo>
                      <a:pt x="306" y="3867"/>
                      <a:pt x="0" y="4249"/>
                      <a:pt x="77" y="4670"/>
                    </a:cubicBezTo>
                    <a:cubicBezTo>
                      <a:pt x="115" y="5052"/>
                      <a:pt x="459" y="5358"/>
                      <a:pt x="842" y="5358"/>
                    </a:cubicBezTo>
                    <a:lnTo>
                      <a:pt x="918" y="5358"/>
                    </a:lnTo>
                    <a:lnTo>
                      <a:pt x="34269" y="1572"/>
                    </a:lnTo>
                    <a:cubicBezTo>
                      <a:pt x="34689" y="1495"/>
                      <a:pt x="34995" y="1113"/>
                      <a:pt x="34957" y="692"/>
                    </a:cubicBezTo>
                    <a:cubicBezTo>
                      <a:pt x="34921" y="295"/>
                      <a:pt x="34579" y="1"/>
                      <a:pt x="34187" y="1"/>
                    </a:cubicBezTo>
                    <a:close/>
                  </a:path>
                </a:pathLst>
              </a:custGeom>
              <a:solidFill>
                <a:srgbClr val="98A4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848;p44">
                <a:extLst>
                  <a:ext uri="{FF2B5EF4-FFF2-40B4-BE49-F238E27FC236}">
                    <a16:creationId xmlns:a16="http://schemas.microsoft.com/office/drawing/2014/main" id="{83F98853-9D24-4796-AB94-367160A41D86}"/>
                  </a:ext>
                </a:extLst>
              </p:cNvPr>
              <p:cNvSpPr/>
              <p:nvPr/>
            </p:nvSpPr>
            <p:spPr>
              <a:xfrm>
                <a:off x="2259125" y="2387975"/>
                <a:ext cx="156825" cy="148300"/>
              </a:xfrm>
              <a:custGeom>
                <a:avLst/>
                <a:gdLst/>
                <a:ahLst/>
                <a:cxnLst/>
                <a:rect l="l" t="t" r="r" b="b"/>
                <a:pathLst>
                  <a:path w="6273" h="5932" extrusionOk="0">
                    <a:moveTo>
                      <a:pt x="3142" y="1"/>
                    </a:moveTo>
                    <a:cubicBezTo>
                      <a:pt x="3026" y="1"/>
                      <a:pt x="2909" y="7"/>
                      <a:pt x="2792" y="21"/>
                    </a:cubicBezTo>
                    <a:cubicBezTo>
                      <a:pt x="1147" y="174"/>
                      <a:pt x="0" y="1666"/>
                      <a:pt x="153" y="3272"/>
                    </a:cubicBezTo>
                    <a:cubicBezTo>
                      <a:pt x="331" y="4800"/>
                      <a:pt x="1630" y="5931"/>
                      <a:pt x="3102" y="5931"/>
                    </a:cubicBezTo>
                    <a:cubicBezTo>
                      <a:pt x="3214" y="5931"/>
                      <a:pt x="3328" y="5925"/>
                      <a:pt x="3442" y="5911"/>
                    </a:cubicBezTo>
                    <a:cubicBezTo>
                      <a:pt x="5087" y="5720"/>
                      <a:pt x="6272" y="4267"/>
                      <a:pt x="6081" y="2622"/>
                    </a:cubicBezTo>
                    <a:cubicBezTo>
                      <a:pt x="5904" y="1098"/>
                      <a:pt x="4610" y="1"/>
                      <a:pt x="3142" y="1"/>
                    </a:cubicBezTo>
                    <a:close/>
                  </a:path>
                </a:pathLst>
              </a:custGeom>
              <a:solidFill>
                <a:srgbClr val="98A4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849;p44">
                <a:extLst>
                  <a:ext uri="{FF2B5EF4-FFF2-40B4-BE49-F238E27FC236}">
                    <a16:creationId xmlns:a16="http://schemas.microsoft.com/office/drawing/2014/main" id="{7301AD0B-0E29-46EC-818F-2C39E1698CA6}"/>
                  </a:ext>
                </a:extLst>
              </p:cNvPr>
              <p:cNvSpPr/>
              <p:nvPr/>
            </p:nvSpPr>
            <p:spPr>
              <a:xfrm>
                <a:off x="2466600" y="2350925"/>
                <a:ext cx="670275" cy="110275"/>
              </a:xfrm>
              <a:custGeom>
                <a:avLst/>
                <a:gdLst/>
                <a:ahLst/>
                <a:cxnLst/>
                <a:rect l="l" t="t" r="r" b="b"/>
                <a:pathLst>
                  <a:path w="26811" h="4411" extrusionOk="0">
                    <a:moveTo>
                      <a:pt x="26022" y="0"/>
                    </a:moveTo>
                    <a:cubicBezTo>
                      <a:pt x="25979" y="0"/>
                      <a:pt x="25936" y="4"/>
                      <a:pt x="25893" y="12"/>
                    </a:cubicBezTo>
                    <a:lnTo>
                      <a:pt x="765" y="2842"/>
                    </a:lnTo>
                    <a:cubicBezTo>
                      <a:pt x="306" y="2918"/>
                      <a:pt x="0" y="3301"/>
                      <a:pt x="77" y="3722"/>
                    </a:cubicBezTo>
                    <a:cubicBezTo>
                      <a:pt x="115" y="4104"/>
                      <a:pt x="459" y="4410"/>
                      <a:pt x="842" y="4410"/>
                    </a:cubicBezTo>
                    <a:lnTo>
                      <a:pt x="918" y="4410"/>
                    </a:lnTo>
                    <a:lnTo>
                      <a:pt x="26084" y="1542"/>
                    </a:lnTo>
                    <a:cubicBezTo>
                      <a:pt x="26505" y="1503"/>
                      <a:pt x="26811" y="1121"/>
                      <a:pt x="26734" y="700"/>
                    </a:cubicBezTo>
                    <a:cubicBezTo>
                      <a:pt x="26700" y="289"/>
                      <a:pt x="26389" y="0"/>
                      <a:pt x="26022" y="0"/>
                    </a:cubicBezTo>
                    <a:close/>
                  </a:path>
                </a:pathLst>
              </a:custGeom>
              <a:solidFill>
                <a:srgbClr val="98A4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850;p44">
                <a:extLst>
                  <a:ext uri="{FF2B5EF4-FFF2-40B4-BE49-F238E27FC236}">
                    <a16:creationId xmlns:a16="http://schemas.microsoft.com/office/drawing/2014/main" id="{EEDA57D1-A3B8-414F-890F-432D9D2E5845}"/>
                  </a:ext>
                </a:extLst>
              </p:cNvPr>
              <p:cNvSpPr/>
              <p:nvPr/>
            </p:nvSpPr>
            <p:spPr>
              <a:xfrm>
                <a:off x="2119511" y="1303265"/>
                <a:ext cx="1017296" cy="1067075"/>
              </a:xfrm>
              <a:custGeom>
                <a:avLst/>
                <a:gdLst/>
                <a:ahLst/>
                <a:cxnLst/>
                <a:rect l="l" t="t" r="r" b="b"/>
                <a:pathLst>
                  <a:path w="47884" h="42683" extrusionOk="0">
                    <a:moveTo>
                      <a:pt x="43600" y="0"/>
                    </a:moveTo>
                    <a:lnTo>
                      <a:pt x="0" y="4972"/>
                    </a:lnTo>
                    <a:lnTo>
                      <a:pt x="4245" y="42683"/>
                    </a:lnTo>
                    <a:lnTo>
                      <a:pt x="47884" y="37711"/>
                    </a:lnTo>
                    <a:lnTo>
                      <a:pt x="4360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" name="Google Shape;851;p44">
              <a:extLst>
                <a:ext uri="{FF2B5EF4-FFF2-40B4-BE49-F238E27FC236}">
                  <a16:creationId xmlns:a16="http://schemas.microsoft.com/office/drawing/2014/main" id="{01156496-F728-419B-82F3-AFC453278697}"/>
                </a:ext>
              </a:extLst>
            </p:cNvPr>
            <p:cNvGrpSpPr/>
            <p:nvPr/>
          </p:nvGrpSpPr>
          <p:grpSpPr>
            <a:xfrm rot="2141353">
              <a:off x="2653223" y="2559515"/>
              <a:ext cx="1039233" cy="1858169"/>
              <a:chOff x="1936900" y="438825"/>
              <a:chExt cx="1343400" cy="2402025"/>
            </a:xfrm>
          </p:grpSpPr>
          <p:sp>
            <p:nvSpPr>
              <p:cNvPr id="27" name="Google Shape;852;p44">
                <a:extLst>
                  <a:ext uri="{FF2B5EF4-FFF2-40B4-BE49-F238E27FC236}">
                    <a16:creationId xmlns:a16="http://schemas.microsoft.com/office/drawing/2014/main" id="{3C868927-A2BB-4AD5-A1E9-3CCBCD72D568}"/>
                  </a:ext>
                </a:extLst>
              </p:cNvPr>
              <p:cNvSpPr/>
              <p:nvPr/>
            </p:nvSpPr>
            <p:spPr>
              <a:xfrm>
                <a:off x="1943575" y="496200"/>
                <a:ext cx="1336725" cy="2344650"/>
              </a:xfrm>
              <a:custGeom>
                <a:avLst/>
                <a:gdLst/>
                <a:ahLst/>
                <a:cxnLst/>
                <a:rect l="l" t="t" r="r" b="b"/>
                <a:pathLst>
                  <a:path w="53469" h="93786" extrusionOk="0">
                    <a:moveTo>
                      <a:pt x="38409" y="1"/>
                    </a:moveTo>
                    <a:cubicBezTo>
                      <a:pt x="38179" y="1"/>
                      <a:pt x="37946" y="14"/>
                      <a:pt x="37711" y="42"/>
                    </a:cubicBezTo>
                    <a:lnTo>
                      <a:pt x="5585" y="3675"/>
                    </a:lnTo>
                    <a:cubicBezTo>
                      <a:pt x="2334" y="4019"/>
                      <a:pt x="1" y="6964"/>
                      <a:pt x="383" y="10177"/>
                    </a:cubicBezTo>
                    <a:lnTo>
                      <a:pt x="9218" y="88543"/>
                    </a:lnTo>
                    <a:cubicBezTo>
                      <a:pt x="9573" y="91559"/>
                      <a:pt x="12101" y="93786"/>
                      <a:pt x="15061" y="93786"/>
                    </a:cubicBezTo>
                    <a:cubicBezTo>
                      <a:pt x="15291" y="93786"/>
                      <a:pt x="15524" y="93772"/>
                      <a:pt x="15758" y="93744"/>
                    </a:cubicBezTo>
                    <a:lnTo>
                      <a:pt x="47885" y="90111"/>
                    </a:lnTo>
                    <a:cubicBezTo>
                      <a:pt x="51136" y="89767"/>
                      <a:pt x="53469" y="86822"/>
                      <a:pt x="53086" y="83609"/>
                    </a:cubicBezTo>
                    <a:lnTo>
                      <a:pt x="44251" y="5243"/>
                    </a:lnTo>
                    <a:cubicBezTo>
                      <a:pt x="43897" y="2227"/>
                      <a:pt x="41369" y="1"/>
                      <a:pt x="38409" y="1"/>
                    </a:cubicBezTo>
                    <a:close/>
                  </a:path>
                </a:pathLst>
              </a:custGeom>
              <a:solidFill>
                <a:srgbClr val="D261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853;p44">
                <a:extLst>
                  <a:ext uri="{FF2B5EF4-FFF2-40B4-BE49-F238E27FC236}">
                    <a16:creationId xmlns:a16="http://schemas.microsoft.com/office/drawing/2014/main" id="{BF20540C-7681-462D-AE90-311D181B8E06}"/>
                  </a:ext>
                </a:extLst>
              </p:cNvPr>
              <p:cNvSpPr/>
              <p:nvPr/>
            </p:nvSpPr>
            <p:spPr>
              <a:xfrm>
                <a:off x="1936900" y="438825"/>
                <a:ext cx="1336725" cy="2344650"/>
              </a:xfrm>
              <a:custGeom>
                <a:avLst/>
                <a:gdLst/>
                <a:ahLst/>
                <a:cxnLst/>
                <a:rect l="l" t="t" r="r" b="b"/>
                <a:pathLst>
                  <a:path w="53469" h="93786" extrusionOk="0">
                    <a:moveTo>
                      <a:pt x="38408" y="1"/>
                    </a:moveTo>
                    <a:cubicBezTo>
                      <a:pt x="38178" y="1"/>
                      <a:pt x="37945" y="14"/>
                      <a:pt x="37711" y="42"/>
                    </a:cubicBezTo>
                    <a:lnTo>
                      <a:pt x="5584" y="3675"/>
                    </a:lnTo>
                    <a:cubicBezTo>
                      <a:pt x="2333" y="4020"/>
                      <a:pt x="0" y="6964"/>
                      <a:pt x="383" y="10177"/>
                    </a:cubicBezTo>
                    <a:lnTo>
                      <a:pt x="9217" y="88543"/>
                    </a:lnTo>
                    <a:cubicBezTo>
                      <a:pt x="9572" y="91560"/>
                      <a:pt x="12100" y="93786"/>
                      <a:pt x="15060" y="93786"/>
                    </a:cubicBezTo>
                    <a:cubicBezTo>
                      <a:pt x="15290" y="93786"/>
                      <a:pt x="15523" y="93772"/>
                      <a:pt x="15758" y="93745"/>
                    </a:cubicBezTo>
                    <a:lnTo>
                      <a:pt x="47884" y="90111"/>
                    </a:lnTo>
                    <a:cubicBezTo>
                      <a:pt x="51135" y="89767"/>
                      <a:pt x="53468" y="86822"/>
                      <a:pt x="53086" y="83571"/>
                    </a:cubicBezTo>
                    <a:lnTo>
                      <a:pt x="44251" y="5243"/>
                    </a:lnTo>
                    <a:cubicBezTo>
                      <a:pt x="43896" y="2227"/>
                      <a:pt x="41368" y="1"/>
                      <a:pt x="3840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854;p44">
                <a:extLst>
                  <a:ext uri="{FF2B5EF4-FFF2-40B4-BE49-F238E27FC236}">
                    <a16:creationId xmlns:a16="http://schemas.microsoft.com/office/drawing/2014/main" id="{CE377FF8-CFF3-47E2-AF3B-53D202145CD0}"/>
                  </a:ext>
                </a:extLst>
              </p:cNvPr>
              <p:cNvSpPr/>
              <p:nvPr/>
            </p:nvSpPr>
            <p:spPr>
              <a:xfrm>
                <a:off x="2444600" y="550675"/>
                <a:ext cx="176925" cy="52050"/>
              </a:xfrm>
              <a:custGeom>
                <a:avLst/>
                <a:gdLst/>
                <a:ahLst/>
                <a:cxnLst/>
                <a:rect l="l" t="t" r="r" b="b"/>
                <a:pathLst>
                  <a:path w="7077" h="2082" extrusionOk="0">
                    <a:moveTo>
                      <a:pt x="6276" y="1"/>
                    </a:moveTo>
                    <a:cubicBezTo>
                      <a:pt x="6250" y="1"/>
                      <a:pt x="6223" y="2"/>
                      <a:pt x="6197" y="4"/>
                    </a:cubicBezTo>
                    <a:lnTo>
                      <a:pt x="689" y="616"/>
                    </a:lnTo>
                    <a:cubicBezTo>
                      <a:pt x="269" y="655"/>
                      <a:pt x="1" y="1037"/>
                      <a:pt x="39" y="1420"/>
                    </a:cubicBezTo>
                    <a:cubicBezTo>
                      <a:pt x="73" y="1797"/>
                      <a:pt x="353" y="2081"/>
                      <a:pt x="714" y="2081"/>
                    </a:cubicBezTo>
                    <a:cubicBezTo>
                      <a:pt x="756" y="2081"/>
                      <a:pt x="799" y="2078"/>
                      <a:pt x="842" y="2070"/>
                    </a:cubicBezTo>
                    <a:lnTo>
                      <a:pt x="6388" y="1458"/>
                    </a:lnTo>
                    <a:cubicBezTo>
                      <a:pt x="6770" y="1420"/>
                      <a:pt x="7076" y="1037"/>
                      <a:pt x="7038" y="655"/>
                    </a:cubicBezTo>
                    <a:cubicBezTo>
                      <a:pt x="6966" y="261"/>
                      <a:pt x="6660" y="1"/>
                      <a:pt x="6276" y="1"/>
                    </a:cubicBezTo>
                    <a:close/>
                  </a:path>
                </a:pathLst>
              </a:custGeom>
              <a:solidFill>
                <a:srgbClr val="D675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855;p44">
                <a:extLst>
                  <a:ext uri="{FF2B5EF4-FFF2-40B4-BE49-F238E27FC236}">
                    <a16:creationId xmlns:a16="http://schemas.microsoft.com/office/drawing/2014/main" id="{1A5ED296-E204-4EEB-AD2B-6C98F8E16DCF}"/>
                  </a:ext>
                </a:extLst>
              </p:cNvPr>
              <p:cNvSpPr/>
              <p:nvPr/>
            </p:nvSpPr>
            <p:spPr>
              <a:xfrm>
                <a:off x="2356650" y="576300"/>
                <a:ext cx="39225" cy="36725"/>
              </a:xfrm>
              <a:custGeom>
                <a:avLst/>
                <a:gdLst/>
                <a:ahLst/>
                <a:cxnLst/>
                <a:rect l="l" t="t" r="r" b="b"/>
                <a:pathLst>
                  <a:path w="1569" h="1469" extrusionOk="0">
                    <a:moveTo>
                      <a:pt x="818" y="0"/>
                    </a:moveTo>
                    <a:cubicBezTo>
                      <a:pt x="776" y="0"/>
                      <a:pt x="733" y="4"/>
                      <a:pt x="689" y="12"/>
                    </a:cubicBezTo>
                    <a:cubicBezTo>
                      <a:pt x="306" y="50"/>
                      <a:pt x="0" y="395"/>
                      <a:pt x="38" y="815"/>
                    </a:cubicBezTo>
                    <a:cubicBezTo>
                      <a:pt x="111" y="1176"/>
                      <a:pt x="421" y="1469"/>
                      <a:pt x="809" y="1469"/>
                    </a:cubicBezTo>
                    <a:cubicBezTo>
                      <a:pt x="832" y="1469"/>
                      <a:pt x="856" y="1468"/>
                      <a:pt x="880" y="1465"/>
                    </a:cubicBezTo>
                    <a:cubicBezTo>
                      <a:pt x="1262" y="1389"/>
                      <a:pt x="1568" y="1045"/>
                      <a:pt x="1492" y="624"/>
                    </a:cubicBezTo>
                    <a:cubicBezTo>
                      <a:pt x="1458" y="281"/>
                      <a:pt x="1178" y="0"/>
                      <a:pt x="818" y="0"/>
                    </a:cubicBezTo>
                    <a:close/>
                  </a:path>
                </a:pathLst>
              </a:custGeom>
              <a:solidFill>
                <a:srgbClr val="D675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856;p44">
                <a:extLst>
                  <a:ext uri="{FF2B5EF4-FFF2-40B4-BE49-F238E27FC236}">
                    <a16:creationId xmlns:a16="http://schemas.microsoft.com/office/drawing/2014/main" id="{4AD78F91-35BB-4BED-976C-15DAC1A788A4}"/>
                  </a:ext>
                </a:extLst>
              </p:cNvPr>
              <p:cNvSpPr/>
              <p:nvPr/>
            </p:nvSpPr>
            <p:spPr>
              <a:xfrm>
                <a:off x="2659750" y="2564175"/>
                <a:ext cx="119525" cy="113350"/>
              </a:xfrm>
              <a:custGeom>
                <a:avLst/>
                <a:gdLst/>
                <a:ahLst/>
                <a:cxnLst/>
                <a:rect l="l" t="t" r="r" b="b"/>
                <a:pathLst>
                  <a:path w="4781" h="4534" extrusionOk="0">
                    <a:moveTo>
                      <a:pt x="2357" y="1"/>
                    </a:moveTo>
                    <a:cubicBezTo>
                      <a:pt x="2286" y="1"/>
                      <a:pt x="2214" y="4"/>
                      <a:pt x="2142" y="11"/>
                    </a:cubicBezTo>
                    <a:cubicBezTo>
                      <a:pt x="880" y="164"/>
                      <a:pt x="0" y="1273"/>
                      <a:pt x="153" y="2535"/>
                    </a:cubicBezTo>
                    <a:cubicBezTo>
                      <a:pt x="261" y="3687"/>
                      <a:pt x="1250" y="4534"/>
                      <a:pt x="2418" y="4534"/>
                    </a:cubicBezTo>
                    <a:cubicBezTo>
                      <a:pt x="2491" y="4534"/>
                      <a:pt x="2565" y="4530"/>
                      <a:pt x="2639" y="4524"/>
                    </a:cubicBezTo>
                    <a:cubicBezTo>
                      <a:pt x="3863" y="4371"/>
                      <a:pt x="4781" y="3262"/>
                      <a:pt x="4628" y="1999"/>
                    </a:cubicBezTo>
                    <a:cubicBezTo>
                      <a:pt x="4484" y="848"/>
                      <a:pt x="3493" y="1"/>
                      <a:pt x="2357" y="1"/>
                    </a:cubicBezTo>
                    <a:close/>
                  </a:path>
                </a:pathLst>
              </a:custGeom>
              <a:solidFill>
                <a:srgbClr val="D675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857;p44">
                <a:extLst>
                  <a:ext uri="{FF2B5EF4-FFF2-40B4-BE49-F238E27FC236}">
                    <a16:creationId xmlns:a16="http://schemas.microsoft.com/office/drawing/2014/main" id="{0476A5F7-0E83-44CD-AF7A-ED9C150D6E6D}"/>
                  </a:ext>
                </a:extLst>
              </p:cNvPr>
              <p:cNvSpPr/>
              <p:nvPr/>
            </p:nvSpPr>
            <p:spPr>
              <a:xfrm>
                <a:off x="2006710" y="633620"/>
                <a:ext cx="1197114" cy="1955072"/>
              </a:xfrm>
              <a:custGeom>
                <a:avLst/>
                <a:gdLst/>
                <a:ahLst/>
                <a:cxnLst/>
                <a:rect l="l" t="t" r="r" b="b"/>
                <a:pathLst>
                  <a:path w="52436" h="82536" extrusionOk="0">
                    <a:moveTo>
                      <a:pt x="43601" y="0"/>
                    </a:moveTo>
                    <a:lnTo>
                      <a:pt x="1" y="4934"/>
                    </a:lnTo>
                    <a:lnTo>
                      <a:pt x="8797" y="82535"/>
                    </a:lnTo>
                    <a:lnTo>
                      <a:pt x="52436" y="77602"/>
                    </a:lnTo>
                    <a:lnTo>
                      <a:pt x="43601" y="0"/>
                    </a:lnTo>
                    <a:close/>
                  </a:path>
                </a:pathLst>
              </a:custGeom>
              <a:solidFill>
                <a:srgbClr val="EFD1C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858;p44">
                <a:extLst>
                  <a:ext uri="{FF2B5EF4-FFF2-40B4-BE49-F238E27FC236}">
                    <a16:creationId xmlns:a16="http://schemas.microsoft.com/office/drawing/2014/main" id="{C098247D-B757-4DE5-8D35-A177B28C6EF7}"/>
                  </a:ext>
                </a:extLst>
              </p:cNvPr>
              <p:cNvSpPr/>
              <p:nvPr/>
            </p:nvSpPr>
            <p:spPr>
              <a:xfrm>
                <a:off x="2119525" y="1080400"/>
                <a:ext cx="874900" cy="133975"/>
              </a:xfrm>
              <a:custGeom>
                <a:avLst/>
                <a:gdLst/>
                <a:ahLst/>
                <a:cxnLst/>
                <a:rect l="l" t="t" r="r" b="b"/>
                <a:pathLst>
                  <a:path w="34996" h="5359" extrusionOk="0">
                    <a:moveTo>
                      <a:pt x="34187" y="1"/>
                    </a:moveTo>
                    <a:cubicBezTo>
                      <a:pt x="34163" y="1"/>
                      <a:pt x="34139" y="2"/>
                      <a:pt x="34116" y="4"/>
                    </a:cubicBezTo>
                    <a:lnTo>
                      <a:pt x="765" y="3790"/>
                    </a:lnTo>
                    <a:cubicBezTo>
                      <a:pt x="306" y="3867"/>
                      <a:pt x="0" y="4249"/>
                      <a:pt x="77" y="4670"/>
                    </a:cubicBezTo>
                    <a:cubicBezTo>
                      <a:pt x="115" y="5052"/>
                      <a:pt x="459" y="5358"/>
                      <a:pt x="842" y="5358"/>
                    </a:cubicBezTo>
                    <a:lnTo>
                      <a:pt x="918" y="5358"/>
                    </a:lnTo>
                    <a:lnTo>
                      <a:pt x="34269" y="1572"/>
                    </a:lnTo>
                    <a:cubicBezTo>
                      <a:pt x="34689" y="1495"/>
                      <a:pt x="34995" y="1113"/>
                      <a:pt x="34957" y="692"/>
                    </a:cubicBezTo>
                    <a:cubicBezTo>
                      <a:pt x="34921" y="295"/>
                      <a:pt x="34578" y="1"/>
                      <a:pt x="3418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859;p44">
                <a:extLst>
                  <a:ext uri="{FF2B5EF4-FFF2-40B4-BE49-F238E27FC236}">
                    <a16:creationId xmlns:a16="http://schemas.microsoft.com/office/drawing/2014/main" id="{A63C3BEB-3E6A-479F-9441-5040F9862B6A}"/>
                  </a:ext>
                </a:extLst>
              </p:cNvPr>
              <p:cNvSpPr/>
              <p:nvPr/>
            </p:nvSpPr>
            <p:spPr>
              <a:xfrm>
                <a:off x="2131950" y="1189400"/>
                <a:ext cx="874900" cy="133975"/>
              </a:xfrm>
              <a:custGeom>
                <a:avLst/>
                <a:gdLst/>
                <a:ahLst/>
                <a:cxnLst/>
                <a:rect l="l" t="t" r="r" b="b"/>
                <a:pathLst>
                  <a:path w="34996" h="5359" extrusionOk="0">
                    <a:moveTo>
                      <a:pt x="34187" y="1"/>
                    </a:moveTo>
                    <a:cubicBezTo>
                      <a:pt x="34163" y="1"/>
                      <a:pt x="34140" y="2"/>
                      <a:pt x="34116" y="4"/>
                    </a:cubicBezTo>
                    <a:lnTo>
                      <a:pt x="765" y="3790"/>
                    </a:lnTo>
                    <a:cubicBezTo>
                      <a:pt x="306" y="3867"/>
                      <a:pt x="0" y="4249"/>
                      <a:pt x="77" y="4670"/>
                    </a:cubicBezTo>
                    <a:cubicBezTo>
                      <a:pt x="115" y="5052"/>
                      <a:pt x="459" y="5358"/>
                      <a:pt x="842" y="5358"/>
                    </a:cubicBezTo>
                    <a:lnTo>
                      <a:pt x="918" y="5358"/>
                    </a:lnTo>
                    <a:lnTo>
                      <a:pt x="34269" y="1572"/>
                    </a:lnTo>
                    <a:cubicBezTo>
                      <a:pt x="34689" y="1495"/>
                      <a:pt x="34995" y="1113"/>
                      <a:pt x="34957" y="692"/>
                    </a:cubicBezTo>
                    <a:cubicBezTo>
                      <a:pt x="34921" y="295"/>
                      <a:pt x="34579" y="1"/>
                      <a:pt x="3418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860;p44">
                <a:extLst>
                  <a:ext uri="{FF2B5EF4-FFF2-40B4-BE49-F238E27FC236}">
                    <a16:creationId xmlns:a16="http://schemas.microsoft.com/office/drawing/2014/main" id="{5816C9BB-A690-4C5B-A49D-9A541F1B8B26}"/>
                  </a:ext>
                </a:extLst>
              </p:cNvPr>
              <p:cNvSpPr/>
              <p:nvPr/>
            </p:nvSpPr>
            <p:spPr>
              <a:xfrm>
                <a:off x="2259125" y="2387975"/>
                <a:ext cx="156825" cy="148300"/>
              </a:xfrm>
              <a:custGeom>
                <a:avLst/>
                <a:gdLst/>
                <a:ahLst/>
                <a:cxnLst/>
                <a:rect l="l" t="t" r="r" b="b"/>
                <a:pathLst>
                  <a:path w="6273" h="5932" extrusionOk="0">
                    <a:moveTo>
                      <a:pt x="3142" y="1"/>
                    </a:moveTo>
                    <a:cubicBezTo>
                      <a:pt x="3026" y="1"/>
                      <a:pt x="2909" y="7"/>
                      <a:pt x="2792" y="21"/>
                    </a:cubicBezTo>
                    <a:cubicBezTo>
                      <a:pt x="1147" y="174"/>
                      <a:pt x="0" y="1666"/>
                      <a:pt x="153" y="3272"/>
                    </a:cubicBezTo>
                    <a:cubicBezTo>
                      <a:pt x="331" y="4800"/>
                      <a:pt x="1630" y="5931"/>
                      <a:pt x="3102" y="5931"/>
                    </a:cubicBezTo>
                    <a:cubicBezTo>
                      <a:pt x="3214" y="5931"/>
                      <a:pt x="3328" y="5925"/>
                      <a:pt x="3442" y="5911"/>
                    </a:cubicBezTo>
                    <a:cubicBezTo>
                      <a:pt x="5087" y="5720"/>
                      <a:pt x="6272" y="4267"/>
                      <a:pt x="6081" y="2622"/>
                    </a:cubicBezTo>
                    <a:cubicBezTo>
                      <a:pt x="5904" y="1098"/>
                      <a:pt x="4610" y="1"/>
                      <a:pt x="314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861;p44">
                <a:extLst>
                  <a:ext uri="{FF2B5EF4-FFF2-40B4-BE49-F238E27FC236}">
                    <a16:creationId xmlns:a16="http://schemas.microsoft.com/office/drawing/2014/main" id="{571E85C3-3B43-4883-9A14-A39B59A0B4E3}"/>
                  </a:ext>
                </a:extLst>
              </p:cNvPr>
              <p:cNvSpPr/>
              <p:nvPr/>
            </p:nvSpPr>
            <p:spPr>
              <a:xfrm>
                <a:off x="2466600" y="2350925"/>
                <a:ext cx="670275" cy="110275"/>
              </a:xfrm>
              <a:custGeom>
                <a:avLst/>
                <a:gdLst/>
                <a:ahLst/>
                <a:cxnLst/>
                <a:rect l="l" t="t" r="r" b="b"/>
                <a:pathLst>
                  <a:path w="26811" h="4411" extrusionOk="0">
                    <a:moveTo>
                      <a:pt x="26022" y="0"/>
                    </a:moveTo>
                    <a:cubicBezTo>
                      <a:pt x="25979" y="0"/>
                      <a:pt x="25936" y="4"/>
                      <a:pt x="25893" y="12"/>
                    </a:cubicBezTo>
                    <a:lnTo>
                      <a:pt x="765" y="2842"/>
                    </a:lnTo>
                    <a:cubicBezTo>
                      <a:pt x="306" y="2918"/>
                      <a:pt x="0" y="3301"/>
                      <a:pt x="77" y="3722"/>
                    </a:cubicBezTo>
                    <a:cubicBezTo>
                      <a:pt x="115" y="4104"/>
                      <a:pt x="459" y="4410"/>
                      <a:pt x="842" y="4410"/>
                    </a:cubicBezTo>
                    <a:lnTo>
                      <a:pt x="918" y="4410"/>
                    </a:lnTo>
                    <a:lnTo>
                      <a:pt x="26084" y="1542"/>
                    </a:lnTo>
                    <a:cubicBezTo>
                      <a:pt x="26505" y="1503"/>
                      <a:pt x="26811" y="1121"/>
                      <a:pt x="26734" y="700"/>
                    </a:cubicBezTo>
                    <a:cubicBezTo>
                      <a:pt x="26700" y="289"/>
                      <a:pt x="26389" y="0"/>
                      <a:pt x="260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862;p44">
                <a:extLst>
                  <a:ext uri="{FF2B5EF4-FFF2-40B4-BE49-F238E27FC236}">
                    <a16:creationId xmlns:a16="http://schemas.microsoft.com/office/drawing/2014/main" id="{4C19081C-03F6-4EEA-A329-5E0F54D6C0F6}"/>
                  </a:ext>
                </a:extLst>
              </p:cNvPr>
              <p:cNvSpPr/>
              <p:nvPr/>
            </p:nvSpPr>
            <p:spPr>
              <a:xfrm>
                <a:off x="2119511" y="1303265"/>
                <a:ext cx="1017296" cy="1067075"/>
              </a:xfrm>
              <a:custGeom>
                <a:avLst/>
                <a:gdLst/>
                <a:ahLst/>
                <a:cxnLst/>
                <a:rect l="l" t="t" r="r" b="b"/>
                <a:pathLst>
                  <a:path w="47884" h="42683" extrusionOk="0">
                    <a:moveTo>
                      <a:pt x="43600" y="0"/>
                    </a:moveTo>
                    <a:lnTo>
                      <a:pt x="0" y="4972"/>
                    </a:lnTo>
                    <a:lnTo>
                      <a:pt x="4245" y="42683"/>
                    </a:lnTo>
                    <a:lnTo>
                      <a:pt x="47884" y="37711"/>
                    </a:lnTo>
                    <a:lnTo>
                      <a:pt x="4360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" name="Google Shape;863;p44">
              <a:extLst>
                <a:ext uri="{FF2B5EF4-FFF2-40B4-BE49-F238E27FC236}">
                  <a16:creationId xmlns:a16="http://schemas.microsoft.com/office/drawing/2014/main" id="{036EDE5B-D527-438B-B9F5-3992E2EAC9CB}"/>
                </a:ext>
              </a:extLst>
            </p:cNvPr>
            <p:cNvGrpSpPr/>
            <p:nvPr/>
          </p:nvGrpSpPr>
          <p:grpSpPr>
            <a:xfrm rot="1787122">
              <a:off x="2771881" y="3310907"/>
              <a:ext cx="647412" cy="615444"/>
              <a:chOff x="2784300" y="2285225"/>
              <a:chExt cx="576350" cy="547825"/>
            </a:xfrm>
          </p:grpSpPr>
          <p:sp>
            <p:nvSpPr>
              <p:cNvPr id="39" name="Google Shape;864;p44">
                <a:extLst>
                  <a:ext uri="{FF2B5EF4-FFF2-40B4-BE49-F238E27FC236}">
                    <a16:creationId xmlns:a16="http://schemas.microsoft.com/office/drawing/2014/main" id="{2AB38BCA-BF5A-446D-9208-D15E1388E1C3}"/>
                  </a:ext>
                </a:extLst>
              </p:cNvPr>
              <p:cNvSpPr/>
              <p:nvPr/>
            </p:nvSpPr>
            <p:spPr>
              <a:xfrm>
                <a:off x="2812825" y="2285225"/>
                <a:ext cx="547825" cy="547825"/>
              </a:xfrm>
              <a:custGeom>
                <a:avLst/>
                <a:gdLst/>
                <a:ahLst/>
                <a:cxnLst/>
                <a:rect l="l" t="t" r="r" b="b"/>
                <a:pathLst>
                  <a:path w="21913" h="21913" extrusionOk="0">
                    <a:moveTo>
                      <a:pt x="10957" y="1"/>
                    </a:moveTo>
                    <a:cubicBezTo>
                      <a:pt x="4908" y="1"/>
                      <a:pt x="1" y="4908"/>
                      <a:pt x="1" y="10956"/>
                    </a:cubicBezTo>
                    <a:cubicBezTo>
                      <a:pt x="1" y="17005"/>
                      <a:pt x="4908" y="21912"/>
                      <a:pt x="10957" y="21912"/>
                    </a:cubicBezTo>
                    <a:cubicBezTo>
                      <a:pt x="17005" y="21912"/>
                      <a:pt x="21912" y="17005"/>
                      <a:pt x="21912" y="10956"/>
                    </a:cubicBezTo>
                    <a:cubicBezTo>
                      <a:pt x="21912" y="4908"/>
                      <a:pt x="17005" y="1"/>
                      <a:pt x="10957" y="1"/>
                    </a:cubicBezTo>
                    <a:close/>
                  </a:path>
                </a:pathLst>
              </a:custGeom>
              <a:solidFill>
                <a:srgbClr val="EA9A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865;p44">
                <a:extLst>
                  <a:ext uri="{FF2B5EF4-FFF2-40B4-BE49-F238E27FC236}">
                    <a16:creationId xmlns:a16="http://schemas.microsoft.com/office/drawing/2014/main" id="{9081D2F9-F1AA-45C9-8B96-0BC04FA5E750}"/>
                  </a:ext>
                </a:extLst>
              </p:cNvPr>
              <p:cNvSpPr/>
              <p:nvPr/>
            </p:nvSpPr>
            <p:spPr>
              <a:xfrm>
                <a:off x="2855625" y="2325175"/>
                <a:ext cx="505025" cy="507875"/>
              </a:xfrm>
              <a:custGeom>
                <a:avLst/>
                <a:gdLst/>
                <a:ahLst/>
                <a:cxnLst/>
                <a:rect l="l" t="t" r="r" b="b"/>
                <a:pathLst>
                  <a:path w="20201" h="20315" extrusionOk="0">
                    <a:moveTo>
                      <a:pt x="14983" y="0"/>
                    </a:moveTo>
                    <a:lnTo>
                      <a:pt x="14983" y="0"/>
                    </a:lnTo>
                    <a:cubicBezTo>
                      <a:pt x="16076" y="1712"/>
                      <a:pt x="16712" y="3734"/>
                      <a:pt x="16712" y="5902"/>
                    </a:cubicBezTo>
                    <a:cubicBezTo>
                      <a:pt x="16712" y="11967"/>
                      <a:pt x="11788" y="16874"/>
                      <a:pt x="5739" y="16874"/>
                    </a:cubicBezTo>
                    <a:cubicBezTo>
                      <a:pt x="3636" y="16874"/>
                      <a:pt x="1680" y="16271"/>
                      <a:pt x="1" y="15244"/>
                    </a:cubicBezTo>
                    <a:lnTo>
                      <a:pt x="1" y="15244"/>
                    </a:lnTo>
                    <a:cubicBezTo>
                      <a:pt x="1957" y="18293"/>
                      <a:pt x="5364" y="20314"/>
                      <a:pt x="9245" y="20314"/>
                    </a:cubicBezTo>
                    <a:cubicBezTo>
                      <a:pt x="15293" y="20314"/>
                      <a:pt x="20200" y="15407"/>
                      <a:pt x="20200" y="9342"/>
                    </a:cubicBezTo>
                    <a:cubicBezTo>
                      <a:pt x="20200" y="5397"/>
                      <a:pt x="18114" y="1924"/>
                      <a:pt x="14983" y="0"/>
                    </a:cubicBezTo>
                    <a:close/>
                  </a:path>
                </a:pathLst>
              </a:custGeom>
              <a:solidFill>
                <a:srgbClr val="E87E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866;p44">
                <a:extLst>
                  <a:ext uri="{FF2B5EF4-FFF2-40B4-BE49-F238E27FC236}">
                    <a16:creationId xmlns:a16="http://schemas.microsoft.com/office/drawing/2014/main" id="{F78C1E40-1B59-4138-A16D-C3CF1A63A9B7}"/>
                  </a:ext>
                </a:extLst>
              </p:cNvPr>
              <p:cNvSpPr/>
              <p:nvPr/>
            </p:nvSpPr>
            <p:spPr>
              <a:xfrm>
                <a:off x="2830775" y="2305200"/>
                <a:ext cx="475250" cy="409650"/>
              </a:xfrm>
              <a:custGeom>
                <a:avLst/>
                <a:gdLst/>
                <a:ahLst/>
                <a:cxnLst/>
                <a:rect l="l" t="t" r="r" b="b"/>
                <a:pathLst>
                  <a:path w="19010" h="16386" extrusionOk="0">
                    <a:moveTo>
                      <a:pt x="10190" y="0"/>
                    </a:moveTo>
                    <a:cubicBezTo>
                      <a:pt x="4565" y="0"/>
                      <a:pt x="0" y="4565"/>
                      <a:pt x="0" y="10190"/>
                    </a:cubicBezTo>
                    <a:cubicBezTo>
                      <a:pt x="0" y="12521"/>
                      <a:pt x="799" y="14673"/>
                      <a:pt x="2119" y="16385"/>
                    </a:cubicBezTo>
                    <a:cubicBezTo>
                      <a:pt x="1255" y="14902"/>
                      <a:pt x="766" y="13157"/>
                      <a:pt x="766" y="11315"/>
                    </a:cubicBezTo>
                    <a:cubicBezTo>
                      <a:pt x="766" y="5690"/>
                      <a:pt x="5315" y="1142"/>
                      <a:pt x="10940" y="1142"/>
                    </a:cubicBezTo>
                    <a:cubicBezTo>
                      <a:pt x="14233" y="1142"/>
                      <a:pt x="17151" y="2690"/>
                      <a:pt x="19010" y="5103"/>
                    </a:cubicBezTo>
                    <a:cubicBezTo>
                      <a:pt x="17249" y="2055"/>
                      <a:pt x="13956" y="0"/>
                      <a:pt x="10190" y="0"/>
                    </a:cubicBezTo>
                    <a:close/>
                  </a:path>
                </a:pathLst>
              </a:custGeom>
              <a:solidFill>
                <a:srgbClr val="EFA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867;p44">
                <a:extLst>
                  <a:ext uri="{FF2B5EF4-FFF2-40B4-BE49-F238E27FC236}">
                    <a16:creationId xmlns:a16="http://schemas.microsoft.com/office/drawing/2014/main" id="{51D879D8-B87E-4787-A95A-FD3D8EB9DC5B}"/>
                  </a:ext>
                </a:extLst>
              </p:cNvPr>
              <p:cNvSpPr/>
              <p:nvPr/>
            </p:nvSpPr>
            <p:spPr>
              <a:xfrm>
                <a:off x="2923700" y="2469850"/>
                <a:ext cx="97025" cy="43250"/>
              </a:xfrm>
              <a:custGeom>
                <a:avLst/>
                <a:gdLst/>
                <a:ahLst/>
                <a:cxnLst/>
                <a:rect l="l" t="t" r="r" b="b"/>
                <a:pathLst>
                  <a:path w="3881" h="1730" extrusionOk="0">
                    <a:moveTo>
                      <a:pt x="1924" y="1"/>
                    </a:moveTo>
                    <a:cubicBezTo>
                      <a:pt x="1109" y="1"/>
                      <a:pt x="375" y="490"/>
                      <a:pt x="65" y="1240"/>
                    </a:cubicBezTo>
                    <a:cubicBezTo>
                      <a:pt x="0" y="1387"/>
                      <a:pt x="49" y="1550"/>
                      <a:pt x="180" y="1631"/>
                    </a:cubicBezTo>
                    <a:cubicBezTo>
                      <a:pt x="237" y="1675"/>
                      <a:pt x="301" y="1696"/>
                      <a:pt x="365" y="1696"/>
                    </a:cubicBezTo>
                    <a:cubicBezTo>
                      <a:pt x="445" y="1696"/>
                      <a:pt x="524" y="1662"/>
                      <a:pt x="587" y="1599"/>
                    </a:cubicBezTo>
                    <a:cubicBezTo>
                      <a:pt x="926" y="1269"/>
                      <a:pt x="1379" y="975"/>
                      <a:pt x="1910" y="975"/>
                    </a:cubicBezTo>
                    <a:cubicBezTo>
                      <a:pt x="2323" y="975"/>
                      <a:pt x="2785" y="1153"/>
                      <a:pt x="3277" y="1631"/>
                    </a:cubicBezTo>
                    <a:cubicBezTo>
                      <a:pt x="3342" y="1697"/>
                      <a:pt x="3424" y="1729"/>
                      <a:pt x="3505" y="1729"/>
                    </a:cubicBezTo>
                    <a:cubicBezTo>
                      <a:pt x="3571" y="1729"/>
                      <a:pt x="3636" y="1713"/>
                      <a:pt x="3701" y="1664"/>
                    </a:cubicBezTo>
                    <a:cubicBezTo>
                      <a:pt x="3832" y="1582"/>
                      <a:pt x="3880" y="1419"/>
                      <a:pt x="3815" y="1273"/>
                    </a:cubicBezTo>
                    <a:cubicBezTo>
                      <a:pt x="3505" y="506"/>
                      <a:pt x="2772" y="1"/>
                      <a:pt x="1924" y="1"/>
                    </a:cubicBezTo>
                    <a:close/>
                  </a:path>
                </a:pathLst>
              </a:custGeom>
              <a:solidFill>
                <a:srgbClr val="4133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868;p44">
                <a:extLst>
                  <a:ext uri="{FF2B5EF4-FFF2-40B4-BE49-F238E27FC236}">
                    <a16:creationId xmlns:a16="http://schemas.microsoft.com/office/drawing/2014/main" id="{D7D2AA8D-DF07-420F-89DB-F40890CAC73A}"/>
                  </a:ext>
                </a:extLst>
              </p:cNvPr>
              <p:cNvSpPr/>
              <p:nvPr/>
            </p:nvSpPr>
            <p:spPr>
              <a:xfrm>
                <a:off x="3159275" y="2469850"/>
                <a:ext cx="96625" cy="43250"/>
              </a:xfrm>
              <a:custGeom>
                <a:avLst/>
                <a:gdLst/>
                <a:ahLst/>
                <a:cxnLst/>
                <a:rect l="l" t="t" r="r" b="b"/>
                <a:pathLst>
                  <a:path w="3865" h="1730" extrusionOk="0">
                    <a:moveTo>
                      <a:pt x="1924" y="1"/>
                    </a:moveTo>
                    <a:cubicBezTo>
                      <a:pt x="1109" y="1"/>
                      <a:pt x="376" y="490"/>
                      <a:pt x="50" y="1240"/>
                    </a:cubicBezTo>
                    <a:cubicBezTo>
                      <a:pt x="1" y="1387"/>
                      <a:pt x="33" y="1550"/>
                      <a:pt x="164" y="1631"/>
                    </a:cubicBezTo>
                    <a:cubicBezTo>
                      <a:pt x="221" y="1675"/>
                      <a:pt x="289" y="1696"/>
                      <a:pt x="356" y="1696"/>
                    </a:cubicBezTo>
                    <a:cubicBezTo>
                      <a:pt x="440" y="1696"/>
                      <a:pt x="524" y="1662"/>
                      <a:pt x="588" y="1599"/>
                    </a:cubicBezTo>
                    <a:cubicBezTo>
                      <a:pt x="927" y="1269"/>
                      <a:pt x="1379" y="975"/>
                      <a:pt x="1910" y="975"/>
                    </a:cubicBezTo>
                    <a:cubicBezTo>
                      <a:pt x="2324" y="975"/>
                      <a:pt x="2785" y="1153"/>
                      <a:pt x="3278" y="1631"/>
                    </a:cubicBezTo>
                    <a:cubicBezTo>
                      <a:pt x="3343" y="1697"/>
                      <a:pt x="3424" y="1729"/>
                      <a:pt x="3506" y="1729"/>
                    </a:cubicBezTo>
                    <a:cubicBezTo>
                      <a:pt x="3571" y="1729"/>
                      <a:pt x="3636" y="1713"/>
                      <a:pt x="3685" y="1664"/>
                    </a:cubicBezTo>
                    <a:cubicBezTo>
                      <a:pt x="3816" y="1582"/>
                      <a:pt x="3865" y="1419"/>
                      <a:pt x="3816" y="1273"/>
                    </a:cubicBezTo>
                    <a:cubicBezTo>
                      <a:pt x="3506" y="506"/>
                      <a:pt x="2756" y="1"/>
                      <a:pt x="1924" y="1"/>
                    </a:cubicBezTo>
                    <a:close/>
                  </a:path>
                </a:pathLst>
              </a:custGeom>
              <a:solidFill>
                <a:srgbClr val="4133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869;p44">
                <a:extLst>
                  <a:ext uri="{FF2B5EF4-FFF2-40B4-BE49-F238E27FC236}">
                    <a16:creationId xmlns:a16="http://schemas.microsoft.com/office/drawing/2014/main" id="{F57C477A-6B9B-42AB-B34E-448634D16E69}"/>
                  </a:ext>
                </a:extLst>
              </p:cNvPr>
              <p:cNvSpPr/>
              <p:nvPr/>
            </p:nvSpPr>
            <p:spPr>
              <a:xfrm>
                <a:off x="2784300" y="2557900"/>
                <a:ext cx="183025" cy="168775"/>
              </a:xfrm>
              <a:custGeom>
                <a:avLst/>
                <a:gdLst/>
                <a:ahLst/>
                <a:cxnLst/>
                <a:rect l="l" t="t" r="r" b="b"/>
                <a:pathLst>
                  <a:path w="7321" h="6751" extrusionOk="0">
                    <a:moveTo>
                      <a:pt x="1973" y="1"/>
                    </a:moveTo>
                    <a:cubicBezTo>
                      <a:pt x="783" y="1"/>
                      <a:pt x="0" y="1011"/>
                      <a:pt x="0" y="2104"/>
                    </a:cubicBezTo>
                    <a:cubicBezTo>
                      <a:pt x="0" y="2104"/>
                      <a:pt x="0" y="2104"/>
                      <a:pt x="0" y="2120"/>
                    </a:cubicBezTo>
                    <a:cubicBezTo>
                      <a:pt x="0" y="2348"/>
                      <a:pt x="0" y="4777"/>
                      <a:pt x="3652" y="6750"/>
                    </a:cubicBezTo>
                    <a:lnTo>
                      <a:pt x="3669" y="6750"/>
                    </a:lnTo>
                    <a:cubicBezTo>
                      <a:pt x="7321" y="4777"/>
                      <a:pt x="7321" y="2348"/>
                      <a:pt x="7321" y="2120"/>
                    </a:cubicBezTo>
                    <a:cubicBezTo>
                      <a:pt x="7321" y="2104"/>
                      <a:pt x="7321" y="2104"/>
                      <a:pt x="7321" y="2104"/>
                    </a:cubicBezTo>
                    <a:cubicBezTo>
                      <a:pt x="7321" y="1011"/>
                      <a:pt x="6522" y="1"/>
                      <a:pt x="5348" y="1"/>
                    </a:cubicBezTo>
                    <a:cubicBezTo>
                      <a:pt x="4402" y="1"/>
                      <a:pt x="3848" y="685"/>
                      <a:pt x="3652" y="1321"/>
                    </a:cubicBezTo>
                    <a:cubicBezTo>
                      <a:pt x="3473" y="685"/>
                      <a:pt x="2919" y="1"/>
                      <a:pt x="1973" y="1"/>
                    </a:cubicBezTo>
                    <a:close/>
                  </a:path>
                </a:pathLst>
              </a:custGeom>
              <a:solidFill>
                <a:srgbClr val="7870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870;p44">
                <a:extLst>
                  <a:ext uri="{FF2B5EF4-FFF2-40B4-BE49-F238E27FC236}">
                    <a16:creationId xmlns:a16="http://schemas.microsoft.com/office/drawing/2014/main" id="{0D813C7A-EFF5-405F-A7CC-986BF1F73FED}"/>
                  </a:ext>
                </a:extLst>
              </p:cNvPr>
              <p:cNvSpPr/>
              <p:nvPr/>
            </p:nvSpPr>
            <p:spPr>
              <a:xfrm>
                <a:off x="3044750" y="2562800"/>
                <a:ext cx="85200" cy="148775"/>
              </a:xfrm>
              <a:custGeom>
                <a:avLst/>
                <a:gdLst/>
                <a:ahLst/>
                <a:cxnLst/>
                <a:rect l="l" t="t" r="r" b="b"/>
                <a:pathLst>
                  <a:path w="3408" h="5951" extrusionOk="0">
                    <a:moveTo>
                      <a:pt x="1810" y="0"/>
                    </a:moveTo>
                    <a:cubicBezTo>
                      <a:pt x="799" y="0"/>
                      <a:pt x="0" y="815"/>
                      <a:pt x="0" y="1810"/>
                    </a:cubicBezTo>
                    <a:cubicBezTo>
                      <a:pt x="0" y="2234"/>
                      <a:pt x="147" y="2658"/>
                      <a:pt x="424" y="2984"/>
                    </a:cubicBezTo>
                    <a:cubicBezTo>
                      <a:pt x="147" y="3293"/>
                      <a:pt x="0" y="3717"/>
                      <a:pt x="0" y="4141"/>
                    </a:cubicBezTo>
                    <a:cubicBezTo>
                      <a:pt x="0" y="5136"/>
                      <a:pt x="799" y="5951"/>
                      <a:pt x="1810" y="5951"/>
                    </a:cubicBezTo>
                    <a:cubicBezTo>
                      <a:pt x="2397" y="5951"/>
                      <a:pt x="2968" y="5657"/>
                      <a:pt x="3294" y="5152"/>
                    </a:cubicBezTo>
                    <a:cubicBezTo>
                      <a:pt x="3391" y="5005"/>
                      <a:pt x="3359" y="4826"/>
                      <a:pt x="3212" y="4728"/>
                    </a:cubicBezTo>
                    <a:cubicBezTo>
                      <a:pt x="3162" y="4691"/>
                      <a:pt x="3102" y="4672"/>
                      <a:pt x="3042" y="4672"/>
                    </a:cubicBezTo>
                    <a:cubicBezTo>
                      <a:pt x="2946" y="4672"/>
                      <a:pt x="2848" y="4719"/>
                      <a:pt x="2788" y="4810"/>
                    </a:cubicBezTo>
                    <a:cubicBezTo>
                      <a:pt x="2560" y="5136"/>
                      <a:pt x="2201" y="5331"/>
                      <a:pt x="1810" y="5331"/>
                    </a:cubicBezTo>
                    <a:cubicBezTo>
                      <a:pt x="1142" y="5331"/>
                      <a:pt x="620" y="4793"/>
                      <a:pt x="620" y="4141"/>
                    </a:cubicBezTo>
                    <a:cubicBezTo>
                      <a:pt x="620" y="3783"/>
                      <a:pt x="783" y="3440"/>
                      <a:pt x="1060" y="3212"/>
                    </a:cubicBezTo>
                    <a:cubicBezTo>
                      <a:pt x="1142" y="3163"/>
                      <a:pt x="1174" y="3065"/>
                      <a:pt x="1174" y="2984"/>
                    </a:cubicBezTo>
                    <a:cubicBezTo>
                      <a:pt x="1174" y="2886"/>
                      <a:pt x="1142" y="2788"/>
                      <a:pt x="1060" y="2739"/>
                    </a:cubicBezTo>
                    <a:cubicBezTo>
                      <a:pt x="783" y="2511"/>
                      <a:pt x="620" y="2168"/>
                      <a:pt x="620" y="1810"/>
                    </a:cubicBezTo>
                    <a:cubicBezTo>
                      <a:pt x="620" y="1158"/>
                      <a:pt x="1142" y="620"/>
                      <a:pt x="1810" y="620"/>
                    </a:cubicBezTo>
                    <a:cubicBezTo>
                      <a:pt x="2201" y="620"/>
                      <a:pt x="2576" y="815"/>
                      <a:pt x="2788" y="1158"/>
                    </a:cubicBezTo>
                    <a:cubicBezTo>
                      <a:pt x="2851" y="1241"/>
                      <a:pt x="2953" y="1291"/>
                      <a:pt x="3057" y="1291"/>
                    </a:cubicBezTo>
                    <a:cubicBezTo>
                      <a:pt x="3116" y="1291"/>
                      <a:pt x="3175" y="1275"/>
                      <a:pt x="3228" y="1239"/>
                    </a:cubicBezTo>
                    <a:cubicBezTo>
                      <a:pt x="3359" y="1141"/>
                      <a:pt x="3408" y="946"/>
                      <a:pt x="3310" y="815"/>
                    </a:cubicBezTo>
                    <a:cubicBezTo>
                      <a:pt x="2968" y="310"/>
                      <a:pt x="2413" y="0"/>
                      <a:pt x="1810" y="0"/>
                    </a:cubicBezTo>
                    <a:close/>
                  </a:path>
                </a:pathLst>
              </a:custGeom>
              <a:solidFill>
                <a:srgbClr val="4133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" name="Google Shape;871;p44">
              <a:extLst>
                <a:ext uri="{FF2B5EF4-FFF2-40B4-BE49-F238E27FC236}">
                  <a16:creationId xmlns:a16="http://schemas.microsoft.com/office/drawing/2014/main" id="{818982A1-D84A-4073-AE92-9460790AA8CD}"/>
                </a:ext>
              </a:extLst>
            </p:cNvPr>
            <p:cNvGrpSpPr/>
            <p:nvPr/>
          </p:nvGrpSpPr>
          <p:grpSpPr>
            <a:xfrm rot="-359667">
              <a:off x="1258450" y="1451392"/>
              <a:ext cx="620573" cy="621026"/>
              <a:chOff x="4877650" y="2871750"/>
              <a:chExt cx="547825" cy="548225"/>
            </a:xfrm>
          </p:grpSpPr>
          <p:sp>
            <p:nvSpPr>
              <p:cNvPr id="47" name="Google Shape;872;p44">
                <a:extLst>
                  <a:ext uri="{FF2B5EF4-FFF2-40B4-BE49-F238E27FC236}">
                    <a16:creationId xmlns:a16="http://schemas.microsoft.com/office/drawing/2014/main" id="{2D3874E8-0B95-48DC-8F2A-8FFDFAF0C398}"/>
                  </a:ext>
                </a:extLst>
              </p:cNvPr>
              <p:cNvSpPr/>
              <p:nvPr/>
            </p:nvSpPr>
            <p:spPr>
              <a:xfrm>
                <a:off x="4877650" y="2871750"/>
                <a:ext cx="547825" cy="548225"/>
              </a:xfrm>
              <a:custGeom>
                <a:avLst/>
                <a:gdLst/>
                <a:ahLst/>
                <a:cxnLst/>
                <a:rect l="l" t="t" r="r" b="b"/>
                <a:pathLst>
                  <a:path w="21913" h="21929" extrusionOk="0">
                    <a:moveTo>
                      <a:pt x="10957" y="0"/>
                    </a:moveTo>
                    <a:cubicBezTo>
                      <a:pt x="4908" y="0"/>
                      <a:pt x="1" y="4907"/>
                      <a:pt x="1" y="10972"/>
                    </a:cubicBezTo>
                    <a:cubicBezTo>
                      <a:pt x="1" y="17021"/>
                      <a:pt x="4908" y="21928"/>
                      <a:pt x="10957" y="21928"/>
                    </a:cubicBezTo>
                    <a:cubicBezTo>
                      <a:pt x="17005" y="21928"/>
                      <a:pt x="21913" y="17021"/>
                      <a:pt x="21913" y="10972"/>
                    </a:cubicBezTo>
                    <a:cubicBezTo>
                      <a:pt x="21913" y="4907"/>
                      <a:pt x="17005" y="0"/>
                      <a:pt x="10957" y="0"/>
                    </a:cubicBezTo>
                    <a:close/>
                  </a:path>
                </a:pathLst>
              </a:custGeom>
              <a:solidFill>
                <a:srgbClr val="EA9A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873;p44">
                <a:extLst>
                  <a:ext uri="{FF2B5EF4-FFF2-40B4-BE49-F238E27FC236}">
                    <a16:creationId xmlns:a16="http://schemas.microsoft.com/office/drawing/2014/main" id="{9AFEEF58-D8EC-4DF3-AF13-92D62C905069}"/>
                  </a:ext>
                </a:extLst>
              </p:cNvPr>
              <p:cNvSpPr/>
              <p:nvPr/>
            </p:nvSpPr>
            <p:spPr>
              <a:xfrm>
                <a:off x="4920450" y="2912100"/>
                <a:ext cx="505025" cy="507450"/>
              </a:xfrm>
              <a:custGeom>
                <a:avLst/>
                <a:gdLst/>
                <a:ahLst/>
                <a:cxnLst/>
                <a:rect l="l" t="t" r="r" b="b"/>
                <a:pathLst>
                  <a:path w="20201" h="20298" extrusionOk="0">
                    <a:moveTo>
                      <a:pt x="14984" y="0"/>
                    </a:moveTo>
                    <a:lnTo>
                      <a:pt x="14984" y="0"/>
                    </a:lnTo>
                    <a:cubicBezTo>
                      <a:pt x="16076" y="1696"/>
                      <a:pt x="16695" y="3734"/>
                      <a:pt x="16695" y="5902"/>
                    </a:cubicBezTo>
                    <a:cubicBezTo>
                      <a:pt x="16695" y="11951"/>
                      <a:pt x="11788" y="16858"/>
                      <a:pt x="5739" y="16858"/>
                    </a:cubicBezTo>
                    <a:cubicBezTo>
                      <a:pt x="3636" y="16858"/>
                      <a:pt x="1680" y="16271"/>
                      <a:pt x="1" y="15244"/>
                    </a:cubicBezTo>
                    <a:lnTo>
                      <a:pt x="1" y="15244"/>
                    </a:lnTo>
                    <a:cubicBezTo>
                      <a:pt x="1957" y="18293"/>
                      <a:pt x="5364" y="20298"/>
                      <a:pt x="9245" y="20298"/>
                    </a:cubicBezTo>
                    <a:cubicBezTo>
                      <a:pt x="15293" y="20298"/>
                      <a:pt x="20201" y="15391"/>
                      <a:pt x="20201" y="9342"/>
                    </a:cubicBezTo>
                    <a:cubicBezTo>
                      <a:pt x="20201" y="5397"/>
                      <a:pt x="18114" y="1924"/>
                      <a:pt x="14984" y="0"/>
                    </a:cubicBezTo>
                    <a:close/>
                  </a:path>
                </a:pathLst>
              </a:custGeom>
              <a:solidFill>
                <a:srgbClr val="E87E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874;p44">
                <a:extLst>
                  <a:ext uri="{FF2B5EF4-FFF2-40B4-BE49-F238E27FC236}">
                    <a16:creationId xmlns:a16="http://schemas.microsoft.com/office/drawing/2014/main" id="{9C708DB0-D441-4C82-91BC-76BC1D1DDA32}"/>
                  </a:ext>
                </a:extLst>
              </p:cNvPr>
              <p:cNvSpPr/>
              <p:nvPr/>
            </p:nvSpPr>
            <p:spPr>
              <a:xfrm>
                <a:off x="4895600" y="2892125"/>
                <a:ext cx="475250" cy="409650"/>
              </a:xfrm>
              <a:custGeom>
                <a:avLst/>
                <a:gdLst/>
                <a:ahLst/>
                <a:cxnLst/>
                <a:rect l="l" t="t" r="r" b="b"/>
                <a:pathLst>
                  <a:path w="19010" h="16386" extrusionOk="0">
                    <a:moveTo>
                      <a:pt x="10190" y="0"/>
                    </a:moveTo>
                    <a:cubicBezTo>
                      <a:pt x="4565" y="0"/>
                      <a:pt x="0" y="4549"/>
                      <a:pt x="0" y="10174"/>
                    </a:cubicBezTo>
                    <a:cubicBezTo>
                      <a:pt x="0" y="12505"/>
                      <a:pt x="799" y="14657"/>
                      <a:pt x="2120" y="16385"/>
                    </a:cubicBezTo>
                    <a:cubicBezTo>
                      <a:pt x="1256" y="14885"/>
                      <a:pt x="766" y="13157"/>
                      <a:pt x="766" y="11315"/>
                    </a:cubicBezTo>
                    <a:cubicBezTo>
                      <a:pt x="766" y="5690"/>
                      <a:pt x="5315" y="1125"/>
                      <a:pt x="10940" y="1125"/>
                    </a:cubicBezTo>
                    <a:cubicBezTo>
                      <a:pt x="14233" y="1125"/>
                      <a:pt x="17151" y="2690"/>
                      <a:pt x="19010" y="5103"/>
                    </a:cubicBezTo>
                    <a:cubicBezTo>
                      <a:pt x="17249" y="2055"/>
                      <a:pt x="13956" y="0"/>
                      <a:pt x="10190" y="0"/>
                    </a:cubicBezTo>
                    <a:close/>
                  </a:path>
                </a:pathLst>
              </a:custGeom>
              <a:solidFill>
                <a:srgbClr val="EFA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875;p44">
                <a:extLst>
                  <a:ext uri="{FF2B5EF4-FFF2-40B4-BE49-F238E27FC236}">
                    <a16:creationId xmlns:a16="http://schemas.microsoft.com/office/drawing/2014/main" id="{4ECB7B9B-2FA3-42F7-9D09-6D46BA913494}"/>
                  </a:ext>
                </a:extLst>
              </p:cNvPr>
              <p:cNvSpPr/>
              <p:nvPr/>
            </p:nvSpPr>
            <p:spPr>
              <a:xfrm>
                <a:off x="5034975" y="3201875"/>
                <a:ext cx="233175" cy="103975"/>
              </a:xfrm>
              <a:custGeom>
                <a:avLst/>
                <a:gdLst/>
                <a:ahLst/>
                <a:cxnLst/>
                <a:rect l="l" t="t" r="r" b="b"/>
                <a:pathLst>
                  <a:path w="9327" h="4159" extrusionOk="0">
                    <a:moveTo>
                      <a:pt x="1" y="1"/>
                    </a:moveTo>
                    <a:cubicBezTo>
                      <a:pt x="262" y="2349"/>
                      <a:pt x="2251" y="4158"/>
                      <a:pt x="4664" y="4158"/>
                    </a:cubicBezTo>
                    <a:cubicBezTo>
                      <a:pt x="7077" y="4158"/>
                      <a:pt x="9066" y="2349"/>
                      <a:pt x="9326" y="1"/>
                    </a:cubicBezTo>
                    <a:close/>
                  </a:path>
                </a:pathLst>
              </a:custGeom>
              <a:solidFill>
                <a:srgbClr val="4133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876;p44">
                <a:extLst>
                  <a:ext uri="{FF2B5EF4-FFF2-40B4-BE49-F238E27FC236}">
                    <a16:creationId xmlns:a16="http://schemas.microsoft.com/office/drawing/2014/main" id="{A9F557B7-1486-4CB8-9F3B-8B9D62EDA31E}"/>
                  </a:ext>
                </a:extLst>
              </p:cNvPr>
              <p:cNvSpPr/>
              <p:nvPr/>
            </p:nvSpPr>
            <p:spPr>
              <a:xfrm>
                <a:off x="5071250" y="3256900"/>
                <a:ext cx="158175" cy="48950"/>
              </a:xfrm>
              <a:custGeom>
                <a:avLst/>
                <a:gdLst/>
                <a:ahLst/>
                <a:cxnLst/>
                <a:rect l="l" t="t" r="r" b="b"/>
                <a:pathLst>
                  <a:path w="6327" h="1958" extrusionOk="0">
                    <a:moveTo>
                      <a:pt x="3252" y="1"/>
                    </a:moveTo>
                    <a:cubicBezTo>
                      <a:pt x="1406" y="1"/>
                      <a:pt x="23" y="675"/>
                      <a:pt x="1" y="686"/>
                    </a:cubicBezTo>
                    <a:cubicBezTo>
                      <a:pt x="832" y="1468"/>
                      <a:pt x="1957" y="1957"/>
                      <a:pt x="3213" y="1957"/>
                    </a:cubicBezTo>
                    <a:cubicBezTo>
                      <a:pt x="4403" y="1957"/>
                      <a:pt x="5495" y="1517"/>
                      <a:pt x="6327" y="783"/>
                    </a:cubicBezTo>
                    <a:lnTo>
                      <a:pt x="6278" y="686"/>
                    </a:lnTo>
                    <a:cubicBezTo>
                      <a:pt x="5229" y="172"/>
                      <a:pt x="4182" y="1"/>
                      <a:pt x="3252" y="1"/>
                    </a:cubicBezTo>
                    <a:close/>
                  </a:path>
                </a:pathLst>
              </a:custGeom>
              <a:solidFill>
                <a:srgbClr val="F066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877;p44">
                <a:extLst>
                  <a:ext uri="{FF2B5EF4-FFF2-40B4-BE49-F238E27FC236}">
                    <a16:creationId xmlns:a16="http://schemas.microsoft.com/office/drawing/2014/main" id="{739E5B17-C844-4261-A66C-A953F05EBAE1}"/>
                  </a:ext>
                </a:extLst>
              </p:cNvPr>
              <p:cNvSpPr/>
              <p:nvPr/>
            </p:nvSpPr>
            <p:spPr>
              <a:xfrm>
                <a:off x="4944100" y="3017250"/>
                <a:ext cx="169975" cy="156125"/>
              </a:xfrm>
              <a:custGeom>
                <a:avLst/>
                <a:gdLst/>
                <a:ahLst/>
                <a:cxnLst/>
                <a:rect l="l" t="t" r="r" b="b"/>
                <a:pathLst>
                  <a:path w="6799" h="6245" extrusionOk="0">
                    <a:moveTo>
                      <a:pt x="1843" y="0"/>
                    </a:moveTo>
                    <a:cubicBezTo>
                      <a:pt x="734" y="0"/>
                      <a:pt x="17" y="930"/>
                      <a:pt x="17" y="1941"/>
                    </a:cubicBezTo>
                    <a:cubicBezTo>
                      <a:pt x="17" y="1957"/>
                      <a:pt x="17" y="1957"/>
                      <a:pt x="17" y="1957"/>
                    </a:cubicBezTo>
                    <a:cubicBezTo>
                      <a:pt x="0" y="2185"/>
                      <a:pt x="17" y="4419"/>
                      <a:pt x="3391" y="6245"/>
                    </a:cubicBezTo>
                    <a:cubicBezTo>
                      <a:pt x="6782" y="4419"/>
                      <a:pt x="6799" y="2185"/>
                      <a:pt x="6782" y="1957"/>
                    </a:cubicBezTo>
                    <a:cubicBezTo>
                      <a:pt x="6782" y="1957"/>
                      <a:pt x="6782" y="1957"/>
                      <a:pt x="6782" y="1941"/>
                    </a:cubicBezTo>
                    <a:cubicBezTo>
                      <a:pt x="6782" y="930"/>
                      <a:pt x="6049" y="0"/>
                      <a:pt x="4957" y="0"/>
                    </a:cubicBezTo>
                    <a:cubicBezTo>
                      <a:pt x="4076" y="0"/>
                      <a:pt x="3571" y="636"/>
                      <a:pt x="3391" y="1223"/>
                    </a:cubicBezTo>
                    <a:cubicBezTo>
                      <a:pt x="3228" y="636"/>
                      <a:pt x="2723" y="0"/>
                      <a:pt x="1843" y="0"/>
                    </a:cubicBezTo>
                    <a:close/>
                  </a:path>
                </a:pathLst>
              </a:custGeom>
              <a:solidFill>
                <a:srgbClr val="7870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878;p44">
                <a:extLst>
                  <a:ext uri="{FF2B5EF4-FFF2-40B4-BE49-F238E27FC236}">
                    <a16:creationId xmlns:a16="http://schemas.microsoft.com/office/drawing/2014/main" id="{A3E75F92-533A-4973-BE6D-E3BE8B10794B}"/>
                  </a:ext>
                </a:extLst>
              </p:cNvPr>
              <p:cNvSpPr/>
              <p:nvPr/>
            </p:nvSpPr>
            <p:spPr>
              <a:xfrm>
                <a:off x="5189050" y="3017250"/>
                <a:ext cx="170000" cy="156125"/>
              </a:xfrm>
              <a:custGeom>
                <a:avLst/>
                <a:gdLst/>
                <a:ahLst/>
                <a:cxnLst/>
                <a:rect l="l" t="t" r="r" b="b"/>
                <a:pathLst>
                  <a:path w="6800" h="6245" extrusionOk="0">
                    <a:moveTo>
                      <a:pt x="1843" y="0"/>
                    </a:moveTo>
                    <a:cubicBezTo>
                      <a:pt x="751" y="0"/>
                      <a:pt x="17" y="930"/>
                      <a:pt x="17" y="1941"/>
                    </a:cubicBezTo>
                    <a:cubicBezTo>
                      <a:pt x="17" y="1957"/>
                      <a:pt x="17" y="1957"/>
                      <a:pt x="17" y="1957"/>
                    </a:cubicBezTo>
                    <a:cubicBezTo>
                      <a:pt x="1" y="2185"/>
                      <a:pt x="17" y="4419"/>
                      <a:pt x="3392" y="6245"/>
                    </a:cubicBezTo>
                    <a:cubicBezTo>
                      <a:pt x="6783" y="4419"/>
                      <a:pt x="6799" y="2185"/>
                      <a:pt x="6783" y="1957"/>
                    </a:cubicBezTo>
                    <a:cubicBezTo>
                      <a:pt x="6783" y="1957"/>
                      <a:pt x="6783" y="1957"/>
                      <a:pt x="6783" y="1941"/>
                    </a:cubicBezTo>
                    <a:cubicBezTo>
                      <a:pt x="6783" y="930"/>
                      <a:pt x="6049" y="0"/>
                      <a:pt x="4957" y="0"/>
                    </a:cubicBezTo>
                    <a:cubicBezTo>
                      <a:pt x="4076" y="0"/>
                      <a:pt x="3571" y="636"/>
                      <a:pt x="3392" y="1223"/>
                    </a:cubicBezTo>
                    <a:cubicBezTo>
                      <a:pt x="3229" y="636"/>
                      <a:pt x="2723" y="0"/>
                      <a:pt x="1843" y="0"/>
                    </a:cubicBezTo>
                    <a:close/>
                  </a:path>
                </a:pathLst>
              </a:custGeom>
              <a:solidFill>
                <a:srgbClr val="7870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4" name="Google Shape;879;p44">
              <a:extLst>
                <a:ext uri="{FF2B5EF4-FFF2-40B4-BE49-F238E27FC236}">
                  <a16:creationId xmlns:a16="http://schemas.microsoft.com/office/drawing/2014/main" id="{4A1F4B7F-2EE3-44E7-A5EB-5D6C9602B6DD}"/>
                </a:ext>
              </a:extLst>
            </p:cNvPr>
            <p:cNvSpPr/>
            <p:nvPr/>
          </p:nvSpPr>
          <p:spPr>
            <a:xfrm>
              <a:off x="754100" y="1248550"/>
              <a:ext cx="2775300" cy="24792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19050" cap="flat" cmpd="sng">
              <a:solidFill>
                <a:schemeClr val="lt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880;p44">
              <a:extLst>
                <a:ext uri="{FF2B5EF4-FFF2-40B4-BE49-F238E27FC236}">
                  <a16:creationId xmlns:a16="http://schemas.microsoft.com/office/drawing/2014/main" id="{49518E75-3C95-4E54-A917-1D74730EC3E7}"/>
                </a:ext>
              </a:extLst>
            </p:cNvPr>
            <p:cNvSpPr/>
            <p:nvPr/>
          </p:nvSpPr>
          <p:spPr>
            <a:xfrm rot="-10149170">
              <a:off x="962545" y="1589078"/>
              <a:ext cx="2775389" cy="2479087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19050" cap="flat" cmpd="sng">
              <a:solidFill>
                <a:schemeClr val="lt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" name="Google Shape;881;p44">
              <a:extLst>
                <a:ext uri="{FF2B5EF4-FFF2-40B4-BE49-F238E27FC236}">
                  <a16:creationId xmlns:a16="http://schemas.microsoft.com/office/drawing/2014/main" id="{ECC119CE-70D2-45CA-AA29-5542AE884BF7}"/>
                </a:ext>
              </a:extLst>
            </p:cNvPr>
            <p:cNvGrpSpPr/>
            <p:nvPr/>
          </p:nvGrpSpPr>
          <p:grpSpPr>
            <a:xfrm>
              <a:off x="3097588" y="978702"/>
              <a:ext cx="1039293" cy="441981"/>
              <a:chOff x="2265850" y="575750"/>
              <a:chExt cx="2497700" cy="1062200"/>
            </a:xfrm>
          </p:grpSpPr>
          <p:sp>
            <p:nvSpPr>
              <p:cNvPr id="57" name="Google Shape;882;p44">
                <a:extLst>
                  <a:ext uri="{FF2B5EF4-FFF2-40B4-BE49-F238E27FC236}">
                    <a16:creationId xmlns:a16="http://schemas.microsoft.com/office/drawing/2014/main" id="{94BB9E9B-04FC-4696-9B4A-B90BC74278FD}"/>
                  </a:ext>
                </a:extLst>
              </p:cNvPr>
              <p:cNvSpPr/>
              <p:nvPr/>
            </p:nvSpPr>
            <p:spPr>
              <a:xfrm>
                <a:off x="2265850" y="595325"/>
                <a:ext cx="2484650" cy="1042625"/>
              </a:xfrm>
              <a:custGeom>
                <a:avLst/>
                <a:gdLst/>
                <a:ahLst/>
                <a:cxnLst/>
                <a:rect l="l" t="t" r="r" b="b"/>
                <a:pathLst>
                  <a:path w="99386" h="41705" extrusionOk="0">
                    <a:moveTo>
                      <a:pt x="10402" y="0"/>
                    </a:moveTo>
                    <a:cubicBezTo>
                      <a:pt x="7630" y="0"/>
                      <a:pt x="5022" y="1076"/>
                      <a:pt x="3049" y="3049"/>
                    </a:cubicBezTo>
                    <a:cubicBezTo>
                      <a:pt x="1076" y="5022"/>
                      <a:pt x="0" y="7647"/>
                      <a:pt x="0" y="10418"/>
                    </a:cubicBezTo>
                    <a:lnTo>
                      <a:pt x="0" y="24064"/>
                    </a:lnTo>
                    <a:cubicBezTo>
                      <a:pt x="0" y="27732"/>
                      <a:pt x="1924" y="31091"/>
                      <a:pt x="5054" y="32982"/>
                    </a:cubicBezTo>
                    <a:cubicBezTo>
                      <a:pt x="4581" y="35411"/>
                      <a:pt x="3815" y="37710"/>
                      <a:pt x="2756" y="39797"/>
                    </a:cubicBezTo>
                    <a:cubicBezTo>
                      <a:pt x="2544" y="40205"/>
                      <a:pt x="2560" y="40677"/>
                      <a:pt x="2804" y="41052"/>
                    </a:cubicBezTo>
                    <a:cubicBezTo>
                      <a:pt x="3049" y="41460"/>
                      <a:pt x="3489" y="41704"/>
                      <a:pt x="3946" y="41704"/>
                    </a:cubicBezTo>
                    <a:cubicBezTo>
                      <a:pt x="4092" y="41704"/>
                      <a:pt x="4239" y="41672"/>
                      <a:pt x="4386" y="41623"/>
                    </a:cubicBezTo>
                    <a:cubicBezTo>
                      <a:pt x="9587" y="39862"/>
                      <a:pt x="14494" y="37074"/>
                      <a:pt x="17021" y="34482"/>
                    </a:cubicBezTo>
                    <a:lnTo>
                      <a:pt x="88968" y="34482"/>
                    </a:lnTo>
                    <a:cubicBezTo>
                      <a:pt x="91740" y="34482"/>
                      <a:pt x="94348" y="33390"/>
                      <a:pt x="96321" y="31417"/>
                    </a:cubicBezTo>
                    <a:cubicBezTo>
                      <a:pt x="98294" y="29444"/>
                      <a:pt x="99386" y="26836"/>
                      <a:pt x="99386" y="24064"/>
                    </a:cubicBezTo>
                    <a:lnTo>
                      <a:pt x="99386" y="10418"/>
                    </a:lnTo>
                    <a:cubicBezTo>
                      <a:pt x="99386" y="7647"/>
                      <a:pt x="98294" y="5022"/>
                      <a:pt x="96321" y="3049"/>
                    </a:cubicBezTo>
                    <a:cubicBezTo>
                      <a:pt x="94348" y="1076"/>
                      <a:pt x="91740" y="0"/>
                      <a:pt x="88968" y="0"/>
                    </a:cubicBez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883;p44">
                <a:extLst>
                  <a:ext uri="{FF2B5EF4-FFF2-40B4-BE49-F238E27FC236}">
                    <a16:creationId xmlns:a16="http://schemas.microsoft.com/office/drawing/2014/main" id="{B040C867-6F4B-4F0C-80E3-0BA989EC1D0A}"/>
                  </a:ext>
                </a:extLst>
              </p:cNvPr>
              <p:cNvSpPr/>
              <p:nvPr/>
            </p:nvSpPr>
            <p:spPr>
              <a:xfrm>
                <a:off x="2317200" y="575750"/>
                <a:ext cx="2446350" cy="1004175"/>
              </a:xfrm>
              <a:custGeom>
                <a:avLst/>
                <a:gdLst/>
                <a:ahLst/>
                <a:cxnLst/>
                <a:rect l="l" t="t" r="r" b="b"/>
                <a:pathLst>
                  <a:path w="97854" h="40167" extrusionOk="0">
                    <a:moveTo>
                      <a:pt x="9636" y="1"/>
                    </a:moveTo>
                    <a:cubicBezTo>
                      <a:pt x="4337" y="1"/>
                      <a:pt x="0" y="4354"/>
                      <a:pt x="0" y="9652"/>
                    </a:cubicBezTo>
                    <a:lnTo>
                      <a:pt x="0" y="23298"/>
                    </a:lnTo>
                    <a:cubicBezTo>
                      <a:pt x="0" y="26983"/>
                      <a:pt x="2087" y="30195"/>
                      <a:pt x="5152" y="31825"/>
                    </a:cubicBezTo>
                    <a:cubicBezTo>
                      <a:pt x="4973" y="35624"/>
                      <a:pt x="3440" y="37874"/>
                      <a:pt x="2674" y="39373"/>
                    </a:cubicBezTo>
                    <a:cubicBezTo>
                      <a:pt x="2475" y="39758"/>
                      <a:pt x="2785" y="40167"/>
                      <a:pt x="3182" y="40167"/>
                    </a:cubicBezTo>
                    <a:cubicBezTo>
                      <a:pt x="3239" y="40167"/>
                      <a:pt x="3299" y="40158"/>
                      <a:pt x="3359" y="40140"/>
                    </a:cubicBezTo>
                    <a:cubicBezTo>
                      <a:pt x="8592" y="38363"/>
                      <a:pt x="12081" y="35510"/>
                      <a:pt x="14429" y="32950"/>
                    </a:cubicBezTo>
                    <a:lnTo>
                      <a:pt x="88202" y="32950"/>
                    </a:lnTo>
                    <a:cubicBezTo>
                      <a:pt x="93501" y="32950"/>
                      <a:pt x="97854" y="28597"/>
                      <a:pt x="97854" y="23298"/>
                    </a:cubicBezTo>
                    <a:lnTo>
                      <a:pt x="97854" y="9652"/>
                    </a:lnTo>
                    <a:cubicBezTo>
                      <a:pt x="97854" y="4354"/>
                      <a:pt x="93501" y="1"/>
                      <a:pt x="882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884;p44">
              <a:extLst>
                <a:ext uri="{FF2B5EF4-FFF2-40B4-BE49-F238E27FC236}">
                  <a16:creationId xmlns:a16="http://schemas.microsoft.com/office/drawing/2014/main" id="{37FEC21B-8DCD-46D2-9BCA-35D688200FAB}"/>
                </a:ext>
              </a:extLst>
            </p:cNvPr>
            <p:cNvGrpSpPr/>
            <p:nvPr/>
          </p:nvGrpSpPr>
          <p:grpSpPr>
            <a:xfrm rot="10800000">
              <a:off x="881268" y="3935769"/>
              <a:ext cx="545696" cy="442017"/>
              <a:chOff x="2185550" y="2341475"/>
              <a:chExt cx="1310825" cy="1061775"/>
            </a:xfrm>
          </p:grpSpPr>
          <p:sp>
            <p:nvSpPr>
              <p:cNvPr id="60" name="Google Shape;885;p44">
                <a:extLst>
                  <a:ext uri="{FF2B5EF4-FFF2-40B4-BE49-F238E27FC236}">
                    <a16:creationId xmlns:a16="http://schemas.microsoft.com/office/drawing/2014/main" id="{ED5EC16D-540A-48F1-9321-94A16E1373E1}"/>
                  </a:ext>
                </a:extLst>
              </p:cNvPr>
              <p:cNvSpPr/>
              <p:nvPr/>
            </p:nvSpPr>
            <p:spPr>
              <a:xfrm>
                <a:off x="2185550" y="2360625"/>
                <a:ext cx="1310825" cy="1042625"/>
              </a:xfrm>
              <a:custGeom>
                <a:avLst/>
                <a:gdLst/>
                <a:ahLst/>
                <a:cxnLst/>
                <a:rect l="l" t="t" r="r" b="b"/>
                <a:pathLst>
                  <a:path w="52433" h="41705" extrusionOk="0">
                    <a:moveTo>
                      <a:pt x="10419" y="1"/>
                    </a:moveTo>
                    <a:cubicBezTo>
                      <a:pt x="7631" y="1"/>
                      <a:pt x="5022" y="1093"/>
                      <a:pt x="3049" y="3066"/>
                    </a:cubicBezTo>
                    <a:cubicBezTo>
                      <a:pt x="1077" y="5038"/>
                      <a:pt x="1" y="7647"/>
                      <a:pt x="1" y="10419"/>
                    </a:cubicBezTo>
                    <a:lnTo>
                      <a:pt x="1" y="24064"/>
                    </a:lnTo>
                    <a:cubicBezTo>
                      <a:pt x="1" y="27733"/>
                      <a:pt x="1925" y="31108"/>
                      <a:pt x="5055" y="32999"/>
                    </a:cubicBezTo>
                    <a:cubicBezTo>
                      <a:pt x="4582" y="35428"/>
                      <a:pt x="3816" y="37710"/>
                      <a:pt x="2756" y="39797"/>
                    </a:cubicBezTo>
                    <a:cubicBezTo>
                      <a:pt x="2544" y="40205"/>
                      <a:pt x="2560" y="40678"/>
                      <a:pt x="2805" y="41069"/>
                    </a:cubicBezTo>
                    <a:cubicBezTo>
                      <a:pt x="3049" y="41460"/>
                      <a:pt x="3490" y="41705"/>
                      <a:pt x="3946" y="41705"/>
                    </a:cubicBezTo>
                    <a:cubicBezTo>
                      <a:pt x="4093" y="41705"/>
                      <a:pt x="4240" y="41688"/>
                      <a:pt x="4386" y="41640"/>
                    </a:cubicBezTo>
                    <a:cubicBezTo>
                      <a:pt x="9587" y="39862"/>
                      <a:pt x="14494" y="37091"/>
                      <a:pt x="17022" y="34482"/>
                    </a:cubicBezTo>
                    <a:lnTo>
                      <a:pt x="42015" y="34482"/>
                    </a:lnTo>
                    <a:cubicBezTo>
                      <a:pt x="44786" y="34482"/>
                      <a:pt x="47411" y="33406"/>
                      <a:pt x="49384" y="31434"/>
                    </a:cubicBezTo>
                    <a:cubicBezTo>
                      <a:pt x="51357" y="29461"/>
                      <a:pt x="52433" y="26836"/>
                      <a:pt x="52433" y="24064"/>
                    </a:cubicBezTo>
                    <a:lnTo>
                      <a:pt x="52433" y="10419"/>
                    </a:lnTo>
                    <a:cubicBezTo>
                      <a:pt x="52433" y="7647"/>
                      <a:pt x="51357" y="5038"/>
                      <a:pt x="49384" y="3066"/>
                    </a:cubicBezTo>
                    <a:cubicBezTo>
                      <a:pt x="47411" y="1093"/>
                      <a:pt x="44786" y="1"/>
                      <a:pt x="42015" y="1"/>
                    </a:cubicBez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886;p44">
                <a:extLst>
                  <a:ext uri="{FF2B5EF4-FFF2-40B4-BE49-F238E27FC236}">
                    <a16:creationId xmlns:a16="http://schemas.microsoft.com/office/drawing/2014/main" id="{F4143698-2C2F-4825-91AA-30A17F70E2FD}"/>
                  </a:ext>
                </a:extLst>
              </p:cNvPr>
              <p:cNvSpPr/>
              <p:nvPr/>
            </p:nvSpPr>
            <p:spPr>
              <a:xfrm>
                <a:off x="2204700" y="2341475"/>
                <a:ext cx="1272525" cy="1003900"/>
              </a:xfrm>
              <a:custGeom>
                <a:avLst/>
                <a:gdLst/>
                <a:ahLst/>
                <a:cxnLst/>
                <a:rect l="l" t="t" r="r" b="b"/>
                <a:pathLst>
                  <a:path w="50901" h="40156" extrusionOk="0">
                    <a:moveTo>
                      <a:pt x="9653" y="0"/>
                    </a:moveTo>
                    <a:cubicBezTo>
                      <a:pt x="4338" y="0"/>
                      <a:pt x="1" y="4337"/>
                      <a:pt x="1" y="9652"/>
                    </a:cubicBezTo>
                    <a:lnTo>
                      <a:pt x="1" y="23298"/>
                    </a:lnTo>
                    <a:cubicBezTo>
                      <a:pt x="1" y="26983"/>
                      <a:pt x="2088" y="30194"/>
                      <a:pt x="5153" y="31825"/>
                    </a:cubicBezTo>
                    <a:cubicBezTo>
                      <a:pt x="4974" y="35623"/>
                      <a:pt x="3441" y="37873"/>
                      <a:pt x="2675" y="39373"/>
                    </a:cubicBezTo>
                    <a:cubicBezTo>
                      <a:pt x="2492" y="39752"/>
                      <a:pt x="2782" y="40156"/>
                      <a:pt x="3178" y="40156"/>
                    </a:cubicBezTo>
                    <a:cubicBezTo>
                      <a:pt x="3242" y="40156"/>
                      <a:pt x="3308" y="40146"/>
                      <a:pt x="3376" y="40123"/>
                    </a:cubicBezTo>
                    <a:cubicBezTo>
                      <a:pt x="8593" y="38362"/>
                      <a:pt x="12082" y="35493"/>
                      <a:pt x="14430" y="32933"/>
                    </a:cubicBezTo>
                    <a:lnTo>
                      <a:pt x="41249" y="32933"/>
                    </a:lnTo>
                    <a:cubicBezTo>
                      <a:pt x="46564" y="32933"/>
                      <a:pt x="50900" y="28597"/>
                      <a:pt x="50900" y="23298"/>
                    </a:cubicBezTo>
                    <a:lnTo>
                      <a:pt x="50900" y="9652"/>
                    </a:lnTo>
                    <a:cubicBezTo>
                      <a:pt x="50900" y="4337"/>
                      <a:pt x="46564" y="0"/>
                      <a:pt x="412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" name="Google Shape;887;p44">
              <a:extLst>
                <a:ext uri="{FF2B5EF4-FFF2-40B4-BE49-F238E27FC236}">
                  <a16:creationId xmlns:a16="http://schemas.microsoft.com/office/drawing/2014/main" id="{2443D048-38B9-4606-AA10-6A4B84197065}"/>
                </a:ext>
              </a:extLst>
            </p:cNvPr>
            <p:cNvGrpSpPr/>
            <p:nvPr/>
          </p:nvGrpSpPr>
          <p:grpSpPr>
            <a:xfrm rot="374417">
              <a:off x="3333921" y="1013617"/>
              <a:ext cx="658481" cy="292850"/>
              <a:chOff x="3193450" y="1055250"/>
              <a:chExt cx="343125" cy="152600"/>
            </a:xfrm>
          </p:grpSpPr>
          <p:sp>
            <p:nvSpPr>
              <p:cNvPr id="63" name="Google Shape;888;p44">
                <a:extLst>
                  <a:ext uri="{FF2B5EF4-FFF2-40B4-BE49-F238E27FC236}">
                    <a16:creationId xmlns:a16="http://schemas.microsoft.com/office/drawing/2014/main" id="{4B1269B4-AEF4-4634-B918-67A668BCDE37}"/>
                  </a:ext>
                </a:extLst>
              </p:cNvPr>
              <p:cNvSpPr/>
              <p:nvPr/>
            </p:nvSpPr>
            <p:spPr>
              <a:xfrm>
                <a:off x="3193450" y="1055250"/>
                <a:ext cx="337575" cy="59025"/>
              </a:xfrm>
              <a:custGeom>
                <a:avLst/>
                <a:gdLst/>
                <a:ahLst/>
                <a:cxnLst/>
                <a:rect l="l" t="t" r="r" b="b"/>
                <a:pathLst>
                  <a:path w="13503" h="2361" extrusionOk="0">
                    <a:moveTo>
                      <a:pt x="13001" y="1"/>
                    </a:moveTo>
                    <a:cubicBezTo>
                      <a:pt x="12983" y="1"/>
                      <a:pt x="12966" y="2"/>
                      <a:pt x="12948" y="3"/>
                    </a:cubicBezTo>
                    <a:lnTo>
                      <a:pt x="444" y="1417"/>
                    </a:lnTo>
                    <a:cubicBezTo>
                      <a:pt x="194" y="1445"/>
                      <a:pt x="0" y="1695"/>
                      <a:pt x="28" y="1944"/>
                    </a:cubicBezTo>
                    <a:cubicBezTo>
                      <a:pt x="56" y="2166"/>
                      <a:pt x="277" y="2360"/>
                      <a:pt x="499" y="2360"/>
                    </a:cubicBezTo>
                    <a:lnTo>
                      <a:pt x="555" y="2360"/>
                    </a:lnTo>
                    <a:lnTo>
                      <a:pt x="13059" y="946"/>
                    </a:lnTo>
                    <a:cubicBezTo>
                      <a:pt x="13308" y="918"/>
                      <a:pt x="13502" y="669"/>
                      <a:pt x="13475" y="419"/>
                    </a:cubicBezTo>
                    <a:cubicBezTo>
                      <a:pt x="13449" y="186"/>
                      <a:pt x="13253" y="1"/>
                      <a:pt x="1300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889;p44">
                <a:extLst>
                  <a:ext uri="{FF2B5EF4-FFF2-40B4-BE49-F238E27FC236}">
                    <a16:creationId xmlns:a16="http://schemas.microsoft.com/office/drawing/2014/main" id="{F873FAE1-2DD1-404D-8AE5-E5B1CFBB878B}"/>
                  </a:ext>
                </a:extLst>
              </p:cNvPr>
              <p:cNvSpPr/>
              <p:nvPr/>
            </p:nvSpPr>
            <p:spPr>
              <a:xfrm>
                <a:off x="3436725" y="1102375"/>
                <a:ext cx="99850" cy="31300"/>
              </a:xfrm>
              <a:custGeom>
                <a:avLst/>
                <a:gdLst/>
                <a:ahLst/>
                <a:cxnLst/>
                <a:rect l="l" t="t" r="r" b="b"/>
                <a:pathLst>
                  <a:path w="3994" h="1252" extrusionOk="0">
                    <a:moveTo>
                      <a:pt x="3493" y="1"/>
                    </a:moveTo>
                    <a:cubicBezTo>
                      <a:pt x="3475" y="1"/>
                      <a:pt x="3457" y="2"/>
                      <a:pt x="3439" y="4"/>
                    </a:cubicBezTo>
                    <a:lnTo>
                      <a:pt x="417" y="337"/>
                    </a:lnTo>
                    <a:cubicBezTo>
                      <a:pt x="167" y="364"/>
                      <a:pt x="1" y="586"/>
                      <a:pt x="29" y="863"/>
                    </a:cubicBezTo>
                    <a:cubicBezTo>
                      <a:pt x="56" y="1085"/>
                      <a:pt x="250" y="1251"/>
                      <a:pt x="472" y="1251"/>
                    </a:cubicBezTo>
                    <a:lnTo>
                      <a:pt x="528" y="1251"/>
                    </a:lnTo>
                    <a:lnTo>
                      <a:pt x="3550" y="919"/>
                    </a:lnTo>
                    <a:cubicBezTo>
                      <a:pt x="3799" y="891"/>
                      <a:pt x="3993" y="669"/>
                      <a:pt x="3938" y="420"/>
                    </a:cubicBezTo>
                    <a:cubicBezTo>
                      <a:pt x="3912" y="163"/>
                      <a:pt x="3719" y="1"/>
                      <a:pt x="349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890;p44">
                <a:extLst>
                  <a:ext uri="{FF2B5EF4-FFF2-40B4-BE49-F238E27FC236}">
                    <a16:creationId xmlns:a16="http://schemas.microsoft.com/office/drawing/2014/main" id="{9E086790-745B-4ACC-AB0F-36B82DE39543}"/>
                  </a:ext>
                </a:extLst>
              </p:cNvPr>
              <p:cNvSpPr/>
              <p:nvPr/>
            </p:nvSpPr>
            <p:spPr>
              <a:xfrm>
                <a:off x="3198975" y="1115550"/>
                <a:ext cx="217675" cy="45150"/>
              </a:xfrm>
              <a:custGeom>
                <a:avLst/>
                <a:gdLst/>
                <a:ahLst/>
                <a:cxnLst/>
                <a:rect l="l" t="t" r="r" b="b"/>
                <a:pathLst>
                  <a:path w="8707" h="1806" extrusionOk="0">
                    <a:moveTo>
                      <a:pt x="8200" y="1"/>
                    </a:moveTo>
                    <a:cubicBezTo>
                      <a:pt x="8184" y="1"/>
                      <a:pt x="8168" y="2"/>
                      <a:pt x="8152" y="4"/>
                    </a:cubicBezTo>
                    <a:lnTo>
                      <a:pt x="445" y="891"/>
                    </a:lnTo>
                    <a:cubicBezTo>
                      <a:pt x="195" y="919"/>
                      <a:pt x="1" y="1140"/>
                      <a:pt x="29" y="1390"/>
                    </a:cubicBezTo>
                    <a:cubicBezTo>
                      <a:pt x="56" y="1639"/>
                      <a:pt x="250" y="1806"/>
                      <a:pt x="500" y="1806"/>
                    </a:cubicBezTo>
                    <a:lnTo>
                      <a:pt x="555" y="1806"/>
                    </a:lnTo>
                    <a:lnTo>
                      <a:pt x="8263" y="946"/>
                    </a:lnTo>
                    <a:cubicBezTo>
                      <a:pt x="8513" y="919"/>
                      <a:pt x="8707" y="669"/>
                      <a:pt x="8679" y="419"/>
                    </a:cubicBezTo>
                    <a:cubicBezTo>
                      <a:pt x="8653" y="186"/>
                      <a:pt x="8433" y="1"/>
                      <a:pt x="820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891;p44">
                <a:extLst>
                  <a:ext uri="{FF2B5EF4-FFF2-40B4-BE49-F238E27FC236}">
                    <a16:creationId xmlns:a16="http://schemas.microsoft.com/office/drawing/2014/main" id="{4C92DB2C-CCBC-47A8-8078-FBF3B710FFB5}"/>
                  </a:ext>
                </a:extLst>
              </p:cNvPr>
              <p:cNvSpPr/>
              <p:nvPr/>
            </p:nvSpPr>
            <p:spPr>
              <a:xfrm>
                <a:off x="3204525" y="1170300"/>
                <a:ext cx="151825" cy="37550"/>
              </a:xfrm>
              <a:custGeom>
                <a:avLst/>
                <a:gdLst/>
                <a:ahLst/>
                <a:cxnLst/>
                <a:rect l="l" t="t" r="r" b="b"/>
                <a:pathLst>
                  <a:path w="6073" h="1502" extrusionOk="0">
                    <a:moveTo>
                      <a:pt x="5600" y="1"/>
                    </a:moveTo>
                    <a:cubicBezTo>
                      <a:pt x="5582" y="1"/>
                      <a:pt x="5564" y="2"/>
                      <a:pt x="5546" y="4"/>
                    </a:cubicBezTo>
                    <a:lnTo>
                      <a:pt x="417" y="558"/>
                    </a:lnTo>
                    <a:cubicBezTo>
                      <a:pt x="167" y="586"/>
                      <a:pt x="1" y="836"/>
                      <a:pt x="28" y="1085"/>
                    </a:cubicBezTo>
                    <a:cubicBezTo>
                      <a:pt x="56" y="1307"/>
                      <a:pt x="250" y="1501"/>
                      <a:pt x="472" y="1501"/>
                    </a:cubicBezTo>
                    <a:lnTo>
                      <a:pt x="528" y="1501"/>
                    </a:lnTo>
                    <a:lnTo>
                      <a:pt x="5657" y="919"/>
                    </a:lnTo>
                    <a:cubicBezTo>
                      <a:pt x="5906" y="891"/>
                      <a:pt x="6073" y="642"/>
                      <a:pt x="6045" y="392"/>
                    </a:cubicBezTo>
                    <a:cubicBezTo>
                      <a:pt x="6019" y="161"/>
                      <a:pt x="5827" y="1"/>
                      <a:pt x="560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892;p44">
              <a:extLst>
                <a:ext uri="{FF2B5EF4-FFF2-40B4-BE49-F238E27FC236}">
                  <a16:creationId xmlns:a16="http://schemas.microsoft.com/office/drawing/2014/main" id="{CFCD6A7A-4BFD-49E3-9725-D874DB9C9473}"/>
                </a:ext>
              </a:extLst>
            </p:cNvPr>
            <p:cNvGrpSpPr/>
            <p:nvPr/>
          </p:nvGrpSpPr>
          <p:grpSpPr>
            <a:xfrm>
              <a:off x="996366" y="4090145"/>
              <a:ext cx="315517" cy="249240"/>
              <a:chOff x="973678" y="4090145"/>
              <a:chExt cx="315517" cy="249240"/>
            </a:xfrm>
          </p:grpSpPr>
          <p:grpSp>
            <p:nvGrpSpPr>
              <p:cNvPr id="68" name="Google Shape;893;p44">
                <a:extLst>
                  <a:ext uri="{FF2B5EF4-FFF2-40B4-BE49-F238E27FC236}">
                    <a16:creationId xmlns:a16="http://schemas.microsoft.com/office/drawing/2014/main" id="{7A7659A4-6665-4C2A-BBCB-DA70ED65A68A}"/>
                  </a:ext>
                </a:extLst>
              </p:cNvPr>
              <p:cNvGrpSpPr/>
              <p:nvPr/>
            </p:nvGrpSpPr>
            <p:grpSpPr>
              <a:xfrm rot="374417">
                <a:off x="981050" y="4106041"/>
                <a:ext cx="300774" cy="152031"/>
                <a:chOff x="3287661" y="1129250"/>
                <a:chExt cx="156729" cy="79221"/>
              </a:xfrm>
            </p:grpSpPr>
            <p:sp>
              <p:nvSpPr>
                <p:cNvPr id="70" name="Google Shape;894;p44">
                  <a:extLst>
                    <a:ext uri="{FF2B5EF4-FFF2-40B4-BE49-F238E27FC236}">
                      <a16:creationId xmlns:a16="http://schemas.microsoft.com/office/drawing/2014/main" id="{ACB08BB7-A5E1-4B2B-8D1D-5D1417665D95}"/>
                    </a:ext>
                  </a:extLst>
                </p:cNvPr>
                <p:cNvSpPr/>
                <p:nvPr/>
              </p:nvSpPr>
              <p:spPr>
                <a:xfrm>
                  <a:off x="3287661" y="1129250"/>
                  <a:ext cx="99850" cy="3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4" h="1252" extrusionOk="0">
                      <a:moveTo>
                        <a:pt x="3493" y="1"/>
                      </a:moveTo>
                      <a:cubicBezTo>
                        <a:pt x="3475" y="1"/>
                        <a:pt x="3457" y="2"/>
                        <a:pt x="3439" y="4"/>
                      </a:cubicBezTo>
                      <a:lnTo>
                        <a:pt x="417" y="337"/>
                      </a:lnTo>
                      <a:cubicBezTo>
                        <a:pt x="167" y="364"/>
                        <a:pt x="1" y="586"/>
                        <a:pt x="29" y="863"/>
                      </a:cubicBezTo>
                      <a:cubicBezTo>
                        <a:pt x="56" y="1085"/>
                        <a:pt x="250" y="1251"/>
                        <a:pt x="472" y="1251"/>
                      </a:cubicBezTo>
                      <a:lnTo>
                        <a:pt x="528" y="1251"/>
                      </a:lnTo>
                      <a:lnTo>
                        <a:pt x="3550" y="919"/>
                      </a:lnTo>
                      <a:cubicBezTo>
                        <a:pt x="3799" y="891"/>
                        <a:pt x="3993" y="669"/>
                        <a:pt x="3938" y="420"/>
                      </a:cubicBezTo>
                      <a:cubicBezTo>
                        <a:pt x="3912" y="163"/>
                        <a:pt x="3719" y="1"/>
                        <a:pt x="349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895;p44">
                  <a:extLst>
                    <a:ext uri="{FF2B5EF4-FFF2-40B4-BE49-F238E27FC236}">
                      <a16:creationId xmlns:a16="http://schemas.microsoft.com/office/drawing/2014/main" id="{22FDB6F6-5D8A-4F7A-AE54-6AE2F3F6ADC8}"/>
                    </a:ext>
                  </a:extLst>
                </p:cNvPr>
                <p:cNvSpPr/>
                <p:nvPr/>
              </p:nvSpPr>
              <p:spPr>
                <a:xfrm>
                  <a:off x="3292565" y="1170921"/>
                  <a:ext cx="151825" cy="3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3" h="1502" extrusionOk="0">
                      <a:moveTo>
                        <a:pt x="5600" y="1"/>
                      </a:moveTo>
                      <a:cubicBezTo>
                        <a:pt x="5582" y="1"/>
                        <a:pt x="5564" y="2"/>
                        <a:pt x="5546" y="4"/>
                      </a:cubicBezTo>
                      <a:lnTo>
                        <a:pt x="417" y="558"/>
                      </a:lnTo>
                      <a:cubicBezTo>
                        <a:pt x="167" y="586"/>
                        <a:pt x="1" y="836"/>
                        <a:pt x="28" y="1085"/>
                      </a:cubicBezTo>
                      <a:cubicBezTo>
                        <a:pt x="56" y="1307"/>
                        <a:pt x="250" y="1501"/>
                        <a:pt x="472" y="1501"/>
                      </a:cubicBezTo>
                      <a:lnTo>
                        <a:pt x="528" y="1501"/>
                      </a:lnTo>
                      <a:lnTo>
                        <a:pt x="5657" y="919"/>
                      </a:lnTo>
                      <a:cubicBezTo>
                        <a:pt x="5906" y="891"/>
                        <a:pt x="6073" y="642"/>
                        <a:pt x="6045" y="392"/>
                      </a:cubicBezTo>
                      <a:cubicBezTo>
                        <a:pt x="6019" y="161"/>
                        <a:pt x="5827" y="1"/>
                        <a:pt x="560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9" name="Google Shape;896;p44">
                <a:extLst>
                  <a:ext uri="{FF2B5EF4-FFF2-40B4-BE49-F238E27FC236}">
                    <a16:creationId xmlns:a16="http://schemas.microsoft.com/office/drawing/2014/main" id="{DBD9B945-669B-4448-B3D0-667F2D4EDAB3}"/>
                  </a:ext>
                </a:extLst>
              </p:cNvPr>
              <p:cNvSpPr/>
              <p:nvPr/>
            </p:nvSpPr>
            <p:spPr>
              <a:xfrm rot="374417">
                <a:off x="1094871" y="4269081"/>
                <a:ext cx="191619" cy="60067"/>
              </a:xfrm>
              <a:custGeom>
                <a:avLst/>
                <a:gdLst/>
                <a:ahLst/>
                <a:cxnLst/>
                <a:rect l="l" t="t" r="r" b="b"/>
                <a:pathLst>
                  <a:path w="3994" h="1252" extrusionOk="0">
                    <a:moveTo>
                      <a:pt x="3493" y="1"/>
                    </a:moveTo>
                    <a:cubicBezTo>
                      <a:pt x="3475" y="1"/>
                      <a:pt x="3457" y="2"/>
                      <a:pt x="3439" y="4"/>
                    </a:cubicBezTo>
                    <a:lnTo>
                      <a:pt x="417" y="337"/>
                    </a:lnTo>
                    <a:cubicBezTo>
                      <a:pt x="167" y="364"/>
                      <a:pt x="1" y="586"/>
                      <a:pt x="29" y="863"/>
                    </a:cubicBezTo>
                    <a:cubicBezTo>
                      <a:pt x="56" y="1085"/>
                      <a:pt x="250" y="1251"/>
                      <a:pt x="472" y="1251"/>
                    </a:cubicBezTo>
                    <a:lnTo>
                      <a:pt x="528" y="1251"/>
                    </a:lnTo>
                    <a:lnTo>
                      <a:pt x="3550" y="919"/>
                    </a:lnTo>
                    <a:cubicBezTo>
                      <a:pt x="3799" y="891"/>
                      <a:pt x="3993" y="669"/>
                      <a:pt x="3938" y="420"/>
                    </a:cubicBezTo>
                    <a:cubicBezTo>
                      <a:pt x="3912" y="163"/>
                      <a:pt x="3719" y="1"/>
                      <a:pt x="349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2" name="Google Shape;897;p44">
              <a:extLst>
                <a:ext uri="{FF2B5EF4-FFF2-40B4-BE49-F238E27FC236}">
                  <a16:creationId xmlns:a16="http://schemas.microsoft.com/office/drawing/2014/main" id="{A0DC6DD1-D53E-402B-B8FE-B09A92C7C355}"/>
                </a:ext>
              </a:extLst>
            </p:cNvPr>
            <p:cNvSpPr/>
            <p:nvPr/>
          </p:nvSpPr>
          <p:spPr>
            <a:xfrm>
              <a:off x="2661769" y="869159"/>
              <a:ext cx="392078" cy="313021"/>
            </a:xfrm>
            <a:custGeom>
              <a:avLst/>
              <a:gdLst/>
              <a:ahLst/>
              <a:cxnLst/>
              <a:rect l="l" t="t" r="r" b="b"/>
              <a:pathLst>
                <a:path w="23060" h="18413" extrusionOk="0">
                  <a:moveTo>
                    <a:pt x="1870" y="0"/>
                  </a:moveTo>
                  <a:cubicBezTo>
                    <a:pt x="668" y="0"/>
                    <a:pt x="1" y="1380"/>
                    <a:pt x="747" y="5038"/>
                  </a:cubicBezTo>
                  <a:cubicBezTo>
                    <a:pt x="2574" y="13650"/>
                    <a:pt x="6619" y="18412"/>
                    <a:pt x="6619" y="18412"/>
                  </a:cubicBezTo>
                  <a:cubicBezTo>
                    <a:pt x="6619" y="18412"/>
                    <a:pt x="23059" y="9279"/>
                    <a:pt x="20580" y="4255"/>
                  </a:cubicBezTo>
                  <a:cubicBezTo>
                    <a:pt x="19978" y="3035"/>
                    <a:pt x="18937" y="2573"/>
                    <a:pt x="17706" y="2573"/>
                  </a:cubicBezTo>
                  <a:cubicBezTo>
                    <a:pt x="13869" y="2573"/>
                    <a:pt x="8184" y="7061"/>
                    <a:pt x="8184" y="7061"/>
                  </a:cubicBezTo>
                  <a:cubicBezTo>
                    <a:pt x="7176" y="3630"/>
                    <a:pt x="3820" y="0"/>
                    <a:pt x="1870" y="0"/>
                  </a:cubicBezTo>
                  <a:close/>
                </a:path>
              </a:pathLst>
            </a:custGeom>
            <a:solidFill>
              <a:srgbClr val="E8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898;p44">
              <a:extLst>
                <a:ext uri="{FF2B5EF4-FFF2-40B4-BE49-F238E27FC236}">
                  <a16:creationId xmlns:a16="http://schemas.microsoft.com/office/drawing/2014/main" id="{C4C85D62-524D-4228-AF58-5E0A7D5A8898}"/>
                </a:ext>
              </a:extLst>
            </p:cNvPr>
            <p:cNvSpPr/>
            <p:nvPr/>
          </p:nvSpPr>
          <p:spPr>
            <a:xfrm rot="-2503703">
              <a:off x="840881" y="3565452"/>
              <a:ext cx="413580" cy="330137"/>
            </a:xfrm>
            <a:custGeom>
              <a:avLst/>
              <a:gdLst/>
              <a:ahLst/>
              <a:cxnLst/>
              <a:rect l="l" t="t" r="r" b="b"/>
              <a:pathLst>
                <a:path w="23060" h="18413" extrusionOk="0">
                  <a:moveTo>
                    <a:pt x="1870" y="0"/>
                  </a:moveTo>
                  <a:cubicBezTo>
                    <a:pt x="668" y="0"/>
                    <a:pt x="1" y="1380"/>
                    <a:pt x="747" y="5038"/>
                  </a:cubicBezTo>
                  <a:cubicBezTo>
                    <a:pt x="2574" y="13650"/>
                    <a:pt x="6619" y="18412"/>
                    <a:pt x="6619" y="18412"/>
                  </a:cubicBezTo>
                  <a:cubicBezTo>
                    <a:pt x="6619" y="18412"/>
                    <a:pt x="23059" y="9279"/>
                    <a:pt x="20580" y="4255"/>
                  </a:cubicBezTo>
                  <a:cubicBezTo>
                    <a:pt x="19978" y="3035"/>
                    <a:pt x="18937" y="2573"/>
                    <a:pt x="17706" y="2573"/>
                  </a:cubicBezTo>
                  <a:cubicBezTo>
                    <a:pt x="13869" y="2573"/>
                    <a:pt x="8184" y="7061"/>
                    <a:pt x="8184" y="7061"/>
                  </a:cubicBezTo>
                  <a:cubicBezTo>
                    <a:pt x="7176" y="3630"/>
                    <a:pt x="3820" y="0"/>
                    <a:pt x="1870" y="0"/>
                  </a:cubicBezTo>
                  <a:close/>
                </a:path>
              </a:pathLst>
            </a:custGeom>
            <a:solidFill>
              <a:srgbClr val="E8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3190;p63">
            <a:extLst>
              <a:ext uri="{FF2B5EF4-FFF2-40B4-BE49-F238E27FC236}">
                <a16:creationId xmlns:a16="http://schemas.microsoft.com/office/drawing/2014/main" id="{955D5002-B69B-4B75-BFEC-83AF411BEED6}"/>
              </a:ext>
            </a:extLst>
          </p:cNvPr>
          <p:cNvGrpSpPr/>
          <p:nvPr/>
        </p:nvGrpSpPr>
        <p:grpSpPr>
          <a:xfrm>
            <a:off x="22302" y="3877075"/>
            <a:ext cx="1296068" cy="1244123"/>
            <a:chOff x="1381825" y="504200"/>
            <a:chExt cx="4516700" cy="4335675"/>
          </a:xfrm>
        </p:grpSpPr>
        <p:sp>
          <p:nvSpPr>
            <p:cNvPr id="75" name="Google Shape;3191;p63">
              <a:extLst>
                <a:ext uri="{FF2B5EF4-FFF2-40B4-BE49-F238E27FC236}">
                  <a16:creationId xmlns:a16="http://schemas.microsoft.com/office/drawing/2014/main" id="{F5E43114-3805-4DB1-983C-AED8FB5E8BA8}"/>
                </a:ext>
              </a:extLst>
            </p:cNvPr>
            <p:cNvSpPr/>
            <p:nvPr/>
          </p:nvSpPr>
          <p:spPr>
            <a:xfrm>
              <a:off x="3616675" y="504200"/>
              <a:ext cx="2281850" cy="3269000"/>
            </a:xfrm>
            <a:custGeom>
              <a:avLst/>
              <a:gdLst/>
              <a:ahLst/>
              <a:cxnLst/>
              <a:rect l="l" t="t" r="r" b="b"/>
              <a:pathLst>
                <a:path w="91274" h="130760" extrusionOk="0">
                  <a:moveTo>
                    <a:pt x="40988" y="0"/>
                  </a:moveTo>
                  <a:cubicBezTo>
                    <a:pt x="39569" y="0"/>
                    <a:pt x="38178" y="125"/>
                    <a:pt x="36827" y="386"/>
                  </a:cubicBezTo>
                  <a:cubicBezTo>
                    <a:pt x="22571" y="3093"/>
                    <a:pt x="36684" y="27032"/>
                    <a:pt x="31175" y="27032"/>
                  </a:cubicBezTo>
                  <a:cubicBezTo>
                    <a:pt x="30878" y="27032"/>
                    <a:pt x="30525" y="26963"/>
                    <a:pt x="30108" y="26817"/>
                  </a:cubicBezTo>
                  <a:cubicBezTo>
                    <a:pt x="22611" y="24177"/>
                    <a:pt x="12195" y="13979"/>
                    <a:pt x="5764" y="13979"/>
                  </a:cubicBezTo>
                  <a:cubicBezTo>
                    <a:pt x="2626" y="13979"/>
                    <a:pt x="437" y="16408"/>
                    <a:pt x="0" y="23331"/>
                  </a:cubicBezTo>
                  <a:cubicBezTo>
                    <a:pt x="0" y="23331"/>
                    <a:pt x="9571" y="67067"/>
                    <a:pt x="9571" y="67257"/>
                  </a:cubicBezTo>
                  <a:cubicBezTo>
                    <a:pt x="9571" y="67510"/>
                    <a:pt x="10015" y="95019"/>
                    <a:pt x="10015" y="95019"/>
                  </a:cubicBezTo>
                  <a:cubicBezTo>
                    <a:pt x="10015" y="95019"/>
                    <a:pt x="10015" y="95019"/>
                    <a:pt x="10015" y="95019"/>
                  </a:cubicBezTo>
                  <a:cubicBezTo>
                    <a:pt x="10099" y="95019"/>
                    <a:pt x="28713" y="108964"/>
                    <a:pt x="28713" y="108964"/>
                  </a:cubicBezTo>
                  <a:lnTo>
                    <a:pt x="33277" y="121451"/>
                  </a:lnTo>
                  <a:cubicBezTo>
                    <a:pt x="33277" y="121451"/>
                    <a:pt x="45276" y="130759"/>
                    <a:pt x="56606" y="130759"/>
                  </a:cubicBezTo>
                  <a:cubicBezTo>
                    <a:pt x="60235" y="130759"/>
                    <a:pt x="63795" y="129804"/>
                    <a:pt x="66871" y="127282"/>
                  </a:cubicBezTo>
                  <a:lnTo>
                    <a:pt x="66871" y="127282"/>
                  </a:lnTo>
                  <a:cubicBezTo>
                    <a:pt x="66871" y="127282"/>
                    <a:pt x="65884" y="127390"/>
                    <a:pt x="64479" y="127390"/>
                  </a:cubicBezTo>
                  <a:cubicBezTo>
                    <a:pt x="61715" y="127390"/>
                    <a:pt x="57332" y="126972"/>
                    <a:pt x="55652" y="124493"/>
                  </a:cubicBezTo>
                  <a:cubicBezTo>
                    <a:pt x="53180" y="120817"/>
                    <a:pt x="68392" y="122148"/>
                    <a:pt x="71244" y="119613"/>
                  </a:cubicBezTo>
                  <a:cubicBezTo>
                    <a:pt x="74097" y="117014"/>
                    <a:pt x="60976" y="108584"/>
                    <a:pt x="61927" y="103450"/>
                  </a:cubicBezTo>
                  <a:cubicBezTo>
                    <a:pt x="62453" y="100820"/>
                    <a:pt x="64103" y="99316"/>
                    <a:pt x="66260" y="99316"/>
                  </a:cubicBezTo>
                  <a:cubicBezTo>
                    <a:pt x="68262" y="99316"/>
                    <a:pt x="70702" y="100613"/>
                    <a:pt x="73082" y="103513"/>
                  </a:cubicBezTo>
                  <a:cubicBezTo>
                    <a:pt x="75604" y="106657"/>
                    <a:pt x="77686" y="108312"/>
                    <a:pt x="79458" y="108312"/>
                  </a:cubicBezTo>
                  <a:cubicBezTo>
                    <a:pt x="81117" y="108312"/>
                    <a:pt x="82506" y="106863"/>
                    <a:pt x="83731" y="103830"/>
                  </a:cubicBezTo>
                  <a:cubicBezTo>
                    <a:pt x="86264" y="97624"/>
                    <a:pt x="83103" y="72120"/>
                    <a:pt x="79620" y="67776"/>
                  </a:cubicBezTo>
                  <a:lnTo>
                    <a:pt x="79620" y="67776"/>
                  </a:lnTo>
                  <a:cubicBezTo>
                    <a:pt x="79779" y="67971"/>
                    <a:pt x="81915" y="70545"/>
                    <a:pt x="84413" y="70545"/>
                  </a:cubicBezTo>
                  <a:cubicBezTo>
                    <a:pt x="85472" y="70545"/>
                    <a:pt x="86596" y="70082"/>
                    <a:pt x="87661" y="68778"/>
                  </a:cubicBezTo>
                  <a:cubicBezTo>
                    <a:pt x="91274" y="64214"/>
                    <a:pt x="88929" y="39114"/>
                    <a:pt x="80435" y="25360"/>
                  </a:cubicBezTo>
                  <a:cubicBezTo>
                    <a:pt x="72645" y="12838"/>
                    <a:pt x="55399" y="0"/>
                    <a:pt x="40988" y="0"/>
                  </a:cubicBezTo>
                  <a:close/>
                </a:path>
              </a:pathLst>
            </a:custGeom>
            <a:solidFill>
              <a:srgbClr val="EA9A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192;p63">
              <a:extLst>
                <a:ext uri="{FF2B5EF4-FFF2-40B4-BE49-F238E27FC236}">
                  <a16:creationId xmlns:a16="http://schemas.microsoft.com/office/drawing/2014/main" id="{F52EDDCF-C94F-4796-8188-84B84EDB1544}"/>
                </a:ext>
              </a:extLst>
            </p:cNvPr>
            <p:cNvSpPr/>
            <p:nvPr/>
          </p:nvSpPr>
          <p:spPr>
            <a:xfrm>
              <a:off x="4504050" y="624750"/>
              <a:ext cx="898500" cy="2605150"/>
            </a:xfrm>
            <a:custGeom>
              <a:avLst/>
              <a:gdLst/>
              <a:ahLst/>
              <a:cxnLst/>
              <a:rect l="l" t="t" r="r" b="b"/>
              <a:pathLst>
                <a:path w="35940" h="104206" extrusionOk="0">
                  <a:moveTo>
                    <a:pt x="2053" y="7433"/>
                  </a:moveTo>
                  <a:lnTo>
                    <a:pt x="2053" y="7433"/>
                  </a:lnTo>
                  <a:cubicBezTo>
                    <a:pt x="2060" y="7433"/>
                    <a:pt x="2060" y="7449"/>
                    <a:pt x="2029" y="7480"/>
                  </a:cubicBezTo>
                  <a:cubicBezTo>
                    <a:pt x="2029" y="7449"/>
                    <a:pt x="2045" y="7433"/>
                    <a:pt x="2053" y="7433"/>
                  </a:cubicBezTo>
                  <a:close/>
                  <a:moveTo>
                    <a:pt x="2029" y="7480"/>
                  </a:moveTo>
                  <a:cubicBezTo>
                    <a:pt x="2029" y="7480"/>
                    <a:pt x="2029" y="7504"/>
                    <a:pt x="2015" y="7522"/>
                  </a:cubicBezTo>
                  <a:lnTo>
                    <a:pt x="2015" y="7522"/>
                  </a:lnTo>
                  <a:cubicBezTo>
                    <a:pt x="2018" y="7506"/>
                    <a:pt x="2023" y="7492"/>
                    <a:pt x="2029" y="7480"/>
                  </a:cubicBezTo>
                  <a:close/>
                  <a:moveTo>
                    <a:pt x="1926" y="7589"/>
                  </a:moveTo>
                  <a:cubicBezTo>
                    <a:pt x="1931" y="7589"/>
                    <a:pt x="1927" y="7601"/>
                    <a:pt x="1917" y="7616"/>
                  </a:cubicBezTo>
                  <a:lnTo>
                    <a:pt x="1917" y="7616"/>
                  </a:lnTo>
                  <a:cubicBezTo>
                    <a:pt x="1901" y="7628"/>
                    <a:pt x="1876" y="7646"/>
                    <a:pt x="1839" y="7670"/>
                  </a:cubicBezTo>
                  <a:lnTo>
                    <a:pt x="1902" y="7607"/>
                  </a:lnTo>
                  <a:cubicBezTo>
                    <a:pt x="1915" y="7594"/>
                    <a:pt x="1922" y="7589"/>
                    <a:pt x="1926" y="7589"/>
                  </a:cubicBezTo>
                  <a:close/>
                  <a:moveTo>
                    <a:pt x="2017" y="8068"/>
                  </a:moveTo>
                  <a:cubicBezTo>
                    <a:pt x="2065" y="8124"/>
                    <a:pt x="2112" y="8183"/>
                    <a:pt x="2156" y="8241"/>
                  </a:cubicBezTo>
                  <a:cubicBezTo>
                    <a:pt x="2409" y="8494"/>
                    <a:pt x="2599" y="8811"/>
                    <a:pt x="2853" y="9128"/>
                  </a:cubicBezTo>
                  <a:cubicBezTo>
                    <a:pt x="3233" y="9762"/>
                    <a:pt x="3613" y="10523"/>
                    <a:pt x="3994" y="11220"/>
                  </a:cubicBezTo>
                  <a:cubicBezTo>
                    <a:pt x="5452" y="14136"/>
                    <a:pt x="6656" y="17178"/>
                    <a:pt x="7860" y="20221"/>
                  </a:cubicBezTo>
                  <a:cubicBezTo>
                    <a:pt x="9876" y="25451"/>
                    <a:pt x="11751" y="30727"/>
                    <a:pt x="13124" y="35890"/>
                  </a:cubicBezTo>
                  <a:lnTo>
                    <a:pt x="13124" y="35890"/>
                  </a:lnTo>
                  <a:cubicBezTo>
                    <a:pt x="13080" y="35822"/>
                    <a:pt x="13037" y="35754"/>
                    <a:pt x="12994" y="35686"/>
                  </a:cubicBezTo>
                  <a:cubicBezTo>
                    <a:pt x="12614" y="34989"/>
                    <a:pt x="12234" y="34292"/>
                    <a:pt x="11853" y="33595"/>
                  </a:cubicBezTo>
                  <a:cubicBezTo>
                    <a:pt x="11410" y="32898"/>
                    <a:pt x="11029" y="32137"/>
                    <a:pt x="10649" y="31440"/>
                  </a:cubicBezTo>
                  <a:cubicBezTo>
                    <a:pt x="10269" y="30742"/>
                    <a:pt x="9888" y="29982"/>
                    <a:pt x="9508" y="29285"/>
                  </a:cubicBezTo>
                  <a:cubicBezTo>
                    <a:pt x="9191" y="28524"/>
                    <a:pt x="8747" y="27763"/>
                    <a:pt x="8431" y="27066"/>
                  </a:cubicBezTo>
                  <a:lnTo>
                    <a:pt x="7480" y="24784"/>
                  </a:lnTo>
                  <a:cubicBezTo>
                    <a:pt x="6783" y="23263"/>
                    <a:pt x="6212" y="21742"/>
                    <a:pt x="5642" y="20157"/>
                  </a:cubicBezTo>
                  <a:cubicBezTo>
                    <a:pt x="5325" y="19397"/>
                    <a:pt x="5071" y="18636"/>
                    <a:pt x="4818" y="17812"/>
                  </a:cubicBezTo>
                  <a:lnTo>
                    <a:pt x="4120" y="15467"/>
                  </a:lnTo>
                  <a:cubicBezTo>
                    <a:pt x="3613" y="13819"/>
                    <a:pt x="2980" y="12298"/>
                    <a:pt x="2536" y="10713"/>
                  </a:cubicBezTo>
                  <a:cubicBezTo>
                    <a:pt x="2346" y="9889"/>
                    <a:pt x="2156" y="9128"/>
                    <a:pt x="2029" y="8368"/>
                  </a:cubicBezTo>
                  <a:cubicBezTo>
                    <a:pt x="2029" y="8275"/>
                    <a:pt x="2023" y="8171"/>
                    <a:pt x="2017" y="8068"/>
                  </a:cubicBezTo>
                  <a:close/>
                  <a:moveTo>
                    <a:pt x="18889" y="1"/>
                  </a:moveTo>
                  <a:lnTo>
                    <a:pt x="18635" y="128"/>
                  </a:lnTo>
                  <a:cubicBezTo>
                    <a:pt x="18635" y="128"/>
                    <a:pt x="19016" y="888"/>
                    <a:pt x="19713" y="2283"/>
                  </a:cubicBezTo>
                  <a:cubicBezTo>
                    <a:pt x="20474" y="3677"/>
                    <a:pt x="21488" y="5706"/>
                    <a:pt x="22882" y="8304"/>
                  </a:cubicBezTo>
                  <a:cubicBezTo>
                    <a:pt x="24213" y="10903"/>
                    <a:pt x="25861" y="14072"/>
                    <a:pt x="27573" y="17685"/>
                  </a:cubicBezTo>
                  <a:cubicBezTo>
                    <a:pt x="28397" y="19523"/>
                    <a:pt x="29221" y="21488"/>
                    <a:pt x="29981" y="23643"/>
                  </a:cubicBezTo>
                  <a:cubicBezTo>
                    <a:pt x="30742" y="25735"/>
                    <a:pt x="31439" y="27954"/>
                    <a:pt x="31946" y="30362"/>
                  </a:cubicBezTo>
                  <a:cubicBezTo>
                    <a:pt x="32200" y="31566"/>
                    <a:pt x="32390" y="32771"/>
                    <a:pt x="32580" y="34038"/>
                  </a:cubicBezTo>
                  <a:cubicBezTo>
                    <a:pt x="32770" y="35306"/>
                    <a:pt x="32897" y="36574"/>
                    <a:pt x="32960" y="37905"/>
                  </a:cubicBezTo>
                  <a:cubicBezTo>
                    <a:pt x="33151" y="40504"/>
                    <a:pt x="33214" y="43229"/>
                    <a:pt x="32390" y="45575"/>
                  </a:cubicBezTo>
                  <a:cubicBezTo>
                    <a:pt x="32263" y="45891"/>
                    <a:pt x="32136" y="46208"/>
                    <a:pt x="32073" y="46462"/>
                  </a:cubicBezTo>
                  <a:cubicBezTo>
                    <a:pt x="31883" y="46779"/>
                    <a:pt x="31756" y="47032"/>
                    <a:pt x="31629" y="47286"/>
                  </a:cubicBezTo>
                  <a:lnTo>
                    <a:pt x="31376" y="47666"/>
                  </a:lnTo>
                  <a:lnTo>
                    <a:pt x="31249" y="47856"/>
                  </a:lnTo>
                  <a:lnTo>
                    <a:pt x="31186" y="47856"/>
                  </a:lnTo>
                  <a:lnTo>
                    <a:pt x="31122" y="47983"/>
                  </a:lnTo>
                  <a:lnTo>
                    <a:pt x="30742" y="48363"/>
                  </a:lnTo>
                  <a:cubicBezTo>
                    <a:pt x="30615" y="48554"/>
                    <a:pt x="30552" y="48554"/>
                    <a:pt x="30425" y="48617"/>
                  </a:cubicBezTo>
                  <a:cubicBezTo>
                    <a:pt x="30298" y="48807"/>
                    <a:pt x="30045" y="48934"/>
                    <a:pt x="29791" y="49061"/>
                  </a:cubicBezTo>
                  <a:cubicBezTo>
                    <a:pt x="29538" y="49187"/>
                    <a:pt x="29284" y="49314"/>
                    <a:pt x="29031" y="49378"/>
                  </a:cubicBezTo>
                  <a:cubicBezTo>
                    <a:pt x="28678" y="49456"/>
                    <a:pt x="28325" y="49510"/>
                    <a:pt x="27958" y="49510"/>
                  </a:cubicBezTo>
                  <a:cubicBezTo>
                    <a:pt x="27731" y="49510"/>
                    <a:pt x="27498" y="49489"/>
                    <a:pt x="27256" y="49441"/>
                  </a:cubicBezTo>
                  <a:cubicBezTo>
                    <a:pt x="25988" y="49314"/>
                    <a:pt x="24657" y="48744"/>
                    <a:pt x="23453" y="48047"/>
                  </a:cubicBezTo>
                  <a:cubicBezTo>
                    <a:pt x="22819" y="47666"/>
                    <a:pt x="22185" y="47223"/>
                    <a:pt x="21678" y="46779"/>
                  </a:cubicBezTo>
                  <a:cubicBezTo>
                    <a:pt x="21107" y="46208"/>
                    <a:pt x="20537" y="45701"/>
                    <a:pt x="19967" y="45194"/>
                  </a:cubicBezTo>
                  <a:cubicBezTo>
                    <a:pt x="19380" y="44589"/>
                    <a:pt x="18803" y="43955"/>
                    <a:pt x="18240" y="43294"/>
                  </a:cubicBezTo>
                  <a:lnTo>
                    <a:pt x="18240" y="43294"/>
                  </a:lnTo>
                  <a:cubicBezTo>
                    <a:pt x="18159" y="42917"/>
                    <a:pt x="18078" y="42536"/>
                    <a:pt x="18002" y="42152"/>
                  </a:cubicBezTo>
                  <a:cubicBezTo>
                    <a:pt x="17748" y="40631"/>
                    <a:pt x="17304" y="39109"/>
                    <a:pt x="16924" y="37588"/>
                  </a:cubicBezTo>
                  <a:cubicBezTo>
                    <a:pt x="16734" y="36827"/>
                    <a:pt x="16544" y="36067"/>
                    <a:pt x="16290" y="35243"/>
                  </a:cubicBezTo>
                  <a:cubicBezTo>
                    <a:pt x="16037" y="34482"/>
                    <a:pt x="15783" y="33722"/>
                    <a:pt x="15593" y="32961"/>
                  </a:cubicBezTo>
                  <a:cubicBezTo>
                    <a:pt x="15339" y="32200"/>
                    <a:pt x="15086" y="31376"/>
                    <a:pt x="14832" y="30616"/>
                  </a:cubicBezTo>
                  <a:cubicBezTo>
                    <a:pt x="14515" y="29855"/>
                    <a:pt x="14262" y="29094"/>
                    <a:pt x="14008" y="28334"/>
                  </a:cubicBezTo>
                  <a:cubicBezTo>
                    <a:pt x="12931" y="25291"/>
                    <a:pt x="11727" y="22249"/>
                    <a:pt x="10395" y="19206"/>
                  </a:cubicBezTo>
                  <a:cubicBezTo>
                    <a:pt x="9128" y="16101"/>
                    <a:pt x="7733" y="13058"/>
                    <a:pt x="6022" y="10079"/>
                  </a:cubicBezTo>
                  <a:cubicBezTo>
                    <a:pt x="5642" y="9382"/>
                    <a:pt x="5135" y="8621"/>
                    <a:pt x="4628" y="7924"/>
                  </a:cubicBezTo>
                  <a:cubicBezTo>
                    <a:pt x="4374" y="7544"/>
                    <a:pt x="4120" y="7163"/>
                    <a:pt x="3740" y="6846"/>
                  </a:cubicBezTo>
                  <a:cubicBezTo>
                    <a:pt x="3423" y="6466"/>
                    <a:pt x="3106" y="6086"/>
                    <a:pt x="2346" y="5769"/>
                  </a:cubicBezTo>
                  <a:cubicBezTo>
                    <a:pt x="2156" y="5706"/>
                    <a:pt x="1965" y="5706"/>
                    <a:pt x="1712" y="5706"/>
                  </a:cubicBezTo>
                  <a:cubicBezTo>
                    <a:pt x="1522" y="5706"/>
                    <a:pt x="1458" y="5706"/>
                    <a:pt x="1268" y="5769"/>
                  </a:cubicBezTo>
                  <a:cubicBezTo>
                    <a:pt x="1205" y="5769"/>
                    <a:pt x="1078" y="5832"/>
                    <a:pt x="1015" y="5832"/>
                  </a:cubicBezTo>
                  <a:cubicBezTo>
                    <a:pt x="888" y="5896"/>
                    <a:pt x="951" y="5896"/>
                    <a:pt x="888" y="5896"/>
                  </a:cubicBezTo>
                  <a:lnTo>
                    <a:pt x="824" y="5959"/>
                  </a:lnTo>
                  <a:cubicBezTo>
                    <a:pt x="634" y="6086"/>
                    <a:pt x="698" y="6086"/>
                    <a:pt x="571" y="6149"/>
                  </a:cubicBezTo>
                  <a:cubicBezTo>
                    <a:pt x="444" y="6276"/>
                    <a:pt x="381" y="6403"/>
                    <a:pt x="317" y="6466"/>
                  </a:cubicBezTo>
                  <a:cubicBezTo>
                    <a:pt x="191" y="6720"/>
                    <a:pt x="127" y="6910"/>
                    <a:pt x="127" y="7100"/>
                  </a:cubicBezTo>
                  <a:cubicBezTo>
                    <a:pt x="0" y="7734"/>
                    <a:pt x="127" y="8178"/>
                    <a:pt x="191" y="8685"/>
                  </a:cubicBezTo>
                  <a:cubicBezTo>
                    <a:pt x="381" y="9572"/>
                    <a:pt x="634" y="10396"/>
                    <a:pt x="888" y="11220"/>
                  </a:cubicBezTo>
                  <a:cubicBezTo>
                    <a:pt x="1458" y="12805"/>
                    <a:pt x="2156" y="14389"/>
                    <a:pt x="2726" y="15910"/>
                  </a:cubicBezTo>
                  <a:cubicBezTo>
                    <a:pt x="3360" y="17495"/>
                    <a:pt x="3867" y="19080"/>
                    <a:pt x="4564" y="20601"/>
                  </a:cubicBezTo>
                  <a:cubicBezTo>
                    <a:pt x="5198" y="22122"/>
                    <a:pt x="5768" y="23707"/>
                    <a:pt x="6529" y="25228"/>
                  </a:cubicBezTo>
                  <a:lnTo>
                    <a:pt x="7543" y="27510"/>
                  </a:lnTo>
                  <a:cubicBezTo>
                    <a:pt x="7923" y="28270"/>
                    <a:pt x="8304" y="28968"/>
                    <a:pt x="8684" y="29665"/>
                  </a:cubicBezTo>
                  <a:cubicBezTo>
                    <a:pt x="10142" y="32644"/>
                    <a:pt x="11727" y="35496"/>
                    <a:pt x="13311" y="38349"/>
                  </a:cubicBezTo>
                  <a:cubicBezTo>
                    <a:pt x="13565" y="38778"/>
                    <a:pt x="13819" y="39206"/>
                    <a:pt x="14074" y="39632"/>
                  </a:cubicBezTo>
                  <a:lnTo>
                    <a:pt x="14074" y="39632"/>
                  </a:lnTo>
                  <a:cubicBezTo>
                    <a:pt x="14158" y="39961"/>
                    <a:pt x="14242" y="40296"/>
                    <a:pt x="14325" y="40631"/>
                  </a:cubicBezTo>
                  <a:cubicBezTo>
                    <a:pt x="14515" y="41391"/>
                    <a:pt x="14579" y="42152"/>
                    <a:pt x="14769" y="42849"/>
                  </a:cubicBezTo>
                  <a:cubicBezTo>
                    <a:pt x="15023" y="44370"/>
                    <a:pt x="15403" y="45828"/>
                    <a:pt x="15593" y="47286"/>
                  </a:cubicBezTo>
                  <a:cubicBezTo>
                    <a:pt x="16037" y="50202"/>
                    <a:pt x="16354" y="53117"/>
                    <a:pt x="16607" y="55906"/>
                  </a:cubicBezTo>
                  <a:cubicBezTo>
                    <a:pt x="17114" y="61547"/>
                    <a:pt x="16861" y="66872"/>
                    <a:pt x="16544" y="71879"/>
                  </a:cubicBezTo>
                  <a:cubicBezTo>
                    <a:pt x="16290" y="74288"/>
                    <a:pt x="16163" y="76633"/>
                    <a:pt x="15783" y="78915"/>
                  </a:cubicBezTo>
                  <a:cubicBezTo>
                    <a:pt x="15593" y="80056"/>
                    <a:pt x="15466" y="81133"/>
                    <a:pt x="15339" y="82211"/>
                  </a:cubicBezTo>
                  <a:cubicBezTo>
                    <a:pt x="15149" y="83225"/>
                    <a:pt x="14959" y="84239"/>
                    <a:pt x="14769" y="85253"/>
                  </a:cubicBezTo>
                  <a:cubicBezTo>
                    <a:pt x="14642" y="86268"/>
                    <a:pt x="14452" y="87282"/>
                    <a:pt x="14262" y="88106"/>
                  </a:cubicBezTo>
                  <a:cubicBezTo>
                    <a:pt x="14072" y="89056"/>
                    <a:pt x="13882" y="89944"/>
                    <a:pt x="13628" y="90831"/>
                  </a:cubicBezTo>
                  <a:cubicBezTo>
                    <a:pt x="13565" y="91212"/>
                    <a:pt x="13438" y="91655"/>
                    <a:pt x="13375" y="92036"/>
                  </a:cubicBezTo>
                  <a:cubicBezTo>
                    <a:pt x="13248" y="92479"/>
                    <a:pt x="13121" y="92860"/>
                    <a:pt x="12994" y="93240"/>
                  </a:cubicBezTo>
                  <a:cubicBezTo>
                    <a:pt x="12804" y="94000"/>
                    <a:pt x="12551" y="94761"/>
                    <a:pt x="12360" y="95395"/>
                  </a:cubicBezTo>
                  <a:cubicBezTo>
                    <a:pt x="11536" y="98184"/>
                    <a:pt x="10776" y="100339"/>
                    <a:pt x="10205" y="101860"/>
                  </a:cubicBezTo>
                  <a:cubicBezTo>
                    <a:pt x="9698" y="103318"/>
                    <a:pt x="9445" y="104079"/>
                    <a:pt x="9445" y="104079"/>
                  </a:cubicBezTo>
                  <a:lnTo>
                    <a:pt x="9698" y="104205"/>
                  </a:lnTo>
                  <a:cubicBezTo>
                    <a:pt x="9698" y="104205"/>
                    <a:pt x="10079" y="103445"/>
                    <a:pt x="10776" y="102050"/>
                  </a:cubicBezTo>
                  <a:cubicBezTo>
                    <a:pt x="11473" y="100656"/>
                    <a:pt x="12424" y="98564"/>
                    <a:pt x="13565" y="95839"/>
                  </a:cubicBezTo>
                  <a:cubicBezTo>
                    <a:pt x="13818" y="95141"/>
                    <a:pt x="14135" y="94444"/>
                    <a:pt x="14389" y="93620"/>
                  </a:cubicBezTo>
                  <a:cubicBezTo>
                    <a:pt x="14515" y="93240"/>
                    <a:pt x="14706" y="92860"/>
                    <a:pt x="14832" y="92479"/>
                  </a:cubicBezTo>
                  <a:cubicBezTo>
                    <a:pt x="14959" y="92036"/>
                    <a:pt x="15086" y="91655"/>
                    <a:pt x="15213" y="91212"/>
                  </a:cubicBezTo>
                  <a:cubicBezTo>
                    <a:pt x="15466" y="90388"/>
                    <a:pt x="15783" y="89500"/>
                    <a:pt x="16037" y="88613"/>
                  </a:cubicBezTo>
                  <a:cubicBezTo>
                    <a:pt x="16290" y="87599"/>
                    <a:pt x="16544" y="86711"/>
                    <a:pt x="16797" y="85697"/>
                  </a:cubicBezTo>
                  <a:cubicBezTo>
                    <a:pt x="17051" y="84683"/>
                    <a:pt x="17304" y="83669"/>
                    <a:pt x="17558" y="82591"/>
                  </a:cubicBezTo>
                  <a:cubicBezTo>
                    <a:pt x="17748" y="81514"/>
                    <a:pt x="17938" y="80436"/>
                    <a:pt x="18192" y="79295"/>
                  </a:cubicBezTo>
                  <a:cubicBezTo>
                    <a:pt x="18635" y="77013"/>
                    <a:pt x="18952" y="74605"/>
                    <a:pt x="19333" y="72069"/>
                  </a:cubicBezTo>
                  <a:cubicBezTo>
                    <a:pt x="19523" y="70802"/>
                    <a:pt x="19586" y="69534"/>
                    <a:pt x="19713" y="68203"/>
                  </a:cubicBezTo>
                  <a:cubicBezTo>
                    <a:pt x="19713" y="67569"/>
                    <a:pt x="19776" y="66935"/>
                    <a:pt x="19840" y="66238"/>
                  </a:cubicBezTo>
                  <a:cubicBezTo>
                    <a:pt x="19903" y="65921"/>
                    <a:pt x="19903" y="65604"/>
                    <a:pt x="19903" y="65287"/>
                  </a:cubicBezTo>
                  <a:cubicBezTo>
                    <a:pt x="19967" y="65097"/>
                    <a:pt x="19967" y="64970"/>
                    <a:pt x="19967" y="64717"/>
                  </a:cubicBezTo>
                  <a:lnTo>
                    <a:pt x="19967" y="64210"/>
                  </a:lnTo>
                  <a:cubicBezTo>
                    <a:pt x="19967" y="62815"/>
                    <a:pt x="20030" y="61421"/>
                    <a:pt x="20030" y="60026"/>
                  </a:cubicBezTo>
                  <a:cubicBezTo>
                    <a:pt x="19967" y="58568"/>
                    <a:pt x="19967" y="57174"/>
                    <a:pt x="19903" y="55653"/>
                  </a:cubicBezTo>
                  <a:cubicBezTo>
                    <a:pt x="19840" y="54195"/>
                    <a:pt x="19650" y="52737"/>
                    <a:pt x="19523" y="51279"/>
                  </a:cubicBezTo>
                  <a:cubicBezTo>
                    <a:pt x="19459" y="50519"/>
                    <a:pt x="19333" y="49758"/>
                    <a:pt x="19206" y="48997"/>
                  </a:cubicBezTo>
                  <a:cubicBezTo>
                    <a:pt x="19143" y="48237"/>
                    <a:pt x="19016" y="47539"/>
                    <a:pt x="18889" y="46779"/>
                  </a:cubicBezTo>
                  <a:cubicBezTo>
                    <a:pt x="18877" y="46682"/>
                    <a:pt x="18864" y="46584"/>
                    <a:pt x="18850" y="46487"/>
                  </a:cubicBezTo>
                  <a:lnTo>
                    <a:pt x="18850" y="46487"/>
                  </a:lnTo>
                  <a:cubicBezTo>
                    <a:pt x="19385" y="47028"/>
                    <a:pt x="19869" y="47566"/>
                    <a:pt x="20410" y="48047"/>
                  </a:cubicBezTo>
                  <a:cubicBezTo>
                    <a:pt x="21044" y="48680"/>
                    <a:pt x="21615" y="49187"/>
                    <a:pt x="22312" y="49695"/>
                  </a:cubicBezTo>
                  <a:cubicBezTo>
                    <a:pt x="23009" y="50138"/>
                    <a:pt x="23706" y="50582"/>
                    <a:pt x="24467" y="50962"/>
                  </a:cubicBezTo>
                  <a:cubicBezTo>
                    <a:pt x="25227" y="51279"/>
                    <a:pt x="25988" y="51596"/>
                    <a:pt x="26875" y="51723"/>
                  </a:cubicBezTo>
                  <a:cubicBezTo>
                    <a:pt x="27354" y="51833"/>
                    <a:pt x="27876" y="51901"/>
                    <a:pt x="28403" y="51901"/>
                  </a:cubicBezTo>
                  <a:cubicBezTo>
                    <a:pt x="28783" y="51901"/>
                    <a:pt x="29166" y="51866"/>
                    <a:pt x="29538" y="51786"/>
                  </a:cubicBezTo>
                  <a:cubicBezTo>
                    <a:pt x="29981" y="51723"/>
                    <a:pt x="30425" y="51533"/>
                    <a:pt x="30869" y="51343"/>
                  </a:cubicBezTo>
                  <a:cubicBezTo>
                    <a:pt x="31312" y="51152"/>
                    <a:pt x="31693" y="50962"/>
                    <a:pt x="32073" y="50645"/>
                  </a:cubicBezTo>
                  <a:cubicBezTo>
                    <a:pt x="32263" y="50455"/>
                    <a:pt x="32517" y="50328"/>
                    <a:pt x="32643" y="50202"/>
                  </a:cubicBezTo>
                  <a:lnTo>
                    <a:pt x="33024" y="49758"/>
                  </a:lnTo>
                  <a:lnTo>
                    <a:pt x="33151" y="49695"/>
                  </a:lnTo>
                  <a:lnTo>
                    <a:pt x="33151" y="49631"/>
                  </a:lnTo>
                  <a:cubicBezTo>
                    <a:pt x="33151" y="49631"/>
                    <a:pt x="33243" y="49539"/>
                    <a:pt x="33277" y="49504"/>
                  </a:cubicBezTo>
                  <a:lnTo>
                    <a:pt x="33467" y="49251"/>
                  </a:lnTo>
                  <a:lnTo>
                    <a:pt x="33848" y="48744"/>
                  </a:lnTo>
                  <a:cubicBezTo>
                    <a:pt x="34101" y="48363"/>
                    <a:pt x="34291" y="47983"/>
                    <a:pt x="34482" y="47666"/>
                  </a:cubicBezTo>
                  <a:cubicBezTo>
                    <a:pt x="34672" y="47286"/>
                    <a:pt x="34862" y="46906"/>
                    <a:pt x="34989" y="46525"/>
                  </a:cubicBezTo>
                  <a:cubicBezTo>
                    <a:pt x="35559" y="45004"/>
                    <a:pt x="35749" y="43483"/>
                    <a:pt x="35876" y="41962"/>
                  </a:cubicBezTo>
                  <a:cubicBezTo>
                    <a:pt x="35939" y="40504"/>
                    <a:pt x="35876" y="39046"/>
                    <a:pt x="35749" y="37651"/>
                  </a:cubicBezTo>
                  <a:cubicBezTo>
                    <a:pt x="35686" y="36257"/>
                    <a:pt x="35496" y="34926"/>
                    <a:pt x="35306" y="33658"/>
                  </a:cubicBezTo>
                  <a:cubicBezTo>
                    <a:pt x="35052" y="32327"/>
                    <a:pt x="34862" y="30996"/>
                    <a:pt x="34545" y="29728"/>
                  </a:cubicBezTo>
                  <a:cubicBezTo>
                    <a:pt x="33911" y="27256"/>
                    <a:pt x="33087" y="24911"/>
                    <a:pt x="32263" y="22756"/>
                  </a:cubicBezTo>
                  <a:cubicBezTo>
                    <a:pt x="31376" y="20601"/>
                    <a:pt x="30425" y="18636"/>
                    <a:pt x="29411" y="16798"/>
                  </a:cubicBezTo>
                  <a:cubicBezTo>
                    <a:pt x="27509" y="13122"/>
                    <a:pt x="25608" y="10079"/>
                    <a:pt x="24023" y="7670"/>
                  </a:cubicBezTo>
                  <a:cubicBezTo>
                    <a:pt x="22439" y="5198"/>
                    <a:pt x="21107" y="3297"/>
                    <a:pt x="20283" y="1966"/>
                  </a:cubicBezTo>
                  <a:cubicBezTo>
                    <a:pt x="19396" y="698"/>
                    <a:pt x="18889" y="1"/>
                    <a:pt x="18889" y="1"/>
                  </a:cubicBezTo>
                  <a:close/>
                </a:path>
              </a:pathLst>
            </a:custGeom>
            <a:solidFill>
              <a:srgbClr val="E8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193;p63">
              <a:extLst>
                <a:ext uri="{FF2B5EF4-FFF2-40B4-BE49-F238E27FC236}">
                  <a16:creationId xmlns:a16="http://schemas.microsoft.com/office/drawing/2014/main" id="{0601899D-9E81-4811-8BCA-B995807672F0}"/>
                </a:ext>
              </a:extLst>
            </p:cNvPr>
            <p:cNvSpPr/>
            <p:nvPr/>
          </p:nvSpPr>
          <p:spPr>
            <a:xfrm>
              <a:off x="3716500" y="975750"/>
              <a:ext cx="573650" cy="393800"/>
            </a:xfrm>
            <a:custGeom>
              <a:avLst/>
              <a:gdLst/>
              <a:ahLst/>
              <a:cxnLst/>
              <a:rect l="l" t="t" r="r" b="b"/>
              <a:pathLst>
                <a:path w="22946" h="15752" extrusionOk="0">
                  <a:moveTo>
                    <a:pt x="6109" y="3314"/>
                  </a:moveTo>
                  <a:cubicBezTo>
                    <a:pt x="6687" y="3723"/>
                    <a:pt x="7233" y="4224"/>
                    <a:pt x="7733" y="4786"/>
                  </a:cubicBezTo>
                  <a:cubicBezTo>
                    <a:pt x="8811" y="5864"/>
                    <a:pt x="9762" y="7322"/>
                    <a:pt x="10586" y="8843"/>
                  </a:cubicBezTo>
                  <a:cubicBezTo>
                    <a:pt x="11029" y="9603"/>
                    <a:pt x="11346" y="10364"/>
                    <a:pt x="11410" y="11125"/>
                  </a:cubicBezTo>
                  <a:cubicBezTo>
                    <a:pt x="11473" y="11315"/>
                    <a:pt x="11473" y="11505"/>
                    <a:pt x="11473" y="11632"/>
                  </a:cubicBezTo>
                  <a:cubicBezTo>
                    <a:pt x="11469" y="11639"/>
                    <a:pt x="11466" y="11646"/>
                    <a:pt x="11462" y="11653"/>
                  </a:cubicBezTo>
                  <a:lnTo>
                    <a:pt x="11462" y="11653"/>
                  </a:lnTo>
                  <a:cubicBezTo>
                    <a:pt x="11447" y="11648"/>
                    <a:pt x="11429" y="11641"/>
                    <a:pt x="11410" y="11632"/>
                  </a:cubicBezTo>
                  <a:cubicBezTo>
                    <a:pt x="11283" y="11568"/>
                    <a:pt x="11093" y="11505"/>
                    <a:pt x="10902" y="11378"/>
                  </a:cubicBezTo>
                  <a:cubicBezTo>
                    <a:pt x="10586" y="11188"/>
                    <a:pt x="10332" y="10871"/>
                    <a:pt x="10015" y="10554"/>
                  </a:cubicBezTo>
                  <a:cubicBezTo>
                    <a:pt x="9698" y="10237"/>
                    <a:pt x="9445" y="9857"/>
                    <a:pt x="9128" y="9477"/>
                  </a:cubicBezTo>
                  <a:cubicBezTo>
                    <a:pt x="8621" y="8716"/>
                    <a:pt x="8114" y="7892"/>
                    <a:pt x="7670" y="7068"/>
                  </a:cubicBezTo>
                  <a:cubicBezTo>
                    <a:pt x="7226" y="6244"/>
                    <a:pt x="6782" y="5357"/>
                    <a:pt x="6466" y="4469"/>
                  </a:cubicBezTo>
                  <a:cubicBezTo>
                    <a:pt x="6328" y="4084"/>
                    <a:pt x="6202" y="3699"/>
                    <a:pt x="6109" y="3314"/>
                  </a:cubicBezTo>
                  <a:close/>
                  <a:moveTo>
                    <a:pt x="7281" y="1"/>
                  </a:moveTo>
                  <a:cubicBezTo>
                    <a:pt x="6906" y="1"/>
                    <a:pt x="6527" y="79"/>
                    <a:pt x="6212" y="349"/>
                  </a:cubicBezTo>
                  <a:cubicBezTo>
                    <a:pt x="5836" y="584"/>
                    <a:pt x="5669" y="959"/>
                    <a:pt x="5582" y="1344"/>
                  </a:cubicBezTo>
                  <a:lnTo>
                    <a:pt x="5582" y="1344"/>
                  </a:lnTo>
                  <a:cubicBezTo>
                    <a:pt x="5262" y="1224"/>
                    <a:pt x="4939" y="1124"/>
                    <a:pt x="4627" y="1046"/>
                  </a:cubicBezTo>
                  <a:cubicBezTo>
                    <a:pt x="4247" y="983"/>
                    <a:pt x="3867" y="920"/>
                    <a:pt x="3486" y="856"/>
                  </a:cubicBezTo>
                  <a:cubicBezTo>
                    <a:pt x="3170" y="793"/>
                    <a:pt x="2789" y="793"/>
                    <a:pt x="2409" y="793"/>
                  </a:cubicBezTo>
                  <a:cubicBezTo>
                    <a:pt x="2029" y="793"/>
                    <a:pt x="1648" y="856"/>
                    <a:pt x="1268" y="1046"/>
                  </a:cubicBezTo>
                  <a:cubicBezTo>
                    <a:pt x="888" y="1173"/>
                    <a:pt x="507" y="1490"/>
                    <a:pt x="317" y="1870"/>
                  </a:cubicBezTo>
                  <a:cubicBezTo>
                    <a:pt x="127" y="2187"/>
                    <a:pt x="64" y="2504"/>
                    <a:pt x="64" y="2821"/>
                  </a:cubicBezTo>
                  <a:lnTo>
                    <a:pt x="0" y="3075"/>
                  </a:lnTo>
                  <a:lnTo>
                    <a:pt x="0" y="3138"/>
                  </a:lnTo>
                  <a:lnTo>
                    <a:pt x="0" y="3202"/>
                  </a:lnTo>
                  <a:lnTo>
                    <a:pt x="0" y="3328"/>
                  </a:lnTo>
                  <a:cubicBezTo>
                    <a:pt x="64" y="3455"/>
                    <a:pt x="64" y="3582"/>
                    <a:pt x="64" y="3709"/>
                  </a:cubicBezTo>
                  <a:cubicBezTo>
                    <a:pt x="127" y="4279"/>
                    <a:pt x="317" y="4786"/>
                    <a:pt x="507" y="5166"/>
                  </a:cubicBezTo>
                  <a:cubicBezTo>
                    <a:pt x="824" y="5990"/>
                    <a:pt x="1205" y="6561"/>
                    <a:pt x="1522" y="6941"/>
                  </a:cubicBezTo>
                  <a:cubicBezTo>
                    <a:pt x="1648" y="7068"/>
                    <a:pt x="1775" y="7258"/>
                    <a:pt x="1838" y="7322"/>
                  </a:cubicBezTo>
                  <a:cubicBezTo>
                    <a:pt x="1902" y="7385"/>
                    <a:pt x="1965" y="7448"/>
                    <a:pt x="1965" y="7448"/>
                  </a:cubicBezTo>
                  <a:lnTo>
                    <a:pt x="2092" y="7385"/>
                  </a:lnTo>
                  <a:cubicBezTo>
                    <a:pt x="2092" y="7385"/>
                    <a:pt x="2029" y="7322"/>
                    <a:pt x="1965" y="7195"/>
                  </a:cubicBezTo>
                  <a:cubicBezTo>
                    <a:pt x="1902" y="7131"/>
                    <a:pt x="1838" y="6941"/>
                    <a:pt x="1775" y="6751"/>
                  </a:cubicBezTo>
                  <a:cubicBezTo>
                    <a:pt x="1522" y="6371"/>
                    <a:pt x="1268" y="5737"/>
                    <a:pt x="1078" y="4976"/>
                  </a:cubicBezTo>
                  <a:cubicBezTo>
                    <a:pt x="951" y="4596"/>
                    <a:pt x="888" y="4089"/>
                    <a:pt x="888" y="3709"/>
                  </a:cubicBezTo>
                  <a:cubicBezTo>
                    <a:pt x="888" y="3582"/>
                    <a:pt x="888" y="3455"/>
                    <a:pt x="888" y="3328"/>
                  </a:cubicBezTo>
                  <a:lnTo>
                    <a:pt x="888" y="3202"/>
                  </a:lnTo>
                  <a:lnTo>
                    <a:pt x="888" y="3138"/>
                  </a:lnTo>
                  <a:lnTo>
                    <a:pt x="951" y="3011"/>
                  </a:lnTo>
                  <a:cubicBezTo>
                    <a:pt x="1014" y="2758"/>
                    <a:pt x="1078" y="2568"/>
                    <a:pt x="1205" y="2378"/>
                  </a:cubicBezTo>
                  <a:cubicBezTo>
                    <a:pt x="1376" y="2120"/>
                    <a:pt x="1768" y="2017"/>
                    <a:pt x="2256" y="2017"/>
                  </a:cubicBezTo>
                  <a:cubicBezTo>
                    <a:pt x="2849" y="2017"/>
                    <a:pt x="3586" y="2169"/>
                    <a:pt x="4247" y="2378"/>
                  </a:cubicBezTo>
                  <a:cubicBezTo>
                    <a:pt x="4691" y="2511"/>
                    <a:pt x="5127" y="2706"/>
                    <a:pt x="5550" y="2953"/>
                  </a:cubicBezTo>
                  <a:lnTo>
                    <a:pt x="5550" y="2953"/>
                  </a:lnTo>
                  <a:cubicBezTo>
                    <a:pt x="5616" y="3531"/>
                    <a:pt x="5745" y="4095"/>
                    <a:pt x="5895" y="4659"/>
                  </a:cubicBezTo>
                  <a:cubicBezTo>
                    <a:pt x="6149" y="5610"/>
                    <a:pt x="6529" y="6498"/>
                    <a:pt x="6909" y="7448"/>
                  </a:cubicBezTo>
                  <a:cubicBezTo>
                    <a:pt x="7226" y="8336"/>
                    <a:pt x="7670" y="9223"/>
                    <a:pt x="8177" y="10110"/>
                  </a:cubicBezTo>
                  <a:cubicBezTo>
                    <a:pt x="8430" y="10491"/>
                    <a:pt x="8684" y="10934"/>
                    <a:pt x="9001" y="11378"/>
                  </a:cubicBezTo>
                  <a:cubicBezTo>
                    <a:pt x="9254" y="11758"/>
                    <a:pt x="9635" y="12202"/>
                    <a:pt x="10142" y="12519"/>
                  </a:cubicBezTo>
                  <a:cubicBezTo>
                    <a:pt x="10269" y="12646"/>
                    <a:pt x="10586" y="12836"/>
                    <a:pt x="10902" y="12963"/>
                  </a:cubicBezTo>
                  <a:cubicBezTo>
                    <a:pt x="11060" y="13002"/>
                    <a:pt x="11292" y="13091"/>
                    <a:pt x="11567" y="13091"/>
                  </a:cubicBezTo>
                  <a:cubicBezTo>
                    <a:pt x="11733" y="13091"/>
                    <a:pt x="11916" y="13058"/>
                    <a:pt x="12107" y="12963"/>
                  </a:cubicBezTo>
                  <a:cubicBezTo>
                    <a:pt x="12234" y="12899"/>
                    <a:pt x="12360" y="12836"/>
                    <a:pt x="12487" y="12709"/>
                  </a:cubicBezTo>
                  <a:cubicBezTo>
                    <a:pt x="12550" y="12646"/>
                    <a:pt x="12614" y="12519"/>
                    <a:pt x="12677" y="12456"/>
                  </a:cubicBezTo>
                  <a:cubicBezTo>
                    <a:pt x="12804" y="12266"/>
                    <a:pt x="12867" y="12075"/>
                    <a:pt x="12867" y="11885"/>
                  </a:cubicBezTo>
                  <a:cubicBezTo>
                    <a:pt x="12994" y="11568"/>
                    <a:pt x="12931" y="11251"/>
                    <a:pt x="12931" y="10998"/>
                  </a:cubicBezTo>
                  <a:cubicBezTo>
                    <a:pt x="12867" y="9857"/>
                    <a:pt x="12424" y="8906"/>
                    <a:pt x="12043" y="8082"/>
                  </a:cubicBezTo>
                  <a:cubicBezTo>
                    <a:pt x="11219" y="6434"/>
                    <a:pt x="10205" y="4850"/>
                    <a:pt x="8938" y="3645"/>
                  </a:cubicBezTo>
                  <a:cubicBezTo>
                    <a:pt x="8304" y="3011"/>
                    <a:pt x="7670" y="2441"/>
                    <a:pt x="6909" y="1997"/>
                  </a:cubicBezTo>
                  <a:cubicBezTo>
                    <a:pt x="6626" y="1817"/>
                    <a:pt x="6322" y="1658"/>
                    <a:pt x="6010" y="1520"/>
                  </a:cubicBezTo>
                  <a:lnTo>
                    <a:pt x="6010" y="1520"/>
                  </a:lnTo>
                  <a:cubicBezTo>
                    <a:pt x="6086" y="1182"/>
                    <a:pt x="6218" y="878"/>
                    <a:pt x="6466" y="730"/>
                  </a:cubicBezTo>
                  <a:cubicBezTo>
                    <a:pt x="6670" y="607"/>
                    <a:pt x="6928" y="537"/>
                    <a:pt x="7204" y="537"/>
                  </a:cubicBezTo>
                  <a:cubicBezTo>
                    <a:pt x="7355" y="537"/>
                    <a:pt x="7513" y="558"/>
                    <a:pt x="7670" y="603"/>
                  </a:cubicBezTo>
                  <a:cubicBezTo>
                    <a:pt x="8494" y="730"/>
                    <a:pt x="9318" y="1237"/>
                    <a:pt x="10078" y="1680"/>
                  </a:cubicBezTo>
                  <a:cubicBezTo>
                    <a:pt x="10839" y="2061"/>
                    <a:pt x="11536" y="2631"/>
                    <a:pt x="12234" y="3075"/>
                  </a:cubicBezTo>
                  <a:cubicBezTo>
                    <a:pt x="12614" y="3328"/>
                    <a:pt x="12867" y="3582"/>
                    <a:pt x="13184" y="3899"/>
                  </a:cubicBezTo>
                  <a:cubicBezTo>
                    <a:pt x="13501" y="4152"/>
                    <a:pt x="13818" y="4406"/>
                    <a:pt x="14135" y="4659"/>
                  </a:cubicBezTo>
                  <a:cubicBezTo>
                    <a:pt x="14706" y="5230"/>
                    <a:pt x="15213" y="5800"/>
                    <a:pt x="15783" y="6307"/>
                  </a:cubicBezTo>
                  <a:cubicBezTo>
                    <a:pt x="16290" y="6878"/>
                    <a:pt x="16734" y="7448"/>
                    <a:pt x="17241" y="8019"/>
                  </a:cubicBezTo>
                  <a:cubicBezTo>
                    <a:pt x="18065" y="9096"/>
                    <a:pt x="18889" y="10174"/>
                    <a:pt x="19586" y="11125"/>
                  </a:cubicBezTo>
                  <a:cubicBezTo>
                    <a:pt x="20220" y="12012"/>
                    <a:pt x="20790" y="12899"/>
                    <a:pt x="21298" y="13597"/>
                  </a:cubicBezTo>
                  <a:cubicBezTo>
                    <a:pt x="21805" y="14294"/>
                    <a:pt x="22185" y="14801"/>
                    <a:pt x="22438" y="15181"/>
                  </a:cubicBezTo>
                  <a:cubicBezTo>
                    <a:pt x="22692" y="15562"/>
                    <a:pt x="22819" y="15752"/>
                    <a:pt x="22819" y="15752"/>
                  </a:cubicBezTo>
                  <a:lnTo>
                    <a:pt x="22946" y="15688"/>
                  </a:lnTo>
                  <a:cubicBezTo>
                    <a:pt x="22946" y="15688"/>
                    <a:pt x="22882" y="15435"/>
                    <a:pt x="22692" y="15054"/>
                  </a:cubicBezTo>
                  <a:cubicBezTo>
                    <a:pt x="22502" y="14611"/>
                    <a:pt x="22248" y="14040"/>
                    <a:pt x="21868" y="13216"/>
                  </a:cubicBezTo>
                  <a:cubicBezTo>
                    <a:pt x="21678" y="12836"/>
                    <a:pt x="21488" y="12456"/>
                    <a:pt x="21234" y="12012"/>
                  </a:cubicBezTo>
                  <a:cubicBezTo>
                    <a:pt x="20981" y="11505"/>
                    <a:pt x="20727" y="11061"/>
                    <a:pt x="20410" y="10554"/>
                  </a:cubicBezTo>
                  <a:cubicBezTo>
                    <a:pt x="19840" y="9477"/>
                    <a:pt x="19079" y="8399"/>
                    <a:pt x="18255" y="7195"/>
                  </a:cubicBezTo>
                  <a:cubicBezTo>
                    <a:pt x="17811" y="6624"/>
                    <a:pt x="17304" y="5990"/>
                    <a:pt x="16797" y="5420"/>
                  </a:cubicBezTo>
                  <a:cubicBezTo>
                    <a:pt x="16227" y="4850"/>
                    <a:pt x="15656" y="4216"/>
                    <a:pt x="15022" y="3645"/>
                  </a:cubicBezTo>
                  <a:cubicBezTo>
                    <a:pt x="13691" y="2568"/>
                    <a:pt x="12170" y="1617"/>
                    <a:pt x="10459" y="920"/>
                  </a:cubicBezTo>
                  <a:cubicBezTo>
                    <a:pt x="9571" y="539"/>
                    <a:pt x="8747" y="159"/>
                    <a:pt x="7733" y="32"/>
                  </a:cubicBezTo>
                  <a:cubicBezTo>
                    <a:pt x="7586" y="14"/>
                    <a:pt x="7434" y="1"/>
                    <a:pt x="7281" y="1"/>
                  </a:cubicBezTo>
                  <a:close/>
                </a:path>
              </a:pathLst>
            </a:custGeom>
            <a:solidFill>
              <a:srgbClr val="E8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194;p63">
              <a:extLst>
                <a:ext uri="{FF2B5EF4-FFF2-40B4-BE49-F238E27FC236}">
                  <a16:creationId xmlns:a16="http://schemas.microsoft.com/office/drawing/2014/main" id="{3EE3192C-8B28-43C8-B9A3-32D73CD8A9B5}"/>
                </a:ext>
              </a:extLst>
            </p:cNvPr>
            <p:cNvSpPr/>
            <p:nvPr/>
          </p:nvSpPr>
          <p:spPr>
            <a:xfrm>
              <a:off x="4305975" y="504275"/>
              <a:ext cx="1592550" cy="3268925"/>
            </a:xfrm>
            <a:custGeom>
              <a:avLst/>
              <a:gdLst/>
              <a:ahLst/>
              <a:cxnLst/>
              <a:rect l="l" t="t" r="r" b="b"/>
              <a:pathLst>
                <a:path w="63702" h="130757" extrusionOk="0">
                  <a:moveTo>
                    <a:pt x="13375" y="1"/>
                  </a:moveTo>
                  <a:cubicBezTo>
                    <a:pt x="13269" y="1"/>
                    <a:pt x="13163" y="1"/>
                    <a:pt x="13058" y="3"/>
                  </a:cubicBezTo>
                  <a:cubicBezTo>
                    <a:pt x="41074" y="4186"/>
                    <a:pt x="54004" y="34928"/>
                    <a:pt x="55969" y="50013"/>
                  </a:cubicBezTo>
                  <a:cubicBezTo>
                    <a:pt x="57026" y="58167"/>
                    <a:pt x="53436" y="60321"/>
                    <a:pt x="49353" y="60321"/>
                  </a:cubicBezTo>
                  <a:cubicBezTo>
                    <a:pt x="44865" y="60321"/>
                    <a:pt x="39782" y="57719"/>
                    <a:pt x="39616" y="57619"/>
                  </a:cubicBezTo>
                  <a:lnTo>
                    <a:pt x="39616" y="57619"/>
                  </a:lnTo>
                  <a:cubicBezTo>
                    <a:pt x="52673" y="78283"/>
                    <a:pt x="46334" y="87347"/>
                    <a:pt x="46334" y="87347"/>
                  </a:cubicBezTo>
                  <a:cubicBezTo>
                    <a:pt x="41393" y="83795"/>
                    <a:pt x="37646" y="82343"/>
                    <a:pt x="34853" y="82343"/>
                  </a:cubicBezTo>
                  <a:cubicBezTo>
                    <a:pt x="25284" y="82343"/>
                    <a:pt x="26905" y="99379"/>
                    <a:pt x="30045" y="107376"/>
                  </a:cubicBezTo>
                  <a:cubicBezTo>
                    <a:pt x="32521" y="113782"/>
                    <a:pt x="31414" y="114681"/>
                    <a:pt x="28464" y="114681"/>
                  </a:cubicBezTo>
                  <a:cubicBezTo>
                    <a:pt x="27313" y="114681"/>
                    <a:pt x="25881" y="114544"/>
                    <a:pt x="24271" y="114544"/>
                  </a:cubicBezTo>
                  <a:cubicBezTo>
                    <a:pt x="23352" y="114544"/>
                    <a:pt x="22376" y="114589"/>
                    <a:pt x="21361" y="114729"/>
                  </a:cubicBezTo>
                  <a:cubicBezTo>
                    <a:pt x="13945" y="115743"/>
                    <a:pt x="22819" y="125314"/>
                    <a:pt x="22819" y="125314"/>
                  </a:cubicBezTo>
                  <a:cubicBezTo>
                    <a:pt x="5642" y="121258"/>
                    <a:pt x="1331" y="106743"/>
                    <a:pt x="1331" y="106743"/>
                  </a:cubicBezTo>
                  <a:lnTo>
                    <a:pt x="0" y="108137"/>
                  </a:lnTo>
                  <a:cubicBezTo>
                    <a:pt x="761" y="108644"/>
                    <a:pt x="1141" y="108961"/>
                    <a:pt x="1141" y="108961"/>
                  </a:cubicBezTo>
                  <a:lnTo>
                    <a:pt x="5705" y="121448"/>
                  </a:lnTo>
                  <a:cubicBezTo>
                    <a:pt x="5705" y="121448"/>
                    <a:pt x="17704" y="130756"/>
                    <a:pt x="29034" y="130756"/>
                  </a:cubicBezTo>
                  <a:cubicBezTo>
                    <a:pt x="32663" y="130756"/>
                    <a:pt x="36223" y="129801"/>
                    <a:pt x="39299" y="127279"/>
                  </a:cubicBezTo>
                  <a:lnTo>
                    <a:pt x="39299" y="127279"/>
                  </a:lnTo>
                  <a:cubicBezTo>
                    <a:pt x="39299" y="127279"/>
                    <a:pt x="38312" y="127387"/>
                    <a:pt x="36907" y="127387"/>
                  </a:cubicBezTo>
                  <a:cubicBezTo>
                    <a:pt x="34143" y="127387"/>
                    <a:pt x="29760" y="126969"/>
                    <a:pt x="28080" y="124490"/>
                  </a:cubicBezTo>
                  <a:cubicBezTo>
                    <a:pt x="25608" y="120814"/>
                    <a:pt x="40820" y="122145"/>
                    <a:pt x="43672" y="119610"/>
                  </a:cubicBezTo>
                  <a:cubicBezTo>
                    <a:pt x="46525" y="117011"/>
                    <a:pt x="33404" y="108581"/>
                    <a:pt x="34355" y="103447"/>
                  </a:cubicBezTo>
                  <a:cubicBezTo>
                    <a:pt x="34881" y="100817"/>
                    <a:pt x="36531" y="99313"/>
                    <a:pt x="38688" y="99313"/>
                  </a:cubicBezTo>
                  <a:cubicBezTo>
                    <a:pt x="40690" y="99313"/>
                    <a:pt x="43130" y="100610"/>
                    <a:pt x="45510" y="103510"/>
                  </a:cubicBezTo>
                  <a:cubicBezTo>
                    <a:pt x="48032" y="106654"/>
                    <a:pt x="50114" y="108309"/>
                    <a:pt x="51886" y="108309"/>
                  </a:cubicBezTo>
                  <a:cubicBezTo>
                    <a:pt x="53545" y="108309"/>
                    <a:pt x="54934" y="106860"/>
                    <a:pt x="56159" y="103827"/>
                  </a:cubicBezTo>
                  <a:cubicBezTo>
                    <a:pt x="58694" y="97615"/>
                    <a:pt x="55525" y="72198"/>
                    <a:pt x="52039" y="67761"/>
                  </a:cubicBezTo>
                  <a:lnTo>
                    <a:pt x="52039" y="67761"/>
                  </a:lnTo>
                  <a:cubicBezTo>
                    <a:pt x="52304" y="68071"/>
                    <a:pt x="54422" y="70541"/>
                    <a:pt x="56862" y="70541"/>
                  </a:cubicBezTo>
                  <a:cubicBezTo>
                    <a:pt x="57918" y="70541"/>
                    <a:pt x="59035" y="70078"/>
                    <a:pt x="60089" y="68775"/>
                  </a:cubicBezTo>
                  <a:cubicBezTo>
                    <a:pt x="63702" y="64211"/>
                    <a:pt x="61357" y="39111"/>
                    <a:pt x="52863" y="25357"/>
                  </a:cubicBezTo>
                  <a:cubicBezTo>
                    <a:pt x="45061" y="12772"/>
                    <a:pt x="27764" y="1"/>
                    <a:pt x="13375" y="1"/>
                  </a:cubicBezTo>
                  <a:close/>
                </a:path>
              </a:pathLst>
            </a:custGeom>
            <a:solidFill>
              <a:srgbClr val="E8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195;p63">
              <a:extLst>
                <a:ext uri="{FF2B5EF4-FFF2-40B4-BE49-F238E27FC236}">
                  <a16:creationId xmlns:a16="http://schemas.microsoft.com/office/drawing/2014/main" id="{B94905DE-832A-46DD-A730-236F545A208D}"/>
                </a:ext>
              </a:extLst>
            </p:cNvPr>
            <p:cNvSpPr/>
            <p:nvPr/>
          </p:nvSpPr>
          <p:spPr>
            <a:xfrm>
              <a:off x="1381825" y="2207075"/>
              <a:ext cx="1531300" cy="1372225"/>
            </a:xfrm>
            <a:custGeom>
              <a:avLst/>
              <a:gdLst/>
              <a:ahLst/>
              <a:cxnLst/>
              <a:rect l="l" t="t" r="r" b="b"/>
              <a:pathLst>
                <a:path w="61252" h="54889" extrusionOk="0">
                  <a:moveTo>
                    <a:pt x="12330" y="1"/>
                  </a:moveTo>
                  <a:cubicBezTo>
                    <a:pt x="11138" y="1"/>
                    <a:pt x="10034" y="1075"/>
                    <a:pt x="9023" y="3642"/>
                  </a:cubicBezTo>
                  <a:cubicBezTo>
                    <a:pt x="2240" y="20629"/>
                    <a:pt x="14600" y="32292"/>
                    <a:pt x="14600" y="32292"/>
                  </a:cubicBezTo>
                  <a:cubicBezTo>
                    <a:pt x="14600" y="32292"/>
                    <a:pt x="9768" y="30825"/>
                    <a:pt x="5799" y="30825"/>
                  </a:cubicBezTo>
                  <a:cubicBezTo>
                    <a:pt x="2624" y="30825"/>
                    <a:pt x="1" y="31764"/>
                    <a:pt x="846" y="35144"/>
                  </a:cubicBezTo>
                  <a:cubicBezTo>
                    <a:pt x="2811" y="42751"/>
                    <a:pt x="20115" y="46807"/>
                    <a:pt x="20115" y="46807"/>
                  </a:cubicBezTo>
                  <a:cubicBezTo>
                    <a:pt x="20115" y="46807"/>
                    <a:pt x="10987" y="51498"/>
                    <a:pt x="16248" y="54223"/>
                  </a:cubicBezTo>
                  <a:cubicBezTo>
                    <a:pt x="17146" y="54694"/>
                    <a:pt x="18440" y="54889"/>
                    <a:pt x="19968" y="54889"/>
                  </a:cubicBezTo>
                  <a:cubicBezTo>
                    <a:pt x="27286" y="54889"/>
                    <a:pt x="39954" y="50420"/>
                    <a:pt x="39954" y="50420"/>
                  </a:cubicBezTo>
                  <a:lnTo>
                    <a:pt x="44391" y="51624"/>
                  </a:lnTo>
                  <a:lnTo>
                    <a:pt x="52061" y="48202"/>
                  </a:lnTo>
                  <a:lnTo>
                    <a:pt x="61251" y="39455"/>
                  </a:lnTo>
                  <a:lnTo>
                    <a:pt x="56624" y="27158"/>
                  </a:lnTo>
                  <a:cubicBezTo>
                    <a:pt x="56624" y="27158"/>
                    <a:pt x="55660" y="23795"/>
                    <a:pt x="51003" y="23795"/>
                  </a:cubicBezTo>
                  <a:cubicBezTo>
                    <a:pt x="48599" y="23795"/>
                    <a:pt x="45210" y="24692"/>
                    <a:pt x="40461" y="27411"/>
                  </a:cubicBezTo>
                  <a:cubicBezTo>
                    <a:pt x="39392" y="28024"/>
                    <a:pt x="38342" y="28302"/>
                    <a:pt x="37311" y="28302"/>
                  </a:cubicBezTo>
                  <a:cubicBezTo>
                    <a:pt x="26914" y="28302"/>
                    <a:pt x="18451" y="1"/>
                    <a:pt x="123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196;p63">
              <a:extLst>
                <a:ext uri="{FF2B5EF4-FFF2-40B4-BE49-F238E27FC236}">
                  <a16:creationId xmlns:a16="http://schemas.microsoft.com/office/drawing/2014/main" id="{F5CA2BE9-9B8F-4074-B6E3-D3B3656BD9A3}"/>
                </a:ext>
              </a:extLst>
            </p:cNvPr>
            <p:cNvSpPr/>
            <p:nvPr/>
          </p:nvSpPr>
          <p:spPr>
            <a:xfrm>
              <a:off x="1381825" y="2437575"/>
              <a:ext cx="930725" cy="1141950"/>
            </a:xfrm>
            <a:custGeom>
              <a:avLst/>
              <a:gdLst/>
              <a:ahLst/>
              <a:cxnLst/>
              <a:rect l="l" t="t" r="r" b="b"/>
              <a:pathLst>
                <a:path w="37229" h="45678" extrusionOk="0">
                  <a:moveTo>
                    <a:pt x="7375" y="0"/>
                  </a:moveTo>
                  <a:lnTo>
                    <a:pt x="7375" y="0"/>
                  </a:lnTo>
                  <a:cubicBezTo>
                    <a:pt x="4839" y="13945"/>
                    <a:pt x="14600" y="23072"/>
                    <a:pt x="14600" y="23072"/>
                  </a:cubicBezTo>
                  <a:cubicBezTo>
                    <a:pt x="14600" y="23072"/>
                    <a:pt x="9768" y="21605"/>
                    <a:pt x="5799" y="21605"/>
                  </a:cubicBezTo>
                  <a:cubicBezTo>
                    <a:pt x="2624" y="21605"/>
                    <a:pt x="1" y="22544"/>
                    <a:pt x="846" y="25924"/>
                  </a:cubicBezTo>
                  <a:cubicBezTo>
                    <a:pt x="2811" y="33531"/>
                    <a:pt x="20115" y="37587"/>
                    <a:pt x="20115" y="37587"/>
                  </a:cubicBezTo>
                  <a:cubicBezTo>
                    <a:pt x="20115" y="37587"/>
                    <a:pt x="10987" y="42278"/>
                    <a:pt x="16248" y="45003"/>
                  </a:cubicBezTo>
                  <a:cubicBezTo>
                    <a:pt x="17159" y="45480"/>
                    <a:pt x="18469" y="45677"/>
                    <a:pt x="20011" y="45677"/>
                  </a:cubicBezTo>
                  <a:cubicBezTo>
                    <a:pt x="25232" y="45677"/>
                    <a:pt x="33119" y="43423"/>
                    <a:pt x="37229" y="42151"/>
                  </a:cubicBezTo>
                  <a:lnTo>
                    <a:pt x="33362" y="41327"/>
                  </a:lnTo>
                  <a:cubicBezTo>
                    <a:pt x="33362" y="41327"/>
                    <a:pt x="27573" y="42779"/>
                    <a:pt x="23620" y="42779"/>
                  </a:cubicBezTo>
                  <a:cubicBezTo>
                    <a:pt x="20048" y="42779"/>
                    <a:pt x="17976" y="41593"/>
                    <a:pt x="23030" y="37080"/>
                  </a:cubicBezTo>
                  <a:cubicBezTo>
                    <a:pt x="23030" y="37080"/>
                    <a:pt x="9466" y="33214"/>
                    <a:pt x="5853" y="27319"/>
                  </a:cubicBezTo>
                  <a:cubicBezTo>
                    <a:pt x="4246" y="24696"/>
                    <a:pt x="6529" y="23968"/>
                    <a:pt x="9558" y="23968"/>
                  </a:cubicBezTo>
                  <a:cubicBezTo>
                    <a:pt x="13337" y="23968"/>
                    <a:pt x="18277" y="25100"/>
                    <a:pt x="18277" y="25100"/>
                  </a:cubicBezTo>
                  <a:cubicBezTo>
                    <a:pt x="18277" y="25100"/>
                    <a:pt x="8706" y="10839"/>
                    <a:pt x="7375" y="0"/>
                  </a:cubicBezTo>
                  <a:close/>
                </a:path>
              </a:pathLst>
            </a:custGeom>
            <a:solidFill>
              <a:srgbClr val="413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197;p63">
              <a:extLst>
                <a:ext uri="{FF2B5EF4-FFF2-40B4-BE49-F238E27FC236}">
                  <a16:creationId xmlns:a16="http://schemas.microsoft.com/office/drawing/2014/main" id="{E70BCE1D-1F81-4050-8C2C-610E2A2C840B}"/>
                </a:ext>
              </a:extLst>
            </p:cNvPr>
            <p:cNvSpPr/>
            <p:nvPr/>
          </p:nvSpPr>
          <p:spPr>
            <a:xfrm>
              <a:off x="4041350" y="1711775"/>
              <a:ext cx="1381800" cy="1502275"/>
            </a:xfrm>
            <a:custGeom>
              <a:avLst/>
              <a:gdLst/>
              <a:ahLst/>
              <a:cxnLst/>
              <a:rect l="l" t="t" r="r" b="b"/>
              <a:pathLst>
                <a:path w="55272" h="60091" extrusionOk="0">
                  <a:moveTo>
                    <a:pt x="39703" y="1"/>
                  </a:moveTo>
                  <a:cubicBezTo>
                    <a:pt x="39674" y="1"/>
                    <a:pt x="39645" y="1"/>
                    <a:pt x="39615" y="2"/>
                  </a:cubicBezTo>
                  <a:cubicBezTo>
                    <a:pt x="29854" y="255"/>
                    <a:pt x="22692" y="20602"/>
                    <a:pt x="16607" y="28208"/>
                  </a:cubicBezTo>
                  <a:cubicBezTo>
                    <a:pt x="11917" y="34119"/>
                    <a:pt x="4592" y="34797"/>
                    <a:pt x="1479" y="34797"/>
                  </a:cubicBezTo>
                  <a:cubicBezTo>
                    <a:pt x="553" y="34797"/>
                    <a:pt x="0" y="34737"/>
                    <a:pt x="0" y="34737"/>
                  </a:cubicBezTo>
                  <a:lnTo>
                    <a:pt x="0" y="34737"/>
                  </a:lnTo>
                  <a:lnTo>
                    <a:pt x="5198" y="60091"/>
                  </a:lnTo>
                  <a:cubicBezTo>
                    <a:pt x="5198" y="60091"/>
                    <a:pt x="12831" y="51185"/>
                    <a:pt x="18865" y="51185"/>
                  </a:cubicBezTo>
                  <a:cubicBezTo>
                    <a:pt x="19958" y="51185"/>
                    <a:pt x="20998" y="51477"/>
                    <a:pt x="21931" y="52167"/>
                  </a:cubicBezTo>
                  <a:cubicBezTo>
                    <a:pt x="22837" y="52837"/>
                    <a:pt x="24069" y="53128"/>
                    <a:pt x="25510" y="53128"/>
                  </a:cubicBezTo>
                  <a:cubicBezTo>
                    <a:pt x="33755" y="53128"/>
                    <a:pt x="48841" y="43611"/>
                    <a:pt x="48679" y="41075"/>
                  </a:cubicBezTo>
                  <a:cubicBezTo>
                    <a:pt x="48570" y="39791"/>
                    <a:pt x="47164" y="39425"/>
                    <a:pt x="45601" y="39425"/>
                  </a:cubicBezTo>
                  <a:cubicBezTo>
                    <a:pt x="43538" y="39425"/>
                    <a:pt x="41200" y="40061"/>
                    <a:pt x="41200" y="40061"/>
                  </a:cubicBezTo>
                  <a:cubicBezTo>
                    <a:pt x="41200" y="40061"/>
                    <a:pt x="55271" y="31821"/>
                    <a:pt x="53116" y="26750"/>
                  </a:cubicBezTo>
                  <a:cubicBezTo>
                    <a:pt x="52647" y="25660"/>
                    <a:pt x="51509" y="25234"/>
                    <a:pt x="50015" y="25234"/>
                  </a:cubicBezTo>
                  <a:cubicBezTo>
                    <a:pt x="44643" y="25234"/>
                    <a:pt x="34671" y="30743"/>
                    <a:pt x="34671" y="30743"/>
                  </a:cubicBezTo>
                  <a:cubicBezTo>
                    <a:pt x="43259" y="24808"/>
                    <a:pt x="47318" y="1"/>
                    <a:pt x="397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198;p63">
              <a:extLst>
                <a:ext uri="{FF2B5EF4-FFF2-40B4-BE49-F238E27FC236}">
                  <a16:creationId xmlns:a16="http://schemas.microsoft.com/office/drawing/2014/main" id="{1FD389F2-06D9-4030-A2F9-C471DD9A659F}"/>
                </a:ext>
              </a:extLst>
            </p:cNvPr>
            <p:cNvSpPr/>
            <p:nvPr/>
          </p:nvSpPr>
          <p:spPr>
            <a:xfrm>
              <a:off x="4588025" y="1751425"/>
              <a:ext cx="835125" cy="1288550"/>
            </a:xfrm>
            <a:custGeom>
              <a:avLst/>
              <a:gdLst/>
              <a:ahLst/>
              <a:cxnLst/>
              <a:rect l="l" t="t" r="r" b="b"/>
              <a:pathLst>
                <a:path w="33405" h="51542" extrusionOk="0">
                  <a:moveTo>
                    <a:pt x="20347" y="0"/>
                  </a:moveTo>
                  <a:cubicBezTo>
                    <a:pt x="21044" y="12360"/>
                    <a:pt x="6466" y="32644"/>
                    <a:pt x="6466" y="32644"/>
                  </a:cubicBezTo>
                  <a:cubicBezTo>
                    <a:pt x="6466" y="32644"/>
                    <a:pt x="17602" y="27285"/>
                    <a:pt x="22420" y="27285"/>
                  </a:cubicBezTo>
                  <a:cubicBezTo>
                    <a:pt x="23530" y="27285"/>
                    <a:pt x="24305" y="27570"/>
                    <a:pt x="24531" y="28270"/>
                  </a:cubicBezTo>
                  <a:cubicBezTo>
                    <a:pt x="25735" y="31946"/>
                    <a:pt x="8431" y="40820"/>
                    <a:pt x="8431" y="40820"/>
                  </a:cubicBezTo>
                  <a:cubicBezTo>
                    <a:pt x="8431" y="40820"/>
                    <a:pt x="12566" y="39792"/>
                    <a:pt x="15823" y="39792"/>
                  </a:cubicBezTo>
                  <a:cubicBezTo>
                    <a:pt x="18110" y="39792"/>
                    <a:pt x="19964" y="40299"/>
                    <a:pt x="19650" y="42025"/>
                  </a:cubicBezTo>
                  <a:cubicBezTo>
                    <a:pt x="19143" y="44750"/>
                    <a:pt x="7607" y="48426"/>
                    <a:pt x="1" y="50581"/>
                  </a:cubicBezTo>
                  <a:lnTo>
                    <a:pt x="64" y="50581"/>
                  </a:lnTo>
                  <a:cubicBezTo>
                    <a:pt x="970" y="51251"/>
                    <a:pt x="2202" y="51542"/>
                    <a:pt x="3643" y="51542"/>
                  </a:cubicBezTo>
                  <a:cubicBezTo>
                    <a:pt x="11888" y="51542"/>
                    <a:pt x="26974" y="42025"/>
                    <a:pt x="26812" y="39489"/>
                  </a:cubicBezTo>
                  <a:cubicBezTo>
                    <a:pt x="26701" y="38209"/>
                    <a:pt x="25295" y="37845"/>
                    <a:pt x="23731" y="37845"/>
                  </a:cubicBezTo>
                  <a:cubicBezTo>
                    <a:pt x="21732" y="37845"/>
                    <a:pt x="19475" y="38439"/>
                    <a:pt x="19333" y="38475"/>
                  </a:cubicBezTo>
                  <a:cubicBezTo>
                    <a:pt x="19713" y="38285"/>
                    <a:pt x="33404" y="30172"/>
                    <a:pt x="31249" y="25164"/>
                  </a:cubicBezTo>
                  <a:cubicBezTo>
                    <a:pt x="30787" y="24072"/>
                    <a:pt x="29651" y="23645"/>
                    <a:pt x="28156" y="23645"/>
                  </a:cubicBezTo>
                  <a:cubicBezTo>
                    <a:pt x="22884" y="23645"/>
                    <a:pt x="13150" y="28960"/>
                    <a:pt x="12804" y="29157"/>
                  </a:cubicBezTo>
                  <a:cubicBezTo>
                    <a:pt x="20157" y="24087"/>
                    <a:pt x="24214" y="5452"/>
                    <a:pt x="20347" y="0"/>
                  </a:cubicBezTo>
                  <a:close/>
                </a:path>
              </a:pathLst>
            </a:custGeom>
            <a:solidFill>
              <a:srgbClr val="413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199;p63">
              <a:extLst>
                <a:ext uri="{FF2B5EF4-FFF2-40B4-BE49-F238E27FC236}">
                  <a16:creationId xmlns:a16="http://schemas.microsoft.com/office/drawing/2014/main" id="{8FD66D3F-66D2-41AE-94DE-F5264F2A9110}"/>
                </a:ext>
              </a:extLst>
            </p:cNvPr>
            <p:cNvSpPr/>
            <p:nvPr/>
          </p:nvSpPr>
          <p:spPr>
            <a:xfrm>
              <a:off x="2662725" y="4237700"/>
              <a:ext cx="657650" cy="329625"/>
            </a:xfrm>
            <a:custGeom>
              <a:avLst/>
              <a:gdLst/>
              <a:ahLst/>
              <a:cxnLst/>
              <a:rect l="l" t="t" r="r" b="b"/>
              <a:pathLst>
                <a:path w="26306" h="13185" extrusionOk="0">
                  <a:moveTo>
                    <a:pt x="26305" y="0"/>
                  </a:moveTo>
                  <a:lnTo>
                    <a:pt x="26305" y="0"/>
                  </a:lnTo>
                  <a:cubicBezTo>
                    <a:pt x="26305" y="0"/>
                    <a:pt x="24657" y="824"/>
                    <a:pt x="22185" y="1965"/>
                  </a:cubicBezTo>
                  <a:cubicBezTo>
                    <a:pt x="19713" y="3169"/>
                    <a:pt x="16354" y="4817"/>
                    <a:pt x="13058" y="6465"/>
                  </a:cubicBezTo>
                  <a:cubicBezTo>
                    <a:pt x="9825" y="8113"/>
                    <a:pt x="6529" y="9825"/>
                    <a:pt x="4057" y="11092"/>
                  </a:cubicBezTo>
                  <a:cubicBezTo>
                    <a:pt x="1585" y="12360"/>
                    <a:pt x="1" y="13184"/>
                    <a:pt x="1" y="13184"/>
                  </a:cubicBezTo>
                  <a:cubicBezTo>
                    <a:pt x="1" y="13184"/>
                    <a:pt x="1649" y="12424"/>
                    <a:pt x="4121" y="11219"/>
                  </a:cubicBezTo>
                  <a:cubicBezTo>
                    <a:pt x="6656" y="10015"/>
                    <a:pt x="9952" y="8367"/>
                    <a:pt x="13248" y="6719"/>
                  </a:cubicBezTo>
                  <a:cubicBezTo>
                    <a:pt x="16544" y="5071"/>
                    <a:pt x="19777" y="3423"/>
                    <a:pt x="22249" y="2155"/>
                  </a:cubicBezTo>
                  <a:cubicBezTo>
                    <a:pt x="24720" y="888"/>
                    <a:pt x="26305" y="0"/>
                    <a:pt x="26305" y="0"/>
                  </a:cubicBezTo>
                  <a:close/>
                </a:path>
              </a:pathLst>
            </a:custGeom>
            <a:solidFill>
              <a:srgbClr val="E8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200;p63">
              <a:extLst>
                <a:ext uri="{FF2B5EF4-FFF2-40B4-BE49-F238E27FC236}">
                  <a16:creationId xmlns:a16="http://schemas.microsoft.com/office/drawing/2014/main" id="{4757D79E-F9D0-4CBF-8634-E44F4ED32C16}"/>
                </a:ext>
              </a:extLst>
            </p:cNvPr>
            <p:cNvSpPr/>
            <p:nvPr/>
          </p:nvSpPr>
          <p:spPr>
            <a:xfrm>
              <a:off x="3398000" y="4226600"/>
              <a:ext cx="863625" cy="343875"/>
            </a:xfrm>
            <a:custGeom>
              <a:avLst/>
              <a:gdLst/>
              <a:ahLst/>
              <a:cxnLst/>
              <a:rect l="l" t="t" r="r" b="b"/>
              <a:pathLst>
                <a:path w="34545" h="13755" extrusionOk="0">
                  <a:moveTo>
                    <a:pt x="0" y="0"/>
                  </a:moveTo>
                  <a:cubicBezTo>
                    <a:pt x="1" y="1"/>
                    <a:pt x="2092" y="888"/>
                    <a:pt x="5324" y="2219"/>
                  </a:cubicBezTo>
                  <a:cubicBezTo>
                    <a:pt x="8557" y="3550"/>
                    <a:pt x="12930" y="5261"/>
                    <a:pt x="17241" y="7036"/>
                  </a:cubicBezTo>
                  <a:cubicBezTo>
                    <a:pt x="21551" y="8748"/>
                    <a:pt x="25861" y="10396"/>
                    <a:pt x="29157" y="11727"/>
                  </a:cubicBezTo>
                  <a:cubicBezTo>
                    <a:pt x="32390" y="12931"/>
                    <a:pt x="34545" y="13755"/>
                    <a:pt x="34545" y="13755"/>
                  </a:cubicBezTo>
                  <a:cubicBezTo>
                    <a:pt x="34545" y="13755"/>
                    <a:pt x="32453" y="12868"/>
                    <a:pt x="29220" y="11536"/>
                  </a:cubicBezTo>
                  <a:cubicBezTo>
                    <a:pt x="25988" y="10205"/>
                    <a:pt x="21614" y="8494"/>
                    <a:pt x="17304" y="6719"/>
                  </a:cubicBezTo>
                  <a:cubicBezTo>
                    <a:pt x="12994" y="5071"/>
                    <a:pt x="8684" y="3360"/>
                    <a:pt x="5388" y="2092"/>
                  </a:cubicBezTo>
                  <a:cubicBezTo>
                    <a:pt x="2156" y="825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E8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201;p63">
              <a:extLst>
                <a:ext uri="{FF2B5EF4-FFF2-40B4-BE49-F238E27FC236}">
                  <a16:creationId xmlns:a16="http://schemas.microsoft.com/office/drawing/2014/main" id="{89FE6A3B-2114-40B1-9F4D-64E57BD6E510}"/>
                </a:ext>
              </a:extLst>
            </p:cNvPr>
            <p:cNvSpPr/>
            <p:nvPr/>
          </p:nvSpPr>
          <p:spPr>
            <a:xfrm>
              <a:off x="2564475" y="4400075"/>
              <a:ext cx="831950" cy="351350"/>
            </a:xfrm>
            <a:custGeom>
              <a:avLst/>
              <a:gdLst/>
              <a:ahLst/>
              <a:cxnLst/>
              <a:rect l="l" t="t" r="r" b="b"/>
              <a:pathLst>
                <a:path w="33278" h="14054" extrusionOk="0">
                  <a:moveTo>
                    <a:pt x="2980" y="4978"/>
                  </a:moveTo>
                  <a:lnTo>
                    <a:pt x="3043" y="5105"/>
                  </a:lnTo>
                  <a:lnTo>
                    <a:pt x="3043" y="5231"/>
                  </a:lnTo>
                  <a:cubicBezTo>
                    <a:pt x="3170" y="5485"/>
                    <a:pt x="3170" y="5865"/>
                    <a:pt x="3107" y="6182"/>
                  </a:cubicBezTo>
                  <a:cubicBezTo>
                    <a:pt x="3043" y="6562"/>
                    <a:pt x="2916" y="6879"/>
                    <a:pt x="2790" y="7196"/>
                  </a:cubicBezTo>
                  <a:cubicBezTo>
                    <a:pt x="2600" y="7513"/>
                    <a:pt x="2409" y="7830"/>
                    <a:pt x="2156" y="7957"/>
                  </a:cubicBezTo>
                  <a:cubicBezTo>
                    <a:pt x="2092" y="7989"/>
                    <a:pt x="2045" y="8004"/>
                    <a:pt x="1997" y="8004"/>
                  </a:cubicBezTo>
                  <a:cubicBezTo>
                    <a:pt x="1950" y="8004"/>
                    <a:pt x="1902" y="7989"/>
                    <a:pt x="1839" y="7957"/>
                  </a:cubicBezTo>
                  <a:lnTo>
                    <a:pt x="1776" y="7893"/>
                  </a:lnTo>
                  <a:cubicBezTo>
                    <a:pt x="1776" y="7830"/>
                    <a:pt x="1712" y="7830"/>
                    <a:pt x="1712" y="7767"/>
                  </a:cubicBezTo>
                  <a:cubicBezTo>
                    <a:pt x="1712" y="7767"/>
                    <a:pt x="1649" y="7640"/>
                    <a:pt x="1649" y="7577"/>
                  </a:cubicBezTo>
                  <a:cubicBezTo>
                    <a:pt x="1585" y="7260"/>
                    <a:pt x="1649" y="6879"/>
                    <a:pt x="1776" y="6562"/>
                  </a:cubicBezTo>
                  <a:cubicBezTo>
                    <a:pt x="1839" y="6372"/>
                    <a:pt x="1966" y="6182"/>
                    <a:pt x="2029" y="6055"/>
                  </a:cubicBezTo>
                  <a:cubicBezTo>
                    <a:pt x="2156" y="5929"/>
                    <a:pt x="2283" y="5738"/>
                    <a:pt x="2409" y="5738"/>
                  </a:cubicBezTo>
                  <a:cubicBezTo>
                    <a:pt x="2426" y="5721"/>
                    <a:pt x="2443" y="5714"/>
                    <a:pt x="2459" y="5714"/>
                  </a:cubicBezTo>
                  <a:cubicBezTo>
                    <a:pt x="2502" y="5714"/>
                    <a:pt x="2536" y="5772"/>
                    <a:pt x="2536" y="5865"/>
                  </a:cubicBezTo>
                  <a:cubicBezTo>
                    <a:pt x="2536" y="5929"/>
                    <a:pt x="2600" y="6055"/>
                    <a:pt x="2600" y="6119"/>
                  </a:cubicBezTo>
                  <a:cubicBezTo>
                    <a:pt x="2600" y="6309"/>
                    <a:pt x="2600" y="6499"/>
                    <a:pt x="2600" y="6689"/>
                  </a:cubicBezTo>
                  <a:cubicBezTo>
                    <a:pt x="2600" y="6499"/>
                    <a:pt x="2663" y="6309"/>
                    <a:pt x="2663" y="6119"/>
                  </a:cubicBezTo>
                  <a:cubicBezTo>
                    <a:pt x="2663" y="5992"/>
                    <a:pt x="2663" y="5929"/>
                    <a:pt x="2663" y="5802"/>
                  </a:cubicBezTo>
                  <a:cubicBezTo>
                    <a:pt x="2663" y="5738"/>
                    <a:pt x="2600" y="5738"/>
                    <a:pt x="2600" y="5675"/>
                  </a:cubicBezTo>
                  <a:cubicBezTo>
                    <a:pt x="2600" y="5612"/>
                    <a:pt x="2536" y="5612"/>
                    <a:pt x="2536" y="5612"/>
                  </a:cubicBezTo>
                  <a:cubicBezTo>
                    <a:pt x="2473" y="5548"/>
                    <a:pt x="2473" y="5548"/>
                    <a:pt x="2409" y="5548"/>
                  </a:cubicBezTo>
                  <a:cubicBezTo>
                    <a:pt x="2310" y="5548"/>
                    <a:pt x="2211" y="5587"/>
                    <a:pt x="2142" y="5634"/>
                  </a:cubicBezTo>
                  <a:lnTo>
                    <a:pt x="2142" y="5634"/>
                  </a:lnTo>
                  <a:cubicBezTo>
                    <a:pt x="2147" y="5627"/>
                    <a:pt x="2151" y="5619"/>
                    <a:pt x="2156" y="5612"/>
                  </a:cubicBezTo>
                  <a:cubicBezTo>
                    <a:pt x="2346" y="5358"/>
                    <a:pt x="2600" y="5105"/>
                    <a:pt x="2853" y="4978"/>
                  </a:cubicBezTo>
                  <a:close/>
                  <a:moveTo>
                    <a:pt x="1522" y="8591"/>
                  </a:moveTo>
                  <a:lnTo>
                    <a:pt x="1522" y="8654"/>
                  </a:lnTo>
                  <a:cubicBezTo>
                    <a:pt x="1522" y="8654"/>
                    <a:pt x="1585" y="8654"/>
                    <a:pt x="1522" y="8591"/>
                  </a:cubicBezTo>
                  <a:close/>
                  <a:moveTo>
                    <a:pt x="1236" y="7716"/>
                  </a:moveTo>
                  <a:lnTo>
                    <a:pt x="1236" y="7716"/>
                  </a:lnTo>
                  <a:cubicBezTo>
                    <a:pt x="1271" y="7817"/>
                    <a:pt x="1281" y="7919"/>
                    <a:pt x="1332" y="8020"/>
                  </a:cubicBezTo>
                  <a:cubicBezTo>
                    <a:pt x="1332" y="8084"/>
                    <a:pt x="1395" y="8147"/>
                    <a:pt x="1395" y="8147"/>
                  </a:cubicBezTo>
                  <a:cubicBezTo>
                    <a:pt x="1459" y="8274"/>
                    <a:pt x="1522" y="8274"/>
                    <a:pt x="1585" y="8337"/>
                  </a:cubicBezTo>
                  <a:cubicBezTo>
                    <a:pt x="1649" y="8401"/>
                    <a:pt x="1776" y="8464"/>
                    <a:pt x="1966" y="8527"/>
                  </a:cubicBezTo>
                  <a:cubicBezTo>
                    <a:pt x="2092" y="8527"/>
                    <a:pt x="2219" y="8527"/>
                    <a:pt x="2346" y="8464"/>
                  </a:cubicBezTo>
                  <a:cubicBezTo>
                    <a:pt x="2380" y="8451"/>
                    <a:pt x="2412" y="8438"/>
                    <a:pt x="2443" y="8424"/>
                  </a:cubicBezTo>
                  <a:lnTo>
                    <a:pt x="2443" y="8424"/>
                  </a:lnTo>
                  <a:cubicBezTo>
                    <a:pt x="2366" y="8507"/>
                    <a:pt x="2289" y="8585"/>
                    <a:pt x="2219" y="8654"/>
                  </a:cubicBezTo>
                  <a:cubicBezTo>
                    <a:pt x="2156" y="8717"/>
                    <a:pt x="2029" y="8781"/>
                    <a:pt x="1966" y="8781"/>
                  </a:cubicBezTo>
                  <a:lnTo>
                    <a:pt x="1776" y="8781"/>
                  </a:lnTo>
                  <a:cubicBezTo>
                    <a:pt x="1712" y="8717"/>
                    <a:pt x="1649" y="8717"/>
                    <a:pt x="1585" y="8717"/>
                  </a:cubicBezTo>
                  <a:cubicBezTo>
                    <a:pt x="1585" y="8654"/>
                    <a:pt x="1522" y="8654"/>
                    <a:pt x="1522" y="8654"/>
                  </a:cubicBezTo>
                  <a:lnTo>
                    <a:pt x="1459" y="8591"/>
                  </a:lnTo>
                  <a:lnTo>
                    <a:pt x="1395" y="8527"/>
                  </a:lnTo>
                  <a:cubicBezTo>
                    <a:pt x="1395" y="8464"/>
                    <a:pt x="1395" y="8464"/>
                    <a:pt x="1332" y="8464"/>
                  </a:cubicBezTo>
                  <a:cubicBezTo>
                    <a:pt x="1332" y="8464"/>
                    <a:pt x="1332" y="8401"/>
                    <a:pt x="1268" y="8337"/>
                  </a:cubicBezTo>
                  <a:cubicBezTo>
                    <a:pt x="1219" y="8188"/>
                    <a:pt x="1208" y="7960"/>
                    <a:pt x="1236" y="7716"/>
                  </a:cubicBezTo>
                  <a:close/>
                  <a:moveTo>
                    <a:pt x="27054" y="1"/>
                  </a:moveTo>
                  <a:cubicBezTo>
                    <a:pt x="25938" y="1"/>
                    <a:pt x="24822" y="155"/>
                    <a:pt x="23707" y="541"/>
                  </a:cubicBezTo>
                  <a:cubicBezTo>
                    <a:pt x="22946" y="794"/>
                    <a:pt x="22185" y="1175"/>
                    <a:pt x="21488" y="1682"/>
                  </a:cubicBezTo>
                  <a:cubicBezTo>
                    <a:pt x="21298" y="1809"/>
                    <a:pt x="21171" y="1935"/>
                    <a:pt x="20981" y="2125"/>
                  </a:cubicBezTo>
                  <a:cubicBezTo>
                    <a:pt x="20854" y="2252"/>
                    <a:pt x="20664" y="2379"/>
                    <a:pt x="20537" y="2569"/>
                  </a:cubicBezTo>
                  <a:lnTo>
                    <a:pt x="20094" y="3076"/>
                  </a:lnTo>
                  <a:lnTo>
                    <a:pt x="19777" y="3520"/>
                  </a:lnTo>
                  <a:cubicBezTo>
                    <a:pt x="18763" y="4724"/>
                    <a:pt x="17685" y="5865"/>
                    <a:pt x="16608" y="7006"/>
                  </a:cubicBezTo>
                  <a:cubicBezTo>
                    <a:pt x="16037" y="7513"/>
                    <a:pt x="15467" y="8084"/>
                    <a:pt x="14896" y="8591"/>
                  </a:cubicBezTo>
                  <a:cubicBezTo>
                    <a:pt x="14326" y="9098"/>
                    <a:pt x="13692" y="9605"/>
                    <a:pt x="13121" y="10112"/>
                  </a:cubicBezTo>
                  <a:cubicBezTo>
                    <a:pt x="12488" y="10556"/>
                    <a:pt x="11854" y="10999"/>
                    <a:pt x="11220" y="11380"/>
                  </a:cubicBezTo>
                  <a:cubicBezTo>
                    <a:pt x="10586" y="11760"/>
                    <a:pt x="9889" y="12077"/>
                    <a:pt x="9192" y="12267"/>
                  </a:cubicBezTo>
                  <a:cubicBezTo>
                    <a:pt x="8779" y="12391"/>
                    <a:pt x="8339" y="12488"/>
                    <a:pt x="7925" y="12488"/>
                  </a:cubicBezTo>
                  <a:cubicBezTo>
                    <a:pt x="7703" y="12488"/>
                    <a:pt x="7489" y="12460"/>
                    <a:pt x="7290" y="12394"/>
                  </a:cubicBezTo>
                  <a:cubicBezTo>
                    <a:pt x="6720" y="12267"/>
                    <a:pt x="6212" y="11887"/>
                    <a:pt x="5832" y="11316"/>
                  </a:cubicBezTo>
                  <a:cubicBezTo>
                    <a:pt x="5452" y="10809"/>
                    <a:pt x="5198" y="10112"/>
                    <a:pt x="5008" y="9415"/>
                  </a:cubicBezTo>
                  <a:cubicBezTo>
                    <a:pt x="4818" y="8654"/>
                    <a:pt x="4691" y="7957"/>
                    <a:pt x="4628" y="7196"/>
                  </a:cubicBezTo>
                  <a:lnTo>
                    <a:pt x="4248" y="4090"/>
                  </a:lnTo>
                  <a:lnTo>
                    <a:pt x="3895" y="5104"/>
                  </a:lnTo>
                  <a:lnTo>
                    <a:pt x="3895" y="5104"/>
                  </a:lnTo>
                  <a:cubicBezTo>
                    <a:pt x="3887" y="5062"/>
                    <a:pt x="3878" y="5020"/>
                    <a:pt x="3867" y="4978"/>
                  </a:cubicBezTo>
                  <a:lnTo>
                    <a:pt x="3804" y="4851"/>
                  </a:lnTo>
                  <a:lnTo>
                    <a:pt x="3804" y="4661"/>
                  </a:lnTo>
                  <a:cubicBezTo>
                    <a:pt x="3740" y="4597"/>
                    <a:pt x="3740" y="4534"/>
                    <a:pt x="3677" y="4471"/>
                  </a:cubicBezTo>
                  <a:cubicBezTo>
                    <a:pt x="3614" y="4407"/>
                    <a:pt x="3550" y="4344"/>
                    <a:pt x="3487" y="4281"/>
                  </a:cubicBezTo>
                  <a:cubicBezTo>
                    <a:pt x="3424" y="4217"/>
                    <a:pt x="3360" y="4154"/>
                    <a:pt x="3233" y="4090"/>
                  </a:cubicBezTo>
                  <a:cubicBezTo>
                    <a:pt x="3170" y="4090"/>
                    <a:pt x="3107" y="4090"/>
                    <a:pt x="3107" y="4027"/>
                  </a:cubicBezTo>
                  <a:lnTo>
                    <a:pt x="2916" y="4027"/>
                  </a:lnTo>
                  <a:cubicBezTo>
                    <a:pt x="2726" y="4027"/>
                    <a:pt x="2600" y="4090"/>
                    <a:pt x="2473" y="4154"/>
                  </a:cubicBezTo>
                  <a:cubicBezTo>
                    <a:pt x="1966" y="4344"/>
                    <a:pt x="1649" y="4661"/>
                    <a:pt x="1395" y="4978"/>
                  </a:cubicBezTo>
                  <a:cubicBezTo>
                    <a:pt x="1078" y="5295"/>
                    <a:pt x="825" y="5675"/>
                    <a:pt x="635" y="6055"/>
                  </a:cubicBezTo>
                  <a:cubicBezTo>
                    <a:pt x="444" y="6436"/>
                    <a:pt x="254" y="6816"/>
                    <a:pt x="128" y="7260"/>
                  </a:cubicBezTo>
                  <a:cubicBezTo>
                    <a:pt x="64" y="7513"/>
                    <a:pt x="64" y="7703"/>
                    <a:pt x="64" y="7957"/>
                  </a:cubicBezTo>
                  <a:cubicBezTo>
                    <a:pt x="1" y="8210"/>
                    <a:pt x="64" y="8464"/>
                    <a:pt x="128" y="8717"/>
                  </a:cubicBezTo>
                  <a:cubicBezTo>
                    <a:pt x="191" y="8908"/>
                    <a:pt x="254" y="9034"/>
                    <a:pt x="318" y="9161"/>
                  </a:cubicBezTo>
                  <a:cubicBezTo>
                    <a:pt x="381" y="9225"/>
                    <a:pt x="444" y="9288"/>
                    <a:pt x="508" y="9351"/>
                  </a:cubicBezTo>
                  <a:lnTo>
                    <a:pt x="508" y="9415"/>
                  </a:lnTo>
                  <a:lnTo>
                    <a:pt x="571" y="9415"/>
                  </a:lnTo>
                  <a:lnTo>
                    <a:pt x="571" y="9478"/>
                  </a:lnTo>
                  <a:lnTo>
                    <a:pt x="635" y="9541"/>
                  </a:lnTo>
                  <a:lnTo>
                    <a:pt x="698" y="9605"/>
                  </a:lnTo>
                  <a:lnTo>
                    <a:pt x="761" y="9605"/>
                  </a:lnTo>
                  <a:cubicBezTo>
                    <a:pt x="825" y="9668"/>
                    <a:pt x="825" y="9732"/>
                    <a:pt x="888" y="9732"/>
                  </a:cubicBezTo>
                  <a:cubicBezTo>
                    <a:pt x="1015" y="9795"/>
                    <a:pt x="1142" y="9858"/>
                    <a:pt x="1268" y="9922"/>
                  </a:cubicBezTo>
                  <a:cubicBezTo>
                    <a:pt x="1500" y="10015"/>
                    <a:pt x="1732" y="10073"/>
                    <a:pt x="1964" y="10073"/>
                  </a:cubicBezTo>
                  <a:cubicBezTo>
                    <a:pt x="2049" y="10073"/>
                    <a:pt x="2134" y="10066"/>
                    <a:pt x="2219" y="10049"/>
                  </a:cubicBezTo>
                  <a:cubicBezTo>
                    <a:pt x="2536" y="9985"/>
                    <a:pt x="2790" y="9858"/>
                    <a:pt x="3043" y="9732"/>
                  </a:cubicBezTo>
                  <a:cubicBezTo>
                    <a:pt x="3201" y="9600"/>
                    <a:pt x="3348" y="9457"/>
                    <a:pt x="3485" y="9308"/>
                  </a:cubicBezTo>
                  <a:lnTo>
                    <a:pt x="3485" y="9308"/>
                  </a:lnTo>
                  <a:cubicBezTo>
                    <a:pt x="3521" y="9470"/>
                    <a:pt x="3564" y="9633"/>
                    <a:pt x="3614" y="9795"/>
                  </a:cubicBezTo>
                  <a:cubicBezTo>
                    <a:pt x="3804" y="10619"/>
                    <a:pt x="4057" y="11443"/>
                    <a:pt x="4564" y="12204"/>
                  </a:cubicBezTo>
                  <a:cubicBezTo>
                    <a:pt x="4818" y="12584"/>
                    <a:pt x="5198" y="12964"/>
                    <a:pt x="5579" y="13281"/>
                  </a:cubicBezTo>
                  <a:cubicBezTo>
                    <a:pt x="5959" y="13535"/>
                    <a:pt x="6403" y="13788"/>
                    <a:pt x="6910" y="13915"/>
                  </a:cubicBezTo>
                  <a:cubicBezTo>
                    <a:pt x="7273" y="14012"/>
                    <a:pt x="7636" y="14053"/>
                    <a:pt x="7996" y="14053"/>
                  </a:cubicBezTo>
                  <a:cubicBezTo>
                    <a:pt x="8578" y="14053"/>
                    <a:pt x="9150" y="13945"/>
                    <a:pt x="9699" y="13788"/>
                  </a:cubicBezTo>
                  <a:cubicBezTo>
                    <a:pt x="10523" y="13535"/>
                    <a:pt x="11283" y="13091"/>
                    <a:pt x="11980" y="12711"/>
                  </a:cubicBezTo>
                  <a:cubicBezTo>
                    <a:pt x="12741" y="12267"/>
                    <a:pt x="13375" y="11760"/>
                    <a:pt x="14009" y="11253"/>
                  </a:cubicBezTo>
                  <a:cubicBezTo>
                    <a:pt x="14706" y="10746"/>
                    <a:pt x="15276" y="10239"/>
                    <a:pt x="15910" y="9668"/>
                  </a:cubicBezTo>
                  <a:cubicBezTo>
                    <a:pt x="16481" y="9161"/>
                    <a:pt x="17051" y="8527"/>
                    <a:pt x="17622" y="7957"/>
                  </a:cubicBezTo>
                  <a:cubicBezTo>
                    <a:pt x="18129" y="7386"/>
                    <a:pt x="18699" y="6753"/>
                    <a:pt x="19206" y="6182"/>
                  </a:cubicBezTo>
                  <a:cubicBezTo>
                    <a:pt x="19713" y="5548"/>
                    <a:pt x="20220" y="4914"/>
                    <a:pt x="20728" y="4281"/>
                  </a:cubicBezTo>
                  <a:lnTo>
                    <a:pt x="21044" y="3773"/>
                  </a:lnTo>
                  <a:lnTo>
                    <a:pt x="21425" y="3330"/>
                  </a:lnTo>
                  <a:cubicBezTo>
                    <a:pt x="21552" y="3203"/>
                    <a:pt x="21678" y="3076"/>
                    <a:pt x="21805" y="2949"/>
                  </a:cubicBezTo>
                  <a:cubicBezTo>
                    <a:pt x="21932" y="2823"/>
                    <a:pt x="22059" y="2696"/>
                    <a:pt x="22185" y="2569"/>
                  </a:cubicBezTo>
                  <a:cubicBezTo>
                    <a:pt x="22756" y="2062"/>
                    <a:pt x="23390" y="1682"/>
                    <a:pt x="24087" y="1365"/>
                  </a:cubicBezTo>
                  <a:cubicBezTo>
                    <a:pt x="24784" y="1111"/>
                    <a:pt x="25481" y="921"/>
                    <a:pt x="26242" y="794"/>
                  </a:cubicBezTo>
                  <a:cubicBezTo>
                    <a:pt x="27003" y="668"/>
                    <a:pt x="27827" y="668"/>
                    <a:pt x="28587" y="668"/>
                  </a:cubicBezTo>
                  <a:cubicBezTo>
                    <a:pt x="29348" y="668"/>
                    <a:pt x="30172" y="731"/>
                    <a:pt x="30932" y="858"/>
                  </a:cubicBezTo>
                  <a:cubicBezTo>
                    <a:pt x="31693" y="985"/>
                    <a:pt x="32517" y="1175"/>
                    <a:pt x="33278" y="1365"/>
                  </a:cubicBezTo>
                  <a:cubicBezTo>
                    <a:pt x="32517" y="1048"/>
                    <a:pt x="31756" y="794"/>
                    <a:pt x="30996" y="604"/>
                  </a:cubicBezTo>
                  <a:cubicBezTo>
                    <a:pt x="30235" y="351"/>
                    <a:pt x="29411" y="224"/>
                    <a:pt x="28651" y="97"/>
                  </a:cubicBezTo>
                  <a:cubicBezTo>
                    <a:pt x="28118" y="36"/>
                    <a:pt x="27586" y="1"/>
                    <a:pt x="27054" y="1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202;p63">
              <a:extLst>
                <a:ext uri="{FF2B5EF4-FFF2-40B4-BE49-F238E27FC236}">
                  <a16:creationId xmlns:a16="http://schemas.microsoft.com/office/drawing/2014/main" id="{72E3FC5F-95DA-435A-87E2-2B4855615E8E}"/>
                </a:ext>
              </a:extLst>
            </p:cNvPr>
            <p:cNvSpPr/>
            <p:nvPr/>
          </p:nvSpPr>
          <p:spPr>
            <a:xfrm>
              <a:off x="3290225" y="4133100"/>
              <a:ext cx="47575" cy="602175"/>
            </a:xfrm>
            <a:custGeom>
              <a:avLst/>
              <a:gdLst/>
              <a:ahLst/>
              <a:cxnLst/>
              <a:rect l="l" t="t" r="r" b="b"/>
              <a:pathLst>
                <a:path w="1903" h="24087" extrusionOk="0">
                  <a:moveTo>
                    <a:pt x="1902" y="1"/>
                  </a:moveTo>
                  <a:cubicBezTo>
                    <a:pt x="1902" y="1"/>
                    <a:pt x="1839" y="381"/>
                    <a:pt x="1712" y="1015"/>
                  </a:cubicBezTo>
                  <a:cubicBezTo>
                    <a:pt x="1649" y="1712"/>
                    <a:pt x="1459" y="2600"/>
                    <a:pt x="1332" y="3740"/>
                  </a:cubicBezTo>
                  <a:cubicBezTo>
                    <a:pt x="1015" y="6022"/>
                    <a:pt x="698" y="9001"/>
                    <a:pt x="445" y="12044"/>
                  </a:cubicBezTo>
                  <a:cubicBezTo>
                    <a:pt x="254" y="15023"/>
                    <a:pt x="64" y="18065"/>
                    <a:pt x="1" y="20284"/>
                  </a:cubicBezTo>
                  <a:cubicBezTo>
                    <a:pt x="1" y="21425"/>
                    <a:pt x="1" y="22376"/>
                    <a:pt x="1" y="23073"/>
                  </a:cubicBezTo>
                  <a:cubicBezTo>
                    <a:pt x="1" y="23707"/>
                    <a:pt x="1" y="24087"/>
                    <a:pt x="1" y="24087"/>
                  </a:cubicBezTo>
                  <a:cubicBezTo>
                    <a:pt x="1" y="24087"/>
                    <a:pt x="64" y="23707"/>
                    <a:pt x="191" y="23073"/>
                  </a:cubicBezTo>
                  <a:cubicBezTo>
                    <a:pt x="254" y="22439"/>
                    <a:pt x="445" y="21488"/>
                    <a:pt x="571" y="20347"/>
                  </a:cubicBezTo>
                  <a:cubicBezTo>
                    <a:pt x="825" y="18129"/>
                    <a:pt x="1142" y="15086"/>
                    <a:pt x="1395" y="12107"/>
                  </a:cubicBezTo>
                  <a:cubicBezTo>
                    <a:pt x="1649" y="9065"/>
                    <a:pt x="1776" y="6086"/>
                    <a:pt x="1839" y="3804"/>
                  </a:cubicBezTo>
                  <a:cubicBezTo>
                    <a:pt x="1902" y="2663"/>
                    <a:pt x="1902" y="1712"/>
                    <a:pt x="1902" y="1078"/>
                  </a:cubicBezTo>
                  <a:cubicBezTo>
                    <a:pt x="1902" y="381"/>
                    <a:pt x="1902" y="1"/>
                    <a:pt x="1902" y="1"/>
                  </a:cubicBezTo>
                  <a:close/>
                </a:path>
              </a:pathLst>
            </a:custGeom>
            <a:solidFill>
              <a:srgbClr val="E8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203;p63">
              <a:extLst>
                <a:ext uri="{FF2B5EF4-FFF2-40B4-BE49-F238E27FC236}">
                  <a16:creationId xmlns:a16="http://schemas.microsoft.com/office/drawing/2014/main" id="{4E7CAACD-8CB6-40C3-A4CE-D42226589F1F}"/>
                </a:ext>
              </a:extLst>
            </p:cNvPr>
            <p:cNvSpPr/>
            <p:nvPr/>
          </p:nvSpPr>
          <p:spPr>
            <a:xfrm>
              <a:off x="3537425" y="4403250"/>
              <a:ext cx="828775" cy="357600"/>
            </a:xfrm>
            <a:custGeom>
              <a:avLst/>
              <a:gdLst/>
              <a:ahLst/>
              <a:cxnLst/>
              <a:rect l="l" t="t" r="r" b="b"/>
              <a:pathLst>
                <a:path w="33151" h="14304" extrusionOk="0">
                  <a:moveTo>
                    <a:pt x="30362" y="5294"/>
                  </a:moveTo>
                  <a:cubicBezTo>
                    <a:pt x="30601" y="5414"/>
                    <a:pt x="30840" y="5646"/>
                    <a:pt x="31026" y="5938"/>
                  </a:cubicBezTo>
                  <a:lnTo>
                    <a:pt x="31026" y="5938"/>
                  </a:lnTo>
                  <a:cubicBezTo>
                    <a:pt x="30962" y="5889"/>
                    <a:pt x="30884" y="5865"/>
                    <a:pt x="30806" y="5865"/>
                  </a:cubicBezTo>
                  <a:cubicBezTo>
                    <a:pt x="30742" y="5865"/>
                    <a:pt x="30742" y="5928"/>
                    <a:pt x="30679" y="5928"/>
                  </a:cubicBezTo>
                  <a:cubicBezTo>
                    <a:pt x="30679" y="5928"/>
                    <a:pt x="30616" y="5928"/>
                    <a:pt x="30616" y="5992"/>
                  </a:cubicBezTo>
                  <a:cubicBezTo>
                    <a:pt x="30616" y="6055"/>
                    <a:pt x="30552" y="6118"/>
                    <a:pt x="30552" y="6118"/>
                  </a:cubicBezTo>
                  <a:cubicBezTo>
                    <a:pt x="30552" y="6245"/>
                    <a:pt x="30552" y="6372"/>
                    <a:pt x="30552" y="6435"/>
                  </a:cubicBezTo>
                  <a:cubicBezTo>
                    <a:pt x="30552" y="6626"/>
                    <a:pt x="30616" y="6816"/>
                    <a:pt x="30616" y="7069"/>
                  </a:cubicBezTo>
                  <a:cubicBezTo>
                    <a:pt x="30616" y="6816"/>
                    <a:pt x="30616" y="6626"/>
                    <a:pt x="30616" y="6435"/>
                  </a:cubicBezTo>
                  <a:cubicBezTo>
                    <a:pt x="30616" y="6372"/>
                    <a:pt x="30679" y="6245"/>
                    <a:pt x="30679" y="6182"/>
                  </a:cubicBezTo>
                  <a:cubicBezTo>
                    <a:pt x="30679" y="6118"/>
                    <a:pt x="30742" y="6055"/>
                    <a:pt x="30806" y="6055"/>
                  </a:cubicBezTo>
                  <a:cubicBezTo>
                    <a:pt x="30933" y="6055"/>
                    <a:pt x="31059" y="6245"/>
                    <a:pt x="31186" y="6372"/>
                  </a:cubicBezTo>
                  <a:cubicBezTo>
                    <a:pt x="31249" y="6562"/>
                    <a:pt x="31313" y="6689"/>
                    <a:pt x="31376" y="6879"/>
                  </a:cubicBezTo>
                  <a:cubicBezTo>
                    <a:pt x="31503" y="7259"/>
                    <a:pt x="31630" y="7640"/>
                    <a:pt x="31503" y="7957"/>
                  </a:cubicBezTo>
                  <a:cubicBezTo>
                    <a:pt x="31503" y="8020"/>
                    <a:pt x="31503" y="8083"/>
                    <a:pt x="31440" y="8147"/>
                  </a:cubicBezTo>
                  <a:cubicBezTo>
                    <a:pt x="31440" y="8147"/>
                    <a:pt x="31440" y="8210"/>
                    <a:pt x="31376" y="8210"/>
                  </a:cubicBezTo>
                  <a:lnTo>
                    <a:pt x="31313" y="8274"/>
                  </a:lnTo>
                  <a:cubicBezTo>
                    <a:pt x="31249" y="8305"/>
                    <a:pt x="31202" y="8321"/>
                    <a:pt x="31154" y="8321"/>
                  </a:cubicBezTo>
                  <a:cubicBezTo>
                    <a:pt x="31107" y="8321"/>
                    <a:pt x="31059" y="8305"/>
                    <a:pt x="30996" y="8274"/>
                  </a:cubicBezTo>
                  <a:cubicBezTo>
                    <a:pt x="30806" y="8147"/>
                    <a:pt x="30552" y="7830"/>
                    <a:pt x="30425" y="7576"/>
                  </a:cubicBezTo>
                  <a:cubicBezTo>
                    <a:pt x="30235" y="7196"/>
                    <a:pt x="30172" y="6879"/>
                    <a:pt x="30109" y="6499"/>
                  </a:cubicBezTo>
                  <a:cubicBezTo>
                    <a:pt x="30045" y="6182"/>
                    <a:pt x="30109" y="5865"/>
                    <a:pt x="30172" y="5548"/>
                  </a:cubicBezTo>
                  <a:lnTo>
                    <a:pt x="30172" y="5421"/>
                  </a:lnTo>
                  <a:lnTo>
                    <a:pt x="30235" y="5294"/>
                  </a:lnTo>
                  <a:close/>
                  <a:moveTo>
                    <a:pt x="31958" y="7898"/>
                  </a:moveTo>
                  <a:cubicBezTo>
                    <a:pt x="32001" y="8192"/>
                    <a:pt x="31942" y="8482"/>
                    <a:pt x="31883" y="8717"/>
                  </a:cubicBezTo>
                  <a:cubicBezTo>
                    <a:pt x="31883" y="8717"/>
                    <a:pt x="31820" y="8781"/>
                    <a:pt x="31820" y="8844"/>
                  </a:cubicBezTo>
                  <a:lnTo>
                    <a:pt x="31757" y="8907"/>
                  </a:lnTo>
                  <a:lnTo>
                    <a:pt x="31693" y="8907"/>
                  </a:lnTo>
                  <a:lnTo>
                    <a:pt x="31630" y="8971"/>
                  </a:lnTo>
                  <a:cubicBezTo>
                    <a:pt x="31630" y="8971"/>
                    <a:pt x="31566" y="9034"/>
                    <a:pt x="31566" y="9034"/>
                  </a:cubicBezTo>
                  <a:cubicBezTo>
                    <a:pt x="31503" y="9034"/>
                    <a:pt x="31440" y="9098"/>
                    <a:pt x="31440" y="9098"/>
                  </a:cubicBezTo>
                  <a:lnTo>
                    <a:pt x="31186" y="9098"/>
                  </a:lnTo>
                  <a:cubicBezTo>
                    <a:pt x="31123" y="9098"/>
                    <a:pt x="31059" y="9034"/>
                    <a:pt x="30933" y="8971"/>
                  </a:cubicBezTo>
                  <a:cubicBezTo>
                    <a:pt x="30854" y="8919"/>
                    <a:pt x="30776" y="8834"/>
                    <a:pt x="30698" y="8736"/>
                  </a:cubicBezTo>
                  <a:lnTo>
                    <a:pt x="30698" y="8736"/>
                  </a:lnTo>
                  <a:cubicBezTo>
                    <a:pt x="30733" y="8752"/>
                    <a:pt x="30769" y="8767"/>
                    <a:pt x="30806" y="8781"/>
                  </a:cubicBezTo>
                  <a:cubicBezTo>
                    <a:pt x="30933" y="8844"/>
                    <a:pt x="31059" y="8844"/>
                    <a:pt x="31249" y="8844"/>
                  </a:cubicBezTo>
                  <a:cubicBezTo>
                    <a:pt x="31376" y="8844"/>
                    <a:pt x="31503" y="8781"/>
                    <a:pt x="31630" y="8654"/>
                  </a:cubicBezTo>
                  <a:cubicBezTo>
                    <a:pt x="31693" y="8590"/>
                    <a:pt x="31693" y="8590"/>
                    <a:pt x="31757" y="8527"/>
                  </a:cubicBezTo>
                  <a:cubicBezTo>
                    <a:pt x="31820" y="8464"/>
                    <a:pt x="31820" y="8464"/>
                    <a:pt x="31883" y="8400"/>
                  </a:cubicBezTo>
                  <a:cubicBezTo>
                    <a:pt x="31947" y="8210"/>
                    <a:pt x="31947" y="8147"/>
                    <a:pt x="31947" y="8020"/>
                  </a:cubicBezTo>
                  <a:cubicBezTo>
                    <a:pt x="31952" y="7979"/>
                    <a:pt x="31956" y="7938"/>
                    <a:pt x="31958" y="7898"/>
                  </a:cubicBezTo>
                  <a:close/>
                  <a:moveTo>
                    <a:pt x="6257" y="1"/>
                  </a:moveTo>
                  <a:cubicBezTo>
                    <a:pt x="5728" y="1"/>
                    <a:pt x="5203" y="36"/>
                    <a:pt x="4691" y="97"/>
                  </a:cubicBezTo>
                  <a:cubicBezTo>
                    <a:pt x="3867" y="160"/>
                    <a:pt x="3043" y="350"/>
                    <a:pt x="2283" y="541"/>
                  </a:cubicBezTo>
                  <a:cubicBezTo>
                    <a:pt x="1522" y="731"/>
                    <a:pt x="761" y="984"/>
                    <a:pt x="1" y="1301"/>
                  </a:cubicBezTo>
                  <a:cubicBezTo>
                    <a:pt x="761" y="1048"/>
                    <a:pt x="1585" y="921"/>
                    <a:pt x="2346" y="794"/>
                  </a:cubicBezTo>
                  <a:cubicBezTo>
                    <a:pt x="3170" y="731"/>
                    <a:pt x="3931" y="667"/>
                    <a:pt x="4691" y="667"/>
                  </a:cubicBezTo>
                  <a:cubicBezTo>
                    <a:pt x="5515" y="667"/>
                    <a:pt x="6276" y="667"/>
                    <a:pt x="7037" y="794"/>
                  </a:cubicBezTo>
                  <a:cubicBezTo>
                    <a:pt x="7797" y="921"/>
                    <a:pt x="8558" y="1111"/>
                    <a:pt x="9192" y="1428"/>
                  </a:cubicBezTo>
                  <a:cubicBezTo>
                    <a:pt x="9889" y="1745"/>
                    <a:pt x="10523" y="2125"/>
                    <a:pt x="11093" y="2632"/>
                  </a:cubicBezTo>
                  <a:cubicBezTo>
                    <a:pt x="11220" y="2759"/>
                    <a:pt x="11347" y="2886"/>
                    <a:pt x="11473" y="3013"/>
                  </a:cubicBezTo>
                  <a:cubicBezTo>
                    <a:pt x="11600" y="3139"/>
                    <a:pt x="11727" y="3266"/>
                    <a:pt x="11854" y="3393"/>
                  </a:cubicBezTo>
                  <a:lnTo>
                    <a:pt x="12171" y="3837"/>
                  </a:lnTo>
                  <a:lnTo>
                    <a:pt x="12551" y="4344"/>
                  </a:lnTo>
                  <a:cubicBezTo>
                    <a:pt x="12995" y="4978"/>
                    <a:pt x="13502" y="5611"/>
                    <a:pt x="14009" y="6245"/>
                  </a:cubicBezTo>
                  <a:cubicBezTo>
                    <a:pt x="14516" y="6879"/>
                    <a:pt x="15023" y="7513"/>
                    <a:pt x="15593" y="8083"/>
                  </a:cubicBezTo>
                  <a:cubicBezTo>
                    <a:pt x="16101" y="8717"/>
                    <a:pt x="16671" y="9288"/>
                    <a:pt x="17241" y="9858"/>
                  </a:cubicBezTo>
                  <a:cubicBezTo>
                    <a:pt x="17875" y="10429"/>
                    <a:pt x="18446" y="10936"/>
                    <a:pt x="19080" y="11443"/>
                  </a:cubicBezTo>
                  <a:cubicBezTo>
                    <a:pt x="19777" y="11950"/>
                    <a:pt x="20411" y="12457"/>
                    <a:pt x="21108" y="12901"/>
                  </a:cubicBezTo>
                  <a:cubicBezTo>
                    <a:pt x="21869" y="13344"/>
                    <a:pt x="22566" y="13725"/>
                    <a:pt x="23453" y="13978"/>
                  </a:cubicBezTo>
                  <a:cubicBezTo>
                    <a:pt x="23975" y="14179"/>
                    <a:pt x="24547" y="14303"/>
                    <a:pt x="25138" y="14303"/>
                  </a:cubicBezTo>
                  <a:cubicBezTo>
                    <a:pt x="25481" y="14303"/>
                    <a:pt x="25830" y="14261"/>
                    <a:pt x="26179" y="14168"/>
                  </a:cubicBezTo>
                  <a:cubicBezTo>
                    <a:pt x="26686" y="14042"/>
                    <a:pt x="27129" y="13851"/>
                    <a:pt x="27573" y="13534"/>
                  </a:cubicBezTo>
                  <a:cubicBezTo>
                    <a:pt x="27953" y="13218"/>
                    <a:pt x="28270" y="12901"/>
                    <a:pt x="28524" y="12520"/>
                  </a:cubicBezTo>
                  <a:cubicBezTo>
                    <a:pt x="29031" y="11760"/>
                    <a:pt x="29348" y="10872"/>
                    <a:pt x="29601" y="10112"/>
                  </a:cubicBezTo>
                  <a:cubicBezTo>
                    <a:pt x="29637" y="9956"/>
                    <a:pt x="29671" y="9800"/>
                    <a:pt x="29703" y="9644"/>
                  </a:cubicBezTo>
                  <a:lnTo>
                    <a:pt x="29703" y="9644"/>
                  </a:lnTo>
                  <a:cubicBezTo>
                    <a:pt x="29839" y="9786"/>
                    <a:pt x="29995" y="9922"/>
                    <a:pt x="30172" y="10048"/>
                  </a:cubicBezTo>
                  <a:cubicBezTo>
                    <a:pt x="30362" y="10175"/>
                    <a:pt x="30616" y="10365"/>
                    <a:pt x="30933" y="10365"/>
                  </a:cubicBezTo>
                  <a:cubicBezTo>
                    <a:pt x="31064" y="10391"/>
                    <a:pt x="31206" y="10407"/>
                    <a:pt x="31345" y="10407"/>
                  </a:cubicBezTo>
                  <a:cubicBezTo>
                    <a:pt x="31543" y="10407"/>
                    <a:pt x="31735" y="10376"/>
                    <a:pt x="31883" y="10302"/>
                  </a:cubicBezTo>
                  <a:cubicBezTo>
                    <a:pt x="32010" y="10238"/>
                    <a:pt x="32137" y="10175"/>
                    <a:pt x="32264" y="10112"/>
                  </a:cubicBezTo>
                  <a:cubicBezTo>
                    <a:pt x="32327" y="10048"/>
                    <a:pt x="32327" y="10048"/>
                    <a:pt x="32390" y="9985"/>
                  </a:cubicBezTo>
                  <a:lnTo>
                    <a:pt x="32454" y="9922"/>
                  </a:lnTo>
                  <a:lnTo>
                    <a:pt x="32517" y="9922"/>
                  </a:lnTo>
                  <a:lnTo>
                    <a:pt x="32517" y="9858"/>
                  </a:lnTo>
                  <a:lnTo>
                    <a:pt x="32581" y="9858"/>
                  </a:lnTo>
                  <a:lnTo>
                    <a:pt x="32644" y="9795"/>
                  </a:lnTo>
                  <a:lnTo>
                    <a:pt x="32644" y="9731"/>
                  </a:lnTo>
                  <a:lnTo>
                    <a:pt x="32707" y="9731"/>
                  </a:lnTo>
                  <a:cubicBezTo>
                    <a:pt x="32771" y="9668"/>
                    <a:pt x="32771" y="9541"/>
                    <a:pt x="32834" y="9478"/>
                  </a:cubicBezTo>
                  <a:cubicBezTo>
                    <a:pt x="32897" y="9351"/>
                    <a:pt x="32961" y="9224"/>
                    <a:pt x="33024" y="9098"/>
                  </a:cubicBezTo>
                  <a:cubicBezTo>
                    <a:pt x="33151" y="8844"/>
                    <a:pt x="33151" y="8590"/>
                    <a:pt x="33151" y="8337"/>
                  </a:cubicBezTo>
                  <a:cubicBezTo>
                    <a:pt x="33151" y="8083"/>
                    <a:pt x="33088" y="7830"/>
                    <a:pt x="33088" y="7640"/>
                  </a:cubicBezTo>
                  <a:cubicBezTo>
                    <a:pt x="32961" y="7196"/>
                    <a:pt x="32771" y="6752"/>
                    <a:pt x="32581" y="6372"/>
                  </a:cubicBezTo>
                  <a:cubicBezTo>
                    <a:pt x="32390" y="5992"/>
                    <a:pt x="32137" y="5675"/>
                    <a:pt x="31883" y="5294"/>
                  </a:cubicBezTo>
                  <a:cubicBezTo>
                    <a:pt x="31566" y="4978"/>
                    <a:pt x="31249" y="4661"/>
                    <a:pt x="30742" y="4470"/>
                  </a:cubicBezTo>
                  <a:cubicBezTo>
                    <a:pt x="30616" y="4407"/>
                    <a:pt x="30489" y="4344"/>
                    <a:pt x="30299" y="4344"/>
                  </a:cubicBezTo>
                  <a:lnTo>
                    <a:pt x="30172" y="4344"/>
                  </a:lnTo>
                  <a:cubicBezTo>
                    <a:pt x="30109" y="4407"/>
                    <a:pt x="30045" y="4407"/>
                    <a:pt x="29982" y="4407"/>
                  </a:cubicBezTo>
                  <a:cubicBezTo>
                    <a:pt x="29918" y="4470"/>
                    <a:pt x="29792" y="4534"/>
                    <a:pt x="29728" y="4597"/>
                  </a:cubicBezTo>
                  <a:cubicBezTo>
                    <a:pt x="29665" y="4661"/>
                    <a:pt x="29601" y="4724"/>
                    <a:pt x="29538" y="4787"/>
                  </a:cubicBezTo>
                  <a:cubicBezTo>
                    <a:pt x="29538" y="4851"/>
                    <a:pt x="29475" y="4914"/>
                    <a:pt x="29475" y="4978"/>
                  </a:cubicBezTo>
                  <a:lnTo>
                    <a:pt x="29411" y="5104"/>
                  </a:lnTo>
                  <a:lnTo>
                    <a:pt x="29348" y="5294"/>
                  </a:lnTo>
                  <a:cubicBezTo>
                    <a:pt x="29337" y="5337"/>
                    <a:pt x="29328" y="5379"/>
                    <a:pt x="29320" y="5420"/>
                  </a:cubicBezTo>
                  <a:lnTo>
                    <a:pt x="29320" y="5420"/>
                  </a:lnTo>
                  <a:lnTo>
                    <a:pt x="28968" y="4407"/>
                  </a:lnTo>
                  <a:lnTo>
                    <a:pt x="28587" y="7450"/>
                  </a:lnTo>
                  <a:cubicBezTo>
                    <a:pt x="28524" y="8210"/>
                    <a:pt x="28334" y="8971"/>
                    <a:pt x="28144" y="9668"/>
                  </a:cubicBezTo>
                  <a:cubicBezTo>
                    <a:pt x="27953" y="10429"/>
                    <a:pt x="27700" y="11062"/>
                    <a:pt x="27256" y="11633"/>
                  </a:cubicBezTo>
                  <a:cubicBezTo>
                    <a:pt x="26876" y="12203"/>
                    <a:pt x="26432" y="12520"/>
                    <a:pt x="25862" y="12647"/>
                  </a:cubicBezTo>
                  <a:cubicBezTo>
                    <a:pt x="25641" y="12713"/>
                    <a:pt x="25420" y="12741"/>
                    <a:pt x="25196" y="12741"/>
                  </a:cubicBezTo>
                  <a:cubicBezTo>
                    <a:pt x="24778" y="12741"/>
                    <a:pt x="24351" y="12644"/>
                    <a:pt x="23897" y="12520"/>
                  </a:cubicBezTo>
                  <a:cubicBezTo>
                    <a:pt x="23263" y="12330"/>
                    <a:pt x="22566" y="11950"/>
                    <a:pt x="21932" y="11570"/>
                  </a:cubicBezTo>
                  <a:cubicBezTo>
                    <a:pt x="21298" y="11189"/>
                    <a:pt x="20664" y="10746"/>
                    <a:pt x="20030" y="10238"/>
                  </a:cubicBezTo>
                  <a:cubicBezTo>
                    <a:pt x="19460" y="9795"/>
                    <a:pt x="18889" y="9288"/>
                    <a:pt x="18256" y="8781"/>
                  </a:cubicBezTo>
                  <a:cubicBezTo>
                    <a:pt x="17685" y="8210"/>
                    <a:pt x="17178" y="7703"/>
                    <a:pt x="16608" y="7133"/>
                  </a:cubicBezTo>
                  <a:cubicBezTo>
                    <a:pt x="15530" y="5992"/>
                    <a:pt x="14453" y="4851"/>
                    <a:pt x="13502" y="3583"/>
                  </a:cubicBezTo>
                  <a:lnTo>
                    <a:pt x="13121" y="3139"/>
                  </a:lnTo>
                  <a:lnTo>
                    <a:pt x="12741" y="2632"/>
                  </a:lnTo>
                  <a:cubicBezTo>
                    <a:pt x="12551" y="2506"/>
                    <a:pt x="12424" y="2315"/>
                    <a:pt x="12297" y="2189"/>
                  </a:cubicBezTo>
                  <a:cubicBezTo>
                    <a:pt x="12107" y="2062"/>
                    <a:pt x="11917" y="1935"/>
                    <a:pt x="11790" y="1745"/>
                  </a:cubicBezTo>
                  <a:cubicBezTo>
                    <a:pt x="11093" y="1238"/>
                    <a:pt x="10333" y="858"/>
                    <a:pt x="9572" y="541"/>
                  </a:cubicBezTo>
                  <a:cubicBezTo>
                    <a:pt x="8499" y="154"/>
                    <a:pt x="7368" y="1"/>
                    <a:pt x="6257" y="1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204;p63">
              <a:extLst>
                <a:ext uri="{FF2B5EF4-FFF2-40B4-BE49-F238E27FC236}">
                  <a16:creationId xmlns:a16="http://schemas.microsoft.com/office/drawing/2014/main" id="{B7127FFA-7B21-4F93-94D7-9605E9041DBA}"/>
                </a:ext>
              </a:extLst>
            </p:cNvPr>
            <p:cNvSpPr/>
            <p:nvPr/>
          </p:nvSpPr>
          <p:spPr>
            <a:xfrm>
              <a:off x="4324975" y="3141125"/>
              <a:ext cx="423500" cy="694200"/>
            </a:xfrm>
            <a:custGeom>
              <a:avLst/>
              <a:gdLst/>
              <a:ahLst/>
              <a:cxnLst/>
              <a:rect l="l" t="t" r="r" b="b"/>
              <a:pathLst>
                <a:path w="16940" h="27768" extrusionOk="0">
                  <a:moveTo>
                    <a:pt x="13375" y="1"/>
                  </a:moveTo>
                  <a:cubicBezTo>
                    <a:pt x="13375" y="1"/>
                    <a:pt x="7354" y="4375"/>
                    <a:pt x="5959" y="12361"/>
                  </a:cubicBezTo>
                  <a:lnTo>
                    <a:pt x="1776" y="7290"/>
                  </a:lnTo>
                  <a:lnTo>
                    <a:pt x="1" y="8114"/>
                  </a:lnTo>
                  <a:lnTo>
                    <a:pt x="4121" y="21171"/>
                  </a:lnTo>
                  <a:lnTo>
                    <a:pt x="10903" y="10966"/>
                  </a:lnTo>
                  <a:lnTo>
                    <a:pt x="10903" y="10966"/>
                  </a:lnTo>
                  <a:cubicBezTo>
                    <a:pt x="10903" y="10967"/>
                    <a:pt x="9382" y="27383"/>
                    <a:pt x="13185" y="27763"/>
                  </a:cubicBezTo>
                  <a:cubicBezTo>
                    <a:pt x="13210" y="27766"/>
                    <a:pt x="13236" y="27767"/>
                    <a:pt x="13261" y="27767"/>
                  </a:cubicBezTo>
                  <a:cubicBezTo>
                    <a:pt x="16940" y="27767"/>
                    <a:pt x="13375" y="2"/>
                    <a:pt x="13375" y="1"/>
                  </a:cubicBezTo>
                  <a:close/>
                </a:path>
              </a:pathLst>
            </a:custGeom>
            <a:solidFill>
              <a:srgbClr val="FDE1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3205;p63">
              <a:extLst>
                <a:ext uri="{FF2B5EF4-FFF2-40B4-BE49-F238E27FC236}">
                  <a16:creationId xmlns:a16="http://schemas.microsoft.com/office/drawing/2014/main" id="{956F4BD5-8500-4854-A1C4-1F678A3906EB}"/>
                </a:ext>
              </a:extLst>
            </p:cNvPr>
            <p:cNvSpPr/>
            <p:nvPr/>
          </p:nvSpPr>
          <p:spPr>
            <a:xfrm>
              <a:off x="3898725" y="3667225"/>
              <a:ext cx="383500" cy="564175"/>
            </a:xfrm>
            <a:custGeom>
              <a:avLst/>
              <a:gdLst/>
              <a:ahLst/>
              <a:cxnLst/>
              <a:rect l="l" t="t" r="r" b="b"/>
              <a:pathLst>
                <a:path w="15340" h="22567" extrusionOk="0">
                  <a:moveTo>
                    <a:pt x="14579" y="1"/>
                  </a:moveTo>
                  <a:cubicBezTo>
                    <a:pt x="14579" y="1"/>
                    <a:pt x="7860" y="2600"/>
                    <a:pt x="5832" y="7226"/>
                  </a:cubicBezTo>
                  <a:lnTo>
                    <a:pt x="3613" y="254"/>
                  </a:lnTo>
                  <a:lnTo>
                    <a:pt x="317" y="1458"/>
                  </a:lnTo>
                  <a:lnTo>
                    <a:pt x="1" y="14262"/>
                  </a:lnTo>
                  <a:lnTo>
                    <a:pt x="1" y="14262"/>
                  </a:lnTo>
                  <a:lnTo>
                    <a:pt x="10966" y="7417"/>
                  </a:lnTo>
                  <a:lnTo>
                    <a:pt x="10966" y="7417"/>
                  </a:lnTo>
                  <a:cubicBezTo>
                    <a:pt x="10966" y="7417"/>
                    <a:pt x="8074" y="22566"/>
                    <a:pt x="10805" y="22566"/>
                  </a:cubicBezTo>
                  <a:cubicBezTo>
                    <a:pt x="10816" y="22566"/>
                    <a:pt x="10828" y="22566"/>
                    <a:pt x="10839" y="22566"/>
                  </a:cubicBezTo>
                  <a:cubicBezTo>
                    <a:pt x="13692" y="22502"/>
                    <a:pt x="15340" y="5325"/>
                    <a:pt x="14579" y="1"/>
                  </a:cubicBezTo>
                  <a:close/>
                </a:path>
              </a:pathLst>
            </a:custGeom>
            <a:solidFill>
              <a:srgbClr val="FDE1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3206;p63">
              <a:extLst>
                <a:ext uri="{FF2B5EF4-FFF2-40B4-BE49-F238E27FC236}">
                  <a16:creationId xmlns:a16="http://schemas.microsoft.com/office/drawing/2014/main" id="{3A58653F-813F-4AE7-8299-C970D865F483}"/>
                </a:ext>
              </a:extLst>
            </p:cNvPr>
            <p:cNvSpPr/>
            <p:nvPr/>
          </p:nvSpPr>
          <p:spPr>
            <a:xfrm>
              <a:off x="4324975" y="3323375"/>
              <a:ext cx="99875" cy="155300"/>
            </a:xfrm>
            <a:custGeom>
              <a:avLst/>
              <a:gdLst/>
              <a:ahLst/>
              <a:cxnLst/>
              <a:rect l="l" t="t" r="r" b="b"/>
              <a:pathLst>
                <a:path w="3995" h="6212" extrusionOk="0">
                  <a:moveTo>
                    <a:pt x="1776" y="0"/>
                  </a:moveTo>
                  <a:lnTo>
                    <a:pt x="1" y="824"/>
                  </a:lnTo>
                  <a:lnTo>
                    <a:pt x="1712" y="6212"/>
                  </a:lnTo>
                  <a:cubicBezTo>
                    <a:pt x="2536" y="5134"/>
                    <a:pt x="3297" y="3930"/>
                    <a:pt x="3994" y="2662"/>
                  </a:cubicBezTo>
                  <a:lnTo>
                    <a:pt x="1776" y="0"/>
                  </a:lnTo>
                  <a:close/>
                </a:path>
              </a:pathLst>
            </a:custGeom>
            <a:solidFill>
              <a:srgbClr val="FCCC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207;p63">
              <a:extLst>
                <a:ext uri="{FF2B5EF4-FFF2-40B4-BE49-F238E27FC236}">
                  <a16:creationId xmlns:a16="http://schemas.microsoft.com/office/drawing/2014/main" id="{1D7E4E69-7F56-4E55-8257-83594834818D}"/>
                </a:ext>
              </a:extLst>
            </p:cNvPr>
            <p:cNvSpPr/>
            <p:nvPr/>
          </p:nvSpPr>
          <p:spPr>
            <a:xfrm>
              <a:off x="3903475" y="3673575"/>
              <a:ext cx="115700" cy="148975"/>
            </a:xfrm>
            <a:custGeom>
              <a:avLst/>
              <a:gdLst/>
              <a:ahLst/>
              <a:cxnLst/>
              <a:rect l="l" t="t" r="r" b="b"/>
              <a:pathLst>
                <a:path w="4628" h="5959" extrusionOk="0">
                  <a:moveTo>
                    <a:pt x="3423" y="0"/>
                  </a:moveTo>
                  <a:lnTo>
                    <a:pt x="127" y="1204"/>
                  </a:lnTo>
                  <a:lnTo>
                    <a:pt x="1" y="5958"/>
                  </a:lnTo>
                  <a:cubicBezTo>
                    <a:pt x="1205" y="5451"/>
                    <a:pt x="2853" y="4817"/>
                    <a:pt x="4628" y="3867"/>
                  </a:cubicBezTo>
                  <a:lnTo>
                    <a:pt x="3423" y="0"/>
                  </a:lnTo>
                  <a:close/>
                </a:path>
              </a:pathLst>
            </a:custGeom>
            <a:solidFill>
              <a:srgbClr val="FCCC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208;p63">
              <a:extLst>
                <a:ext uri="{FF2B5EF4-FFF2-40B4-BE49-F238E27FC236}">
                  <a16:creationId xmlns:a16="http://schemas.microsoft.com/office/drawing/2014/main" id="{1782235C-B35D-4C15-872B-1321C4BEB160}"/>
                </a:ext>
              </a:extLst>
            </p:cNvPr>
            <p:cNvSpPr/>
            <p:nvPr/>
          </p:nvSpPr>
          <p:spPr>
            <a:xfrm>
              <a:off x="2594600" y="3567900"/>
              <a:ext cx="820350" cy="701525"/>
            </a:xfrm>
            <a:custGeom>
              <a:avLst/>
              <a:gdLst/>
              <a:ahLst/>
              <a:cxnLst/>
              <a:rect l="l" t="t" r="r" b="b"/>
              <a:pathLst>
                <a:path w="32814" h="28061" extrusionOk="0">
                  <a:moveTo>
                    <a:pt x="13220" y="0"/>
                  </a:moveTo>
                  <a:cubicBezTo>
                    <a:pt x="12809" y="0"/>
                    <a:pt x="11790" y="2959"/>
                    <a:pt x="11790" y="2959"/>
                  </a:cubicBezTo>
                  <a:lnTo>
                    <a:pt x="7036" y="4100"/>
                  </a:lnTo>
                  <a:cubicBezTo>
                    <a:pt x="7036" y="4100"/>
                    <a:pt x="0" y="15003"/>
                    <a:pt x="4247" y="22038"/>
                  </a:cubicBezTo>
                  <a:cubicBezTo>
                    <a:pt x="5847" y="24665"/>
                    <a:pt x="8832" y="25483"/>
                    <a:pt x="11931" y="25483"/>
                  </a:cubicBezTo>
                  <a:cubicBezTo>
                    <a:pt x="17059" y="25483"/>
                    <a:pt x="22501" y="23243"/>
                    <a:pt x="22502" y="23243"/>
                  </a:cubicBezTo>
                  <a:lnTo>
                    <a:pt x="22502" y="23243"/>
                  </a:lnTo>
                  <a:cubicBezTo>
                    <a:pt x="22501" y="23243"/>
                    <a:pt x="19944" y="27631"/>
                    <a:pt x="23301" y="27631"/>
                  </a:cubicBezTo>
                  <a:cubicBezTo>
                    <a:pt x="24491" y="27631"/>
                    <a:pt x="26423" y="27080"/>
                    <a:pt x="29474" y="25588"/>
                  </a:cubicBezTo>
                  <a:lnTo>
                    <a:pt x="29474" y="25588"/>
                  </a:lnTo>
                  <a:cubicBezTo>
                    <a:pt x="29474" y="25588"/>
                    <a:pt x="29220" y="28060"/>
                    <a:pt x="30868" y="28060"/>
                  </a:cubicBezTo>
                  <a:cubicBezTo>
                    <a:pt x="30880" y="28060"/>
                    <a:pt x="30892" y="28060"/>
                    <a:pt x="30903" y="28060"/>
                  </a:cubicBezTo>
                  <a:cubicBezTo>
                    <a:pt x="32521" y="28060"/>
                    <a:pt x="32814" y="23658"/>
                    <a:pt x="30044" y="19630"/>
                  </a:cubicBezTo>
                  <a:cubicBezTo>
                    <a:pt x="30044" y="19630"/>
                    <a:pt x="28129" y="19933"/>
                    <a:pt x="25549" y="19933"/>
                  </a:cubicBezTo>
                  <a:cubicBezTo>
                    <a:pt x="19706" y="19933"/>
                    <a:pt x="10450" y="18377"/>
                    <a:pt x="12297" y="8220"/>
                  </a:cubicBezTo>
                  <a:cubicBezTo>
                    <a:pt x="13491" y="1802"/>
                    <a:pt x="13541" y="0"/>
                    <a:pt x="13220" y="0"/>
                  </a:cubicBezTo>
                  <a:close/>
                </a:path>
              </a:pathLst>
            </a:custGeom>
            <a:solidFill>
              <a:srgbClr val="FDE1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3209;p63">
              <a:extLst>
                <a:ext uri="{FF2B5EF4-FFF2-40B4-BE49-F238E27FC236}">
                  <a16:creationId xmlns:a16="http://schemas.microsoft.com/office/drawing/2014/main" id="{F6EE63E2-F3C3-4729-9935-42442B75849F}"/>
                </a:ext>
              </a:extLst>
            </p:cNvPr>
            <p:cNvSpPr/>
            <p:nvPr/>
          </p:nvSpPr>
          <p:spPr>
            <a:xfrm>
              <a:off x="2656400" y="3659300"/>
              <a:ext cx="183825" cy="541975"/>
            </a:xfrm>
            <a:custGeom>
              <a:avLst/>
              <a:gdLst/>
              <a:ahLst/>
              <a:cxnLst/>
              <a:rect l="l" t="t" r="r" b="b"/>
              <a:pathLst>
                <a:path w="7353" h="21679" extrusionOk="0">
                  <a:moveTo>
                    <a:pt x="3867" y="1"/>
                  </a:moveTo>
                  <a:cubicBezTo>
                    <a:pt x="3867" y="1"/>
                    <a:pt x="3867" y="127"/>
                    <a:pt x="3740" y="254"/>
                  </a:cubicBezTo>
                  <a:cubicBezTo>
                    <a:pt x="3676" y="444"/>
                    <a:pt x="3486" y="698"/>
                    <a:pt x="3359" y="1015"/>
                  </a:cubicBezTo>
                  <a:cubicBezTo>
                    <a:pt x="2979" y="1649"/>
                    <a:pt x="2535" y="2599"/>
                    <a:pt x="2092" y="3740"/>
                  </a:cubicBezTo>
                  <a:cubicBezTo>
                    <a:pt x="1838" y="4247"/>
                    <a:pt x="1585" y="4881"/>
                    <a:pt x="1395" y="5579"/>
                  </a:cubicBezTo>
                  <a:cubicBezTo>
                    <a:pt x="1268" y="5895"/>
                    <a:pt x="1141" y="6212"/>
                    <a:pt x="1014" y="6593"/>
                  </a:cubicBezTo>
                  <a:cubicBezTo>
                    <a:pt x="951" y="6973"/>
                    <a:pt x="824" y="7290"/>
                    <a:pt x="697" y="7670"/>
                  </a:cubicBezTo>
                  <a:cubicBezTo>
                    <a:pt x="571" y="8051"/>
                    <a:pt x="507" y="8431"/>
                    <a:pt x="444" y="8811"/>
                  </a:cubicBezTo>
                  <a:cubicBezTo>
                    <a:pt x="380" y="9191"/>
                    <a:pt x="254" y="9572"/>
                    <a:pt x="254" y="10015"/>
                  </a:cubicBezTo>
                  <a:cubicBezTo>
                    <a:pt x="190" y="10396"/>
                    <a:pt x="127" y="10839"/>
                    <a:pt x="63" y="11220"/>
                  </a:cubicBezTo>
                  <a:lnTo>
                    <a:pt x="0" y="12424"/>
                  </a:lnTo>
                  <a:cubicBezTo>
                    <a:pt x="63" y="13248"/>
                    <a:pt x="63" y="14135"/>
                    <a:pt x="254" y="14896"/>
                  </a:cubicBezTo>
                  <a:cubicBezTo>
                    <a:pt x="317" y="15720"/>
                    <a:pt x="634" y="16481"/>
                    <a:pt x="887" y="17178"/>
                  </a:cubicBezTo>
                  <a:cubicBezTo>
                    <a:pt x="1268" y="17875"/>
                    <a:pt x="1585" y="18572"/>
                    <a:pt x="2028" y="19080"/>
                  </a:cubicBezTo>
                  <a:cubicBezTo>
                    <a:pt x="2282" y="19333"/>
                    <a:pt x="2535" y="19587"/>
                    <a:pt x="2789" y="19840"/>
                  </a:cubicBezTo>
                  <a:cubicBezTo>
                    <a:pt x="3043" y="20030"/>
                    <a:pt x="3233" y="20284"/>
                    <a:pt x="3550" y="20411"/>
                  </a:cubicBezTo>
                  <a:cubicBezTo>
                    <a:pt x="4057" y="20728"/>
                    <a:pt x="4564" y="20981"/>
                    <a:pt x="5007" y="21171"/>
                  </a:cubicBezTo>
                  <a:cubicBezTo>
                    <a:pt x="5261" y="21235"/>
                    <a:pt x="5451" y="21298"/>
                    <a:pt x="5641" y="21361"/>
                  </a:cubicBezTo>
                  <a:cubicBezTo>
                    <a:pt x="5895" y="21425"/>
                    <a:pt x="6085" y="21488"/>
                    <a:pt x="6212" y="21488"/>
                  </a:cubicBezTo>
                  <a:cubicBezTo>
                    <a:pt x="6592" y="21615"/>
                    <a:pt x="6846" y="21615"/>
                    <a:pt x="7036" y="21678"/>
                  </a:cubicBezTo>
                  <a:lnTo>
                    <a:pt x="7353" y="21678"/>
                  </a:lnTo>
                  <a:cubicBezTo>
                    <a:pt x="7353" y="21678"/>
                    <a:pt x="7226" y="21678"/>
                    <a:pt x="7036" y="21615"/>
                  </a:cubicBezTo>
                  <a:cubicBezTo>
                    <a:pt x="6846" y="21552"/>
                    <a:pt x="6592" y="21552"/>
                    <a:pt x="6275" y="21425"/>
                  </a:cubicBezTo>
                  <a:cubicBezTo>
                    <a:pt x="6085" y="21361"/>
                    <a:pt x="5895" y="21361"/>
                    <a:pt x="5705" y="21298"/>
                  </a:cubicBezTo>
                  <a:cubicBezTo>
                    <a:pt x="5515" y="21171"/>
                    <a:pt x="5324" y="21108"/>
                    <a:pt x="5071" y="21044"/>
                  </a:cubicBezTo>
                  <a:cubicBezTo>
                    <a:pt x="4627" y="20791"/>
                    <a:pt x="4120" y="20537"/>
                    <a:pt x="3676" y="20220"/>
                  </a:cubicBezTo>
                  <a:cubicBezTo>
                    <a:pt x="3423" y="20030"/>
                    <a:pt x="3233" y="19840"/>
                    <a:pt x="2979" y="19587"/>
                  </a:cubicBezTo>
                  <a:cubicBezTo>
                    <a:pt x="2789" y="19396"/>
                    <a:pt x="2535" y="19143"/>
                    <a:pt x="2345" y="18889"/>
                  </a:cubicBezTo>
                  <a:cubicBezTo>
                    <a:pt x="1902" y="18319"/>
                    <a:pt x="1648" y="17685"/>
                    <a:pt x="1331" y="16988"/>
                  </a:cubicBezTo>
                  <a:cubicBezTo>
                    <a:pt x="1141" y="16291"/>
                    <a:pt x="887" y="15593"/>
                    <a:pt x="887" y="14833"/>
                  </a:cubicBezTo>
                  <a:cubicBezTo>
                    <a:pt x="761" y="14072"/>
                    <a:pt x="761" y="13248"/>
                    <a:pt x="824" y="12487"/>
                  </a:cubicBezTo>
                  <a:lnTo>
                    <a:pt x="951" y="11347"/>
                  </a:lnTo>
                  <a:cubicBezTo>
                    <a:pt x="1014" y="10903"/>
                    <a:pt x="1078" y="10523"/>
                    <a:pt x="1141" y="10142"/>
                  </a:cubicBezTo>
                  <a:cubicBezTo>
                    <a:pt x="1204" y="9762"/>
                    <a:pt x="1331" y="9445"/>
                    <a:pt x="1395" y="9065"/>
                  </a:cubicBezTo>
                  <a:cubicBezTo>
                    <a:pt x="1521" y="8684"/>
                    <a:pt x="1585" y="8304"/>
                    <a:pt x="1775" y="7987"/>
                  </a:cubicBezTo>
                  <a:cubicBezTo>
                    <a:pt x="1838" y="7607"/>
                    <a:pt x="1965" y="7290"/>
                    <a:pt x="2092" y="6973"/>
                  </a:cubicBezTo>
                  <a:cubicBezTo>
                    <a:pt x="2219" y="6656"/>
                    <a:pt x="2345" y="6276"/>
                    <a:pt x="2472" y="6022"/>
                  </a:cubicBezTo>
                  <a:cubicBezTo>
                    <a:pt x="2726" y="5388"/>
                    <a:pt x="3043" y="4818"/>
                    <a:pt x="3296" y="4247"/>
                  </a:cubicBezTo>
                  <a:cubicBezTo>
                    <a:pt x="3803" y="3170"/>
                    <a:pt x="4310" y="2346"/>
                    <a:pt x="4627" y="1775"/>
                  </a:cubicBezTo>
                  <a:cubicBezTo>
                    <a:pt x="4817" y="1459"/>
                    <a:pt x="4944" y="1268"/>
                    <a:pt x="5071" y="1078"/>
                  </a:cubicBezTo>
                  <a:cubicBezTo>
                    <a:pt x="5134" y="951"/>
                    <a:pt x="5198" y="888"/>
                    <a:pt x="5198" y="888"/>
                  </a:cubicBezTo>
                  <a:lnTo>
                    <a:pt x="3867" y="1"/>
                  </a:lnTo>
                  <a:close/>
                </a:path>
              </a:pathLst>
            </a:custGeom>
            <a:solidFill>
              <a:srgbClr val="FCCC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3210;p63">
              <a:extLst>
                <a:ext uri="{FF2B5EF4-FFF2-40B4-BE49-F238E27FC236}">
                  <a16:creationId xmlns:a16="http://schemas.microsoft.com/office/drawing/2014/main" id="{DE4CB1EF-3B26-4000-B9F5-E4A11FF0D463}"/>
                </a:ext>
              </a:extLst>
            </p:cNvPr>
            <p:cNvSpPr/>
            <p:nvPr/>
          </p:nvSpPr>
          <p:spPr>
            <a:xfrm>
              <a:off x="2813275" y="2723625"/>
              <a:ext cx="1959250" cy="1249250"/>
            </a:xfrm>
            <a:custGeom>
              <a:avLst/>
              <a:gdLst/>
              <a:ahLst/>
              <a:cxnLst/>
              <a:rect l="l" t="t" r="r" b="b"/>
              <a:pathLst>
                <a:path w="78370" h="49970" extrusionOk="0">
                  <a:moveTo>
                    <a:pt x="69759" y="0"/>
                  </a:moveTo>
                  <a:cubicBezTo>
                    <a:pt x="68455" y="0"/>
                    <a:pt x="66975" y="365"/>
                    <a:pt x="65413" y="1108"/>
                  </a:cubicBezTo>
                  <a:cubicBezTo>
                    <a:pt x="56032" y="5482"/>
                    <a:pt x="35495" y="14863"/>
                    <a:pt x="34988" y="15433"/>
                  </a:cubicBezTo>
                  <a:cubicBezTo>
                    <a:pt x="34418" y="16067"/>
                    <a:pt x="0" y="35780"/>
                    <a:pt x="0" y="35780"/>
                  </a:cubicBezTo>
                  <a:cubicBezTo>
                    <a:pt x="0" y="35780"/>
                    <a:pt x="2547" y="49970"/>
                    <a:pt x="17166" y="49970"/>
                  </a:cubicBezTo>
                  <a:cubicBezTo>
                    <a:pt x="20852" y="49970"/>
                    <a:pt x="25305" y="49068"/>
                    <a:pt x="30678" y="46809"/>
                  </a:cubicBezTo>
                  <a:lnTo>
                    <a:pt x="33594" y="46238"/>
                  </a:lnTo>
                  <a:cubicBezTo>
                    <a:pt x="33594" y="46238"/>
                    <a:pt x="48236" y="44590"/>
                    <a:pt x="64652" y="25131"/>
                  </a:cubicBezTo>
                  <a:cubicBezTo>
                    <a:pt x="78370" y="8986"/>
                    <a:pt x="76234" y="0"/>
                    <a:pt x="69759" y="0"/>
                  </a:cubicBezTo>
                  <a:close/>
                </a:path>
              </a:pathLst>
            </a:custGeom>
            <a:solidFill>
              <a:srgbClr val="787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3211;p63">
              <a:extLst>
                <a:ext uri="{FF2B5EF4-FFF2-40B4-BE49-F238E27FC236}">
                  <a16:creationId xmlns:a16="http://schemas.microsoft.com/office/drawing/2014/main" id="{6520E4FA-760D-4B8E-8D88-912DC0A5B320}"/>
                </a:ext>
              </a:extLst>
            </p:cNvPr>
            <p:cNvSpPr/>
            <p:nvPr/>
          </p:nvSpPr>
          <p:spPr>
            <a:xfrm>
              <a:off x="4233075" y="2723625"/>
              <a:ext cx="539450" cy="832700"/>
            </a:xfrm>
            <a:custGeom>
              <a:avLst/>
              <a:gdLst/>
              <a:ahLst/>
              <a:cxnLst/>
              <a:rect l="l" t="t" r="r" b="b"/>
              <a:pathLst>
                <a:path w="21578" h="33308" extrusionOk="0">
                  <a:moveTo>
                    <a:pt x="12967" y="0"/>
                  </a:moveTo>
                  <a:cubicBezTo>
                    <a:pt x="11663" y="0"/>
                    <a:pt x="10183" y="365"/>
                    <a:pt x="8621" y="1108"/>
                  </a:cubicBezTo>
                  <a:cubicBezTo>
                    <a:pt x="6276" y="2186"/>
                    <a:pt x="3233" y="3580"/>
                    <a:pt x="1" y="5101"/>
                  </a:cubicBezTo>
                  <a:cubicBezTo>
                    <a:pt x="788" y="5066"/>
                    <a:pt x="1576" y="5046"/>
                    <a:pt x="2356" y="5046"/>
                  </a:cubicBezTo>
                  <a:cubicBezTo>
                    <a:pt x="8544" y="5046"/>
                    <a:pt x="14149" y="6281"/>
                    <a:pt x="13755" y="10616"/>
                  </a:cubicBezTo>
                  <a:cubicBezTo>
                    <a:pt x="13185" y="16828"/>
                    <a:pt x="5388" y="26969"/>
                    <a:pt x="64" y="33308"/>
                  </a:cubicBezTo>
                  <a:cubicBezTo>
                    <a:pt x="2599" y="31026"/>
                    <a:pt x="5198" y="28300"/>
                    <a:pt x="7860" y="25131"/>
                  </a:cubicBezTo>
                  <a:cubicBezTo>
                    <a:pt x="21578" y="8986"/>
                    <a:pt x="19442" y="0"/>
                    <a:pt x="12967" y="0"/>
                  </a:cubicBezTo>
                  <a:close/>
                </a:path>
              </a:pathLst>
            </a:custGeom>
            <a:solidFill>
              <a:srgbClr val="413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3212;p63">
              <a:extLst>
                <a:ext uri="{FF2B5EF4-FFF2-40B4-BE49-F238E27FC236}">
                  <a16:creationId xmlns:a16="http://schemas.microsoft.com/office/drawing/2014/main" id="{0867647D-DD2A-4E83-BC6F-82CAF22BCFA5}"/>
                </a:ext>
              </a:extLst>
            </p:cNvPr>
            <p:cNvSpPr/>
            <p:nvPr/>
          </p:nvSpPr>
          <p:spPr>
            <a:xfrm>
              <a:off x="3020850" y="3565800"/>
              <a:ext cx="288425" cy="324875"/>
            </a:xfrm>
            <a:custGeom>
              <a:avLst/>
              <a:gdLst/>
              <a:ahLst/>
              <a:cxnLst/>
              <a:rect l="l" t="t" r="r" b="b"/>
              <a:pathLst>
                <a:path w="11537" h="12995" extrusionOk="0">
                  <a:moveTo>
                    <a:pt x="10015" y="1"/>
                  </a:moveTo>
                  <a:cubicBezTo>
                    <a:pt x="10015" y="1"/>
                    <a:pt x="10015" y="64"/>
                    <a:pt x="10015" y="128"/>
                  </a:cubicBezTo>
                  <a:cubicBezTo>
                    <a:pt x="9952" y="318"/>
                    <a:pt x="9888" y="445"/>
                    <a:pt x="9825" y="635"/>
                  </a:cubicBezTo>
                  <a:cubicBezTo>
                    <a:pt x="9762" y="825"/>
                    <a:pt x="9698" y="1079"/>
                    <a:pt x="9572" y="1395"/>
                  </a:cubicBezTo>
                  <a:cubicBezTo>
                    <a:pt x="9445" y="1649"/>
                    <a:pt x="9381" y="1966"/>
                    <a:pt x="9191" y="2346"/>
                  </a:cubicBezTo>
                  <a:cubicBezTo>
                    <a:pt x="9001" y="2663"/>
                    <a:pt x="8811" y="3043"/>
                    <a:pt x="8621" y="3424"/>
                  </a:cubicBezTo>
                  <a:cubicBezTo>
                    <a:pt x="8431" y="3867"/>
                    <a:pt x="8177" y="4248"/>
                    <a:pt x="7924" y="4628"/>
                  </a:cubicBezTo>
                  <a:cubicBezTo>
                    <a:pt x="7607" y="5072"/>
                    <a:pt x="7353" y="5515"/>
                    <a:pt x="7100" y="5896"/>
                  </a:cubicBezTo>
                  <a:cubicBezTo>
                    <a:pt x="6783" y="6339"/>
                    <a:pt x="6402" y="6720"/>
                    <a:pt x="6085" y="7163"/>
                  </a:cubicBezTo>
                  <a:cubicBezTo>
                    <a:pt x="5769" y="7544"/>
                    <a:pt x="5452" y="7987"/>
                    <a:pt x="5071" y="8368"/>
                  </a:cubicBezTo>
                  <a:cubicBezTo>
                    <a:pt x="4754" y="8685"/>
                    <a:pt x="4374" y="9065"/>
                    <a:pt x="3994" y="9445"/>
                  </a:cubicBezTo>
                  <a:cubicBezTo>
                    <a:pt x="3677" y="9762"/>
                    <a:pt x="3360" y="10143"/>
                    <a:pt x="3043" y="10459"/>
                  </a:cubicBezTo>
                  <a:cubicBezTo>
                    <a:pt x="2663" y="10713"/>
                    <a:pt x="2346" y="11030"/>
                    <a:pt x="2029" y="11283"/>
                  </a:cubicBezTo>
                  <a:cubicBezTo>
                    <a:pt x="825" y="12298"/>
                    <a:pt x="1" y="12995"/>
                    <a:pt x="1" y="12995"/>
                  </a:cubicBezTo>
                  <a:cubicBezTo>
                    <a:pt x="1" y="12995"/>
                    <a:pt x="825" y="12361"/>
                    <a:pt x="2156" y="11474"/>
                  </a:cubicBezTo>
                  <a:cubicBezTo>
                    <a:pt x="2536" y="11220"/>
                    <a:pt x="2853" y="10967"/>
                    <a:pt x="3233" y="10713"/>
                  </a:cubicBezTo>
                  <a:cubicBezTo>
                    <a:pt x="3613" y="10459"/>
                    <a:pt x="3994" y="10143"/>
                    <a:pt x="4374" y="9826"/>
                  </a:cubicBezTo>
                  <a:cubicBezTo>
                    <a:pt x="4754" y="9445"/>
                    <a:pt x="5135" y="9128"/>
                    <a:pt x="5515" y="8811"/>
                  </a:cubicBezTo>
                  <a:cubicBezTo>
                    <a:pt x="5959" y="8495"/>
                    <a:pt x="6276" y="8051"/>
                    <a:pt x="6656" y="7671"/>
                  </a:cubicBezTo>
                  <a:cubicBezTo>
                    <a:pt x="7036" y="7290"/>
                    <a:pt x="7416" y="6847"/>
                    <a:pt x="7797" y="6466"/>
                  </a:cubicBezTo>
                  <a:cubicBezTo>
                    <a:pt x="8177" y="6086"/>
                    <a:pt x="8494" y="5642"/>
                    <a:pt x="8811" y="5262"/>
                  </a:cubicBezTo>
                  <a:cubicBezTo>
                    <a:pt x="9128" y="4882"/>
                    <a:pt x="9445" y="4501"/>
                    <a:pt x="9635" y="4058"/>
                  </a:cubicBezTo>
                  <a:cubicBezTo>
                    <a:pt x="9888" y="3677"/>
                    <a:pt x="10142" y="3297"/>
                    <a:pt x="10396" y="2917"/>
                  </a:cubicBezTo>
                  <a:cubicBezTo>
                    <a:pt x="10586" y="2600"/>
                    <a:pt x="10712" y="2219"/>
                    <a:pt x="10903" y="1903"/>
                  </a:cubicBezTo>
                  <a:cubicBezTo>
                    <a:pt x="11029" y="1649"/>
                    <a:pt x="11156" y="1332"/>
                    <a:pt x="11283" y="1079"/>
                  </a:cubicBezTo>
                  <a:cubicBezTo>
                    <a:pt x="11346" y="888"/>
                    <a:pt x="11473" y="698"/>
                    <a:pt x="11473" y="571"/>
                  </a:cubicBezTo>
                  <a:cubicBezTo>
                    <a:pt x="11536" y="445"/>
                    <a:pt x="11536" y="381"/>
                    <a:pt x="11536" y="381"/>
                  </a:cubicBezTo>
                  <a:lnTo>
                    <a:pt x="10015" y="1"/>
                  </a:lnTo>
                  <a:close/>
                </a:path>
              </a:pathLst>
            </a:custGeom>
            <a:solidFill>
              <a:srgbClr val="413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3213;p63">
              <a:extLst>
                <a:ext uri="{FF2B5EF4-FFF2-40B4-BE49-F238E27FC236}">
                  <a16:creationId xmlns:a16="http://schemas.microsoft.com/office/drawing/2014/main" id="{D1A3A3D0-E742-4115-A43A-DE19585E9F10}"/>
                </a:ext>
              </a:extLst>
            </p:cNvPr>
            <p:cNvSpPr/>
            <p:nvPr/>
          </p:nvSpPr>
          <p:spPr>
            <a:xfrm>
              <a:off x="3287075" y="3456475"/>
              <a:ext cx="196500" cy="515025"/>
            </a:xfrm>
            <a:custGeom>
              <a:avLst/>
              <a:gdLst/>
              <a:ahLst/>
              <a:cxnLst/>
              <a:rect l="l" t="t" r="r" b="b"/>
              <a:pathLst>
                <a:path w="7860" h="20601" extrusionOk="0">
                  <a:moveTo>
                    <a:pt x="6339" y="0"/>
                  </a:moveTo>
                  <a:cubicBezTo>
                    <a:pt x="6339" y="0"/>
                    <a:pt x="6339" y="64"/>
                    <a:pt x="6339" y="254"/>
                  </a:cubicBezTo>
                  <a:cubicBezTo>
                    <a:pt x="6339" y="381"/>
                    <a:pt x="6339" y="634"/>
                    <a:pt x="6339" y="888"/>
                  </a:cubicBezTo>
                  <a:cubicBezTo>
                    <a:pt x="6339" y="1205"/>
                    <a:pt x="6275" y="1522"/>
                    <a:pt x="6275" y="1902"/>
                  </a:cubicBezTo>
                  <a:cubicBezTo>
                    <a:pt x="6212" y="2346"/>
                    <a:pt x="6212" y="2789"/>
                    <a:pt x="6148" y="3296"/>
                  </a:cubicBezTo>
                  <a:cubicBezTo>
                    <a:pt x="6022" y="3804"/>
                    <a:pt x="5958" y="4311"/>
                    <a:pt x="5831" y="4881"/>
                  </a:cubicBezTo>
                  <a:cubicBezTo>
                    <a:pt x="5768" y="5515"/>
                    <a:pt x="5641" y="6085"/>
                    <a:pt x="5451" y="6719"/>
                  </a:cubicBezTo>
                  <a:cubicBezTo>
                    <a:pt x="5324" y="7290"/>
                    <a:pt x="5198" y="7987"/>
                    <a:pt x="5007" y="8621"/>
                  </a:cubicBezTo>
                  <a:cubicBezTo>
                    <a:pt x="4817" y="9255"/>
                    <a:pt x="4627" y="9888"/>
                    <a:pt x="4374" y="10522"/>
                  </a:cubicBezTo>
                  <a:cubicBezTo>
                    <a:pt x="4183" y="11220"/>
                    <a:pt x="3993" y="11853"/>
                    <a:pt x="3740" y="12487"/>
                  </a:cubicBezTo>
                  <a:cubicBezTo>
                    <a:pt x="3486" y="13121"/>
                    <a:pt x="3233" y="13692"/>
                    <a:pt x="2979" y="14325"/>
                  </a:cubicBezTo>
                  <a:cubicBezTo>
                    <a:pt x="2789" y="14896"/>
                    <a:pt x="2535" y="15466"/>
                    <a:pt x="2282" y="16037"/>
                  </a:cubicBezTo>
                  <a:cubicBezTo>
                    <a:pt x="2028" y="16544"/>
                    <a:pt x="1775" y="17051"/>
                    <a:pt x="1585" y="17495"/>
                  </a:cubicBezTo>
                  <a:cubicBezTo>
                    <a:pt x="634" y="19333"/>
                    <a:pt x="0" y="20600"/>
                    <a:pt x="0" y="20600"/>
                  </a:cubicBezTo>
                  <a:cubicBezTo>
                    <a:pt x="0" y="20600"/>
                    <a:pt x="761" y="19396"/>
                    <a:pt x="1775" y="17621"/>
                  </a:cubicBezTo>
                  <a:cubicBezTo>
                    <a:pt x="2028" y="17178"/>
                    <a:pt x="2345" y="16671"/>
                    <a:pt x="2599" y="16164"/>
                  </a:cubicBezTo>
                  <a:cubicBezTo>
                    <a:pt x="2916" y="15656"/>
                    <a:pt x="3169" y="15086"/>
                    <a:pt x="3423" y="14516"/>
                  </a:cubicBezTo>
                  <a:cubicBezTo>
                    <a:pt x="3740" y="13945"/>
                    <a:pt x="4057" y="13311"/>
                    <a:pt x="4310" y="12741"/>
                  </a:cubicBezTo>
                  <a:cubicBezTo>
                    <a:pt x="4627" y="12107"/>
                    <a:pt x="4881" y="11473"/>
                    <a:pt x="5134" y="10839"/>
                  </a:cubicBezTo>
                  <a:cubicBezTo>
                    <a:pt x="5388" y="10142"/>
                    <a:pt x="5641" y="9508"/>
                    <a:pt x="5895" y="8874"/>
                  </a:cubicBezTo>
                  <a:cubicBezTo>
                    <a:pt x="6148" y="8240"/>
                    <a:pt x="6339" y="7607"/>
                    <a:pt x="6529" y="6973"/>
                  </a:cubicBezTo>
                  <a:cubicBezTo>
                    <a:pt x="6719" y="6339"/>
                    <a:pt x="6909" y="5768"/>
                    <a:pt x="7036" y="5135"/>
                  </a:cubicBezTo>
                  <a:cubicBezTo>
                    <a:pt x="7163" y="4564"/>
                    <a:pt x="7289" y="3994"/>
                    <a:pt x="7416" y="3487"/>
                  </a:cubicBezTo>
                  <a:cubicBezTo>
                    <a:pt x="7543" y="2980"/>
                    <a:pt x="7606" y="2536"/>
                    <a:pt x="7670" y="2092"/>
                  </a:cubicBezTo>
                  <a:cubicBezTo>
                    <a:pt x="7733" y="1648"/>
                    <a:pt x="7796" y="1268"/>
                    <a:pt x="7796" y="951"/>
                  </a:cubicBezTo>
                  <a:cubicBezTo>
                    <a:pt x="7860" y="634"/>
                    <a:pt x="7860" y="381"/>
                    <a:pt x="7860" y="254"/>
                  </a:cubicBezTo>
                  <a:cubicBezTo>
                    <a:pt x="7860" y="64"/>
                    <a:pt x="7860" y="0"/>
                    <a:pt x="7860" y="0"/>
                  </a:cubicBezTo>
                  <a:close/>
                </a:path>
              </a:pathLst>
            </a:custGeom>
            <a:solidFill>
              <a:srgbClr val="413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3214;p63">
              <a:extLst>
                <a:ext uri="{FF2B5EF4-FFF2-40B4-BE49-F238E27FC236}">
                  <a16:creationId xmlns:a16="http://schemas.microsoft.com/office/drawing/2014/main" id="{6A64A28C-4EF4-412E-92C4-AAD2C92F517E}"/>
                </a:ext>
              </a:extLst>
            </p:cNvPr>
            <p:cNvSpPr/>
            <p:nvPr/>
          </p:nvSpPr>
          <p:spPr>
            <a:xfrm>
              <a:off x="3810000" y="3109450"/>
              <a:ext cx="147375" cy="702000"/>
            </a:xfrm>
            <a:custGeom>
              <a:avLst/>
              <a:gdLst/>
              <a:ahLst/>
              <a:cxnLst/>
              <a:rect l="l" t="t" r="r" b="b"/>
              <a:pathLst>
                <a:path w="5895" h="28080" extrusionOk="0">
                  <a:moveTo>
                    <a:pt x="5641" y="0"/>
                  </a:moveTo>
                  <a:lnTo>
                    <a:pt x="4120" y="254"/>
                  </a:lnTo>
                  <a:cubicBezTo>
                    <a:pt x="4120" y="254"/>
                    <a:pt x="4120" y="380"/>
                    <a:pt x="4183" y="571"/>
                  </a:cubicBezTo>
                  <a:cubicBezTo>
                    <a:pt x="4183" y="761"/>
                    <a:pt x="4247" y="1078"/>
                    <a:pt x="4310" y="1458"/>
                  </a:cubicBezTo>
                  <a:cubicBezTo>
                    <a:pt x="4374" y="2219"/>
                    <a:pt x="4500" y="3296"/>
                    <a:pt x="4564" y="4627"/>
                  </a:cubicBezTo>
                  <a:cubicBezTo>
                    <a:pt x="4627" y="5324"/>
                    <a:pt x="4627" y="6022"/>
                    <a:pt x="4627" y="6782"/>
                  </a:cubicBezTo>
                  <a:cubicBezTo>
                    <a:pt x="4627" y="7543"/>
                    <a:pt x="4627" y="8367"/>
                    <a:pt x="4564" y="9191"/>
                  </a:cubicBezTo>
                  <a:cubicBezTo>
                    <a:pt x="4564" y="10015"/>
                    <a:pt x="4500" y="10902"/>
                    <a:pt x="4437" y="11790"/>
                  </a:cubicBezTo>
                  <a:cubicBezTo>
                    <a:pt x="4310" y="12614"/>
                    <a:pt x="4183" y="13501"/>
                    <a:pt x="4057" y="14389"/>
                  </a:cubicBezTo>
                  <a:cubicBezTo>
                    <a:pt x="3993" y="15276"/>
                    <a:pt x="3803" y="16163"/>
                    <a:pt x="3613" y="17051"/>
                  </a:cubicBezTo>
                  <a:cubicBezTo>
                    <a:pt x="3486" y="17875"/>
                    <a:pt x="3233" y="18699"/>
                    <a:pt x="3042" y="19523"/>
                  </a:cubicBezTo>
                  <a:cubicBezTo>
                    <a:pt x="2852" y="20347"/>
                    <a:pt x="2599" y="21107"/>
                    <a:pt x="2345" y="21868"/>
                  </a:cubicBezTo>
                  <a:cubicBezTo>
                    <a:pt x="2155" y="22629"/>
                    <a:pt x="1902" y="23326"/>
                    <a:pt x="1648" y="23896"/>
                  </a:cubicBezTo>
                  <a:cubicBezTo>
                    <a:pt x="1458" y="24530"/>
                    <a:pt x="1268" y="25164"/>
                    <a:pt x="1014" y="25671"/>
                  </a:cubicBezTo>
                  <a:cubicBezTo>
                    <a:pt x="824" y="26178"/>
                    <a:pt x="634" y="26558"/>
                    <a:pt x="444" y="26939"/>
                  </a:cubicBezTo>
                  <a:cubicBezTo>
                    <a:pt x="190" y="27699"/>
                    <a:pt x="0" y="28080"/>
                    <a:pt x="0" y="28080"/>
                  </a:cubicBezTo>
                  <a:cubicBezTo>
                    <a:pt x="0" y="28080"/>
                    <a:pt x="190" y="27699"/>
                    <a:pt x="507" y="27002"/>
                  </a:cubicBezTo>
                  <a:cubicBezTo>
                    <a:pt x="697" y="26622"/>
                    <a:pt x="951" y="26178"/>
                    <a:pt x="1141" y="25734"/>
                  </a:cubicBezTo>
                  <a:cubicBezTo>
                    <a:pt x="1394" y="25227"/>
                    <a:pt x="1648" y="24657"/>
                    <a:pt x="1902" y="24023"/>
                  </a:cubicBezTo>
                  <a:cubicBezTo>
                    <a:pt x="2155" y="23389"/>
                    <a:pt x="2472" y="22755"/>
                    <a:pt x="2726" y="21995"/>
                  </a:cubicBezTo>
                  <a:cubicBezTo>
                    <a:pt x="2979" y="21234"/>
                    <a:pt x="3296" y="20473"/>
                    <a:pt x="3550" y="19713"/>
                  </a:cubicBezTo>
                  <a:cubicBezTo>
                    <a:pt x="3740" y="18889"/>
                    <a:pt x="4057" y="18065"/>
                    <a:pt x="4247" y="17177"/>
                  </a:cubicBezTo>
                  <a:cubicBezTo>
                    <a:pt x="4437" y="16290"/>
                    <a:pt x="4690" y="15403"/>
                    <a:pt x="4881" y="14515"/>
                  </a:cubicBezTo>
                  <a:cubicBezTo>
                    <a:pt x="5007" y="13628"/>
                    <a:pt x="5198" y="12741"/>
                    <a:pt x="5324" y="11853"/>
                  </a:cubicBezTo>
                  <a:cubicBezTo>
                    <a:pt x="5451" y="10966"/>
                    <a:pt x="5578" y="10142"/>
                    <a:pt x="5641" y="9254"/>
                  </a:cubicBezTo>
                  <a:cubicBezTo>
                    <a:pt x="5768" y="8430"/>
                    <a:pt x="5768" y="7606"/>
                    <a:pt x="5831" y="6846"/>
                  </a:cubicBezTo>
                  <a:cubicBezTo>
                    <a:pt x="5895" y="6022"/>
                    <a:pt x="5895" y="5324"/>
                    <a:pt x="5895" y="4627"/>
                  </a:cubicBezTo>
                  <a:cubicBezTo>
                    <a:pt x="5895" y="3233"/>
                    <a:pt x="5831" y="2092"/>
                    <a:pt x="5768" y="1268"/>
                  </a:cubicBezTo>
                  <a:cubicBezTo>
                    <a:pt x="5768" y="888"/>
                    <a:pt x="5705" y="571"/>
                    <a:pt x="5705" y="380"/>
                  </a:cubicBezTo>
                  <a:cubicBezTo>
                    <a:pt x="5705" y="127"/>
                    <a:pt x="5641" y="0"/>
                    <a:pt x="5641" y="0"/>
                  </a:cubicBezTo>
                  <a:close/>
                </a:path>
              </a:pathLst>
            </a:custGeom>
            <a:solidFill>
              <a:srgbClr val="413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215;p63">
              <a:extLst>
                <a:ext uri="{FF2B5EF4-FFF2-40B4-BE49-F238E27FC236}">
                  <a16:creationId xmlns:a16="http://schemas.microsoft.com/office/drawing/2014/main" id="{AF390721-8245-45F3-A6BA-C70825193B9D}"/>
                </a:ext>
              </a:extLst>
            </p:cNvPr>
            <p:cNvSpPr/>
            <p:nvPr/>
          </p:nvSpPr>
          <p:spPr>
            <a:xfrm>
              <a:off x="3932000" y="3114200"/>
              <a:ext cx="82425" cy="627525"/>
            </a:xfrm>
            <a:custGeom>
              <a:avLst/>
              <a:gdLst/>
              <a:ahLst/>
              <a:cxnLst/>
              <a:rect l="l" t="t" r="r" b="b"/>
              <a:pathLst>
                <a:path w="3297" h="25101" extrusionOk="0">
                  <a:moveTo>
                    <a:pt x="2409" y="0"/>
                  </a:moveTo>
                  <a:lnTo>
                    <a:pt x="2409" y="0"/>
                  </a:lnTo>
                  <a:cubicBezTo>
                    <a:pt x="2409" y="1"/>
                    <a:pt x="2473" y="1522"/>
                    <a:pt x="2663" y="3867"/>
                  </a:cubicBezTo>
                  <a:cubicBezTo>
                    <a:pt x="2663" y="4501"/>
                    <a:pt x="2726" y="5134"/>
                    <a:pt x="2726" y="5768"/>
                  </a:cubicBezTo>
                  <a:cubicBezTo>
                    <a:pt x="2726" y="6466"/>
                    <a:pt x="2726" y="7163"/>
                    <a:pt x="2726" y="7923"/>
                  </a:cubicBezTo>
                  <a:cubicBezTo>
                    <a:pt x="2663" y="8621"/>
                    <a:pt x="2663" y="9381"/>
                    <a:pt x="2663" y="10142"/>
                  </a:cubicBezTo>
                  <a:cubicBezTo>
                    <a:pt x="2599" y="10903"/>
                    <a:pt x="2536" y="11727"/>
                    <a:pt x="2473" y="12487"/>
                  </a:cubicBezTo>
                  <a:cubicBezTo>
                    <a:pt x="2409" y="13248"/>
                    <a:pt x="2346" y="14072"/>
                    <a:pt x="2282" y="14832"/>
                  </a:cubicBezTo>
                  <a:cubicBezTo>
                    <a:pt x="2156" y="15593"/>
                    <a:pt x="2029" y="16290"/>
                    <a:pt x="1902" y="17051"/>
                  </a:cubicBezTo>
                  <a:cubicBezTo>
                    <a:pt x="1839" y="17368"/>
                    <a:pt x="1775" y="17748"/>
                    <a:pt x="1775" y="18065"/>
                  </a:cubicBezTo>
                  <a:cubicBezTo>
                    <a:pt x="1649" y="18445"/>
                    <a:pt x="1585" y="18762"/>
                    <a:pt x="1522" y="19079"/>
                  </a:cubicBezTo>
                  <a:cubicBezTo>
                    <a:pt x="1395" y="19776"/>
                    <a:pt x="1268" y="20347"/>
                    <a:pt x="1142" y="20917"/>
                  </a:cubicBezTo>
                  <a:cubicBezTo>
                    <a:pt x="951" y="21488"/>
                    <a:pt x="825" y="21995"/>
                    <a:pt x="698" y="22439"/>
                  </a:cubicBezTo>
                  <a:cubicBezTo>
                    <a:pt x="571" y="22882"/>
                    <a:pt x="444" y="23263"/>
                    <a:pt x="318" y="23579"/>
                  </a:cubicBezTo>
                  <a:cubicBezTo>
                    <a:pt x="127" y="24213"/>
                    <a:pt x="1" y="24594"/>
                    <a:pt x="1" y="24594"/>
                  </a:cubicBezTo>
                  <a:lnTo>
                    <a:pt x="1458" y="25101"/>
                  </a:lnTo>
                  <a:cubicBezTo>
                    <a:pt x="1458" y="25101"/>
                    <a:pt x="1585" y="24784"/>
                    <a:pt x="1775" y="24087"/>
                  </a:cubicBezTo>
                  <a:cubicBezTo>
                    <a:pt x="1839" y="23706"/>
                    <a:pt x="1966" y="23263"/>
                    <a:pt x="2092" y="22819"/>
                  </a:cubicBezTo>
                  <a:cubicBezTo>
                    <a:pt x="2156" y="22312"/>
                    <a:pt x="2282" y="21805"/>
                    <a:pt x="2409" y="21234"/>
                  </a:cubicBezTo>
                  <a:cubicBezTo>
                    <a:pt x="2536" y="20600"/>
                    <a:pt x="2599" y="19967"/>
                    <a:pt x="2726" y="19333"/>
                  </a:cubicBezTo>
                  <a:cubicBezTo>
                    <a:pt x="2790" y="18952"/>
                    <a:pt x="2790" y="18635"/>
                    <a:pt x="2853" y="18255"/>
                  </a:cubicBezTo>
                  <a:cubicBezTo>
                    <a:pt x="2916" y="17938"/>
                    <a:pt x="2916" y="17558"/>
                    <a:pt x="2980" y="17178"/>
                  </a:cubicBezTo>
                  <a:cubicBezTo>
                    <a:pt x="3043" y="16417"/>
                    <a:pt x="3106" y="15656"/>
                    <a:pt x="3170" y="14896"/>
                  </a:cubicBezTo>
                  <a:cubicBezTo>
                    <a:pt x="3233" y="14135"/>
                    <a:pt x="3233" y="13311"/>
                    <a:pt x="3233" y="12551"/>
                  </a:cubicBezTo>
                  <a:cubicBezTo>
                    <a:pt x="3297" y="11727"/>
                    <a:pt x="3297" y="10966"/>
                    <a:pt x="3297" y="10205"/>
                  </a:cubicBezTo>
                  <a:cubicBezTo>
                    <a:pt x="3297" y="9381"/>
                    <a:pt x="3233" y="8621"/>
                    <a:pt x="3170" y="7923"/>
                  </a:cubicBezTo>
                  <a:cubicBezTo>
                    <a:pt x="3170" y="7163"/>
                    <a:pt x="3106" y="6466"/>
                    <a:pt x="3106" y="5768"/>
                  </a:cubicBezTo>
                  <a:cubicBezTo>
                    <a:pt x="3043" y="5071"/>
                    <a:pt x="2916" y="4437"/>
                    <a:pt x="2853" y="3867"/>
                  </a:cubicBezTo>
                  <a:cubicBezTo>
                    <a:pt x="2599" y="1522"/>
                    <a:pt x="2409" y="1"/>
                    <a:pt x="2409" y="0"/>
                  </a:cubicBezTo>
                  <a:close/>
                </a:path>
              </a:pathLst>
            </a:custGeom>
            <a:solidFill>
              <a:srgbClr val="413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3216;p63">
              <a:extLst>
                <a:ext uri="{FF2B5EF4-FFF2-40B4-BE49-F238E27FC236}">
                  <a16:creationId xmlns:a16="http://schemas.microsoft.com/office/drawing/2014/main" id="{40730A77-E26D-4EA7-B625-2126E93CB22F}"/>
                </a:ext>
              </a:extLst>
            </p:cNvPr>
            <p:cNvSpPr/>
            <p:nvPr/>
          </p:nvSpPr>
          <p:spPr>
            <a:xfrm>
              <a:off x="4209300" y="2808375"/>
              <a:ext cx="280500" cy="728950"/>
            </a:xfrm>
            <a:custGeom>
              <a:avLst/>
              <a:gdLst/>
              <a:ahLst/>
              <a:cxnLst/>
              <a:rect l="l" t="t" r="r" b="b"/>
              <a:pathLst>
                <a:path w="11220" h="29158" extrusionOk="0">
                  <a:moveTo>
                    <a:pt x="9635" y="0"/>
                  </a:moveTo>
                  <a:lnTo>
                    <a:pt x="9635" y="317"/>
                  </a:lnTo>
                  <a:cubicBezTo>
                    <a:pt x="9635" y="571"/>
                    <a:pt x="9635" y="887"/>
                    <a:pt x="9635" y="1268"/>
                  </a:cubicBezTo>
                  <a:cubicBezTo>
                    <a:pt x="9572" y="1711"/>
                    <a:pt x="9572" y="2219"/>
                    <a:pt x="9509" y="2789"/>
                  </a:cubicBezTo>
                  <a:cubicBezTo>
                    <a:pt x="9445" y="3359"/>
                    <a:pt x="9318" y="4057"/>
                    <a:pt x="9255" y="4754"/>
                  </a:cubicBezTo>
                  <a:cubicBezTo>
                    <a:pt x="9128" y="5451"/>
                    <a:pt x="9002" y="6212"/>
                    <a:pt x="8811" y="7036"/>
                  </a:cubicBezTo>
                  <a:cubicBezTo>
                    <a:pt x="8685" y="7860"/>
                    <a:pt x="8494" y="8747"/>
                    <a:pt x="8241" y="9635"/>
                  </a:cubicBezTo>
                  <a:cubicBezTo>
                    <a:pt x="8051" y="10522"/>
                    <a:pt x="7734" y="11409"/>
                    <a:pt x="7544" y="12297"/>
                  </a:cubicBezTo>
                  <a:cubicBezTo>
                    <a:pt x="7227" y="13247"/>
                    <a:pt x="6910" y="14135"/>
                    <a:pt x="6593" y="15086"/>
                  </a:cubicBezTo>
                  <a:cubicBezTo>
                    <a:pt x="6276" y="15973"/>
                    <a:pt x="5959" y="16924"/>
                    <a:pt x="5579" y="17811"/>
                  </a:cubicBezTo>
                  <a:cubicBezTo>
                    <a:pt x="5198" y="18699"/>
                    <a:pt x="4882" y="19586"/>
                    <a:pt x="4501" y="20410"/>
                  </a:cubicBezTo>
                  <a:cubicBezTo>
                    <a:pt x="4121" y="21234"/>
                    <a:pt x="3741" y="22058"/>
                    <a:pt x="3424" y="22819"/>
                  </a:cubicBezTo>
                  <a:cubicBezTo>
                    <a:pt x="3043" y="23579"/>
                    <a:pt x="2663" y="24276"/>
                    <a:pt x="2346" y="24910"/>
                  </a:cubicBezTo>
                  <a:cubicBezTo>
                    <a:pt x="2029" y="25544"/>
                    <a:pt x="1712" y="26178"/>
                    <a:pt x="1395" y="26685"/>
                  </a:cubicBezTo>
                  <a:cubicBezTo>
                    <a:pt x="1078" y="27192"/>
                    <a:pt x="825" y="27636"/>
                    <a:pt x="635" y="28016"/>
                  </a:cubicBezTo>
                  <a:cubicBezTo>
                    <a:pt x="191" y="28777"/>
                    <a:pt x="1" y="29157"/>
                    <a:pt x="1" y="29157"/>
                  </a:cubicBezTo>
                  <a:cubicBezTo>
                    <a:pt x="1" y="29157"/>
                    <a:pt x="254" y="28777"/>
                    <a:pt x="698" y="28080"/>
                  </a:cubicBezTo>
                  <a:cubicBezTo>
                    <a:pt x="952" y="27699"/>
                    <a:pt x="1205" y="27256"/>
                    <a:pt x="1522" y="26748"/>
                  </a:cubicBezTo>
                  <a:cubicBezTo>
                    <a:pt x="1839" y="26241"/>
                    <a:pt x="2156" y="25671"/>
                    <a:pt x="2536" y="25037"/>
                  </a:cubicBezTo>
                  <a:cubicBezTo>
                    <a:pt x="2917" y="24403"/>
                    <a:pt x="3297" y="23706"/>
                    <a:pt x="3741" y="22945"/>
                  </a:cubicBezTo>
                  <a:cubicBezTo>
                    <a:pt x="4121" y="22185"/>
                    <a:pt x="4565" y="21424"/>
                    <a:pt x="4945" y="20600"/>
                  </a:cubicBezTo>
                  <a:cubicBezTo>
                    <a:pt x="5389" y="19776"/>
                    <a:pt x="5769" y="18952"/>
                    <a:pt x="6213" y="18065"/>
                  </a:cubicBezTo>
                  <a:cubicBezTo>
                    <a:pt x="6593" y="17177"/>
                    <a:pt x="6973" y="16227"/>
                    <a:pt x="7354" y="15339"/>
                  </a:cubicBezTo>
                  <a:cubicBezTo>
                    <a:pt x="7734" y="14452"/>
                    <a:pt x="8051" y="13501"/>
                    <a:pt x="8368" y="12614"/>
                  </a:cubicBezTo>
                  <a:cubicBezTo>
                    <a:pt x="8685" y="11663"/>
                    <a:pt x="9065" y="10775"/>
                    <a:pt x="9255" y="9888"/>
                  </a:cubicBezTo>
                  <a:cubicBezTo>
                    <a:pt x="9572" y="9001"/>
                    <a:pt x="9826" y="8177"/>
                    <a:pt x="10016" y="7289"/>
                  </a:cubicBezTo>
                  <a:cubicBezTo>
                    <a:pt x="10206" y="6529"/>
                    <a:pt x="10396" y="5705"/>
                    <a:pt x="10523" y="5007"/>
                  </a:cubicBezTo>
                  <a:cubicBezTo>
                    <a:pt x="10650" y="4247"/>
                    <a:pt x="10840" y="3550"/>
                    <a:pt x="10903" y="2979"/>
                  </a:cubicBezTo>
                  <a:cubicBezTo>
                    <a:pt x="10966" y="2345"/>
                    <a:pt x="11030" y="1838"/>
                    <a:pt x="11093" y="1395"/>
                  </a:cubicBezTo>
                  <a:cubicBezTo>
                    <a:pt x="11157" y="951"/>
                    <a:pt x="11157" y="634"/>
                    <a:pt x="11220" y="380"/>
                  </a:cubicBezTo>
                  <a:cubicBezTo>
                    <a:pt x="11220" y="127"/>
                    <a:pt x="11220" y="0"/>
                    <a:pt x="11220" y="0"/>
                  </a:cubicBezTo>
                  <a:close/>
                </a:path>
              </a:pathLst>
            </a:custGeom>
            <a:solidFill>
              <a:srgbClr val="413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3217;p63">
              <a:extLst>
                <a:ext uri="{FF2B5EF4-FFF2-40B4-BE49-F238E27FC236}">
                  <a16:creationId xmlns:a16="http://schemas.microsoft.com/office/drawing/2014/main" id="{A408A748-D0A9-4288-B888-C711CA058B71}"/>
                </a:ext>
              </a:extLst>
            </p:cNvPr>
            <p:cNvSpPr/>
            <p:nvPr/>
          </p:nvSpPr>
          <p:spPr>
            <a:xfrm>
              <a:off x="4324975" y="2746575"/>
              <a:ext cx="274175" cy="694075"/>
            </a:xfrm>
            <a:custGeom>
              <a:avLst/>
              <a:gdLst/>
              <a:ahLst/>
              <a:cxnLst/>
              <a:rect l="l" t="t" r="r" b="b"/>
              <a:pathLst>
                <a:path w="10967" h="27763" extrusionOk="0">
                  <a:moveTo>
                    <a:pt x="10776" y="0"/>
                  </a:moveTo>
                  <a:lnTo>
                    <a:pt x="9319" y="634"/>
                  </a:lnTo>
                  <a:cubicBezTo>
                    <a:pt x="9319" y="634"/>
                    <a:pt x="9319" y="634"/>
                    <a:pt x="9319" y="697"/>
                  </a:cubicBezTo>
                  <a:cubicBezTo>
                    <a:pt x="9319" y="697"/>
                    <a:pt x="9319" y="761"/>
                    <a:pt x="9382" y="761"/>
                  </a:cubicBezTo>
                  <a:cubicBezTo>
                    <a:pt x="9382" y="824"/>
                    <a:pt x="9382" y="824"/>
                    <a:pt x="9382" y="887"/>
                  </a:cubicBezTo>
                  <a:cubicBezTo>
                    <a:pt x="9319" y="1014"/>
                    <a:pt x="9445" y="1141"/>
                    <a:pt x="9382" y="1521"/>
                  </a:cubicBezTo>
                  <a:cubicBezTo>
                    <a:pt x="9382" y="1711"/>
                    <a:pt x="9319" y="1902"/>
                    <a:pt x="9319" y="2155"/>
                  </a:cubicBezTo>
                  <a:cubicBezTo>
                    <a:pt x="9319" y="2345"/>
                    <a:pt x="9319" y="2599"/>
                    <a:pt x="9255" y="2852"/>
                  </a:cubicBezTo>
                  <a:cubicBezTo>
                    <a:pt x="9128" y="3423"/>
                    <a:pt x="9065" y="3993"/>
                    <a:pt x="8938" y="4691"/>
                  </a:cubicBezTo>
                  <a:cubicBezTo>
                    <a:pt x="8748" y="5324"/>
                    <a:pt x="8558" y="6022"/>
                    <a:pt x="8368" y="6782"/>
                  </a:cubicBezTo>
                  <a:cubicBezTo>
                    <a:pt x="8114" y="7543"/>
                    <a:pt x="7924" y="8367"/>
                    <a:pt x="7607" y="9127"/>
                  </a:cubicBezTo>
                  <a:cubicBezTo>
                    <a:pt x="7354" y="9951"/>
                    <a:pt x="7037" y="10775"/>
                    <a:pt x="6783" y="11663"/>
                  </a:cubicBezTo>
                  <a:cubicBezTo>
                    <a:pt x="6466" y="12487"/>
                    <a:pt x="6149" y="13374"/>
                    <a:pt x="5769" y="14198"/>
                  </a:cubicBezTo>
                  <a:cubicBezTo>
                    <a:pt x="5135" y="15910"/>
                    <a:pt x="4438" y="17621"/>
                    <a:pt x="3804" y="19206"/>
                  </a:cubicBezTo>
                  <a:cubicBezTo>
                    <a:pt x="3424" y="20030"/>
                    <a:pt x="3107" y="20790"/>
                    <a:pt x="2790" y="21488"/>
                  </a:cubicBezTo>
                  <a:cubicBezTo>
                    <a:pt x="2473" y="22248"/>
                    <a:pt x="2156" y="22882"/>
                    <a:pt x="1839" y="23516"/>
                  </a:cubicBezTo>
                  <a:cubicBezTo>
                    <a:pt x="762" y="26051"/>
                    <a:pt x="1" y="27763"/>
                    <a:pt x="1" y="27763"/>
                  </a:cubicBezTo>
                  <a:cubicBezTo>
                    <a:pt x="1" y="27763"/>
                    <a:pt x="825" y="26115"/>
                    <a:pt x="2093" y="23643"/>
                  </a:cubicBezTo>
                  <a:cubicBezTo>
                    <a:pt x="2410" y="23009"/>
                    <a:pt x="2727" y="22375"/>
                    <a:pt x="3107" y="21678"/>
                  </a:cubicBezTo>
                  <a:cubicBezTo>
                    <a:pt x="3487" y="20917"/>
                    <a:pt x="3867" y="20220"/>
                    <a:pt x="4248" y="19459"/>
                  </a:cubicBezTo>
                  <a:cubicBezTo>
                    <a:pt x="4945" y="17875"/>
                    <a:pt x="5769" y="16163"/>
                    <a:pt x="6530" y="14515"/>
                  </a:cubicBezTo>
                  <a:cubicBezTo>
                    <a:pt x="6910" y="13691"/>
                    <a:pt x="7290" y="12867"/>
                    <a:pt x="7607" y="11980"/>
                  </a:cubicBezTo>
                  <a:cubicBezTo>
                    <a:pt x="7987" y="11156"/>
                    <a:pt x="8304" y="10332"/>
                    <a:pt x="8621" y="9508"/>
                  </a:cubicBezTo>
                  <a:cubicBezTo>
                    <a:pt x="9002" y="8747"/>
                    <a:pt x="9255" y="7923"/>
                    <a:pt x="9509" y="7163"/>
                  </a:cubicBezTo>
                  <a:cubicBezTo>
                    <a:pt x="9762" y="6402"/>
                    <a:pt x="10016" y="5705"/>
                    <a:pt x="10206" y="5007"/>
                  </a:cubicBezTo>
                  <a:cubicBezTo>
                    <a:pt x="10333" y="4310"/>
                    <a:pt x="10523" y="3676"/>
                    <a:pt x="10650" y="3106"/>
                  </a:cubicBezTo>
                  <a:cubicBezTo>
                    <a:pt x="10713" y="2852"/>
                    <a:pt x="10776" y="2599"/>
                    <a:pt x="10776" y="2282"/>
                  </a:cubicBezTo>
                  <a:cubicBezTo>
                    <a:pt x="10840" y="2028"/>
                    <a:pt x="10840" y="1775"/>
                    <a:pt x="10903" y="1585"/>
                  </a:cubicBezTo>
                  <a:cubicBezTo>
                    <a:pt x="10967" y="1204"/>
                    <a:pt x="10903" y="697"/>
                    <a:pt x="10840" y="380"/>
                  </a:cubicBezTo>
                  <a:cubicBezTo>
                    <a:pt x="10840" y="190"/>
                    <a:pt x="10776" y="127"/>
                    <a:pt x="10776" y="63"/>
                  </a:cubicBezTo>
                  <a:cubicBezTo>
                    <a:pt x="10776" y="63"/>
                    <a:pt x="10776" y="0"/>
                    <a:pt x="10776" y="0"/>
                  </a:cubicBezTo>
                  <a:close/>
                </a:path>
              </a:pathLst>
            </a:custGeom>
            <a:solidFill>
              <a:srgbClr val="413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218;p63">
              <a:extLst>
                <a:ext uri="{FF2B5EF4-FFF2-40B4-BE49-F238E27FC236}">
                  <a16:creationId xmlns:a16="http://schemas.microsoft.com/office/drawing/2014/main" id="{2C63FF6A-7DB1-4D9B-819F-5BADB4526A49}"/>
                </a:ext>
              </a:extLst>
            </p:cNvPr>
            <p:cNvSpPr/>
            <p:nvPr/>
          </p:nvSpPr>
          <p:spPr>
            <a:xfrm>
              <a:off x="3317650" y="3035850"/>
              <a:ext cx="538325" cy="1506350"/>
            </a:xfrm>
            <a:custGeom>
              <a:avLst/>
              <a:gdLst/>
              <a:ahLst/>
              <a:cxnLst/>
              <a:rect l="l" t="t" r="r" b="b"/>
              <a:pathLst>
                <a:path w="21533" h="60254" extrusionOk="0">
                  <a:moveTo>
                    <a:pt x="17424" y="0"/>
                  </a:moveTo>
                  <a:cubicBezTo>
                    <a:pt x="15993" y="0"/>
                    <a:pt x="14877" y="13213"/>
                    <a:pt x="14877" y="13213"/>
                  </a:cubicBezTo>
                  <a:lnTo>
                    <a:pt x="5179" y="53018"/>
                  </a:lnTo>
                  <a:cubicBezTo>
                    <a:pt x="5179" y="53018"/>
                    <a:pt x="4259" y="52774"/>
                    <a:pt x="3203" y="52774"/>
                  </a:cubicBezTo>
                  <a:cubicBezTo>
                    <a:pt x="1795" y="52774"/>
                    <a:pt x="144" y="53208"/>
                    <a:pt x="108" y="55237"/>
                  </a:cubicBezTo>
                  <a:cubicBezTo>
                    <a:pt x="1" y="58246"/>
                    <a:pt x="3539" y="60253"/>
                    <a:pt x="7631" y="60253"/>
                  </a:cubicBezTo>
                  <a:cubicBezTo>
                    <a:pt x="8365" y="60253"/>
                    <a:pt x="9117" y="60189"/>
                    <a:pt x="9869" y="60054"/>
                  </a:cubicBezTo>
                  <a:cubicBezTo>
                    <a:pt x="14494" y="59224"/>
                    <a:pt x="19894" y="53181"/>
                    <a:pt x="15076" y="53181"/>
                  </a:cubicBezTo>
                  <a:cubicBezTo>
                    <a:pt x="14742" y="53181"/>
                    <a:pt x="14360" y="53210"/>
                    <a:pt x="13926" y="53272"/>
                  </a:cubicBezTo>
                  <a:cubicBezTo>
                    <a:pt x="13926" y="53272"/>
                    <a:pt x="21532" y="32545"/>
                    <a:pt x="19377" y="9409"/>
                  </a:cubicBezTo>
                  <a:cubicBezTo>
                    <a:pt x="18710" y="2438"/>
                    <a:pt x="18038" y="0"/>
                    <a:pt x="17424" y="0"/>
                  </a:cubicBezTo>
                  <a:close/>
                </a:path>
              </a:pathLst>
            </a:custGeom>
            <a:solidFill>
              <a:srgbClr val="FDE1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219;p63">
              <a:extLst>
                <a:ext uri="{FF2B5EF4-FFF2-40B4-BE49-F238E27FC236}">
                  <a16:creationId xmlns:a16="http://schemas.microsoft.com/office/drawing/2014/main" id="{DC7EC92B-4EE7-4F1F-9C8B-7A55A091009B}"/>
                </a:ext>
              </a:extLst>
            </p:cNvPr>
            <p:cNvSpPr/>
            <p:nvPr/>
          </p:nvSpPr>
          <p:spPr>
            <a:xfrm>
              <a:off x="2979650" y="4036450"/>
              <a:ext cx="231375" cy="156900"/>
            </a:xfrm>
            <a:custGeom>
              <a:avLst/>
              <a:gdLst/>
              <a:ahLst/>
              <a:cxnLst/>
              <a:rect l="l" t="t" r="r" b="b"/>
              <a:pathLst>
                <a:path w="9255" h="6276" extrusionOk="0">
                  <a:moveTo>
                    <a:pt x="2473" y="0"/>
                  </a:moveTo>
                  <a:cubicBezTo>
                    <a:pt x="1" y="2409"/>
                    <a:pt x="508" y="4881"/>
                    <a:pt x="1141" y="6275"/>
                  </a:cubicBezTo>
                  <a:cubicBezTo>
                    <a:pt x="3740" y="5768"/>
                    <a:pt x="5895" y="4944"/>
                    <a:pt x="6719" y="4627"/>
                  </a:cubicBezTo>
                  <a:lnTo>
                    <a:pt x="9255" y="1141"/>
                  </a:lnTo>
                  <a:cubicBezTo>
                    <a:pt x="7100" y="1078"/>
                    <a:pt x="4628" y="824"/>
                    <a:pt x="2473" y="0"/>
                  </a:cubicBezTo>
                  <a:close/>
                </a:path>
              </a:pathLst>
            </a:custGeom>
            <a:solidFill>
              <a:srgbClr val="E8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220;p63">
              <a:extLst>
                <a:ext uri="{FF2B5EF4-FFF2-40B4-BE49-F238E27FC236}">
                  <a16:creationId xmlns:a16="http://schemas.microsoft.com/office/drawing/2014/main" id="{5285C18E-7809-457C-BDEC-413C896CE4F6}"/>
                </a:ext>
              </a:extLst>
            </p:cNvPr>
            <p:cNvSpPr/>
            <p:nvPr/>
          </p:nvSpPr>
          <p:spPr>
            <a:xfrm>
              <a:off x="3146025" y="4576125"/>
              <a:ext cx="323300" cy="263750"/>
            </a:xfrm>
            <a:custGeom>
              <a:avLst/>
              <a:gdLst/>
              <a:ahLst/>
              <a:cxnLst/>
              <a:rect l="l" t="t" r="r" b="b"/>
              <a:pathLst>
                <a:path w="12932" h="10550" extrusionOk="0">
                  <a:moveTo>
                    <a:pt x="9610" y="0"/>
                  </a:moveTo>
                  <a:cubicBezTo>
                    <a:pt x="7484" y="0"/>
                    <a:pt x="5769" y="4591"/>
                    <a:pt x="5769" y="4591"/>
                  </a:cubicBezTo>
                  <a:cubicBezTo>
                    <a:pt x="5769" y="4591"/>
                    <a:pt x="4355" y="672"/>
                    <a:pt x="2882" y="672"/>
                  </a:cubicBezTo>
                  <a:cubicBezTo>
                    <a:pt x="2509" y="672"/>
                    <a:pt x="2134" y="922"/>
                    <a:pt x="1776" y="1549"/>
                  </a:cubicBezTo>
                  <a:cubicBezTo>
                    <a:pt x="1" y="4655"/>
                    <a:pt x="5705" y="10549"/>
                    <a:pt x="5705" y="10549"/>
                  </a:cubicBezTo>
                  <a:cubicBezTo>
                    <a:pt x="5705" y="10549"/>
                    <a:pt x="12931" y="1675"/>
                    <a:pt x="10396" y="218"/>
                  </a:cubicBezTo>
                  <a:cubicBezTo>
                    <a:pt x="10129" y="67"/>
                    <a:pt x="9866" y="0"/>
                    <a:pt x="9610" y="0"/>
                  </a:cubicBezTo>
                  <a:close/>
                </a:path>
              </a:pathLst>
            </a:custGeom>
            <a:solidFill>
              <a:srgbClr val="E8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221;p63">
              <a:extLst>
                <a:ext uri="{FF2B5EF4-FFF2-40B4-BE49-F238E27FC236}">
                  <a16:creationId xmlns:a16="http://schemas.microsoft.com/office/drawing/2014/main" id="{EE80AF2D-09AB-4984-B55D-A0ACE69CEBA3}"/>
                </a:ext>
              </a:extLst>
            </p:cNvPr>
            <p:cNvSpPr/>
            <p:nvPr/>
          </p:nvSpPr>
          <p:spPr>
            <a:xfrm>
              <a:off x="3331425" y="4442100"/>
              <a:ext cx="388275" cy="31725"/>
            </a:xfrm>
            <a:custGeom>
              <a:avLst/>
              <a:gdLst/>
              <a:ahLst/>
              <a:cxnLst/>
              <a:rect l="l" t="t" r="r" b="b"/>
              <a:pathLst>
                <a:path w="15531" h="1269" extrusionOk="0">
                  <a:moveTo>
                    <a:pt x="15530" y="1"/>
                  </a:moveTo>
                  <a:lnTo>
                    <a:pt x="1" y="635"/>
                  </a:lnTo>
                  <a:lnTo>
                    <a:pt x="64" y="1268"/>
                  </a:lnTo>
                  <a:lnTo>
                    <a:pt x="15530" y="1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222;p63">
              <a:extLst>
                <a:ext uri="{FF2B5EF4-FFF2-40B4-BE49-F238E27FC236}">
                  <a16:creationId xmlns:a16="http://schemas.microsoft.com/office/drawing/2014/main" id="{87199204-482A-4D88-B647-C4F6CADABFD8}"/>
                </a:ext>
              </a:extLst>
            </p:cNvPr>
            <p:cNvSpPr/>
            <p:nvPr/>
          </p:nvSpPr>
          <p:spPr>
            <a:xfrm>
              <a:off x="3434425" y="4457950"/>
              <a:ext cx="17475" cy="91925"/>
            </a:xfrm>
            <a:custGeom>
              <a:avLst/>
              <a:gdLst/>
              <a:ahLst/>
              <a:cxnLst/>
              <a:rect l="l" t="t" r="r" b="b"/>
              <a:pathLst>
                <a:path w="699" h="3677" extrusionOk="0">
                  <a:moveTo>
                    <a:pt x="635" y="1"/>
                  </a:moveTo>
                  <a:lnTo>
                    <a:pt x="1" y="64"/>
                  </a:lnTo>
                  <a:lnTo>
                    <a:pt x="64" y="3677"/>
                  </a:lnTo>
                  <a:lnTo>
                    <a:pt x="698" y="3677"/>
                  </a:lnTo>
                  <a:lnTo>
                    <a:pt x="635" y="1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223;p63">
              <a:extLst>
                <a:ext uri="{FF2B5EF4-FFF2-40B4-BE49-F238E27FC236}">
                  <a16:creationId xmlns:a16="http://schemas.microsoft.com/office/drawing/2014/main" id="{54F51816-CE3D-4DB5-8E56-541C3832DE98}"/>
                </a:ext>
              </a:extLst>
            </p:cNvPr>
            <p:cNvSpPr/>
            <p:nvPr/>
          </p:nvSpPr>
          <p:spPr>
            <a:xfrm>
              <a:off x="3529500" y="4451625"/>
              <a:ext cx="25400" cy="91925"/>
            </a:xfrm>
            <a:custGeom>
              <a:avLst/>
              <a:gdLst/>
              <a:ahLst/>
              <a:cxnLst/>
              <a:rect l="l" t="t" r="r" b="b"/>
              <a:pathLst>
                <a:path w="1016" h="3677" extrusionOk="0">
                  <a:moveTo>
                    <a:pt x="635" y="0"/>
                  </a:moveTo>
                  <a:lnTo>
                    <a:pt x="1" y="63"/>
                  </a:lnTo>
                  <a:lnTo>
                    <a:pt x="381" y="3676"/>
                  </a:lnTo>
                  <a:lnTo>
                    <a:pt x="1015" y="3613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224;p63">
              <a:extLst>
                <a:ext uri="{FF2B5EF4-FFF2-40B4-BE49-F238E27FC236}">
                  <a16:creationId xmlns:a16="http://schemas.microsoft.com/office/drawing/2014/main" id="{9A00FCE9-18BA-418E-988A-11EB7196957B}"/>
                </a:ext>
              </a:extLst>
            </p:cNvPr>
            <p:cNvSpPr/>
            <p:nvPr/>
          </p:nvSpPr>
          <p:spPr>
            <a:xfrm>
              <a:off x="3613500" y="4446850"/>
              <a:ext cx="23800" cy="68175"/>
            </a:xfrm>
            <a:custGeom>
              <a:avLst/>
              <a:gdLst/>
              <a:ahLst/>
              <a:cxnLst/>
              <a:rect l="l" t="t" r="r" b="b"/>
              <a:pathLst>
                <a:path w="952" h="2727" extrusionOk="0">
                  <a:moveTo>
                    <a:pt x="634" y="1"/>
                  </a:moveTo>
                  <a:lnTo>
                    <a:pt x="0" y="128"/>
                  </a:lnTo>
                  <a:lnTo>
                    <a:pt x="317" y="2726"/>
                  </a:lnTo>
                  <a:lnTo>
                    <a:pt x="951" y="2663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225;p63">
              <a:extLst>
                <a:ext uri="{FF2B5EF4-FFF2-40B4-BE49-F238E27FC236}">
                  <a16:creationId xmlns:a16="http://schemas.microsoft.com/office/drawing/2014/main" id="{A49A5618-3365-4B64-9A1C-2933BB954115}"/>
                </a:ext>
              </a:extLst>
            </p:cNvPr>
            <p:cNvSpPr/>
            <p:nvPr/>
          </p:nvSpPr>
          <p:spPr>
            <a:xfrm>
              <a:off x="3436025" y="4251950"/>
              <a:ext cx="263075" cy="103025"/>
            </a:xfrm>
            <a:custGeom>
              <a:avLst/>
              <a:gdLst/>
              <a:ahLst/>
              <a:cxnLst/>
              <a:rect l="l" t="t" r="r" b="b"/>
              <a:pathLst>
                <a:path w="10523" h="4121" extrusionOk="0">
                  <a:moveTo>
                    <a:pt x="571" y="1"/>
                  </a:moveTo>
                  <a:lnTo>
                    <a:pt x="0" y="3677"/>
                  </a:lnTo>
                  <a:lnTo>
                    <a:pt x="10142" y="4121"/>
                  </a:lnTo>
                  <a:lnTo>
                    <a:pt x="10522" y="2409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rgbClr val="E8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3226;p63">
              <a:extLst>
                <a:ext uri="{FF2B5EF4-FFF2-40B4-BE49-F238E27FC236}">
                  <a16:creationId xmlns:a16="http://schemas.microsoft.com/office/drawing/2014/main" id="{C5940C55-6FFB-4E3F-9C92-26CF37C1150E}"/>
                </a:ext>
              </a:extLst>
            </p:cNvPr>
            <p:cNvSpPr/>
            <p:nvPr/>
          </p:nvSpPr>
          <p:spPr>
            <a:xfrm>
              <a:off x="2903600" y="3735375"/>
              <a:ext cx="625925" cy="190175"/>
            </a:xfrm>
            <a:custGeom>
              <a:avLst/>
              <a:gdLst/>
              <a:ahLst/>
              <a:cxnLst/>
              <a:rect l="l" t="t" r="r" b="b"/>
              <a:pathLst>
                <a:path w="25037" h="7607" extrusionOk="0">
                  <a:moveTo>
                    <a:pt x="2472" y="0"/>
                  </a:moveTo>
                  <a:lnTo>
                    <a:pt x="0" y="1902"/>
                  </a:lnTo>
                  <a:cubicBezTo>
                    <a:pt x="0" y="1902"/>
                    <a:pt x="0" y="1902"/>
                    <a:pt x="63" y="1965"/>
                  </a:cubicBezTo>
                  <a:cubicBezTo>
                    <a:pt x="127" y="2028"/>
                    <a:pt x="190" y="2092"/>
                    <a:pt x="254" y="2155"/>
                  </a:cubicBezTo>
                  <a:cubicBezTo>
                    <a:pt x="380" y="2345"/>
                    <a:pt x="634" y="2536"/>
                    <a:pt x="951" y="2789"/>
                  </a:cubicBezTo>
                  <a:cubicBezTo>
                    <a:pt x="1521" y="3360"/>
                    <a:pt x="2345" y="3993"/>
                    <a:pt x="3486" y="4691"/>
                  </a:cubicBezTo>
                  <a:cubicBezTo>
                    <a:pt x="3993" y="5008"/>
                    <a:pt x="4627" y="5388"/>
                    <a:pt x="5324" y="5705"/>
                  </a:cubicBezTo>
                  <a:cubicBezTo>
                    <a:pt x="5958" y="6022"/>
                    <a:pt x="6719" y="6275"/>
                    <a:pt x="7416" y="6529"/>
                  </a:cubicBezTo>
                  <a:cubicBezTo>
                    <a:pt x="8177" y="6782"/>
                    <a:pt x="9001" y="7036"/>
                    <a:pt x="9825" y="7163"/>
                  </a:cubicBezTo>
                  <a:cubicBezTo>
                    <a:pt x="10205" y="7289"/>
                    <a:pt x="10649" y="7353"/>
                    <a:pt x="11029" y="7416"/>
                  </a:cubicBezTo>
                  <a:cubicBezTo>
                    <a:pt x="11473" y="7480"/>
                    <a:pt x="11853" y="7480"/>
                    <a:pt x="12297" y="7543"/>
                  </a:cubicBezTo>
                  <a:cubicBezTo>
                    <a:pt x="13121" y="7606"/>
                    <a:pt x="13945" y="7606"/>
                    <a:pt x="14769" y="7606"/>
                  </a:cubicBezTo>
                  <a:cubicBezTo>
                    <a:pt x="15593" y="7606"/>
                    <a:pt x="16417" y="7543"/>
                    <a:pt x="17177" y="7416"/>
                  </a:cubicBezTo>
                  <a:cubicBezTo>
                    <a:pt x="17558" y="7353"/>
                    <a:pt x="17874" y="7289"/>
                    <a:pt x="18255" y="7226"/>
                  </a:cubicBezTo>
                  <a:cubicBezTo>
                    <a:pt x="18635" y="7163"/>
                    <a:pt x="19015" y="7099"/>
                    <a:pt x="19332" y="7036"/>
                  </a:cubicBezTo>
                  <a:cubicBezTo>
                    <a:pt x="19649" y="6972"/>
                    <a:pt x="20030" y="6909"/>
                    <a:pt x="20346" y="6782"/>
                  </a:cubicBezTo>
                  <a:cubicBezTo>
                    <a:pt x="20663" y="6719"/>
                    <a:pt x="20980" y="6656"/>
                    <a:pt x="21234" y="6529"/>
                  </a:cubicBezTo>
                  <a:cubicBezTo>
                    <a:pt x="21551" y="6465"/>
                    <a:pt x="21804" y="6402"/>
                    <a:pt x="22058" y="6339"/>
                  </a:cubicBezTo>
                  <a:cubicBezTo>
                    <a:pt x="22311" y="6212"/>
                    <a:pt x="22565" y="6148"/>
                    <a:pt x="22818" y="6085"/>
                  </a:cubicBezTo>
                  <a:cubicBezTo>
                    <a:pt x="23262" y="5895"/>
                    <a:pt x="23706" y="5768"/>
                    <a:pt x="24023" y="5641"/>
                  </a:cubicBezTo>
                  <a:cubicBezTo>
                    <a:pt x="24657" y="5388"/>
                    <a:pt x="25037" y="5198"/>
                    <a:pt x="25037" y="5198"/>
                  </a:cubicBezTo>
                  <a:lnTo>
                    <a:pt x="25037" y="5198"/>
                  </a:lnTo>
                  <a:cubicBezTo>
                    <a:pt x="25037" y="5198"/>
                    <a:pt x="24657" y="5325"/>
                    <a:pt x="23959" y="5515"/>
                  </a:cubicBezTo>
                  <a:cubicBezTo>
                    <a:pt x="23642" y="5578"/>
                    <a:pt x="23199" y="5705"/>
                    <a:pt x="22755" y="5768"/>
                  </a:cubicBezTo>
                  <a:cubicBezTo>
                    <a:pt x="22502" y="5832"/>
                    <a:pt x="22248" y="5895"/>
                    <a:pt x="21994" y="5958"/>
                  </a:cubicBezTo>
                  <a:cubicBezTo>
                    <a:pt x="21741" y="5958"/>
                    <a:pt x="21424" y="6022"/>
                    <a:pt x="21107" y="6085"/>
                  </a:cubicBezTo>
                  <a:cubicBezTo>
                    <a:pt x="20854" y="6148"/>
                    <a:pt x="20537" y="6148"/>
                    <a:pt x="20220" y="6212"/>
                  </a:cubicBezTo>
                  <a:cubicBezTo>
                    <a:pt x="19903" y="6275"/>
                    <a:pt x="19586" y="6275"/>
                    <a:pt x="19206" y="6339"/>
                  </a:cubicBezTo>
                  <a:cubicBezTo>
                    <a:pt x="18889" y="6339"/>
                    <a:pt x="18508" y="6402"/>
                    <a:pt x="18191" y="6402"/>
                  </a:cubicBezTo>
                  <a:lnTo>
                    <a:pt x="17050" y="6402"/>
                  </a:lnTo>
                  <a:cubicBezTo>
                    <a:pt x="16353" y="6402"/>
                    <a:pt x="15593" y="6402"/>
                    <a:pt x="14832" y="6339"/>
                  </a:cubicBezTo>
                  <a:cubicBezTo>
                    <a:pt x="14071" y="6275"/>
                    <a:pt x="13247" y="6148"/>
                    <a:pt x="12487" y="6022"/>
                  </a:cubicBezTo>
                  <a:cubicBezTo>
                    <a:pt x="12106" y="5895"/>
                    <a:pt x="11790" y="5832"/>
                    <a:pt x="11409" y="5705"/>
                  </a:cubicBezTo>
                  <a:cubicBezTo>
                    <a:pt x="11029" y="5641"/>
                    <a:pt x="10649" y="5515"/>
                    <a:pt x="10268" y="5388"/>
                  </a:cubicBezTo>
                  <a:cubicBezTo>
                    <a:pt x="9571" y="5134"/>
                    <a:pt x="8874" y="4881"/>
                    <a:pt x="8240" y="4564"/>
                  </a:cubicBezTo>
                  <a:cubicBezTo>
                    <a:pt x="7606" y="4247"/>
                    <a:pt x="6972" y="3930"/>
                    <a:pt x="6465" y="3550"/>
                  </a:cubicBezTo>
                  <a:cubicBezTo>
                    <a:pt x="5895" y="3233"/>
                    <a:pt x="5388" y="2852"/>
                    <a:pt x="5007" y="2536"/>
                  </a:cubicBezTo>
                  <a:cubicBezTo>
                    <a:pt x="4120" y="1838"/>
                    <a:pt x="3486" y="1141"/>
                    <a:pt x="3043" y="697"/>
                  </a:cubicBezTo>
                  <a:cubicBezTo>
                    <a:pt x="2852" y="444"/>
                    <a:pt x="2726" y="254"/>
                    <a:pt x="2599" y="127"/>
                  </a:cubicBezTo>
                  <a:cubicBezTo>
                    <a:pt x="2535" y="64"/>
                    <a:pt x="2535" y="0"/>
                    <a:pt x="25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3227;p63">
              <a:extLst>
                <a:ext uri="{FF2B5EF4-FFF2-40B4-BE49-F238E27FC236}">
                  <a16:creationId xmlns:a16="http://schemas.microsoft.com/office/drawing/2014/main" id="{06875253-13F4-4C07-AC22-317F21374722}"/>
                </a:ext>
              </a:extLst>
            </p:cNvPr>
            <p:cNvSpPr/>
            <p:nvPr/>
          </p:nvSpPr>
          <p:spPr>
            <a:xfrm>
              <a:off x="4047675" y="3795575"/>
              <a:ext cx="74500" cy="128375"/>
            </a:xfrm>
            <a:custGeom>
              <a:avLst/>
              <a:gdLst/>
              <a:ahLst/>
              <a:cxnLst/>
              <a:rect l="l" t="t" r="r" b="b"/>
              <a:pathLst>
                <a:path w="2980" h="5135" extrusionOk="0">
                  <a:moveTo>
                    <a:pt x="888" y="1"/>
                  </a:moveTo>
                  <a:lnTo>
                    <a:pt x="1" y="381"/>
                  </a:lnTo>
                  <a:lnTo>
                    <a:pt x="2092" y="5135"/>
                  </a:lnTo>
                  <a:lnTo>
                    <a:pt x="2980" y="4755"/>
                  </a:lnTo>
                  <a:lnTo>
                    <a:pt x="888" y="1"/>
                  </a:lnTo>
                  <a:close/>
                </a:path>
              </a:pathLst>
            </a:custGeom>
            <a:solidFill>
              <a:srgbClr val="413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3228;p63">
              <a:extLst>
                <a:ext uri="{FF2B5EF4-FFF2-40B4-BE49-F238E27FC236}">
                  <a16:creationId xmlns:a16="http://schemas.microsoft.com/office/drawing/2014/main" id="{A285C1FD-0066-4A65-BA0F-428C31388CBC}"/>
                </a:ext>
              </a:extLst>
            </p:cNvPr>
            <p:cNvSpPr/>
            <p:nvPr/>
          </p:nvSpPr>
          <p:spPr>
            <a:xfrm>
              <a:off x="4157025" y="3673575"/>
              <a:ext cx="61825" cy="209175"/>
            </a:xfrm>
            <a:custGeom>
              <a:avLst/>
              <a:gdLst/>
              <a:ahLst/>
              <a:cxnLst/>
              <a:rect l="l" t="t" r="r" b="b"/>
              <a:pathLst>
                <a:path w="2473" h="8367" extrusionOk="0">
                  <a:moveTo>
                    <a:pt x="1585" y="0"/>
                  </a:moveTo>
                  <a:lnTo>
                    <a:pt x="0" y="8177"/>
                  </a:lnTo>
                  <a:lnTo>
                    <a:pt x="888" y="8367"/>
                  </a:lnTo>
                  <a:lnTo>
                    <a:pt x="2472" y="127"/>
                  </a:lnTo>
                  <a:lnTo>
                    <a:pt x="1585" y="0"/>
                  </a:lnTo>
                  <a:close/>
                </a:path>
              </a:pathLst>
            </a:custGeom>
            <a:solidFill>
              <a:srgbClr val="413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3229;p63">
              <a:extLst>
                <a:ext uri="{FF2B5EF4-FFF2-40B4-BE49-F238E27FC236}">
                  <a16:creationId xmlns:a16="http://schemas.microsoft.com/office/drawing/2014/main" id="{A2A572E1-2FE5-45B6-A4BA-AF147BFE8114}"/>
                </a:ext>
              </a:extLst>
            </p:cNvPr>
            <p:cNvSpPr/>
            <p:nvPr/>
          </p:nvSpPr>
          <p:spPr>
            <a:xfrm>
              <a:off x="4060350" y="3801925"/>
              <a:ext cx="110950" cy="61825"/>
            </a:xfrm>
            <a:custGeom>
              <a:avLst/>
              <a:gdLst/>
              <a:ahLst/>
              <a:cxnLst/>
              <a:rect l="l" t="t" r="r" b="b"/>
              <a:pathLst>
                <a:path w="4438" h="2473" extrusionOk="0">
                  <a:moveTo>
                    <a:pt x="318" y="0"/>
                  </a:moveTo>
                  <a:lnTo>
                    <a:pt x="1" y="888"/>
                  </a:lnTo>
                  <a:lnTo>
                    <a:pt x="4121" y="2472"/>
                  </a:lnTo>
                  <a:lnTo>
                    <a:pt x="4438" y="1585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413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3230;p63">
              <a:extLst>
                <a:ext uri="{FF2B5EF4-FFF2-40B4-BE49-F238E27FC236}">
                  <a16:creationId xmlns:a16="http://schemas.microsoft.com/office/drawing/2014/main" id="{F78DCCC9-DD3E-4B40-9098-8E2D09D7292A}"/>
                </a:ext>
              </a:extLst>
            </p:cNvPr>
            <p:cNvSpPr/>
            <p:nvPr/>
          </p:nvSpPr>
          <p:spPr>
            <a:xfrm>
              <a:off x="4090475" y="3695750"/>
              <a:ext cx="122025" cy="207600"/>
            </a:xfrm>
            <a:custGeom>
              <a:avLst/>
              <a:gdLst/>
              <a:ahLst/>
              <a:cxnLst/>
              <a:rect l="l" t="t" r="r" b="b"/>
              <a:pathLst>
                <a:path w="4881" h="8304" extrusionOk="0">
                  <a:moveTo>
                    <a:pt x="4057" y="1"/>
                  </a:moveTo>
                  <a:lnTo>
                    <a:pt x="0" y="7860"/>
                  </a:lnTo>
                  <a:lnTo>
                    <a:pt x="824" y="8304"/>
                  </a:lnTo>
                  <a:lnTo>
                    <a:pt x="4881" y="444"/>
                  </a:lnTo>
                  <a:lnTo>
                    <a:pt x="4057" y="1"/>
                  </a:lnTo>
                  <a:close/>
                </a:path>
              </a:pathLst>
            </a:custGeom>
            <a:solidFill>
              <a:srgbClr val="413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3231;p63">
              <a:extLst>
                <a:ext uri="{FF2B5EF4-FFF2-40B4-BE49-F238E27FC236}">
                  <a16:creationId xmlns:a16="http://schemas.microsoft.com/office/drawing/2014/main" id="{E0E8C493-1BF3-450D-8BA5-0B2EBE008572}"/>
                </a:ext>
              </a:extLst>
            </p:cNvPr>
            <p:cNvSpPr/>
            <p:nvPr/>
          </p:nvSpPr>
          <p:spPr>
            <a:xfrm>
              <a:off x="4473950" y="3364575"/>
              <a:ext cx="96675" cy="153725"/>
            </a:xfrm>
            <a:custGeom>
              <a:avLst/>
              <a:gdLst/>
              <a:ahLst/>
              <a:cxnLst/>
              <a:rect l="l" t="t" r="r" b="b"/>
              <a:pathLst>
                <a:path w="3867" h="6149" extrusionOk="0">
                  <a:moveTo>
                    <a:pt x="888" y="0"/>
                  </a:moveTo>
                  <a:lnTo>
                    <a:pt x="0" y="380"/>
                  </a:lnTo>
                  <a:lnTo>
                    <a:pt x="3043" y="6148"/>
                  </a:lnTo>
                  <a:lnTo>
                    <a:pt x="3867" y="5705"/>
                  </a:lnTo>
                  <a:lnTo>
                    <a:pt x="888" y="0"/>
                  </a:lnTo>
                  <a:close/>
                </a:path>
              </a:pathLst>
            </a:custGeom>
            <a:solidFill>
              <a:srgbClr val="413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3232;p63">
              <a:extLst>
                <a:ext uri="{FF2B5EF4-FFF2-40B4-BE49-F238E27FC236}">
                  <a16:creationId xmlns:a16="http://schemas.microsoft.com/office/drawing/2014/main" id="{AA5834D3-5496-41DC-B136-AA10BB31050F}"/>
                </a:ext>
              </a:extLst>
            </p:cNvPr>
            <p:cNvSpPr/>
            <p:nvPr/>
          </p:nvSpPr>
          <p:spPr>
            <a:xfrm>
              <a:off x="4584875" y="3179175"/>
              <a:ext cx="25375" cy="256725"/>
            </a:xfrm>
            <a:custGeom>
              <a:avLst/>
              <a:gdLst/>
              <a:ahLst/>
              <a:cxnLst/>
              <a:rect l="l" t="t" r="r" b="b"/>
              <a:pathLst>
                <a:path w="1015" h="10269" extrusionOk="0">
                  <a:moveTo>
                    <a:pt x="63" y="0"/>
                  </a:moveTo>
                  <a:lnTo>
                    <a:pt x="0" y="10268"/>
                  </a:lnTo>
                  <a:lnTo>
                    <a:pt x="887" y="10268"/>
                  </a:lnTo>
                  <a:lnTo>
                    <a:pt x="1014" y="0"/>
                  </a:lnTo>
                  <a:close/>
                </a:path>
              </a:pathLst>
            </a:custGeom>
            <a:solidFill>
              <a:srgbClr val="413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3233;p63">
              <a:extLst>
                <a:ext uri="{FF2B5EF4-FFF2-40B4-BE49-F238E27FC236}">
                  <a16:creationId xmlns:a16="http://schemas.microsoft.com/office/drawing/2014/main" id="{3A0AA65E-EC6C-43D8-BACB-24C96E159028}"/>
                </a:ext>
              </a:extLst>
            </p:cNvPr>
            <p:cNvSpPr/>
            <p:nvPr/>
          </p:nvSpPr>
          <p:spPr>
            <a:xfrm>
              <a:off x="4488200" y="3370900"/>
              <a:ext cx="110950" cy="49150"/>
            </a:xfrm>
            <a:custGeom>
              <a:avLst/>
              <a:gdLst/>
              <a:ahLst/>
              <a:cxnLst/>
              <a:rect l="l" t="t" r="r" b="b"/>
              <a:pathLst>
                <a:path w="4438" h="1966" extrusionOk="0">
                  <a:moveTo>
                    <a:pt x="254" y="1"/>
                  </a:moveTo>
                  <a:lnTo>
                    <a:pt x="1" y="888"/>
                  </a:lnTo>
                  <a:lnTo>
                    <a:pt x="4184" y="1966"/>
                  </a:lnTo>
                  <a:lnTo>
                    <a:pt x="4438" y="1015"/>
                  </a:lnTo>
                  <a:lnTo>
                    <a:pt x="254" y="1"/>
                  </a:lnTo>
                  <a:close/>
                </a:path>
              </a:pathLst>
            </a:custGeom>
            <a:solidFill>
              <a:srgbClr val="413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3234;p63">
              <a:extLst>
                <a:ext uri="{FF2B5EF4-FFF2-40B4-BE49-F238E27FC236}">
                  <a16:creationId xmlns:a16="http://schemas.microsoft.com/office/drawing/2014/main" id="{B35D9E2C-6F29-4D86-AE08-07733FDCCB95}"/>
                </a:ext>
              </a:extLst>
            </p:cNvPr>
            <p:cNvSpPr/>
            <p:nvPr/>
          </p:nvSpPr>
          <p:spPr>
            <a:xfrm>
              <a:off x="4537325" y="3199775"/>
              <a:ext cx="68175" cy="291575"/>
            </a:xfrm>
            <a:custGeom>
              <a:avLst/>
              <a:gdLst/>
              <a:ahLst/>
              <a:cxnLst/>
              <a:rect l="l" t="t" r="r" b="b"/>
              <a:pathLst>
                <a:path w="2727" h="11663" extrusionOk="0">
                  <a:moveTo>
                    <a:pt x="1839" y="0"/>
                  </a:moveTo>
                  <a:lnTo>
                    <a:pt x="1" y="11536"/>
                  </a:lnTo>
                  <a:lnTo>
                    <a:pt x="888" y="11663"/>
                  </a:lnTo>
                  <a:lnTo>
                    <a:pt x="2726" y="190"/>
                  </a:lnTo>
                  <a:lnTo>
                    <a:pt x="1839" y="0"/>
                  </a:lnTo>
                  <a:close/>
                </a:path>
              </a:pathLst>
            </a:custGeom>
            <a:solidFill>
              <a:srgbClr val="413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3235;p63">
              <a:extLst>
                <a:ext uri="{FF2B5EF4-FFF2-40B4-BE49-F238E27FC236}">
                  <a16:creationId xmlns:a16="http://schemas.microsoft.com/office/drawing/2014/main" id="{999BC8EE-70AB-4C10-A077-BC90A113E69D}"/>
                </a:ext>
              </a:extLst>
            </p:cNvPr>
            <p:cNvSpPr/>
            <p:nvPr/>
          </p:nvSpPr>
          <p:spPr>
            <a:xfrm>
              <a:off x="4150675" y="3652975"/>
              <a:ext cx="147400" cy="618025"/>
            </a:xfrm>
            <a:custGeom>
              <a:avLst/>
              <a:gdLst/>
              <a:ahLst/>
              <a:cxnLst/>
              <a:rect l="l" t="t" r="r" b="b"/>
              <a:pathLst>
                <a:path w="5896" h="24721" extrusionOk="0">
                  <a:moveTo>
                    <a:pt x="5515" y="0"/>
                  </a:moveTo>
                  <a:lnTo>
                    <a:pt x="3931" y="64"/>
                  </a:lnTo>
                  <a:cubicBezTo>
                    <a:pt x="4311" y="18572"/>
                    <a:pt x="64" y="23579"/>
                    <a:pt x="1" y="23643"/>
                  </a:cubicBezTo>
                  <a:lnTo>
                    <a:pt x="1142" y="24720"/>
                  </a:lnTo>
                  <a:cubicBezTo>
                    <a:pt x="1332" y="24467"/>
                    <a:pt x="5895" y="19333"/>
                    <a:pt x="5515" y="0"/>
                  </a:cubicBezTo>
                  <a:close/>
                </a:path>
              </a:pathLst>
            </a:custGeom>
            <a:solidFill>
              <a:srgbClr val="413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236;p63">
              <a:extLst>
                <a:ext uri="{FF2B5EF4-FFF2-40B4-BE49-F238E27FC236}">
                  <a16:creationId xmlns:a16="http://schemas.microsoft.com/office/drawing/2014/main" id="{0ED7D268-2022-40CD-AC69-BF023A5C54E8}"/>
                </a:ext>
              </a:extLst>
            </p:cNvPr>
            <p:cNvSpPr/>
            <p:nvPr/>
          </p:nvSpPr>
          <p:spPr>
            <a:xfrm>
              <a:off x="4640325" y="3123700"/>
              <a:ext cx="118875" cy="738450"/>
            </a:xfrm>
            <a:custGeom>
              <a:avLst/>
              <a:gdLst/>
              <a:ahLst/>
              <a:cxnLst/>
              <a:rect l="l" t="t" r="r" b="b"/>
              <a:pathLst>
                <a:path w="4755" h="29538" extrusionOk="0">
                  <a:moveTo>
                    <a:pt x="1522" y="1"/>
                  </a:moveTo>
                  <a:lnTo>
                    <a:pt x="1" y="254"/>
                  </a:lnTo>
                  <a:cubicBezTo>
                    <a:pt x="3106" y="19333"/>
                    <a:pt x="317" y="28967"/>
                    <a:pt x="317" y="29031"/>
                  </a:cubicBezTo>
                  <a:lnTo>
                    <a:pt x="1775" y="29538"/>
                  </a:lnTo>
                  <a:cubicBezTo>
                    <a:pt x="1902" y="29094"/>
                    <a:pt x="4754" y="19460"/>
                    <a:pt x="1522" y="1"/>
                  </a:cubicBezTo>
                  <a:close/>
                </a:path>
              </a:pathLst>
            </a:custGeom>
            <a:solidFill>
              <a:srgbClr val="413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237;p63">
              <a:extLst>
                <a:ext uri="{FF2B5EF4-FFF2-40B4-BE49-F238E27FC236}">
                  <a16:creationId xmlns:a16="http://schemas.microsoft.com/office/drawing/2014/main" id="{FCF2FD22-1548-408C-B5B4-B57EBD67A070}"/>
                </a:ext>
              </a:extLst>
            </p:cNvPr>
            <p:cNvSpPr/>
            <p:nvPr/>
          </p:nvSpPr>
          <p:spPr>
            <a:xfrm>
              <a:off x="4120575" y="3920775"/>
              <a:ext cx="134725" cy="131550"/>
            </a:xfrm>
            <a:custGeom>
              <a:avLst/>
              <a:gdLst/>
              <a:ahLst/>
              <a:cxnLst/>
              <a:rect l="l" t="t" r="r" b="b"/>
              <a:pathLst>
                <a:path w="5389" h="5262" extrusionOk="0">
                  <a:moveTo>
                    <a:pt x="5198" y="0"/>
                  </a:moveTo>
                  <a:cubicBezTo>
                    <a:pt x="2789" y="571"/>
                    <a:pt x="0" y="1521"/>
                    <a:pt x="127" y="2662"/>
                  </a:cubicBezTo>
                  <a:cubicBezTo>
                    <a:pt x="127" y="2852"/>
                    <a:pt x="191" y="3043"/>
                    <a:pt x="444" y="3296"/>
                  </a:cubicBezTo>
                  <a:cubicBezTo>
                    <a:pt x="571" y="3423"/>
                    <a:pt x="824" y="3486"/>
                    <a:pt x="1078" y="3550"/>
                  </a:cubicBezTo>
                  <a:cubicBezTo>
                    <a:pt x="634" y="3740"/>
                    <a:pt x="317" y="3993"/>
                    <a:pt x="191" y="4184"/>
                  </a:cubicBezTo>
                  <a:cubicBezTo>
                    <a:pt x="64" y="4310"/>
                    <a:pt x="64" y="4500"/>
                    <a:pt x="127" y="4691"/>
                  </a:cubicBezTo>
                  <a:cubicBezTo>
                    <a:pt x="191" y="4881"/>
                    <a:pt x="317" y="5261"/>
                    <a:pt x="1522" y="5261"/>
                  </a:cubicBezTo>
                  <a:cubicBezTo>
                    <a:pt x="2219" y="5261"/>
                    <a:pt x="3296" y="5134"/>
                    <a:pt x="4944" y="4817"/>
                  </a:cubicBezTo>
                  <a:lnTo>
                    <a:pt x="4754" y="3867"/>
                  </a:lnTo>
                  <a:cubicBezTo>
                    <a:pt x="3803" y="4057"/>
                    <a:pt x="2663" y="4247"/>
                    <a:pt x="1902" y="4247"/>
                  </a:cubicBezTo>
                  <a:cubicBezTo>
                    <a:pt x="2599" y="4057"/>
                    <a:pt x="3550" y="3803"/>
                    <a:pt x="4437" y="3613"/>
                  </a:cubicBezTo>
                  <a:lnTo>
                    <a:pt x="4311" y="2662"/>
                  </a:lnTo>
                  <a:cubicBezTo>
                    <a:pt x="3726" y="2742"/>
                    <a:pt x="3131" y="2777"/>
                    <a:pt x="2609" y="2777"/>
                  </a:cubicBezTo>
                  <a:cubicBezTo>
                    <a:pt x="1884" y="2777"/>
                    <a:pt x="1299" y="2709"/>
                    <a:pt x="1078" y="2599"/>
                  </a:cubicBezTo>
                  <a:cubicBezTo>
                    <a:pt x="1458" y="2155"/>
                    <a:pt x="3360" y="1395"/>
                    <a:pt x="5388" y="888"/>
                  </a:cubicBezTo>
                  <a:lnTo>
                    <a:pt x="5198" y="0"/>
                  </a:lnTo>
                  <a:close/>
                </a:path>
              </a:pathLst>
            </a:custGeom>
            <a:solidFill>
              <a:srgbClr val="413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238;p63">
              <a:extLst>
                <a:ext uri="{FF2B5EF4-FFF2-40B4-BE49-F238E27FC236}">
                  <a16:creationId xmlns:a16="http://schemas.microsoft.com/office/drawing/2014/main" id="{466D87B2-232F-4A26-9BC3-05D7D39AD7F9}"/>
                </a:ext>
              </a:extLst>
            </p:cNvPr>
            <p:cNvSpPr/>
            <p:nvPr/>
          </p:nvSpPr>
          <p:spPr>
            <a:xfrm>
              <a:off x="4553175" y="3529375"/>
              <a:ext cx="142625" cy="117275"/>
            </a:xfrm>
            <a:custGeom>
              <a:avLst/>
              <a:gdLst/>
              <a:ahLst/>
              <a:cxnLst/>
              <a:rect l="l" t="t" r="r" b="b"/>
              <a:pathLst>
                <a:path w="5705" h="4691" extrusionOk="0">
                  <a:moveTo>
                    <a:pt x="5451" y="0"/>
                  </a:moveTo>
                  <a:cubicBezTo>
                    <a:pt x="3043" y="507"/>
                    <a:pt x="127" y="1331"/>
                    <a:pt x="0" y="2409"/>
                  </a:cubicBezTo>
                  <a:cubicBezTo>
                    <a:pt x="0" y="2662"/>
                    <a:pt x="64" y="2916"/>
                    <a:pt x="254" y="3043"/>
                  </a:cubicBezTo>
                  <a:cubicBezTo>
                    <a:pt x="448" y="3236"/>
                    <a:pt x="752" y="3319"/>
                    <a:pt x="1168" y="3319"/>
                  </a:cubicBezTo>
                  <a:cubicBezTo>
                    <a:pt x="1296" y="3319"/>
                    <a:pt x="1435" y="3311"/>
                    <a:pt x="1585" y="3296"/>
                  </a:cubicBezTo>
                  <a:lnTo>
                    <a:pt x="1585" y="3296"/>
                  </a:lnTo>
                  <a:cubicBezTo>
                    <a:pt x="951" y="3740"/>
                    <a:pt x="1015" y="4057"/>
                    <a:pt x="1078" y="4184"/>
                  </a:cubicBezTo>
                  <a:cubicBezTo>
                    <a:pt x="1078" y="4374"/>
                    <a:pt x="1205" y="4564"/>
                    <a:pt x="1331" y="4627"/>
                  </a:cubicBezTo>
                  <a:cubicBezTo>
                    <a:pt x="1458" y="4691"/>
                    <a:pt x="1648" y="4691"/>
                    <a:pt x="1839" y="4691"/>
                  </a:cubicBezTo>
                  <a:cubicBezTo>
                    <a:pt x="2536" y="4691"/>
                    <a:pt x="3867" y="4374"/>
                    <a:pt x="5705" y="3676"/>
                  </a:cubicBezTo>
                  <a:lnTo>
                    <a:pt x="5325" y="2789"/>
                  </a:lnTo>
                  <a:cubicBezTo>
                    <a:pt x="4501" y="3106"/>
                    <a:pt x="3613" y="3423"/>
                    <a:pt x="2853" y="3613"/>
                  </a:cubicBezTo>
                  <a:cubicBezTo>
                    <a:pt x="3487" y="3233"/>
                    <a:pt x="4374" y="2852"/>
                    <a:pt x="5198" y="2536"/>
                  </a:cubicBezTo>
                  <a:lnTo>
                    <a:pt x="4881" y="1648"/>
                  </a:lnTo>
                  <a:cubicBezTo>
                    <a:pt x="3360" y="2092"/>
                    <a:pt x="1775" y="2409"/>
                    <a:pt x="1141" y="2409"/>
                  </a:cubicBezTo>
                  <a:cubicBezTo>
                    <a:pt x="1775" y="1965"/>
                    <a:pt x="3677" y="1331"/>
                    <a:pt x="5642" y="951"/>
                  </a:cubicBezTo>
                  <a:lnTo>
                    <a:pt x="5451" y="0"/>
                  </a:lnTo>
                  <a:close/>
                </a:path>
              </a:pathLst>
            </a:custGeom>
            <a:solidFill>
              <a:srgbClr val="413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239;p63">
              <a:extLst>
                <a:ext uri="{FF2B5EF4-FFF2-40B4-BE49-F238E27FC236}">
                  <a16:creationId xmlns:a16="http://schemas.microsoft.com/office/drawing/2014/main" id="{7CC0A17E-301E-44E3-9379-B1BDE8594905}"/>
                </a:ext>
              </a:extLst>
            </p:cNvPr>
            <p:cNvSpPr/>
            <p:nvPr/>
          </p:nvSpPr>
          <p:spPr>
            <a:xfrm>
              <a:off x="3127025" y="4190150"/>
              <a:ext cx="202850" cy="30125"/>
            </a:xfrm>
            <a:custGeom>
              <a:avLst/>
              <a:gdLst/>
              <a:ahLst/>
              <a:cxnLst/>
              <a:rect l="l" t="t" r="r" b="b"/>
              <a:pathLst>
                <a:path w="8114" h="1205" extrusionOk="0">
                  <a:moveTo>
                    <a:pt x="8050" y="1"/>
                  </a:moveTo>
                  <a:lnTo>
                    <a:pt x="0" y="1205"/>
                  </a:lnTo>
                  <a:lnTo>
                    <a:pt x="8113" y="634"/>
                  </a:lnTo>
                  <a:lnTo>
                    <a:pt x="8050" y="1"/>
                  </a:lnTo>
                  <a:close/>
                </a:path>
              </a:pathLst>
            </a:custGeom>
            <a:solidFill>
              <a:srgbClr val="131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240;p63">
              <a:extLst>
                <a:ext uri="{FF2B5EF4-FFF2-40B4-BE49-F238E27FC236}">
                  <a16:creationId xmlns:a16="http://schemas.microsoft.com/office/drawing/2014/main" id="{45EF3721-1D95-407B-82D3-B6C63870F363}"/>
                </a:ext>
              </a:extLst>
            </p:cNvPr>
            <p:cNvSpPr/>
            <p:nvPr/>
          </p:nvSpPr>
          <p:spPr>
            <a:xfrm>
              <a:off x="3176150" y="4220250"/>
              <a:ext cx="15875" cy="38075"/>
            </a:xfrm>
            <a:custGeom>
              <a:avLst/>
              <a:gdLst/>
              <a:ahLst/>
              <a:cxnLst/>
              <a:rect l="l" t="t" r="r" b="b"/>
              <a:pathLst>
                <a:path w="635" h="1523" extrusionOk="0">
                  <a:moveTo>
                    <a:pt x="0" y="1"/>
                  </a:moveTo>
                  <a:lnTo>
                    <a:pt x="0" y="1522"/>
                  </a:lnTo>
                  <a:lnTo>
                    <a:pt x="634" y="1522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131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241;p63">
              <a:extLst>
                <a:ext uri="{FF2B5EF4-FFF2-40B4-BE49-F238E27FC236}">
                  <a16:creationId xmlns:a16="http://schemas.microsoft.com/office/drawing/2014/main" id="{F4F8644C-6F5D-4C83-89C0-D375D715A913}"/>
                </a:ext>
              </a:extLst>
            </p:cNvPr>
            <p:cNvSpPr/>
            <p:nvPr/>
          </p:nvSpPr>
          <p:spPr>
            <a:xfrm>
              <a:off x="3241100" y="4206000"/>
              <a:ext cx="17475" cy="38050"/>
            </a:xfrm>
            <a:custGeom>
              <a:avLst/>
              <a:gdLst/>
              <a:ahLst/>
              <a:cxnLst/>
              <a:rect l="l" t="t" r="r" b="b"/>
              <a:pathLst>
                <a:path w="699" h="1522" extrusionOk="0">
                  <a:moveTo>
                    <a:pt x="64" y="0"/>
                  </a:moveTo>
                  <a:lnTo>
                    <a:pt x="1" y="1522"/>
                  </a:lnTo>
                  <a:lnTo>
                    <a:pt x="635" y="1522"/>
                  </a:lnTo>
                  <a:lnTo>
                    <a:pt x="698" y="64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131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242;p63">
              <a:extLst>
                <a:ext uri="{FF2B5EF4-FFF2-40B4-BE49-F238E27FC236}">
                  <a16:creationId xmlns:a16="http://schemas.microsoft.com/office/drawing/2014/main" id="{A34D77EB-BB8A-414B-A455-AEF9B614DCBD}"/>
                </a:ext>
              </a:extLst>
            </p:cNvPr>
            <p:cNvSpPr/>
            <p:nvPr/>
          </p:nvSpPr>
          <p:spPr>
            <a:xfrm>
              <a:off x="3019275" y="4058625"/>
              <a:ext cx="166400" cy="36475"/>
            </a:xfrm>
            <a:custGeom>
              <a:avLst/>
              <a:gdLst/>
              <a:ahLst/>
              <a:cxnLst/>
              <a:rect l="l" t="t" r="r" b="b"/>
              <a:pathLst>
                <a:path w="6656" h="1459" extrusionOk="0">
                  <a:moveTo>
                    <a:pt x="951" y="1"/>
                  </a:moveTo>
                  <a:lnTo>
                    <a:pt x="0" y="1459"/>
                  </a:lnTo>
                  <a:lnTo>
                    <a:pt x="6655" y="761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243;p63">
              <a:extLst>
                <a:ext uri="{FF2B5EF4-FFF2-40B4-BE49-F238E27FC236}">
                  <a16:creationId xmlns:a16="http://schemas.microsoft.com/office/drawing/2014/main" id="{3C453DF5-AACB-43C1-A894-AFE043E54E9C}"/>
                </a:ext>
              </a:extLst>
            </p:cNvPr>
            <p:cNvSpPr/>
            <p:nvPr/>
          </p:nvSpPr>
          <p:spPr>
            <a:xfrm>
              <a:off x="3513675" y="3485000"/>
              <a:ext cx="166400" cy="743200"/>
            </a:xfrm>
            <a:custGeom>
              <a:avLst/>
              <a:gdLst/>
              <a:ahLst/>
              <a:cxnLst/>
              <a:rect l="l" t="t" r="r" b="b"/>
              <a:pathLst>
                <a:path w="6656" h="29728" extrusionOk="0">
                  <a:moveTo>
                    <a:pt x="6655" y="0"/>
                  </a:moveTo>
                  <a:cubicBezTo>
                    <a:pt x="6655" y="1"/>
                    <a:pt x="6212" y="1839"/>
                    <a:pt x="5578" y="4627"/>
                  </a:cubicBezTo>
                  <a:cubicBezTo>
                    <a:pt x="5451" y="5325"/>
                    <a:pt x="5261" y="6085"/>
                    <a:pt x="5071" y="6846"/>
                  </a:cubicBezTo>
                  <a:cubicBezTo>
                    <a:pt x="4881" y="7670"/>
                    <a:pt x="4691" y="8494"/>
                    <a:pt x="4500" y="9381"/>
                  </a:cubicBezTo>
                  <a:cubicBezTo>
                    <a:pt x="4310" y="10269"/>
                    <a:pt x="4120" y="11156"/>
                    <a:pt x="3930" y="12043"/>
                  </a:cubicBezTo>
                  <a:cubicBezTo>
                    <a:pt x="3676" y="12994"/>
                    <a:pt x="3486" y="13882"/>
                    <a:pt x="3296" y="14832"/>
                  </a:cubicBezTo>
                  <a:cubicBezTo>
                    <a:pt x="3106" y="15783"/>
                    <a:pt x="2852" y="16671"/>
                    <a:pt x="2662" y="17621"/>
                  </a:cubicBezTo>
                  <a:cubicBezTo>
                    <a:pt x="2409" y="18509"/>
                    <a:pt x="2282" y="19396"/>
                    <a:pt x="2028" y="20283"/>
                  </a:cubicBezTo>
                  <a:cubicBezTo>
                    <a:pt x="1648" y="21995"/>
                    <a:pt x="1331" y="23643"/>
                    <a:pt x="1014" y="25037"/>
                  </a:cubicBezTo>
                  <a:cubicBezTo>
                    <a:pt x="824" y="25735"/>
                    <a:pt x="697" y="26368"/>
                    <a:pt x="571" y="26939"/>
                  </a:cubicBezTo>
                  <a:cubicBezTo>
                    <a:pt x="507" y="27509"/>
                    <a:pt x="380" y="28016"/>
                    <a:pt x="317" y="28397"/>
                  </a:cubicBezTo>
                  <a:cubicBezTo>
                    <a:pt x="127" y="29221"/>
                    <a:pt x="0" y="29728"/>
                    <a:pt x="0" y="29728"/>
                  </a:cubicBezTo>
                  <a:cubicBezTo>
                    <a:pt x="0" y="29728"/>
                    <a:pt x="63" y="29601"/>
                    <a:pt x="127" y="29348"/>
                  </a:cubicBezTo>
                  <a:cubicBezTo>
                    <a:pt x="254" y="29157"/>
                    <a:pt x="317" y="28840"/>
                    <a:pt x="444" y="28460"/>
                  </a:cubicBezTo>
                  <a:cubicBezTo>
                    <a:pt x="761" y="27700"/>
                    <a:pt x="1141" y="26559"/>
                    <a:pt x="1521" y="25164"/>
                  </a:cubicBezTo>
                  <a:cubicBezTo>
                    <a:pt x="1711" y="24467"/>
                    <a:pt x="1965" y="23770"/>
                    <a:pt x="2155" y="22946"/>
                  </a:cubicBezTo>
                  <a:cubicBezTo>
                    <a:pt x="2409" y="22185"/>
                    <a:pt x="2599" y="21361"/>
                    <a:pt x="2852" y="20474"/>
                  </a:cubicBezTo>
                  <a:cubicBezTo>
                    <a:pt x="3106" y="19586"/>
                    <a:pt x="3296" y="18699"/>
                    <a:pt x="3550" y="17811"/>
                  </a:cubicBezTo>
                  <a:cubicBezTo>
                    <a:pt x="3740" y="16861"/>
                    <a:pt x="3993" y="15973"/>
                    <a:pt x="4183" y="15023"/>
                  </a:cubicBezTo>
                  <a:cubicBezTo>
                    <a:pt x="4374" y="14072"/>
                    <a:pt x="4564" y="13184"/>
                    <a:pt x="4817" y="12234"/>
                  </a:cubicBezTo>
                  <a:cubicBezTo>
                    <a:pt x="5007" y="11346"/>
                    <a:pt x="5198" y="10459"/>
                    <a:pt x="5324" y="9571"/>
                  </a:cubicBezTo>
                  <a:cubicBezTo>
                    <a:pt x="5515" y="8684"/>
                    <a:pt x="5641" y="7797"/>
                    <a:pt x="5768" y="7036"/>
                  </a:cubicBezTo>
                  <a:cubicBezTo>
                    <a:pt x="5895" y="6212"/>
                    <a:pt x="6022" y="5451"/>
                    <a:pt x="6148" y="4754"/>
                  </a:cubicBezTo>
                  <a:cubicBezTo>
                    <a:pt x="6465" y="1902"/>
                    <a:pt x="6655" y="1"/>
                    <a:pt x="66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244;p63">
              <a:extLst>
                <a:ext uri="{FF2B5EF4-FFF2-40B4-BE49-F238E27FC236}">
                  <a16:creationId xmlns:a16="http://schemas.microsoft.com/office/drawing/2014/main" id="{B03D8417-B82D-445C-9642-F595E0CF12BD}"/>
                </a:ext>
              </a:extLst>
            </p:cNvPr>
            <p:cNvSpPr/>
            <p:nvPr/>
          </p:nvSpPr>
          <p:spPr>
            <a:xfrm>
              <a:off x="3198325" y="4610075"/>
              <a:ext cx="84000" cy="193350"/>
            </a:xfrm>
            <a:custGeom>
              <a:avLst/>
              <a:gdLst/>
              <a:ahLst/>
              <a:cxnLst/>
              <a:rect l="l" t="t" r="r" b="b"/>
              <a:pathLst>
                <a:path w="3360" h="7734" extrusionOk="0">
                  <a:moveTo>
                    <a:pt x="508" y="1"/>
                  </a:moveTo>
                  <a:cubicBezTo>
                    <a:pt x="508" y="1"/>
                    <a:pt x="507" y="64"/>
                    <a:pt x="444" y="127"/>
                  </a:cubicBezTo>
                  <a:cubicBezTo>
                    <a:pt x="444" y="191"/>
                    <a:pt x="381" y="254"/>
                    <a:pt x="317" y="381"/>
                  </a:cubicBezTo>
                  <a:cubicBezTo>
                    <a:pt x="254" y="444"/>
                    <a:pt x="191" y="571"/>
                    <a:pt x="127" y="761"/>
                  </a:cubicBezTo>
                  <a:cubicBezTo>
                    <a:pt x="127" y="951"/>
                    <a:pt x="64" y="1141"/>
                    <a:pt x="1" y="1332"/>
                  </a:cubicBezTo>
                  <a:cubicBezTo>
                    <a:pt x="1" y="1522"/>
                    <a:pt x="1" y="1775"/>
                    <a:pt x="1" y="2029"/>
                  </a:cubicBezTo>
                  <a:cubicBezTo>
                    <a:pt x="1" y="2282"/>
                    <a:pt x="64" y="2536"/>
                    <a:pt x="64" y="2789"/>
                  </a:cubicBezTo>
                  <a:cubicBezTo>
                    <a:pt x="127" y="3043"/>
                    <a:pt x="191" y="3297"/>
                    <a:pt x="317" y="3550"/>
                  </a:cubicBezTo>
                  <a:cubicBezTo>
                    <a:pt x="381" y="3804"/>
                    <a:pt x="508" y="4057"/>
                    <a:pt x="634" y="4311"/>
                  </a:cubicBezTo>
                  <a:cubicBezTo>
                    <a:pt x="761" y="4564"/>
                    <a:pt x="888" y="4818"/>
                    <a:pt x="1015" y="5071"/>
                  </a:cubicBezTo>
                  <a:cubicBezTo>
                    <a:pt x="1141" y="5261"/>
                    <a:pt x="1332" y="5515"/>
                    <a:pt x="1458" y="5705"/>
                  </a:cubicBezTo>
                  <a:cubicBezTo>
                    <a:pt x="1775" y="6149"/>
                    <a:pt x="2092" y="6529"/>
                    <a:pt x="2346" y="6783"/>
                  </a:cubicBezTo>
                  <a:cubicBezTo>
                    <a:pt x="2916" y="7417"/>
                    <a:pt x="3360" y="7733"/>
                    <a:pt x="3360" y="7733"/>
                  </a:cubicBezTo>
                  <a:cubicBezTo>
                    <a:pt x="3360" y="7733"/>
                    <a:pt x="3043" y="7290"/>
                    <a:pt x="2599" y="6593"/>
                  </a:cubicBezTo>
                  <a:cubicBezTo>
                    <a:pt x="2536" y="6402"/>
                    <a:pt x="2409" y="6212"/>
                    <a:pt x="2282" y="6022"/>
                  </a:cubicBezTo>
                  <a:cubicBezTo>
                    <a:pt x="2156" y="5832"/>
                    <a:pt x="2029" y="5642"/>
                    <a:pt x="1902" y="5388"/>
                  </a:cubicBezTo>
                  <a:cubicBezTo>
                    <a:pt x="1649" y="5008"/>
                    <a:pt x="1395" y="4501"/>
                    <a:pt x="1205" y="4057"/>
                  </a:cubicBezTo>
                  <a:cubicBezTo>
                    <a:pt x="1078" y="3804"/>
                    <a:pt x="951" y="3550"/>
                    <a:pt x="888" y="3360"/>
                  </a:cubicBezTo>
                  <a:cubicBezTo>
                    <a:pt x="761" y="3106"/>
                    <a:pt x="698" y="2853"/>
                    <a:pt x="634" y="2663"/>
                  </a:cubicBezTo>
                  <a:cubicBezTo>
                    <a:pt x="508" y="2156"/>
                    <a:pt x="381" y="1712"/>
                    <a:pt x="381" y="1332"/>
                  </a:cubicBezTo>
                  <a:cubicBezTo>
                    <a:pt x="381" y="1141"/>
                    <a:pt x="381" y="951"/>
                    <a:pt x="381" y="825"/>
                  </a:cubicBezTo>
                  <a:cubicBezTo>
                    <a:pt x="381" y="634"/>
                    <a:pt x="444" y="508"/>
                    <a:pt x="444" y="381"/>
                  </a:cubicBezTo>
                  <a:cubicBezTo>
                    <a:pt x="507" y="191"/>
                    <a:pt x="508" y="2"/>
                    <a:pt x="5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245;p63">
              <a:extLst>
                <a:ext uri="{FF2B5EF4-FFF2-40B4-BE49-F238E27FC236}">
                  <a16:creationId xmlns:a16="http://schemas.microsoft.com/office/drawing/2014/main" id="{BB122561-2929-4DB3-82E3-69E9005D68CD}"/>
                </a:ext>
              </a:extLst>
            </p:cNvPr>
            <p:cNvSpPr/>
            <p:nvPr/>
          </p:nvSpPr>
          <p:spPr>
            <a:xfrm>
              <a:off x="3328275" y="4601300"/>
              <a:ext cx="57050" cy="86850"/>
            </a:xfrm>
            <a:custGeom>
              <a:avLst/>
              <a:gdLst/>
              <a:ahLst/>
              <a:cxnLst/>
              <a:rect l="l" t="t" r="r" b="b"/>
              <a:pathLst>
                <a:path w="2282" h="3474" extrusionOk="0">
                  <a:moveTo>
                    <a:pt x="1628" y="1"/>
                  </a:moveTo>
                  <a:cubicBezTo>
                    <a:pt x="1246" y="1"/>
                    <a:pt x="715" y="592"/>
                    <a:pt x="380" y="1429"/>
                  </a:cubicBezTo>
                  <a:cubicBezTo>
                    <a:pt x="0" y="2380"/>
                    <a:pt x="0" y="3267"/>
                    <a:pt x="444" y="3457"/>
                  </a:cubicBezTo>
                  <a:cubicBezTo>
                    <a:pt x="482" y="3468"/>
                    <a:pt x="521" y="3474"/>
                    <a:pt x="561" y="3474"/>
                  </a:cubicBezTo>
                  <a:cubicBezTo>
                    <a:pt x="994" y="3474"/>
                    <a:pt x="1554" y="2869"/>
                    <a:pt x="1902" y="2000"/>
                  </a:cubicBezTo>
                  <a:cubicBezTo>
                    <a:pt x="2282" y="1112"/>
                    <a:pt x="2219" y="161"/>
                    <a:pt x="1775" y="35"/>
                  </a:cubicBezTo>
                  <a:cubicBezTo>
                    <a:pt x="1729" y="12"/>
                    <a:pt x="1680" y="1"/>
                    <a:pt x="16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246;p63">
              <a:extLst>
                <a:ext uri="{FF2B5EF4-FFF2-40B4-BE49-F238E27FC236}">
                  <a16:creationId xmlns:a16="http://schemas.microsoft.com/office/drawing/2014/main" id="{4B594021-638F-40FC-BDDB-A7383B8F063D}"/>
                </a:ext>
              </a:extLst>
            </p:cNvPr>
            <p:cNvSpPr/>
            <p:nvPr/>
          </p:nvSpPr>
          <p:spPr>
            <a:xfrm>
              <a:off x="2700750" y="4695650"/>
              <a:ext cx="26975" cy="38050"/>
            </a:xfrm>
            <a:custGeom>
              <a:avLst/>
              <a:gdLst/>
              <a:ahLst/>
              <a:cxnLst/>
              <a:rect l="l" t="t" r="r" b="b"/>
              <a:pathLst>
                <a:path w="1079" h="1522" extrusionOk="0">
                  <a:moveTo>
                    <a:pt x="761" y="0"/>
                  </a:moveTo>
                  <a:lnTo>
                    <a:pt x="1" y="1331"/>
                  </a:lnTo>
                  <a:lnTo>
                    <a:pt x="254" y="1522"/>
                  </a:lnTo>
                  <a:lnTo>
                    <a:pt x="1078" y="190"/>
                  </a:lnTo>
                  <a:lnTo>
                    <a:pt x="7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247;p63">
              <a:extLst>
                <a:ext uri="{FF2B5EF4-FFF2-40B4-BE49-F238E27FC236}">
                  <a16:creationId xmlns:a16="http://schemas.microsoft.com/office/drawing/2014/main" id="{D6356959-EFDA-43D3-BCBD-DF54903BCA24}"/>
                </a:ext>
              </a:extLst>
            </p:cNvPr>
            <p:cNvSpPr/>
            <p:nvPr/>
          </p:nvSpPr>
          <p:spPr>
            <a:xfrm>
              <a:off x="2719775" y="4705150"/>
              <a:ext cx="22200" cy="39650"/>
            </a:xfrm>
            <a:custGeom>
              <a:avLst/>
              <a:gdLst/>
              <a:ahLst/>
              <a:cxnLst/>
              <a:rect l="l" t="t" r="r" b="b"/>
              <a:pathLst>
                <a:path w="888" h="1586" extrusionOk="0">
                  <a:moveTo>
                    <a:pt x="571" y="1"/>
                  </a:moveTo>
                  <a:lnTo>
                    <a:pt x="0" y="1458"/>
                  </a:lnTo>
                  <a:lnTo>
                    <a:pt x="254" y="1585"/>
                  </a:lnTo>
                  <a:lnTo>
                    <a:pt x="888" y="127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248;p63">
              <a:extLst>
                <a:ext uri="{FF2B5EF4-FFF2-40B4-BE49-F238E27FC236}">
                  <a16:creationId xmlns:a16="http://schemas.microsoft.com/office/drawing/2014/main" id="{E165268B-57D3-466F-822F-6FBA92B6F99E}"/>
                </a:ext>
              </a:extLst>
            </p:cNvPr>
            <p:cNvSpPr/>
            <p:nvPr/>
          </p:nvSpPr>
          <p:spPr>
            <a:xfrm>
              <a:off x="2741950" y="4711500"/>
              <a:ext cx="17475" cy="39625"/>
            </a:xfrm>
            <a:custGeom>
              <a:avLst/>
              <a:gdLst/>
              <a:ahLst/>
              <a:cxnLst/>
              <a:rect l="l" t="t" r="r" b="b"/>
              <a:pathLst>
                <a:path w="699" h="1585" extrusionOk="0">
                  <a:moveTo>
                    <a:pt x="381" y="0"/>
                  </a:moveTo>
                  <a:lnTo>
                    <a:pt x="1" y="1458"/>
                  </a:lnTo>
                  <a:lnTo>
                    <a:pt x="254" y="1585"/>
                  </a:lnTo>
                  <a:lnTo>
                    <a:pt x="698" y="64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249;p63">
              <a:extLst>
                <a:ext uri="{FF2B5EF4-FFF2-40B4-BE49-F238E27FC236}">
                  <a16:creationId xmlns:a16="http://schemas.microsoft.com/office/drawing/2014/main" id="{536A42AF-6D06-4502-A833-815F6FEFA12A}"/>
                </a:ext>
              </a:extLst>
            </p:cNvPr>
            <p:cNvSpPr/>
            <p:nvPr/>
          </p:nvSpPr>
          <p:spPr>
            <a:xfrm>
              <a:off x="2772075" y="4711500"/>
              <a:ext cx="7950" cy="39625"/>
            </a:xfrm>
            <a:custGeom>
              <a:avLst/>
              <a:gdLst/>
              <a:ahLst/>
              <a:cxnLst/>
              <a:rect l="l" t="t" r="r" b="b"/>
              <a:pathLst>
                <a:path w="318" h="1585" extrusionOk="0">
                  <a:moveTo>
                    <a:pt x="0" y="0"/>
                  </a:moveTo>
                  <a:lnTo>
                    <a:pt x="0" y="1585"/>
                  </a:lnTo>
                  <a:lnTo>
                    <a:pt x="317" y="1585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250;p63">
              <a:extLst>
                <a:ext uri="{FF2B5EF4-FFF2-40B4-BE49-F238E27FC236}">
                  <a16:creationId xmlns:a16="http://schemas.microsoft.com/office/drawing/2014/main" id="{41FF2D77-7DE9-4E89-8FAE-B4CB12E10D7D}"/>
                </a:ext>
              </a:extLst>
            </p:cNvPr>
            <p:cNvSpPr/>
            <p:nvPr/>
          </p:nvSpPr>
          <p:spPr>
            <a:xfrm>
              <a:off x="2799000" y="4703575"/>
              <a:ext cx="19050" cy="41225"/>
            </a:xfrm>
            <a:custGeom>
              <a:avLst/>
              <a:gdLst/>
              <a:ahLst/>
              <a:cxnLst/>
              <a:rect l="l" t="t" r="r" b="b"/>
              <a:pathLst>
                <a:path w="762" h="1649" extrusionOk="0">
                  <a:moveTo>
                    <a:pt x="254" y="0"/>
                  </a:moveTo>
                  <a:lnTo>
                    <a:pt x="1" y="64"/>
                  </a:lnTo>
                  <a:lnTo>
                    <a:pt x="444" y="1648"/>
                  </a:lnTo>
                  <a:lnTo>
                    <a:pt x="761" y="1585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251;p63">
              <a:extLst>
                <a:ext uri="{FF2B5EF4-FFF2-40B4-BE49-F238E27FC236}">
                  <a16:creationId xmlns:a16="http://schemas.microsoft.com/office/drawing/2014/main" id="{E0ABDE87-1E14-48FF-974F-4F696829291B}"/>
                </a:ext>
              </a:extLst>
            </p:cNvPr>
            <p:cNvSpPr/>
            <p:nvPr/>
          </p:nvSpPr>
          <p:spPr>
            <a:xfrm>
              <a:off x="4115825" y="4714650"/>
              <a:ext cx="23775" cy="38075"/>
            </a:xfrm>
            <a:custGeom>
              <a:avLst/>
              <a:gdLst/>
              <a:ahLst/>
              <a:cxnLst/>
              <a:rect l="l" t="t" r="r" b="b"/>
              <a:pathLst>
                <a:path w="951" h="1523" extrusionOk="0">
                  <a:moveTo>
                    <a:pt x="634" y="1"/>
                  </a:moveTo>
                  <a:lnTo>
                    <a:pt x="0" y="1395"/>
                  </a:lnTo>
                  <a:lnTo>
                    <a:pt x="254" y="1522"/>
                  </a:lnTo>
                  <a:lnTo>
                    <a:pt x="951" y="128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252;p63">
              <a:extLst>
                <a:ext uri="{FF2B5EF4-FFF2-40B4-BE49-F238E27FC236}">
                  <a16:creationId xmlns:a16="http://schemas.microsoft.com/office/drawing/2014/main" id="{5ED61A0A-AD36-4A7C-9067-31CCDE91C6CC}"/>
                </a:ext>
              </a:extLst>
            </p:cNvPr>
            <p:cNvSpPr/>
            <p:nvPr/>
          </p:nvSpPr>
          <p:spPr>
            <a:xfrm>
              <a:off x="4141175" y="4719425"/>
              <a:ext cx="19025" cy="42800"/>
            </a:xfrm>
            <a:custGeom>
              <a:avLst/>
              <a:gdLst/>
              <a:ahLst/>
              <a:cxnLst/>
              <a:rect l="l" t="t" r="r" b="b"/>
              <a:pathLst>
                <a:path w="761" h="1712" extrusionOk="0">
                  <a:moveTo>
                    <a:pt x="444" y="0"/>
                  </a:moveTo>
                  <a:lnTo>
                    <a:pt x="0" y="1585"/>
                  </a:lnTo>
                  <a:lnTo>
                    <a:pt x="254" y="1711"/>
                  </a:lnTo>
                  <a:lnTo>
                    <a:pt x="761" y="127"/>
                  </a:lnTo>
                  <a:lnTo>
                    <a:pt x="4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253;p63">
              <a:extLst>
                <a:ext uri="{FF2B5EF4-FFF2-40B4-BE49-F238E27FC236}">
                  <a16:creationId xmlns:a16="http://schemas.microsoft.com/office/drawing/2014/main" id="{93206EBA-6A43-4CA2-AE19-82C149EAE611}"/>
                </a:ext>
              </a:extLst>
            </p:cNvPr>
            <p:cNvSpPr/>
            <p:nvPr/>
          </p:nvSpPr>
          <p:spPr>
            <a:xfrm>
              <a:off x="4168100" y="4721000"/>
              <a:ext cx="9550" cy="39650"/>
            </a:xfrm>
            <a:custGeom>
              <a:avLst/>
              <a:gdLst/>
              <a:ahLst/>
              <a:cxnLst/>
              <a:rect l="l" t="t" r="r" b="b"/>
              <a:pathLst>
                <a:path w="382" h="1586" extrusionOk="0">
                  <a:moveTo>
                    <a:pt x="64" y="0"/>
                  </a:moveTo>
                  <a:lnTo>
                    <a:pt x="1" y="1585"/>
                  </a:lnTo>
                  <a:lnTo>
                    <a:pt x="318" y="1585"/>
                  </a:lnTo>
                  <a:lnTo>
                    <a:pt x="381" y="64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254;p63">
              <a:extLst>
                <a:ext uri="{FF2B5EF4-FFF2-40B4-BE49-F238E27FC236}">
                  <a16:creationId xmlns:a16="http://schemas.microsoft.com/office/drawing/2014/main" id="{ED0F07A8-2C5B-4191-A3FE-26AECA3F805B}"/>
                </a:ext>
              </a:extLst>
            </p:cNvPr>
            <p:cNvSpPr/>
            <p:nvPr/>
          </p:nvSpPr>
          <p:spPr>
            <a:xfrm>
              <a:off x="4190300" y="4716250"/>
              <a:ext cx="12700" cy="39625"/>
            </a:xfrm>
            <a:custGeom>
              <a:avLst/>
              <a:gdLst/>
              <a:ahLst/>
              <a:cxnLst/>
              <a:rect l="l" t="t" r="r" b="b"/>
              <a:pathLst>
                <a:path w="508" h="1585" extrusionOk="0">
                  <a:moveTo>
                    <a:pt x="0" y="0"/>
                  </a:moveTo>
                  <a:lnTo>
                    <a:pt x="190" y="1585"/>
                  </a:lnTo>
                  <a:lnTo>
                    <a:pt x="507" y="1522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255;p63">
              <a:extLst>
                <a:ext uri="{FF2B5EF4-FFF2-40B4-BE49-F238E27FC236}">
                  <a16:creationId xmlns:a16="http://schemas.microsoft.com/office/drawing/2014/main" id="{50C5E953-2A21-4BBA-B1DE-74E490FB164D}"/>
                </a:ext>
              </a:extLst>
            </p:cNvPr>
            <p:cNvSpPr/>
            <p:nvPr/>
          </p:nvSpPr>
          <p:spPr>
            <a:xfrm>
              <a:off x="4206150" y="4703575"/>
              <a:ext cx="23775" cy="39625"/>
            </a:xfrm>
            <a:custGeom>
              <a:avLst/>
              <a:gdLst/>
              <a:ahLst/>
              <a:cxnLst/>
              <a:rect l="l" t="t" r="r" b="b"/>
              <a:pathLst>
                <a:path w="951" h="1585" extrusionOk="0">
                  <a:moveTo>
                    <a:pt x="254" y="0"/>
                  </a:moveTo>
                  <a:lnTo>
                    <a:pt x="0" y="127"/>
                  </a:lnTo>
                  <a:lnTo>
                    <a:pt x="634" y="1585"/>
                  </a:lnTo>
                  <a:lnTo>
                    <a:pt x="951" y="1458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256;p63">
              <a:extLst>
                <a:ext uri="{FF2B5EF4-FFF2-40B4-BE49-F238E27FC236}">
                  <a16:creationId xmlns:a16="http://schemas.microsoft.com/office/drawing/2014/main" id="{2F8E4FE8-E4EA-4C67-A856-E8C2B3303E7A}"/>
                </a:ext>
              </a:extLst>
            </p:cNvPr>
            <p:cNvSpPr/>
            <p:nvPr/>
          </p:nvSpPr>
          <p:spPr>
            <a:xfrm>
              <a:off x="1889425" y="1366350"/>
              <a:ext cx="2636825" cy="2373950"/>
            </a:xfrm>
            <a:custGeom>
              <a:avLst/>
              <a:gdLst/>
              <a:ahLst/>
              <a:cxnLst/>
              <a:rect l="l" t="t" r="r" b="b"/>
              <a:pathLst>
                <a:path w="105473" h="94958" extrusionOk="0">
                  <a:moveTo>
                    <a:pt x="38158" y="1"/>
                  </a:moveTo>
                  <a:cubicBezTo>
                    <a:pt x="38158" y="1"/>
                    <a:pt x="27206" y="11426"/>
                    <a:pt x="20714" y="11426"/>
                  </a:cubicBezTo>
                  <a:cubicBezTo>
                    <a:pt x="18006" y="11426"/>
                    <a:pt x="16075" y="9438"/>
                    <a:pt x="16037" y="3804"/>
                  </a:cubicBezTo>
                  <a:cubicBezTo>
                    <a:pt x="12614" y="8685"/>
                    <a:pt x="10396" y="13946"/>
                    <a:pt x="8748" y="18699"/>
                  </a:cubicBezTo>
                  <a:cubicBezTo>
                    <a:pt x="3487" y="33912"/>
                    <a:pt x="1" y="63703"/>
                    <a:pt x="18446" y="82972"/>
                  </a:cubicBezTo>
                  <a:cubicBezTo>
                    <a:pt x="18446" y="82972"/>
                    <a:pt x="16404" y="82597"/>
                    <a:pt x="14177" y="82597"/>
                  </a:cubicBezTo>
                  <a:cubicBezTo>
                    <a:pt x="11303" y="82597"/>
                    <a:pt x="8121" y="83221"/>
                    <a:pt x="8621" y="86077"/>
                  </a:cubicBezTo>
                  <a:cubicBezTo>
                    <a:pt x="9193" y="89386"/>
                    <a:pt x="16897" y="94958"/>
                    <a:pt x="31191" y="94958"/>
                  </a:cubicBezTo>
                  <a:cubicBezTo>
                    <a:pt x="39080" y="94958"/>
                    <a:pt x="48975" y="93261"/>
                    <a:pt x="60787" y="88549"/>
                  </a:cubicBezTo>
                  <a:cubicBezTo>
                    <a:pt x="72449" y="83922"/>
                    <a:pt x="80689" y="76760"/>
                    <a:pt x="86394" y="69851"/>
                  </a:cubicBezTo>
                  <a:cubicBezTo>
                    <a:pt x="87473" y="70726"/>
                    <a:pt x="88839" y="71144"/>
                    <a:pt x="90340" y="71144"/>
                  </a:cubicBezTo>
                  <a:cubicBezTo>
                    <a:pt x="93513" y="71144"/>
                    <a:pt x="97286" y="69277"/>
                    <a:pt x="100212" y="65921"/>
                  </a:cubicBezTo>
                  <a:cubicBezTo>
                    <a:pt x="104649" y="60914"/>
                    <a:pt x="105473" y="54448"/>
                    <a:pt x="102113" y="51533"/>
                  </a:cubicBezTo>
                  <a:cubicBezTo>
                    <a:pt x="100987" y="50543"/>
                    <a:pt x="99548" y="50068"/>
                    <a:pt x="97965" y="50068"/>
                  </a:cubicBezTo>
                  <a:cubicBezTo>
                    <a:pt x="96608" y="50068"/>
                    <a:pt x="95146" y="50416"/>
                    <a:pt x="93683" y="51089"/>
                  </a:cubicBezTo>
                  <a:cubicBezTo>
                    <a:pt x="91718" y="51913"/>
                    <a:pt x="89753" y="53371"/>
                    <a:pt x="88042" y="55272"/>
                  </a:cubicBezTo>
                  <a:cubicBezTo>
                    <a:pt x="87662" y="55780"/>
                    <a:pt x="87281" y="56223"/>
                    <a:pt x="86901" y="56730"/>
                  </a:cubicBezTo>
                  <a:lnTo>
                    <a:pt x="86584" y="46208"/>
                  </a:lnTo>
                  <a:cubicBezTo>
                    <a:pt x="86584" y="46208"/>
                    <a:pt x="83654" y="46774"/>
                    <a:pt x="79235" y="46774"/>
                  </a:cubicBezTo>
                  <a:cubicBezTo>
                    <a:pt x="71637" y="46774"/>
                    <a:pt x="59640" y="45101"/>
                    <a:pt x="50582" y="36003"/>
                  </a:cubicBezTo>
                  <a:cubicBezTo>
                    <a:pt x="35877" y="21172"/>
                    <a:pt x="38158" y="2"/>
                    <a:pt x="38158" y="1"/>
                  </a:cubicBezTo>
                  <a:close/>
                </a:path>
              </a:pathLst>
            </a:custGeom>
            <a:solidFill>
              <a:srgbClr val="FDE1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257;p63">
              <a:extLst>
                <a:ext uri="{FF2B5EF4-FFF2-40B4-BE49-F238E27FC236}">
                  <a16:creationId xmlns:a16="http://schemas.microsoft.com/office/drawing/2014/main" id="{B9D78AC9-F259-416B-9F43-44F556F19596}"/>
                </a:ext>
              </a:extLst>
            </p:cNvPr>
            <p:cNvSpPr/>
            <p:nvPr/>
          </p:nvSpPr>
          <p:spPr>
            <a:xfrm>
              <a:off x="3496225" y="2618200"/>
              <a:ext cx="1060875" cy="923875"/>
            </a:xfrm>
            <a:custGeom>
              <a:avLst/>
              <a:gdLst/>
              <a:ahLst/>
              <a:cxnLst/>
              <a:rect l="l" t="t" r="r" b="b"/>
              <a:pathLst>
                <a:path w="42435" h="36955" extrusionOk="0">
                  <a:moveTo>
                    <a:pt x="34038" y="1"/>
                  </a:moveTo>
                  <a:cubicBezTo>
                    <a:pt x="42435" y="16276"/>
                    <a:pt x="28072" y="17759"/>
                    <a:pt x="22557" y="17759"/>
                  </a:cubicBezTo>
                  <a:cubicBezTo>
                    <a:pt x="21327" y="17759"/>
                    <a:pt x="20537" y="17685"/>
                    <a:pt x="20537" y="17685"/>
                  </a:cubicBezTo>
                  <a:cubicBezTo>
                    <a:pt x="16481" y="25038"/>
                    <a:pt x="6339" y="32707"/>
                    <a:pt x="1" y="36954"/>
                  </a:cubicBezTo>
                  <a:cubicBezTo>
                    <a:pt x="9889" y="32391"/>
                    <a:pt x="16988" y="25989"/>
                    <a:pt x="22122" y="19777"/>
                  </a:cubicBezTo>
                  <a:cubicBezTo>
                    <a:pt x="23201" y="20652"/>
                    <a:pt x="24567" y="21070"/>
                    <a:pt x="26068" y="21070"/>
                  </a:cubicBezTo>
                  <a:cubicBezTo>
                    <a:pt x="29241" y="21070"/>
                    <a:pt x="33014" y="19203"/>
                    <a:pt x="35940" y="15847"/>
                  </a:cubicBezTo>
                  <a:cubicBezTo>
                    <a:pt x="40377" y="10840"/>
                    <a:pt x="41201" y="4374"/>
                    <a:pt x="37841" y="1459"/>
                  </a:cubicBezTo>
                  <a:cubicBezTo>
                    <a:pt x="36764" y="571"/>
                    <a:pt x="35496" y="64"/>
                    <a:pt x="34038" y="1"/>
                  </a:cubicBezTo>
                  <a:close/>
                </a:path>
              </a:pathLst>
            </a:custGeom>
            <a:solidFill>
              <a:srgbClr val="FCCC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258;p63">
              <a:extLst>
                <a:ext uri="{FF2B5EF4-FFF2-40B4-BE49-F238E27FC236}">
                  <a16:creationId xmlns:a16="http://schemas.microsoft.com/office/drawing/2014/main" id="{171138ED-5D1F-4CBB-B14A-0B3D23D06125}"/>
                </a:ext>
              </a:extLst>
            </p:cNvPr>
            <p:cNvSpPr/>
            <p:nvPr/>
          </p:nvSpPr>
          <p:spPr>
            <a:xfrm>
              <a:off x="4074625" y="2692675"/>
              <a:ext cx="353375" cy="332800"/>
            </a:xfrm>
            <a:custGeom>
              <a:avLst/>
              <a:gdLst/>
              <a:ahLst/>
              <a:cxnLst/>
              <a:rect l="l" t="t" r="r" b="b"/>
              <a:pathLst>
                <a:path w="14135" h="13312" extrusionOk="0">
                  <a:moveTo>
                    <a:pt x="12043" y="1"/>
                  </a:moveTo>
                  <a:cubicBezTo>
                    <a:pt x="11346" y="1"/>
                    <a:pt x="10649" y="64"/>
                    <a:pt x="9952" y="191"/>
                  </a:cubicBezTo>
                  <a:cubicBezTo>
                    <a:pt x="9254" y="318"/>
                    <a:pt x="8557" y="445"/>
                    <a:pt x="7923" y="698"/>
                  </a:cubicBezTo>
                  <a:cubicBezTo>
                    <a:pt x="7226" y="952"/>
                    <a:pt x="6592" y="1269"/>
                    <a:pt x="5958" y="1586"/>
                  </a:cubicBezTo>
                  <a:cubicBezTo>
                    <a:pt x="5388" y="1966"/>
                    <a:pt x="4754" y="2346"/>
                    <a:pt x="4247" y="2853"/>
                  </a:cubicBezTo>
                  <a:cubicBezTo>
                    <a:pt x="3740" y="3297"/>
                    <a:pt x="3233" y="3804"/>
                    <a:pt x="2789" y="4375"/>
                  </a:cubicBezTo>
                  <a:cubicBezTo>
                    <a:pt x="2726" y="4501"/>
                    <a:pt x="2599" y="4691"/>
                    <a:pt x="2472" y="4818"/>
                  </a:cubicBezTo>
                  <a:cubicBezTo>
                    <a:pt x="2409" y="4945"/>
                    <a:pt x="2282" y="5072"/>
                    <a:pt x="2155" y="5262"/>
                  </a:cubicBezTo>
                  <a:cubicBezTo>
                    <a:pt x="1965" y="5515"/>
                    <a:pt x="1775" y="5832"/>
                    <a:pt x="1648" y="6149"/>
                  </a:cubicBezTo>
                  <a:cubicBezTo>
                    <a:pt x="1268" y="6783"/>
                    <a:pt x="951" y="7354"/>
                    <a:pt x="697" y="8051"/>
                  </a:cubicBezTo>
                  <a:cubicBezTo>
                    <a:pt x="444" y="8685"/>
                    <a:pt x="254" y="9382"/>
                    <a:pt x="64" y="10079"/>
                  </a:cubicBezTo>
                  <a:cubicBezTo>
                    <a:pt x="0" y="10396"/>
                    <a:pt x="0" y="10776"/>
                    <a:pt x="0" y="11157"/>
                  </a:cubicBezTo>
                  <a:cubicBezTo>
                    <a:pt x="0" y="11537"/>
                    <a:pt x="127" y="11917"/>
                    <a:pt x="317" y="12298"/>
                  </a:cubicBezTo>
                  <a:cubicBezTo>
                    <a:pt x="507" y="12678"/>
                    <a:pt x="888" y="12931"/>
                    <a:pt x="1268" y="13122"/>
                  </a:cubicBezTo>
                  <a:cubicBezTo>
                    <a:pt x="1648" y="13248"/>
                    <a:pt x="2029" y="13312"/>
                    <a:pt x="2409" y="13312"/>
                  </a:cubicBezTo>
                  <a:cubicBezTo>
                    <a:pt x="3169" y="13312"/>
                    <a:pt x="3867" y="13185"/>
                    <a:pt x="4564" y="12931"/>
                  </a:cubicBezTo>
                  <a:cubicBezTo>
                    <a:pt x="5261" y="12678"/>
                    <a:pt x="5895" y="12361"/>
                    <a:pt x="6529" y="11981"/>
                  </a:cubicBezTo>
                  <a:cubicBezTo>
                    <a:pt x="7099" y="11600"/>
                    <a:pt x="7670" y="11157"/>
                    <a:pt x="8177" y="10586"/>
                  </a:cubicBezTo>
                  <a:cubicBezTo>
                    <a:pt x="8430" y="10269"/>
                    <a:pt x="8621" y="9952"/>
                    <a:pt x="8811" y="9572"/>
                  </a:cubicBezTo>
                  <a:cubicBezTo>
                    <a:pt x="8937" y="9192"/>
                    <a:pt x="9001" y="8748"/>
                    <a:pt x="8874" y="8304"/>
                  </a:cubicBezTo>
                  <a:cubicBezTo>
                    <a:pt x="8811" y="7861"/>
                    <a:pt x="8494" y="7480"/>
                    <a:pt x="8177" y="7227"/>
                  </a:cubicBezTo>
                  <a:cubicBezTo>
                    <a:pt x="8138" y="7196"/>
                    <a:pt x="8100" y="7167"/>
                    <a:pt x="8061" y="7140"/>
                  </a:cubicBezTo>
                  <a:lnTo>
                    <a:pt x="8061" y="7140"/>
                  </a:lnTo>
                  <a:cubicBezTo>
                    <a:pt x="8144" y="7126"/>
                    <a:pt x="8225" y="7113"/>
                    <a:pt x="8304" y="7100"/>
                  </a:cubicBezTo>
                  <a:cubicBezTo>
                    <a:pt x="8747" y="6973"/>
                    <a:pt x="9128" y="6910"/>
                    <a:pt x="9571" y="6847"/>
                  </a:cubicBezTo>
                  <a:cubicBezTo>
                    <a:pt x="9952" y="6720"/>
                    <a:pt x="10332" y="6656"/>
                    <a:pt x="10776" y="6530"/>
                  </a:cubicBezTo>
                  <a:cubicBezTo>
                    <a:pt x="11156" y="6466"/>
                    <a:pt x="11600" y="6339"/>
                    <a:pt x="11980" y="6276"/>
                  </a:cubicBezTo>
                  <a:lnTo>
                    <a:pt x="11980" y="6213"/>
                  </a:lnTo>
                  <a:cubicBezTo>
                    <a:pt x="11536" y="6213"/>
                    <a:pt x="11156" y="6213"/>
                    <a:pt x="10712" y="6276"/>
                  </a:cubicBezTo>
                  <a:cubicBezTo>
                    <a:pt x="10332" y="6339"/>
                    <a:pt x="9888" y="6339"/>
                    <a:pt x="9445" y="6403"/>
                  </a:cubicBezTo>
                  <a:cubicBezTo>
                    <a:pt x="9064" y="6403"/>
                    <a:pt x="8621" y="6466"/>
                    <a:pt x="8240" y="6530"/>
                  </a:cubicBezTo>
                  <a:cubicBezTo>
                    <a:pt x="7797" y="6593"/>
                    <a:pt x="7416" y="6593"/>
                    <a:pt x="6973" y="6656"/>
                  </a:cubicBezTo>
                  <a:lnTo>
                    <a:pt x="5832" y="6783"/>
                  </a:lnTo>
                  <a:lnTo>
                    <a:pt x="6909" y="7290"/>
                  </a:lnTo>
                  <a:cubicBezTo>
                    <a:pt x="7226" y="7417"/>
                    <a:pt x="7480" y="7607"/>
                    <a:pt x="7733" y="7797"/>
                  </a:cubicBezTo>
                  <a:cubicBezTo>
                    <a:pt x="7923" y="7987"/>
                    <a:pt x="8050" y="8241"/>
                    <a:pt x="8113" y="8495"/>
                  </a:cubicBezTo>
                  <a:cubicBezTo>
                    <a:pt x="8177" y="8685"/>
                    <a:pt x="8113" y="9002"/>
                    <a:pt x="7987" y="9255"/>
                  </a:cubicBezTo>
                  <a:cubicBezTo>
                    <a:pt x="7860" y="9509"/>
                    <a:pt x="7733" y="9762"/>
                    <a:pt x="7480" y="10016"/>
                  </a:cubicBezTo>
                  <a:cubicBezTo>
                    <a:pt x="7099" y="10459"/>
                    <a:pt x="6592" y="10903"/>
                    <a:pt x="6022" y="11220"/>
                  </a:cubicBezTo>
                  <a:cubicBezTo>
                    <a:pt x="5451" y="11600"/>
                    <a:pt x="4881" y="11917"/>
                    <a:pt x="4247" y="12171"/>
                  </a:cubicBezTo>
                  <a:cubicBezTo>
                    <a:pt x="3677" y="12361"/>
                    <a:pt x="3043" y="12551"/>
                    <a:pt x="2409" y="12551"/>
                  </a:cubicBezTo>
                  <a:cubicBezTo>
                    <a:pt x="1775" y="12551"/>
                    <a:pt x="1141" y="12424"/>
                    <a:pt x="824" y="11981"/>
                  </a:cubicBezTo>
                  <a:cubicBezTo>
                    <a:pt x="507" y="11474"/>
                    <a:pt x="444" y="10776"/>
                    <a:pt x="507" y="10143"/>
                  </a:cubicBezTo>
                  <a:cubicBezTo>
                    <a:pt x="571" y="9445"/>
                    <a:pt x="761" y="8811"/>
                    <a:pt x="1014" y="8114"/>
                  </a:cubicBezTo>
                  <a:cubicBezTo>
                    <a:pt x="1205" y="7480"/>
                    <a:pt x="1521" y="6847"/>
                    <a:pt x="1838" y="6276"/>
                  </a:cubicBezTo>
                  <a:cubicBezTo>
                    <a:pt x="2219" y="5706"/>
                    <a:pt x="2662" y="5135"/>
                    <a:pt x="3106" y="4628"/>
                  </a:cubicBezTo>
                  <a:cubicBezTo>
                    <a:pt x="3613" y="4184"/>
                    <a:pt x="4120" y="3741"/>
                    <a:pt x="4627" y="3297"/>
                  </a:cubicBezTo>
                  <a:cubicBezTo>
                    <a:pt x="5198" y="2917"/>
                    <a:pt x="5768" y="2600"/>
                    <a:pt x="6339" y="2219"/>
                  </a:cubicBezTo>
                  <a:cubicBezTo>
                    <a:pt x="6909" y="1903"/>
                    <a:pt x="7543" y="1649"/>
                    <a:pt x="8177" y="1395"/>
                  </a:cubicBezTo>
                  <a:cubicBezTo>
                    <a:pt x="8811" y="1142"/>
                    <a:pt x="9445" y="952"/>
                    <a:pt x="10078" y="762"/>
                  </a:cubicBezTo>
                  <a:cubicBezTo>
                    <a:pt x="10712" y="635"/>
                    <a:pt x="11409" y="508"/>
                    <a:pt x="12107" y="445"/>
                  </a:cubicBezTo>
                  <a:cubicBezTo>
                    <a:pt x="12424" y="413"/>
                    <a:pt x="12756" y="397"/>
                    <a:pt x="13097" y="397"/>
                  </a:cubicBezTo>
                  <a:cubicBezTo>
                    <a:pt x="13438" y="397"/>
                    <a:pt x="13786" y="413"/>
                    <a:pt x="14135" y="445"/>
                  </a:cubicBezTo>
                  <a:lnTo>
                    <a:pt x="14135" y="381"/>
                  </a:lnTo>
                  <a:cubicBezTo>
                    <a:pt x="13501" y="128"/>
                    <a:pt x="12741" y="64"/>
                    <a:pt x="12043" y="1"/>
                  </a:cubicBezTo>
                  <a:close/>
                </a:path>
              </a:pathLst>
            </a:custGeom>
            <a:solidFill>
              <a:srgbClr val="131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259;p63">
              <a:extLst>
                <a:ext uri="{FF2B5EF4-FFF2-40B4-BE49-F238E27FC236}">
                  <a16:creationId xmlns:a16="http://schemas.microsoft.com/office/drawing/2014/main" id="{1C23B367-4DC9-4F91-AB27-664951E8B192}"/>
                </a:ext>
              </a:extLst>
            </p:cNvPr>
            <p:cNvSpPr/>
            <p:nvPr/>
          </p:nvSpPr>
          <p:spPr>
            <a:xfrm>
              <a:off x="2033625" y="1816400"/>
              <a:ext cx="150575" cy="1248700"/>
            </a:xfrm>
            <a:custGeom>
              <a:avLst/>
              <a:gdLst/>
              <a:ahLst/>
              <a:cxnLst/>
              <a:rect l="l" t="t" r="r" b="b"/>
              <a:pathLst>
                <a:path w="6023" h="49948" extrusionOk="0">
                  <a:moveTo>
                    <a:pt x="6022" y="0"/>
                  </a:moveTo>
                  <a:lnTo>
                    <a:pt x="6022" y="0"/>
                  </a:lnTo>
                  <a:cubicBezTo>
                    <a:pt x="6022" y="0"/>
                    <a:pt x="5959" y="127"/>
                    <a:pt x="5832" y="507"/>
                  </a:cubicBezTo>
                  <a:cubicBezTo>
                    <a:pt x="5642" y="824"/>
                    <a:pt x="5389" y="1331"/>
                    <a:pt x="5135" y="1965"/>
                  </a:cubicBezTo>
                  <a:cubicBezTo>
                    <a:pt x="4818" y="2599"/>
                    <a:pt x="4501" y="3423"/>
                    <a:pt x="4121" y="4310"/>
                  </a:cubicBezTo>
                  <a:cubicBezTo>
                    <a:pt x="3741" y="5198"/>
                    <a:pt x="3424" y="6275"/>
                    <a:pt x="3043" y="7416"/>
                  </a:cubicBezTo>
                  <a:cubicBezTo>
                    <a:pt x="2663" y="8557"/>
                    <a:pt x="2219" y="9825"/>
                    <a:pt x="1902" y="11156"/>
                  </a:cubicBezTo>
                  <a:cubicBezTo>
                    <a:pt x="1776" y="11853"/>
                    <a:pt x="1586" y="12550"/>
                    <a:pt x="1395" y="13248"/>
                  </a:cubicBezTo>
                  <a:cubicBezTo>
                    <a:pt x="1332" y="13565"/>
                    <a:pt x="1269" y="13945"/>
                    <a:pt x="1205" y="14325"/>
                  </a:cubicBezTo>
                  <a:cubicBezTo>
                    <a:pt x="1142" y="14705"/>
                    <a:pt x="1015" y="15022"/>
                    <a:pt x="1015" y="15403"/>
                  </a:cubicBezTo>
                  <a:cubicBezTo>
                    <a:pt x="698" y="16924"/>
                    <a:pt x="445" y="18445"/>
                    <a:pt x="318" y="20030"/>
                  </a:cubicBezTo>
                  <a:cubicBezTo>
                    <a:pt x="254" y="20854"/>
                    <a:pt x="128" y="21614"/>
                    <a:pt x="128" y="22438"/>
                  </a:cubicBezTo>
                  <a:cubicBezTo>
                    <a:pt x="64" y="23262"/>
                    <a:pt x="1" y="24086"/>
                    <a:pt x="1" y="24847"/>
                  </a:cubicBezTo>
                  <a:lnTo>
                    <a:pt x="1" y="26051"/>
                  </a:lnTo>
                  <a:cubicBezTo>
                    <a:pt x="1" y="26495"/>
                    <a:pt x="1" y="26875"/>
                    <a:pt x="1" y="27319"/>
                  </a:cubicBezTo>
                  <a:cubicBezTo>
                    <a:pt x="1" y="28080"/>
                    <a:pt x="64" y="28904"/>
                    <a:pt x="64" y="29664"/>
                  </a:cubicBezTo>
                  <a:cubicBezTo>
                    <a:pt x="128" y="31312"/>
                    <a:pt x="318" y="32834"/>
                    <a:pt x="508" y="34355"/>
                  </a:cubicBezTo>
                  <a:cubicBezTo>
                    <a:pt x="698" y="35876"/>
                    <a:pt x="952" y="37270"/>
                    <a:pt x="1269" y="38665"/>
                  </a:cubicBezTo>
                  <a:cubicBezTo>
                    <a:pt x="1522" y="39996"/>
                    <a:pt x="1839" y="41264"/>
                    <a:pt x="2156" y="42468"/>
                  </a:cubicBezTo>
                  <a:cubicBezTo>
                    <a:pt x="2346" y="43038"/>
                    <a:pt x="2536" y="43609"/>
                    <a:pt x="2663" y="44116"/>
                  </a:cubicBezTo>
                  <a:cubicBezTo>
                    <a:pt x="2853" y="44623"/>
                    <a:pt x="3043" y="45130"/>
                    <a:pt x="3170" y="45574"/>
                  </a:cubicBezTo>
                  <a:cubicBezTo>
                    <a:pt x="3487" y="46525"/>
                    <a:pt x="3867" y="47285"/>
                    <a:pt x="4121" y="47919"/>
                  </a:cubicBezTo>
                  <a:cubicBezTo>
                    <a:pt x="4374" y="48616"/>
                    <a:pt x="4628" y="49060"/>
                    <a:pt x="4818" y="49440"/>
                  </a:cubicBezTo>
                  <a:cubicBezTo>
                    <a:pt x="5008" y="49757"/>
                    <a:pt x="5072" y="49947"/>
                    <a:pt x="5072" y="49947"/>
                  </a:cubicBezTo>
                  <a:cubicBezTo>
                    <a:pt x="5072" y="49947"/>
                    <a:pt x="5008" y="49757"/>
                    <a:pt x="4882" y="49377"/>
                  </a:cubicBezTo>
                  <a:cubicBezTo>
                    <a:pt x="4755" y="49060"/>
                    <a:pt x="4628" y="48490"/>
                    <a:pt x="4438" y="47856"/>
                  </a:cubicBezTo>
                  <a:cubicBezTo>
                    <a:pt x="4248" y="47158"/>
                    <a:pt x="3994" y="46334"/>
                    <a:pt x="3741" y="45384"/>
                  </a:cubicBezTo>
                  <a:cubicBezTo>
                    <a:pt x="3550" y="44496"/>
                    <a:pt x="3297" y="43419"/>
                    <a:pt x="3043" y="42214"/>
                  </a:cubicBezTo>
                  <a:cubicBezTo>
                    <a:pt x="2790" y="41074"/>
                    <a:pt x="2600" y="39806"/>
                    <a:pt x="2410" y="38475"/>
                  </a:cubicBezTo>
                  <a:cubicBezTo>
                    <a:pt x="2283" y="37778"/>
                    <a:pt x="2156" y="37080"/>
                    <a:pt x="2093" y="36383"/>
                  </a:cubicBezTo>
                  <a:cubicBezTo>
                    <a:pt x="2093" y="36003"/>
                    <a:pt x="2029" y="35686"/>
                    <a:pt x="1966" y="35306"/>
                  </a:cubicBezTo>
                  <a:cubicBezTo>
                    <a:pt x="1966" y="34925"/>
                    <a:pt x="1902" y="34545"/>
                    <a:pt x="1902" y="34165"/>
                  </a:cubicBezTo>
                  <a:cubicBezTo>
                    <a:pt x="1776" y="33467"/>
                    <a:pt x="1776" y="32707"/>
                    <a:pt x="1712" y="31946"/>
                  </a:cubicBezTo>
                  <a:cubicBezTo>
                    <a:pt x="1649" y="31566"/>
                    <a:pt x="1649" y="31186"/>
                    <a:pt x="1649" y="30805"/>
                  </a:cubicBezTo>
                  <a:cubicBezTo>
                    <a:pt x="1649" y="30425"/>
                    <a:pt x="1586" y="30045"/>
                    <a:pt x="1586" y="29601"/>
                  </a:cubicBezTo>
                  <a:cubicBezTo>
                    <a:pt x="1586" y="28840"/>
                    <a:pt x="1522" y="28080"/>
                    <a:pt x="1522" y="27256"/>
                  </a:cubicBezTo>
                  <a:cubicBezTo>
                    <a:pt x="1522" y="26875"/>
                    <a:pt x="1522" y="26495"/>
                    <a:pt x="1522" y="26115"/>
                  </a:cubicBezTo>
                  <a:lnTo>
                    <a:pt x="1586" y="24910"/>
                  </a:lnTo>
                  <a:cubicBezTo>
                    <a:pt x="1586" y="24086"/>
                    <a:pt x="1586" y="23326"/>
                    <a:pt x="1649" y="22565"/>
                  </a:cubicBezTo>
                  <a:cubicBezTo>
                    <a:pt x="1712" y="21741"/>
                    <a:pt x="1776" y="20981"/>
                    <a:pt x="1839" y="20220"/>
                  </a:cubicBezTo>
                  <a:cubicBezTo>
                    <a:pt x="1839" y="19776"/>
                    <a:pt x="1902" y="19396"/>
                    <a:pt x="1966" y="19016"/>
                  </a:cubicBezTo>
                  <a:cubicBezTo>
                    <a:pt x="1966" y="18635"/>
                    <a:pt x="2029" y="18255"/>
                    <a:pt x="2029" y="17875"/>
                  </a:cubicBezTo>
                  <a:cubicBezTo>
                    <a:pt x="2156" y="17114"/>
                    <a:pt x="2283" y="16353"/>
                    <a:pt x="2346" y="15656"/>
                  </a:cubicBezTo>
                  <a:cubicBezTo>
                    <a:pt x="2410" y="14896"/>
                    <a:pt x="2600" y="14198"/>
                    <a:pt x="2663" y="13501"/>
                  </a:cubicBezTo>
                  <a:cubicBezTo>
                    <a:pt x="2790" y="12804"/>
                    <a:pt x="2917" y="12107"/>
                    <a:pt x="3043" y="11409"/>
                  </a:cubicBezTo>
                  <a:cubicBezTo>
                    <a:pt x="3107" y="11093"/>
                    <a:pt x="3170" y="10776"/>
                    <a:pt x="3234" y="10459"/>
                  </a:cubicBezTo>
                  <a:cubicBezTo>
                    <a:pt x="3297" y="10078"/>
                    <a:pt x="3424" y="9761"/>
                    <a:pt x="3487" y="9445"/>
                  </a:cubicBezTo>
                  <a:cubicBezTo>
                    <a:pt x="3614" y="8874"/>
                    <a:pt x="3741" y="8240"/>
                    <a:pt x="3867" y="7670"/>
                  </a:cubicBezTo>
                  <a:cubicBezTo>
                    <a:pt x="4058" y="7099"/>
                    <a:pt x="4184" y="6529"/>
                    <a:pt x="4311" y="6022"/>
                  </a:cubicBezTo>
                  <a:cubicBezTo>
                    <a:pt x="4374" y="5705"/>
                    <a:pt x="4438" y="5451"/>
                    <a:pt x="4501" y="5198"/>
                  </a:cubicBezTo>
                  <a:cubicBezTo>
                    <a:pt x="4565" y="5008"/>
                    <a:pt x="4628" y="4754"/>
                    <a:pt x="4691" y="4501"/>
                  </a:cubicBezTo>
                  <a:cubicBezTo>
                    <a:pt x="4818" y="4057"/>
                    <a:pt x="4945" y="3613"/>
                    <a:pt x="5072" y="3169"/>
                  </a:cubicBezTo>
                  <a:cubicBezTo>
                    <a:pt x="5198" y="2789"/>
                    <a:pt x="5325" y="2409"/>
                    <a:pt x="5389" y="2092"/>
                  </a:cubicBezTo>
                  <a:cubicBezTo>
                    <a:pt x="5642" y="1395"/>
                    <a:pt x="5769" y="888"/>
                    <a:pt x="5896" y="507"/>
                  </a:cubicBezTo>
                  <a:cubicBezTo>
                    <a:pt x="6022" y="190"/>
                    <a:pt x="6022" y="0"/>
                    <a:pt x="60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260;p63">
              <a:extLst>
                <a:ext uri="{FF2B5EF4-FFF2-40B4-BE49-F238E27FC236}">
                  <a16:creationId xmlns:a16="http://schemas.microsoft.com/office/drawing/2014/main" id="{0F90A5CF-C0F1-4715-B585-1BBCC4C1BECF}"/>
                </a:ext>
              </a:extLst>
            </p:cNvPr>
            <p:cNvSpPr/>
            <p:nvPr/>
          </p:nvSpPr>
          <p:spPr>
            <a:xfrm>
              <a:off x="2772075" y="3391500"/>
              <a:ext cx="160050" cy="93525"/>
            </a:xfrm>
            <a:custGeom>
              <a:avLst/>
              <a:gdLst/>
              <a:ahLst/>
              <a:cxnLst/>
              <a:rect l="l" t="t" r="r" b="b"/>
              <a:pathLst>
                <a:path w="6402" h="3741" extrusionOk="0">
                  <a:moveTo>
                    <a:pt x="0" y="1"/>
                  </a:moveTo>
                  <a:lnTo>
                    <a:pt x="254" y="444"/>
                  </a:lnTo>
                  <a:lnTo>
                    <a:pt x="444" y="888"/>
                  </a:lnTo>
                  <a:cubicBezTo>
                    <a:pt x="571" y="1015"/>
                    <a:pt x="634" y="1142"/>
                    <a:pt x="761" y="1268"/>
                  </a:cubicBezTo>
                  <a:cubicBezTo>
                    <a:pt x="824" y="1395"/>
                    <a:pt x="951" y="1459"/>
                    <a:pt x="1078" y="1585"/>
                  </a:cubicBezTo>
                  <a:cubicBezTo>
                    <a:pt x="1204" y="1712"/>
                    <a:pt x="1268" y="1839"/>
                    <a:pt x="1395" y="1902"/>
                  </a:cubicBezTo>
                  <a:cubicBezTo>
                    <a:pt x="1521" y="2029"/>
                    <a:pt x="1648" y="2092"/>
                    <a:pt x="1775" y="2156"/>
                  </a:cubicBezTo>
                  <a:lnTo>
                    <a:pt x="2155" y="2409"/>
                  </a:lnTo>
                  <a:lnTo>
                    <a:pt x="2599" y="2663"/>
                  </a:lnTo>
                  <a:cubicBezTo>
                    <a:pt x="2726" y="2726"/>
                    <a:pt x="2852" y="2790"/>
                    <a:pt x="2979" y="2853"/>
                  </a:cubicBezTo>
                  <a:cubicBezTo>
                    <a:pt x="3233" y="2980"/>
                    <a:pt x="3550" y="3107"/>
                    <a:pt x="3803" y="3170"/>
                  </a:cubicBezTo>
                  <a:cubicBezTo>
                    <a:pt x="4120" y="3297"/>
                    <a:pt x="4374" y="3360"/>
                    <a:pt x="4691" y="3423"/>
                  </a:cubicBezTo>
                  <a:cubicBezTo>
                    <a:pt x="5261" y="3614"/>
                    <a:pt x="5832" y="3740"/>
                    <a:pt x="6402" y="3740"/>
                  </a:cubicBezTo>
                  <a:cubicBezTo>
                    <a:pt x="5895" y="3550"/>
                    <a:pt x="5324" y="3297"/>
                    <a:pt x="4817" y="3107"/>
                  </a:cubicBezTo>
                  <a:cubicBezTo>
                    <a:pt x="4564" y="2980"/>
                    <a:pt x="4247" y="2853"/>
                    <a:pt x="3993" y="2726"/>
                  </a:cubicBezTo>
                  <a:lnTo>
                    <a:pt x="3613" y="2536"/>
                  </a:lnTo>
                  <a:cubicBezTo>
                    <a:pt x="3486" y="2473"/>
                    <a:pt x="3360" y="2409"/>
                    <a:pt x="3233" y="2346"/>
                  </a:cubicBezTo>
                  <a:cubicBezTo>
                    <a:pt x="2979" y="2219"/>
                    <a:pt x="2726" y="2029"/>
                    <a:pt x="2472" y="1902"/>
                  </a:cubicBezTo>
                  <a:lnTo>
                    <a:pt x="2155" y="1649"/>
                  </a:lnTo>
                  <a:cubicBezTo>
                    <a:pt x="2028" y="1585"/>
                    <a:pt x="1902" y="1522"/>
                    <a:pt x="1775" y="1395"/>
                  </a:cubicBezTo>
                  <a:cubicBezTo>
                    <a:pt x="1712" y="1332"/>
                    <a:pt x="1585" y="1268"/>
                    <a:pt x="1521" y="1142"/>
                  </a:cubicBezTo>
                  <a:cubicBezTo>
                    <a:pt x="1395" y="1078"/>
                    <a:pt x="1268" y="951"/>
                    <a:pt x="1204" y="888"/>
                  </a:cubicBezTo>
                  <a:cubicBezTo>
                    <a:pt x="1158" y="795"/>
                    <a:pt x="1077" y="702"/>
                    <a:pt x="1012" y="633"/>
                  </a:cubicBezTo>
                  <a:lnTo>
                    <a:pt x="1012" y="633"/>
                  </a:lnTo>
                  <a:cubicBezTo>
                    <a:pt x="1076" y="635"/>
                    <a:pt x="1140" y="635"/>
                    <a:pt x="1204" y="635"/>
                  </a:cubicBezTo>
                  <a:lnTo>
                    <a:pt x="3486" y="635"/>
                  </a:lnTo>
                  <a:cubicBezTo>
                    <a:pt x="2979" y="444"/>
                    <a:pt x="2472" y="381"/>
                    <a:pt x="2028" y="318"/>
                  </a:cubicBezTo>
                  <a:cubicBezTo>
                    <a:pt x="1775" y="254"/>
                    <a:pt x="1521" y="191"/>
                    <a:pt x="1268" y="191"/>
                  </a:cubicBezTo>
                  <a:cubicBezTo>
                    <a:pt x="1014" y="127"/>
                    <a:pt x="761" y="64"/>
                    <a:pt x="507" y="6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261;p63">
              <a:extLst>
                <a:ext uri="{FF2B5EF4-FFF2-40B4-BE49-F238E27FC236}">
                  <a16:creationId xmlns:a16="http://schemas.microsoft.com/office/drawing/2014/main" id="{A38AA26A-26EB-4388-BCF1-9C103A33462A}"/>
                </a:ext>
              </a:extLst>
            </p:cNvPr>
            <p:cNvSpPr/>
            <p:nvPr/>
          </p:nvSpPr>
          <p:spPr>
            <a:xfrm>
              <a:off x="2127125" y="3454900"/>
              <a:ext cx="175925" cy="204425"/>
            </a:xfrm>
            <a:custGeom>
              <a:avLst/>
              <a:gdLst/>
              <a:ahLst/>
              <a:cxnLst/>
              <a:rect l="l" t="t" r="r" b="b"/>
              <a:pathLst>
                <a:path w="7037" h="8177" extrusionOk="0">
                  <a:moveTo>
                    <a:pt x="2853" y="0"/>
                  </a:moveTo>
                  <a:cubicBezTo>
                    <a:pt x="2790" y="0"/>
                    <a:pt x="2663" y="0"/>
                    <a:pt x="2473" y="63"/>
                  </a:cubicBezTo>
                  <a:cubicBezTo>
                    <a:pt x="2282" y="63"/>
                    <a:pt x="2092" y="127"/>
                    <a:pt x="1839" y="190"/>
                  </a:cubicBezTo>
                  <a:cubicBezTo>
                    <a:pt x="1585" y="254"/>
                    <a:pt x="1268" y="317"/>
                    <a:pt x="1015" y="444"/>
                  </a:cubicBezTo>
                  <a:cubicBezTo>
                    <a:pt x="698" y="634"/>
                    <a:pt x="381" y="887"/>
                    <a:pt x="191" y="1268"/>
                  </a:cubicBezTo>
                  <a:cubicBezTo>
                    <a:pt x="1" y="1711"/>
                    <a:pt x="1" y="2219"/>
                    <a:pt x="191" y="2599"/>
                  </a:cubicBezTo>
                  <a:cubicBezTo>
                    <a:pt x="318" y="3043"/>
                    <a:pt x="508" y="3423"/>
                    <a:pt x="761" y="3740"/>
                  </a:cubicBezTo>
                  <a:cubicBezTo>
                    <a:pt x="1015" y="4120"/>
                    <a:pt x="1268" y="4437"/>
                    <a:pt x="1585" y="4691"/>
                  </a:cubicBezTo>
                  <a:cubicBezTo>
                    <a:pt x="2156" y="5324"/>
                    <a:pt x="2790" y="5831"/>
                    <a:pt x="3423" y="6275"/>
                  </a:cubicBezTo>
                  <a:cubicBezTo>
                    <a:pt x="4057" y="6719"/>
                    <a:pt x="4691" y="7036"/>
                    <a:pt x="5198" y="7353"/>
                  </a:cubicBezTo>
                  <a:cubicBezTo>
                    <a:pt x="5705" y="7670"/>
                    <a:pt x="6212" y="7860"/>
                    <a:pt x="6529" y="7987"/>
                  </a:cubicBezTo>
                  <a:cubicBezTo>
                    <a:pt x="6846" y="8113"/>
                    <a:pt x="7036" y="8177"/>
                    <a:pt x="7036" y="8177"/>
                  </a:cubicBezTo>
                  <a:cubicBezTo>
                    <a:pt x="7036" y="8177"/>
                    <a:pt x="6910" y="8050"/>
                    <a:pt x="6593" y="7860"/>
                  </a:cubicBezTo>
                  <a:cubicBezTo>
                    <a:pt x="6339" y="7606"/>
                    <a:pt x="5959" y="7289"/>
                    <a:pt x="5515" y="6909"/>
                  </a:cubicBezTo>
                  <a:cubicBezTo>
                    <a:pt x="5008" y="6529"/>
                    <a:pt x="4501" y="6085"/>
                    <a:pt x="3930" y="5578"/>
                  </a:cubicBezTo>
                  <a:cubicBezTo>
                    <a:pt x="3360" y="5134"/>
                    <a:pt x="2790" y="4627"/>
                    <a:pt x="2219" y="4057"/>
                  </a:cubicBezTo>
                  <a:cubicBezTo>
                    <a:pt x="1966" y="3803"/>
                    <a:pt x="1712" y="3486"/>
                    <a:pt x="1522" y="3233"/>
                  </a:cubicBezTo>
                  <a:cubicBezTo>
                    <a:pt x="1268" y="2916"/>
                    <a:pt x="1078" y="2662"/>
                    <a:pt x="951" y="2345"/>
                  </a:cubicBezTo>
                  <a:cubicBezTo>
                    <a:pt x="825" y="2028"/>
                    <a:pt x="825" y="1775"/>
                    <a:pt x="888" y="1521"/>
                  </a:cubicBezTo>
                  <a:cubicBezTo>
                    <a:pt x="951" y="1331"/>
                    <a:pt x="1078" y="1078"/>
                    <a:pt x="1332" y="951"/>
                  </a:cubicBezTo>
                  <a:cubicBezTo>
                    <a:pt x="1522" y="761"/>
                    <a:pt x="1712" y="634"/>
                    <a:pt x="1966" y="507"/>
                  </a:cubicBezTo>
                  <a:cubicBezTo>
                    <a:pt x="2156" y="380"/>
                    <a:pt x="2346" y="317"/>
                    <a:pt x="2536" y="254"/>
                  </a:cubicBezTo>
                  <a:cubicBezTo>
                    <a:pt x="2853" y="127"/>
                    <a:pt x="3043" y="0"/>
                    <a:pt x="30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262;p63">
              <a:extLst>
                <a:ext uri="{FF2B5EF4-FFF2-40B4-BE49-F238E27FC236}">
                  <a16:creationId xmlns:a16="http://schemas.microsoft.com/office/drawing/2014/main" id="{59AC9FAD-F96B-4AFA-AB0F-271BA02D338D}"/>
                </a:ext>
              </a:extLst>
            </p:cNvPr>
            <p:cNvSpPr/>
            <p:nvPr/>
          </p:nvSpPr>
          <p:spPr>
            <a:xfrm>
              <a:off x="4098375" y="3037925"/>
              <a:ext cx="180675" cy="157100"/>
            </a:xfrm>
            <a:custGeom>
              <a:avLst/>
              <a:gdLst/>
              <a:ahLst/>
              <a:cxnLst/>
              <a:rect l="l" t="t" r="r" b="b"/>
              <a:pathLst>
                <a:path w="7227" h="6284" extrusionOk="0">
                  <a:moveTo>
                    <a:pt x="2018" y="0"/>
                  </a:moveTo>
                  <a:cubicBezTo>
                    <a:pt x="1701" y="0"/>
                    <a:pt x="1375" y="221"/>
                    <a:pt x="1079" y="833"/>
                  </a:cubicBezTo>
                  <a:cubicBezTo>
                    <a:pt x="1" y="3115"/>
                    <a:pt x="3931" y="6284"/>
                    <a:pt x="3931" y="6284"/>
                  </a:cubicBezTo>
                  <a:cubicBezTo>
                    <a:pt x="3931" y="6284"/>
                    <a:pt x="7227" y="3241"/>
                    <a:pt x="6466" y="1467"/>
                  </a:cubicBezTo>
                  <a:cubicBezTo>
                    <a:pt x="6239" y="889"/>
                    <a:pt x="5858" y="694"/>
                    <a:pt x="5446" y="694"/>
                  </a:cubicBezTo>
                  <a:cubicBezTo>
                    <a:pt x="4594" y="694"/>
                    <a:pt x="3614" y="1530"/>
                    <a:pt x="3614" y="1530"/>
                  </a:cubicBezTo>
                  <a:cubicBezTo>
                    <a:pt x="3614" y="1530"/>
                    <a:pt x="2849" y="0"/>
                    <a:pt x="2018" y="0"/>
                  </a:cubicBezTo>
                  <a:close/>
                </a:path>
              </a:pathLst>
            </a:custGeom>
            <a:solidFill>
              <a:srgbClr val="EA9A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263;p63">
              <a:extLst>
                <a:ext uri="{FF2B5EF4-FFF2-40B4-BE49-F238E27FC236}">
                  <a16:creationId xmlns:a16="http://schemas.microsoft.com/office/drawing/2014/main" id="{00800972-D762-47AD-BD71-F426E158938E}"/>
                </a:ext>
              </a:extLst>
            </p:cNvPr>
            <p:cNvSpPr/>
            <p:nvPr/>
          </p:nvSpPr>
          <p:spPr>
            <a:xfrm>
              <a:off x="4133250" y="3059125"/>
              <a:ext cx="117275" cy="113725"/>
            </a:xfrm>
            <a:custGeom>
              <a:avLst/>
              <a:gdLst/>
              <a:ahLst/>
              <a:cxnLst/>
              <a:rect l="l" t="t" r="r" b="b"/>
              <a:pathLst>
                <a:path w="4691" h="4549" extrusionOk="0">
                  <a:moveTo>
                    <a:pt x="3779" y="1234"/>
                  </a:moveTo>
                  <a:cubicBezTo>
                    <a:pt x="3768" y="1234"/>
                    <a:pt x="3786" y="1271"/>
                    <a:pt x="3797" y="1271"/>
                  </a:cubicBezTo>
                  <a:cubicBezTo>
                    <a:pt x="3801" y="1271"/>
                    <a:pt x="3804" y="1266"/>
                    <a:pt x="3804" y="1253"/>
                  </a:cubicBezTo>
                  <a:cubicBezTo>
                    <a:pt x="3790" y="1239"/>
                    <a:pt x="3782" y="1234"/>
                    <a:pt x="3779" y="1234"/>
                  </a:cubicBezTo>
                  <a:close/>
                  <a:moveTo>
                    <a:pt x="1054" y="222"/>
                  </a:moveTo>
                  <a:cubicBezTo>
                    <a:pt x="1225" y="222"/>
                    <a:pt x="1417" y="345"/>
                    <a:pt x="1522" y="555"/>
                  </a:cubicBezTo>
                  <a:cubicBezTo>
                    <a:pt x="1712" y="745"/>
                    <a:pt x="1839" y="999"/>
                    <a:pt x="1965" y="1253"/>
                  </a:cubicBezTo>
                  <a:lnTo>
                    <a:pt x="2029" y="1506"/>
                  </a:lnTo>
                  <a:lnTo>
                    <a:pt x="2346" y="1316"/>
                  </a:lnTo>
                  <a:cubicBezTo>
                    <a:pt x="2536" y="1253"/>
                    <a:pt x="2789" y="1126"/>
                    <a:pt x="2980" y="999"/>
                  </a:cubicBezTo>
                  <a:cubicBezTo>
                    <a:pt x="3233" y="936"/>
                    <a:pt x="3423" y="936"/>
                    <a:pt x="3550" y="936"/>
                  </a:cubicBezTo>
                  <a:cubicBezTo>
                    <a:pt x="3613" y="999"/>
                    <a:pt x="3677" y="999"/>
                    <a:pt x="3677" y="1062"/>
                  </a:cubicBezTo>
                  <a:cubicBezTo>
                    <a:pt x="3677" y="1126"/>
                    <a:pt x="3740" y="1126"/>
                    <a:pt x="3740" y="1189"/>
                  </a:cubicBezTo>
                  <a:lnTo>
                    <a:pt x="3804" y="1189"/>
                  </a:lnTo>
                  <a:lnTo>
                    <a:pt x="3804" y="1253"/>
                  </a:lnTo>
                  <a:cubicBezTo>
                    <a:pt x="3804" y="1379"/>
                    <a:pt x="3867" y="1506"/>
                    <a:pt x="3867" y="1569"/>
                  </a:cubicBezTo>
                  <a:cubicBezTo>
                    <a:pt x="3867" y="1569"/>
                    <a:pt x="3804" y="1696"/>
                    <a:pt x="3804" y="1823"/>
                  </a:cubicBezTo>
                  <a:cubicBezTo>
                    <a:pt x="3740" y="2013"/>
                    <a:pt x="3677" y="2267"/>
                    <a:pt x="3550" y="2457"/>
                  </a:cubicBezTo>
                  <a:cubicBezTo>
                    <a:pt x="3487" y="2710"/>
                    <a:pt x="3360" y="2901"/>
                    <a:pt x="3233" y="3154"/>
                  </a:cubicBezTo>
                  <a:cubicBezTo>
                    <a:pt x="2980" y="3598"/>
                    <a:pt x="2663" y="4041"/>
                    <a:pt x="2409" y="4485"/>
                  </a:cubicBezTo>
                  <a:lnTo>
                    <a:pt x="1395" y="3091"/>
                  </a:lnTo>
                  <a:cubicBezTo>
                    <a:pt x="1205" y="2837"/>
                    <a:pt x="1078" y="2584"/>
                    <a:pt x="951" y="2330"/>
                  </a:cubicBezTo>
                  <a:cubicBezTo>
                    <a:pt x="824" y="2077"/>
                    <a:pt x="698" y="1886"/>
                    <a:pt x="571" y="1633"/>
                  </a:cubicBezTo>
                  <a:cubicBezTo>
                    <a:pt x="571" y="1506"/>
                    <a:pt x="508" y="1379"/>
                    <a:pt x="508" y="1253"/>
                  </a:cubicBezTo>
                  <a:cubicBezTo>
                    <a:pt x="508" y="1126"/>
                    <a:pt x="444" y="999"/>
                    <a:pt x="508" y="872"/>
                  </a:cubicBezTo>
                  <a:cubicBezTo>
                    <a:pt x="508" y="745"/>
                    <a:pt x="571" y="619"/>
                    <a:pt x="634" y="492"/>
                  </a:cubicBezTo>
                  <a:cubicBezTo>
                    <a:pt x="698" y="429"/>
                    <a:pt x="824" y="302"/>
                    <a:pt x="951" y="238"/>
                  </a:cubicBezTo>
                  <a:cubicBezTo>
                    <a:pt x="984" y="228"/>
                    <a:pt x="1018" y="222"/>
                    <a:pt x="1054" y="222"/>
                  </a:cubicBezTo>
                  <a:close/>
                  <a:moveTo>
                    <a:pt x="1102" y="1"/>
                  </a:moveTo>
                  <a:cubicBezTo>
                    <a:pt x="1015" y="1"/>
                    <a:pt x="920" y="17"/>
                    <a:pt x="824" y="48"/>
                  </a:cubicBezTo>
                  <a:cubicBezTo>
                    <a:pt x="634" y="112"/>
                    <a:pt x="571" y="238"/>
                    <a:pt x="444" y="365"/>
                  </a:cubicBezTo>
                  <a:cubicBezTo>
                    <a:pt x="317" y="492"/>
                    <a:pt x="254" y="619"/>
                    <a:pt x="191" y="745"/>
                  </a:cubicBezTo>
                  <a:cubicBezTo>
                    <a:pt x="64" y="936"/>
                    <a:pt x="64" y="1062"/>
                    <a:pt x="0" y="1253"/>
                  </a:cubicBezTo>
                  <a:cubicBezTo>
                    <a:pt x="0" y="1443"/>
                    <a:pt x="0" y="1569"/>
                    <a:pt x="0" y="1760"/>
                  </a:cubicBezTo>
                  <a:cubicBezTo>
                    <a:pt x="127" y="2457"/>
                    <a:pt x="508" y="2964"/>
                    <a:pt x="888" y="3471"/>
                  </a:cubicBezTo>
                  <a:cubicBezTo>
                    <a:pt x="1332" y="3915"/>
                    <a:pt x="1775" y="4295"/>
                    <a:pt x="2346" y="4549"/>
                  </a:cubicBezTo>
                  <a:lnTo>
                    <a:pt x="2409" y="4549"/>
                  </a:lnTo>
                  <a:cubicBezTo>
                    <a:pt x="2853" y="4295"/>
                    <a:pt x="3296" y="3915"/>
                    <a:pt x="3677" y="3471"/>
                  </a:cubicBezTo>
                  <a:cubicBezTo>
                    <a:pt x="4057" y="3091"/>
                    <a:pt x="4437" y="2647"/>
                    <a:pt x="4564" y="2013"/>
                  </a:cubicBezTo>
                  <a:cubicBezTo>
                    <a:pt x="4628" y="1823"/>
                    <a:pt x="4691" y="1696"/>
                    <a:pt x="4691" y="1506"/>
                  </a:cubicBezTo>
                  <a:cubicBezTo>
                    <a:pt x="4691" y="1253"/>
                    <a:pt x="4628" y="1126"/>
                    <a:pt x="4564" y="999"/>
                  </a:cubicBezTo>
                  <a:lnTo>
                    <a:pt x="4564" y="936"/>
                  </a:lnTo>
                  <a:lnTo>
                    <a:pt x="4501" y="872"/>
                  </a:lnTo>
                  <a:lnTo>
                    <a:pt x="4437" y="745"/>
                  </a:lnTo>
                  <a:cubicBezTo>
                    <a:pt x="4374" y="682"/>
                    <a:pt x="4311" y="555"/>
                    <a:pt x="4247" y="492"/>
                  </a:cubicBezTo>
                  <a:cubicBezTo>
                    <a:pt x="4120" y="365"/>
                    <a:pt x="3930" y="238"/>
                    <a:pt x="3740" y="238"/>
                  </a:cubicBezTo>
                  <a:cubicBezTo>
                    <a:pt x="3659" y="227"/>
                    <a:pt x="3582" y="222"/>
                    <a:pt x="3508" y="222"/>
                  </a:cubicBezTo>
                  <a:cubicBezTo>
                    <a:pt x="3182" y="222"/>
                    <a:pt x="2933" y="325"/>
                    <a:pt x="2726" y="429"/>
                  </a:cubicBezTo>
                  <a:cubicBezTo>
                    <a:pt x="2546" y="518"/>
                    <a:pt x="2366" y="640"/>
                    <a:pt x="2209" y="771"/>
                  </a:cubicBezTo>
                  <a:lnTo>
                    <a:pt x="2209" y="771"/>
                  </a:lnTo>
                  <a:cubicBezTo>
                    <a:pt x="2080" y="606"/>
                    <a:pt x="1941" y="468"/>
                    <a:pt x="1775" y="302"/>
                  </a:cubicBezTo>
                  <a:cubicBezTo>
                    <a:pt x="1648" y="238"/>
                    <a:pt x="1522" y="112"/>
                    <a:pt x="1332" y="48"/>
                  </a:cubicBezTo>
                  <a:cubicBezTo>
                    <a:pt x="1268" y="17"/>
                    <a:pt x="1189" y="1"/>
                    <a:pt x="1102" y="1"/>
                  </a:cubicBezTo>
                  <a:close/>
                </a:path>
              </a:pathLst>
            </a:custGeom>
            <a:solidFill>
              <a:srgbClr val="D67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264;p63">
              <a:extLst>
                <a:ext uri="{FF2B5EF4-FFF2-40B4-BE49-F238E27FC236}">
                  <a16:creationId xmlns:a16="http://schemas.microsoft.com/office/drawing/2014/main" id="{7AD99FBA-4260-41ED-A855-A6939C1B00D2}"/>
                </a:ext>
              </a:extLst>
            </p:cNvPr>
            <p:cNvSpPr/>
            <p:nvPr/>
          </p:nvSpPr>
          <p:spPr>
            <a:xfrm>
              <a:off x="4139575" y="3053975"/>
              <a:ext cx="30150" cy="82425"/>
            </a:xfrm>
            <a:custGeom>
              <a:avLst/>
              <a:gdLst/>
              <a:ahLst/>
              <a:cxnLst/>
              <a:rect l="l" t="t" r="r" b="b"/>
              <a:pathLst>
                <a:path w="1206" h="3297" extrusionOk="0">
                  <a:moveTo>
                    <a:pt x="445" y="1"/>
                  </a:moveTo>
                  <a:cubicBezTo>
                    <a:pt x="445" y="64"/>
                    <a:pt x="381" y="64"/>
                    <a:pt x="318" y="127"/>
                  </a:cubicBezTo>
                  <a:cubicBezTo>
                    <a:pt x="255" y="191"/>
                    <a:pt x="191" y="254"/>
                    <a:pt x="191" y="318"/>
                  </a:cubicBezTo>
                  <a:cubicBezTo>
                    <a:pt x="128" y="381"/>
                    <a:pt x="64" y="444"/>
                    <a:pt x="64" y="571"/>
                  </a:cubicBezTo>
                  <a:cubicBezTo>
                    <a:pt x="1" y="698"/>
                    <a:pt x="1" y="761"/>
                    <a:pt x="1" y="888"/>
                  </a:cubicBezTo>
                  <a:cubicBezTo>
                    <a:pt x="1" y="1015"/>
                    <a:pt x="1" y="1142"/>
                    <a:pt x="1" y="1205"/>
                  </a:cubicBezTo>
                  <a:cubicBezTo>
                    <a:pt x="64" y="1332"/>
                    <a:pt x="64" y="1459"/>
                    <a:pt x="128" y="1585"/>
                  </a:cubicBezTo>
                  <a:cubicBezTo>
                    <a:pt x="128" y="1649"/>
                    <a:pt x="191" y="1775"/>
                    <a:pt x="255" y="1839"/>
                  </a:cubicBezTo>
                  <a:cubicBezTo>
                    <a:pt x="318" y="2092"/>
                    <a:pt x="445" y="2283"/>
                    <a:pt x="571" y="2409"/>
                  </a:cubicBezTo>
                  <a:cubicBezTo>
                    <a:pt x="635" y="2536"/>
                    <a:pt x="698" y="2599"/>
                    <a:pt x="762" y="2663"/>
                  </a:cubicBezTo>
                  <a:cubicBezTo>
                    <a:pt x="762" y="2726"/>
                    <a:pt x="825" y="2853"/>
                    <a:pt x="888" y="2916"/>
                  </a:cubicBezTo>
                  <a:cubicBezTo>
                    <a:pt x="1079" y="3170"/>
                    <a:pt x="1205" y="3297"/>
                    <a:pt x="1205" y="3297"/>
                  </a:cubicBezTo>
                  <a:cubicBezTo>
                    <a:pt x="1205" y="3297"/>
                    <a:pt x="1142" y="3107"/>
                    <a:pt x="952" y="2853"/>
                  </a:cubicBezTo>
                  <a:cubicBezTo>
                    <a:pt x="952" y="2790"/>
                    <a:pt x="888" y="2663"/>
                    <a:pt x="888" y="2599"/>
                  </a:cubicBezTo>
                  <a:cubicBezTo>
                    <a:pt x="825" y="2536"/>
                    <a:pt x="762" y="2409"/>
                    <a:pt x="762" y="2346"/>
                  </a:cubicBezTo>
                  <a:cubicBezTo>
                    <a:pt x="635" y="2156"/>
                    <a:pt x="571" y="1966"/>
                    <a:pt x="508" y="1775"/>
                  </a:cubicBezTo>
                  <a:cubicBezTo>
                    <a:pt x="508" y="1649"/>
                    <a:pt x="508" y="1585"/>
                    <a:pt x="445" y="1459"/>
                  </a:cubicBezTo>
                  <a:cubicBezTo>
                    <a:pt x="445" y="1395"/>
                    <a:pt x="445" y="1268"/>
                    <a:pt x="445" y="1205"/>
                  </a:cubicBezTo>
                  <a:cubicBezTo>
                    <a:pt x="445" y="1078"/>
                    <a:pt x="445" y="1015"/>
                    <a:pt x="508" y="951"/>
                  </a:cubicBezTo>
                  <a:cubicBezTo>
                    <a:pt x="508" y="888"/>
                    <a:pt x="508" y="825"/>
                    <a:pt x="508" y="761"/>
                  </a:cubicBezTo>
                  <a:cubicBezTo>
                    <a:pt x="571" y="698"/>
                    <a:pt x="571" y="698"/>
                    <a:pt x="635" y="635"/>
                  </a:cubicBezTo>
                  <a:cubicBezTo>
                    <a:pt x="635" y="635"/>
                    <a:pt x="698" y="571"/>
                    <a:pt x="698" y="571"/>
                  </a:cubicBezTo>
                  <a:lnTo>
                    <a:pt x="762" y="571"/>
                  </a:lnTo>
                  <a:lnTo>
                    <a:pt x="5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3265;p63">
              <a:extLst>
                <a:ext uri="{FF2B5EF4-FFF2-40B4-BE49-F238E27FC236}">
                  <a16:creationId xmlns:a16="http://schemas.microsoft.com/office/drawing/2014/main" id="{7170CA4E-FEA1-4614-B25C-D448A98216AD}"/>
                </a:ext>
              </a:extLst>
            </p:cNvPr>
            <p:cNvSpPr/>
            <p:nvPr/>
          </p:nvSpPr>
          <p:spPr>
            <a:xfrm>
              <a:off x="2677000" y="2457475"/>
              <a:ext cx="759050" cy="848475"/>
            </a:xfrm>
            <a:custGeom>
              <a:avLst/>
              <a:gdLst/>
              <a:ahLst/>
              <a:cxnLst/>
              <a:rect l="l" t="t" r="r" b="b"/>
              <a:pathLst>
                <a:path w="30362" h="33939" extrusionOk="0">
                  <a:moveTo>
                    <a:pt x="9817" y="0"/>
                  </a:moveTo>
                  <a:cubicBezTo>
                    <a:pt x="9481" y="0"/>
                    <a:pt x="9145" y="30"/>
                    <a:pt x="8811" y="91"/>
                  </a:cubicBezTo>
                  <a:cubicBezTo>
                    <a:pt x="0" y="1676"/>
                    <a:pt x="6465" y="26269"/>
                    <a:pt x="12423" y="33939"/>
                  </a:cubicBezTo>
                  <a:cubicBezTo>
                    <a:pt x="12423" y="33939"/>
                    <a:pt x="15822" y="25915"/>
                    <a:pt x="25348" y="25915"/>
                  </a:cubicBezTo>
                  <a:cubicBezTo>
                    <a:pt x="26861" y="25915"/>
                    <a:pt x="28528" y="26117"/>
                    <a:pt x="30361" y="26586"/>
                  </a:cubicBezTo>
                  <a:cubicBezTo>
                    <a:pt x="30361" y="26586"/>
                    <a:pt x="19857" y="0"/>
                    <a:pt x="98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3266;p63">
              <a:extLst>
                <a:ext uri="{FF2B5EF4-FFF2-40B4-BE49-F238E27FC236}">
                  <a16:creationId xmlns:a16="http://schemas.microsoft.com/office/drawing/2014/main" id="{990AD63C-290C-4E80-9ED6-2DD42FB05EF5}"/>
                </a:ext>
              </a:extLst>
            </p:cNvPr>
            <p:cNvSpPr/>
            <p:nvPr/>
          </p:nvSpPr>
          <p:spPr>
            <a:xfrm>
              <a:off x="3187225" y="3203625"/>
              <a:ext cx="240900" cy="199000"/>
            </a:xfrm>
            <a:custGeom>
              <a:avLst/>
              <a:gdLst/>
              <a:ahLst/>
              <a:cxnLst/>
              <a:rect l="l" t="t" r="r" b="b"/>
              <a:pathLst>
                <a:path w="9636" h="7960" extrusionOk="0">
                  <a:moveTo>
                    <a:pt x="1271" y="0"/>
                  </a:moveTo>
                  <a:cubicBezTo>
                    <a:pt x="497" y="0"/>
                    <a:pt x="1" y="100"/>
                    <a:pt x="1" y="100"/>
                  </a:cubicBezTo>
                  <a:cubicBezTo>
                    <a:pt x="1142" y="3079"/>
                    <a:pt x="1142" y="5234"/>
                    <a:pt x="445" y="6755"/>
                  </a:cubicBezTo>
                  <a:lnTo>
                    <a:pt x="9572" y="7959"/>
                  </a:lnTo>
                  <a:cubicBezTo>
                    <a:pt x="9635" y="7199"/>
                    <a:pt x="9445" y="6375"/>
                    <a:pt x="9065" y="5361"/>
                  </a:cubicBezTo>
                  <a:cubicBezTo>
                    <a:pt x="7102" y="658"/>
                    <a:pt x="3264" y="0"/>
                    <a:pt x="1271" y="0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3267;p63">
              <a:extLst>
                <a:ext uri="{FF2B5EF4-FFF2-40B4-BE49-F238E27FC236}">
                  <a16:creationId xmlns:a16="http://schemas.microsoft.com/office/drawing/2014/main" id="{6675B278-4AA1-4CCD-9BEE-B4FCD84182A8}"/>
                </a:ext>
              </a:extLst>
            </p:cNvPr>
            <p:cNvSpPr/>
            <p:nvPr/>
          </p:nvSpPr>
          <p:spPr>
            <a:xfrm>
              <a:off x="3301325" y="3328125"/>
              <a:ext cx="145800" cy="153725"/>
            </a:xfrm>
            <a:custGeom>
              <a:avLst/>
              <a:gdLst/>
              <a:ahLst/>
              <a:cxnLst/>
              <a:rect l="l" t="t" r="r" b="b"/>
              <a:pathLst>
                <a:path w="5832" h="6149" extrusionOk="0">
                  <a:moveTo>
                    <a:pt x="4311" y="0"/>
                  </a:moveTo>
                  <a:cubicBezTo>
                    <a:pt x="1" y="1205"/>
                    <a:pt x="1585" y="4691"/>
                    <a:pt x="2473" y="6149"/>
                  </a:cubicBezTo>
                  <a:cubicBezTo>
                    <a:pt x="4311" y="5325"/>
                    <a:pt x="5832" y="3740"/>
                    <a:pt x="4501" y="381"/>
                  </a:cubicBezTo>
                  <a:cubicBezTo>
                    <a:pt x="4437" y="254"/>
                    <a:pt x="4374" y="127"/>
                    <a:pt x="4311" y="0"/>
                  </a:cubicBezTo>
                  <a:close/>
                </a:path>
              </a:pathLst>
            </a:custGeom>
            <a:solidFill>
              <a:srgbClr val="F061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3268;p63">
              <a:extLst>
                <a:ext uri="{FF2B5EF4-FFF2-40B4-BE49-F238E27FC236}">
                  <a16:creationId xmlns:a16="http://schemas.microsoft.com/office/drawing/2014/main" id="{16C57C24-5659-4691-A3C7-5D57773E0D5B}"/>
                </a:ext>
              </a:extLst>
            </p:cNvPr>
            <p:cNvSpPr/>
            <p:nvPr/>
          </p:nvSpPr>
          <p:spPr>
            <a:xfrm>
              <a:off x="3139700" y="3169650"/>
              <a:ext cx="129950" cy="68175"/>
            </a:xfrm>
            <a:custGeom>
              <a:avLst/>
              <a:gdLst/>
              <a:ahLst/>
              <a:cxnLst/>
              <a:rect l="l" t="t" r="r" b="b"/>
              <a:pathLst>
                <a:path w="5198" h="2727" extrusionOk="0">
                  <a:moveTo>
                    <a:pt x="5198" y="1"/>
                  </a:moveTo>
                  <a:cubicBezTo>
                    <a:pt x="5198" y="1"/>
                    <a:pt x="4818" y="1"/>
                    <a:pt x="4247" y="64"/>
                  </a:cubicBezTo>
                  <a:lnTo>
                    <a:pt x="3803" y="64"/>
                  </a:lnTo>
                  <a:cubicBezTo>
                    <a:pt x="3677" y="64"/>
                    <a:pt x="3486" y="128"/>
                    <a:pt x="3296" y="128"/>
                  </a:cubicBezTo>
                  <a:cubicBezTo>
                    <a:pt x="3170" y="191"/>
                    <a:pt x="2979" y="191"/>
                    <a:pt x="2789" y="254"/>
                  </a:cubicBezTo>
                  <a:cubicBezTo>
                    <a:pt x="2599" y="254"/>
                    <a:pt x="2472" y="381"/>
                    <a:pt x="2282" y="444"/>
                  </a:cubicBezTo>
                  <a:cubicBezTo>
                    <a:pt x="2092" y="508"/>
                    <a:pt x="1902" y="571"/>
                    <a:pt x="1712" y="635"/>
                  </a:cubicBezTo>
                  <a:cubicBezTo>
                    <a:pt x="1585" y="761"/>
                    <a:pt x="1458" y="888"/>
                    <a:pt x="1268" y="952"/>
                  </a:cubicBezTo>
                  <a:cubicBezTo>
                    <a:pt x="1141" y="1078"/>
                    <a:pt x="1015" y="1142"/>
                    <a:pt x="888" y="1268"/>
                  </a:cubicBezTo>
                  <a:cubicBezTo>
                    <a:pt x="761" y="1395"/>
                    <a:pt x="634" y="1522"/>
                    <a:pt x="507" y="1649"/>
                  </a:cubicBezTo>
                  <a:cubicBezTo>
                    <a:pt x="381" y="1902"/>
                    <a:pt x="191" y="2092"/>
                    <a:pt x="127" y="2219"/>
                  </a:cubicBezTo>
                  <a:cubicBezTo>
                    <a:pt x="64" y="2409"/>
                    <a:pt x="0" y="2473"/>
                    <a:pt x="0" y="2473"/>
                  </a:cubicBezTo>
                  <a:lnTo>
                    <a:pt x="634" y="2726"/>
                  </a:lnTo>
                  <a:cubicBezTo>
                    <a:pt x="634" y="2726"/>
                    <a:pt x="634" y="2600"/>
                    <a:pt x="698" y="2473"/>
                  </a:cubicBezTo>
                  <a:cubicBezTo>
                    <a:pt x="698" y="2346"/>
                    <a:pt x="824" y="2156"/>
                    <a:pt x="951" y="1966"/>
                  </a:cubicBezTo>
                  <a:cubicBezTo>
                    <a:pt x="1015" y="1839"/>
                    <a:pt x="1141" y="1776"/>
                    <a:pt x="1205" y="1649"/>
                  </a:cubicBezTo>
                  <a:cubicBezTo>
                    <a:pt x="1331" y="1522"/>
                    <a:pt x="1395" y="1395"/>
                    <a:pt x="1522" y="1332"/>
                  </a:cubicBezTo>
                  <a:cubicBezTo>
                    <a:pt x="1648" y="1205"/>
                    <a:pt x="1775" y="1078"/>
                    <a:pt x="1965" y="952"/>
                  </a:cubicBezTo>
                  <a:cubicBezTo>
                    <a:pt x="2092" y="888"/>
                    <a:pt x="2219" y="825"/>
                    <a:pt x="2409" y="698"/>
                  </a:cubicBezTo>
                  <a:cubicBezTo>
                    <a:pt x="2536" y="635"/>
                    <a:pt x="2726" y="508"/>
                    <a:pt x="2853" y="508"/>
                  </a:cubicBezTo>
                  <a:cubicBezTo>
                    <a:pt x="3043" y="444"/>
                    <a:pt x="3233" y="381"/>
                    <a:pt x="3360" y="318"/>
                  </a:cubicBezTo>
                  <a:cubicBezTo>
                    <a:pt x="3550" y="318"/>
                    <a:pt x="3677" y="254"/>
                    <a:pt x="3867" y="191"/>
                  </a:cubicBezTo>
                  <a:cubicBezTo>
                    <a:pt x="3994" y="191"/>
                    <a:pt x="4120" y="128"/>
                    <a:pt x="4247" y="128"/>
                  </a:cubicBezTo>
                  <a:cubicBezTo>
                    <a:pt x="4818" y="64"/>
                    <a:pt x="5198" y="1"/>
                    <a:pt x="5198" y="1"/>
                  </a:cubicBezTo>
                  <a:close/>
                </a:path>
              </a:pathLst>
            </a:custGeom>
            <a:solidFill>
              <a:srgbClr val="131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3269;p63">
              <a:extLst>
                <a:ext uri="{FF2B5EF4-FFF2-40B4-BE49-F238E27FC236}">
                  <a16:creationId xmlns:a16="http://schemas.microsoft.com/office/drawing/2014/main" id="{800D41A7-1F55-4E7F-ABFA-99A8272AEFB3}"/>
                </a:ext>
              </a:extLst>
            </p:cNvPr>
            <p:cNvSpPr/>
            <p:nvPr/>
          </p:nvSpPr>
          <p:spPr>
            <a:xfrm>
              <a:off x="2280825" y="2912200"/>
              <a:ext cx="605350" cy="507850"/>
            </a:xfrm>
            <a:custGeom>
              <a:avLst/>
              <a:gdLst/>
              <a:ahLst/>
              <a:cxnLst/>
              <a:rect l="l" t="t" r="r" b="b"/>
              <a:pathLst>
                <a:path w="24214" h="20314" extrusionOk="0">
                  <a:moveTo>
                    <a:pt x="9445" y="1"/>
                  </a:moveTo>
                  <a:cubicBezTo>
                    <a:pt x="8665" y="1"/>
                    <a:pt x="7900" y="226"/>
                    <a:pt x="7163" y="728"/>
                  </a:cubicBezTo>
                  <a:cubicBezTo>
                    <a:pt x="1" y="5608"/>
                    <a:pt x="7544" y="20314"/>
                    <a:pt x="7544" y="20314"/>
                  </a:cubicBezTo>
                  <a:cubicBezTo>
                    <a:pt x="12031" y="17461"/>
                    <a:pt x="17135" y="16891"/>
                    <a:pt x="20500" y="16891"/>
                  </a:cubicBezTo>
                  <a:cubicBezTo>
                    <a:pt x="22743" y="16891"/>
                    <a:pt x="24214" y="17144"/>
                    <a:pt x="24214" y="17144"/>
                  </a:cubicBezTo>
                  <a:cubicBezTo>
                    <a:pt x="24214" y="17144"/>
                    <a:pt x="16254" y="1"/>
                    <a:pt x="9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3270;p63">
              <a:extLst>
                <a:ext uri="{FF2B5EF4-FFF2-40B4-BE49-F238E27FC236}">
                  <a16:creationId xmlns:a16="http://schemas.microsoft.com/office/drawing/2014/main" id="{ED9657EE-CA6E-4588-893C-8162F075236D}"/>
                </a:ext>
              </a:extLst>
            </p:cNvPr>
            <p:cNvSpPr/>
            <p:nvPr/>
          </p:nvSpPr>
          <p:spPr>
            <a:xfrm>
              <a:off x="3131775" y="3204525"/>
              <a:ext cx="212350" cy="250400"/>
            </a:xfrm>
            <a:custGeom>
              <a:avLst/>
              <a:gdLst/>
              <a:ahLst/>
              <a:cxnLst/>
              <a:rect l="l" t="t" r="r" b="b"/>
              <a:pathLst>
                <a:path w="8494" h="10016" extrusionOk="0">
                  <a:moveTo>
                    <a:pt x="3550" y="0"/>
                  </a:moveTo>
                  <a:cubicBezTo>
                    <a:pt x="2726" y="0"/>
                    <a:pt x="2219" y="64"/>
                    <a:pt x="2219" y="64"/>
                  </a:cubicBezTo>
                  <a:cubicBezTo>
                    <a:pt x="4374" y="5578"/>
                    <a:pt x="2346" y="8240"/>
                    <a:pt x="0" y="9508"/>
                  </a:cubicBezTo>
                  <a:lnTo>
                    <a:pt x="2219" y="10015"/>
                  </a:lnTo>
                  <a:cubicBezTo>
                    <a:pt x="2219" y="10015"/>
                    <a:pt x="8494" y="5642"/>
                    <a:pt x="3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3271;p63">
              <a:extLst>
                <a:ext uri="{FF2B5EF4-FFF2-40B4-BE49-F238E27FC236}">
                  <a16:creationId xmlns:a16="http://schemas.microsoft.com/office/drawing/2014/main" id="{6D7CC52C-16C5-4AA9-B4C3-E4A319E25746}"/>
                </a:ext>
              </a:extLst>
            </p:cNvPr>
            <p:cNvSpPr/>
            <p:nvPr/>
          </p:nvSpPr>
          <p:spPr>
            <a:xfrm>
              <a:off x="2569225" y="2529475"/>
              <a:ext cx="868400" cy="1099750"/>
            </a:xfrm>
            <a:custGeom>
              <a:avLst/>
              <a:gdLst/>
              <a:ahLst/>
              <a:cxnLst/>
              <a:rect l="l" t="t" r="r" b="b"/>
              <a:pathLst>
                <a:path w="34736" h="43990" extrusionOk="0">
                  <a:moveTo>
                    <a:pt x="128" y="0"/>
                  </a:moveTo>
                  <a:lnTo>
                    <a:pt x="1" y="64"/>
                  </a:lnTo>
                  <a:cubicBezTo>
                    <a:pt x="1078" y="2916"/>
                    <a:pt x="2219" y="5705"/>
                    <a:pt x="3360" y="8557"/>
                  </a:cubicBezTo>
                  <a:cubicBezTo>
                    <a:pt x="4501" y="11410"/>
                    <a:pt x="5642" y="14199"/>
                    <a:pt x="6846" y="16987"/>
                  </a:cubicBezTo>
                  <a:cubicBezTo>
                    <a:pt x="7417" y="18445"/>
                    <a:pt x="7987" y="19840"/>
                    <a:pt x="8558" y="21234"/>
                  </a:cubicBezTo>
                  <a:lnTo>
                    <a:pt x="10396" y="25418"/>
                  </a:lnTo>
                  <a:cubicBezTo>
                    <a:pt x="10966" y="26812"/>
                    <a:pt x="11600" y="28207"/>
                    <a:pt x="12234" y="29601"/>
                  </a:cubicBezTo>
                  <a:lnTo>
                    <a:pt x="13947" y="33500"/>
                  </a:lnTo>
                  <a:lnTo>
                    <a:pt x="13947" y="33500"/>
                  </a:lnTo>
                  <a:cubicBezTo>
                    <a:pt x="11644" y="33738"/>
                    <a:pt x="9340" y="33919"/>
                    <a:pt x="7037" y="34101"/>
                  </a:cubicBezTo>
                  <a:lnTo>
                    <a:pt x="6783" y="34165"/>
                  </a:lnTo>
                  <a:lnTo>
                    <a:pt x="6973" y="34355"/>
                  </a:lnTo>
                  <a:cubicBezTo>
                    <a:pt x="7670" y="35369"/>
                    <a:pt x="8494" y="36383"/>
                    <a:pt x="9509" y="37207"/>
                  </a:cubicBezTo>
                  <a:cubicBezTo>
                    <a:pt x="10016" y="37651"/>
                    <a:pt x="10523" y="38031"/>
                    <a:pt x="11093" y="38285"/>
                  </a:cubicBezTo>
                  <a:cubicBezTo>
                    <a:pt x="11347" y="38475"/>
                    <a:pt x="11664" y="38602"/>
                    <a:pt x="11981" y="38728"/>
                  </a:cubicBezTo>
                  <a:cubicBezTo>
                    <a:pt x="12298" y="38792"/>
                    <a:pt x="12614" y="38855"/>
                    <a:pt x="12931" y="38919"/>
                  </a:cubicBezTo>
                  <a:cubicBezTo>
                    <a:pt x="13037" y="38940"/>
                    <a:pt x="13150" y="38947"/>
                    <a:pt x="13265" y="38947"/>
                  </a:cubicBezTo>
                  <a:cubicBezTo>
                    <a:pt x="13495" y="38947"/>
                    <a:pt x="13734" y="38919"/>
                    <a:pt x="13946" y="38919"/>
                  </a:cubicBezTo>
                  <a:cubicBezTo>
                    <a:pt x="14262" y="38855"/>
                    <a:pt x="14579" y="38728"/>
                    <a:pt x="14896" y="38602"/>
                  </a:cubicBezTo>
                  <a:cubicBezTo>
                    <a:pt x="15213" y="38475"/>
                    <a:pt x="15467" y="38285"/>
                    <a:pt x="15784" y="38095"/>
                  </a:cubicBezTo>
                  <a:cubicBezTo>
                    <a:pt x="16037" y="37841"/>
                    <a:pt x="16291" y="37651"/>
                    <a:pt x="16481" y="37397"/>
                  </a:cubicBezTo>
                  <a:cubicBezTo>
                    <a:pt x="16925" y="36890"/>
                    <a:pt x="17305" y="36383"/>
                    <a:pt x="17622" y="35813"/>
                  </a:cubicBezTo>
                  <a:cubicBezTo>
                    <a:pt x="17719" y="35667"/>
                    <a:pt x="17808" y="35521"/>
                    <a:pt x="17890" y="35376"/>
                  </a:cubicBezTo>
                  <a:lnTo>
                    <a:pt x="17890" y="35376"/>
                  </a:lnTo>
                  <a:lnTo>
                    <a:pt x="17812" y="37651"/>
                  </a:lnTo>
                  <a:lnTo>
                    <a:pt x="17812" y="38095"/>
                  </a:lnTo>
                  <a:lnTo>
                    <a:pt x="18192" y="38031"/>
                  </a:lnTo>
                  <a:cubicBezTo>
                    <a:pt x="18890" y="38031"/>
                    <a:pt x="19523" y="37904"/>
                    <a:pt x="20157" y="37778"/>
                  </a:cubicBezTo>
                  <a:cubicBezTo>
                    <a:pt x="20791" y="37651"/>
                    <a:pt x="21425" y="37461"/>
                    <a:pt x="22059" y="37207"/>
                  </a:cubicBezTo>
                  <a:cubicBezTo>
                    <a:pt x="22693" y="36954"/>
                    <a:pt x="23263" y="36573"/>
                    <a:pt x="23770" y="36193"/>
                  </a:cubicBezTo>
                  <a:cubicBezTo>
                    <a:pt x="24341" y="35749"/>
                    <a:pt x="24784" y="35242"/>
                    <a:pt x="25165" y="34672"/>
                  </a:cubicBezTo>
                  <a:cubicBezTo>
                    <a:pt x="25355" y="34355"/>
                    <a:pt x="25481" y="34038"/>
                    <a:pt x="25672" y="33721"/>
                  </a:cubicBezTo>
                  <a:cubicBezTo>
                    <a:pt x="25735" y="33404"/>
                    <a:pt x="25862" y="33087"/>
                    <a:pt x="25925" y="32770"/>
                  </a:cubicBezTo>
                  <a:cubicBezTo>
                    <a:pt x="25989" y="32453"/>
                    <a:pt x="26052" y="32073"/>
                    <a:pt x="26052" y="31756"/>
                  </a:cubicBezTo>
                  <a:cubicBezTo>
                    <a:pt x="26115" y="31439"/>
                    <a:pt x="26115" y="31059"/>
                    <a:pt x="26052" y="30742"/>
                  </a:cubicBezTo>
                  <a:cubicBezTo>
                    <a:pt x="26052" y="30045"/>
                    <a:pt x="25925" y="29411"/>
                    <a:pt x="25798" y="28777"/>
                  </a:cubicBezTo>
                  <a:lnTo>
                    <a:pt x="25481" y="27826"/>
                  </a:lnTo>
                  <a:lnTo>
                    <a:pt x="25379" y="27519"/>
                  </a:lnTo>
                  <a:lnTo>
                    <a:pt x="25379" y="27519"/>
                  </a:lnTo>
                  <a:cubicBezTo>
                    <a:pt x="25614" y="27509"/>
                    <a:pt x="25851" y="27509"/>
                    <a:pt x="26052" y="27509"/>
                  </a:cubicBezTo>
                  <a:cubicBezTo>
                    <a:pt x="26496" y="27509"/>
                    <a:pt x="26939" y="27509"/>
                    <a:pt x="27383" y="27573"/>
                  </a:cubicBezTo>
                  <a:cubicBezTo>
                    <a:pt x="27763" y="27699"/>
                    <a:pt x="28207" y="27763"/>
                    <a:pt x="28651" y="27890"/>
                  </a:cubicBezTo>
                  <a:cubicBezTo>
                    <a:pt x="29031" y="28080"/>
                    <a:pt x="29411" y="28207"/>
                    <a:pt x="29792" y="28397"/>
                  </a:cubicBezTo>
                  <a:cubicBezTo>
                    <a:pt x="30172" y="28587"/>
                    <a:pt x="30552" y="28840"/>
                    <a:pt x="30869" y="29094"/>
                  </a:cubicBezTo>
                  <a:cubicBezTo>
                    <a:pt x="31186" y="29411"/>
                    <a:pt x="31566" y="29664"/>
                    <a:pt x="31820" y="29981"/>
                  </a:cubicBezTo>
                  <a:lnTo>
                    <a:pt x="32200" y="30488"/>
                  </a:lnTo>
                  <a:lnTo>
                    <a:pt x="32581" y="31059"/>
                  </a:lnTo>
                  <a:cubicBezTo>
                    <a:pt x="32834" y="31376"/>
                    <a:pt x="33024" y="31820"/>
                    <a:pt x="33214" y="32200"/>
                  </a:cubicBezTo>
                  <a:lnTo>
                    <a:pt x="33341" y="32453"/>
                  </a:lnTo>
                  <a:lnTo>
                    <a:pt x="33405" y="32770"/>
                  </a:lnTo>
                  <a:lnTo>
                    <a:pt x="33658" y="33468"/>
                  </a:lnTo>
                  <a:cubicBezTo>
                    <a:pt x="33721" y="33658"/>
                    <a:pt x="33721" y="33848"/>
                    <a:pt x="33785" y="34038"/>
                  </a:cubicBezTo>
                  <a:cubicBezTo>
                    <a:pt x="33785" y="34292"/>
                    <a:pt x="33848" y="34482"/>
                    <a:pt x="33848" y="34672"/>
                  </a:cubicBezTo>
                  <a:cubicBezTo>
                    <a:pt x="33785" y="34862"/>
                    <a:pt x="33848" y="35052"/>
                    <a:pt x="33785" y="35306"/>
                  </a:cubicBezTo>
                  <a:lnTo>
                    <a:pt x="33658" y="35876"/>
                  </a:lnTo>
                  <a:cubicBezTo>
                    <a:pt x="33531" y="36003"/>
                    <a:pt x="33468" y="36193"/>
                    <a:pt x="33341" y="36383"/>
                  </a:cubicBezTo>
                  <a:cubicBezTo>
                    <a:pt x="33214" y="36573"/>
                    <a:pt x="33088" y="36700"/>
                    <a:pt x="32961" y="36827"/>
                  </a:cubicBezTo>
                  <a:cubicBezTo>
                    <a:pt x="32390" y="37397"/>
                    <a:pt x="31566" y="37778"/>
                    <a:pt x="30742" y="38095"/>
                  </a:cubicBezTo>
                  <a:cubicBezTo>
                    <a:pt x="29918" y="38348"/>
                    <a:pt x="28968" y="38475"/>
                    <a:pt x="28144" y="38538"/>
                  </a:cubicBezTo>
                  <a:lnTo>
                    <a:pt x="26939" y="38602"/>
                  </a:lnTo>
                  <a:lnTo>
                    <a:pt x="27953" y="39109"/>
                  </a:lnTo>
                  <a:lnTo>
                    <a:pt x="30455" y="40459"/>
                  </a:lnTo>
                  <a:lnTo>
                    <a:pt x="30455" y="40459"/>
                  </a:lnTo>
                  <a:cubicBezTo>
                    <a:pt x="30065" y="40537"/>
                    <a:pt x="29675" y="40615"/>
                    <a:pt x="29285" y="40693"/>
                  </a:cubicBezTo>
                  <a:cubicBezTo>
                    <a:pt x="28587" y="40884"/>
                    <a:pt x="27953" y="41074"/>
                    <a:pt x="27320" y="41327"/>
                  </a:cubicBezTo>
                  <a:cubicBezTo>
                    <a:pt x="27066" y="41517"/>
                    <a:pt x="26749" y="41644"/>
                    <a:pt x="26496" y="42024"/>
                  </a:cubicBezTo>
                  <a:cubicBezTo>
                    <a:pt x="26432" y="42151"/>
                    <a:pt x="26369" y="42405"/>
                    <a:pt x="26432" y="42595"/>
                  </a:cubicBezTo>
                  <a:cubicBezTo>
                    <a:pt x="26496" y="42722"/>
                    <a:pt x="26622" y="42912"/>
                    <a:pt x="26749" y="43039"/>
                  </a:cubicBezTo>
                  <a:cubicBezTo>
                    <a:pt x="27256" y="43482"/>
                    <a:pt x="27890" y="43736"/>
                    <a:pt x="28524" y="43989"/>
                  </a:cubicBezTo>
                  <a:lnTo>
                    <a:pt x="28524" y="43863"/>
                  </a:lnTo>
                  <a:cubicBezTo>
                    <a:pt x="27953" y="43609"/>
                    <a:pt x="27320" y="43292"/>
                    <a:pt x="26876" y="42848"/>
                  </a:cubicBezTo>
                  <a:cubicBezTo>
                    <a:pt x="26813" y="42785"/>
                    <a:pt x="26686" y="42658"/>
                    <a:pt x="26686" y="42532"/>
                  </a:cubicBezTo>
                  <a:cubicBezTo>
                    <a:pt x="26622" y="42341"/>
                    <a:pt x="26686" y="42278"/>
                    <a:pt x="26749" y="42151"/>
                  </a:cubicBezTo>
                  <a:cubicBezTo>
                    <a:pt x="26939" y="41898"/>
                    <a:pt x="27193" y="41771"/>
                    <a:pt x="27510" y="41644"/>
                  </a:cubicBezTo>
                  <a:cubicBezTo>
                    <a:pt x="28080" y="41391"/>
                    <a:pt x="28714" y="41264"/>
                    <a:pt x="29348" y="41137"/>
                  </a:cubicBezTo>
                  <a:cubicBezTo>
                    <a:pt x="29982" y="41010"/>
                    <a:pt x="30616" y="40884"/>
                    <a:pt x="31249" y="40820"/>
                  </a:cubicBezTo>
                  <a:lnTo>
                    <a:pt x="32073" y="40757"/>
                  </a:lnTo>
                  <a:lnTo>
                    <a:pt x="31376" y="40376"/>
                  </a:lnTo>
                  <a:lnTo>
                    <a:pt x="29245" y="39115"/>
                  </a:lnTo>
                  <a:lnTo>
                    <a:pt x="29245" y="39115"/>
                  </a:lnTo>
                  <a:cubicBezTo>
                    <a:pt x="29822" y="39055"/>
                    <a:pt x="30389" y="38947"/>
                    <a:pt x="30933" y="38792"/>
                  </a:cubicBezTo>
                  <a:cubicBezTo>
                    <a:pt x="31883" y="38538"/>
                    <a:pt x="32771" y="38095"/>
                    <a:pt x="33531" y="37397"/>
                  </a:cubicBezTo>
                  <a:cubicBezTo>
                    <a:pt x="33658" y="37207"/>
                    <a:pt x="33912" y="37080"/>
                    <a:pt x="34038" y="36827"/>
                  </a:cubicBezTo>
                  <a:cubicBezTo>
                    <a:pt x="34165" y="36637"/>
                    <a:pt x="34292" y="36383"/>
                    <a:pt x="34419" y="36193"/>
                  </a:cubicBezTo>
                  <a:lnTo>
                    <a:pt x="34672" y="35432"/>
                  </a:lnTo>
                  <a:cubicBezTo>
                    <a:pt x="34672" y="35179"/>
                    <a:pt x="34672" y="34925"/>
                    <a:pt x="34736" y="34672"/>
                  </a:cubicBezTo>
                  <a:cubicBezTo>
                    <a:pt x="34736" y="34418"/>
                    <a:pt x="34672" y="34165"/>
                    <a:pt x="34672" y="33911"/>
                  </a:cubicBezTo>
                  <a:cubicBezTo>
                    <a:pt x="34609" y="33658"/>
                    <a:pt x="34609" y="33404"/>
                    <a:pt x="34545" y="33151"/>
                  </a:cubicBezTo>
                  <a:lnTo>
                    <a:pt x="34292" y="32517"/>
                  </a:lnTo>
                  <a:lnTo>
                    <a:pt x="34229" y="32200"/>
                  </a:lnTo>
                  <a:cubicBezTo>
                    <a:pt x="34165" y="32010"/>
                    <a:pt x="34102" y="31946"/>
                    <a:pt x="34038" y="31820"/>
                  </a:cubicBezTo>
                  <a:cubicBezTo>
                    <a:pt x="33848" y="31376"/>
                    <a:pt x="33658" y="30932"/>
                    <a:pt x="33405" y="30552"/>
                  </a:cubicBezTo>
                  <a:lnTo>
                    <a:pt x="33024" y="29918"/>
                  </a:lnTo>
                  <a:lnTo>
                    <a:pt x="32517" y="29348"/>
                  </a:lnTo>
                  <a:cubicBezTo>
                    <a:pt x="32264" y="28967"/>
                    <a:pt x="31883" y="28650"/>
                    <a:pt x="31503" y="28333"/>
                  </a:cubicBezTo>
                  <a:cubicBezTo>
                    <a:pt x="31123" y="28080"/>
                    <a:pt x="30742" y="27763"/>
                    <a:pt x="30299" y="27509"/>
                  </a:cubicBezTo>
                  <a:cubicBezTo>
                    <a:pt x="30045" y="27383"/>
                    <a:pt x="29855" y="27319"/>
                    <a:pt x="29601" y="27192"/>
                  </a:cubicBezTo>
                  <a:cubicBezTo>
                    <a:pt x="29411" y="27129"/>
                    <a:pt x="29158" y="27002"/>
                    <a:pt x="28968" y="26939"/>
                  </a:cubicBezTo>
                  <a:cubicBezTo>
                    <a:pt x="28461" y="26812"/>
                    <a:pt x="28017" y="26685"/>
                    <a:pt x="27510" y="26622"/>
                  </a:cubicBezTo>
                  <a:cubicBezTo>
                    <a:pt x="27066" y="26559"/>
                    <a:pt x="26559" y="26495"/>
                    <a:pt x="26052" y="26495"/>
                  </a:cubicBezTo>
                  <a:cubicBezTo>
                    <a:pt x="25608" y="26495"/>
                    <a:pt x="25101" y="26495"/>
                    <a:pt x="24594" y="26622"/>
                  </a:cubicBezTo>
                  <a:lnTo>
                    <a:pt x="24024" y="26685"/>
                  </a:lnTo>
                  <a:lnTo>
                    <a:pt x="24214" y="27256"/>
                  </a:lnTo>
                  <a:lnTo>
                    <a:pt x="24531" y="28143"/>
                  </a:lnTo>
                  <a:lnTo>
                    <a:pt x="24848" y="29031"/>
                  </a:lnTo>
                  <a:cubicBezTo>
                    <a:pt x="24974" y="29601"/>
                    <a:pt x="25101" y="30235"/>
                    <a:pt x="25165" y="30805"/>
                  </a:cubicBezTo>
                  <a:cubicBezTo>
                    <a:pt x="25165" y="31122"/>
                    <a:pt x="25165" y="31376"/>
                    <a:pt x="25165" y="31693"/>
                  </a:cubicBezTo>
                  <a:cubicBezTo>
                    <a:pt x="25165" y="32010"/>
                    <a:pt x="25101" y="32263"/>
                    <a:pt x="25038" y="32580"/>
                  </a:cubicBezTo>
                  <a:cubicBezTo>
                    <a:pt x="24974" y="32834"/>
                    <a:pt x="24911" y="33151"/>
                    <a:pt x="24784" y="33404"/>
                  </a:cubicBezTo>
                  <a:cubicBezTo>
                    <a:pt x="24721" y="33658"/>
                    <a:pt x="24594" y="33975"/>
                    <a:pt x="24404" y="34165"/>
                  </a:cubicBezTo>
                  <a:cubicBezTo>
                    <a:pt x="24087" y="34672"/>
                    <a:pt x="23707" y="35116"/>
                    <a:pt x="23263" y="35496"/>
                  </a:cubicBezTo>
                  <a:cubicBezTo>
                    <a:pt x="22819" y="35876"/>
                    <a:pt x="22249" y="36193"/>
                    <a:pt x="21742" y="36447"/>
                  </a:cubicBezTo>
                  <a:cubicBezTo>
                    <a:pt x="21171" y="36700"/>
                    <a:pt x="20601" y="36890"/>
                    <a:pt x="19967" y="37017"/>
                  </a:cubicBezTo>
                  <a:cubicBezTo>
                    <a:pt x="19521" y="37116"/>
                    <a:pt x="19036" y="37215"/>
                    <a:pt x="18573" y="37284"/>
                  </a:cubicBezTo>
                  <a:lnTo>
                    <a:pt x="18573" y="37284"/>
                  </a:lnTo>
                  <a:lnTo>
                    <a:pt x="18573" y="33975"/>
                  </a:lnTo>
                  <a:lnTo>
                    <a:pt x="18509" y="32390"/>
                  </a:lnTo>
                  <a:lnTo>
                    <a:pt x="17939" y="33848"/>
                  </a:lnTo>
                  <a:cubicBezTo>
                    <a:pt x="17685" y="34418"/>
                    <a:pt x="17432" y="34989"/>
                    <a:pt x="17178" y="35559"/>
                  </a:cubicBezTo>
                  <a:cubicBezTo>
                    <a:pt x="16861" y="36066"/>
                    <a:pt x="16544" y="36637"/>
                    <a:pt x="16101" y="37080"/>
                  </a:cubicBezTo>
                  <a:cubicBezTo>
                    <a:pt x="15910" y="37334"/>
                    <a:pt x="15720" y="37524"/>
                    <a:pt x="15467" y="37714"/>
                  </a:cubicBezTo>
                  <a:cubicBezTo>
                    <a:pt x="15213" y="37904"/>
                    <a:pt x="15023" y="38095"/>
                    <a:pt x="14706" y="38221"/>
                  </a:cubicBezTo>
                  <a:cubicBezTo>
                    <a:pt x="14453" y="38348"/>
                    <a:pt x="14199" y="38412"/>
                    <a:pt x="13882" y="38475"/>
                  </a:cubicBezTo>
                  <a:cubicBezTo>
                    <a:pt x="13565" y="38538"/>
                    <a:pt x="13312" y="38538"/>
                    <a:pt x="12995" y="38538"/>
                  </a:cubicBezTo>
                  <a:cubicBezTo>
                    <a:pt x="12361" y="38475"/>
                    <a:pt x="11790" y="38285"/>
                    <a:pt x="11220" y="38031"/>
                  </a:cubicBezTo>
                  <a:cubicBezTo>
                    <a:pt x="10713" y="37714"/>
                    <a:pt x="10206" y="37334"/>
                    <a:pt x="9699" y="36954"/>
                  </a:cubicBezTo>
                  <a:cubicBezTo>
                    <a:pt x="8818" y="36190"/>
                    <a:pt x="8046" y="35373"/>
                    <a:pt x="7333" y="34400"/>
                  </a:cubicBezTo>
                  <a:lnTo>
                    <a:pt x="7333" y="34400"/>
                  </a:lnTo>
                  <a:cubicBezTo>
                    <a:pt x="9664" y="34216"/>
                    <a:pt x="11995" y="34034"/>
                    <a:pt x="14326" y="33911"/>
                  </a:cubicBezTo>
                  <a:lnTo>
                    <a:pt x="14643" y="33911"/>
                  </a:lnTo>
                  <a:lnTo>
                    <a:pt x="14516" y="33594"/>
                  </a:lnTo>
                  <a:lnTo>
                    <a:pt x="12805" y="29348"/>
                  </a:lnTo>
                  <a:cubicBezTo>
                    <a:pt x="12234" y="27953"/>
                    <a:pt x="11727" y="26495"/>
                    <a:pt x="11093" y="25101"/>
                  </a:cubicBezTo>
                  <a:lnTo>
                    <a:pt x="9382" y="20917"/>
                  </a:lnTo>
                  <a:cubicBezTo>
                    <a:pt x="8748" y="19523"/>
                    <a:pt x="8178" y="18128"/>
                    <a:pt x="7544" y="16734"/>
                  </a:cubicBezTo>
                  <a:cubicBezTo>
                    <a:pt x="6339" y="13882"/>
                    <a:pt x="5135" y="11093"/>
                    <a:pt x="3867" y="8304"/>
                  </a:cubicBezTo>
                  <a:cubicBezTo>
                    <a:pt x="2663" y="5578"/>
                    <a:pt x="1395" y="2789"/>
                    <a:pt x="128" y="0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3272;p63">
              <a:extLst>
                <a:ext uri="{FF2B5EF4-FFF2-40B4-BE49-F238E27FC236}">
                  <a16:creationId xmlns:a16="http://schemas.microsoft.com/office/drawing/2014/main" id="{97B13619-456F-433D-A460-1F91B822B0C0}"/>
                </a:ext>
              </a:extLst>
            </p:cNvPr>
            <p:cNvSpPr/>
            <p:nvPr/>
          </p:nvSpPr>
          <p:spPr>
            <a:xfrm>
              <a:off x="2371150" y="2897325"/>
              <a:ext cx="418375" cy="399125"/>
            </a:xfrm>
            <a:custGeom>
              <a:avLst/>
              <a:gdLst/>
              <a:ahLst/>
              <a:cxnLst/>
              <a:rect l="l" t="t" r="r" b="b"/>
              <a:pathLst>
                <a:path w="16735" h="15965" extrusionOk="0">
                  <a:moveTo>
                    <a:pt x="3867" y="1830"/>
                  </a:moveTo>
                  <a:cubicBezTo>
                    <a:pt x="3895" y="1830"/>
                    <a:pt x="3886" y="1842"/>
                    <a:pt x="3867" y="1856"/>
                  </a:cubicBezTo>
                  <a:lnTo>
                    <a:pt x="3867" y="1856"/>
                  </a:lnTo>
                  <a:lnTo>
                    <a:pt x="3867" y="1830"/>
                  </a:lnTo>
                  <a:close/>
                  <a:moveTo>
                    <a:pt x="5741" y="1"/>
                  </a:moveTo>
                  <a:cubicBezTo>
                    <a:pt x="5214" y="1"/>
                    <a:pt x="4668" y="90"/>
                    <a:pt x="4121" y="309"/>
                  </a:cubicBezTo>
                  <a:cubicBezTo>
                    <a:pt x="3867" y="435"/>
                    <a:pt x="3677" y="562"/>
                    <a:pt x="3424" y="689"/>
                  </a:cubicBezTo>
                  <a:lnTo>
                    <a:pt x="3233" y="752"/>
                  </a:lnTo>
                  <a:cubicBezTo>
                    <a:pt x="3233" y="752"/>
                    <a:pt x="3152" y="833"/>
                    <a:pt x="3152" y="833"/>
                  </a:cubicBezTo>
                  <a:lnTo>
                    <a:pt x="3107" y="879"/>
                  </a:lnTo>
                  <a:lnTo>
                    <a:pt x="3043" y="942"/>
                  </a:lnTo>
                  <a:lnTo>
                    <a:pt x="2726" y="1196"/>
                  </a:lnTo>
                  <a:lnTo>
                    <a:pt x="2346" y="1449"/>
                  </a:lnTo>
                  <a:cubicBezTo>
                    <a:pt x="2283" y="1576"/>
                    <a:pt x="2156" y="1703"/>
                    <a:pt x="2093" y="1766"/>
                  </a:cubicBezTo>
                  <a:cubicBezTo>
                    <a:pt x="1902" y="2020"/>
                    <a:pt x="1649" y="2210"/>
                    <a:pt x="1522" y="2464"/>
                  </a:cubicBezTo>
                  <a:cubicBezTo>
                    <a:pt x="825" y="3351"/>
                    <a:pt x="445" y="4429"/>
                    <a:pt x="254" y="5443"/>
                  </a:cubicBezTo>
                  <a:cubicBezTo>
                    <a:pt x="1" y="6457"/>
                    <a:pt x="1" y="7408"/>
                    <a:pt x="1" y="8358"/>
                  </a:cubicBezTo>
                  <a:cubicBezTo>
                    <a:pt x="1" y="9309"/>
                    <a:pt x="191" y="10133"/>
                    <a:pt x="318" y="10957"/>
                  </a:cubicBezTo>
                  <a:cubicBezTo>
                    <a:pt x="445" y="11718"/>
                    <a:pt x="635" y="12415"/>
                    <a:pt x="825" y="13049"/>
                  </a:cubicBezTo>
                  <a:cubicBezTo>
                    <a:pt x="1015" y="13683"/>
                    <a:pt x="1205" y="14190"/>
                    <a:pt x="1395" y="14634"/>
                  </a:cubicBezTo>
                  <a:cubicBezTo>
                    <a:pt x="1522" y="15077"/>
                    <a:pt x="1712" y="15394"/>
                    <a:pt x="1776" y="15648"/>
                  </a:cubicBezTo>
                  <a:cubicBezTo>
                    <a:pt x="1851" y="15761"/>
                    <a:pt x="1882" y="15852"/>
                    <a:pt x="1894" y="15907"/>
                  </a:cubicBezTo>
                  <a:lnTo>
                    <a:pt x="1894" y="15907"/>
                  </a:lnTo>
                  <a:cubicBezTo>
                    <a:pt x="1870" y="15751"/>
                    <a:pt x="1789" y="15284"/>
                    <a:pt x="1585" y="14570"/>
                  </a:cubicBezTo>
                  <a:cubicBezTo>
                    <a:pt x="1395" y="13683"/>
                    <a:pt x="1205" y="12415"/>
                    <a:pt x="1015" y="10830"/>
                  </a:cubicBezTo>
                  <a:cubicBezTo>
                    <a:pt x="952" y="10070"/>
                    <a:pt x="888" y="9246"/>
                    <a:pt x="952" y="8358"/>
                  </a:cubicBezTo>
                  <a:cubicBezTo>
                    <a:pt x="952" y="7471"/>
                    <a:pt x="1078" y="6584"/>
                    <a:pt x="1332" y="5696"/>
                  </a:cubicBezTo>
                  <a:cubicBezTo>
                    <a:pt x="1522" y="4809"/>
                    <a:pt x="1902" y="3921"/>
                    <a:pt x="2473" y="3161"/>
                  </a:cubicBezTo>
                  <a:cubicBezTo>
                    <a:pt x="2600" y="2971"/>
                    <a:pt x="2790" y="2844"/>
                    <a:pt x="2980" y="2654"/>
                  </a:cubicBezTo>
                  <a:lnTo>
                    <a:pt x="3233" y="2400"/>
                  </a:lnTo>
                  <a:lnTo>
                    <a:pt x="3487" y="2147"/>
                  </a:lnTo>
                  <a:lnTo>
                    <a:pt x="3741" y="1957"/>
                  </a:lnTo>
                  <a:lnTo>
                    <a:pt x="3804" y="1893"/>
                  </a:lnTo>
                  <a:lnTo>
                    <a:pt x="3867" y="1893"/>
                  </a:lnTo>
                  <a:lnTo>
                    <a:pt x="3994" y="1766"/>
                  </a:lnTo>
                  <a:cubicBezTo>
                    <a:pt x="4248" y="1640"/>
                    <a:pt x="4501" y="1513"/>
                    <a:pt x="4691" y="1449"/>
                  </a:cubicBezTo>
                  <a:cubicBezTo>
                    <a:pt x="4881" y="1386"/>
                    <a:pt x="5072" y="1323"/>
                    <a:pt x="5262" y="1259"/>
                  </a:cubicBezTo>
                  <a:lnTo>
                    <a:pt x="5959" y="1259"/>
                  </a:lnTo>
                  <a:cubicBezTo>
                    <a:pt x="6403" y="1259"/>
                    <a:pt x="6846" y="1323"/>
                    <a:pt x="7290" y="1513"/>
                  </a:cubicBezTo>
                  <a:cubicBezTo>
                    <a:pt x="8114" y="1830"/>
                    <a:pt x="9001" y="2337"/>
                    <a:pt x="9699" y="2907"/>
                  </a:cubicBezTo>
                  <a:cubicBezTo>
                    <a:pt x="10459" y="3478"/>
                    <a:pt x="11157" y="4175"/>
                    <a:pt x="11790" y="4745"/>
                  </a:cubicBezTo>
                  <a:cubicBezTo>
                    <a:pt x="12361" y="5443"/>
                    <a:pt x="12931" y="6013"/>
                    <a:pt x="13438" y="6647"/>
                  </a:cubicBezTo>
                  <a:cubicBezTo>
                    <a:pt x="14453" y="7851"/>
                    <a:pt x="15277" y="8865"/>
                    <a:pt x="15847" y="9563"/>
                  </a:cubicBezTo>
                  <a:cubicBezTo>
                    <a:pt x="16417" y="10323"/>
                    <a:pt x="16734" y="10704"/>
                    <a:pt x="16734" y="10704"/>
                  </a:cubicBezTo>
                  <a:cubicBezTo>
                    <a:pt x="16734" y="10704"/>
                    <a:pt x="16481" y="10260"/>
                    <a:pt x="16037" y="9436"/>
                  </a:cubicBezTo>
                  <a:cubicBezTo>
                    <a:pt x="15593" y="8675"/>
                    <a:pt x="14960" y="7471"/>
                    <a:pt x="14009" y="6203"/>
                  </a:cubicBezTo>
                  <a:cubicBezTo>
                    <a:pt x="13819" y="5886"/>
                    <a:pt x="13565" y="5506"/>
                    <a:pt x="13312" y="5189"/>
                  </a:cubicBezTo>
                  <a:cubicBezTo>
                    <a:pt x="13058" y="4872"/>
                    <a:pt x="12741" y="4492"/>
                    <a:pt x="12488" y="4112"/>
                  </a:cubicBezTo>
                  <a:cubicBezTo>
                    <a:pt x="11854" y="3478"/>
                    <a:pt x="11220" y="2717"/>
                    <a:pt x="10396" y="2083"/>
                  </a:cubicBezTo>
                  <a:cubicBezTo>
                    <a:pt x="9635" y="1386"/>
                    <a:pt x="8748" y="816"/>
                    <a:pt x="7670" y="372"/>
                  </a:cubicBezTo>
                  <a:cubicBezTo>
                    <a:pt x="7094" y="156"/>
                    <a:pt x="6435" y="1"/>
                    <a:pt x="5741" y="1"/>
                  </a:cubicBezTo>
                  <a:close/>
                  <a:moveTo>
                    <a:pt x="1894" y="15907"/>
                  </a:moveTo>
                  <a:cubicBezTo>
                    <a:pt x="1900" y="15945"/>
                    <a:pt x="1902" y="15965"/>
                    <a:pt x="1902" y="15965"/>
                  </a:cubicBezTo>
                  <a:cubicBezTo>
                    <a:pt x="1902" y="15965"/>
                    <a:pt x="1902" y="15944"/>
                    <a:pt x="1894" y="15907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3273;p63">
              <a:extLst>
                <a:ext uri="{FF2B5EF4-FFF2-40B4-BE49-F238E27FC236}">
                  <a16:creationId xmlns:a16="http://schemas.microsoft.com/office/drawing/2014/main" id="{144745E1-38B1-429A-93E6-120AC6A5DDCD}"/>
                </a:ext>
              </a:extLst>
            </p:cNvPr>
            <p:cNvSpPr/>
            <p:nvPr/>
          </p:nvSpPr>
          <p:spPr>
            <a:xfrm>
              <a:off x="2775225" y="2441825"/>
              <a:ext cx="570500" cy="667650"/>
            </a:xfrm>
            <a:custGeom>
              <a:avLst/>
              <a:gdLst/>
              <a:ahLst/>
              <a:cxnLst/>
              <a:rect l="l" t="t" r="r" b="b"/>
              <a:pathLst>
                <a:path w="22820" h="26706" extrusionOk="0">
                  <a:moveTo>
                    <a:pt x="5823" y="0"/>
                  </a:moveTo>
                  <a:cubicBezTo>
                    <a:pt x="5267" y="0"/>
                    <a:pt x="4704" y="62"/>
                    <a:pt x="4184" y="210"/>
                  </a:cubicBezTo>
                  <a:cubicBezTo>
                    <a:pt x="3107" y="527"/>
                    <a:pt x="2346" y="1161"/>
                    <a:pt x="1776" y="1922"/>
                  </a:cubicBezTo>
                  <a:cubicBezTo>
                    <a:pt x="1142" y="2746"/>
                    <a:pt x="762" y="3570"/>
                    <a:pt x="508" y="4457"/>
                  </a:cubicBezTo>
                  <a:cubicBezTo>
                    <a:pt x="1" y="6232"/>
                    <a:pt x="1" y="7943"/>
                    <a:pt x="1" y="9591"/>
                  </a:cubicBezTo>
                  <a:cubicBezTo>
                    <a:pt x="128" y="12951"/>
                    <a:pt x="762" y="15930"/>
                    <a:pt x="1395" y="18465"/>
                  </a:cubicBezTo>
                  <a:cubicBezTo>
                    <a:pt x="2093" y="21064"/>
                    <a:pt x="2853" y="23092"/>
                    <a:pt x="3424" y="24487"/>
                  </a:cubicBezTo>
                  <a:cubicBezTo>
                    <a:pt x="3677" y="25184"/>
                    <a:pt x="3931" y="25754"/>
                    <a:pt x="4058" y="26135"/>
                  </a:cubicBezTo>
                  <a:cubicBezTo>
                    <a:pt x="4248" y="26515"/>
                    <a:pt x="4374" y="26705"/>
                    <a:pt x="4374" y="26705"/>
                  </a:cubicBezTo>
                  <a:cubicBezTo>
                    <a:pt x="4374" y="26705"/>
                    <a:pt x="4058" y="25881"/>
                    <a:pt x="3614" y="24423"/>
                  </a:cubicBezTo>
                  <a:cubicBezTo>
                    <a:pt x="3170" y="22965"/>
                    <a:pt x="2663" y="20874"/>
                    <a:pt x="2093" y="18338"/>
                  </a:cubicBezTo>
                  <a:cubicBezTo>
                    <a:pt x="1586" y="15803"/>
                    <a:pt x="1142" y="12824"/>
                    <a:pt x="1078" y="9591"/>
                  </a:cubicBezTo>
                  <a:cubicBezTo>
                    <a:pt x="1078" y="8007"/>
                    <a:pt x="1269" y="6359"/>
                    <a:pt x="1712" y="4837"/>
                  </a:cubicBezTo>
                  <a:cubicBezTo>
                    <a:pt x="1902" y="4013"/>
                    <a:pt x="2283" y="3316"/>
                    <a:pt x="2726" y="2682"/>
                  </a:cubicBezTo>
                  <a:cubicBezTo>
                    <a:pt x="3170" y="2112"/>
                    <a:pt x="3804" y="1668"/>
                    <a:pt x="4501" y="1415"/>
                  </a:cubicBezTo>
                  <a:cubicBezTo>
                    <a:pt x="4946" y="1285"/>
                    <a:pt x="5396" y="1226"/>
                    <a:pt x="5845" y="1226"/>
                  </a:cubicBezTo>
                  <a:cubicBezTo>
                    <a:pt x="6932" y="1226"/>
                    <a:pt x="8015" y="1574"/>
                    <a:pt x="9002" y="2112"/>
                  </a:cubicBezTo>
                  <a:cubicBezTo>
                    <a:pt x="10459" y="2873"/>
                    <a:pt x="11727" y="3950"/>
                    <a:pt x="12868" y="5028"/>
                  </a:cubicBezTo>
                  <a:cubicBezTo>
                    <a:pt x="15086" y="7309"/>
                    <a:pt x="16861" y="9781"/>
                    <a:pt x="18319" y="11937"/>
                  </a:cubicBezTo>
                  <a:cubicBezTo>
                    <a:pt x="19777" y="14092"/>
                    <a:pt x="20918" y="15930"/>
                    <a:pt x="21678" y="17261"/>
                  </a:cubicBezTo>
                  <a:cubicBezTo>
                    <a:pt x="22439" y="18592"/>
                    <a:pt x="22819" y="19353"/>
                    <a:pt x="22819" y="19353"/>
                  </a:cubicBezTo>
                  <a:cubicBezTo>
                    <a:pt x="22819" y="19353"/>
                    <a:pt x="22502" y="18529"/>
                    <a:pt x="21869" y="17134"/>
                  </a:cubicBezTo>
                  <a:cubicBezTo>
                    <a:pt x="21171" y="15803"/>
                    <a:pt x="20284" y="13838"/>
                    <a:pt x="18889" y="11556"/>
                  </a:cubicBezTo>
                  <a:cubicBezTo>
                    <a:pt x="18256" y="10415"/>
                    <a:pt x="17495" y="9211"/>
                    <a:pt x="16608" y="8007"/>
                  </a:cubicBezTo>
                  <a:cubicBezTo>
                    <a:pt x="15784" y="6739"/>
                    <a:pt x="14770" y="5471"/>
                    <a:pt x="13629" y="4267"/>
                  </a:cubicBezTo>
                  <a:cubicBezTo>
                    <a:pt x="12488" y="3063"/>
                    <a:pt x="11157" y="1922"/>
                    <a:pt x="9572" y="1034"/>
                  </a:cubicBezTo>
                  <a:cubicBezTo>
                    <a:pt x="8811" y="591"/>
                    <a:pt x="7924" y="274"/>
                    <a:pt x="6973" y="84"/>
                  </a:cubicBezTo>
                  <a:cubicBezTo>
                    <a:pt x="6606" y="31"/>
                    <a:pt x="6216" y="0"/>
                    <a:pt x="5823" y="0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3274;p63">
              <a:extLst>
                <a:ext uri="{FF2B5EF4-FFF2-40B4-BE49-F238E27FC236}">
                  <a16:creationId xmlns:a16="http://schemas.microsoft.com/office/drawing/2014/main" id="{606F9215-8D63-49E3-890E-A16FA5FD5643}"/>
                </a:ext>
              </a:extLst>
            </p:cNvPr>
            <p:cNvSpPr/>
            <p:nvPr/>
          </p:nvSpPr>
          <p:spPr>
            <a:xfrm>
              <a:off x="2596175" y="3050775"/>
              <a:ext cx="182250" cy="207825"/>
            </a:xfrm>
            <a:custGeom>
              <a:avLst/>
              <a:gdLst/>
              <a:ahLst/>
              <a:cxnLst/>
              <a:rect l="l" t="t" r="r" b="b"/>
              <a:pathLst>
                <a:path w="7290" h="8313" extrusionOk="0">
                  <a:moveTo>
                    <a:pt x="1737" y="0"/>
                  </a:moveTo>
                  <a:cubicBezTo>
                    <a:pt x="1491" y="0"/>
                    <a:pt x="1268" y="62"/>
                    <a:pt x="1078" y="192"/>
                  </a:cubicBezTo>
                  <a:cubicBezTo>
                    <a:pt x="0" y="826"/>
                    <a:pt x="381" y="3171"/>
                    <a:pt x="1775" y="5390"/>
                  </a:cubicBezTo>
                  <a:cubicBezTo>
                    <a:pt x="2953" y="7182"/>
                    <a:pt x="4504" y="8313"/>
                    <a:pt x="5591" y="8313"/>
                  </a:cubicBezTo>
                  <a:cubicBezTo>
                    <a:pt x="5849" y="8313"/>
                    <a:pt x="6081" y="8249"/>
                    <a:pt x="6276" y="8115"/>
                  </a:cubicBezTo>
                  <a:cubicBezTo>
                    <a:pt x="7290" y="7481"/>
                    <a:pt x="6973" y="5136"/>
                    <a:pt x="5515" y="2918"/>
                  </a:cubicBezTo>
                  <a:cubicBezTo>
                    <a:pt x="4330" y="1166"/>
                    <a:pt x="2809" y="0"/>
                    <a:pt x="1737" y="0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3275;p63">
              <a:extLst>
                <a:ext uri="{FF2B5EF4-FFF2-40B4-BE49-F238E27FC236}">
                  <a16:creationId xmlns:a16="http://schemas.microsoft.com/office/drawing/2014/main" id="{70AD4AB9-DC1C-416C-BB8E-0E0864C5BF48}"/>
                </a:ext>
              </a:extLst>
            </p:cNvPr>
            <p:cNvSpPr/>
            <p:nvPr/>
          </p:nvSpPr>
          <p:spPr>
            <a:xfrm>
              <a:off x="3071550" y="2787325"/>
              <a:ext cx="201275" cy="232250"/>
            </a:xfrm>
            <a:custGeom>
              <a:avLst/>
              <a:gdLst/>
              <a:ahLst/>
              <a:cxnLst/>
              <a:rect l="l" t="t" r="r" b="b"/>
              <a:pathLst>
                <a:path w="8051" h="9290" extrusionOk="0">
                  <a:moveTo>
                    <a:pt x="1875" y="1"/>
                  </a:moveTo>
                  <a:cubicBezTo>
                    <a:pt x="1601" y="1"/>
                    <a:pt x="1353" y="67"/>
                    <a:pt x="1142" y="208"/>
                  </a:cubicBezTo>
                  <a:cubicBezTo>
                    <a:pt x="1" y="969"/>
                    <a:pt x="318" y="3568"/>
                    <a:pt x="1966" y="5976"/>
                  </a:cubicBezTo>
                  <a:cubicBezTo>
                    <a:pt x="3257" y="7991"/>
                    <a:pt x="4970" y="9290"/>
                    <a:pt x="6177" y="9290"/>
                  </a:cubicBezTo>
                  <a:cubicBezTo>
                    <a:pt x="6451" y="9290"/>
                    <a:pt x="6699" y="9223"/>
                    <a:pt x="6910" y="9082"/>
                  </a:cubicBezTo>
                  <a:cubicBezTo>
                    <a:pt x="8051" y="8321"/>
                    <a:pt x="7670" y="5723"/>
                    <a:pt x="6086" y="3314"/>
                  </a:cubicBezTo>
                  <a:cubicBezTo>
                    <a:pt x="4794" y="1299"/>
                    <a:pt x="3082" y="1"/>
                    <a:pt x="1875" y="1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3276;p63">
              <a:extLst>
                <a:ext uri="{FF2B5EF4-FFF2-40B4-BE49-F238E27FC236}">
                  <a16:creationId xmlns:a16="http://schemas.microsoft.com/office/drawing/2014/main" id="{4CDFC417-6B7E-4ED6-ABB6-5429E6A5BA98}"/>
                </a:ext>
              </a:extLst>
            </p:cNvPr>
            <p:cNvSpPr/>
            <p:nvPr/>
          </p:nvSpPr>
          <p:spPr>
            <a:xfrm>
              <a:off x="2171500" y="2269600"/>
              <a:ext cx="274150" cy="488075"/>
            </a:xfrm>
            <a:custGeom>
              <a:avLst/>
              <a:gdLst/>
              <a:ahLst/>
              <a:cxnLst/>
              <a:rect l="l" t="t" r="r" b="b"/>
              <a:pathLst>
                <a:path w="10966" h="19523" extrusionOk="0">
                  <a:moveTo>
                    <a:pt x="9001" y="0"/>
                  </a:moveTo>
                  <a:cubicBezTo>
                    <a:pt x="9001" y="0"/>
                    <a:pt x="8938" y="64"/>
                    <a:pt x="8747" y="190"/>
                  </a:cubicBezTo>
                  <a:cubicBezTo>
                    <a:pt x="8621" y="254"/>
                    <a:pt x="8431" y="444"/>
                    <a:pt x="8177" y="634"/>
                  </a:cubicBezTo>
                  <a:cubicBezTo>
                    <a:pt x="7670" y="1078"/>
                    <a:pt x="7036" y="1648"/>
                    <a:pt x="6275" y="2409"/>
                  </a:cubicBezTo>
                  <a:cubicBezTo>
                    <a:pt x="5895" y="2789"/>
                    <a:pt x="5515" y="3233"/>
                    <a:pt x="5071" y="3677"/>
                  </a:cubicBezTo>
                  <a:cubicBezTo>
                    <a:pt x="4691" y="4120"/>
                    <a:pt x="4311" y="4627"/>
                    <a:pt x="3867" y="5198"/>
                  </a:cubicBezTo>
                  <a:cubicBezTo>
                    <a:pt x="3487" y="5705"/>
                    <a:pt x="3106" y="6339"/>
                    <a:pt x="2726" y="6909"/>
                  </a:cubicBezTo>
                  <a:cubicBezTo>
                    <a:pt x="2409" y="7480"/>
                    <a:pt x="2029" y="8114"/>
                    <a:pt x="1775" y="8747"/>
                  </a:cubicBezTo>
                  <a:cubicBezTo>
                    <a:pt x="1458" y="9381"/>
                    <a:pt x="1141" y="10015"/>
                    <a:pt x="951" y="10712"/>
                  </a:cubicBezTo>
                  <a:cubicBezTo>
                    <a:pt x="824" y="11029"/>
                    <a:pt x="761" y="11346"/>
                    <a:pt x="634" y="11663"/>
                  </a:cubicBezTo>
                  <a:cubicBezTo>
                    <a:pt x="507" y="11980"/>
                    <a:pt x="507" y="12297"/>
                    <a:pt x="381" y="12614"/>
                  </a:cubicBezTo>
                  <a:cubicBezTo>
                    <a:pt x="317" y="12931"/>
                    <a:pt x="254" y="13248"/>
                    <a:pt x="191" y="13565"/>
                  </a:cubicBezTo>
                  <a:cubicBezTo>
                    <a:pt x="191" y="13882"/>
                    <a:pt x="127" y="14198"/>
                    <a:pt x="127" y="14515"/>
                  </a:cubicBezTo>
                  <a:cubicBezTo>
                    <a:pt x="64" y="15086"/>
                    <a:pt x="0" y="15656"/>
                    <a:pt x="64" y="16163"/>
                  </a:cubicBezTo>
                  <a:cubicBezTo>
                    <a:pt x="64" y="16670"/>
                    <a:pt x="127" y="17114"/>
                    <a:pt x="127" y="17558"/>
                  </a:cubicBezTo>
                  <a:cubicBezTo>
                    <a:pt x="191" y="17938"/>
                    <a:pt x="254" y="18318"/>
                    <a:pt x="317" y="18635"/>
                  </a:cubicBezTo>
                  <a:cubicBezTo>
                    <a:pt x="444" y="19206"/>
                    <a:pt x="507" y="19523"/>
                    <a:pt x="507" y="19523"/>
                  </a:cubicBezTo>
                  <a:cubicBezTo>
                    <a:pt x="507" y="19523"/>
                    <a:pt x="507" y="19206"/>
                    <a:pt x="507" y="18572"/>
                  </a:cubicBezTo>
                  <a:cubicBezTo>
                    <a:pt x="507" y="18318"/>
                    <a:pt x="507" y="17938"/>
                    <a:pt x="507" y="17558"/>
                  </a:cubicBezTo>
                  <a:cubicBezTo>
                    <a:pt x="507" y="17114"/>
                    <a:pt x="571" y="16670"/>
                    <a:pt x="634" y="16227"/>
                  </a:cubicBezTo>
                  <a:cubicBezTo>
                    <a:pt x="698" y="15720"/>
                    <a:pt x="824" y="15213"/>
                    <a:pt x="1015" y="14642"/>
                  </a:cubicBezTo>
                  <a:cubicBezTo>
                    <a:pt x="1078" y="14389"/>
                    <a:pt x="1141" y="14072"/>
                    <a:pt x="1205" y="13818"/>
                  </a:cubicBezTo>
                  <a:cubicBezTo>
                    <a:pt x="1331" y="13565"/>
                    <a:pt x="1458" y="13248"/>
                    <a:pt x="1522" y="12994"/>
                  </a:cubicBezTo>
                  <a:cubicBezTo>
                    <a:pt x="1648" y="12677"/>
                    <a:pt x="1775" y="12424"/>
                    <a:pt x="1902" y="12170"/>
                  </a:cubicBezTo>
                  <a:cubicBezTo>
                    <a:pt x="2029" y="11853"/>
                    <a:pt x="2219" y="11600"/>
                    <a:pt x="2346" y="11283"/>
                  </a:cubicBezTo>
                  <a:cubicBezTo>
                    <a:pt x="2599" y="10712"/>
                    <a:pt x="3043" y="10205"/>
                    <a:pt x="3360" y="9698"/>
                  </a:cubicBezTo>
                  <a:cubicBezTo>
                    <a:pt x="3740" y="9191"/>
                    <a:pt x="4184" y="8684"/>
                    <a:pt x="4564" y="8177"/>
                  </a:cubicBezTo>
                  <a:cubicBezTo>
                    <a:pt x="5008" y="7733"/>
                    <a:pt x="5388" y="7290"/>
                    <a:pt x="5832" y="6909"/>
                  </a:cubicBezTo>
                  <a:cubicBezTo>
                    <a:pt x="6275" y="6466"/>
                    <a:pt x="6719" y="6085"/>
                    <a:pt x="7099" y="5768"/>
                  </a:cubicBezTo>
                  <a:cubicBezTo>
                    <a:pt x="7543" y="5388"/>
                    <a:pt x="7987" y="5134"/>
                    <a:pt x="8367" y="4818"/>
                  </a:cubicBezTo>
                  <a:cubicBezTo>
                    <a:pt x="9128" y="4247"/>
                    <a:pt x="9762" y="3867"/>
                    <a:pt x="10269" y="3613"/>
                  </a:cubicBezTo>
                  <a:cubicBezTo>
                    <a:pt x="10459" y="3423"/>
                    <a:pt x="10649" y="3360"/>
                    <a:pt x="10776" y="3296"/>
                  </a:cubicBezTo>
                  <a:cubicBezTo>
                    <a:pt x="10903" y="3233"/>
                    <a:pt x="10966" y="3233"/>
                    <a:pt x="10966" y="3233"/>
                  </a:cubicBezTo>
                  <a:lnTo>
                    <a:pt x="9001" y="0"/>
                  </a:lnTo>
                  <a:close/>
                </a:path>
              </a:pathLst>
            </a:custGeom>
            <a:solidFill>
              <a:srgbClr val="D67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3277;p63">
              <a:extLst>
                <a:ext uri="{FF2B5EF4-FFF2-40B4-BE49-F238E27FC236}">
                  <a16:creationId xmlns:a16="http://schemas.microsoft.com/office/drawing/2014/main" id="{8B137548-4614-431A-B9D8-1DAB9AF51007}"/>
                </a:ext>
              </a:extLst>
            </p:cNvPr>
            <p:cNvSpPr/>
            <p:nvPr/>
          </p:nvSpPr>
          <p:spPr>
            <a:xfrm>
              <a:off x="2469400" y="2042900"/>
              <a:ext cx="532450" cy="155400"/>
            </a:xfrm>
            <a:custGeom>
              <a:avLst/>
              <a:gdLst/>
              <a:ahLst/>
              <a:cxnLst/>
              <a:rect l="l" t="t" r="r" b="b"/>
              <a:pathLst>
                <a:path w="21298" h="6216" extrusionOk="0">
                  <a:moveTo>
                    <a:pt x="10151" y="1"/>
                  </a:moveTo>
                  <a:cubicBezTo>
                    <a:pt x="10042" y="1"/>
                    <a:pt x="9934" y="2"/>
                    <a:pt x="9825" y="4"/>
                  </a:cubicBezTo>
                  <a:cubicBezTo>
                    <a:pt x="9065" y="4"/>
                    <a:pt x="8304" y="68"/>
                    <a:pt x="7543" y="194"/>
                  </a:cubicBezTo>
                  <a:cubicBezTo>
                    <a:pt x="6846" y="321"/>
                    <a:pt x="6149" y="448"/>
                    <a:pt x="5452" y="701"/>
                  </a:cubicBezTo>
                  <a:cubicBezTo>
                    <a:pt x="5135" y="828"/>
                    <a:pt x="4818" y="955"/>
                    <a:pt x="4501" y="1082"/>
                  </a:cubicBezTo>
                  <a:cubicBezTo>
                    <a:pt x="4184" y="1272"/>
                    <a:pt x="3931" y="1399"/>
                    <a:pt x="3677" y="1589"/>
                  </a:cubicBezTo>
                  <a:cubicBezTo>
                    <a:pt x="3360" y="1716"/>
                    <a:pt x="3107" y="1906"/>
                    <a:pt x="2916" y="2096"/>
                  </a:cubicBezTo>
                  <a:cubicBezTo>
                    <a:pt x="2663" y="2286"/>
                    <a:pt x="2409" y="2476"/>
                    <a:pt x="2219" y="2666"/>
                  </a:cubicBezTo>
                  <a:cubicBezTo>
                    <a:pt x="1775" y="2983"/>
                    <a:pt x="1522" y="3364"/>
                    <a:pt x="1205" y="3744"/>
                  </a:cubicBezTo>
                  <a:cubicBezTo>
                    <a:pt x="951" y="4061"/>
                    <a:pt x="698" y="4378"/>
                    <a:pt x="508" y="4631"/>
                  </a:cubicBezTo>
                  <a:cubicBezTo>
                    <a:pt x="191" y="5138"/>
                    <a:pt x="1" y="5455"/>
                    <a:pt x="1" y="5455"/>
                  </a:cubicBezTo>
                  <a:cubicBezTo>
                    <a:pt x="1" y="5455"/>
                    <a:pt x="254" y="5202"/>
                    <a:pt x="635" y="4695"/>
                  </a:cubicBezTo>
                  <a:cubicBezTo>
                    <a:pt x="888" y="4505"/>
                    <a:pt x="1142" y="4251"/>
                    <a:pt x="1459" y="3934"/>
                  </a:cubicBezTo>
                  <a:cubicBezTo>
                    <a:pt x="1775" y="3681"/>
                    <a:pt x="2156" y="3364"/>
                    <a:pt x="2599" y="3110"/>
                  </a:cubicBezTo>
                  <a:cubicBezTo>
                    <a:pt x="2790" y="2983"/>
                    <a:pt x="3043" y="2857"/>
                    <a:pt x="3297" y="2730"/>
                  </a:cubicBezTo>
                  <a:cubicBezTo>
                    <a:pt x="3487" y="2603"/>
                    <a:pt x="3740" y="2476"/>
                    <a:pt x="4057" y="2349"/>
                  </a:cubicBezTo>
                  <a:cubicBezTo>
                    <a:pt x="4311" y="2223"/>
                    <a:pt x="4564" y="2159"/>
                    <a:pt x="4881" y="2096"/>
                  </a:cubicBezTo>
                  <a:cubicBezTo>
                    <a:pt x="5198" y="1969"/>
                    <a:pt x="5452" y="1906"/>
                    <a:pt x="5769" y="1842"/>
                  </a:cubicBezTo>
                  <a:cubicBezTo>
                    <a:pt x="6403" y="1716"/>
                    <a:pt x="7036" y="1716"/>
                    <a:pt x="7670" y="1716"/>
                  </a:cubicBezTo>
                  <a:cubicBezTo>
                    <a:pt x="8367" y="1716"/>
                    <a:pt x="9001" y="1716"/>
                    <a:pt x="9699" y="1842"/>
                  </a:cubicBezTo>
                  <a:cubicBezTo>
                    <a:pt x="12297" y="2286"/>
                    <a:pt x="14769" y="3427"/>
                    <a:pt x="16544" y="4441"/>
                  </a:cubicBezTo>
                  <a:cubicBezTo>
                    <a:pt x="17431" y="4885"/>
                    <a:pt x="18129" y="5329"/>
                    <a:pt x="18572" y="5709"/>
                  </a:cubicBezTo>
                  <a:cubicBezTo>
                    <a:pt x="18826" y="5836"/>
                    <a:pt x="19016" y="5962"/>
                    <a:pt x="19143" y="6089"/>
                  </a:cubicBezTo>
                  <a:cubicBezTo>
                    <a:pt x="19270" y="6153"/>
                    <a:pt x="19270" y="6216"/>
                    <a:pt x="19270" y="6216"/>
                  </a:cubicBezTo>
                  <a:lnTo>
                    <a:pt x="21298" y="3047"/>
                  </a:lnTo>
                  <a:cubicBezTo>
                    <a:pt x="21298" y="3047"/>
                    <a:pt x="21235" y="2983"/>
                    <a:pt x="21044" y="2857"/>
                  </a:cubicBezTo>
                  <a:cubicBezTo>
                    <a:pt x="20918" y="2793"/>
                    <a:pt x="20664" y="2666"/>
                    <a:pt x="20347" y="2540"/>
                  </a:cubicBezTo>
                  <a:cubicBezTo>
                    <a:pt x="19777" y="2286"/>
                    <a:pt x="18889" y="1906"/>
                    <a:pt x="17812" y="1525"/>
                  </a:cubicBezTo>
                  <a:cubicBezTo>
                    <a:pt x="15796" y="793"/>
                    <a:pt x="13016" y="1"/>
                    <a:pt x="10151" y="1"/>
                  </a:cubicBezTo>
                  <a:close/>
                </a:path>
              </a:pathLst>
            </a:custGeom>
            <a:solidFill>
              <a:srgbClr val="D67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3278;p63">
              <a:extLst>
                <a:ext uri="{FF2B5EF4-FFF2-40B4-BE49-F238E27FC236}">
                  <a16:creationId xmlns:a16="http://schemas.microsoft.com/office/drawing/2014/main" id="{98C8B273-796F-4D0C-8E9E-7E827C7249A8}"/>
                </a:ext>
              </a:extLst>
            </p:cNvPr>
            <p:cNvSpPr/>
            <p:nvPr/>
          </p:nvSpPr>
          <p:spPr>
            <a:xfrm>
              <a:off x="2258650" y="3071400"/>
              <a:ext cx="125200" cy="52325"/>
            </a:xfrm>
            <a:custGeom>
              <a:avLst/>
              <a:gdLst/>
              <a:ahLst/>
              <a:cxnLst/>
              <a:rect l="l" t="t" r="r" b="b"/>
              <a:pathLst>
                <a:path w="5008" h="2093" extrusionOk="0">
                  <a:moveTo>
                    <a:pt x="381" y="1"/>
                  </a:moveTo>
                  <a:lnTo>
                    <a:pt x="1" y="1205"/>
                  </a:lnTo>
                  <a:lnTo>
                    <a:pt x="5008" y="2093"/>
                  </a:lnTo>
                  <a:lnTo>
                    <a:pt x="5008" y="2093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3279;p63">
              <a:extLst>
                <a:ext uri="{FF2B5EF4-FFF2-40B4-BE49-F238E27FC236}">
                  <a16:creationId xmlns:a16="http://schemas.microsoft.com/office/drawing/2014/main" id="{F4CFF9E6-A5EA-4938-8979-8E93879C6292}"/>
                </a:ext>
              </a:extLst>
            </p:cNvPr>
            <p:cNvSpPr/>
            <p:nvPr/>
          </p:nvSpPr>
          <p:spPr>
            <a:xfrm>
              <a:off x="2238050" y="2950975"/>
              <a:ext cx="147400" cy="107775"/>
            </a:xfrm>
            <a:custGeom>
              <a:avLst/>
              <a:gdLst/>
              <a:ahLst/>
              <a:cxnLst/>
              <a:rect l="l" t="t" r="r" b="b"/>
              <a:pathLst>
                <a:path w="5896" h="4311" extrusionOk="0">
                  <a:moveTo>
                    <a:pt x="761" y="1"/>
                  </a:moveTo>
                  <a:lnTo>
                    <a:pt x="1" y="1015"/>
                  </a:lnTo>
                  <a:lnTo>
                    <a:pt x="5895" y="4311"/>
                  </a:lnTo>
                  <a:lnTo>
                    <a:pt x="761" y="1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3280;p63">
              <a:extLst>
                <a:ext uri="{FF2B5EF4-FFF2-40B4-BE49-F238E27FC236}">
                  <a16:creationId xmlns:a16="http://schemas.microsoft.com/office/drawing/2014/main" id="{4843E6EC-49E6-4C1D-BF02-A73AF23E65DD}"/>
                </a:ext>
              </a:extLst>
            </p:cNvPr>
            <p:cNvSpPr/>
            <p:nvPr/>
          </p:nvSpPr>
          <p:spPr>
            <a:xfrm>
              <a:off x="2329950" y="2889175"/>
              <a:ext cx="77675" cy="99850"/>
            </a:xfrm>
            <a:custGeom>
              <a:avLst/>
              <a:gdLst/>
              <a:ahLst/>
              <a:cxnLst/>
              <a:rect l="l" t="t" r="r" b="b"/>
              <a:pathLst>
                <a:path w="3107" h="3994" extrusionOk="0">
                  <a:moveTo>
                    <a:pt x="1015" y="1"/>
                  </a:moveTo>
                  <a:lnTo>
                    <a:pt x="1" y="698"/>
                  </a:lnTo>
                  <a:lnTo>
                    <a:pt x="3107" y="3994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3281;p63">
              <a:extLst>
                <a:ext uri="{FF2B5EF4-FFF2-40B4-BE49-F238E27FC236}">
                  <a16:creationId xmlns:a16="http://schemas.microsoft.com/office/drawing/2014/main" id="{5453659A-9361-4DE5-ABBE-36D16E6F8A1A}"/>
                </a:ext>
              </a:extLst>
            </p:cNvPr>
            <p:cNvSpPr/>
            <p:nvPr/>
          </p:nvSpPr>
          <p:spPr>
            <a:xfrm>
              <a:off x="2914675" y="2336150"/>
              <a:ext cx="33300" cy="129950"/>
            </a:xfrm>
            <a:custGeom>
              <a:avLst/>
              <a:gdLst/>
              <a:ahLst/>
              <a:cxnLst/>
              <a:rect l="l" t="t" r="r" b="b"/>
              <a:pathLst>
                <a:path w="1332" h="5198" extrusionOk="0">
                  <a:moveTo>
                    <a:pt x="1268" y="0"/>
                  </a:moveTo>
                  <a:lnTo>
                    <a:pt x="1" y="191"/>
                  </a:lnTo>
                  <a:lnTo>
                    <a:pt x="1332" y="5198"/>
                  </a:lnTo>
                  <a:lnTo>
                    <a:pt x="1268" y="0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3282;p63">
              <a:extLst>
                <a:ext uri="{FF2B5EF4-FFF2-40B4-BE49-F238E27FC236}">
                  <a16:creationId xmlns:a16="http://schemas.microsoft.com/office/drawing/2014/main" id="{21EDB331-F663-433C-B3E6-D085B57CF4E1}"/>
                </a:ext>
              </a:extLst>
            </p:cNvPr>
            <p:cNvSpPr/>
            <p:nvPr/>
          </p:nvSpPr>
          <p:spPr>
            <a:xfrm>
              <a:off x="3011350" y="2268000"/>
              <a:ext cx="33300" cy="215550"/>
            </a:xfrm>
            <a:custGeom>
              <a:avLst/>
              <a:gdLst/>
              <a:ahLst/>
              <a:cxnLst/>
              <a:rect l="l" t="t" r="r" b="b"/>
              <a:pathLst>
                <a:path w="1332" h="8622" extrusionOk="0">
                  <a:moveTo>
                    <a:pt x="64" y="1"/>
                  </a:moveTo>
                  <a:lnTo>
                    <a:pt x="0" y="8621"/>
                  </a:lnTo>
                  <a:lnTo>
                    <a:pt x="1331" y="128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3283;p63">
              <a:extLst>
                <a:ext uri="{FF2B5EF4-FFF2-40B4-BE49-F238E27FC236}">
                  <a16:creationId xmlns:a16="http://schemas.microsoft.com/office/drawing/2014/main" id="{C9FCF077-50E9-45AD-8682-82D949C5B58C}"/>
                </a:ext>
              </a:extLst>
            </p:cNvPr>
            <p:cNvSpPr/>
            <p:nvPr/>
          </p:nvSpPr>
          <p:spPr>
            <a:xfrm>
              <a:off x="3069975" y="2359925"/>
              <a:ext cx="79250" cy="174325"/>
            </a:xfrm>
            <a:custGeom>
              <a:avLst/>
              <a:gdLst/>
              <a:ahLst/>
              <a:cxnLst/>
              <a:rect l="l" t="t" r="r" b="b"/>
              <a:pathLst>
                <a:path w="3170" h="6973" extrusionOk="0">
                  <a:moveTo>
                    <a:pt x="2029" y="0"/>
                  </a:moveTo>
                  <a:lnTo>
                    <a:pt x="0" y="6973"/>
                  </a:lnTo>
                  <a:lnTo>
                    <a:pt x="3170" y="444"/>
                  </a:lnTo>
                  <a:lnTo>
                    <a:pt x="2029" y="0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3284;p63">
              <a:extLst>
                <a:ext uri="{FF2B5EF4-FFF2-40B4-BE49-F238E27FC236}">
                  <a16:creationId xmlns:a16="http://schemas.microsoft.com/office/drawing/2014/main" id="{A0F42093-0385-41C5-A71F-B78515409CDD}"/>
                </a:ext>
              </a:extLst>
            </p:cNvPr>
            <p:cNvSpPr/>
            <p:nvPr/>
          </p:nvSpPr>
          <p:spPr>
            <a:xfrm>
              <a:off x="2290350" y="1009725"/>
              <a:ext cx="2307225" cy="1774900"/>
            </a:xfrm>
            <a:custGeom>
              <a:avLst/>
              <a:gdLst/>
              <a:ahLst/>
              <a:cxnLst/>
              <a:rect l="l" t="t" r="r" b="b"/>
              <a:pathLst>
                <a:path w="92289" h="70996" extrusionOk="0">
                  <a:moveTo>
                    <a:pt x="39665" y="1"/>
                  </a:moveTo>
                  <a:cubicBezTo>
                    <a:pt x="39459" y="1"/>
                    <a:pt x="39252" y="2"/>
                    <a:pt x="39045" y="4"/>
                  </a:cubicBezTo>
                  <a:cubicBezTo>
                    <a:pt x="18128" y="321"/>
                    <a:pt x="6719" y="8498"/>
                    <a:pt x="0" y="18069"/>
                  </a:cubicBezTo>
                  <a:cubicBezTo>
                    <a:pt x="38" y="23703"/>
                    <a:pt x="1969" y="25691"/>
                    <a:pt x="4677" y="25691"/>
                  </a:cubicBezTo>
                  <a:cubicBezTo>
                    <a:pt x="11169" y="25691"/>
                    <a:pt x="22121" y="14266"/>
                    <a:pt x="22121" y="14266"/>
                  </a:cubicBezTo>
                  <a:lnTo>
                    <a:pt x="22121" y="14266"/>
                  </a:lnTo>
                  <a:cubicBezTo>
                    <a:pt x="22121" y="14267"/>
                    <a:pt x="19840" y="35437"/>
                    <a:pt x="34545" y="50268"/>
                  </a:cubicBezTo>
                  <a:cubicBezTo>
                    <a:pt x="43603" y="59366"/>
                    <a:pt x="55600" y="61039"/>
                    <a:pt x="63198" y="61039"/>
                  </a:cubicBezTo>
                  <a:cubicBezTo>
                    <a:pt x="67617" y="61039"/>
                    <a:pt x="70547" y="60473"/>
                    <a:pt x="70547" y="60473"/>
                  </a:cubicBezTo>
                  <a:lnTo>
                    <a:pt x="70864" y="70995"/>
                  </a:lnTo>
                  <a:cubicBezTo>
                    <a:pt x="71244" y="70488"/>
                    <a:pt x="71625" y="70045"/>
                    <a:pt x="72005" y="69537"/>
                  </a:cubicBezTo>
                  <a:cubicBezTo>
                    <a:pt x="73716" y="67636"/>
                    <a:pt x="75681" y="66178"/>
                    <a:pt x="77646" y="65354"/>
                  </a:cubicBezTo>
                  <a:lnTo>
                    <a:pt x="92288" y="28528"/>
                  </a:lnTo>
                  <a:cubicBezTo>
                    <a:pt x="92288" y="28528"/>
                    <a:pt x="71018" y="1"/>
                    <a:pt x="39665" y="1"/>
                  </a:cubicBezTo>
                  <a:close/>
                </a:path>
              </a:pathLst>
            </a:custGeom>
            <a:solidFill>
              <a:srgbClr val="EA9A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3285;p63">
              <a:extLst>
                <a:ext uri="{FF2B5EF4-FFF2-40B4-BE49-F238E27FC236}">
                  <a16:creationId xmlns:a16="http://schemas.microsoft.com/office/drawing/2014/main" id="{8AA2B15B-1446-438A-B425-0159A3D3BB5B}"/>
                </a:ext>
              </a:extLst>
            </p:cNvPr>
            <p:cNvSpPr/>
            <p:nvPr/>
          </p:nvSpPr>
          <p:spPr>
            <a:xfrm>
              <a:off x="3266475" y="1006650"/>
              <a:ext cx="1375450" cy="1636950"/>
            </a:xfrm>
            <a:custGeom>
              <a:avLst/>
              <a:gdLst/>
              <a:ahLst/>
              <a:cxnLst/>
              <a:rect l="l" t="t" r="r" b="b"/>
              <a:pathLst>
                <a:path w="55018" h="65478" extrusionOk="0">
                  <a:moveTo>
                    <a:pt x="2916" y="1"/>
                  </a:moveTo>
                  <a:lnTo>
                    <a:pt x="1965" y="64"/>
                  </a:lnTo>
                  <a:lnTo>
                    <a:pt x="0" y="127"/>
                  </a:lnTo>
                  <a:cubicBezTo>
                    <a:pt x="1268" y="254"/>
                    <a:pt x="2599" y="318"/>
                    <a:pt x="3867" y="571"/>
                  </a:cubicBezTo>
                  <a:lnTo>
                    <a:pt x="5831" y="825"/>
                  </a:lnTo>
                  <a:lnTo>
                    <a:pt x="7733" y="1142"/>
                  </a:lnTo>
                  <a:cubicBezTo>
                    <a:pt x="8367" y="1268"/>
                    <a:pt x="9001" y="1395"/>
                    <a:pt x="9635" y="1585"/>
                  </a:cubicBezTo>
                  <a:cubicBezTo>
                    <a:pt x="10205" y="1712"/>
                    <a:pt x="10839" y="1839"/>
                    <a:pt x="11473" y="2029"/>
                  </a:cubicBezTo>
                  <a:cubicBezTo>
                    <a:pt x="12740" y="2346"/>
                    <a:pt x="13945" y="2663"/>
                    <a:pt x="15149" y="3106"/>
                  </a:cubicBezTo>
                  <a:cubicBezTo>
                    <a:pt x="16417" y="3487"/>
                    <a:pt x="17558" y="3994"/>
                    <a:pt x="18762" y="4438"/>
                  </a:cubicBezTo>
                  <a:cubicBezTo>
                    <a:pt x="19966" y="4945"/>
                    <a:pt x="21171" y="5388"/>
                    <a:pt x="22311" y="5959"/>
                  </a:cubicBezTo>
                  <a:cubicBezTo>
                    <a:pt x="23452" y="6466"/>
                    <a:pt x="24593" y="7100"/>
                    <a:pt x="25734" y="7670"/>
                  </a:cubicBezTo>
                  <a:cubicBezTo>
                    <a:pt x="26812" y="8304"/>
                    <a:pt x="27953" y="8874"/>
                    <a:pt x="29030" y="9572"/>
                  </a:cubicBezTo>
                  <a:cubicBezTo>
                    <a:pt x="30171" y="10206"/>
                    <a:pt x="31249" y="10903"/>
                    <a:pt x="32326" y="11600"/>
                  </a:cubicBezTo>
                  <a:cubicBezTo>
                    <a:pt x="33340" y="12297"/>
                    <a:pt x="34418" y="13058"/>
                    <a:pt x="35432" y="13818"/>
                  </a:cubicBezTo>
                  <a:cubicBezTo>
                    <a:pt x="36446" y="14579"/>
                    <a:pt x="37460" y="15340"/>
                    <a:pt x="38475" y="16164"/>
                  </a:cubicBezTo>
                  <a:cubicBezTo>
                    <a:pt x="39489" y="16924"/>
                    <a:pt x="40439" y="17748"/>
                    <a:pt x="41454" y="18636"/>
                  </a:cubicBezTo>
                  <a:cubicBezTo>
                    <a:pt x="42404" y="19460"/>
                    <a:pt x="43355" y="20284"/>
                    <a:pt x="44243" y="21171"/>
                  </a:cubicBezTo>
                  <a:cubicBezTo>
                    <a:pt x="45193" y="22059"/>
                    <a:pt x="46081" y="22946"/>
                    <a:pt x="47031" y="23897"/>
                  </a:cubicBezTo>
                  <a:cubicBezTo>
                    <a:pt x="47919" y="24784"/>
                    <a:pt x="48806" y="25735"/>
                    <a:pt x="49630" y="26686"/>
                  </a:cubicBezTo>
                  <a:cubicBezTo>
                    <a:pt x="50269" y="27422"/>
                    <a:pt x="50945" y="28159"/>
                    <a:pt x="51542" y="28895"/>
                  </a:cubicBezTo>
                  <a:lnTo>
                    <a:pt x="51542" y="28895"/>
                  </a:lnTo>
                  <a:lnTo>
                    <a:pt x="48363" y="37334"/>
                  </a:lnTo>
                  <a:lnTo>
                    <a:pt x="46651" y="42025"/>
                  </a:lnTo>
                  <a:lnTo>
                    <a:pt x="44940" y="46652"/>
                  </a:lnTo>
                  <a:cubicBezTo>
                    <a:pt x="43862" y="49758"/>
                    <a:pt x="42721" y="52863"/>
                    <a:pt x="41644" y="56033"/>
                  </a:cubicBezTo>
                  <a:cubicBezTo>
                    <a:pt x="41137" y="57554"/>
                    <a:pt x="40630" y="59139"/>
                    <a:pt x="40123" y="60723"/>
                  </a:cubicBezTo>
                  <a:cubicBezTo>
                    <a:pt x="39552" y="62308"/>
                    <a:pt x="39108" y="63892"/>
                    <a:pt x="38601" y="65477"/>
                  </a:cubicBezTo>
                  <a:cubicBezTo>
                    <a:pt x="39299" y="63956"/>
                    <a:pt x="40059" y="62498"/>
                    <a:pt x="40756" y="60977"/>
                  </a:cubicBezTo>
                  <a:cubicBezTo>
                    <a:pt x="41454" y="59456"/>
                    <a:pt x="42151" y="57998"/>
                    <a:pt x="42848" y="56476"/>
                  </a:cubicBezTo>
                  <a:cubicBezTo>
                    <a:pt x="44243" y="53497"/>
                    <a:pt x="45574" y="50455"/>
                    <a:pt x="46905" y="47412"/>
                  </a:cubicBezTo>
                  <a:lnTo>
                    <a:pt x="48870" y="42912"/>
                  </a:lnTo>
                  <a:lnTo>
                    <a:pt x="50835" y="38348"/>
                  </a:lnTo>
                  <a:lnTo>
                    <a:pt x="54638" y="29221"/>
                  </a:lnTo>
                  <a:lnTo>
                    <a:pt x="55018" y="28460"/>
                  </a:lnTo>
                  <a:lnTo>
                    <a:pt x="54447" y="27763"/>
                  </a:lnTo>
                  <a:cubicBezTo>
                    <a:pt x="53623" y="26622"/>
                    <a:pt x="52799" y="25671"/>
                    <a:pt x="51912" y="24657"/>
                  </a:cubicBezTo>
                  <a:cubicBezTo>
                    <a:pt x="51025" y="23643"/>
                    <a:pt x="50137" y="22692"/>
                    <a:pt x="49250" y="21742"/>
                  </a:cubicBezTo>
                  <a:cubicBezTo>
                    <a:pt x="48299" y="20791"/>
                    <a:pt x="47348" y="19840"/>
                    <a:pt x="46398" y="18889"/>
                  </a:cubicBezTo>
                  <a:cubicBezTo>
                    <a:pt x="45447" y="18002"/>
                    <a:pt x="44433" y="17114"/>
                    <a:pt x="43419" y="16290"/>
                  </a:cubicBezTo>
                  <a:cubicBezTo>
                    <a:pt x="42404" y="15403"/>
                    <a:pt x="41390" y="14579"/>
                    <a:pt x="40376" y="13755"/>
                  </a:cubicBezTo>
                  <a:cubicBezTo>
                    <a:pt x="39299" y="12931"/>
                    <a:pt x="38284" y="12170"/>
                    <a:pt x="37143" y="11410"/>
                  </a:cubicBezTo>
                  <a:cubicBezTo>
                    <a:pt x="36066" y="10649"/>
                    <a:pt x="34988" y="9952"/>
                    <a:pt x="33847" y="9191"/>
                  </a:cubicBezTo>
                  <a:cubicBezTo>
                    <a:pt x="32707" y="8558"/>
                    <a:pt x="31566" y="7860"/>
                    <a:pt x="30425" y="7226"/>
                  </a:cubicBezTo>
                  <a:cubicBezTo>
                    <a:pt x="29284" y="6529"/>
                    <a:pt x="28079" y="5959"/>
                    <a:pt x="26875" y="5388"/>
                  </a:cubicBezTo>
                  <a:cubicBezTo>
                    <a:pt x="25671" y="4881"/>
                    <a:pt x="24467" y="4311"/>
                    <a:pt x="23199" y="3804"/>
                  </a:cubicBezTo>
                  <a:cubicBezTo>
                    <a:pt x="21995" y="3297"/>
                    <a:pt x="20727" y="2916"/>
                    <a:pt x="19459" y="2473"/>
                  </a:cubicBezTo>
                  <a:cubicBezTo>
                    <a:pt x="18191" y="2092"/>
                    <a:pt x="16924" y="1712"/>
                    <a:pt x="15656" y="1395"/>
                  </a:cubicBezTo>
                  <a:cubicBezTo>
                    <a:pt x="14388" y="1078"/>
                    <a:pt x="13057" y="825"/>
                    <a:pt x="11790" y="634"/>
                  </a:cubicBezTo>
                  <a:cubicBezTo>
                    <a:pt x="11156" y="508"/>
                    <a:pt x="10459" y="444"/>
                    <a:pt x="9825" y="318"/>
                  </a:cubicBezTo>
                  <a:cubicBezTo>
                    <a:pt x="9191" y="254"/>
                    <a:pt x="8494" y="191"/>
                    <a:pt x="7860" y="127"/>
                  </a:cubicBezTo>
                  <a:lnTo>
                    <a:pt x="5895" y="1"/>
                  </a:lnTo>
                  <a:close/>
                </a:path>
              </a:pathLst>
            </a:custGeom>
            <a:solidFill>
              <a:srgbClr val="E8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3286;p63">
              <a:extLst>
                <a:ext uri="{FF2B5EF4-FFF2-40B4-BE49-F238E27FC236}">
                  <a16:creationId xmlns:a16="http://schemas.microsoft.com/office/drawing/2014/main" id="{EB22ED8C-C08E-4D06-8F3A-02E88602864B}"/>
                </a:ext>
              </a:extLst>
            </p:cNvPr>
            <p:cNvSpPr/>
            <p:nvPr/>
          </p:nvSpPr>
          <p:spPr>
            <a:xfrm>
              <a:off x="2711850" y="1131850"/>
              <a:ext cx="305850" cy="860450"/>
            </a:xfrm>
            <a:custGeom>
              <a:avLst/>
              <a:gdLst/>
              <a:ahLst/>
              <a:cxnLst/>
              <a:rect l="l" t="t" r="r" b="b"/>
              <a:pathLst>
                <a:path w="12234" h="34418" extrusionOk="0">
                  <a:moveTo>
                    <a:pt x="10079" y="0"/>
                  </a:moveTo>
                  <a:cubicBezTo>
                    <a:pt x="10079" y="0"/>
                    <a:pt x="9952" y="127"/>
                    <a:pt x="9762" y="317"/>
                  </a:cubicBezTo>
                  <a:cubicBezTo>
                    <a:pt x="9572" y="570"/>
                    <a:pt x="9255" y="887"/>
                    <a:pt x="8938" y="1268"/>
                  </a:cubicBezTo>
                  <a:cubicBezTo>
                    <a:pt x="8241" y="2092"/>
                    <a:pt x="7226" y="3296"/>
                    <a:pt x="6212" y="4817"/>
                  </a:cubicBezTo>
                  <a:cubicBezTo>
                    <a:pt x="5135" y="6338"/>
                    <a:pt x="3994" y="8177"/>
                    <a:pt x="2980" y="10205"/>
                  </a:cubicBezTo>
                  <a:cubicBezTo>
                    <a:pt x="2409" y="11282"/>
                    <a:pt x="1965" y="12360"/>
                    <a:pt x="1522" y="13501"/>
                  </a:cubicBezTo>
                  <a:cubicBezTo>
                    <a:pt x="1141" y="14642"/>
                    <a:pt x="761" y="15783"/>
                    <a:pt x="508" y="17051"/>
                  </a:cubicBezTo>
                  <a:cubicBezTo>
                    <a:pt x="191" y="18255"/>
                    <a:pt x="64" y="19459"/>
                    <a:pt x="1" y="20663"/>
                  </a:cubicBezTo>
                  <a:cubicBezTo>
                    <a:pt x="1" y="21297"/>
                    <a:pt x="1" y="21931"/>
                    <a:pt x="64" y="22502"/>
                  </a:cubicBezTo>
                  <a:cubicBezTo>
                    <a:pt x="64" y="22819"/>
                    <a:pt x="127" y="23072"/>
                    <a:pt x="127" y="23389"/>
                  </a:cubicBezTo>
                  <a:cubicBezTo>
                    <a:pt x="191" y="23643"/>
                    <a:pt x="254" y="23959"/>
                    <a:pt x="254" y="24276"/>
                  </a:cubicBezTo>
                  <a:cubicBezTo>
                    <a:pt x="444" y="25417"/>
                    <a:pt x="825" y="26431"/>
                    <a:pt x="1205" y="27446"/>
                  </a:cubicBezTo>
                  <a:cubicBezTo>
                    <a:pt x="1649" y="28396"/>
                    <a:pt x="2092" y="29284"/>
                    <a:pt x="2599" y="30044"/>
                  </a:cubicBezTo>
                  <a:cubicBezTo>
                    <a:pt x="2853" y="30425"/>
                    <a:pt x="3106" y="30742"/>
                    <a:pt x="3360" y="31059"/>
                  </a:cubicBezTo>
                  <a:cubicBezTo>
                    <a:pt x="3613" y="31375"/>
                    <a:pt x="3867" y="31756"/>
                    <a:pt x="4121" y="32009"/>
                  </a:cubicBezTo>
                  <a:cubicBezTo>
                    <a:pt x="4628" y="32516"/>
                    <a:pt x="5008" y="33023"/>
                    <a:pt x="5452" y="33340"/>
                  </a:cubicBezTo>
                  <a:cubicBezTo>
                    <a:pt x="6212" y="34038"/>
                    <a:pt x="6656" y="34418"/>
                    <a:pt x="6656" y="34418"/>
                  </a:cubicBezTo>
                  <a:cubicBezTo>
                    <a:pt x="6656" y="34418"/>
                    <a:pt x="6276" y="34038"/>
                    <a:pt x="5515" y="33277"/>
                  </a:cubicBezTo>
                  <a:cubicBezTo>
                    <a:pt x="5135" y="32897"/>
                    <a:pt x="4754" y="32390"/>
                    <a:pt x="4311" y="31819"/>
                  </a:cubicBezTo>
                  <a:cubicBezTo>
                    <a:pt x="4121" y="31502"/>
                    <a:pt x="3930" y="31185"/>
                    <a:pt x="3677" y="30868"/>
                  </a:cubicBezTo>
                  <a:cubicBezTo>
                    <a:pt x="3423" y="30551"/>
                    <a:pt x="3233" y="30171"/>
                    <a:pt x="3043" y="29791"/>
                  </a:cubicBezTo>
                  <a:cubicBezTo>
                    <a:pt x="2599" y="29030"/>
                    <a:pt x="2219" y="28143"/>
                    <a:pt x="1902" y="27192"/>
                  </a:cubicBezTo>
                  <a:cubicBezTo>
                    <a:pt x="1585" y="26241"/>
                    <a:pt x="1332" y="25164"/>
                    <a:pt x="1268" y="24086"/>
                  </a:cubicBezTo>
                  <a:cubicBezTo>
                    <a:pt x="1205" y="23833"/>
                    <a:pt x="1205" y="23579"/>
                    <a:pt x="1205" y="23326"/>
                  </a:cubicBezTo>
                  <a:cubicBezTo>
                    <a:pt x="1205" y="23009"/>
                    <a:pt x="1205" y="22755"/>
                    <a:pt x="1205" y="22438"/>
                  </a:cubicBezTo>
                  <a:cubicBezTo>
                    <a:pt x="1141" y="21931"/>
                    <a:pt x="1268" y="21361"/>
                    <a:pt x="1268" y="20790"/>
                  </a:cubicBezTo>
                  <a:cubicBezTo>
                    <a:pt x="1458" y="19649"/>
                    <a:pt x="1649" y="18508"/>
                    <a:pt x="2029" y="17431"/>
                  </a:cubicBezTo>
                  <a:cubicBezTo>
                    <a:pt x="2346" y="16290"/>
                    <a:pt x="2789" y="15212"/>
                    <a:pt x="3233" y="14198"/>
                  </a:cubicBezTo>
                  <a:cubicBezTo>
                    <a:pt x="3740" y="13184"/>
                    <a:pt x="4247" y="12170"/>
                    <a:pt x="4818" y="11282"/>
                  </a:cubicBezTo>
                  <a:cubicBezTo>
                    <a:pt x="5959" y="9381"/>
                    <a:pt x="7163" y="7796"/>
                    <a:pt x="8304" y="6402"/>
                  </a:cubicBezTo>
                  <a:cubicBezTo>
                    <a:pt x="9445" y="5071"/>
                    <a:pt x="10396" y="4057"/>
                    <a:pt x="11156" y="3296"/>
                  </a:cubicBezTo>
                  <a:cubicBezTo>
                    <a:pt x="11473" y="2979"/>
                    <a:pt x="11790" y="2726"/>
                    <a:pt x="11980" y="2535"/>
                  </a:cubicBezTo>
                  <a:cubicBezTo>
                    <a:pt x="12170" y="2345"/>
                    <a:pt x="12234" y="2282"/>
                    <a:pt x="12234" y="2282"/>
                  </a:cubicBezTo>
                  <a:lnTo>
                    <a:pt x="10079" y="0"/>
                  </a:lnTo>
                  <a:close/>
                </a:path>
              </a:pathLst>
            </a:custGeom>
            <a:solidFill>
              <a:srgbClr val="E8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3287;p63">
              <a:extLst>
                <a:ext uri="{FF2B5EF4-FFF2-40B4-BE49-F238E27FC236}">
                  <a16:creationId xmlns:a16="http://schemas.microsoft.com/office/drawing/2014/main" id="{0FA5C02E-EE0D-4816-90AB-4CBF596EAC3D}"/>
                </a:ext>
              </a:extLst>
            </p:cNvPr>
            <p:cNvSpPr/>
            <p:nvPr/>
          </p:nvSpPr>
          <p:spPr>
            <a:xfrm>
              <a:off x="3962100" y="2712625"/>
              <a:ext cx="153750" cy="314450"/>
            </a:xfrm>
            <a:custGeom>
              <a:avLst/>
              <a:gdLst/>
              <a:ahLst/>
              <a:cxnLst/>
              <a:rect l="l" t="t" r="r" b="b"/>
              <a:pathLst>
                <a:path w="6150" h="12578" extrusionOk="0">
                  <a:moveTo>
                    <a:pt x="2663" y="8405"/>
                  </a:moveTo>
                  <a:cubicBezTo>
                    <a:pt x="2801" y="8456"/>
                    <a:pt x="2922" y="8526"/>
                    <a:pt x="3043" y="8647"/>
                  </a:cubicBezTo>
                  <a:cubicBezTo>
                    <a:pt x="3170" y="8711"/>
                    <a:pt x="3234" y="8837"/>
                    <a:pt x="3297" y="8964"/>
                  </a:cubicBezTo>
                  <a:lnTo>
                    <a:pt x="3297" y="9023"/>
                  </a:lnTo>
                  <a:lnTo>
                    <a:pt x="3297" y="9023"/>
                  </a:lnTo>
                  <a:cubicBezTo>
                    <a:pt x="3193" y="9006"/>
                    <a:pt x="3096" y="8954"/>
                    <a:pt x="3043" y="8901"/>
                  </a:cubicBezTo>
                  <a:cubicBezTo>
                    <a:pt x="2917" y="8774"/>
                    <a:pt x="2853" y="8711"/>
                    <a:pt x="2790" y="8584"/>
                  </a:cubicBezTo>
                  <a:cubicBezTo>
                    <a:pt x="2726" y="8521"/>
                    <a:pt x="2726" y="8457"/>
                    <a:pt x="2663" y="8457"/>
                  </a:cubicBezTo>
                  <a:cubicBezTo>
                    <a:pt x="2663" y="8439"/>
                    <a:pt x="2663" y="8421"/>
                    <a:pt x="2663" y="8405"/>
                  </a:cubicBezTo>
                  <a:close/>
                  <a:moveTo>
                    <a:pt x="5969" y="1"/>
                  </a:moveTo>
                  <a:cubicBezTo>
                    <a:pt x="5816" y="1"/>
                    <a:pt x="5650" y="46"/>
                    <a:pt x="5515" y="90"/>
                  </a:cubicBezTo>
                  <a:cubicBezTo>
                    <a:pt x="5325" y="154"/>
                    <a:pt x="5135" y="217"/>
                    <a:pt x="5008" y="344"/>
                  </a:cubicBezTo>
                  <a:cubicBezTo>
                    <a:pt x="4818" y="471"/>
                    <a:pt x="4628" y="597"/>
                    <a:pt x="4501" y="724"/>
                  </a:cubicBezTo>
                  <a:cubicBezTo>
                    <a:pt x="4374" y="851"/>
                    <a:pt x="4184" y="978"/>
                    <a:pt x="4058" y="1105"/>
                  </a:cubicBezTo>
                  <a:lnTo>
                    <a:pt x="3867" y="1358"/>
                  </a:lnTo>
                  <a:lnTo>
                    <a:pt x="3677" y="1612"/>
                  </a:lnTo>
                  <a:cubicBezTo>
                    <a:pt x="3614" y="1802"/>
                    <a:pt x="3487" y="1992"/>
                    <a:pt x="3424" y="2182"/>
                  </a:cubicBezTo>
                  <a:cubicBezTo>
                    <a:pt x="3297" y="2372"/>
                    <a:pt x="3234" y="2562"/>
                    <a:pt x="3170" y="2753"/>
                  </a:cubicBezTo>
                  <a:cubicBezTo>
                    <a:pt x="3107" y="2943"/>
                    <a:pt x="3043" y="3133"/>
                    <a:pt x="3043" y="3323"/>
                  </a:cubicBezTo>
                  <a:lnTo>
                    <a:pt x="2980" y="3640"/>
                  </a:lnTo>
                  <a:cubicBezTo>
                    <a:pt x="2917" y="3767"/>
                    <a:pt x="2917" y="3830"/>
                    <a:pt x="2917" y="3957"/>
                  </a:cubicBezTo>
                  <a:cubicBezTo>
                    <a:pt x="2917" y="4147"/>
                    <a:pt x="2917" y="4337"/>
                    <a:pt x="2853" y="4527"/>
                  </a:cubicBezTo>
                  <a:cubicBezTo>
                    <a:pt x="2853" y="4717"/>
                    <a:pt x="2853" y="4971"/>
                    <a:pt x="2917" y="5161"/>
                  </a:cubicBezTo>
                  <a:cubicBezTo>
                    <a:pt x="2917" y="5415"/>
                    <a:pt x="2917" y="5541"/>
                    <a:pt x="2980" y="5732"/>
                  </a:cubicBezTo>
                  <a:lnTo>
                    <a:pt x="2980" y="5922"/>
                  </a:lnTo>
                  <a:lnTo>
                    <a:pt x="3043" y="6049"/>
                  </a:lnTo>
                  <a:cubicBezTo>
                    <a:pt x="3043" y="6115"/>
                    <a:pt x="3061" y="6181"/>
                    <a:pt x="3077" y="6239"/>
                  </a:cubicBezTo>
                  <a:lnTo>
                    <a:pt x="2980" y="6239"/>
                  </a:lnTo>
                  <a:lnTo>
                    <a:pt x="2980" y="6302"/>
                  </a:lnTo>
                  <a:cubicBezTo>
                    <a:pt x="2853" y="6302"/>
                    <a:pt x="2790" y="6365"/>
                    <a:pt x="2663" y="6429"/>
                  </a:cubicBezTo>
                  <a:cubicBezTo>
                    <a:pt x="2536" y="6556"/>
                    <a:pt x="2410" y="6746"/>
                    <a:pt x="2346" y="6873"/>
                  </a:cubicBezTo>
                  <a:cubicBezTo>
                    <a:pt x="2239" y="7141"/>
                    <a:pt x="2222" y="7409"/>
                    <a:pt x="2258" y="7678"/>
                  </a:cubicBezTo>
                  <a:lnTo>
                    <a:pt x="2258" y="7678"/>
                  </a:lnTo>
                  <a:cubicBezTo>
                    <a:pt x="2199" y="7659"/>
                    <a:pt x="2133" y="7633"/>
                    <a:pt x="2093" y="7633"/>
                  </a:cubicBezTo>
                  <a:lnTo>
                    <a:pt x="1586" y="7633"/>
                  </a:lnTo>
                  <a:cubicBezTo>
                    <a:pt x="1205" y="7633"/>
                    <a:pt x="825" y="7823"/>
                    <a:pt x="571" y="8077"/>
                  </a:cubicBezTo>
                  <a:cubicBezTo>
                    <a:pt x="318" y="8394"/>
                    <a:pt x="191" y="8711"/>
                    <a:pt x="128" y="9028"/>
                  </a:cubicBezTo>
                  <a:cubicBezTo>
                    <a:pt x="1" y="9408"/>
                    <a:pt x="1" y="9725"/>
                    <a:pt x="64" y="10042"/>
                  </a:cubicBezTo>
                  <a:cubicBezTo>
                    <a:pt x="128" y="10676"/>
                    <a:pt x="381" y="11309"/>
                    <a:pt x="762" y="11753"/>
                  </a:cubicBezTo>
                  <a:cubicBezTo>
                    <a:pt x="1015" y="12007"/>
                    <a:pt x="1205" y="12260"/>
                    <a:pt x="1522" y="12387"/>
                  </a:cubicBezTo>
                  <a:cubicBezTo>
                    <a:pt x="1649" y="12450"/>
                    <a:pt x="1839" y="12514"/>
                    <a:pt x="1966" y="12514"/>
                  </a:cubicBezTo>
                  <a:cubicBezTo>
                    <a:pt x="2029" y="12577"/>
                    <a:pt x="2156" y="12577"/>
                    <a:pt x="2219" y="12577"/>
                  </a:cubicBezTo>
                  <a:lnTo>
                    <a:pt x="2410" y="12577"/>
                  </a:lnTo>
                  <a:lnTo>
                    <a:pt x="2410" y="12450"/>
                  </a:lnTo>
                  <a:cubicBezTo>
                    <a:pt x="2346" y="12450"/>
                    <a:pt x="2283" y="12387"/>
                    <a:pt x="2219" y="12387"/>
                  </a:cubicBezTo>
                  <a:cubicBezTo>
                    <a:pt x="2156" y="12387"/>
                    <a:pt x="2093" y="12324"/>
                    <a:pt x="2029" y="12324"/>
                  </a:cubicBezTo>
                  <a:cubicBezTo>
                    <a:pt x="1902" y="12260"/>
                    <a:pt x="1839" y="12197"/>
                    <a:pt x="1712" y="12070"/>
                  </a:cubicBezTo>
                  <a:cubicBezTo>
                    <a:pt x="1522" y="11880"/>
                    <a:pt x="1395" y="11690"/>
                    <a:pt x="1269" y="11436"/>
                  </a:cubicBezTo>
                  <a:cubicBezTo>
                    <a:pt x="1142" y="11246"/>
                    <a:pt x="1015" y="10993"/>
                    <a:pt x="952" y="10739"/>
                  </a:cubicBezTo>
                  <a:cubicBezTo>
                    <a:pt x="888" y="10485"/>
                    <a:pt x="825" y="10232"/>
                    <a:pt x="825" y="9978"/>
                  </a:cubicBezTo>
                  <a:cubicBezTo>
                    <a:pt x="825" y="9725"/>
                    <a:pt x="825" y="9471"/>
                    <a:pt x="888" y="9218"/>
                  </a:cubicBezTo>
                  <a:cubicBezTo>
                    <a:pt x="952" y="9028"/>
                    <a:pt x="1078" y="8837"/>
                    <a:pt x="1205" y="8647"/>
                  </a:cubicBezTo>
                  <a:cubicBezTo>
                    <a:pt x="1332" y="8521"/>
                    <a:pt x="1459" y="8394"/>
                    <a:pt x="1712" y="8330"/>
                  </a:cubicBezTo>
                  <a:lnTo>
                    <a:pt x="1839" y="8330"/>
                  </a:lnTo>
                  <a:lnTo>
                    <a:pt x="1902" y="8267"/>
                  </a:lnTo>
                  <a:lnTo>
                    <a:pt x="2219" y="8267"/>
                  </a:lnTo>
                  <a:cubicBezTo>
                    <a:pt x="2260" y="8267"/>
                    <a:pt x="2300" y="8292"/>
                    <a:pt x="2340" y="8311"/>
                  </a:cubicBezTo>
                  <a:lnTo>
                    <a:pt x="2340" y="8311"/>
                  </a:lnTo>
                  <a:cubicBezTo>
                    <a:pt x="2342" y="8317"/>
                    <a:pt x="2344" y="8324"/>
                    <a:pt x="2346" y="8330"/>
                  </a:cubicBezTo>
                  <a:cubicBezTo>
                    <a:pt x="2346" y="8394"/>
                    <a:pt x="2410" y="8457"/>
                    <a:pt x="2410" y="8521"/>
                  </a:cubicBezTo>
                  <a:cubicBezTo>
                    <a:pt x="2410" y="8584"/>
                    <a:pt x="2473" y="8711"/>
                    <a:pt x="2536" y="8774"/>
                  </a:cubicBezTo>
                  <a:cubicBezTo>
                    <a:pt x="2600" y="8901"/>
                    <a:pt x="2726" y="8964"/>
                    <a:pt x="2853" y="9091"/>
                  </a:cubicBezTo>
                  <a:cubicBezTo>
                    <a:pt x="2980" y="9218"/>
                    <a:pt x="3107" y="9281"/>
                    <a:pt x="3297" y="9345"/>
                  </a:cubicBezTo>
                  <a:lnTo>
                    <a:pt x="3360" y="9345"/>
                  </a:lnTo>
                  <a:cubicBezTo>
                    <a:pt x="3424" y="9345"/>
                    <a:pt x="3487" y="9345"/>
                    <a:pt x="3487" y="9281"/>
                  </a:cubicBezTo>
                  <a:cubicBezTo>
                    <a:pt x="3550" y="9281"/>
                    <a:pt x="3550" y="9281"/>
                    <a:pt x="3614" y="9218"/>
                  </a:cubicBezTo>
                  <a:cubicBezTo>
                    <a:pt x="3614" y="9154"/>
                    <a:pt x="3614" y="9154"/>
                    <a:pt x="3614" y="9091"/>
                  </a:cubicBezTo>
                  <a:cubicBezTo>
                    <a:pt x="3677" y="9028"/>
                    <a:pt x="3614" y="8964"/>
                    <a:pt x="3614" y="8964"/>
                  </a:cubicBezTo>
                  <a:lnTo>
                    <a:pt x="3614" y="8774"/>
                  </a:lnTo>
                  <a:cubicBezTo>
                    <a:pt x="3550" y="8647"/>
                    <a:pt x="3487" y="8521"/>
                    <a:pt x="3360" y="8394"/>
                  </a:cubicBezTo>
                  <a:cubicBezTo>
                    <a:pt x="3170" y="8141"/>
                    <a:pt x="2854" y="7888"/>
                    <a:pt x="2601" y="7761"/>
                  </a:cubicBezTo>
                  <a:lnTo>
                    <a:pt x="2601" y="7761"/>
                  </a:lnTo>
                  <a:cubicBezTo>
                    <a:pt x="2611" y="7528"/>
                    <a:pt x="2674" y="7301"/>
                    <a:pt x="2790" y="7126"/>
                  </a:cubicBezTo>
                  <a:cubicBezTo>
                    <a:pt x="2887" y="6932"/>
                    <a:pt x="3021" y="6850"/>
                    <a:pt x="3163" y="6850"/>
                  </a:cubicBezTo>
                  <a:cubicBezTo>
                    <a:pt x="3207" y="6850"/>
                    <a:pt x="3252" y="6858"/>
                    <a:pt x="3297" y="6873"/>
                  </a:cubicBezTo>
                  <a:cubicBezTo>
                    <a:pt x="3330" y="6873"/>
                    <a:pt x="3381" y="6907"/>
                    <a:pt x="3440" y="6968"/>
                  </a:cubicBezTo>
                  <a:lnTo>
                    <a:pt x="3440" y="6968"/>
                  </a:lnTo>
                  <a:lnTo>
                    <a:pt x="3677" y="7443"/>
                  </a:lnTo>
                  <a:cubicBezTo>
                    <a:pt x="3751" y="7553"/>
                    <a:pt x="3803" y="7642"/>
                    <a:pt x="3846" y="7734"/>
                  </a:cubicBezTo>
                  <a:lnTo>
                    <a:pt x="3846" y="7734"/>
                  </a:lnTo>
                  <a:cubicBezTo>
                    <a:pt x="3872" y="7800"/>
                    <a:pt x="3899" y="7871"/>
                    <a:pt x="3931" y="7950"/>
                  </a:cubicBezTo>
                  <a:lnTo>
                    <a:pt x="4691" y="7633"/>
                  </a:lnTo>
                  <a:cubicBezTo>
                    <a:pt x="4671" y="7530"/>
                    <a:pt x="4637" y="7433"/>
                    <a:pt x="4593" y="7339"/>
                  </a:cubicBezTo>
                  <a:lnTo>
                    <a:pt x="4593" y="7339"/>
                  </a:lnTo>
                  <a:cubicBezTo>
                    <a:pt x="4563" y="7247"/>
                    <a:pt x="4532" y="7155"/>
                    <a:pt x="4501" y="7063"/>
                  </a:cubicBezTo>
                  <a:lnTo>
                    <a:pt x="4248" y="6556"/>
                  </a:lnTo>
                  <a:cubicBezTo>
                    <a:pt x="4184" y="6365"/>
                    <a:pt x="4121" y="6239"/>
                    <a:pt x="4058" y="6049"/>
                  </a:cubicBezTo>
                  <a:cubicBezTo>
                    <a:pt x="3994" y="5985"/>
                    <a:pt x="3994" y="5922"/>
                    <a:pt x="3994" y="5858"/>
                  </a:cubicBezTo>
                  <a:lnTo>
                    <a:pt x="3994" y="5732"/>
                  </a:lnTo>
                  <a:lnTo>
                    <a:pt x="3931" y="5605"/>
                  </a:lnTo>
                  <a:cubicBezTo>
                    <a:pt x="3931" y="5415"/>
                    <a:pt x="3867" y="5225"/>
                    <a:pt x="3867" y="5034"/>
                  </a:cubicBezTo>
                  <a:cubicBezTo>
                    <a:pt x="3867" y="4908"/>
                    <a:pt x="3867" y="4717"/>
                    <a:pt x="3867" y="4527"/>
                  </a:cubicBezTo>
                  <a:cubicBezTo>
                    <a:pt x="3867" y="4401"/>
                    <a:pt x="3867" y="4210"/>
                    <a:pt x="3867" y="4020"/>
                  </a:cubicBezTo>
                  <a:lnTo>
                    <a:pt x="3931" y="3767"/>
                  </a:lnTo>
                  <a:lnTo>
                    <a:pt x="3931" y="3450"/>
                  </a:lnTo>
                  <a:cubicBezTo>
                    <a:pt x="3994" y="3323"/>
                    <a:pt x="3994" y="3133"/>
                    <a:pt x="3994" y="3006"/>
                  </a:cubicBezTo>
                  <a:cubicBezTo>
                    <a:pt x="4058" y="2816"/>
                    <a:pt x="4121" y="2626"/>
                    <a:pt x="4184" y="2499"/>
                  </a:cubicBezTo>
                  <a:cubicBezTo>
                    <a:pt x="4184" y="2309"/>
                    <a:pt x="4248" y="2119"/>
                    <a:pt x="4311" y="1992"/>
                  </a:cubicBezTo>
                  <a:lnTo>
                    <a:pt x="4438" y="1738"/>
                  </a:lnTo>
                  <a:lnTo>
                    <a:pt x="4565" y="1548"/>
                  </a:lnTo>
                  <a:cubicBezTo>
                    <a:pt x="4691" y="1358"/>
                    <a:pt x="4755" y="1231"/>
                    <a:pt x="4882" y="1105"/>
                  </a:cubicBezTo>
                  <a:cubicBezTo>
                    <a:pt x="5008" y="914"/>
                    <a:pt x="5135" y="788"/>
                    <a:pt x="5262" y="661"/>
                  </a:cubicBezTo>
                  <a:cubicBezTo>
                    <a:pt x="5389" y="534"/>
                    <a:pt x="5515" y="407"/>
                    <a:pt x="5642" y="344"/>
                  </a:cubicBezTo>
                  <a:cubicBezTo>
                    <a:pt x="5769" y="217"/>
                    <a:pt x="5959" y="154"/>
                    <a:pt x="6149" y="90"/>
                  </a:cubicBezTo>
                  <a:lnTo>
                    <a:pt x="6149" y="27"/>
                  </a:lnTo>
                  <a:cubicBezTo>
                    <a:pt x="6094" y="8"/>
                    <a:pt x="6032" y="1"/>
                    <a:pt x="5969" y="1"/>
                  </a:cubicBezTo>
                  <a:close/>
                </a:path>
              </a:pathLst>
            </a:custGeom>
            <a:solidFill>
              <a:srgbClr val="E8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3288;p63">
              <a:extLst>
                <a:ext uri="{FF2B5EF4-FFF2-40B4-BE49-F238E27FC236}">
                  <a16:creationId xmlns:a16="http://schemas.microsoft.com/office/drawing/2014/main" id="{66F11557-3783-492A-B791-AC2DD18414FF}"/>
                </a:ext>
              </a:extLst>
            </p:cNvPr>
            <p:cNvSpPr/>
            <p:nvPr/>
          </p:nvSpPr>
          <p:spPr>
            <a:xfrm>
              <a:off x="3141275" y="1169875"/>
              <a:ext cx="1169475" cy="1320000"/>
            </a:xfrm>
            <a:custGeom>
              <a:avLst/>
              <a:gdLst/>
              <a:ahLst/>
              <a:cxnLst/>
              <a:rect l="l" t="t" r="r" b="b"/>
              <a:pathLst>
                <a:path w="46779" h="52800" extrusionOk="0">
                  <a:moveTo>
                    <a:pt x="2663" y="0"/>
                  </a:moveTo>
                  <a:cubicBezTo>
                    <a:pt x="2663" y="1"/>
                    <a:pt x="2346" y="1205"/>
                    <a:pt x="1712" y="3296"/>
                  </a:cubicBezTo>
                  <a:cubicBezTo>
                    <a:pt x="1395" y="4310"/>
                    <a:pt x="1205" y="5641"/>
                    <a:pt x="825" y="7163"/>
                  </a:cubicBezTo>
                  <a:cubicBezTo>
                    <a:pt x="698" y="7860"/>
                    <a:pt x="571" y="8684"/>
                    <a:pt x="444" y="9571"/>
                  </a:cubicBezTo>
                  <a:cubicBezTo>
                    <a:pt x="381" y="9952"/>
                    <a:pt x="318" y="10395"/>
                    <a:pt x="254" y="10839"/>
                  </a:cubicBezTo>
                  <a:cubicBezTo>
                    <a:pt x="254" y="11283"/>
                    <a:pt x="191" y="11790"/>
                    <a:pt x="191" y="12233"/>
                  </a:cubicBezTo>
                  <a:cubicBezTo>
                    <a:pt x="128" y="13184"/>
                    <a:pt x="1" y="14135"/>
                    <a:pt x="64" y="15213"/>
                  </a:cubicBezTo>
                  <a:cubicBezTo>
                    <a:pt x="128" y="16227"/>
                    <a:pt x="64" y="17241"/>
                    <a:pt x="254" y="18318"/>
                  </a:cubicBezTo>
                  <a:cubicBezTo>
                    <a:pt x="254" y="18889"/>
                    <a:pt x="318" y="19459"/>
                    <a:pt x="381" y="19966"/>
                  </a:cubicBezTo>
                  <a:cubicBezTo>
                    <a:pt x="444" y="20537"/>
                    <a:pt x="635" y="21107"/>
                    <a:pt x="698" y="21678"/>
                  </a:cubicBezTo>
                  <a:cubicBezTo>
                    <a:pt x="825" y="22185"/>
                    <a:pt x="888" y="22819"/>
                    <a:pt x="1078" y="23326"/>
                  </a:cubicBezTo>
                  <a:cubicBezTo>
                    <a:pt x="1205" y="23896"/>
                    <a:pt x="1395" y="24467"/>
                    <a:pt x="1585" y="25037"/>
                  </a:cubicBezTo>
                  <a:cubicBezTo>
                    <a:pt x="1712" y="25608"/>
                    <a:pt x="1966" y="26178"/>
                    <a:pt x="2156" y="26749"/>
                  </a:cubicBezTo>
                  <a:cubicBezTo>
                    <a:pt x="2409" y="27319"/>
                    <a:pt x="2599" y="27890"/>
                    <a:pt x="2853" y="28460"/>
                  </a:cubicBezTo>
                  <a:cubicBezTo>
                    <a:pt x="3423" y="29538"/>
                    <a:pt x="3931" y="30678"/>
                    <a:pt x="4691" y="31693"/>
                  </a:cubicBezTo>
                  <a:cubicBezTo>
                    <a:pt x="5262" y="32834"/>
                    <a:pt x="6086" y="33784"/>
                    <a:pt x="6846" y="34862"/>
                  </a:cubicBezTo>
                  <a:cubicBezTo>
                    <a:pt x="7670" y="35813"/>
                    <a:pt x="8494" y="36763"/>
                    <a:pt x="9445" y="37651"/>
                  </a:cubicBezTo>
                  <a:cubicBezTo>
                    <a:pt x="10332" y="38602"/>
                    <a:pt x="11283" y="39362"/>
                    <a:pt x="12297" y="40250"/>
                  </a:cubicBezTo>
                  <a:cubicBezTo>
                    <a:pt x="13311" y="41010"/>
                    <a:pt x="14262" y="41771"/>
                    <a:pt x="15340" y="42468"/>
                  </a:cubicBezTo>
                  <a:cubicBezTo>
                    <a:pt x="16354" y="43165"/>
                    <a:pt x="17431" y="43799"/>
                    <a:pt x="18509" y="44433"/>
                  </a:cubicBezTo>
                  <a:cubicBezTo>
                    <a:pt x="19587" y="45003"/>
                    <a:pt x="20664" y="45637"/>
                    <a:pt x="21742" y="46144"/>
                  </a:cubicBezTo>
                  <a:cubicBezTo>
                    <a:pt x="23897" y="47158"/>
                    <a:pt x="26052" y="48046"/>
                    <a:pt x="28080" y="48743"/>
                  </a:cubicBezTo>
                  <a:cubicBezTo>
                    <a:pt x="30172" y="49504"/>
                    <a:pt x="32137" y="50074"/>
                    <a:pt x="33975" y="50581"/>
                  </a:cubicBezTo>
                  <a:cubicBezTo>
                    <a:pt x="35813" y="51088"/>
                    <a:pt x="37524" y="51469"/>
                    <a:pt x="39046" y="51722"/>
                  </a:cubicBezTo>
                  <a:cubicBezTo>
                    <a:pt x="40567" y="52039"/>
                    <a:pt x="41961" y="52293"/>
                    <a:pt x="43039" y="52419"/>
                  </a:cubicBezTo>
                  <a:cubicBezTo>
                    <a:pt x="44116" y="52610"/>
                    <a:pt x="45067" y="52673"/>
                    <a:pt x="45638" y="52736"/>
                  </a:cubicBezTo>
                  <a:cubicBezTo>
                    <a:pt x="46208" y="52800"/>
                    <a:pt x="46525" y="52800"/>
                    <a:pt x="46525" y="52800"/>
                  </a:cubicBezTo>
                  <a:lnTo>
                    <a:pt x="46779" y="49694"/>
                  </a:lnTo>
                  <a:cubicBezTo>
                    <a:pt x="46779" y="49694"/>
                    <a:pt x="46462" y="49694"/>
                    <a:pt x="45891" y="49631"/>
                  </a:cubicBezTo>
                  <a:cubicBezTo>
                    <a:pt x="45257" y="49631"/>
                    <a:pt x="44497" y="49567"/>
                    <a:pt x="43419" y="49440"/>
                  </a:cubicBezTo>
                  <a:cubicBezTo>
                    <a:pt x="42342" y="49314"/>
                    <a:pt x="41011" y="49187"/>
                    <a:pt x="39553" y="48933"/>
                  </a:cubicBezTo>
                  <a:cubicBezTo>
                    <a:pt x="38095" y="48743"/>
                    <a:pt x="36447" y="48426"/>
                    <a:pt x="34609" y="47982"/>
                  </a:cubicBezTo>
                  <a:cubicBezTo>
                    <a:pt x="32834" y="47602"/>
                    <a:pt x="30869" y="47095"/>
                    <a:pt x="28841" y="46461"/>
                  </a:cubicBezTo>
                  <a:cubicBezTo>
                    <a:pt x="26876" y="45827"/>
                    <a:pt x="24721" y="45130"/>
                    <a:pt x="22629" y="44179"/>
                  </a:cubicBezTo>
                  <a:cubicBezTo>
                    <a:pt x="21551" y="43736"/>
                    <a:pt x="20537" y="43165"/>
                    <a:pt x="19460" y="42658"/>
                  </a:cubicBezTo>
                  <a:cubicBezTo>
                    <a:pt x="18446" y="42088"/>
                    <a:pt x="17368" y="41581"/>
                    <a:pt x="16354" y="40883"/>
                  </a:cubicBezTo>
                  <a:cubicBezTo>
                    <a:pt x="15276" y="40313"/>
                    <a:pt x="14326" y="39552"/>
                    <a:pt x="13311" y="38855"/>
                  </a:cubicBezTo>
                  <a:cubicBezTo>
                    <a:pt x="12361" y="38094"/>
                    <a:pt x="11410" y="37397"/>
                    <a:pt x="10523" y="36510"/>
                  </a:cubicBezTo>
                  <a:cubicBezTo>
                    <a:pt x="9572" y="35749"/>
                    <a:pt x="8748" y="34798"/>
                    <a:pt x="7924" y="33911"/>
                  </a:cubicBezTo>
                  <a:cubicBezTo>
                    <a:pt x="7163" y="32960"/>
                    <a:pt x="6339" y="32073"/>
                    <a:pt x="5705" y="31059"/>
                  </a:cubicBezTo>
                  <a:cubicBezTo>
                    <a:pt x="5008" y="30045"/>
                    <a:pt x="4501" y="28967"/>
                    <a:pt x="3867" y="27953"/>
                  </a:cubicBezTo>
                  <a:cubicBezTo>
                    <a:pt x="3614" y="27446"/>
                    <a:pt x="3423" y="26875"/>
                    <a:pt x="3170" y="26368"/>
                  </a:cubicBezTo>
                  <a:cubicBezTo>
                    <a:pt x="2916" y="25798"/>
                    <a:pt x="2663" y="25291"/>
                    <a:pt x="2536" y="24720"/>
                  </a:cubicBezTo>
                  <a:cubicBezTo>
                    <a:pt x="2346" y="24213"/>
                    <a:pt x="2156" y="23643"/>
                    <a:pt x="1966" y="23136"/>
                  </a:cubicBezTo>
                  <a:cubicBezTo>
                    <a:pt x="1775" y="22565"/>
                    <a:pt x="1649" y="21995"/>
                    <a:pt x="1522" y="21488"/>
                  </a:cubicBezTo>
                  <a:cubicBezTo>
                    <a:pt x="1395" y="20917"/>
                    <a:pt x="1268" y="20410"/>
                    <a:pt x="1205" y="19840"/>
                  </a:cubicBezTo>
                  <a:cubicBezTo>
                    <a:pt x="1078" y="19333"/>
                    <a:pt x="1015" y="18762"/>
                    <a:pt x="952" y="18255"/>
                  </a:cubicBezTo>
                  <a:cubicBezTo>
                    <a:pt x="761" y="17241"/>
                    <a:pt x="761" y="16163"/>
                    <a:pt x="698" y="15149"/>
                  </a:cubicBezTo>
                  <a:cubicBezTo>
                    <a:pt x="571" y="14198"/>
                    <a:pt x="635" y="13184"/>
                    <a:pt x="698" y="12233"/>
                  </a:cubicBezTo>
                  <a:cubicBezTo>
                    <a:pt x="698" y="11790"/>
                    <a:pt x="698" y="11346"/>
                    <a:pt x="698" y="10902"/>
                  </a:cubicBezTo>
                  <a:cubicBezTo>
                    <a:pt x="761" y="10459"/>
                    <a:pt x="825" y="10015"/>
                    <a:pt x="825" y="9571"/>
                  </a:cubicBezTo>
                  <a:cubicBezTo>
                    <a:pt x="952" y="8747"/>
                    <a:pt x="1015" y="7923"/>
                    <a:pt x="1142" y="7163"/>
                  </a:cubicBezTo>
                  <a:cubicBezTo>
                    <a:pt x="1395" y="5705"/>
                    <a:pt x="1585" y="4374"/>
                    <a:pt x="1839" y="3296"/>
                  </a:cubicBezTo>
                  <a:cubicBezTo>
                    <a:pt x="2409" y="1205"/>
                    <a:pt x="2663" y="1"/>
                    <a:pt x="2663" y="0"/>
                  </a:cubicBezTo>
                  <a:close/>
                </a:path>
              </a:pathLst>
            </a:custGeom>
            <a:solidFill>
              <a:srgbClr val="E8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3289;p63">
              <a:extLst>
                <a:ext uri="{FF2B5EF4-FFF2-40B4-BE49-F238E27FC236}">
                  <a16:creationId xmlns:a16="http://schemas.microsoft.com/office/drawing/2014/main" id="{F182CA5A-0C68-4021-9330-74854B5DA292}"/>
                </a:ext>
              </a:extLst>
            </p:cNvPr>
            <p:cNvSpPr/>
            <p:nvPr/>
          </p:nvSpPr>
          <p:spPr>
            <a:xfrm>
              <a:off x="3252200" y="1399650"/>
              <a:ext cx="976150" cy="844625"/>
            </a:xfrm>
            <a:custGeom>
              <a:avLst/>
              <a:gdLst/>
              <a:ahLst/>
              <a:cxnLst/>
              <a:rect l="l" t="t" r="r" b="b"/>
              <a:pathLst>
                <a:path w="39046" h="33785" extrusionOk="0">
                  <a:moveTo>
                    <a:pt x="1" y="0"/>
                  </a:moveTo>
                  <a:cubicBezTo>
                    <a:pt x="1" y="49"/>
                    <a:pt x="1" y="281"/>
                    <a:pt x="1" y="634"/>
                  </a:cubicBezTo>
                  <a:cubicBezTo>
                    <a:pt x="1" y="1078"/>
                    <a:pt x="64" y="1711"/>
                    <a:pt x="127" y="2472"/>
                  </a:cubicBezTo>
                  <a:cubicBezTo>
                    <a:pt x="318" y="3993"/>
                    <a:pt x="761" y="6212"/>
                    <a:pt x="1712" y="8684"/>
                  </a:cubicBezTo>
                  <a:cubicBezTo>
                    <a:pt x="2156" y="9951"/>
                    <a:pt x="2726" y="11283"/>
                    <a:pt x="3487" y="12614"/>
                  </a:cubicBezTo>
                  <a:cubicBezTo>
                    <a:pt x="4184" y="13945"/>
                    <a:pt x="5008" y="15276"/>
                    <a:pt x="6022" y="16607"/>
                  </a:cubicBezTo>
                  <a:cubicBezTo>
                    <a:pt x="7036" y="17938"/>
                    <a:pt x="8177" y="19206"/>
                    <a:pt x="9382" y="20410"/>
                  </a:cubicBezTo>
                  <a:cubicBezTo>
                    <a:pt x="10015" y="20980"/>
                    <a:pt x="10649" y="21614"/>
                    <a:pt x="11283" y="22185"/>
                  </a:cubicBezTo>
                  <a:lnTo>
                    <a:pt x="12297" y="23009"/>
                  </a:lnTo>
                  <a:lnTo>
                    <a:pt x="13375" y="23769"/>
                  </a:lnTo>
                  <a:cubicBezTo>
                    <a:pt x="14769" y="24847"/>
                    <a:pt x="16227" y="25798"/>
                    <a:pt x="17748" y="26622"/>
                  </a:cubicBezTo>
                  <a:cubicBezTo>
                    <a:pt x="19206" y="27509"/>
                    <a:pt x="20727" y="28270"/>
                    <a:pt x="22249" y="28903"/>
                  </a:cubicBezTo>
                  <a:cubicBezTo>
                    <a:pt x="22946" y="29220"/>
                    <a:pt x="23706" y="29537"/>
                    <a:pt x="24404" y="29791"/>
                  </a:cubicBezTo>
                  <a:cubicBezTo>
                    <a:pt x="25164" y="30108"/>
                    <a:pt x="25862" y="30425"/>
                    <a:pt x="26559" y="30615"/>
                  </a:cubicBezTo>
                  <a:cubicBezTo>
                    <a:pt x="27319" y="30868"/>
                    <a:pt x="27953" y="31122"/>
                    <a:pt x="28650" y="31312"/>
                  </a:cubicBezTo>
                  <a:cubicBezTo>
                    <a:pt x="29284" y="31502"/>
                    <a:pt x="29982" y="31692"/>
                    <a:pt x="30615" y="31883"/>
                  </a:cubicBezTo>
                  <a:cubicBezTo>
                    <a:pt x="31820" y="32263"/>
                    <a:pt x="33024" y="32516"/>
                    <a:pt x="34038" y="32770"/>
                  </a:cubicBezTo>
                  <a:cubicBezTo>
                    <a:pt x="34545" y="32897"/>
                    <a:pt x="35052" y="33023"/>
                    <a:pt x="35496" y="33087"/>
                  </a:cubicBezTo>
                  <a:cubicBezTo>
                    <a:pt x="35940" y="33214"/>
                    <a:pt x="36320" y="33277"/>
                    <a:pt x="36700" y="33340"/>
                  </a:cubicBezTo>
                  <a:cubicBezTo>
                    <a:pt x="38158" y="33594"/>
                    <a:pt x="39046" y="33784"/>
                    <a:pt x="39046" y="33784"/>
                  </a:cubicBezTo>
                  <a:cubicBezTo>
                    <a:pt x="39046" y="33784"/>
                    <a:pt x="38222" y="33594"/>
                    <a:pt x="36700" y="33277"/>
                  </a:cubicBezTo>
                  <a:cubicBezTo>
                    <a:pt x="36320" y="33214"/>
                    <a:pt x="35940" y="33087"/>
                    <a:pt x="35496" y="33023"/>
                  </a:cubicBezTo>
                  <a:cubicBezTo>
                    <a:pt x="35052" y="32897"/>
                    <a:pt x="34545" y="32770"/>
                    <a:pt x="34038" y="32643"/>
                  </a:cubicBezTo>
                  <a:cubicBezTo>
                    <a:pt x="33024" y="32326"/>
                    <a:pt x="31883" y="32073"/>
                    <a:pt x="30679" y="31629"/>
                  </a:cubicBezTo>
                  <a:cubicBezTo>
                    <a:pt x="30045" y="31439"/>
                    <a:pt x="29411" y="31249"/>
                    <a:pt x="28714" y="31059"/>
                  </a:cubicBezTo>
                  <a:cubicBezTo>
                    <a:pt x="28080" y="30805"/>
                    <a:pt x="27383" y="30551"/>
                    <a:pt x="26686" y="30298"/>
                  </a:cubicBezTo>
                  <a:cubicBezTo>
                    <a:pt x="25988" y="30044"/>
                    <a:pt x="25291" y="29727"/>
                    <a:pt x="24594" y="29411"/>
                  </a:cubicBezTo>
                  <a:cubicBezTo>
                    <a:pt x="23897" y="29157"/>
                    <a:pt x="23136" y="28840"/>
                    <a:pt x="22439" y="28460"/>
                  </a:cubicBezTo>
                  <a:cubicBezTo>
                    <a:pt x="20981" y="27763"/>
                    <a:pt x="19523" y="26939"/>
                    <a:pt x="18065" y="26115"/>
                  </a:cubicBezTo>
                  <a:cubicBezTo>
                    <a:pt x="16607" y="25227"/>
                    <a:pt x="15150" y="24276"/>
                    <a:pt x="13818" y="23199"/>
                  </a:cubicBezTo>
                  <a:lnTo>
                    <a:pt x="12804" y="22375"/>
                  </a:lnTo>
                  <a:lnTo>
                    <a:pt x="11854" y="21551"/>
                  </a:lnTo>
                  <a:cubicBezTo>
                    <a:pt x="11220" y="20980"/>
                    <a:pt x="10649" y="20347"/>
                    <a:pt x="10015" y="19776"/>
                  </a:cubicBezTo>
                  <a:cubicBezTo>
                    <a:pt x="8874" y="18508"/>
                    <a:pt x="7797" y="17304"/>
                    <a:pt x="6910" y="15973"/>
                  </a:cubicBezTo>
                  <a:cubicBezTo>
                    <a:pt x="5959" y="14642"/>
                    <a:pt x="5198" y="13311"/>
                    <a:pt x="4564" y="12043"/>
                  </a:cubicBezTo>
                  <a:cubicBezTo>
                    <a:pt x="3867" y="10712"/>
                    <a:pt x="3360" y="9444"/>
                    <a:pt x="2980" y="8240"/>
                  </a:cubicBezTo>
                  <a:cubicBezTo>
                    <a:pt x="2156" y="5831"/>
                    <a:pt x="1775" y="3740"/>
                    <a:pt x="1649" y="2282"/>
                  </a:cubicBezTo>
                  <a:cubicBezTo>
                    <a:pt x="1585" y="1585"/>
                    <a:pt x="1585" y="1014"/>
                    <a:pt x="1522" y="634"/>
                  </a:cubicBezTo>
                  <a:cubicBezTo>
                    <a:pt x="1522" y="190"/>
                    <a:pt x="1585" y="63"/>
                    <a:pt x="1585" y="6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8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3290;p63">
              <a:extLst>
                <a:ext uri="{FF2B5EF4-FFF2-40B4-BE49-F238E27FC236}">
                  <a16:creationId xmlns:a16="http://schemas.microsoft.com/office/drawing/2014/main" id="{733CD364-1B6D-4B0B-857C-259AE73B8B82}"/>
                </a:ext>
              </a:extLst>
            </p:cNvPr>
            <p:cNvSpPr/>
            <p:nvPr/>
          </p:nvSpPr>
          <p:spPr>
            <a:xfrm>
              <a:off x="3405900" y="1062125"/>
              <a:ext cx="984075" cy="1183725"/>
            </a:xfrm>
            <a:custGeom>
              <a:avLst/>
              <a:gdLst/>
              <a:ahLst/>
              <a:cxnLst/>
              <a:rect l="l" t="t" r="r" b="b"/>
              <a:pathLst>
                <a:path w="39363" h="47349" extrusionOk="0">
                  <a:moveTo>
                    <a:pt x="1205" y="0"/>
                  </a:moveTo>
                  <a:lnTo>
                    <a:pt x="1215" y="4"/>
                  </a:lnTo>
                  <a:lnTo>
                    <a:pt x="1215" y="4"/>
                  </a:lnTo>
                  <a:cubicBezTo>
                    <a:pt x="1213" y="1"/>
                    <a:pt x="1209" y="0"/>
                    <a:pt x="1205" y="0"/>
                  </a:cubicBezTo>
                  <a:close/>
                  <a:moveTo>
                    <a:pt x="1215" y="4"/>
                  </a:moveTo>
                  <a:lnTo>
                    <a:pt x="1215" y="4"/>
                  </a:lnTo>
                  <a:cubicBezTo>
                    <a:pt x="1251" y="43"/>
                    <a:pt x="1129" y="351"/>
                    <a:pt x="952" y="824"/>
                  </a:cubicBezTo>
                  <a:cubicBezTo>
                    <a:pt x="825" y="1331"/>
                    <a:pt x="635" y="2092"/>
                    <a:pt x="508" y="3043"/>
                  </a:cubicBezTo>
                  <a:cubicBezTo>
                    <a:pt x="191" y="4881"/>
                    <a:pt x="1" y="7606"/>
                    <a:pt x="508" y="10775"/>
                  </a:cubicBezTo>
                  <a:cubicBezTo>
                    <a:pt x="762" y="12360"/>
                    <a:pt x="1142" y="14071"/>
                    <a:pt x="1776" y="15783"/>
                  </a:cubicBezTo>
                  <a:cubicBezTo>
                    <a:pt x="2346" y="17494"/>
                    <a:pt x="3107" y="19269"/>
                    <a:pt x="4058" y="20980"/>
                  </a:cubicBezTo>
                  <a:cubicBezTo>
                    <a:pt x="5008" y="22692"/>
                    <a:pt x="6213" y="24340"/>
                    <a:pt x="7417" y="25988"/>
                  </a:cubicBezTo>
                  <a:cubicBezTo>
                    <a:pt x="8051" y="26748"/>
                    <a:pt x="8748" y="27572"/>
                    <a:pt x="9445" y="28333"/>
                  </a:cubicBezTo>
                  <a:cubicBezTo>
                    <a:pt x="10142" y="29030"/>
                    <a:pt x="10776" y="29854"/>
                    <a:pt x="11600" y="30552"/>
                  </a:cubicBezTo>
                  <a:cubicBezTo>
                    <a:pt x="12298" y="31249"/>
                    <a:pt x="13058" y="31946"/>
                    <a:pt x="13819" y="32643"/>
                  </a:cubicBezTo>
                  <a:cubicBezTo>
                    <a:pt x="14643" y="33277"/>
                    <a:pt x="15403" y="33974"/>
                    <a:pt x="16227" y="34545"/>
                  </a:cubicBezTo>
                  <a:cubicBezTo>
                    <a:pt x="17812" y="35812"/>
                    <a:pt x="19397" y="36953"/>
                    <a:pt x="20981" y="37968"/>
                  </a:cubicBezTo>
                  <a:cubicBezTo>
                    <a:pt x="22629" y="39045"/>
                    <a:pt x="24214" y="39996"/>
                    <a:pt x="25735" y="40820"/>
                  </a:cubicBezTo>
                  <a:cubicBezTo>
                    <a:pt x="27256" y="41707"/>
                    <a:pt x="28714" y="42468"/>
                    <a:pt x="30109" y="43165"/>
                  </a:cubicBezTo>
                  <a:cubicBezTo>
                    <a:pt x="31440" y="43862"/>
                    <a:pt x="32707" y="44433"/>
                    <a:pt x="33848" y="44940"/>
                  </a:cubicBezTo>
                  <a:cubicBezTo>
                    <a:pt x="34989" y="45510"/>
                    <a:pt x="35940" y="45891"/>
                    <a:pt x="36764" y="46271"/>
                  </a:cubicBezTo>
                  <a:cubicBezTo>
                    <a:pt x="38412" y="46905"/>
                    <a:pt x="39363" y="47348"/>
                    <a:pt x="39363" y="47348"/>
                  </a:cubicBezTo>
                  <a:cubicBezTo>
                    <a:pt x="39363" y="47348"/>
                    <a:pt x="38412" y="46905"/>
                    <a:pt x="36827" y="46144"/>
                  </a:cubicBezTo>
                  <a:cubicBezTo>
                    <a:pt x="36067" y="45764"/>
                    <a:pt x="35053" y="45257"/>
                    <a:pt x="33975" y="44686"/>
                  </a:cubicBezTo>
                  <a:cubicBezTo>
                    <a:pt x="32898" y="44116"/>
                    <a:pt x="31630" y="43482"/>
                    <a:pt x="30299" y="42721"/>
                  </a:cubicBezTo>
                  <a:cubicBezTo>
                    <a:pt x="29031" y="41961"/>
                    <a:pt x="27573" y="41200"/>
                    <a:pt x="26115" y="40249"/>
                  </a:cubicBezTo>
                  <a:cubicBezTo>
                    <a:pt x="24594" y="39299"/>
                    <a:pt x="23136" y="38284"/>
                    <a:pt x="21552" y="37207"/>
                  </a:cubicBezTo>
                  <a:cubicBezTo>
                    <a:pt x="20030" y="36066"/>
                    <a:pt x="18509" y="34862"/>
                    <a:pt x="16988" y="33594"/>
                  </a:cubicBezTo>
                  <a:cubicBezTo>
                    <a:pt x="16227" y="32960"/>
                    <a:pt x="15530" y="32263"/>
                    <a:pt x="14833" y="31566"/>
                  </a:cubicBezTo>
                  <a:cubicBezTo>
                    <a:pt x="14072" y="30868"/>
                    <a:pt x="13375" y="30171"/>
                    <a:pt x="12678" y="29411"/>
                  </a:cubicBezTo>
                  <a:cubicBezTo>
                    <a:pt x="11981" y="28713"/>
                    <a:pt x="11347" y="27953"/>
                    <a:pt x="10713" y="27192"/>
                  </a:cubicBezTo>
                  <a:cubicBezTo>
                    <a:pt x="10079" y="26432"/>
                    <a:pt x="9509" y="25608"/>
                    <a:pt x="8938" y="24847"/>
                  </a:cubicBezTo>
                  <a:cubicBezTo>
                    <a:pt x="7797" y="23262"/>
                    <a:pt x="6783" y="21614"/>
                    <a:pt x="5959" y="19966"/>
                  </a:cubicBezTo>
                  <a:cubicBezTo>
                    <a:pt x="5135" y="18318"/>
                    <a:pt x="4501" y="16670"/>
                    <a:pt x="4058" y="15022"/>
                  </a:cubicBezTo>
                  <a:cubicBezTo>
                    <a:pt x="3614" y="13438"/>
                    <a:pt x="3297" y="11916"/>
                    <a:pt x="3170" y="10459"/>
                  </a:cubicBezTo>
                  <a:cubicBezTo>
                    <a:pt x="2853" y="7543"/>
                    <a:pt x="3107" y="5198"/>
                    <a:pt x="3487" y="3550"/>
                  </a:cubicBezTo>
                  <a:cubicBezTo>
                    <a:pt x="3614" y="2726"/>
                    <a:pt x="3804" y="2155"/>
                    <a:pt x="3931" y="1711"/>
                  </a:cubicBezTo>
                  <a:cubicBezTo>
                    <a:pt x="4058" y="1331"/>
                    <a:pt x="4121" y="1204"/>
                    <a:pt x="4121" y="1204"/>
                  </a:cubicBezTo>
                  <a:lnTo>
                    <a:pt x="1215" y="4"/>
                  </a:lnTo>
                  <a:close/>
                </a:path>
              </a:pathLst>
            </a:custGeom>
            <a:solidFill>
              <a:srgbClr val="E8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3291;p63">
              <a:extLst>
                <a:ext uri="{FF2B5EF4-FFF2-40B4-BE49-F238E27FC236}">
                  <a16:creationId xmlns:a16="http://schemas.microsoft.com/office/drawing/2014/main" id="{D31E556E-F28D-4F16-9939-13D3A92B0D7F}"/>
                </a:ext>
              </a:extLst>
            </p:cNvPr>
            <p:cNvSpPr/>
            <p:nvPr/>
          </p:nvSpPr>
          <p:spPr>
            <a:xfrm>
              <a:off x="2364825" y="1336250"/>
              <a:ext cx="334375" cy="227025"/>
            </a:xfrm>
            <a:custGeom>
              <a:avLst/>
              <a:gdLst/>
              <a:ahLst/>
              <a:cxnLst/>
              <a:rect l="l" t="t" r="r" b="b"/>
              <a:pathLst>
                <a:path w="13375" h="9081" extrusionOk="0">
                  <a:moveTo>
                    <a:pt x="444" y="444"/>
                  </a:moveTo>
                  <a:cubicBezTo>
                    <a:pt x="428" y="460"/>
                    <a:pt x="420" y="483"/>
                    <a:pt x="418" y="509"/>
                  </a:cubicBezTo>
                  <a:lnTo>
                    <a:pt x="418" y="509"/>
                  </a:lnTo>
                  <a:cubicBezTo>
                    <a:pt x="426" y="486"/>
                    <a:pt x="434" y="464"/>
                    <a:pt x="444" y="444"/>
                  </a:cubicBezTo>
                  <a:close/>
                  <a:moveTo>
                    <a:pt x="507" y="634"/>
                  </a:moveTo>
                  <a:cubicBezTo>
                    <a:pt x="499" y="643"/>
                    <a:pt x="490" y="647"/>
                    <a:pt x="481" y="647"/>
                  </a:cubicBezTo>
                  <a:cubicBezTo>
                    <a:pt x="472" y="647"/>
                    <a:pt x="463" y="643"/>
                    <a:pt x="455" y="634"/>
                  </a:cubicBezTo>
                  <a:close/>
                  <a:moveTo>
                    <a:pt x="1902" y="1"/>
                  </a:moveTo>
                  <a:lnTo>
                    <a:pt x="452" y="631"/>
                  </a:lnTo>
                  <a:lnTo>
                    <a:pt x="452" y="631"/>
                  </a:lnTo>
                  <a:cubicBezTo>
                    <a:pt x="429" y="606"/>
                    <a:pt x="415" y="554"/>
                    <a:pt x="418" y="509"/>
                  </a:cubicBezTo>
                  <a:lnTo>
                    <a:pt x="418" y="509"/>
                  </a:lnTo>
                  <a:cubicBezTo>
                    <a:pt x="379" y="632"/>
                    <a:pt x="371" y="801"/>
                    <a:pt x="317" y="1015"/>
                  </a:cubicBezTo>
                  <a:cubicBezTo>
                    <a:pt x="254" y="1585"/>
                    <a:pt x="127" y="2409"/>
                    <a:pt x="0" y="3423"/>
                  </a:cubicBezTo>
                  <a:cubicBezTo>
                    <a:pt x="0" y="3930"/>
                    <a:pt x="0" y="4501"/>
                    <a:pt x="0" y="5071"/>
                  </a:cubicBezTo>
                  <a:cubicBezTo>
                    <a:pt x="64" y="5642"/>
                    <a:pt x="190" y="6276"/>
                    <a:pt x="444" y="6973"/>
                  </a:cubicBezTo>
                  <a:cubicBezTo>
                    <a:pt x="698" y="7607"/>
                    <a:pt x="1141" y="8241"/>
                    <a:pt x="1775" y="8621"/>
                  </a:cubicBezTo>
                  <a:cubicBezTo>
                    <a:pt x="2306" y="8940"/>
                    <a:pt x="2926" y="9080"/>
                    <a:pt x="3523" y="9080"/>
                  </a:cubicBezTo>
                  <a:cubicBezTo>
                    <a:pt x="3639" y="9080"/>
                    <a:pt x="3754" y="9075"/>
                    <a:pt x="3867" y="9065"/>
                  </a:cubicBezTo>
                  <a:cubicBezTo>
                    <a:pt x="3962" y="9073"/>
                    <a:pt x="4056" y="9077"/>
                    <a:pt x="4149" y="9077"/>
                  </a:cubicBezTo>
                  <a:cubicBezTo>
                    <a:pt x="4737" y="9077"/>
                    <a:pt x="5284" y="8921"/>
                    <a:pt x="5832" y="8811"/>
                  </a:cubicBezTo>
                  <a:cubicBezTo>
                    <a:pt x="6466" y="8621"/>
                    <a:pt x="7099" y="8367"/>
                    <a:pt x="7670" y="8177"/>
                  </a:cubicBezTo>
                  <a:cubicBezTo>
                    <a:pt x="8240" y="7924"/>
                    <a:pt x="8747" y="7670"/>
                    <a:pt x="9254" y="7417"/>
                  </a:cubicBezTo>
                  <a:cubicBezTo>
                    <a:pt x="9762" y="7163"/>
                    <a:pt x="10205" y="6910"/>
                    <a:pt x="10649" y="6656"/>
                  </a:cubicBezTo>
                  <a:cubicBezTo>
                    <a:pt x="11473" y="6212"/>
                    <a:pt x="12170" y="5769"/>
                    <a:pt x="12614" y="5452"/>
                  </a:cubicBezTo>
                  <a:cubicBezTo>
                    <a:pt x="13121" y="5198"/>
                    <a:pt x="13374" y="5008"/>
                    <a:pt x="13374" y="5008"/>
                  </a:cubicBezTo>
                  <a:lnTo>
                    <a:pt x="13374" y="5008"/>
                  </a:lnTo>
                  <a:cubicBezTo>
                    <a:pt x="13374" y="5008"/>
                    <a:pt x="13121" y="5135"/>
                    <a:pt x="12614" y="5388"/>
                  </a:cubicBezTo>
                  <a:cubicBezTo>
                    <a:pt x="12107" y="5705"/>
                    <a:pt x="11410" y="6022"/>
                    <a:pt x="10522" y="6466"/>
                  </a:cubicBezTo>
                  <a:cubicBezTo>
                    <a:pt x="10078" y="6656"/>
                    <a:pt x="9571" y="6846"/>
                    <a:pt x="9064" y="7100"/>
                  </a:cubicBezTo>
                  <a:cubicBezTo>
                    <a:pt x="8557" y="7290"/>
                    <a:pt x="8050" y="7543"/>
                    <a:pt x="7480" y="7670"/>
                  </a:cubicBezTo>
                  <a:cubicBezTo>
                    <a:pt x="6909" y="7860"/>
                    <a:pt x="6339" y="8051"/>
                    <a:pt x="5705" y="8177"/>
                  </a:cubicBezTo>
                  <a:cubicBezTo>
                    <a:pt x="5243" y="8229"/>
                    <a:pt x="4740" y="8321"/>
                    <a:pt x="4229" y="8321"/>
                  </a:cubicBezTo>
                  <a:cubicBezTo>
                    <a:pt x="4109" y="8321"/>
                    <a:pt x="3988" y="8316"/>
                    <a:pt x="3867" y="8304"/>
                  </a:cubicBezTo>
                  <a:cubicBezTo>
                    <a:pt x="3296" y="8304"/>
                    <a:pt x="2726" y="8114"/>
                    <a:pt x="2282" y="7797"/>
                  </a:cubicBezTo>
                  <a:cubicBezTo>
                    <a:pt x="1902" y="7543"/>
                    <a:pt x="1585" y="7100"/>
                    <a:pt x="1458" y="6593"/>
                  </a:cubicBezTo>
                  <a:cubicBezTo>
                    <a:pt x="1141" y="5578"/>
                    <a:pt x="1205" y="4438"/>
                    <a:pt x="1331" y="3550"/>
                  </a:cubicBezTo>
                  <a:cubicBezTo>
                    <a:pt x="1458" y="2663"/>
                    <a:pt x="1648" y="1902"/>
                    <a:pt x="1775" y="1332"/>
                  </a:cubicBezTo>
                  <a:cubicBezTo>
                    <a:pt x="1902" y="1078"/>
                    <a:pt x="1902" y="825"/>
                    <a:pt x="1965" y="634"/>
                  </a:cubicBezTo>
                  <a:cubicBezTo>
                    <a:pt x="2029" y="444"/>
                    <a:pt x="1965" y="127"/>
                    <a:pt x="1965" y="64"/>
                  </a:cubicBezTo>
                  <a:cubicBezTo>
                    <a:pt x="1902" y="64"/>
                    <a:pt x="1902" y="1"/>
                    <a:pt x="1902" y="1"/>
                  </a:cubicBezTo>
                  <a:close/>
                </a:path>
              </a:pathLst>
            </a:custGeom>
            <a:solidFill>
              <a:srgbClr val="E8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3292;p63">
              <a:extLst>
                <a:ext uri="{FF2B5EF4-FFF2-40B4-BE49-F238E27FC236}">
                  <a16:creationId xmlns:a16="http://schemas.microsoft.com/office/drawing/2014/main" id="{1A33D898-A403-41C3-999F-AC8534FBFC5B}"/>
                </a:ext>
              </a:extLst>
            </p:cNvPr>
            <p:cNvSpPr/>
            <p:nvPr/>
          </p:nvSpPr>
          <p:spPr>
            <a:xfrm>
              <a:off x="2471000" y="1212650"/>
              <a:ext cx="326450" cy="273175"/>
            </a:xfrm>
            <a:custGeom>
              <a:avLst/>
              <a:gdLst/>
              <a:ahLst/>
              <a:cxnLst/>
              <a:rect l="l" t="t" r="r" b="b"/>
              <a:pathLst>
                <a:path w="13058" h="10927" extrusionOk="0">
                  <a:moveTo>
                    <a:pt x="2092" y="1"/>
                  </a:moveTo>
                  <a:cubicBezTo>
                    <a:pt x="2092" y="1"/>
                    <a:pt x="1965" y="381"/>
                    <a:pt x="1711" y="951"/>
                  </a:cubicBezTo>
                  <a:cubicBezTo>
                    <a:pt x="1458" y="1522"/>
                    <a:pt x="1141" y="2409"/>
                    <a:pt x="761" y="3487"/>
                  </a:cubicBezTo>
                  <a:cubicBezTo>
                    <a:pt x="444" y="4501"/>
                    <a:pt x="127" y="5769"/>
                    <a:pt x="63" y="7226"/>
                  </a:cubicBezTo>
                  <a:cubicBezTo>
                    <a:pt x="0" y="7924"/>
                    <a:pt x="63" y="8684"/>
                    <a:pt x="444" y="9445"/>
                  </a:cubicBezTo>
                  <a:cubicBezTo>
                    <a:pt x="634" y="9825"/>
                    <a:pt x="887" y="10206"/>
                    <a:pt x="1268" y="10459"/>
                  </a:cubicBezTo>
                  <a:cubicBezTo>
                    <a:pt x="1458" y="10586"/>
                    <a:pt x="1648" y="10649"/>
                    <a:pt x="1838" y="10713"/>
                  </a:cubicBezTo>
                  <a:lnTo>
                    <a:pt x="2409" y="10903"/>
                  </a:lnTo>
                  <a:cubicBezTo>
                    <a:pt x="2615" y="10919"/>
                    <a:pt x="2817" y="10927"/>
                    <a:pt x="3015" y="10927"/>
                  </a:cubicBezTo>
                  <a:cubicBezTo>
                    <a:pt x="3609" y="10927"/>
                    <a:pt x="4168" y="10855"/>
                    <a:pt x="4691" y="10713"/>
                  </a:cubicBezTo>
                  <a:cubicBezTo>
                    <a:pt x="5388" y="10522"/>
                    <a:pt x="6085" y="10269"/>
                    <a:pt x="6719" y="10015"/>
                  </a:cubicBezTo>
                  <a:cubicBezTo>
                    <a:pt x="7353" y="9762"/>
                    <a:pt x="7923" y="9508"/>
                    <a:pt x="8494" y="9191"/>
                  </a:cubicBezTo>
                  <a:cubicBezTo>
                    <a:pt x="9001" y="8938"/>
                    <a:pt x="9508" y="8684"/>
                    <a:pt x="10015" y="8367"/>
                  </a:cubicBezTo>
                  <a:cubicBezTo>
                    <a:pt x="10966" y="7860"/>
                    <a:pt x="11726" y="7417"/>
                    <a:pt x="12233" y="7036"/>
                  </a:cubicBezTo>
                  <a:cubicBezTo>
                    <a:pt x="12740" y="6719"/>
                    <a:pt x="13057" y="6529"/>
                    <a:pt x="13057" y="6529"/>
                  </a:cubicBezTo>
                  <a:lnTo>
                    <a:pt x="13057" y="6529"/>
                  </a:lnTo>
                  <a:cubicBezTo>
                    <a:pt x="13057" y="6529"/>
                    <a:pt x="12740" y="6656"/>
                    <a:pt x="12233" y="6973"/>
                  </a:cubicBezTo>
                  <a:cubicBezTo>
                    <a:pt x="11663" y="7290"/>
                    <a:pt x="10839" y="7670"/>
                    <a:pt x="9888" y="8177"/>
                  </a:cubicBezTo>
                  <a:cubicBezTo>
                    <a:pt x="9381" y="8431"/>
                    <a:pt x="8874" y="8621"/>
                    <a:pt x="8303" y="8874"/>
                  </a:cubicBezTo>
                  <a:cubicBezTo>
                    <a:pt x="7733" y="9128"/>
                    <a:pt x="7163" y="9382"/>
                    <a:pt x="6529" y="9572"/>
                  </a:cubicBezTo>
                  <a:cubicBezTo>
                    <a:pt x="5895" y="9762"/>
                    <a:pt x="5198" y="9952"/>
                    <a:pt x="4564" y="10079"/>
                  </a:cubicBezTo>
                  <a:cubicBezTo>
                    <a:pt x="4133" y="10157"/>
                    <a:pt x="3702" y="10211"/>
                    <a:pt x="3301" y="10211"/>
                  </a:cubicBezTo>
                  <a:cubicBezTo>
                    <a:pt x="3053" y="10211"/>
                    <a:pt x="2817" y="10191"/>
                    <a:pt x="2599" y="10142"/>
                  </a:cubicBezTo>
                  <a:cubicBezTo>
                    <a:pt x="1965" y="10015"/>
                    <a:pt x="1458" y="9635"/>
                    <a:pt x="1268" y="9065"/>
                  </a:cubicBezTo>
                  <a:cubicBezTo>
                    <a:pt x="1078" y="8558"/>
                    <a:pt x="1078" y="7924"/>
                    <a:pt x="1078" y="7290"/>
                  </a:cubicBezTo>
                  <a:cubicBezTo>
                    <a:pt x="1268" y="6022"/>
                    <a:pt x="1648" y="4881"/>
                    <a:pt x="2028" y="3867"/>
                  </a:cubicBezTo>
                  <a:cubicBezTo>
                    <a:pt x="2409" y="2916"/>
                    <a:pt x="2789" y="2156"/>
                    <a:pt x="3043" y="1585"/>
                  </a:cubicBezTo>
                  <a:cubicBezTo>
                    <a:pt x="3359" y="1015"/>
                    <a:pt x="3486" y="761"/>
                    <a:pt x="3486" y="761"/>
                  </a:cubicBezTo>
                  <a:lnTo>
                    <a:pt x="2092" y="1"/>
                  </a:lnTo>
                  <a:close/>
                </a:path>
              </a:pathLst>
            </a:custGeom>
            <a:solidFill>
              <a:srgbClr val="E8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3293;p63">
              <a:extLst>
                <a:ext uri="{FF2B5EF4-FFF2-40B4-BE49-F238E27FC236}">
                  <a16:creationId xmlns:a16="http://schemas.microsoft.com/office/drawing/2014/main" id="{22D03C61-F6D3-4CB8-B4BE-61E0B516090A}"/>
                </a:ext>
              </a:extLst>
            </p:cNvPr>
            <p:cNvSpPr/>
            <p:nvPr/>
          </p:nvSpPr>
          <p:spPr>
            <a:xfrm>
              <a:off x="3604000" y="1287125"/>
              <a:ext cx="888975" cy="692500"/>
            </a:xfrm>
            <a:custGeom>
              <a:avLst/>
              <a:gdLst/>
              <a:ahLst/>
              <a:cxnLst/>
              <a:rect l="l" t="t" r="r" b="b"/>
              <a:pathLst>
                <a:path w="35559" h="27700" extrusionOk="0">
                  <a:moveTo>
                    <a:pt x="0" y="1"/>
                  </a:moveTo>
                  <a:cubicBezTo>
                    <a:pt x="3" y="9"/>
                    <a:pt x="256" y="705"/>
                    <a:pt x="634" y="1902"/>
                  </a:cubicBezTo>
                  <a:cubicBezTo>
                    <a:pt x="824" y="2536"/>
                    <a:pt x="1141" y="3233"/>
                    <a:pt x="1521" y="4057"/>
                  </a:cubicBezTo>
                  <a:cubicBezTo>
                    <a:pt x="1648" y="4501"/>
                    <a:pt x="1902" y="4945"/>
                    <a:pt x="2092" y="5388"/>
                  </a:cubicBezTo>
                  <a:cubicBezTo>
                    <a:pt x="2282" y="5832"/>
                    <a:pt x="2535" y="6339"/>
                    <a:pt x="2789" y="6783"/>
                  </a:cubicBezTo>
                  <a:cubicBezTo>
                    <a:pt x="3042" y="7290"/>
                    <a:pt x="3359" y="7797"/>
                    <a:pt x="3676" y="8304"/>
                  </a:cubicBezTo>
                  <a:cubicBezTo>
                    <a:pt x="3993" y="8811"/>
                    <a:pt x="4310" y="9318"/>
                    <a:pt x="4627" y="9889"/>
                  </a:cubicBezTo>
                  <a:cubicBezTo>
                    <a:pt x="5007" y="10396"/>
                    <a:pt x="5388" y="10903"/>
                    <a:pt x="5768" y="11473"/>
                  </a:cubicBezTo>
                  <a:cubicBezTo>
                    <a:pt x="6212" y="11980"/>
                    <a:pt x="6655" y="12488"/>
                    <a:pt x="7099" y="13058"/>
                  </a:cubicBezTo>
                  <a:cubicBezTo>
                    <a:pt x="7543" y="13565"/>
                    <a:pt x="7986" y="14072"/>
                    <a:pt x="8494" y="14579"/>
                  </a:cubicBezTo>
                  <a:cubicBezTo>
                    <a:pt x="9001" y="15086"/>
                    <a:pt x="9508" y="15593"/>
                    <a:pt x="10015" y="16100"/>
                  </a:cubicBezTo>
                  <a:cubicBezTo>
                    <a:pt x="11156" y="17115"/>
                    <a:pt x="12233" y="18065"/>
                    <a:pt x="13438" y="18889"/>
                  </a:cubicBezTo>
                  <a:cubicBezTo>
                    <a:pt x="14642" y="19840"/>
                    <a:pt x="15910" y="20601"/>
                    <a:pt x="17177" y="21361"/>
                  </a:cubicBezTo>
                  <a:cubicBezTo>
                    <a:pt x="18445" y="22059"/>
                    <a:pt x="19713" y="22756"/>
                    <a:pt x="20980" y="23326"/>
                  </a:cubicBezTo>
                  <a:cubicBezTo>
                    <a:pt x="22248" y="23960"/>
                    <a:pt x="23516" y="24467"/>
                    <a:pt x="24657" y="24911"/>
                  </a:cubicBezTo>
                  <a:cubicBezTo>
                    <a:pt x="25861" y="25355"/>
                    <a:pt x="27002" y="25735"/>
                    <a:pt x="28079" y="26052"/>
                  </a:cubicBezTo>
                  <a:cubicBezTo>
                    <a:pt x="30234" y="26686"/>
                    <a:pt x="32073" y="27129"/>
                    <a:pt x="33340" y="27320"/>
                  </a:cubicBezTo>
                  <a:cubicBezTo>
                    <a:pt x="34608" y="27573"/>
                    <a:pt x="35369" y="27700"/>
                    <a:pt x="35369" y="27700"/>
                  </a:cubicBezTo>
                  <a:lnTo>
                    <a:pt x="35559" y="26115"/>
                  </a:lnTo>
                  <a:cubicBezTo>
                    <a:pt x="35559" y="26115"/>
                    <a:pt x="34862" y="26052"/>
                    <a:pt x="33594" y="25862"/>
                  </a:cubicBezTo>
                  <a:cubicBezTo>
                    <a:pt x="32326" y="25672"/>
                    <a:pt x="30551" y="25355"/>
                    <a:pt x="28460" y="24784"/>
                  </a:cubicBezTo>
                  <a:cubicBezTo>
                    <a:pt x="27382" y="24531"/>
                    <a:pt x="26241" y="24150"/>
                    <a:pt x="25100" y="23770"/>
                  </a:cubicBezTo>
                  <a:cubicBezTo>
                    <a:pt x="23896" y="23390"/>
                    <a:pt x="22692" y="22946"/>
                    <a:pt x="21424" y="22376"/>
                  </a:cubicBezTo>
                  <a:cubicBezTo>
                    <a:pt x="20156" y="21805"/>
                    <a:pt x="18889" y="21235"/>
                    <a:pt x="17621" y="20537"/>
                  </a:cubicBezTo>
                  <a:cubicBezTo>
                    <a:pt x="16353" y="19840"/>
                    <a:pt x="15086" y="19143"/>
                    <a:pt x="13945" y="18256"/>
                  </a:cubicBezTo>
                  <a:cubicBezTo>
                    <a:pt x="12740" y="17495"/>
                    <a:pt x="11599" y="16544"/>
                    <a:pt x="10458" y="15657"/>
                  </a:cubicBezTo>
                  <a:cubicBezTo>
                    <a:pt x="9951" y="15150"/>
                    <a:pt x="9381" y="14706"/>
                    <a:pt x="8874" y="14199"/>
                  </a:cubicBezTo>
                  <a:cubicBezTo>
                    <a:pt x="8430" y="13692"/>
                    <a:pt x="7923" y="13185"/>
                    <a:pt x="7416" y="12678"/>
                  </a:cubicBezTo>
                  <a:cubicBezTo>
                    <a:pt x="6972" y="12171"/>
                    <a:pt x="6529" y="11727"/>
                    <a:pt x="6148" y="11156"/>
                  </a:cubicBezTo>
                  <a:cubicBezTo>
                    <a:pt x="5705" y="10649"/>
                    <a:pt x="5324" y="10142"/>
                    <a:pt x="4944" y="9635"/>
                  </a:cubicBezTo>
                  <a:cubicBezTo>
                    <a:pt x="4564" y="9128"/>
                    <a:pt x="4247" y="8621"/>
                    <a:pt x="3930" y="8114"/>
                  </a:cubicBezTo>
                  <a:cubicBezTo>
                    <a:pt x="3613" y="7607"/>
                    <a:pt x="3296" y="7163"/>
                    <a:pt x="3042" y="6656"/>
                  </a:cubicBezTo>
                  <a:cubicBezTo>
                    <a:pt x="2726" y="6212"/>
                    <a:pt x="2472" y="5705"/>
                    <a:pt x="2282" y="5262"/>
                  </a:cubicBezTo>
                  <a:cubicBezTo>
                    <a:pt x="2028" y="4818"/>
                    <a:pt x="1775" y="4438"/>
                    <a:pt x="1648" y="3994"/>
                  </a:cubicBezTo>
                  <a:cubicBezTo>
                    <a:pt x="1268" y="3170"/>
                    <a:pt x="951" y="2473"/>
                    <a:pt x="697" y="1902"/>
                  </a:cubicBezTo>
                  <a:cubicBezTo>
                    <a:pt x="256" y="705"/>
                    <a:pt x="3" y="9"/>
                    <a:pt x="0" y="1"/>
                  </a:cubicBezTo>
                  <a:close/>
                </a:path>
              </a:pathLst>
            </a:custGeom>
            <a:solidFill>
              <a:srgbClr val="E8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" name="Forma Livre: Forma 177">
            <a:extLst>
              <a:ext uri="{FF2B5EF4-FFF2-40B4-BE49-F238E27FC236}">
                <a16:creationId xmlns:a16="http://schemas.microsoft.com/office/drawing/2014/main" id="{1DA8FA0A-79E5-45C6-B9D1-69DEAC0A5C94}"/>
              </a:ext>
            </a:extLst>
          </p:cNvPr>
          <p:cNvSpPr/>
          <p:nvPr/>
        </p:nvSpPr>
        <p:spPr>
          <a:xfrm>
            <a:off x="7985138" y="1928162"/>
            <a:ext cx="770608" cy="310398"/>
          </a:xfrm>
          <a:custGeom>
            <a:avLst/>
            <a:gdLst>
              <a:gd name="connsiteX0" fmla="*/ 545993 w 770608"/>
              <a:gd name="connsiteY0" fmla="*/ 43513 h 310398"/>
              <a:gd name="connsiteX1" fmla="*/ 545993 w 770608"/>
              <a:gd name="connsiteY1" fmla="*/ 43513 h 310398"/>
              <a:gd name="connsiteX2" fmla="*/ 502267 w 770608"/>
              <a:gd name="connsiteY2" fmla="*/ 34810 h 310398"/>
              <a:gd name="connsiteX3" fmla="*/ 479118 w 770608"/>
              <a:gd name="connsiteY3" fmla="*/ 31910 h 310398"/>
              <a:gd name="connsiteX4" fmla="*/ 461113 w 770608"/>
              <a:gd name="connsiteY4" fmla="*/ 26108 h 310398"/>
              <a:gd name="connsiteX5" fmla="*/ 448252 w 770608"/>
              <a:gd name="connsiteY5" fmla="*/ 23207 h 310398"/>
              <a:gd name="connsiteX6" fmla="*/ 432820 w 770608"/>
              <a:gd name="connsiteY6" fmla="*/ 17405 h 310398"/>
              <a:gd name="connsiteX7" fmla="*/ 404526 w 770608"/>
              <a:gd name="connsiteY7" fmla="*/ 11603 h 310398"/>
              <a:gd name="connsiteX8" fmla="*/ 394238 w 770608"/>
              <a:gd name="connsiteY8" fmla="*/ 5801 h 310398"/>
              <a:gd name="connsiteX9" fmla="*/ 363372 w 770608"/>
              <a:gd name="connsiteY9" fmla="*/ 0 h 310398"/>
              <a:gd name="connsiteX10" fmla="*/ 306786 w 770608"/>
              <a:gd name="connsiteY10" fmla="*/ 2900 h 310398"/>
              <a:gd name="connsiteX11" fmla="*/ 221906 w 770608"/>
              <a:gd name="connsiteY11" fmla="*/ 34810 h 310398"/>
              <a:gd name="connsiteX12" fmla="*/ 198757 w 770608"/>
              <a:gd name="connsiteY12" fmla="*/ 43513 h 310398"/>
              <a:gd name="connsiteX13" fmla="*/ 178180 w 770608"/>
              <a:gd name="connsiteY13" fmla="*/ 52216 h 310398"/>
              <a:gd name="connsiteX14" fmla="*/ 162747 w 770608"/>
              <a:gd name="connsiteY14" fmla="*/ 58018 h 310398"/>
              <a:gd name="connsiteX15" fmla="*/ 142170 w 770608"/>
              <a:gd name="connsiteY15" fmla="*/ 69621 h 310398"/>
              <a:gd name="connsiteX16" fmla="*/ 108733 w 770608"/>
              <a:gd name="connsiteY16" fmla="*/ 84126 h 310398"/>
              <a:gd name="connsiteX17" fmla="*/ 83011 w 770608"/>
              <a:gd name="connsiteY17" fmla="*/ 98631 h 310398"/>
              <a:gd name="connsiteX18" fmla="*/ 52146 w 770608"/>
              <a:gd name="connsiteY18" fmla="*/ 110234 h 310398"/>
              <a:gd name="connsiteX19" fmla="*/ 39285 w 770608"/>
              <a:gd name="connsiteY19" fmla="*/ 121838 h 310398"/>
              <a:gd name="connsiteX20" fmla="*/ 10992 w 770608"/>
              <a:gd name="connsiteY20" fmla="*/ 142144 h 310398"/>
              <a:gd name="connsiteX21" fmla="*/ 3276 w 770608"/>
              <a:gd name="connsiteY21" fmla="*/ 153748 h 310398"/>
              <a:gd name="connsiteX22" fmla="*/ 10992 w 770608"/>
              <a:gd name="connsiteY22" fmla="*/ 214667 h 310398"/>
              <a:gd name="connsiteX23" fmla="*/ 16136 w 770608"/>
              <a:gd name="connsiteY23" fmla="*/ 234974 h 310398"/>
              <a:gd name="connsiteX24" fmla="*/ 39285 w 770608"/>
              <a:gd name="connsiteY24" fmla="*/ 252379 h 310398"/>
              <a:gd name="connsiteX25" fmla="*/ 62434 w 770608"/>
              <a:gd name="connsiteY25" fmla="*/ 272686 h 310398"/>
              <a:gd name="connsiteX26" fmla="*/ 72723 w 770608"/>
              <a:gd name="connsiteY26" fmla="*/ 281388 h 310398"/>
              <a:gd name="connsiteX27" fmla="*/ 88156 w 770608"/>
              <a:gd name="connsiteY27" fmla="*/ 287190 h 310398"/>
              <a:gd name="connsiteX28" fmla="*/ 121593 w 770608"/>
              <a:gd name="connsiteY28" fmla="*/ 298794 h 310398"/>
              <a:gd name="connsiteX29" fmla="*/ 152459 w 770608"/>
              <a:gd name="connsiteY29" fmla="*/ 310398 h 310398"/>
              <a:gd name="connsiteX30" fmla="*/ 191040 w 770608"/>
              <a:gd name="connsiteY30" fmla="*/ 304596 h 310398"/>
              <a:gd name="connsiteX31" fmla="*/ 209045 w 770608"/>
              <a:gd name="connsiteY31" fmla="*/ 298794 h 310398"/>
              <a:gd name="connsiteX32" fmla="*/ 224478 w 770608"/>
              <a:gd name="connsiteY32" fmla="*/ 295893 h 310398"/>
              <a:gd name="connsiteX33" fmla="*/ 239911 w 770608"/>
              <a:gd name="connsiteY33" fmla="*/ 287190 h 310398"/>
              <a:gd name="connsiteX34" fmla="*/ 252771 w 770608"/>
              <a:gd name="connsiteY34" fmla="*/ 284289 h 310398"/>
              <a:gd name="connsiteX35" fmla="*/ 283637 w 770608"/>
              <a:gd name="connsiteY35" fmla="*/ 275587 h 310398"/>
              <a:gd name="connsiteX36" fmla="*/ 365944 w 770608"/>
              <a:gd name="connsiteY36" fmla="*/ 278487 h 310398"/>
              <a:gd name="connsiteX37" fmla="*/ 396810 w 770608"/>
              <a:gd name="connsiteY37" fmla="*/ 284289 h 310398"/>
              <a:gd name="connsiteX38" fmla="*/ 437964 w 770608"/>
              <a:gd name="connsiteY38" fmla="*/ 287190 h 310398"/>
              <a:gd name="connsiteX39" fmla="*/ 540848 w 770608"/>
              <a:gd name="connsiteY39" fmla="*/ 287190 h 310398"/>
              <a:gd name="connsiteX40" fmla="*/ 548565 w 770608"/>
              <a:gd name="connsiteY40" fmla="*/ 281388 h 310398"/>
              <a:gd name="connsiteX41" fmla="*/ 569142 w 770608"/>
              <a:gd name="connsiteY41" fmla="*/ 269785 h 310398"/>
              <a:gd name="connsiteX42" fmla="*/ 612868 w 770608"/>
              <a:gd name="connsiteY42" fmla="*/ 261082 h 310398"/>
              <a:gd name="connsiteX43" fmla="*/ 628300 w 770608"/>
              <a:gd name="connsiteY43" fmla="*/ 258181 h 310398"/>
              <a:gd name="connsiteX44" fmla="*/ 684887 w 770608"/>
              <a:gd name="connsiteY44" fmla="*/ 252379 h 310398"/>
              <a:gd name="connsiteX45" fmla="*/ 728613 w 770608"/>
              <a:gd name="connsiteY45" fmla="*/ 229172 h 310398"/>
              <a:gd name="connsiteX46" fmla="*/ 756906 w 770608"/>
              <a:gd name="connsiteY46" fmla="*/ 188559 h 310398"/>
              <a:gd name="connsiteX47" fmla="*/ 769767 w 770608"/>
              <a:gd name="connsiteY47" fmla="*/ 165352 h 310398"/>
              <a:gd name="connsiteX48" fmla="*/ 767195 w 770608"/>
              <a:gd name="connsiteY48" fmla="*/ 130541 h 310398"/>
              <a:gd name="connsiteX49" fmla="*/ 759479 w 770608"/>
              <a:gd name="connsiteY49" fmla="*/ 121838 h 310398"/>
              <a:gd name="connsiteX50" fmla="*/ 736329 w 770608"/>
              <a:gd name="connsiteY50" fmla="*/ 107333 h 310398"/>
              <a:gd name="connsiteX51" fmla="*/ 726041 w 770608"/>
              <a:gd name="connsiteY51" fmla="*/ 101532 h 310398"/>
              <a:gd name="connsiteX52" fmla="*/ 713180 w 770608"/>
              <a:gd name="connsiteY52" fmla="*/ 98631 h 310398"/>
              <a:gd name="connsiteX53" fmla="*/ 692603 w 770608"/>
              <a:gd name="connsiteY53" fmla="*/ 87027 h 310398"/>
              <a:gd name="connsiteX54" fmla="*/ 679743 w 770608"/>
              <a:gd name="connsiteY54" fmla="*/ 81225 h 310398"/>
              <a:gd name="connsiteX55" fmla="*/ 666882 w 770608"/>
              <a:gd name="connsiteY55" fmla="*/ 72522 h 310398"/>
              <a:gd name="connsiteX56" fmla="*/ 659166 w 770608"/>
              <a:gd name="connsiteY56" fmla="*/ 69621 h 310398"/>
              <a:gd name="connsiteX57" fmla="*/ 648877 w 770608"/>
              <a:gd name="connsiteY57" fmla="*/ 63820 h 310398"/>
              <a:gd name="connsiteX58" fmla="*/ 633445 w 770608"/>
              <a:gd name="connsiteY58" fmla="*/ 52216 h 310398"/>
              <a:gd name="connsiteX59" fmla="*/ 594863 w 770608"/>
              <a:gd name="connsiteY59" fmla="*/ 46414 h 310398"/>
              <a:gd name="connsiteX60" fmla="*/ 545993 w 770608"/>
              <a:gd name="connsiteY60" fmla="*/ 43513 h 310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770608" h="310398" fill="none" extrusionOk="0">
                <a:moveTo>
                  <a:pt x="545993" y="43513"/>
                </a:moveTo>
                <a:lnTo>
                  <a:pt x="545993" y="43513"/>
                </a:lnTo>
                <a:cubicBezTo>
                  <a:pt x="533969" y="41922"/>
                  <a:pt x="519390" y="39886"/>
                  <a:pt x="502267" y="34810"/>
                </a:cubicBezTo>
                <a:cubicBezTo>
                  <a:pt x="495101" y="32394"/>
                  <a:pt x="487577" y="31474"/>
                  <a:pt x="479118" y="31910"/>
                </a:cubicBezTo>
                <a:cubicBezTo>
                  <a:pt x="472475" y="29919"/>
                  <a:pt x="466893" y="26333"/>
                  <a:pt x="461113" y="26108"/>
                </a:cubicBezTo>
                <a:cubicBezTo>
                  <a:pt x="456829" y="25430"/>
                  <a:pt x="451949" y="25288"/>
                  <a:pt x="448252" y="23207"/>
                </a:cubicBezTo>
                <a:cubicBezTo>
                  <a:pt x="441615" y="22308"/>
                  <a:pt x="437588" y="18856"/>
                  <a:pt x="432820" y="17405"/>
                </a:cubicBezTo>
                <a:cubicBezTo>
                  <a:pt x="427795" y="16170"/>
                  <a:pt x="410130" y="12001"/>
                  <a:pt x="404526" y="11603"/>
                </a:cubicBezTo>
                <a:cubicBezTo>
                  <a:pt x="401398" y="9610"/>
                  <a:pt x="397559" y="6088"/>
                  <a:pt x="394238" y="5801"/>
                </a:cubicBezTo>
                <a:cubicBezTo>
                  <a:pt x="384119" y="2948"/>
                  <a:pt x="363371" y="0"/>
                  <a:pt x="363372" y="0"/>
                </a:cubicBezTo>
                <a:cubicBezTo>
                  <a:pt x="345421" y="6170"/>
                  <a:pt x="322158" y="-61"/>
                  <a:pt x="306786" y="2900"/>
                </a:cubicBezTo>
                <a:cubicBezTo>
                  <a:pt x="283298" y="5575"/>
                  <a:pt x="244012" y="23257"/>
                  <a:pt x="221906" y="34810"/>
                </a:cubicBezTo>
                <a:cubicBezTo>
                  <a:pt x="213898" y="37763"/>
                  <a:pt x="207291" y="41784"/>
                  <a:pt x="198757" y="43513"/>
                </a:cubicBezTo>
                <a:cubicBezTo>
                  <a:pt x="192045" y="45988"/>
                  <a:pt x="185736" y="49343"/>
                  <a:pt x="178180" y="52216"/>
                </a:cubicBezTo>
                <a:cubicBezTo>
                  <a:pt x="173272" y="53692"/>
                  <a:pt x="167706" y="56869"/>
                  <a:pt x="162747" y="58018"/>
                </a:cubicBezTo>
                <a:cubicBezTo>
                  <a:pt x="157639" y="62113"/>
                  <a:pt x="147560" y="66485"/>
                  <a:pt x="142170" y="69621"/>
                </a:cubicBezTo>
                <a:cubicBezTo>
                  <a:pt x="134006" y="77026"/>
                  <a:pt x="121469" y="76766"/>
                  <a:pt x="108733" y="84126"/>
                </a:cubicBezTo>
                <a:cubicBezTo>
                  <a:pt x="99730" y="88490"/>
                  <a:pt x="92767" y="93581"/>
                  <a:pt x="83011" y="98631"/>
                </a:cubicBezTo>
                <a:cubicBezTo>
                  <a:pt x="73881" y="103402"/>
                  <a:pt x="62151" y="103963"/>
                  <a:pt x="52146" y="110234"/>
                </a:cubicBezTo>
                <a:cubicBezTo>
                  <a:pt x="47332" y="113622"/>
                  <a:pt x="43382" y="119439"/>
                  <a:pt x="39285" y="121838"/>
                </a:cubicBezTo>
                <a:cubicBezTo>
                  <a:pt x="30287" y="132498"/>
                  <a:pt x="16925" y="133928"/>
                  <a:pt x="10992" y="142144"/>
                </a:cubicBezTo>
                <a:cubicBezTo>
                  <a:pt x="7827" y="145871"/>
                  <a:pt x="5106" y="150001"/>
                  <a:pt x="3276" y="153748"/>
                </a:cubicBezTo>
                <a:cubicBezTo>
                  <a:pt x="-4641" y="178376"/>
                  <a:pt x="-1116" y="163227"/>
                  <a:pt x="10992" y="214667"/>
                </a:cubicBezTo>
                <a:cubicBezTo>
                  <a:pt x="12809" y="222072"/>
                  <a:pt x="12717" y="230667"/>
                  <a:pt x="16136" y="234974"/>
                </a:cubicBezTo>
                <a:cubicBezTo>
                  <a:pt x="17795" y="238805"/>
                  <a:pt x="36430" y="250399"/>
                  <a:pt x="39285" y="252379"/>
                </a:cubicBezTo>
                <a:cubicBezTo>
                  <a:pt x="46749" y="258693"/>
                  <a:pt x="56047" y="266211"/>
                  <a:pt x="62434" y="272686"/>
                </a:cubicBezTo>
                <a:cubicBezTo>
                  <a:pt x="66427" y="275924"/>
                  <a:pt x="68828" y="278862"/>
                  <a:pt x="72723" y="281388"/>
                </a:cubicBezTo>
                <a:cubicBezTo>
                  <a:pt x="79448" y="283087"/>
                  <a:pt x="82973" y="284202"/>
                  <a:pt x="88156" y="287190"/>
                </a:cubicBezTo>
                <a:cubicBezTo>
                  <a:pt x="130560" y="295169"/>
                  <a:pt x="75488" y="268455"/>
                  <a:pt x="121593" y="298794"/>
                </a:cubicBezTo>
                <a:cubicBezTo>
                  <a:pt x="131981" y="302309"/>
                  <a:pt x="152459" y="310399"/>
                  <a:pt x="152459" y="310398"/>
                </a:cubicBezTo>
                <a:cubicBezTo>
                  <a:pt x="167242" y="308021"/>
                  <a:pt x="176385" y="305107"/>
                  <a:pt x="191040" y="304596"/>
                </a:cubicBezTo>
                <a:cubicBezTo>
                  <a:pt x="198589" y="303128"/>
                  <a:pt x="202422" y="301988"/>
                  <a:pt x="209045" y="298794"/>
                </a:cubicBezTo>
                <a:cubicBezTo>
                  <a:pt x="214071" y="298053"/>
                  <a:pt x="220082" y="297682"/>
                  <a:pt x="224478" y="295893"/>
                </a:cubicBezTo>
                <a:cubicBezTo>
                  <a:pt x="230898" y="293350"/>
                  <a:pt x="233605" y="289039"/>
                  <a:pt x="239911" y="287190"/>
                </a:cubicBezTo>
                <a:cubicBezTo>
                  <a:pt x="244033" y="285706"/>
                  <a:pt x="248350" y="285569"/>
                  <a:pt x="252771" y="284289"/>
                </a:cubicBezTo>
                <a:cubicBezTo>
                  <a:pt x="288108" y="264721"/>
                  <a:pt x="256043" y="275161"/>
                  <a:pt x="283637" y="275587"/>
                </a:cubicBezTo>
                <a:cubicBezTo>
                  <a:pt x="306718" y="280197"/>
                  <a:pt x="341875" y="278072"/>
                  <a:pt x="365944" y="278487"/>
                </a:cubicBezTo>
                <a:cubicBezTo>
                  <a:pt x="375797" y="279353"/>
                  <a:pt x="386611" y="285805"/>
                  <a:pt x="396810" y="284289"/>
                </a:cubicBezTo>
                <a:cubicBezTo>
                  <a:pt x="410900" y="286704"/>
                  <a:pt x="423758" y="286072"/>
                  <a:pt x="437964" y="287190"/>
                </a:cubicBezTo>
                <a:cubicBezTo>
                  <a:pt x="476420" y="294986"/>
                  <a:pt x="470028" y="295122"/>
                  <a:pt x="540848" y="287190"/>
                </a:cubicBezTo>
                <a:cubicBezTo>
                  <a:pt x="543726" y="286889"/>
                  <a:pt x="545835" y="283302"/>
                  <a:pt x="548565" y="281388"/>
                </a:cubicBezTo>
                <a:cubicBezTo>
                  <a:pt x="556613" y="276556"/>
                  <a:pt x="559516" y="272035"/>
                  <a:pt x="569142" y="269785"/>
                </a:cubicBezTo>
                <a:cubicBezTo>
                  <a:pt x="590080" y="265125"/>
                  <a:pt x="576958" y="267755"/>
                  <a:pt x="612868" y="261082"/>
                </a:cubicBezTo>
                <a:cubicBezTo>
                  <a:pt x="618265" y="260109"/>
                  <a:pt x="622754" y="259594"/>
                  <a:pt x="628300" y="258181"/>
                </a:cubicBezTo>
                <a:cubicBezTo>
                  <a:pt x="654580" y="250960"/>
                  <a:pt x="657733" y="260589"/>
                  <a:pt x="684887" y="252379"/>
                </a:cubicBezTo>
                <a:cubicBezTo>
                  <a:pt x="721128" y="240050"/>
                  <a:pt x="707173" y="247608"/>
                  <a:pt x="728613" y="229172"/>
                </a:cubicBezTo>
                <a:cubicBezTo>
                  <a:pt x="739104" y="216495"/>
                  <a:pt x="748776" y="203742"/>
                  <a:pt x="756906" y="188559"/>
                </a:cubicBezTo>
                <a:cubicBezTo>
                  <a:pt x="761926" y="182307"/>
                  <a:pt x="769990" y="174868"/>
                  <a:pt x="769767" y="165352"/>
                </a:cubicBezTo>
                <a:cubicBezTo>
                  <a:pt x="768962" y="152534"/>
                  <a:pt x="769841" y="139896"/>
                  <a:pt x="767195" y="130541"/>
                </a:cubicBezTo>
                <a:cubicBezTo>
                  <a:pt x="766181" y="126540"/>
                  <a:pt x="761965" y="124432"/>
                  <a:pt x="759479" y="121838"/>
                </a:cubicBezTo>
                <a:cubicBezTo>
                  <a:pt x="752662" y="116883"/>
                  <a:pt x="744374" y="113360"/>
                  <a:pt x="736329" y="107333"/>
                </a:cubicBezTo>
                <a:cubicBezTo>
                  <a:pt x="732600" y="106053"/>
                  <a:pt x="729664" y="103294"/>
                  <a:pt x="726041" y="101532"/>
                </a:cubicBezTo>
                <a:cubicBezTo>
                  <a:pt x="722457" y="100019"/>
                  <a:pt x="717602" y="99110"/>
                  <a:pt x="713180" y="98631"/>
                </a:cubicBezTo>
                <a:cubicBezTo>
                  <a:pt x="705719" y="95788"/>
                  <a:pt x="700472" y="89893"/>
                  <a:pt x="692603" y="87027"/>
                </a:cubicBezTo>
                <a:cubicBezTo>
                  <a:pt x="688139" y="85657"/>
                  <a:pt x="684697" y="84023"/>
                  <a:pt x="679743" y="81225"/>
                </a:cubicBezTo>
                <a:cubicBezTo>
                  <a:pt x="674649" y="78353"/>
                  <a:pt x="672206" y="75656"/>
                  <a:pt x="666882" y="72522"/>
                </a:cubicBezTo>
                <a:cubicBezTo>
                  <a:pt x="664994" y="70951"/>
                  <a:pt x="661316" y="70668"/>
                  <a:pt x="659166" y="69621"/>
                </a:cubicBezTo>
                <a:cubicBezTo>
                  <a:pt x="655277" y="69003"/>
                  <a:pt x="651593" y="66464"/>
                  <a:pt x="648877" y="63820"/>
                </a:cubicBezTo>
                <a:cubicBezTo>
                  <a:pt x="642170" y="59575"/>
                  <a:pt x="640357" y="53693"/>
                  <a:pt x="633445" y="52216"/>
                </a:cubicBezTo>
                <a:cubicBezTo>
                  <a:pt x="628162" y="52214"/>
                  <a:pt x="599062" y="45825"/>
                  <a:pt x="594863" y="46414"/>
                </a:cubicBezTo>
                <a:cubicBezTo>
                  <a:pt x="580910" y="44954"/>
                  <a:pt x="552487" y="45072"/>
                  <a:pt x="545993" y="43513"/>
                </a:cubicBezTo>
                <a:close/>
              </a:path>
              <a:path w="770608" h="310398" stroke="0" extrusionOk="0">
                <a:moveTo>
                  <a:pt x="545993" y="43513"/>
                </a:moveTo>
                <a:lnTo>
                  <a:pt x="545993" y="43513"/>
                </a:lnTo>
                <a:cubicBezTo>
                  <a:pt x="531918" y="40509"/>
                  <a:pt x="514775" y="40193"/>
                  <a:pt x="502267" y="34810"/>
                </a:cubicBezTo>
                <a:cubicBezTo>
                  <a:pt x="495252" y="33760"/>
                  <a:pt x="486959" y="34267"/>
                  <a:pt x="479118" y="31910"/>
                </a:cubicBezTo>
                <a:cubicBezTo>
                  <a:pt x="472564" y="30446"/>
                  <a:pt x="467125" y="27951"/>
                  <a:pt x="461113" y="26108"/>
                </a:cubicBezTo>
                <a:cubicBezTo>
                  <a:pt x="456955" y="24165"/>
                  <a:pt x="451272" y="24681"/>
                  <a:pt x="448252" y="23207"/>
                </a:cubicBezTo>
                <a:cubicBezTo>
                  <a:pt x="443245" y="22846"/>
                  <a:pt x="437347" y="17904"/>
                  <a:pt x="432820" y="17405"/>
                </a:cubicBezTo>
                <a:cubicBezTo>
                  <a:pt x="427592" y="16911"/>
                  <a:pt x="410224" y="12550"/>
                  <a:pt x="404526" y="11603"/>
                </a:cubicBezTo>
                <a:cubicBezTo>
                  <a:pt x="400827" y="9699"/>
                  <a:pt x="397890" y="5762"/>
                  <a:pt x="394238" y="5801"/>
                </a:cubicBezTo>
                <a:cubicBezTo>
                  <a:pt x="384119" y="2948"/>
                  <a:pt x="363373" y="0"/>
                  <a:pt x="363372" y="0"/>
                </a:cubicBezTo>
                <a:cubicBezTo>
                  <a:pt x="344754" y="-1307"/>
                  <a:pt x="328479" y="2900"/>
                  <a:pt x="306786" y="2900"/>
                </a:cubicBezTo>
                <a:cubicBezTo>
                  <a:pt x="286658" y="7340"/>
                  <a:pt x="245327" y="28465"/>
                  <a:pt x="221906" y="34810"/>
                </a:cubicBezTo>
                <a:cubicBezTo>
                  <a:pt x="213178" y="38321"/>
                  <a:pt x="204954" y="41017"/>
                  <a:pt x="198757" y="43513"/>
                </a:cubicBezTo>
                <a:cubicBezTo>
                  <a:pt x="191823" y="45837"/>
                  <a:pt x="185663" y="47387"/>
                  <a:pt x="178180" y="52216"/>
                </a:cubicBezTo>
                <a:cubicBezTo>
                  <a:pt x="172409" y="55434"/>
                  <a:pt x="168185" y="54437"/>
                  <a:pt x="162747" y="58018"/>
                </a:cubicBezTo>
                <a:cubicBezTo>
                  <a:pt x="155144" y="61575"/>
                  <a:pt x="149463" y="65856"/>
                  <a:pt x="142170" y="69621"/>
                </a:cubicBezTo>
                <a:cubicBezTo>
                  <a:pt x="130440" y="75576"/>
                  <a:pt x="116682" y="80668"/>
                  <a:pt x="108733" y="84126"/>
                </a:cubicBezTo>
                <a:cubicBezTo>
                  <a:pt x="101981" y="90110"/>
                  <a:pt x="90816" y="96136"/>
                  <a:pt x="83011" y="98631"/>
                </a:cubicBezTo>
                <a:cubicBezTo>
                  <a:pt x="72519" y="103924"/>
                  <a:pt x="60840" y="101240"/>
                  <a:pt x="52146" y="110234"/>
                </a:cubicBezTo>
                <a:cubicBezTo>
                  <a:pt x="47652" y="114548"/>
                  <a:pt x="43616" y="118862"/>
                  <a:pt x="39285" y="121838"/>
                </a:cubicBezTo>
                <a:cubicBezTo>
                  <a:pt x="28541" y="130917"/>
                  <a:pt x="18128" y="134101"/>
                  <a:pt x="10992" y="142144"/>
                </a:cubicBezTo>
                <a:cubicBezTo>
                  <a:pt x="8329" y="144678"/>
                  <a:pt x="5985" y="149870"/>
                  <a:pt x="3276" y="153748"/>
                </a:cubicBezTo>
                <a:cubicBezTo>
                  <a:pt x="-3266" y="180875"/>
                  <a:pt x="161" y="164000"/>
                  <a:pt x="10992" y="214667"/>
                </a:cubicBezTo>
                <a:cubicBezTo>
                  <a:pt x="11290" y="221046"/>
                  <a:pt x="11182" y="229145"/>
                  <a:pt x="16136" y="234974"/>
                </a:cubicBezTo>
                <a:cubicBezTo>
                  <a:pt x="18456" y="239141"/>
                  <a:pt x="36977" y="250322"/>
                  <a:pt x="39285" y="252379"/>
                </a:cubicBezTo>
                <a:cubicBezTo>
                  <a:pt x="49704" y="259908"/>
                  <a:pt x="55055" y="265937"/>
                  <a:pt x="62434" y="272686"/>
                </a:cubicBezTo>
                <a:cubicBezTo>
                  <a:pt x="65414" y="275662"/>
                  <a:pt x="69019" y="278778"/>
                  <a:pt x="72723" y="281388"/>
                </a:cubicBezTo>
                <a:cubicBezTo>
                  <a:pt x="76433" y="283446"/>
                  <a:pt x="83522" y="284320"/>
                  <a:pt x="88156" y="287190"/>
                </a:cubicBezTo>
                <a:cubicBezTo>
                  <a:pt x="143409" y="313350"/>
                  <a:pt x="61246" y="276825"/>
                  <a:pt x="121593" y="298794"/>
                </a:cubicBezTo>
                <a:cubicBezTo>
                  <a:pt x="131981" y="302308"/>
                  <a:pt x="152459" y="310398"/>
                  <a:pt x="152459" y="310398"/>
                </a:cubicBezTo>
                <a:cubicBezTo>
                  <a:pt x="166374" y="310288"/>
                  <a:pt x="178623" y="305670"/>
                  <a:pt x="191040" y="304596"/>
                </a:cubicBezTo>
                <a:cubicBezTo>
                  <a:pt x="197557" y="303220"/>
                  <a:pt x="204473" y="300413"/>
                  <a:pt x="209045" y="298794"/>
                </a:cubicBezTo>
                <a:cubicBezTo>
                  <a:pt x="214702" y="296921"/>
                  <a:pt x="218645" y="297713"/>
                  <a:pt x="224478" y="295893"/>
                </a:cubicBezTo>
                <a:cubicBezTo>
                  <a:pt x="228437" y="292624"/>
                  <a:pt x="235066" y="289965"/>
                  <a:pt x="239911" y="287190"/>
                </a:cubicBezTo>
                <a:cubicBezTo>
                  <a:pt x="243709" y="286435"/>
                  <a:pt x="247706" y="284851"/>
                  <a:pt x="252771" y="284289"/>
                </a:cubicBezTo>
                <a:cubicBezTo>
                  <a:pt x="291624" y="269226"/>
                  <a:pt x="257554" y="277280"/>
                  <a:pt x="283637" y="275587"/>
                </a:cubicBezTo>
                <a:cubicBezTo>
                  <a:pt x="308651" y="280054"/>
                  <a:pt x="336408" y="279420"/>
                  <a:pt x="365944" y="278487"/>
                </a:cubicBezTo>
                <a:cubicBezTo>
                  <a:pt x="375633" y="276734"/>
                  <a:pt x="387093" y="284825"/>
                  <a:pt x="396810" y="284289"/>
                </a:cubicBezTo>
                <a:cubicBezTo>
                  <a:pt x="410370" y="285490"/>
                  <a:pt x="426210" y="283494"/>
                  <a:pt x="437964" y="287190"/>
                </a:cubicBezTo>
                <a:cubicBezTo>
                  <a:pt x="481089" y="295421"/>
                  <a:pt x="470122" y="292700"/>
                  <a:pt x="540848" y="287190"/>
                </a:cubicBezTo>
                <a:cubicBezTo>
                  <a:pt x="543787" y="287568"/>
                  <a:pt x="546090" y="282298"/>
                  <a:pt x="548565" y="281388"/>
                </a:cubicBezTo>
                <a:cubicBezTo>
                  <a:pt x="554024" y="277476"/>
                  <a:pt x="559660" y="272506"/>
                  <a:pt x="569142" y="269785"/>
                </a:cubicBezTo>
                <a:cubicBezTo>
                  <a:pt x="589821" y="268221"/>
                  <a:pt x="579352" y="269622"/>
                  <a:pt x="612868" y="261082"/>
                </a:cubicBezTo>
                <a:cubicBezTo>
                  <a:pt x="618021" y="260329"/>
                  <a:pt x="623458" y="257691"/>
                  <a:pt x="628300" y="258181"/>
                </a:cubicBezTo>
                <a:cubicBezTo>
                  <a:pt x="650047" y="255612"/>
                  <a:pt x="659924" y="258756"/>
                  <a:pt x="684887" y="252379"/>
                </a:cubicBezTo>
                <a:cubicBezTo>
                  <a:pt x="719043" y="237946"/>
                  <a:pt x="699418" y="247990"/>
                  <a:pt x="728613" y="229172"/>
                </a:cubicBezTo>
                <a:cubicBezTo>
                  <a:pt x="742403" y="215451"/>
                  <a:pt x="749487" y="206213"/>
                  <a:pt x="756906" y="188559"/>
                </a:cubicBezTo>
                <a:cubicBezTo>
                  <a:pt x="763599" y="181352"/>
                  <a:pt x="766687" y="174621"/>
                  <a:pt x="769767" y="165352"/>
                </a:cubicBezTo>
                <a:cubicBezTo>
                  <a:pt x="772046" y="155179"/>
                  <a:pt x="769091" y="143382"/>
                  <a:pt x="767195" y="130541"/>
                </a:cubicBezTo>
                <a:cubicBezTo>
                  <a:pt x="766252" y="127099"/>
                  <a:pt x="762831" y="123709"/>
                  <a:pt x="759479" y="121838"/>
                </a:cubicBezTo>
                <a:cubicBezTo>
                  <a:pt x="751465" y="116156"/>
                  <a:pt x="744898" y="110346"/>
                  <a:pt x="736329" y="107333"/>
                </a:cubicBezTo>
                <a:cubicBezTo>
                  <a:pt x="732058" y="105060"/>
                  <a:pt x="728669" y="102340"/>
                  <a:pt x="726041" y="101532"/>
                </a:cubicBezTo>
                <a:cubicBezTo>
                  <a:pt x="721756" y="100561"/>
                  <a:pt x="717726" y="99482"/>
                  <a:pt x="713180" y="98631"/>
                </a:cubicBezTo>
                <a:cubicBezTo>
                  <a:pt x="705909" y="93980"/>
                  <a:pt x="700897" y="89870"/>
                  <a:pt x="692603" y="87027"/>
                </a:cubicBezTo>
                <a:cubicBezTo>
                  <a:pt x="688904" y="84414"/>
                  <a:pt x="684030" y="83239"/>
                  <a:pt x="679743" y="81225"/>
                </a:cubicBezTo>
                <a:cubicBezTo>
                  <a:pt x="675622" y="80165"/>
                  <a:pt x="672335" y="74650"/>
                  <a:pt x="666882" y="72522"/>
                </a:cubicBezTo>
                <a:cubicBezTo>
                  <a:pt x="664455" y="71753"/>
                  <a:pt x="661844" y="70824"/>
                  <a:pt x="659166" y="69621"/>
                </a:cubicBezTo>
                <a:cubicBezTo>
                  <a:pt x="654529" y="67912"/>
                  <a:pt x="651654" y="65018"/>
                  <a:pt x="648877" y="63820"/>
                </a:cubicBezTo>
                <a:cubicBezTo>
                  <a:pt x="642571" y="59280"/>
                  <a:pt x="639414" y="53242"/>
                  <a:pt x="633445" y="52216"/>
                </a:cubicBezTo>
                <a:cubicBezTo>
                  <a:pt x="627665" y="52192"/>
                  <a:pt x="600597" y="46689"/>
                  <a:pt x="594863" y="46414"/>
                </a:cubicBezTo>
                <a:cubicBezTo>
                  <a:pt x="579798" y="46671"/>
                  <a:pt x="553421" y="43843"/>
                  <a:pt x="545993" y="43513"/>
                </a:cubicBezTo>
                <a:close/>
              </a:path>
            </a:pathLst>
          </a:custGeom>
          <a:solidFill>
            <a:srgbClr val="701010"/>
          </a:solidFill>
          <a:ln w="12700">
            <a:solidFill>
              <a:srgbClr val="262526"/>
            </a:solidFill>
            <a:extLst>
              <a:ext uri="{C807C97D-BFC1-408E-A445-0C87EB9F89A2}">
                <ask:lineSketchStyleProps xmlns:ask="http://schemas.microsoft.com/office/drawing/2018/sketchyshapes" sd="758196657">
                  <a:custGeom>
                    <a:avLst/>
                    <a:gdLst>
                      <a:gd name="connsiteX0" fmla="*/ 808763 w 1141478"/>
                      <a:gd name="connsiteY0" fmla="*/ 57150 h 407670"/>
                      <a:gd name="connsiteX1" fmla="*/ 808763 w 1141478"/>
                      <a:gd name="connsiteY1" fmla="*/ 57150 h 407670"/>
                      <a:gd name="connsiteX2" fmla="*/ 743993 w 1141478"/>
                      <a:gd name="connsiteY2" fmla="*/ 45720 h 407670"/>
                      <a:gd name="connsiteX3" fmla="*/ 709703 w 1141478"/>
                      <a:gd name="connsiteY3" fmla="*/ 41910 h 407670"/>
                      <a:gd name="connsiteX4" fmla="*/ 683033 w 1141478"/>
                      <a:gd name="connsiteY4" fmla="*/ 34290 h 407670"/>
                      <a:gd name="connsiteX5" fmla="*/ 663983 w 1141478"/>
                      <a:gd name="connsiteY5" fmla="*/ 30480 h 407670"/>
                      <a:gd name="connsiteX6" fmla="*/ 641123 w 1141478"/>
                      <a:gd name="connsiteY6" fmla="*/ 22860 h 407670"/>
                      <a:gd name="connsiteX7" fmla="*/ 599213 w 1141478"/>
                      <a:gd name="connsiteY7" fmla="*/ 15240 h 407670"/>
                      <a:gd name="connsiteX8" fmla="*/ 583973 w 1141478"/>
                      <a:gd name="connsiteY8" fmla="*/ 7620 h 407670"/>
                      <a:gd name="connsiteX9" fmla="*/ 538253 w 1141478"/>
                      <a:gd name="connsiteY9" fmla="*/ 0 h 407670"/>
                      <a:gd name="connsiteX10" fmla="*/ 454433 w 1141478"/>
                      <a:gd name="connsiteY10" fmla="*/ 3810 h 407670"/>
                      <a:gd name="connsiteX11" fmla="*/ 328703 w 1141478"/>
                      <a:gd name="connsiteY11" fmla="*/ 45720 h 407670"/>
                      <a:gd name="connsiteX12" fmla="*/ 294413 w 1141478"/>
                      <a:gd name="connsiteY12" fmla="*/ 57150 h 407670"/>
                      <a:gd name="connsiteX13" fmla="*/ 263933 w 1141478"/>
                      <a:gd name="connsiteY13" fmla="*/ 68580 h 407670"/>
                      <a:gd name="connsiteX14" fmla="*/ 241073 w 1141478"/>
                      <a:gd name="connsiteY14" fmla="*/ 76200 h 407670"/>
                      <a:gd name="connsiteX15" fmla="*/ 210593 w 1141478"/>
                      <a:gd name="connsiteY15" fmla="*/ 91440 h 407670"/>
                      <a:gd name="connsiteX16" fmla="*/ 161063 w 1141478"/>
                      <a:gd name="connsiteY16" fmla="*/ 110490 h 407670"/>
                      <a:gd name="connsiteX17" fmla="*/ 122963 w 1141478"/>
                      <a:gd name="connsiteY17" fmla="*/ 129540 h 407670"/>
                      <a:gd name="connsiteX18" fmla="*/ 77243 w 1141478"/>
                      <a:gd name="connsiteY18" fmla="*/ 144780 h 407670"/>
                      <a:gd name="connsiteX19" fmla="*/ 58193 w 1141478"/>
                      <a:gd name="connsiteY19" fmla="*/ 160020 h 407670"/>
                      <a:gd name="connsiteX20" fmla="*/ 16283 w 1141478"/>
                      <a:gd name="connsiteY20" fmla="*/ 186690 h 407670"/>
                      <a:gd name="connsiteX21" fmla="*/ 4853 w 1141478"/>
                      <a:gd name="connsiteY21" fmla="*/ 201930 h 407670"/>
                      <a:gd name="connsiteX22" fmla="*/ 16283 w 1141478"/>
                      <a:gd name="connsiteY22" fmla="*/ 281940 h 407670"/>
                      <a:gd name="connsiteX23" fmla="*/ 23903 w 1141478"/>
                      <a:gd name="connsiteY23" fmla="*/ 308610 h 407670"/>
                      <a:gd name="connsiteX24" fmla="*/ 58193 w 1141478"/>
                      <a:gd name="connsiteY24" fmla="*/ 331470 h 407670"/>
                      <a:gd name="connsiteX25" fmla="*/ 92483 w 1141478"/>
                      <a:gd name="connsiteY25" fmla="*/ 358140 h 407670"/>
                      <a:gd name="connsiteX26" fmla="*/ 107723 w 1141478"/>
                      <a:gd name="connsiteY26" fmla="*/ 369570 h 407670"/>
                      <a:gd name="connsiteX27" fmla="*/ 130583 w 1141478"/>
                      <a:gd name="connsiteY27" fmla="*/ 377190 h 407670"/>
                      <a:gd name="connsiteX28" fmla="*/ 180113 w 1141478"/>
                      <a:gd name="connsiteY28" fmla="*/ 392430 h 407670"/>
                      <a:gd name="connsiteX29" fmla="*/ 225833 w 1141478"/>
                      <a:gd name="connsiteY29" fmla="*/ 407670 h 407670"/>
                      <a:gd name="connsiteX30" fmla="*/ 282983 w 1141478"/>
                      <a:gd name="connsiteY30" fmla="*/ 400050 h 407670"/>
                      <a:gd name="connsiteX31" fmla="*/ 309653 w 1141478"/>
                      <a:gd name="connsiteY31" fmla="*/ 392430 h 407670"/>
                      <a:gd name="connsiteX32" fmla="*/ 332513 w 1141478"/>
                      <a:gd name="connsiteY32" fmla="*/ 388620 h 407670"/>
                      <a:gd name="connsiteX33" fmla="*/ 355373 w 1141478"/>
                      <a:gd name="connsiteY33" fmla="*/ 377190 h 407670"/>
                      <a:gd name="connsiteX34" fmla="*/ 374423 w 1141478"/>
                      <a:gd name="connsiteY34" fmla="*/ 373380 h 407670"/>
                      <a:gd name="connsiteX35" fmla="*/ 420143 w 1141478"/>
                      <a:gd name="connsiteY35" fmla="*/ 361950 h 407670"/>
                      <a:gd name="connsiteX36" fmla="*/ 542063 w 1141478"/>
                      <a:gd name="connsiteY36" fmla="*/ 365760 h 407670"/>
                      <a:gd name="connsiteX37" fmla="*/ 587783 w 1141478"/>
                      <a:gd name="connsiteY37" fmla="*/ 373380 h 407670"/>
                      <a:gd name="connsiteX38" fmla="*/ 648743 w 1141478"/>
                      <a:gd name="connsiteY38" fmla="*/ 377190 h 407670"/>
                      <a:gd name="connsiteX39" fmla="*/ 801143 w 1141478"/>
                      <a:gd name="connsiteY39" fmla="*/ 377190 h 407670"/>
                      <a:gd name="connsiteX40" fmla="*/ 812573 w 1141478"/>
                      <a:gd name="connsiteY40" fmla="*/ 369570 h 407670"/>
                      <a:gd name="connsiteX41" fmla="*/ 843053 w 1141478"/>
                      <a:gd name="connsiteY41" fmla="*/ 354330 h 407670"/>
                      <a:gd name="connsiteX42" fmla="*/ 907823 w 1141478"/>
                      <a:gd name="connsiteY42" fmla="*/ 342900 h 407670"/>
                      <a:gd name="connsiteX43" fmla="*/ 930683 w 1141478"/>
                      <a:gd name="connsiteY43" fmla="*/ 339090 h 407670"/>
                      <a:gd name="connsiteX44" fmla="*/ 1014503 w 1141478"/>
                      <a:gd name="connsiteY44" fmla="*/ 331470 h 407670"/>
                      <a:gd name="connsiteX45" fmla="*/ 1079273 w 1141478"/>
                      <a:gd name="connsiteY45" fmla="*/ 300990 h 407670"/>
                      <a:gd name="connsiteX46" fmla="*/ 1121183 w 1141478"/>
                      <a:gd name="connsiteY46" fmla="*/ 247650 h 407670"/>
                      <a:gd name="connsiteX47" fmla="*/ 1140233 w 1141478"/>
                      <a:gd name="connsiteY47" fmla="*/ 217170 h 407670"/>
                      <a:gd name="connsiteX48" fmla="*/ 1136423 w 1141478"/>
                      <a:gd name="connsiteY48" fmla="*/ 171450 h 407670"/>
                      <a:gd name="connsiteX49" fmla="*/ 1124993 w 1141478"/>
                      <a:gd name="connsiteY49" fmla="*/ 160020 h 407670"/>
                      <a:gd name="connsiteX50" fmla="*/ 1090703 w 1141478"/>
                      <a:gd name="connsiteY50" fmla="*/ 140970 h 407670"/>
                      <a:gd name="connsiteX51" fmla="*/ 1075463 w 1141478"/>
                      <a:gd name="connsiteY51" fmla="*/ 133350 h 407670"/>
                      <a:gd name="connsiteX52" fmla="*/ 1056413 w 1141478"/>
                      <a:gd name="connsiteY52" fmla="*/ 129540 h 407670"/>
                      <a:gd name="connsiteX53" fmla="*/ 1025933 w 1141478"/>
                      <a:gd name="connsiteY53" fmla="*/ 114300 h 407670"/>
                      <a:gd name="connsiteX54" fmla="*/ 1006883 w 1141478"/>
                      <a:gd name="connsiteY54" fmla="*/ 106680 h 407670"/>
                      <a:gd name="connsiteX55" fmla="*/ 987833 w 1141478"/>
                      <a:gd name="connsiteY55" fmla="*/ 95250 h 407670"/>
                      <a:gd name="connsiteX56" fmla="*/ 976403 w 1141478"/>
                      <a:gd name="connsiteY56" fmla="*/ 91440 h 407670"/>
                      <a:gd name="connsiteX57" fmla="*/ 961163 w 1141478"/>
                      <a:gd name="connsiteY57" fmla="*/ 83820 h 407670"/>
                      <a:gd name="connsiteX58" fmla="*/ 938303 w 1141478"/>
                      <a:gd name="connsiteY58" fmla="*/ 68580 h 407670"/>
                      <a:gd name="connsiteX59" fmla="*/ 881153 w 1141478"/>
                      <a:gd name="connsiteY59" fmla="*/ 60960 h 407670"/>
                      <a:gd name="connsiteX60" fmla="*/ 808763 w 1141478"/>
                      <a:gd name="connsiteY60" fmla="*/ 57150 h 4076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</a:cxnLst>
                    <a:rect l="l" t="t" r="r" b="b"/>
                    <a:pathLst>
                      <a:path w="1141478" h="407670">
                        <a:moveTo>
                          <a:pt x="808763" y="57150"/>
                        </a:moveTo>
                        <a:lnTo>
                          <a:pt x="808763" y="57150"/>
                        </a:lnTo>
                        <a:cubicBezTo>
                          <a:pt x="787173" y="53340"/>
                          <a:pt x="765662" y="49054"/>
                          <a:pt x="743993" y="45720"/>
                        </a:cubicBezTo>
                        <a:cubicBezTo>
                          <a:pt x="732626" y="43971"/>
                          <a:pt x="721006" y="44029"/>
                          <a:pt x="709703" y="41910"/>
                        </a:cubicBezTo>
                        <a:cubicBezTo>
                          <a:pt x="700616" y="40206"/>
                          <a:pt x="692003" y="36532"/>
                          <a:pt x="683033" y="34290"/>
                        </a:cubicBezTo>
                        <a:cubicBezTo>
                          <a:pt x="676751" y="32719"/>
                          <a:pt x="670231" y="32184"/>
                          <a:pt x="663983" y="30480"/>
                        </a:cubicBezTo>
                        <a:cubicBezTo>
                          <a:pt x="656234" y="28367"/>
                          <a:pt x="648872" y="24973"/>
                          <a:pt x="641123" y="22860"/>
                        </a:cubicBezTo>
                        <a:cubicBezTo>
                          <a:pt x="632755" y="20578"/>
                          <a:pt x="606681" y="16485"/>
                          <a:pt x="599213" y="15240"/>
                        </a:cubicBezTo>
                        <a:cubicBezTo>
                          <a:pt x="594133" y="12700"/>
                          <a:pt x="589483" y="8998"/>
                          <a:pt x="583973" y="7620"/>
                        </a:cubicBezTo>
                        <a:cubicBezTo>
                          <a:pt x="568984" y="3873"/>
                          <a:pt x="538253" y="0"/>
                          <a:pt x="538253" y="0"/>
                        </a:cubicBezTo>
                        <a:cubicBezTo>
                          <a:pt x="510313" y="1270"/>
                          <a:pt x="482077" y="-443"/>
                          <a:pt x="454433" y="3810"/>
                        </a:cubicBezTo>
                        <a:cubicBezTo>
                          <a:pt x="420891" y="8970"/>
                          <a:pt x="360543" y="34258"/>
                          <a:pt x="328703" y="45720"/>
                        </a:cubicBezTo>
                        <a:cubicBezTo>
                          <a:pt x="317367" y="49801"/>
                          <a:pt x="305774" y="53140"/>
                          <a:pt x="294413" y="57150"/>
                        </a:cubicBezTo>
                        <a:cubicBezTo>
                          <a:pt x="284181" y="60761"/>
                          <a:pt x="274152" y="64930"/>
                          <a:pt x="263933" y="68580"/>
                        </a:cubicBezTo>
                        <a:cubicBezTo>
                          <a:pt x="256369" y="71282"/>
                          <a:pt x="248456" y="73036"/>
                          <a:pt x="241073" y="76200"/>
                        </a:cubicBezTo>
                        <a:cubicBezTo>
                          <a:pt x="230632" y="80675"/>
                          <a:pt x="221034" y="86965"/>
                          <a:pt x="210593" y="91440"/>
                        </a:cubicBezTo>
                        <a:cubicBezTo>
                          <a:pt x="194334" y="98408"/>
                          <a:pt x="177285" y="103437"/>
                          <a:pt x="161063" y="110490"/>
                        </a:cubicBezTo>
                        <a:cubicBezTo>
                          <a:pt x="148041" y="116152"/>
                          <a:pt x="136093" y="124134"/>
                          <a:pt x="122963" y="129540"/>
                        </a:cubicBezTo>
                        <a:cubicBezTo>
                          <a:pt x="107147" y="136052"/>
                          <a:pt x="91984" y="135935"/>
                          <a:pt x="77243" y="144780"/>
                        </a:cubicBezTo>
                        <a:cubicBezTo>
                          <a:pt x="70270" y="148964"/>
                          <a:pt x="64855" y="155357"/>
                          <a:pt x="58193" y="160020"/>
                        </a:cubicBezTo>
                        <a:cubicBezTo>
                          <a:pt x="44656" y="169496"/>
                          <a:pt x="28775" y="175586"/>
                          <a:pt x="16283" y="186690"/>
                        </a:cubicBezTo>
                        <a:cubicBezTo>
                          <a:pt x="11537" y="190909"/>
                          <a:pt x="8663" y="196850"/>
                          <a:pt x="4853" y="201930"/>
                        </a:cubicBezTo>
                        <a:cubicBezTo>
                          <a:pt x="-4215" y="238202"/>
                          <a:pt x="-670" y="214128"/>
                          <a:pt x="16283" y="281940"/>
                        </a:cubicBezTo>
                        <a:cubicBezTo>
                          <a:pt x="18525" y="290910"/>
                          <a:pt x="19146" y="300682"/>
                          <a:pt x="23903" y="308610"/>
                        </a:cubicBezTo>
                        <a:cubicBezTo>
                          <a:pt x="27217" y="314134"/>
                          <a:pt x="54514" y="328842"/>
                          <a:pt x="58193" y="331470"/>
                        </a:cubicBezTo>
                        <a:cubicBezTo>
                          <a:pt x="69976" y="339886"/>
                          <a:pt x="81006" y="349311"/>
                          <a:pt x="92483" y="358140"/>
                        </a:cubicBezTo>
                        <a:cubicBezTo>
                          <a:pt x="97516" y="362012"/>
                          <a:pt x="101699" y="367562"/>
                          <a:pt x="107723" y="369570"/>
                        </a:cubicBezTo>
                        <a:cubicBezTo>
                          <a:pt x="115343" y="372110"/>
                          <a:pt x="123034" y="374445"/>
                          <a:pt x="130583" y="377190"/>
                        </a:cubicBezTo>
                        <a:cubicBezTo>
                          <a:pt x="194843" y="400557"/>
                          <a:pt x="88659" y="364994"/>
                          <a:pt x="180113" y="392430"/>
                        </a:cubicBezTo>
                        <a:cubicBezTo>
                          <a:pt x="195500" y="397046"/>
                          <a:pt x="225833" y="407670"/>
                          <a:pt x="225833" y="407670"/>
                        </a:cubicBezTo>
                        <a:cubicBezTo>
                          <a:pt x="244883" y="405130"/>
                          <a:pt x="264074" y="403488"/>
                          <a:pt x="282983" y="400050"/>
                        </a:cubicBezTo>
                        <a:cubicBezTo>
                          <a:pt x="292080" y="398396"/>
                          <a:pt x="300644" y="394509"/>
                          <a:pt x="309653" y="392430"/>
                        </a:cubicBezTo>
                        <a:cubicBezTo>
                          <a:pt x="317180" y="390693"/>
                          <a:pt x="324893" y="389890"/>
                          <a:pt x="332513" y="388620"/>
                        </a:cubicBezTo>
                        <a:cubicBezTo>
                          <a:pt x="340133" y="384810"/>
                          <a:pt x="347367" y="380101"/>
                          <a:pt x="355373" y="377190"/>
                        </a:cubicBezTo>
                        <a:cubicBezTo>
                          <a:pt x="361459" y="374977"/>
                          <a:pt x="368141" y="374951"/>
                          <a:pt x="374423" y="373380"/>
                        </a:cubicBezTo>
                        <a:cubicBezTo>
                          <a:pt x="430817" y="359281"/>
                          <a:pt x="375569" y="370865"/>
                          <a:pt x="420143" y="361950"/>
                        </a:cubicBezTo>
                        <a:cubicBezTo>
                          <a:pt x="460783" y="363220"/>
                          <a:pt x="501497" y="362994"/>
                          <a:pt x="542063" y="365760"/>
                        </a:cubicBezTo>
                        <a:cubicBezTo>
                          <a:pt x="557477" y="366811"/>
                          <a:pt x="572421" y="371734"/>
                          <a:pt x="587783" y="373380"/>
                        </a:cubicBezTo>
                        <a:cubicBezTo>
                          <a:pt x="608027" y="375549"/>
                          <a:pt x="628423" y="375920"/>
                          <a:pt x="648743" y="377190"/>
                        </a:cubicBezTo>
                        <a:cubicBezTo>
                          <a:pt x="709095" y="387249"/>
                          <a:pt x="692508" y="385998"/>
                          <a:pt x="801143" y="377190"/>
                        </a:cubicBezTo>
                        <a:cubicBezTo>
                          <a:pt x="805707" y="376820"/>
                          <a:pt x="808553" y="371763"/>
                          <a:pt x="812573" y="369570"/>
                        </a:cubicBezTo>
                        <a:cubicBezTo>
                          <a:pt x="822545" y="364131"/>
                          <a:pt x="831914" y="356558"/>
                          <a:pt x="843053" y="354330"/>
                        </a:cubicBezTo>
                        <a:cubicBezTo>
                          <a:pt x="877253" y="347490"/>
                          <a:pt x="855715" y="351585"/>
                          <a:pt x="907823" y="342900"/>
                        </a:cubicBezTo>
                        <a:cubicBezTo>
                          <a:pt x="915443" y="341630"/>
                          <a:pt x="922990" y="339789"/>
                          <a:pt x="930683" y="339090"/>
                        </a:cubicBezTo>
                        <a:lnTo>
                          <a:pt x="1014503" y="331470"/>
                        </a:lnTo>
                        <a:cubicBezTo>
                          <a:pt x="1062110" y="312427"/>
                          <a:pt x="1040727" y="323016"/>
                          <a:pt x="1079273" y="300990"/>
                        </a:cubicBezTo>
                        <a:cubicBezTo>
                          <a:pt x="1093243" y="283210"/>
                          <a:pt x="1107883" y="265937"/>
                          <a:pt x="1121183" y="247650"/>
                        </a:cubicBezTo>
                        <a:cubicBezTo>
                          <a:pt x="1128230" y="237960"/>
                          <a:pt x="1137883" y="228918"/>
                          <a:pt x="1140233" y="217170"/>
                        </a:cubicBezTo>
                        <a:cubicBezTo>
                          <a:pt x="1143232" y="202174"/>
                          <a:pt x="1140363" y="186226"/>
                          <a:pt x="1136423" y="171450"/>
                        </a:cubicBezTo>
                        <a:cubicBezTo>
                          <a:pt x="1135035" y="166244"/>
                          <a:pt x="1129476" y="163009"/>
                          <a:pt x="1124993" y="160020"/>
                        </a:cubicBezTo>
                        <a:cubicBezTo>
                          <a:pt x="1114114" y="152767"/>
                          <a:pt x="1102216" y="147169"/>
                          <a:pt x="1090703" y="140970"/>
                        </a:cubicBezTo>
                        <a:cubicBezTo>
                          <a:pt x="1085702" y="138277"/>
                          <a:pt x="1080851" y="135146"/>
                          <a:pt x="1075463" y="133350"/>
                        </a:cubicBezTo>
                        <a:cubicBezTo>
                          <a:pt x="1069320" y="131302"/>
                          <a:pt x="1062763" y="130810"/>
                          <a:pt x="1056413" y="129540"/>
                        </a:cubicBezTo>
                        <a:cubicBezTo>
                          <a:pt x="1046253" y="124460"/>
                          <a:pt x="1036480" y="118519"/>
                          <a:pt x="1025933" y="114300"/>
                        </a:cubicBezTo>
                        <a:cubicBezTo>
                          <a:pt x="1019583" y="111760"/>
                          <a:pt x="1013000" y="109739"/>
                          <a:pt x="1006883" y="106680"/>
                        </a:cubicBezTo>
                        <a:cubicBezTo>
                          <a:pt x="1000259" y="103368"/>
                          <a:pt x="994457" y="98562"/>
                          <a:pt x="987833" y="95250"/>
                        </a:cubicBezTo>
                        <a:cubicBezTo>
                          <a:pt x="984241" y="93454"/>
                          <a:pt x="980094" y="93022"/>
                          <a:pt x="976403" y="91440"/>
                        </a:cubicBezTo>
                        <a:cubicBezTo>
                          <a:pt x="971183" y="89203"/>
                          <a:pt x="966033" y="86742"/>
                          <a:pt x="961163" y="83820"/>
                        </a:cubicBezTo>
                        <a:cubicBezTo>
                          <a:pt x="953310" y="79108"/>
                          <a:pt x="947369" y="69875"/>
                          <a:pt x="938303" y="68580"/>
                        </a:cubicBezTo>
                        <a:cubicBezTo>
                          <a:pt x="930047" y="67401"/>
                          <a:pt x="887992" y="61234"/>
                          <a:pt x="881153" y="60960"/>
                        </a:cubicBezTo>
                        <a:cubicBezTo>
                          <a:pt x="859580" y="60097"/>
                          <a:pt x="820828" y="57785"/>
                          <a:pt x="808763" y="57150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rank 1</a:t>
            </a:r>
          </a:p>
        </p:txBody>
      </p:sp>
      <p:sp>
        <p:nvSpPr>
          <p:cNvPr id="179" name="Forma Livre: Forma 178">
            <a:extLst>
              <a:ext uri="{FF2B5EF4-FFF2-40B4-BE49-F238E27FC236}">
                <a16:creationId xmlns:a16="http://schemas.microsoft.com/office/drawing/2014/main" id="{E43E9576-E9EB-4542-A498-0A4AB4E9C52D}"/>
              </a:ext>
            </a:extLst>
          </p:cNvPr>
          <p:cNvSpPr/>
          <p:nvPr/>
        </p:nvSpPr>
        <p:spPr>
          <a:xfrm>
            <a:off x="8005059" y="2154692"/>
            <a:ext cx="770608" cy="310398"/>
          </a:xfrm>
          <a:custGeom>
            <a:avLst/>
            <a:gdLst>
              <a:gd name="connsiteX0" fmla="*/ 545993 w 770608"/>
              <a:gd name="connsiteY0" fmla="*/ 43513 h 310398"/>
              <a:gd name="connsiteX1" fmla="*/ 545993 w 770608"/>
              <a:gd name="connsiteY1" fmla="*/ 43513 h 310398"/>
              <a:gd name="connsiteX2" fmla="*/ 502267 w 770608"/>
              <a:gd name="connsiteY2" fmla="*/ 34810 h 310398"/>
              <a:gd name="connsiteX3" fmla="*/ 479118 w 770608"/>
              <a:gd name="connsiteY3" fmla="*/ 31910 h 310398"/>
              <a:gd name="connsiteX4" fmla="*/ 461113 w 770608"/>
              <a:gd name="connsiteY4" fmla="*/ 26108 h 310398"/>
              <a:gd name="connsiteX5" fmla="*/ 448252 w 770608"/>
              <a:gd name="connsiteY5" fmla="*/ 23207 h 310398"/>
              <a:gd name="connsiteX6" fmla="*/ 432820 w 770608"/>
              <a:gd name="connsiteY6" fmla="*/ 17405 h 310398"/>
              <a:gd name="connsiteX7" fmla="*/ 404526 w 770608"/>
              <a:gd name="connsiteY7" fmla="*/ 11603 h 310398"/>
              <a:gd name="connsiteX8" fmla="*/ 394238 w 770608"/>
              <a:gd name="connsiteY8" fmla="*/ 5801 h 310398"/>
              <a:gd name="connsiteX9" fmla="*/ 363372 w 770608"/>
              <a:gd name="connsiteY9" fmla="*/ 0 h 310398"/>
              <a:gd name="connsiteX10" fmla="*/ 306786 w 770608"/>
              <a:gd name="connsiteY10" fmla="*/ 2900 h 310398"/>
              <a:gd name="connsiteX11" fmla="*/ 221906 w 770608"/>
              <a:gd name="connsiteY11" fmla="*/ 34810 h 310398"/>
              <a:gd name="connsiteX12" fmla="*/ 198757 w 770608"/>
              <a:gd name="connsiteY12" fmla="*/ 43513 h 310398"/>
              <a:gd name="connsiteX13" fmla="*/ 178180 w 770608"/>
              <a:gd name="connsiteY13" fmla="*/ 52216 h 310398"/>
              <a:gd name="connsiteX14" fmla="*/ 162747 w 770608"/>
              <a:gd name="connsiteY14" fmla="*/ 58018 h 310398"/>
              <a:gd name="connsiteX15" fmla="*/ 142170 w 770608"/>
              <a:gd name="connsiteY15" fmla="*/ 69621 h 310398"/>
              <a:gd name="connsiteX16" fmla="*/ 108733 w 770608"/>
              <a:gd name="connsiteY16" fmla="*/ 84126 h 310398"/>
              <a:gd name="connsiteX17" fmla="*/ 83011 w 770608"/>
              <a:gd name="connsiteY17" fmla="*/ 98631 h 310398"/>
              <a:gd name="connsiteX18" fmla="*/ 52146 w 770608"/>
              <a:gd name="connsiteY18" fmla="*/ 110234 h 310398"/>
              <a:gd name="connsiteX19" fmla="*/ 39285 w 770608"/>
              <a:gd name="connsiteY19" fmla="*/ 121838 h 310398"/>
              <a:gd name="connsiteX20" fmla="*/ 10992 w 770608"/>
              <a:gd name="connsiteY20" fmla="*/ 142144 h 310398"/>
              <a:gd name="connsiteX21" fmla="*/ 3276 w 770608"/>
              <a:gd name="connsiteY21" fmla="*/ 153748 h 310398"/>
              <a:gd name="connsiteX22" fmla="*/ 10992 w 770608"/>
              <a:gd name="connsiteY22" fmla="*/ 214667 h 310398"/>
              <a:gd name="connsiteX23" fmla="*/ 16136 w 770608"/>
              <a:gd name="connsiteY23" fmla="*/ 234974 h 310398"/>
              <a:gd name="connsiteX24" fmla="*/ 39285 w 770608"/>
              <a:gd name="connsiteY24" fmla="*/ 252379 h 310398"/>
              <a:gd name="connsiteX25" fmla="*/ 62434 w 770608"/>
              <a:gd name="connsiteY25" fmla="*/ 272686 h 310398"/>
              <a:gd name="connsiteX26" fmla="*/ 72723 w 770608"/>
              <a:gd name="connsiteY26" fmla="*/ 281388 h 310398"/>
              <a:gd name="connsiteX27" fmla="*/ 88156 w 770608"/>
              <a:gd name="connsiteY27" fmla="*/ 287190 h 310398"/>
              <a:gd name="connsiteX28" fmla="*/ 121593 w 770608"/>
              <a:gd name="connsiteY28" fmla="*/ 298794 h 310398"/>
              <a:gd name="connsiteX29" fmla="*/ 152459 w 770608"/>
              <a:gd name="connsiteY29" fmla="*/ 310398 h 310398"/>
              <a:gd name="connsiteX30" fmla="*/ 191040 w 770608"/>
              <a:gd name="connsiteY30" fmla="*/ 304596 h 310398"/>
              <a:gd name="connsiteX31" fmla="*/ 209045 w 770608"/>
              <a:gd name="connsiteY31" fmla="*/ 298794 h 310398"/>
              <a:gd name="connsiteX32" fmla="*/ 224478 w 770608"/>
              <a:gd name="connsiteY32" fmla="*/ 295893 h 310398"/>
              <a:gd name="connsiteX33" fmla="*/ 239911 w 770608"/>
              <a:gd name="connsiteY33" fmla="*/ 287190 h 310398"/>
              <a:gd name="connsiteX34" fmla="*/ 252771 w 770608"/>
              <a:gd name="connsiteY34" fmla="*/ 284289 h 310398"/>
              <a:gd name="connsiteX35" fmla="*/ 283637 w 770608"/>
              <a:gd name="connsiteY35" fmla="*/ 275587 h 310398"/>
              <a:gd name="connsiteX36" fmla="*/ 365944 w 770608"/>
              <a:gd name="connsiteY36" fmla="*/ 278487 h 310398"/>
              <a:gd name="connsiteX37" fmla="*/ 396810 w 770608"/>
              <a:gd name="connsiteY37" fmla="*/ 284289 h 310398"/>
              <a:gd name="connsiteX38" fmla="*/ 437964 w 770608"/>
              <a:gd name="connsiteY38" fmla="*/ 287190 h 310398"/>
              <a:gd name="connsiteX39" fmla="*/ 540848 w 770608"/>
              <a:gd name="connsiteY39" fmla="*/ 287190 h 310398"/>
              <a:gd name="connsiteX40" fmla="*/ 548565 w 770608"/>
              <a:gd name="connsiteY40" fmla="*/ 281388 h 310398"/>
              <a:gd name="connsiteX41" fmla="*/ 569142 w 770608"/>
              <a:gd name="connsiteY41" fmla="*/ 269785 h 310398"/>
              <a:gd name="connsiteX42" fmla="*/ 612868 w 770608"/>
              <a:gd name="connsiteY42" fmla="*/ 261082 h 310398"/>
              <a:gd name="connsiteX43" fmla="*/ 628300 w 770608"/>
              <a:gd name="connsiteY43" fmla="*/ 258181 h 310398"/>
              <a:gd name="connsiteX44" fmla="*/ 684887 w 770608"/>
              <a:gd name="connsiteY44" fmla="*/ 252379 h 310398"/>
              <a:gd name="connsiteX45" fmla="*/ 728613 w 770608"/>
              <a:gd name="connsiteY45" fmla="*/ 229172 h 310398"/>
              <a:gd name="connsiteX46" fmla="*/ 756906 w 770608"/>
              <a:gd name="connsiteY46" fmla="*/ 188559 h 310398"/>
              <a:gd name="connsiteX47" fmla="*/ 769767 w 770608"/>
              <a:gd name="connsiteY47" fmla="*/ 165352 h 310398"/>
              <a:gd name="connsiteX48" fmla="*/ 767195 w 770608"/>
              <a:gd name="connsiteY48" fmla="*/ 130541 h 310398"/>
              <a:gd name="connsiteX49" fmla="*/ 759479 w 770608"/>
              <a:gd name="connsiteY49" fmla="*/ 121838 h 310398"/>
              <a:gd name="connsiteX50" fmla="*/ 736329 w 770608"/>
              <a:gd name="connsiteY50" fmla="*/ 107333 h 310398"/>
              <a:gd name="connsiteX51" fmla="*/ 726041 w 770608"/>
              <a:gd name="connsiteY51" fmla="*/ 101532 h 310398"/>
              <a:gd name="connsiteX52" fmla="*/ 713180 w 770608"/>
              <a:gd name="connsiteY52" fmla="*/ 98631 h 310398"/>
              <a:gd name="connsiteX53" fmla="*/ 692603 w 770608"/>
              <a:gd name="connsiteY53" fmla="*/ 87027 h 310398"/>
              <a:gd name="connsiteX54" fmla="*/ 679743 w 770608"/>
              <a:gd name="connsiteY54" fmla="*/ 81225 h 310398"/>
              <a:gd name="connsiteX55" fmla="*/ 666882 w 770608"/>
              <a:gd name="connsiteY55" fmla="*/ 72522 h 310398"/>
              <a:gd name="connsiteX56" fmla="*/ 659166 w 770608"/>
              <a:gd name="connsiteY56" fmla="*/ 69621 h 310398"/>
              <a:gd name="connsiteX57" fmla="*/ 648877 w 770608"/>
              <a:gd name="connsiteY57" fmla="*/ 63820 h 310398"/>
              <a:gd name="connsiteX58" fmla="*/ 633445 w 770608"/>
              <a:gd name="connsiteY58" fmla="*/ 52216 h 310398"/>
              <a:gd name="connsiteX59" fmla="*/ 594863 w 770608"/>
              <a:gd name="connsiteY59" fmla="*/ 46414 h 310398"/>
              <a:gd name="connsiteX60" fmla="*/ 545993 w 770608"/>
              <a:gd name="connsiteY60" fmla="*/ 43513 h 310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770608" h="310398" fill="none" extrusionOk="0">
                <a:moveTo>
                  <a:pt x="545993" y="43513"/>
                </a:moveTo>
                <a:lnTo>
                  <a:pt x="545993" y="43513"/>
                </a:lnTo>
                <a:cubicBezTo>
                  <a:pt x="533969" y="41922"/>
                  <a:pt x="519390" y="39886"/>
                  <a:pt x="502267" y="34810"/>
                </a:cubicBezTo>
                <a:cubicBezTo>
                  <a:pt x="495101" y="32394"/>
                  <a:pt x="487577" y="31474"/>
                  <a:pt x="479118" y="31910"/>
                </a:cubicBezTo>
                <a:cubicBezTo>
                  <a:pt x="472475" y="29919"/>
                  <a:pt x="466893" y="26333"/>
                  <a:pt x="461113" y="26108"/>
                </a:cubicBezTo>
                <a:cubicBezTo>
                  <a:pt x="456829" y="25430"/>
                  <a:pt x="451949" y="25288"/>
                  <a:pt x="448252" y="23207"/>
                </a:cubicBezTo>
                <a:cubicBezTo>
                  <a:pt x="441615" y="22308"/>
                  <a:pt x="437588" y="18856"/>
                  <a:pt x="432820" y="17405"/>
                </a:cubicBezTo>
                <a:cubicBezTo>
                  <a:pt x="427795" y="16170"/>
                  <a:pt x="410130" y="12001"/>
                  <a:pt x="404526" y="11603"/>
                </a:cubicBezTo>
                <a:cubicBezTo>
                  <a:pt x="401398" y="9610"/>
                  <a:pt x="397559" y="6088"/>
                  <a:pt x="394238" y="5801"/>
                </a:cubicBezTo>
                <a:cubicBezTo>
                  <a:pt x="384119" y="2948"/>
                  <a:pt x="363371" y="0"/>
                  <a:pt x="363372" y="0"/>
                </a:cubicBezTo>
                <a:cubicBezTo>
                  <a:pt x="345421" y="6170"/>
                  <a:pt x="322158" y="-61"/>
                  <a:pt x="306786" y="2900"/>
                </a:cubicBezTo>
                <a:cubicBezTo>
                  <a:pt x="283298" y="5575"/>
                  <a:pt x="244012" y="23257"/>
                  <a:pt x="221906" y="34810"/>
                </a:cubicBezTo>
                <a:cubicBezTo>
                  <a:pt x="213898" y="37763"/>
                  <a:pt x="207291" y="41784"/>
                  <a:pt x="198757" y="43513"/>
                </a:cubicBezTo>
                <a:cubicBezTo>
                  <a:pt x="192045" y="45988"/>
                  <a:pt x="185736" y="49343"/>
                  <a:pt x="178180" y="52216"/>
                </a:cubicBezTo>
                <a:cubicBezTo>
                  <a:pt x="173272" y="53692"/>
                  <a:pt x="167706" y="56869"/>
                  <a:pt x="162747" y="58018"/>
                </a:cubicBezTo>
                <a:cubicBezTo>
                  <a:pt x="157639" y="62113"/>
                  <a:pt x="147560" y="66485"/>
                  <a:pt x="142170" y="69621"/>
                </a:cubicBezTo>
                <a:cubicBezTo>
                  <a:pt x="134006" y="77026"/>
                  <a:pt x="121469" y="76766"/>
                  <a:pt x="108733" y="84126"/>
                </a:cubicBezTo>
                <a:cubicBezTo>
                  <a:pt x="99730" y="88490"/>
                  <a:pt x="92767" y="93581"/>
                  <a:pt x="83011" y="98631"/>
                </a:cubicBezTo>
                <a:cubicBezTo>
                  <a:pt x="73881" y="103402"/>
                  <a:pt x="62151" y="103963"/>
                  <a:pt x="52146" y="110234"/>
                </a:cubicBezTo>
                <a:cubicBezTo>
                  <a:pt x="47332" y="113622"/>
                  <a:pt x="43382" y="119439"/>
                  <a:pt x="39285" y="121838"/>
                </a:cubicBezTo>
                <a:cubicBezTo>
                  <a:pt x="30287" y="132498"/>
                  <a:pt x="16925" y="133928"/>
                  <a:pt x="10992" y="142144"/>
                </a:cubicBezTo>
                <a:cubicBezTo>
                  <a:pt x="7827" y="145871"/>
                  <a:pt x="5106" y="150001"/>
                  <a:pt x="3276" y="153748"/>
                </a:cubicBezTo>
                <a:cubicBezTo>
                  <a:pt x="-4641" y="178376"/>
                  <a:pt x="-1116" y="163227"/>
                  <a:pt x="10992" y="214667"/>
                </a:cubicBezTo>
                <a:cubicBezTo>
                  <a:pt x="12809" y="222072"/>
                  <a:pt x="12717" y="230667"/>
                  <a:pt x="16136" y="234974"/>
                </a:cubicBezTo>
                <a:cubicBezTo>
                  <a:pt x="17795" y="238805"/>
                  <a:pt x="36430" y="250399"/>
                  <a:pt x="39285" y="252379"/>
                </a:cubicBezTo>
                <a:cubicBezTo>
                  <a:pt x="46749" y="258693"/>
                  <a:pt x="56047" y="266211"/>
                  <a:pt x="62434" y="272686"/>
                </a:cubicBezTo>
                <a:cubicBezTo>
                  <a:pt x="66427" y="275924"/>
                  <a:pt x="68828" y="278862"/>
                  <a:pt x="72723" y="281388"/>
                </a:cubicBezTo>
                <a:cubicBezTo>
                  <a:pt x="79448" y="283087"/>
                  <a:pt x="82973" y="284202"/>
                  <a:pt x="88156" y="287190"/>
                </a:cubicBezTo>
                <a:cubicBezTo>
                  <a:pt x="130560" y="295169"/>
                  <a:pt x="75488" y="268455"/>
                  <a:pt x="121593" y="298794"/>
                </a:cubicBezTo>
                <a:cubicBezTo>
                  <a:pt x="131981" y="302309"/>
                  <a:pt x="152459" y="310399"/>
                  <a:pt x="152459" y="310398"/>
                </a:cubicBezTo>
                <a:cubicBezTo>
                  <a:pt x="167242" y="308021"/>
                  <a:pt x="176385" y="305107"/>
                  <a:pt x="191040" y="304596"/>
                </a:cubicBezTo>
                <a:cubicBezTo>
                  <a:pt x="198589" y="303128"/>
                  <a:pt x="202422" y="301988"/>
                  <a:pt x="209045" y="298794"/>
                </a:cubicBezTo>
                <a:cubicBezTo>
                  <a:pt x="214071" y="298053"/>
                  <a:pt x="220082" y="297682"/>
                  <a:pt x="224478" y="295893"/>
                </a:cubicBezTo>
                <a:cubicBezTo>
                  <a:pt x="230898" y="293350"/>
                  <a:pt x="233605" y="289039"/>
                  <a:pt x="239911" y="287190"/>
                </a:cubicBezTo>
                <a:cubicBezTo>
                  <a:pt x="244033" y="285706"/>
                  <a:pt x="248350" y="285569"/>
                  <a:pt x="252771" y="284289"/>
                </a:cubicBezTo>
                <a:cubicBezTo>
                  <a:pt x="288108" y="264721"/>
                  <a:pt x="256043" y="275161"/>
                  <a:pt x="283637" y="275587"/>
                </a:cubicBezTo>
                <a:cubicBezTo>
                  <a:pt x="306718" y="280197"/>
                  <a:pt x="341875" y="278072"/>
                  <a:pt x="365944" y="278487"/>
                </a:cubicBezTo>
                <a:cubicBezTo>
                  <a:pt x="375797" y="279353"/>
                  <a:pt x="386611" y="285805"/>
                  <a:pt x="396810" y="284289"/>
                </a:cubicBezTo>
                <a:cubicBezTo>
                  <a:pt x="410900" y="286704"/>
                  <a:pt x="423758" y="286072"/>
                  <a:pt x="437964" y="287190"/>
                </a:cubicBezTo>
                <a:cubicBezTo>
                  <a:pt x="476420" y="294986"/>
                  <a:pt x="470028" y="295122"/>
                  <a:pt x="540848" y="287190"/>
                </a:cubicBezTo>
                <a:cubicBezTo>
                  <a:pt x="543726" y="286889"/>
                  <a:pt x="545835" y="283302"/>
                  <a:pt x="548565" y="281388"/>
                </a:cubicBezTo>
                <a:cubicBezTo>
                  <a:pt x="556613" y="276556"/>
                  <a:pt x="559516" y="272035"/>
                  <a:pt x="569142" y="269785"/>
                </a:cubicBezTo>
                <a:cubicBezTo>
                  <a:pt x="590080" y="265125"/>
                  <a:pt x="576958" y="267755"/>
                  <a:pt x="612868" y="261082"/>
                </a:cubicBezTo>
                <a:cubicBezTo>
                  <a:pt x="618265" y="260109"/>
                  <a:pt x="622754" y="259594"/>
                  <a:pt x="628300" y="258181"/>
                </a:cubicBezTo>
                <a:cubicBezTo>
                  <a:pt x="654580" y="250960"/>
                  <a:pt x="657733" y="260589"/>
                  <a:pt x="684887" y="252379"/>
                </a:cubicBezTo>
                <a:cubicBezTo>
                  <a:pt x="721128" y="240050"/>
                  <a:pt x="707173" y="247608"/>
                  <a:pt x="728613" y="229172"/>
                </a:cubicBezTo>
                <a:cubicBezTo>
                  <a:pt x="739104" y="216495"/>
                  <a:pt x="748776" y="203742"/>
                  <a:pt x="756906" y="188559"/>
                </a:cubicBezTo>
                <a:cubicBezTo>
                  <a:pt x="761926" y="182307"/>
                  <a:pt x="769990" y="174868"/>
                  <a:pt x="769767" y="165352"/>
                </a:cubicBezTo>
                <a:cubicBezTo>
                  <a:pt x="768962" y="152534"/>
                  <a:pt x="769841" y="139896"/>
                  <a:pt x="767195" y="130541"/>
                </a:cubicBezTo>
                <a:cubicBezTo>
                  <a:pt x="766181" y="126540"/>
                  <a:pt x="761965" y="124432"/>
                  <a:pt x="759479" y="121838"/>
                </a:cubicBezTo>
                <a:cubicBezTo>
                  <a:pt x="752662" y="116883"/>
                  <a:pt x="744374" y="113360"/>
                  <a:pt x="736329" y="107333"/>
                </a:cubicBezTo>
                <a:cubicBezTo>
                  <a:pt x="732600" y="106053"/>
                  <a:pt x="729664" y="103294"/>
                  <a:pt x="726041" y="101532"/>
                </a:cubicBezTo>
                <a:cubicBezTo>
                  <a:pt x="722457" y="100019"/>
                  <a:pt x="717602" y="99110"/>
                  <a:pt x="713180" y="98631"/>
                </a:cubicBezTo>
                <a:cubicBezTo>
                  <a:pt x="705719" y="95788"/>
                  <a:pt x="700472" y="89893"/>
                  <a:pt x="692603" y="87027"/>
                </a:cubicBezTo>
                <a:cubicBezTo>
                  <a:pt x="688139" y="85657"/>
                  <a:pt x="684697" y="84023"/>
                  <a:pt x="679743" y="81225"/>
                </a:cubicBezTo>
                <a:cubicBezTo>
                  <a:pt x="674649" y="78353"/>
                  <a:pt x="672206" y="75656"/>
                  <a:pt x="666882" y="72522"/>
                </a:cubicBezTo>
                <a:cubicBezTo>
                  <a:pt x="664994" y="70951"/>
                  <a:pt x="661316" y="70668"/>
                  <a:pt x="659166" y="69621"/>
                </a:cubicBezTo>
                <a:cubicBezTo>
                  <a:pt x="655277" y="69003"/>
                  <a:pt x="651593" y="66464"/>
                  <a:pt x="648877" y="63820"/>
                </a:cubicBezTo>
                <a:cubicBezTo>
                  <a:pt x="642170" y="59575"/>
                  <a:pt x="640357" y="53693"/>
                  <a:pt x="633445" y="52216"/>
                </a:cubicBezTo>
                <a:cubicBezTo>
                  <a:pt x="628162" y="52214"/>
                  <a:pt x="599062" y="45825"/>
                  <a:pt x="594863" y="46414"/>
                </a:cubicBezTo>
                <a:cubicBezTo>
                  <a:pt x="580910" y="44954"/>
                  <a:pt x="552487" y="45072"/>
                  <a:pt x="545993" y="43513"/>
                </a:cubicBezTo>
                <a:close/>
              </a:path>
              <a:path w="770608" h="310398" stroke="0" extrusionOk="0">
                <a:moveTo>
                  <a:pt x="545993" y="43513"/>
                </a:moveTo>
                <a:lnTo>
                  <a:pt x="545993" y="43513"/>
                </a:lnTo>
                <a:cubicBezTo>
                  <a:pt x="531918" y="40509"/>
                  <a:pt x="514775" y="40193"/>
                  <a:pt x="502267" y="34810"/>
                </a:cubicBezTo>
                <a:cubicBezTo>
                  <a:pt x="495252" y="33760"/>
                  <a:pt x="486959" y="34267"/>
                  <a:pt x="479118" y="31910"/>
                </a:cubicBezTo>
                <a:cubicBezTo>
                  <a:pt x="472564" y="30446"/>
                  <a:pt x="467125" y="27951"/>
                  <a:pt x="461113" y="26108"/>
                </a:cubicBezTo>
                <a:cubicBezTo>
                  <a:pt x="456955" y="24165"/>
                  <a:pt x="451272" y="24681"/>
                  <a:pt x="448252" y="23207"/>
                </a:cubicBezTo>
                <a:cubicBezTo>
                  <a:pt x="443245" y="22846"/>
                  <a:pt x="437347" y="17904"/>
                  <a:pt x="432820" y="17405"/>
                </a:cubicBezTo>
                <a:cubicBezTo>
                  <a:pt x="427592" y="16911"/>
                  <a:pt x="410224" y="12550"/>
                  <a:pt x="404526" y="11603"/>
                </a:cubicBezTo>
                <a:cubicBezTo>
                  <a:pt x="400827" y="9699"/>
                  <a:pt x="397890" y="5762"/>
                  <a:pt x="394238" y="5801"/>
                </a:cubicBezTo>
                <a:cubicBezTo>
                  <a:pt x="384119" y="2948"/>
                  <a:pt x="363373" y="0"/>
                  <a:pt x="363372" y="0"/>
                </a:cubicBezTo>
                <a:cubicBezTo>
                  <a:pt x="344754" y="-1307"/>
                  <a:pt x="328479" y="2900"/>
                  <a:pt x="306786" y="2900"/>
                </a:cubicBezTo>
                <a:cubicBezTo>
                  <a:pt x="286658" y="7340"/>
                  <a:pt x="245327" y="28465"/>
                  <a:pt x="221906" y="34810"/>
                </a:cubicBezTo>
                <a:cubicBezTo>
                  <a:pt x="213178" y="38321"/>
                  <a:pt x="204954" y="41017"/>
                  <a:pt x="198757" y="43513"/>
                </a:cubicBezTo>
                <a:cubicBezTo>
                  <a:pt x="191823" y="45837"/>
                  <a:pt x="185663" y="47387"/>
                  <a:pt x="178180" y="52216"/>
                </a:cubicBezTo>
                <a:cubicBezTo>
                  <a:pt x="172409" y="55434"/>
                  <a:pt x="168185" y="54437"/>
                  <a:pt x="162747" y="58018"/>
                </a:cubicBezTo>
                <a:cubicBezTo>
                  <a:pt x="155144" y="61575"/>
                  <a:pt x="149463" y="65856"/>
                  <a:pt x="142170" y="69621"/>
                </a:cubicBezTo>
                <a:cubicBezTo>
                  <a:pt x="130440" y="75576"/>
                  <a:pt x="116682" y="80668"/>
                  <a:pt x="108733" y="84126"/>
                </a:cubicBezTo>
                <a:cubicBezTo>
                  <a:pt x="101981" y="90110"/>
                  <a:pt x="90816" y="96136"/>
                  <a:pt x="83011" y="98631"/>
                </a:cubicBezTo>
                <a:cubicBezTo>
                  <a:pt x="72519" y="103924"/>
                  <a:pt x="60840" y="101240"/>
                  <a:pt x="52146" y="110234"/>
                </a:cubicBezTo>
                <a:cubicBezTo>
                  <a:pt x="47652" y="114548"/>
                  <a:pt x="43616" y="118862"/>
                  <a:pt x="39285" y="121838"/>
                </a:cubicBezTo>
                <a:cubicBezTo>
                  <a:pt x="28541" y="130917"/>
                  <a:pt x="18128" y="134101"/>
                  <a:pt x="10992" y="142144"/>
                </a:cubicBezTo>
                <a:cubicBezTo>
                  <a:pt x="8329" y="144678"/>
                  <a:pt x="5985" y="149870"/>
                  <a:pt x="3276" y="153748"/>
                </a:cubicBezTo>
                <a:cubicBezTo>
                  <a:pt x="-3266" y="180875"/>
                  <a:pt x="161" y="164000"/>
                  <a:pt x="10992" y="214667"/>
                </a:cubicBezTo>
                <a:cubicBezTo>
                  <a:pt x="11290" y="221046"/>
                  <a:pt x="11182" y="229145"/>
                  <a:pt x="16136" y="234974"/>
                </a:cubicBezTo>
                <a:cubicBezTo>
                  <a:pt x="18456" y="239141"/>
                  <a:pt x="36977" y="250322"/>
                  <a:pt x="39285" y="252379"/>
                </a:cubicBezTo>
                <a:cubicBezTo>
                  <a:pt x="49704" y="259908"/>
                  <a:pt x="55055" y="265937"/>
                  <a:pt x="62434" y="272686"/>
                </a:cubicBezTo>
                <a:cubicBezTo>
                  <a:pt x="65414" y="275662"/>
                  <a:pt x="69019" y="278778"/>
                  <a:pt x="72723" y="281388"/>
                </a:cubicBezTo>
                <a:cubicBezTo>
                  <a:pt x="76433" y="283446"/>
                  <a:pt x="83522" y="284320"/>
                  <a:pt x="88156" y="287190"/>
                </a:cubicBezTo>
                <a:cubicBezTo>
                  <a:pt x="143409" y="313350"/>
                  <a:pt x="61246" y="276825"/>
                  <a:pt x="121593" y="298794"/>
                </a:cubicBezTo>
                <a:cubicBezTo>
                  <a:pt x="131981" y="302308"/>
                  <a:pt x="152459" y="310398"/>
                  <a:pt x="152459" y="310398"/>
                </a:cubicBezTo>
                <a:cubicBezTo>
                  <a:pt x="166374" y="310288"/>
                  <a:pt x="178623" y="305670"/>
                  <a:pt x="191040" y="304596"/>
                </a:cubicBezTo>
                <a:cubicBezTo>
                  <a:pt x="197557" y="303220"/>
                  <a:pt x="204473" y="300413"/>
                  <a:pt x="209045" y="298794"/>
                </a:cubicBezTo>
                <a:cubicBezTo>
                  <a:pt x="214702" y="296921"/>
                  <a:pt x="218645" y="297713"/>
                  <a:pt x="224478" y="295893"/>
                </a:cubicBezTo>
                <a:cubicBezTo>
                  <a:pt x="228437" y="292624"/>
                  <a:pt x="235066" y="289965"/>
                  <a:pt x="239911" y="287190"/>
                </a:cubicBezTo>
                <a:cubicBezTo>
                  <a:pt x="243709" y="286435"/>
                  <a:pt x="247706" y="284851"/>
                  <a:pt x="252771" y="284289"/>
                </a:cubicBezTo>
                <a:cubicBezTo>
                  <a:pt x="291624" y="269226"/>
                  <a:pt x="257554" y="277280"/>
                  <a:pt x="283637" y="275587"/>
                </a:cubicBezTo>
                <a:cubicBezTo>
                  <a:pt x="308651" y="280054"/>
                  <a:pt x="336408" y="279420"/>
                  <a:pt x="365944" y="278487"/>
                </a:cubicBezTo>
                <a:cubicBezTo>
                  <a:pt x="375633" y="276734"/>
                  <a:pt x="387093" y="284825"/>
                  <a:pt x="396810" y="284289"/>
                </a:cubicBezTo>
                <a:cubicBezTo>
                  <a:pt x="410370" y="285490"/>
                  <a:pt x="426210" y="283494"/>
                  <a:pt x="437964" y="287190"/>
                </a:cubicBezTo>
                <a:cubicBezTo>
                  <a:pt x="481089" y="295421"/>
                  <a:pt x="470122" y="292700"/>
                  <a:pt x="540848" y="287190"/>
                </a:cubicBezTo>
                <a:cubicBezTo>
                  <a:pt x="543787" y="287568"/>
                  <a:pt x="546090" y="282298"/>
                  <a:pt x="548565" y="281388"/>
                </a:cubicBezTo>
                <a:cubicBezTo>
                  <a:pt x="554024" y="277476"/>
                  <a:pt x="559660" y="272506"/>
                  <a:pt x="569142" y="269785"/>
                </a:cubicBezTo>
                <a:cubicBezTo>
                  <a:pt x="589821" y="268221"/>
                  <a:pt x="579352" y="269622"/>
                  <a:pt x="612868" y="261082"/>
                </a:cubicBezTo>
                <a:cubicBezTo>
                  <a:pt x="618021" y="260329"/>
                  <a:pt x="623458" y="257691"/>
                  <a:pt x="628300" y="258181"/>
                </a:cubicBezTo>
                <a:cubicBezTo>
                  <a:pt x="650047" y="255612"/>
                  <a:pt x="659924" y="258756"/>
                  <a:pt x="684887" y="252379"/>
                </a:cubicBezTo>
                <a:cubicBezTo>
                  <a:pt x="719043" y="237946"/>
                  <a:pt x="699418" y="247990"/>
                  <a:pt x="728613" y="229172"/>
                </a:cubicBezTo>
                <a:cubicBezTo>
                  <a:pt x="742403" y="215451"/>
                  <a:pt x="749487" y="206213"/>
                  <a:pt x="756906" y="188559"/>
                </a:cubicBezTo>
                <a:cubicBezTo>
                  <a:pt x="763599" y="181352"/>
                  <a:pt x="766687" y="174621"/>
                  <a:pt x="769767" y="165352"/>
                </a:cubicBezTo>
                <a:cubicBezTo>
                  <a:pt x="772046" y="155179"/>
                  <a:pt x="769091" y="143382"/>
                  <a:pt x="767195" y="130541"/>
                </a:cubicBezTo>
                <a:cubicBezTo>
                  <a:pt x="766252" y="127099"/>
                  <a:pt x="762831" y="123709"/>
                  <a:pt x="759479" y="121838"/>
                </a:cubicBezTo>
                <a:cubicBezTo>
                  <a:pt x="751465" y="116156"/>
                  <a:pt x="744898" y="110346"/>
                  <a:pt x="736329" y="107333"/>
                </a:cubicBezTo>
                <a:cubicBezTo>
                  <a:pt x="732058" y="105060"/>
                  <a:pt x="728669" y="102340"/>
                  <a:pt x="726041" y="101532"/>
                </a:cubicBezTo>
                <a:cubicBezTo>
                  <a:pt x="721756" y="100561"/>
                  <a:pt x="717726" y="99482"/>
                  <a:pt x="713180" y="98631"/>
                </a:cubicBezTo>
                <a:cubicBezTo>
                  <a:pt x="705909" y="93980"/>
                  <a:pt x="700897" y="89870"/>
                  <a:pt x="692603" y="87027"/>
                </a:cubicBezTo>
                <a:cubicBezTo>
                  <a:pt x="688904" y="84414"/>
                  <a:pt x="684030" y="83239"/>
                  <a:pt x="679743" y="81225"/>
                </a:cubicBezTo>
                <a:cubicBezTo>
                  <a:pt x="675622" y="80165"/>
                  <a:pt x="672335" y="74650"/>
                  <a:pt x="666882" y="72522"/>
                </a:cubicBezTo>
                <a:cubicBezTo>
                  <a:pt x="664455" y="71753"/>
                  <a:pt x="661844" y="70824"/>
                  <a:pt x="659166" y="69621"/>
                </a:cubicBezTo>
                <a:cubicBezTo>
                  <a:pt x="654529" y="67912"/>
                  <a:pt x="651654" y="65018"/>
                  <a:pt x="648877" y="63820"/>
                </a:cubicBezTo>
                <a:cubicBezTo>
                  <a:pt x="642571" y="59280"/>
                  <a:pt x="639414" y="53242"/>
                  <a:pt x="633445" y="52216"/>
                </a:cubicBezTo>
                <a:cubicBezTo>
                  <a:pt x="627665" y="52192"/>
                  <a:pt x="600597" y="46689"/>
                  <a:pt x="594863" y="46414"/>
                </a:cubicBezTo>
                <a:cubicBezTo>
                  <a:pt x="579798" y="46671"/>
                  <a:pt x="553421" y="43843"/>
                  <a:pt x="545993" y="43513"/>
                </a:cubicBezTo>
                <a:close/>
              </a:path>
            </a:pathLst>
          </a:custGeom>
          <a:solidFill>
            <a:srgbClr val="107070"/>
          </a:solidFill>
          <a:ln w="12700">
            <a:solidFill>
              <a:srgbClr val="262526"/>
            </a:solidFill>
            <a:extLst>
              <a:ext uri="{C807C97D-BFC1-408E-A445-0C87EB9F89A2}">
                <ask:lineSketchStyleProps xmlns:ask="http://schemas.microsoft.com/office/drawing/2018/sketchyshapes" sd="758196657">
                  <a:custGeom>
                    <a:avLst/>
                    <a:gdLst>
                      <a:gd name="connsiteX0" fmla="*/ 808763 w 1141478"/>
                      <a:gd name="connsiteY0" fmla="*/ 57150 h 407670"/>
                      <a:gd name="connsiteX1" fmla="*/ 808763 w 1141478"/>
                      <a:gd name="connsiteY1" fmla="*/ 57150 h 407670"/>
                      <a:gd name="connsiteX2" fmla="*/ 743993 w 1141478"/>
                      <a:gd name="connsiteY2" fmla="*/ 45720 h 407670"/>
                      <a:gd name="connsiteX3" fmla="*/ 709703 w 1141478"/>
                      <a:gd name="connsiteY3" fmla="*/ 41910 h 407670"/>
                      <a:gd name="connsiteX4" fmla="*/ 683033 w 1141478"/>
                      <a:gd name="connsiteY4" fmla="*/ 34290 h 407670"/>
                      <a:gd name="connsiteX5" fmla="*/ 663983 w 1141478"/>
                      <a:gd name="connsiteY5" fmla="*/ 30480 h 407670"/>
                      <a:gd name="connsiteX6" fmla="*/ 641123 w 1141478"/>
                      <a:gd name="connsiteY6" fmla="*/ 22860 h 407670"/>
                      <a:gd name="connsiteX7" fmla="*/ 599213 w 1141478"/>
                      <a:gd name="connsiteY7" fmla="*/ 15240 h 407670"/>
                      <a:gd name="connsiteX8" fmla="*/ 583973 w 1141478"/>
                      <a:gd name="connsiteY8" fmla="*/ 7620 h 407670"/>
                      <a:gd name="connsiteX9" fmla="*/ 538253 w 1141478"/>
                      <a:gd name="connsiteY9" fmla="*/ 0 h 407670"/>
                      <a:gd name="connsiteX10" fmla="*/ 454433 w 1141478"/>
                      <a:gd name="connsiteY10" fmla="*/ 3810 h 407670"/>
                      <a:gd name="connsiteX11" fmla="*/ 328703 w 1141478"/>
                      <a:gd name="connsiteY11" fmla="*/ 45720 h 407670"/>
                      <a:gd name="connsiteX12" fmla="*/ 294413 w 1141478"/>
                      <a:gd name="connsiteY12" fmla="*/ 57150 h 407670"/>
                      <a:gd name="connsiteX13" fmla="*/ 263933 w 1141478"/>
                      <a:gd name="connsiteY13" fmla="*/ 68580 h 407670"/>
                      <a:gd name="connsiteX14" fmla="*/ 241073 w 1141478"/>
                      <a:gd name="connsiteY14" fmla="*/ 76200 h 407670"/>
                      <a:gd name="connsiteX15" fmla="*/ 210593 w 1141478"/>
                      <a:gd name="connsiteY15" fmla="*/ 91440 h 407670"/>
                      <a:gd name="connsiteX16" fmla="*/ 161063 w 1141478"/>
                      <a:gd name="connsiteY16" fmla="*/ 110490 h 407670"/>
                      <a:gd name="connsiteX17" fmla="*/ 122963 w 1141478"/>
                      <a:gd name="connsiteY17" fmla="*/ 129540 h 407670"/>
                      <a:gd name="connsiteX18" fmla="*/ 77243 w 1141478"/>
                      <a:gd name="connsiteY18" fmla="*/ 144780 h 407670"/>
                      <a:gd name="connsiteX19" fmla="*/ 58193 w 1141478"/>
                      <a:gd name="connsiteY19" fmla="*/ 160020 h 407670"/>
                      <a:gd name="connsiteX20" fmla="*/ 16283 w 1141478"/>
                      <a:gd name="connsiteY20" fmla="*/ 186690 h 407670"/>
                      <a:gd name="connsiteX21" fmla="*/ 4853 w 1141478"/>
                      <a:gd name="connsiteY21" fmla="*/ 201930 h 407670"/>
                      <a:gd name="connsiteX22" fmla="*/ 16283 w 1141478"/>
                      <a:gd name="connsiteY22" fmla="*/ 281940 h 407670"/>
                      <a:gd name="connsiteX23" fmla="*/ 23903 w 1141478"/>
                      <a:gd name="connsiteY23" fmla="*/ 308610 h 407670"/>
                      <a:gd name="connsiteX24" fmla="*/ 58193 w 1141478"/>
                      <a:gd name="connsiteY24" fmla="*/ 331470 h 407670"/>
                      <a:gd name="connsiteX25" fmla="*/ 92483 w 1141478"/>
                      <a:gd name="connsiteY25" fmla="*/ 358140 h 407670"/>
                      <a:gd name="connsiteX26" fmla="*/ 107723 w 1141478"/>
                      <a:gd name="connsiteY26" fmla="*/ 369570 h 407670"/>
                      <a:gd name="connsiteX27" fmla="*/ 130583 w 1141478"/>
                      <a:gd name="connsiteY27" fmla="*/ 377190 h 407670"/>
                      <a:gd name="connsiteX28" fmla="*/ 180113 w 1141478"/>
                      <a:gd name="connsiteY28" fmla="*/ 392430 h 407670"/>
                      <a:gd name="connsiteX29" fmla="*/ 225833 w 1141478"/>
                      <a:gd name="connsiteY29" fmla="*/ 407670 h 407670"/>
                      <a:gd name="connsiteX30" fmla="*/ 282983 w 1141478"/>
                      <a:gd name="connsiteY30" fmla="*/ 400050 h 407670"/>
                      <a:gd name="connsiteX31" fmla="*/ 309653 w 1141478"/>
                      <a:gd name="connsiteY31" fmla="*/ 392430 h 407670"/>
                      <a:gd name="connsiteX32" fmla="*/ 332513 w 1141478"/>
                      <a:gd name="connsiteY32" fmla="*/ 388620 h 407670"/>
                      <a:gd name="connsiteX33" fmla="*/ 355373 w 1141478"/>
                      <a:gd name="connsiteY33" fmla="*/ 377190 h 407670"/>
                      <a:gd name="connsiteX34" fmla="*/ 374423 w 1141478"/>
                      <a:gd name="connsiteY34" fmla="*/ 373380 h 407670"/>
                      <a:gd name="connsiteX35" fmla="*/ 420143 w 1141478"/>
                      <a:gd name="connsiteY35" fmla="*/ 361950 h 407670"/>
                      <a:gd name="connsiteX36" fmla="*/ 542063 w 1141478"/>
                      <a:gd name="connsiteY36" fmla="*/ 365760 h 407670"/>
                      <a:gd name="connsiteX37" fmla="*/ 587783 w 1141478"/>
                      <a:gd name="connsiteY37" fmla="*/ 373380 h 407670"/>
                      <a:gd name="connsiteX38" fmla="*/ 648743 w 1141478"/>
                      <a:gd name="connsiteY38" fmla="*/ 377190 h 407670"/>
                      <a:gd name="connsiteX39" fmla="*/ 801143 w 1141478"/>
                      <a:gd name="connsiteY39" fmla="*/ 377190 h 407670"/>
                      <a:gd name="connsiteX40" fmla="*/ 812573 w 1141478"/>
                      <a:gd name="connsiteY40" fmla="*/ 369570 h 407670"/>
                      <a:gd name="connsiteX41" fmla="*/ 843053 w 1141478"/>
                      <a:gd name="connsiteY41" fmla="*/ 354330 h 407670"/>
                      <a:gd name="connsiteX42" fmla="*/ 907823 w 1141478"/>
                      <a:gd name="connsiteY42" fmla="*/ 342900 h 407670"/>
                      <a:gd name="connsiteX43" fmla="*/ 930683 w 1141478"/>
                      <a:gd name="connsiteY43" fmla="*/ 339090 h 407670"/>
                      <a:gd name="connsiteX44" fmla="*/ 1014503 w 1141478"/>
                      <a:gd name="connsiteY44" fmla="*/ 331470 h 407670"/>
                      <a:gd name="connsiteX45" fmla="*/ 1079273 w 1141478"/>
                      <a:gd name="connsiteY45" fmla="*/ 300990 h 407670"/>
                      <a:gd name="connsiteX46" fmla="*/ 1121183 w 1141478"/>
                      <a:gd name="connsiteY46" fmla="*/ 247650 h 407670"/>
                      <a:gd name="connsiteX47" fmla="*/ 1140233 w 1141478"/>
                      <a:gd name="connsiteY47" fmla="*/ 217170 h 407670"/>
                      <a:gd name="connsiteX48" fmla="*/ 1136423 w 1141478"/>
                      <a:gd name="connsiteY48" fmla="*/ 171450 h 407670"/>
                      <a:gd name="connsiteX49" fmla="*/ 1124993 w 1141478"/>
                      <a:gd name="connsiteY49" fmla="*/ 160020 h 407670"/>
                      <a:gd name="connsiteX50" fmla="*/ 1090703 w 1141478"/>
                      <a:gd name="connsiteY50" fmla="*/ 140970 h 407670"/>
                      <a:gd name="connsiteX51" fmla="*/ 1075463 w 1141478"/>
                      <a:gd name="connsiteY51" fmla="*/ 133350 h 407670"/>
                      <a:gd name="connsiteX52" fmla="*/ 1056413 w 1141478"/>
                      <a:gd name="connsiteY52" fmla="*/ 129540 h 407670"/>
                      <a:gd name="connsiteX53" fmla="*/ 1025933 w 1141478"/>
                      <a:gd name="connsiteY53" fmla="*/ 114300 h 407670"/>
                      <a:gd name="connsiteX54" fmla="*/ 1006883 w 1141478"/>
                      <a:gd name="connsiteY54" fmla="*/ 106680 h 407670"/>
                      <a:gd name="connsiteX55" fmla="*/ 987833 w 1141478"/>
                      <a:gd name="connsiteY55" fmla="*/ 95250 h 407670"/>
                      <a:gd name="connsiteX56" fmla="*/ 976403 w 1141478"/>
                      <a:gd name="connsiteY56" fmla="*/ 91440 h 407670"/>
                      <a:gd name="connsiteX57" fmla="*/ 961163 w 1141478"/>
                      <a:gd name="connsiteY57" fmla="*/ 83820 h 407670"/>
                      <a:gd name="connsiteX58" fmla="*/ 938303 w 1141478"/>
                      <a:gd name="connsiteY58" fmla="*/ 68580 h 407670"/>
                      <a:gd name="connsiteX59" fmla="*/ 881153 w 1141478"/>
                      <a:gd name="connsiteY59" fmla="*/ 60960 h 407670"/>
                      <a:gd name="connsiteX60" fmla="*/ 808763 w 1141478"/>
                      <a:gd name="connsiteY60" fmla="*/ 57150 h 4076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</a:cxnLst>
                    <a:rect l="l" t="t" r="r" b="b"/>
                    <a:pathLst>
                      <a:path w="1141478" h="407670">
                        <a:moveTo>
                          <a:pt x="808763" y="57150"/>
                        </a:moveTo>
                        <a:lnTo>
                          <a:pt x="808763" y="57150"/>
                        </a:lnTo>
                        <a:cubicBezTo>
                          <a:pt x="787173" y="53340"/>
                          <a:pt x="765662" y="49054"/>
                          <a:pt x="743993" y="45720"/>
                        </a:cubicBezTo>
                        <a:cubicBezTo>
                          <a:pt x="732626" y="43971"/>
                          <a:pt x="721006" y="44029"/>
                          <a:pt x="709703" y="41910"/>
                        </a:cubicBezTo>
                        <a:cubicBezTo>
                          <a:pt x="700616" y="40206"/>
                          <a:pt x="692003" y="36532"/>
                          <a:pt x="683033" y="34290"/>
                        </a:cubicBezTo>
                        <a:cubicBezTo>
                          <a:pt x="676751" y="32719"/>
                          <a:pt x="670231" y="32184"/>
                          <a:pt x="663983" y="30480"/>
                        </a:cubicBezTo>
                        <a:cubicBezTo>
                          <a:pt x="656234" y="28367"/>
                          <a:pt x="648872" y="24973"/>
                          <a:pt x="641123" y="22860"/>
                        </a:cubicBezTo>
                        <a:cubicBezTo>
                          <a:pt x="632755" y="20578"/>
                          <a:pt x="606681" y="16485"/>
                          <a:pt x="599213" y="15240"/>
                        </a:cubicBezTo>
                        <a:cubicBezTo>
                          <a:pt x="594133" y="12700"/>
                          <a:pt x="589483" y="8998"/>
                          <a:pt x="583973" y="7620"/>
                        </a:cubicBezTo>
                        <a:cubicBezTo>
                          <a:pt x="568984" y="3873"/>
                          <a:pt x="538253" y="0"/>
                          <a:pt x="538253" y="0"/>
                        </a:cubicBezTo>
                        <a:cubicBezTo>
                          <a:pt x="510313" y="1270"/>
                          <a:pt x="482077" y="-443"/>
                          <a:pt x="454433" y="3810"/>
                        </a:cubicBezTo>
                        <a:cubicBezTo>
                          <a:pt x="420891" y="8970"/>
                          <a:pt x="360543" y="34258"/>
                          <a:pt x="328703" y="45720"/>
                        </a:cubicBezTo>
                        <a:cubicBezTo>
                          <a:pt x="317367" y="49801"/>
                          <a:pt x="305774" y="53140"/>
                          <a:pt x="294413" y="57150"/>
                        </a:cubicBezTo>
                        <a:cubicBezTo>
                          <a:pt x="284181" y="60761"/>
                          <a:pt x="274152" y="64930"/>
                          <a:pt x="263933" y="68580"/>
                        </a:cubicBezTo>
                        <a:cubicBezTo>
                          <a:pt x="256369" y="71282"/>
                          <a:pt x="248456" y="73036"/>
                          <a:pt x="241073" y="76200"/>
                        </a:cubicBezTo>
                        <a:cubicBezTo>
                          <a:pt x="230632" y="80675"/>
                          <a:pt x="221034" y="86965"/>
                          <a:pt x="210593" y="91440"/>
                        </a:cubicBezTo>
                        <a:cubicBezTo>
                          <a:pt x="194334" y="98408"/>
                          <a:pt x="177285" y="103437"/>
                          <a:pt x="161063" y="110490"/>
                        </a:cubicBezTo>
                        <a:cubicBezTo>
                          <a:pt x="148041" y="116152"/>
                          <a:pt x="136093" y="124134"/>
                          <a:pt x="122963" y="129540"/>
                        </a:cubicBezTo>
                        <a:cubicBezTo>
                          <a:pt x="107147" y="136052"/>
                          <a:pt x="91984" y="135935"/>
                          <a:pt x="77243" y="144780"/>
                        </a:cubicBezTo>
                        <a:cubicBezTo>
                          <a:pt x="70270" y="148964"/>
                          <a:pt x="64855" y="155357"/>
                          <a:pt x="58193" y="160020"/>
                        </a:cubicBezTo>
                        <a:cubicBezTo>
                          <a:pt x="44656" y="169496"/>
                          <a:pt x="28775" y="175586"/>
                          <a:pt x="16283" y="186690"/>
                        </a:cubicBezTo>
                        <a:cubicBezTo>
                          <a:pt x="11537" y="190909"/>
                          <a:pt x="8663" y="196850"/>
                          <a:pt x="4853" y="201930"/>
                        </a:cubicBezTo>
                        <a:cubicBezTo>
                          <a:pt x="-4215" y="238202"/>
                          <a:pt x="-670" y="214128"/>
                          <a:pt x="16283" y="281940"/>
                        </a:cubicBezTo>
                        <a:cubicBezTo>
                          <a:pt x="18525" y="290910"/>
                          <a:pt x="19146" y="300682"/>
                          <a:pt x="23903" y="308610"/>
                        </a:cubicBezTo>
                        <a:cubicBezTo>
                          <a:pt x="27217" y="314134"/>
                          <a:pt x="54514" y="328842"/>
                          <a:pt x="58193" y="331470"/>
                        </a:cubicBezTo>
                        <a:cubicBezTo>
                          <a:pt x="69976" y="339886"/>
                          <a:pt x="81006" y="349311"/>
                          <a:pt x="92483" y="358140"/>
                        </a:cubicBezTo>
                        <a:cubicBezTo>
                          <a:pt x="97516" y="362012"/>
                          <a:pt x="101699" y="367562"/>
                          <a:pt x="107723" y="369570"/>
                        </a:cubicBezTo>
                        <a:cubicBezTo>
                          <a:pt x="115343" y="372110"/>
                          <a:pt x="123034" y="374445"/>
                          <a:pt x="130583" y="377190"/>
                        </a:cubicBezTo>
                        <a:cubicBezTo>
                          <a:pt x="194843" y="400557"/>
                          <a:pt x="88659" y="364994"/>
                          <a:pt x="180113" y="392430"/>
                        </a:cubicBezTo>
                        <a:cubicBezTo>
                          <a:pt x="195500" y="397046"/>
                          <a:pt x="225833" y="407670"/>
                          <a:pt x="225833" y="407670"/>
                        </a:cubicBezTo>
                        <a:cubicBezTo>
                          <a:pt x="244883" y="405130"/>
                          <a:pt x="264074" y="403488"/>
                          <a:pt x="282983" y="400050"/>
                        </a:cubicBezTo>
                        <a:cubicBezTo>
                          <a:pt x="292080" y="398396"/>
                          <a:pt x="300644" y="394509"/>
                          <a:pt x="309653" y="392430"/>
                        </a:cubicBezTo>
                        <a:cubicBezTo>
                          <a:pt x="317180" y="390693"/>
                          <a:pt x="324893" y="389890"/>
                          <a:pt x="332513" y="388620"/>
                        </a:cubicBezTo>
                        <a:cubicBezTo>
                          <a:pt x="340133" y="384810"/>
                          <a:pt x="347367" y="380101"/>
                          <a:pt x="355373" y="377190"/>
                        </a:cubicBezTo>
                        <a:cubicBezTo>
                          <a:pt x="361459" y="374977"/>
                          <a:pt x="368141" y="374951"/>
                          <a:pt x="374423" y="373380"/>
                        </a:cubicBezTo>
                        <a:cubicBezTo>
                          <a:pt x="430817" y="359281"/>
                          <a:pt x="375569" y="370865"/>
                          <a:pt x="420143" y="361950"/>
                        </a:cubicBezTo>
                        <a:cubicBezTo>
                          <a:pt x="460783" y="363220"/>
                          <a:pt x="501497" y="362994"/>
                          <a:pt x="542063" y="365760"/>
                        </a:cubicBezTo>
                        <a:cubicBezTo>
                          <a:pt x="557477" y="366811"/>
                          <a:pt x="572421" y="371734"/>
                          <a:pt x="587783" y="373380"/>
                        </a:cubicBezTo>
                        <a:cubicBezTo>
                          <a:pt x="608027" y="375549"/>
                          <a:pt x="628423" y="375920"/>
                          <a:pt x="648743" y="377190"/>
                        </a:cubicBezTo>
                        <a:cubicBezTo>
                          <a:pt x="709095" y="387249"/>
                          <a:pt x="692508" y="385998"/>
                          <a:pt x="801143" y="377190"/>
                        </a:cubicBezTo>
                        <a:cubicBezTo>
                          <a:pt x="805707" y="376820"/>
                          <a:pt x="808553" y="371763"/>
                          <a:pt x="812573" y="369570"/>
                        </a:cubicBezTo>
                        <a:cubicBezTo>
                          <a:pt x="822545" y="364131"/>
                          <a:pt x="831914" y="356558"/>
                          <a:pt x="843053" y="354330"/>
                        </a:cubicBezTo>
                        <a:cubicBezTo>
                          <a:pt x="877253" y="347490"/>
                          <a:pt x="855715" y="351585"/>
                          <a:pt x="907823" y="342900"/>
                        </a:cubicBezTo>
                        <a:cubicBezTo>
                          <a:pt x="915443" y="341630"/>
                          <a:pt x="922990" y="339789"/>
                          <a:pt x="930683" y="339090"/>
                        </a:cubicBezTo>
                        <a:lnTo>
                          <a:pt x="1014503" y="331470"/>
                        </a:lnTo>
                        <a:cubicBezTo>
                          <a:pt x="1062110" y="312427"/>
                          <a:pt x="1040727" y="323016"/>
                          <a:pt x="1079273" y="300990"/>
                        </a:cubicBezTo>
                        <a:cubicBezTo>
                          <a:pt x="1093243" y="283210"/>
                          <a:pt x="1107883" y="265937"/>
                          <a:pt x="1121183" y="247650"/>
                        </a:cubicBezTo>
                        <a:cubicBezTo>
                          <a:pt x="1128230" y="237960"/>
                          <a:pt x="1137883" y="228918"/>
                          <a:pt x="1140233" y="217170"/>
                        </a:cubicBezTo>
                        <a:cubicBezTo>
                          <a:pt x="1143232" y="202174"/>
                          <a:pt x="1140363" y="186226"/>
                          <a:pt x="1136423" y="171450"/>
                        </a:cubicBezTo>
                        <a:cubicBezTo>
                          <a:pt x="1135035" y="166244"/>
                          <a:pt x="1129476" y="163009"/>
                          <a:pt x="1124993" y="160020"/>
                        </a:cubicBezTo>
                        <a:cubicBezTo>
                          <a:pt x="1114114" y="152767"/>
                          <a:pt x="1102216" y="147169"/>
                          <a:pt x="1090703" y="140970"/>
                        </a:cubicBezTo>
                        <a:cubicBezTo>
                          <a:pt x="1085702" y="138277"/>
                          <a:pt x="1080851" y="135146"/>
                          <a:pt x="1075463" y="133350"/>
                        </a:cubicBezTo>
                        <a:cubicBezTo>
                          <a:pt x="1069320" y="131302"/>
                          <a:pt x="1062763" y="130810"/>
                          <a:pt x="1056413" y="129540"/>
                        </a:cubicBezTo>
                        <a:cubicBezTo>
                          <a:pt x="1046253" y="124460"/>
                          <a:pt x="1036480" y="118519"/>
                          <a:pt x="1025933" y="114300"/>
                        </a:cubicBezTo>
                        <a:cubicBezTo>
                          <a:pt x="1019583" y="111760"/>
                          <a:pt x="1013000" y="109739"/>
                          <a:pt x="1006883" y="106680"/>
                        </a:cubicBezTo>
                        <a:cubicBezTo>
                          <a:pt x="1000259" y="103368"/>
                          <a:pt x="994457" y="98562"/>
                          <a:pt x="987833" y="95250"/>
                        </a:cubicBezTo>
                        <a:cubicBezTo>
                          <a:pt x="984241" y="93454"/>
                          <a:pt x="980094" y="93022"/>
                          <a:pt x="976403" y="91440"/>
                        </a:cubicBezTo>
                        <a:cubicBezTo>
                          <a:pt x="971183" y="89203"/>
                          <a:pt x="966033" y="86742"/>
                          <a:pt x="961163" y="83820"/>
                        </a:cubicBezTo>
                        <a:cubicBezTo>
                          <a:pt x="953310" y="79108"/>
                          <a:pt x="947369" y="69875"/>
                          <a:pt x="938303" y="68580"/>
                        </a:cubicBezTo>
                        <a:cubicBezTo>
                          <a:pt x="930047" y="67401"/>
                          <a:pt x="887992" y="61234"/>
                          <a:pt x="881153" y="60960"/>
                        </a:cubicBezTo>
                        <a:cubicBezTo>
                          <a:pt x="859580" y="60097"/>
                          <a:pt x="820828" y="57785"/>
                          <a:pt x="808763" y="57150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rank 2</a:t>
            </a:r>
          </a:p>
        </p:txBody>
      </p:sp>
      <p:sp>
        <p:nvSpPr>
          <p:cNvPr id="180" name="Forma Livre: Forma 179">
            <a:extLst>
              <a:ext uri="{FF2B5EF4-FFF2-40B4-BE49-F238E27FC236}">
                <a16:creationId xmlns:a16="http://schemas.microsoft.com/office/drawing/2014/main" id="{D4689CC2-FF45-4F0C-A8D2-D0CA23172A02}"/>
              </a:ext>
            </a:extLst>
          </p:cNvPr>
          <p:cNvSpPr/>
          <p:nvPr/>
        </p:nvSpPr>
        <p:spPr>
          <a:xfrm>
            <a:off x="8015518" y="2369059"/>
            <a:ext cx="770608" cy="310398"/>
          </a:xfrm>
          <a:custGeom>
            <a:avLst/>
            <a:gdLst>
              <a:gd name="connsiteX0" fmla="*/ 545993 w 770608"/>
              <a:gd name="connsiteY0" fmla="*/ 43513 h 310398"/>
              <a:gd name="connsiteX1" fmla="*/ 545993 w 770608"/>
              <a:gd name="connsiteY1" fmla="*/ 43513 h 310398"/>
              <a:gd name="connsiteX2" fmla="*/ 502267 w 770608"/>
              <a:gd name="connsiteY2" fmla="*/ 34810 h 310398"/>
              <a:gd name="connsiteX3" fmla="*/ 479118 w 770608"/>
              <a:gd name="connsiteY3" fmla="*/ 31910 h 310398"/>
              <a:gd name="connsiteX4" fmla="*/ 461113 w 770608"/>
              <a:gd name="connsiteY4" fmla="*/ 26108 h 310398"/>
              <a:gd name="connsiteX5" fmla="*/ 448252 w 770608"/>
              <a:gd name="connsiteY5" fmla="*/ 23207 h 310398"/>
              <a:gd name="connsiteX6" fmla="*/ 432820 w 770608"/>
              <a:gd name="connsiteY6" fmla="*/ 17405 h 310398"/>
              <a:gd name="connsiteX7" fmla="*/ 404526 w 770608"/>
              <a:gd name="connsiteY7" fmla="*/ 11603 h 310398"/>
              <a:gd name="connsiteX8" fmla="*/ 394238 w 770608"/>
              <a:gd name="connsiteY8" fmla="*/ 5801 h 310398"/>
              <a:gd name="connsiteX9" fmla="*/ 363372 w 770608"/>
              <a:gd name="connsiteY9" fmla="*/ 0 h 310398"/>
              <a:gd name="connsiteX10" fmla="*/ 306786 w 770608"/>
              <a:gd name="connsiteY10" fmla="*/ 2900 h 310398"/>
              <a:gd name="connsiteX11" fmla="*/ 221906 w 770608"/>
              <a:gd name="connsiteY11" fmla="*/ 34810 h 310398"/>
              <a:gd name="connsiteX12" fmla="*/ 198757 w 770608"/>
              <a:gd name="connsiteY12" fmla="*/ 43513 h 310398"/>
              <a:gd name="connsiteX13" fmla="*/ 178180 w 770608"/>
              <a:gd name="connsiteY13" fmla="*/ 52216 h 310398"/>
              <a:gd name="connsiteX14" fmla="*/ 162747 w 770608"/>
              <a:gd name="connsiteY14" fmla="*/ 58018 h 310398"/>
              <a:gd name="connsiteX15" fmla="*/ 142170 w 770608"/>
              <a:gd name="connsiteY15" fmla="*/ 69621 h 310398"/>
              <a:gd name="connsiteX16" fmla="*/ 108733 w 770608"/>
              <a:gd name="connsiteY16" fmla="*/ 84126 h 310398"/>
              <a:gd name="connsiteX17" fmla="*/ 83011 w 770608"/>
              <a:gd name="connsiteY17" fmla="*/ 98631 h 310398"/>
              <a:gd name="connsiteX18" fmla="*/ 52146 w 770608"/>
              <a:gd name="connsiteY18" fmla="*/ 110234 h 310398"/>
              <a:gd name="connsiteX19" fmla="*/ 39285 w 770608"/>
              <a:gd name="connsiteY19" fmla="*/ 121838 h 310398"/>
              <a:gd name="connsiteX20" fmla="*/ 10992 w 770608"/>
              <a:gd name="connsiteY20" fmla="*/ 142144 h 310398"/>
              <a:gd name="connsiteX21" fmla="*/ 3276 w 770608"/>
              <a:gd name="connsiteY21" fmla="*/ 153748 h 310398"/>
              <a:gd name="connsiteX22" fmla="*/ 10992 w 770608"/>
              <a:gd name="connsiteY22" fmla="*/ 214667 h 310398"/>
              <a:gd name="connsiteX23" fmla="*/ 16136 w 770608"/>
              <a:gd name="connsiteY23" fmla="*/ 234974 h 310398"/>
              <a:gd name="connsiteX24" fmla="*/ 39285 w 770608"/>
              <a:gd name="connsiteY24" fmla="*/ 252379 h 310398"/>
              <a:gd name="connsiteX25" fmla="*/ 62434 w 770608"/>
              <a:gd name="connsiteY25" fmla="*/ 272686 h 310398"/>
              <a:gd name="connsiteX26" fmla="*/ 72723 w 770608"/>
              <a:gd name="connsiteY26" fmla="*/ 281388 h 310398"/>
              <a:gd name="connsiteX27" fmla="*/ 88156 w 770608"/>
              <a:gd name="connsiteY27" fmla="*/ 287190 h 310398"/>
              <a:gd name="connsiteX28" fmla="*/ 121593 w 770608"/>
              <a:gd name="connsiteY28" fmla="*/ 298794 h 310398"/>
              <a:gd name="connsiteX29" fmla="*/ 152459 w 770608"/>
              <a:gd name="connsiteY29" fmla="*/ 310398 h 310398"/>
              <a:gd name="connsiteX30" fmla="*/ 191040 w 770608"/>
              <a:gd name="connsiteY30" fmla="*/ 304596 h 310398"/>
              <a:gd name="connsiteX31" fmla="*/ 209045 w 770608"/>
              <a:gd name="connsiteY31" fmla="*/ 298794 h 310398"/>
              <a:gd name="connsiteX32" fmla="*/ 224478 w 770608"/>
              <a:gd name="connsiteY32" fmla="*/ 295893 h 310398"/>
              <a:gd name="connsiteX33" fmla="*/ 239911 w 770608"/>
              <a:gd name="connsiteY33" fmla="*/ 287190 h 310398"/>
              <a:gd name="connsiteX34" fmla="*/ 252771 w 770608"/>
              <a:gd name="connsiteY34" fmla="*/ 284289 h 310398"/>
              <a:gd name="connsiteX35" fmla="*/ 283637 w 770608"/>
              <a:gd name="connsiteY35" fmla="*/ 275587 h 310398"/>
              <a:gd name="connsiteX36" fmla="*/ 365944 w 770608"/>
              <a:gd name="connsiteY36" fmla="*/ 278487 h 310398"/>
              <a:gd name="connsiteX37" fmla="*/ 396810 w 770608"/>
              <a:gd name="connsiteY37" fmla="*/ 284289 h 310398"/>
              <a:gd name="connsiteX38" fmla="*/ 437964 w 770608"/>
              <a:gd name="connsiteY38" fmla="*/ 287190 h 310398"/>
              <a:gd name="connsiteX39" fmla="*/ 540848 w 770608"/>
              <a:gd name="connsiteY39" fmla="*/ 287190 h 310398"/>
              <a:gd name="connsiteX40" fmla="*/ 548565 w 770608"/>
              <a:gd name="connsiteY40" fmla="*/ 281388 h 310398"/>
              <a:gd name="connsiteX41" fmla="*/ 569142 w 770608"/>
              <a:gd name="connsiteY41" fmla="*/ 269785 h 310398"/>
              <a:gd name="connsiteX42" fmla="*/ 612868 w 770608"/>
              <a:gd name="connsiteY42" fmla="*/ 261082 h 310398"/>
              <a:gd name="connsiteX43" fmla="*/ 628300 w 770608"/>
              <a:gd name="connsiteY43" fmla="*/ 258181 h 310398"/>
              <a:gd name="connsiteX44" fmla="*/ 684887 w 770608"/>
              <a:gd name="connsiteY44" fmla="*/ 252379 h 310398"/>
              <a:gd name="connsiteX45" fmla="*/ 728613 w 770608"/>
              <a:gd name="connsiteY45" fmla="*/ 229172 h 310398"/>
              <a:gd name="connsiteX46" fmla="*/ 756906 w 770608"/>
              <a:gd name="connsiteY46" fmla="*/ 188559 h 310398"/>
              <a:gd name="connsiteX47" fmla="*/ 769767 w 770608"/>
              <a:gd name="connsiteY47" fmla="*/ 165352 h 310398"/>
              <a:gd name="connsiteX48" fmla="*/ 767195 w 770608"/>
              <a:gd name="connsiteY48" fmla="*/ 130541 h 310398"/>
              <a:gd name="connsiteX49" fmla="*/ 759479 w 770608"/>
              <a:gd name="connsiteY49" fmla="*/ 121838 h 310398"/>
              <a:gd name="connsiteX50" fmla="*/ 736329 w 770608"/>
              <a:gd name="connsiteY50" fmla="*/ 107333 h 310398"/>
              <a:gd name="connsiteX51" fmla="*/ 726041 w 770608"/>
              <a:gd name="connsiteY51" fmla="*/ 101532 h 310398"/>
              <a:gd name="connsiteX52" fmla="*/ 713180 w 770608"/>
              <a:gd name="connsiteY52" fmla="*/ 98631 h 310398"/>
              <a:gd name="connsiteX53" fmla="*/ 692603 w 770608"/>
              <a:gd name="connsiteY53" fmla="*/ 87027 h 310398"/>
              <a:gd name="connsiteX54" fmla="*/ 679743 w 770608"/>
              <a:gd name="connsiteY54" fmla="*/ 81225 h 310398"/>
              <a:gd name="connsiteX55" fmla="*/ 666882 w 770608"/>
              <a:gd name="connsiteY55" fmla="*/ 72522 h 310398"/>
              <a:gd name="connsiteX56" fmla="*/ 659166 w 770608"/>
              <a:gd name="connsiteY56" fmla="*/ 69621 h 310398"/>
              <a:gd name="connsiteX57" fmla="*/ 648877 w 770608"/>
              <a:gd name="connsiteY57" fmla="*/ 63820 h 310398"/>
              <a:gd name="connsiteX58" fmla="*/ 633445 w 770608"/>
              <a:gd name="connsiteY58" fmla="*/ 52216 h 310398"/>
              <a:gd name="connsiteX59" fmla="*/ 594863 w 770608"/>
              <a:gd name="connsiteY59" fmla="*/ 46414 h 310398"/>
              <a:gd name="connsiteX60" fmla="*/ 545993 w 770608"/>
              <a:gd name="connsiteY60" fmla="*/ 43513 h 310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770608" h="310398" fill="none" extrusionOk="0">
                <a:moveTo>
                  <a:pt x="545993" y="43513"/>
                </a:moveTo>
                <a:lnTo>
                  <a:pt x="545993" y="43513"/>
                </a:lnTo>
                <a:cubicBezTo>
                  <a:pt x="533969" y="41922"/>
                  <a:pt x="519390" y="39886"/>
                  <a:pt x="502267" y="34810"/>
                </a:cubicBezTo>
                <a:cubicBezTo>
                  <a:pt x="495101" y="32394"/>
                  <a:pt x="487577" y="31474"/>
                  <a:pt x="479118" y="31910"/>
                </a:cubicBezTo>
                <a:cubicBezTo>
                  <a:pt x="472475" y="29919"/>
                  <a:pt x="466893" y="26333"/>
                  <a:pt x="461113" y="26108"/>
                </a:cubicBezTo>
                <a:cubicBezTo>
                  <a:pt x="456829" y="25430"/>
                  <a:pt x="451949" y="25288"/>
                  <a:pt x="448252" y="23207"/>
                </a:cubicBezTo>
                <a:cubicBezTo>
                  <a:pt x="441615" y="22308"/>
                  <a:pt x="437588" y="18856"/>
                  <a:pt x="432820" y="17405"/>
                </a:cubicBezTo>
                <a:cubicBezTo>
                  <a:pt x="427795" y="16170"/>
                  <a:pt x="410130" y="12001"/>
                  <a:pt x="404526" y="11603"/>
                </a:cubicBezTo>
                <a:cubicBezTo>
                  <a:pt x="401398" y="9610"/>
                  <a:pt x="397559" y="6088"/>
                  <a:pt x="394238" y="5801"/>
                </a:cubicBezTo>
                <a:cubicBezTo>
                  <a:pt x="384119" y="2948"/>
                  <a:pt x="363371" y="0"/>
                  <a:pt x="363372" y="0"/>
                </a:cubicBezTo>
                <a:cubicBezTo>
                  <a:pt x="345421" y="6170"/>
                  <a:pt x="322158" y="-61"/>
                  <a:pt x="306786" y="2900"/>
                </a:cubicBezTo>
                <a:cubicBezTo>
                  <a:pt x="283298" y="5575"/>
                  <a:pt x="244012" y="23257"/>
                  <a:pt x="221906" y="34810"/>
                </a:cubicBezTo>
                <a:cubicBezTo>
                  <a:pt x="213898" y="37763"/>
                  <a:pt x="207291" y="41784"/>
                  <a:pt x="198757" y="43513"/>
                </a:cubicBezTo>
                <a:cubicBezTo>
                  <a:pt x="192045" y="45988"/>
                  <a:pt x="185736" y="49343"/>
                  <a:pt x="178180" y="52216"/>
                </a:cubicBezTo>
                <a:cubicBezTo>
                  <a:pt x="173272" y="53692"/>
                  <a:pt x="167706" y="56869"/>
                  <a:pt x="162747" y="58018"/>
                </a:cubicBezTo>
                <a:cubicBezTo>
                  <a:pt x="157639" y="62113"/>
                  <a:pt x="147560" y="66485"/>
                  <a:pt x="142170" y="69621"/>
                </a:cubicBezTo>
                <a:cubicBezTo>
                  <a:pt x="134006" y="77026"/>
                  <a:pt x="121469" y="76766"/>
                  <a:pt x="108733" y="84126"/>
                </a:cubicBezTo>
                <a:cubicBezTo>
                  <a:pt x="99730" y="88490"/>
                  <a:pt x="92767" y="93581"/>
                  <a:pt x="83011" y="98631"/>
                </a:cubicBezTo>
                <a:cubicBezTo>
                  <a:pt x="73881" y="103402"/>
                  <a:pt x="62151" y="103963"/>
                  <a:pt x="52146" y="110234"/>
                </a:cubicBezTo>
                <a:cubicBezTo>
                  <a:pt x="47332" y="113622"/>
                  <a:pt x="43382" y="119439"/>
                  <a:pt x="39285" y="121838"/>
                </a:cubicBezTo>
                <a:cubicBezTo>
                  <a:pt x="30287" y="132498"/>
                  <a:pt x="16925" y="133928"/>
                  <a:pt x="10992" y="142144"/>
                </a:cubicBezTo>
                <a:cubicBezTo>
                  <a:pt x="7827" y="145871"/>
                  <a:pt x="5106" y="150001"/>
                  <a:pt x="3276" y="153748"/>
                </a:cubicBezTo>
                <a:cubicBezTo>
                  <a:pt x="-4641" y="178376"/>
                  <a:pt x="-1116" y="163227"/>
                  <a:pt x="10992" y="214667"/>
                </a:cubicBezTo>
                <a:cubicBezTo>
                  <a:pt x="12809" y="222072"/>
                  <a:pt x="12717" y="230667"/>
                  <a:pt x="16136" y="234974"/>
                </a:cubicBezTo>
                <a:cubicBezTo>
                  <a:pt x="17795" y="238805"/>
                  <a:pt x="36430" y="250399"/>
                  <a:pt x="39285" y="252379"/>
                </a:cubicBezTo>
                <a:cubicBezTo>
                  <a:pt x="46749" y="258693"/>
                  <a:pt x="56047" y="266211"/>
                  <a:pt x="62434" y="272686"/>
                </a:cubicBezTo>
                <a:cubicBezTo>
                  <a:pt x="66427" y="275924"/>
                  <a:pt x="68828" y="278862"/>
                  <a:pt x="72723" y="281388"/>
                </a:cubicBezTo>
                <a:cubicBezTo>
                  <a:pt x="79448" y="283087"/>
                  <a:pt x="82973" y="284202"/>
                  <a:pt x="88156" y="287190"/>
                </a:cubicBezTo>
                <a:cubicBezTo>
                  <a:pt x="130560" y="295169"/>
                  <a:pt x="75488" y="268455"/>
                  <a:pt x="121593" y="298794"/>
                </a:cubicBezTo>
                <a:cubicBezTo>
                  <a:pt x="131981" y="302309"/>
                  <a:pt x="152459" y="310399"/>
                  <a:pt x="152459" y="310398"/>
                </a:cubicBezTo>
                <a:cubicBezTo>
                  <a:pt x="167242" y="308021"/>
                  <a:pt x="176385" y="305107"/>
                  <a:pt x="191040" y="304596"/>
                </a:cubicBezTo>
                <a:cubicBezTo>
                  <a:pt x="198589" y="303128"/>
                  <a:pt x="202422" y="301988"/>
                  <a:pt x="209045" y="298794"/>
                </a:cubicBezTo>
                <a:cubicBezTo>
                  <a:pt x="214071" y="298053"/>
                  <a:pt x="220082" y="297682"/>
                  <a:pt x="224478" y="295893"/>
                </a:cubicBezTo>
                <a:cubicBezTo>
                  <a:pt x="230898" y="293350"/>
                  <a:pt x="233605" y="289039"/>
                  <a:pt x="239911" y="287190"/>
                </a:cubicBezTo>
                <a:cubicBezTo>
                  <a:pt x="244033" y="285706"/>
                  <a:pt x="248350" y="285569"/>
                  <a:pt x="252771" y="284289"/>
                </a:cubicBezTo>
                <a:cubicBezTo>
                  <a:pt x="288108" y="264721"/>
                  <a:pt x="256043" y="275161"/>
                  <a:pt x="283637" y="275587"/>
                </a:cubicBezTo>
                <a:cubicBezTo>
                  <a:pt x="306718" y="280197"/>
                  <a:pt x="341875" y="278072"/>
                  <a:pt x="365944" y="278487"/>
                </a:cubicBezTo>
                <a:cubicBezTo>
                  <a:pt x="375797" y="279353"/>
                  <a:pt x="386611" y="285805"/>
                  <a:pt x="396810" y="284289"/>
                </a:cubicBezTo>
                <a:cubicBezTo>
                  <a:pt x="410900" y="286704"/>
                  <a:pt x="423758" y="286072"/>
                  <a:pt x="437964" y="287190"/>
                </a:cubicBezTo>
                <a:cubicBezTo>
                  <a:pt x="476420" y="294986"/>
                  <a:pt x="470028" y="295122"/>
                  <a:pt x="540848" y="287190"/>
                </a:cubicBezTo>
                <a:cubicBezTo>
                  <a:pt x="543726" y="286889"/>
                  <a:pt x="545835" y="283302"/>
                  <a:pt x="548565" y="281388"/>
                </a:cubicBezTo>
                <a:cubicBezTo>
                  <a:pt x="556613" y="276556"/>
                  <a:pt x="559516" y="272035"/>
                  <a:pt x="569142" y="269785"/>
                </a:cubicBezTo>
                <a:cubicBezTo>
                  <a:pt x="590080" y="265125"/>
                  <a:pt x="576958" y="267755"/>
                  <a:pt x="612868" y="261082"/>
                </a:cubicBezTo>
                <a:cubicBezTo>
                  <a:pt x="618265" y="260109"/>
                  <a:pt x="622754" y="259594"/>
                  <a:pt x="628300" y="258181"/>
                </a:cubicBezTo>
                <a:cubicBezTo>
                  <a:pt x="654580" y="250960"/>
                  <a:pt x="657733" y="260589"/>
                  <a:pt x="684887" y="252379"/>
                </a:cubicBezTo>
                <a:cubicBezTo>
                  <a:pt x="721128" y="240050"/>
                  <a:pt x="707173" y="247608"/>
                  <a:pt x="728613" y="229172"/>
                </a:cubicBezTo>
                <a:cubicBezTo>
                  <a:pt x="739104" y="216495"/>
                  <a:pt x="748776" y="203742"/>
                  <a:pt x="756906" y="188559"/>
                </a:cubicBezTo>
                <a:cubicBezTo>
                  <a:pt x="761926" y="182307"/>
                  <a:pt x="769990" y="174868"/>
                  <a:pt x="769767" y="165352"/>
                </a:cubicBezTo>
                <a:cubicBezTo>
                  <a:pt x="768962" y="152534"/>
                  <a:pt x="769841" y="139896"/>
                  <a:pt x="767195" y="130541"/>
                </a:cubicBezTo>
                <a:cubicBezTo>
                  <a:pt x="766181" y="126540"/>
                  <a:pt x="761965" y="124432"/>
                  <a:pt x="759479" y="121838"/>
                </a:cubicBezTo>
                <a:cubicBezTo>
                  <a:pt x="752662" y="116883"/>
                  <a:pt x="744374" y="113360"/>
                  <a:pt x="736329" y="107333"/>
                </a:cubicBezTo>
                <a:cubicBezTo>
                  <a:pt x="732600" y="106053"/>
                  <a:pt x="729664" y="103294"/>
                  <a:pt x="726041" y="101532"/>
                </a:cubicBezTo>
                <a:cubicBezTo>
                  <a:pt x="722457" y="100019"/>
                  <a:pt x="717602" y="99110"/>
                  <a:pt x="713180" y="98631"/>
                </a:cubicBezTo>
                <a:cubicBezTo>
                  <a:pt x="705719" y="95788"/>
                  <a:pt x="700472" y="89893"/>
                  <a:pt x="692603" y="87027"/>
                </a:cubicBezTo>
                <a:cubicBezTo>
                  <a:pt x="688139" y="85657"/>
                  <a:pt x="684697" y="84023"/>
                  <a:pt x="679743" y="81225"/>
                </a:cubicBezTo>
                <a:cubicBezTo>
                  <a:pt x="674649" y="78353"/>
                  <a:pt x="672206" y="75656"/>
                  <a:pt x="666882" y="72522"/>
                </a:cubicBezTo>
                <a:cubicBezTo>
                  <a:pt x="664994" y="70951"/>
                  <a:pt x="661316" y="70668"/>
                  <a:pt x="659166" y="69621"/>
                </a:cubicBezTo>
                <a:cubicBezTo>
                  <a:pt x="655277" y="69003"/>
                  <a:pt x="651593" y="66464"/>
                  <a:pt x="648877" y="63820"/>
                </a:cubicBezTo>
                <a:cubicBezTo>
                  <a:pt x="642170" y="59575"/>
                  <a:pt x="640357" y="53693"/>
                  <a:pt x="633445" y="52216"/>
                </a:cubicBezTo>
                <a:cubicBezTo>
                  <a:pt x="628162" y="52214"/>
                  <a:pt x="599062" y="45825"/>
                  <a:pt x="594863" y="46414"/>
                </a:cubicBezTo>
                <a:cubicBezTo>
                  <a:pt x="580910" y="44954"/>
                  <a:pt x="552487" y="45072"/>
                  <a:pt x="545993" y="43513"/>
                </a:cubicBezTo>
                <a:close/>
              </a:path>
              <a:path w="770608" h="310398" stroke="0" extrusionOk="0">
                <a:moveTo>
                  <a:pt x="545993" y="43513"/>
                </a:moveTo>
                <a:lnTo>
                  <a:pt x="545993" y="43513"/>
                </a:lnTo>
                <a:cubicBezTo>
                  <a:pt x="531918" y="40509"/>
                  <a:pt x="514775" y="40193"/>
                  <a:pt x="502267" y="34810"/>
                </a:cubicBezTo>
                <a:cubicBezTo>
                  <a:pt x="495252" y="33760"/>
                  <a:pt x="486959" y="34267"/>
                  <a:pt x="479118" y="31910"/>
                </a:cubicBezTo>
                <a:cubicBezTo>
                  <a:pt x="472564" y="30446"/>
                  <a:pt x="467125" y="27951"/>
                  <a:pt x="461113" y="26108"/>
                </a:cubicBezTo>
                <a:cubicBezTo>
                  <a:pt x="456955" y="24165"/>
                  <a:pt x="451272" y="24681"/>
                  <a:pt x="448252" y="23207"/>
                </a:cubicBezTo>
                <a:cubicBezTo>
                  <a:pt x="443245" y="22846"/>
                  <a:pt x="437347" y="17904"/>
                  <a:pt x="432820" y="17405"/>
                </a:cubicBezTo>
                <a:cubicBezTo>
                  <a:pt x="427592" y="16911"/>
                  <a:pt x="410224" y="12550"/>
                  <a:pt x="404526" y="11603"/>
                </a:cubicBezTo>
                <a:cubicBezTo>
                  <a:pt x="400827" y="9699"/>
                  <a:pt x="397890" y="5762"/>
                  <a:pt x="394238" y="5801"/>
                </a:cubicBezTo>
                <a:cubicBezTo>
                  <a:pt x="384119" y="2948"/>
                  <a:pt x="363373" y="0"/>
                  <a:pt x="363372" y="0"/>
                </a:cubicBezTo>
                <a:cubicBezTo>
                  <a:pt x="344754" y="-1307"/>
                  <a:pt x="328479" y="2900"/>
                  <a:pt x="306786" y="2900"/>
                </a:cubicBezTo>
                <a:cubicBezTo>
                  <a:pt x="286658" y="7340"/>
                  <a:pt x="245327" y="28465"/>
                  <a:pt x="221906" y="34810"/>
                </a:cubicBezTo>
                <a:cubicBezTo>
                  <a:pt x="213178" y="38321"/>
                  <a:pt x="204954" y="41017"/>
                  <a:pt x="198757" y="43513"/>
                </a:cubicBezTo>
                <a:cubicBezTo>
                  <a:pt x="191823" y="45837"/>
                  <a:pt x="185663" y="47387"/>
                  <a:pt x="178180" y="52216"/>
                </a:cubicBezTo>
                <a:cubicBezTo>
                  <a:pt x="172409" y="55434"/>
                  <a:pt x="168185" y="54437"/>
                  <a:pt x="162747" y="58018"/>
                </a:cubicBezTo>
                <a:cubicBezTo>
                  <a:pt x="155144" y="61575"/>
                  <a:pt x="149463" y="65856"/>
                  <a:pt x="142170" y="69621"/>
                </a:cubicBezTo>
                <a:cubicBezTo>
                  <a:pt x="130440" y="75576"/>
                  <a:pt x="116682" y="80668"/>
                  <a:pt x="108733" y="84126"/>
                </a:cubicBezTo>
                <a:cubicBezTo>
                  <a:pt x="101981" y="90110"/>
                  <a:pt x="90816" y="96136"/>
                  <a:pt x="83011" y="98631"/>
                </a:cubicBezTo>
                <a:cubicBezTo>
                  <a:pt x="72519" y="103924"/>
                  <a:pt x="60840" y="101240"/>
                  <a:pt x="52146" y="110234"/>
                </a:cubicBezTo>
                <a:cubicBezTo>
                  <a:pt x="47652" y="114548"/>
                  <a:pt x="43616" y="118862"/>
                  <a:pt x="39285" y="121838"/>
                </a:cubicBezTo>
                <a:cubicBezTo>
                  <a:pt x="28541" y="130917"/>
                  <a:pt x="18128" y="134101"/>
                  <a:pt x="10992" y="142144"/>
                </a:cubicBezTo>
                <a:cubicBezTo>
                  <a:pt x="8329" y="144678"/>
                  <a:pt x="5985" y="149870"/>
                  <a:pt x="3276" y="153748"/>
                </a:cubicBezTo>
                <a:cubicBezTo>
                  <a:pt x="-3266" y="180875"/>
                  <a:pt x="161" y="164000"/>
                  <a:pt x="10992" y="214667"/>
                </a:cubicBezTo>
                <a:cubicBezTo>
                  <a:pt x="11290" y="221046"/>
                  <a:pt x="11182" y="229145"/>
                  <a:pt x="16136" y="234974"/>
                </a:cubicBezTo>
                <a:cubicBezTo>
                  <a:pt x="18456" y="239141"/>
                  <a:pt x="36977" y="250322"/>
                  <a:pt x="39285" y="252379"/>
                </a:cubicBezTo>
                <a:cubicBezTo>
                  <a:pt x="49704" y="259908"/>
                  <a:pt x="55055" y="265937"/>
                  <a:pt x="62434" y="272686"/>
                </a:cubicBezTo>
                <a:cubicBezTo>
                  <a:pt x="65414" y="275662"/>
                  <a:pt x="69019" y="278778"/>
                  <a:pt x="72723" y="281388"/>
                </a:cubicBezTo>
                <a:cubicBezTo>
                  <a:pt x="76433" y="283446"/>
                  <a:pt x="83522" y="284320"/>
                  <a:pt x="88156" y="287190"/>
                </a:cubicBezTo>
                <a:cubicBezTo>
                  <a:pt x="143409" y="313350"/>
                  <a:pt x="61246" y="276825"/>
                  <a:pt x="121593" y="298794"/>
                </a:cubicBezTo>
                <a:cubicBezTo>
                  <a:pt x="131981" y="302308"/>
                  <a:pt x="152459" y="310398"/>
                  <a:pt x="152459" y="310398"/>
                </a:cubicBezTo>
                <a:cubicBezTo>
                  <a:pt x="166374" y="310288"/>
                  <a:pt x="178623" y="305670"/>
                  <a:pt x="191040" y="304596"/>
                </a:cubicBezTo>
                <a:cubicBezTo>
                  <a:pt x="197557" y="303220"/>
                  <a:pt x="204473" y="300413"/>
                  <a:pt x="209045" y="298794"/>
                </a:cubicBezTo>
                <a:cubicBezTo>
                  <a:pt x="214702" y="296921"/>
                  <a:pt x="218645" y="297713"/>
                  <a:pt x="224478" y="295893"/>
                </a:cubicBezTo>
                <a:cubicBezTo>
                  <a:pt x="228437" y="292624"/>
                  <a:pt x="235066" y="289965"/>
                  <a:pt x="239911" y="287190"/>
                </a:cubicBezTo>
                <a:cubicBezTo>
                  <a:pt x="243709" y="286435"/>
                  <a:pt x="247706" y="284851"/>
                  <a:pt x="252771" y="284289"/>
                </a:cubicBezTo>
                <a:cubicBezTo>
                  <a:pt x="291624" y="269226"/>
                  <a:pt x="257554" y="277280"/>
                  <a:pt x="283637" y="275587"/>
                </a:cubicBezTo>
                <a:cubicBezTo>
                  <a:pt x="308651" y="280054"/>
                  <a:pt x="336408" y="279420"/>
                  <a:pt x="365944" y="278487"/>
                </a:cubicBezTo>
                <a:cubicBezTo>
                  <a:pt x="375633" y="276734"/>
                  <a:pt x="387093" y="284825"/>
                  <a:pt x="396810" y="284289"/>
                </a:cubicBezTo>
                <a:cubicBezTo>
                  <a:pt x="410370" y="285490"/>
                  <a:pt x="426210" y="283494"/>
                  <a:pt x="437964" y="287190"/>
                </a:cubicBezTo>
                <a:cubicBezTo>
                  <a:pt x="481089" y="295421"/>
                  <a:pt x="470122" y="292700"/>
                  <a:pt x="540848" y="287190"/>
                </a:cubicBezTo>
                <a:cubicBezTo>
                  <a:pt x="543787" y="287568"/>
                  <a:pt x="546090" y="282298"/>
                  <a:pt x="548565" y="281388"/>
                </a:cubicBezTo>
                <a:cubicBezTo>
                  <a:pt x="554024" y="277476"/>
                  <a:pt x="559660" y="272506"/>
                  <a:pt x="569142" y="269785"/>
                </a:cubicBezTo>
                <a:cubicBezTo>
                  <a:pt x="589821" y="268221"/>
                  <a:pt x="579352" y="269622"/>
                  <a:pt x="612868" y="261082"/>
                </a:cubicBezTo>
                <a:cubicBezTo>
                  <a:pt x="618021" y="260329"/>
                  <a:pt x="623458" y="257691"/>
                  <a:pt x="628300" y="258181"/>
                </a:cubicBezTo>
                <a:cubicBezTo>
                  <a:pt x="650047" y="255612"/>
                  <a:pt x="659924" y="258756"/>
                  <a:pt x="684887" y="252379"/>
                </a:cubicBezTo>
                <a:cubicBezTo>
                  <a:pt x="719043" y="237946"/>
                  <a:pt x="699418" y="247990"/>
                  <a:pt x="728613" y="229172"/>
                </a:cubicBezTo>
                <a:cubicBezTo>
                  <a:pt x="742403" y="215451"/>
                  <a:pt x="749487" y="206213"/>
                  <a:pt x="756906" y="188559"/>
                </a:cubicBezTo>
                <a:cubicBezTo>
                  <a:pt x="763599" y="181352"/>
                  <a:pt x="766687" y="174621"/>
                  <a:pt x="769767" y="165352"/>
                </a:cubicBezTo>
                <a:cubicBezTo>
                  <a:pt x="772046" y="155179"/>
                  <a:pt x="769091" y="143382"/>
                  <a:pt x="767195" y="130541"/>
                </a:cubicBezTo>
                <a:cubicBezTo>
                  <a:pt x="766252" y="127099"/>
                  <a:pt x="762831" y="123709"/>
                  <a:pt x="759479" y="121838"/>
                </a:cubicBezTo>
                <a:cubicBezTo>
                  <a:pt x="751465" y="116156"/>
                  <a:pt x="744898" y="110346"/>
                  <a:pt x="736329" y="107333"/>
                </a:cubicBezTo>
                <a:cubicBezTo>
                  <a:pt x="732058" y="105060"/>
                  <a:pt x="728669" y="102340"/>
                  <a:pt x="726041" y="101532"/>
                </a:cubicBezTo>
                <a:cubicBezTo>
                  <a:pt x="721756" y="100561"/>
                  <a:pt x="717726" y="99482"/>
                  <a:pt x="713180" y="98631"/>
                </a:cubicBezTo>
                <a:cubicBezTo>
                  <a:pt x="705909" y="93980"/>
                  <a:pt x="700897" y="89870"/>
                  <a:pt x="692603" y="87027"/>
                </a:cubicBezTo>
                <a:cubicBezTo>
                  <a:pt x="688904" y="84414"/>
                  <a:pt x="684030" y="83239"/>
                  <a:pt x="679743" y="81225"/>
                </a:cubicBezTo>
                <a:cubicBezTo>
                  <a:pt x="675622" y="80165"/>
                  <a:pt x="672335" y="74650"/>
                  <a:pt x="666882" y="72522"/>
                </a:cubicBezTo>
                <a:cubicBezTo>
                  <a:pt x="664455" y="71753"/>
                  <a:pt x="661844" y="70824"/>
                  <a:pt x="659166" y="69621"/>
                </a:cubicBezTo>
                <a:cubicBezTo>
                  <a:pt x="654529" y="67912"/>
                  <a:pt x="651654" y="65018"/>
                  <a:pt x="648877" y="63820"/>
                </a:cubicBezTo>
                <a:cubicBezTo>
                  <a:pt x="642571" y="59280"/>
                  <a:pt x="639414" y="53242"/>
                  <a:pt x="633445" y="52216"/>
                </a:cubicBezTo>
                <a:cubicBezTo>
                  <a:pt x="627665" y="52192"/>
                  <a:pt x="600597" y="46689"/>
                  <a:pt x="594863" y="46414"/>
                </a:cubicBezTo>
                <a:cubicBezTo>
                  <a:pt x="579798" y="46671"/>
                  <a:pt x="553421" y="43843"/>
                  <a:pt x="545993" y="43513"/>
                </a:cubicBezTo>
                <a:close/>
              </a:path>
            </a:pathLst>
          </a:custGeom>
          <a:solidFill>
            <a:srgbClr val="107010"/>
          </a:solidFill>
          <a:ln w="12700">
            <a:solidFill>
              <a:srgbClr val="262526"/>
            </a:solidFill>
            <a:extLst>
              <a:ext uri="{C807C97D-BFC1-408E-A445-0C87EB9F89A2}">
                <ask:lineSketchStyleProps xmlns:ask="http://schemas.microsoft.com/office/drawing/2018/sketchyshapes" sd="758196657">
                  <a:custGeom>
                    <a:avLst/>
                    <a:gdLst>
                      <a:gd name="connsiteX0" fmla="*/ 808763 w 1141478"/>
                      <a:gd name="connsiteY0" fmla="*/ 57150 h 407670"/>
                      <a:gd name="connsiteX1" fmla="*/ 808763 w 1141478"/>
                      <a:gd name="connsiteY1" fmla="*/ 57150 h 407670"/>
                      <a:gd name="connsiteX2" fmla="*/ 743993 w 1141478"/>
                      <a:gd name="connsiteY2" fmla="*/ 45720 h 407670"/>
                      <a:gd name="connsiteX3" fmla="*/ 709703 w 1141478"/>
                      <a:gd name="connsiteY3" fmla="*/ 41910 h 407670"/>
                      <a:gd name="connsiteX4" fmla="*/ 683033 w 1141478"/>
                      <a:gd name="connsiteY4" fmla="*/ 34290 h 407670"/>
                      <a:gd name="connsiteX5" fmla="*/ 663983 w 1141478"/>
                      <a:gd name="connsiteY5" fmla="*/ 30480 h 407670"/>
                      <a:gd name="connsiteX6" fmla="*/ 641123 w 1141478"/>
                      <a:gd name="connsiteY6" fmla="*/ 22860 h 407670"/>
                      <a:gd name="connsiteX7" fmla="*/ 599213 w 1141478"/>
                      <a:gd name="connsiteY7" fmla="*/ 15240 h 407670"/>
                      <a:gd name="connsiteX8" fmla="*/ 583973 w 1141478"/>
                      <a:gd name="connsiteY8" fmla="*/ 7620 h 407670"/>
                      <a:gd name="connsiteX9" fmla="*/ 538253 w 1141478"/>
                      <a:gd name="connsiteY9" fmla="*/ 0 h 407670"/>
                      <a:gd name="connsiteX10" fmla="*/ 454433 w 1141478"/>
                      <a:gd name="connsiteY10" fmla="*/ 3810 h 407670"/>
                      <a:gd name="connsiteX11" fmla="*/ 328703 w 1141478"/>
                      <a:gd name="connsiteY11" fmla="*/ 45720 h 407670"/>
                      <a:gd name="connsiteX12" fmla="*/ 294413 w 1141478"/>
                      <a:gd name="connsiteY12" fmla="*/ 57150 h 407670"/>
                      <a:gd name="connsiteX13" fmla="*/ 263933 w 1141478"/>
                      <a:gd name="connsiteY13" fmla="*/ 68580 h 407670"/>
                      <a:gd name="connsiteX14" fmla="*/ 241073 w 1141478"/>
                      <a:gd name="connsiteY14" fmla="*/ 76200 h 407670"/>
                      <a:gd name="connsiteX15" fmla="*/ 210593 w 1141478"/>
                      <a:gd name="connsiteY15" fmla="*/ 91440 h 407670"/>
                      <a:gd name="connsiteX16" fmla="*/ 161063 w 1141478"/>
                      <a:gd name="connsiteY16" fmla="*/ 110490 h 407670"/>
                      <a:gd name="connsiteX17" fmla="*/ 122963 w 1141478"/>
                      <a:gd name="connsiteY17" fmla="*/ 129540 h 407670"/>
                      <a:gd name="connsiteX18" fmla="*/ 77243 w 1141478"/>
                      <a:gd name="connsiteY18" fmla="*/ 144780 h 407670"/>
                      <a:gd name="connsiteX19" fmla="*/ 58193 w 1141478"/>
                      <a:gd name="connsiteY19" fmla="*/ 160020 h 407670"/>
                      <a:gd name="connsiteX20" fmla="*/ 16283 w 1141478"/>
                      <a:gd name="connsiteY20" fmla="*/ 186690 h 407670"/>
                      <a:gd name="connsiteX21" fmla="*/ 4853 w 1141478"/>
                      <a:gd name="connsiteY21" fmla="*/ 201930 h 407670"/>
                      <a:gd name="connsiteX22" fmla="*/ 16283 w 1141478"/>
                      <a:gd name="connsiteY22" fmla="*/ 281940 h 407670"/>
                      <a:gd name="connsiteX23" fmla="*/ 23903 w 1141478"/>
                      <a:gd name="connsiteY23" fmla="*/ 308610 h 407670"/>
                      <a:gd name="connsiteX24" fmla="*/ 58193 w 1141478"/>
                      <a:gd name="connsiteY24" fmla="*/ 331470 h 407670"/>
                      <a:gd name="connsiteX25" fmla="*/ 92483 w 1141478"/>
                      <a:gd name="connsiteY25" fmla="*/ 358140 h 407670"/>
                      <a:gd name="connsiteX26" fmla="*/ 107723 w 1141478"/>
                      <a:gd name="connsiteY26" fmla="*/ 369570 h 407670"/>
                      <a:gd name="connsiteX27" fmla="*/ 130583 w 1141478"/>
                      <a:gd name="connsiteY27" fmla="*/ 377190 h 407670"/>
                      <a:gd name="connsiteX28" fmla="*/ 180113 w 1141478"/>
                      <a:gd name="connsiteY28" fmla="*/ 392430 h 407670"/>
                      <a:gd name="connsiteX29" fmla="*/ 225833 w 1141478"/>
                      <a:gd name="connsiteY29" fmla="*/ 407670 h 407670"/>
                      <a:gd name="connsiteX30" fmla="*/ 282983 w 1141478"/>
                      <a:gd name="connsiteY30" fmla="*/ 400050 h 407670"/>
                      <a:gd name="connsiteX31" fmla="*/ 309653 w 1141478"/>
                      <a:gd name="connsiteY31" fmla="*/ 392430 h 407670"/>
                      <a:gd name="connsiteX32" fmla="*/ 332513 w 1141478"/>
                      <a:gd name="connsiteY32" fmla="*/ 388620 h 407670"/>
                      <a:gd name="connsiteX33" fmla="*/ 355373 w 1141478"/>
                      <a:gd name="connsiteY33" fmla="*/ 377190 h 407670"/>
                      <a:gd name="connsiteX34" fmla="*/ 374423 w 1141478"/>
                      <a:gd name="connsiteY34" fmla="*/ 373380 h 407670"/>
                      <a:gd name="connsiteX35" fmla="*/ 420143 w 1141478"/>
                      <a:gd name="connsiteY35" fmla="*/ 361950 h 407670"/>
                      <a:gd name="connsiteX36" fmla="*/ 542063 w 1141478"/>
                      <a:gd name="connsiteY36" fmla="*/ 365760 h 407670"/>
                      <a:gd name="connsiteX37" fmla="*/ 587783 w 1141478"/>
                      <a:gd name="connsiteY37" fmla="*/ 373380 h 407670"/>
                      <a:gd name="connsiteX38" fmla="*/ 648743 w 1141478"/>
                      <a:gd name="connsiteY38" fmla="*/ 377190 h 407670"/>
                      <a:gd name="connsiteX39" fmla="*/ 801143 w 1141478"/>
                      <a:gd name="connsiteY39" fmla="*/ 377190 h 407670"/>
                      <a:gd name="connsiteX40" fmla="*/ 812573 w 1141478"/>
                      <a:gd name="connsiteY40" fmla="*/ 369570 h 407670"/>
                      <a:gd name="connsiteX41" fmla="*/ 843053 w 1141478"/>
                      <a:gd name="connsiteY41" fmla="*/ 354330 h 407670"/>
                      <a:gd name="connsiteX42" fmla="*/ 907823 w 1141478"/>
                      <a:gd name="connsiteY42" fmla="*/ 342900 h 407670"/>
                      <a:gd name="connsiteX43" fmla="*/ 930683 w 1141478"/>
                      <a:gd name="connsiteY43" fmla="*/ 339090 h 407670"/>
                      <a:gd name="connsiteX44" fmla="*/ 1014503 w 1141478"/>
                      <a:gd name="connsiteY44" fmla="*/ 331470 h 407670"/>
                      <a:gd name="connsiteX45" fmla="*/ 1079273 w 1141478"/>
                      <a:gd name="connsiteY45" fmla="*/ 300990 h 407670"/>
                      <a:gd name="connsiteX46" fmla="*/ 1121183 w 1141478"/>
                      <a:gd name="connsiteY46" fmla="*/ 247650 h 407670"/>
                      <a:gd name="connsiteX47" fmla="*/ 1140233 w 1141478"/>
                      <a:gd name="connsiteY47" fmla="*/ 217170 h 407670"/>
                      <a:gd name="connsiteX48" fmla="*/ 1136423 w 1141478"/>
                      <a:gd name="connsiteY48" fmla="*/ 171450 h 407670"/>
                      <a:gd name="connsiteX49" fmla="*/ 1124993 w 1141478"/>
                      <a:gd name="connsiteY49" fmla="*/ 160020 h 407670"/>
                      <a:gd name="connsiteX50" fmla="*/ 1090703 w 1141478"/>
                      <a:gd name="connsiteY50" fmla="*/ 140970 h 407670"/>
                      <a:gd name="connsiteX51" fmla="*/ 1075463 w 1141478"/>
                      <a:gd name="connsiteY51" fmla="*/ 133350 h 407670"/>
                      <a:gd name="connsiteX52" fmla="*/ 1056413 w 1141478"/>
                      <a:gd name="connsiteY52" fmla="*/ 129540 h 407670"/>
                      <a:gd name="connsiteX53" fmla="*/ 1025933 w 1141478"/>
                      <a:gd name="connsiteY53" fmla="*/ 114300 h 407670"/>
                      <a:gd name="connsiteX54" fmla="*/ 1006883 w 1141478"/>
                      <a:gd name="connsiteY54" fmla="*/ 106680 h 407670"/>
                      <a:gd name="connsiteX55" fmla="*/ 987833 w 1141478"/>
                      <a:gd name="connsiteY55" fmla="*/ 95250 h 407670"/>
                      <a:gd name="connsiteX56" fmla="*/ 976403 w 1141478"/>
                      <a:gd name="connsiteY56" fmla="*/ 91440 h 407670"/>
                      <a:gd name="connsiteX57" fmla="*/ 961163 w 1141478"/>
                      <a:gd name="connsiteY57" fmla="*/ 83820 h 407670"/>
                      <a:gd name="connsiteX58" fmla="*/ 938303 w 1141478"/>
                      <a:gd name="connsiteY58" fmla="*/ 68580 h 407670"/>
                      <a:gd name="connsiteX59" fmla="*/ 881153 w 1141478"/>
                      <a:gd name="connsiteY59" fmla="*/ 60960 h 407670"/>
                      <a:gd name="connsiteX60" fmla="*/ 808763 w 1141478"/>
                      <a:gd name="connsiteY60" fmla="*/ 57150 h 4076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</a:cxnLst>
                    <a:rect l="l" t="t" r="r" b="b"/>
                    <a:pathLst>
                      <a:path w="1141478" h="407670">
                        <a:moveTo>
                          <a:pt x="808763" y="57150"/>
                        </a:moveTo>
                        <a:lnTo>
                          <a:pt x="808763" y="57150"/>
                        </a:lnTo>
                        <a:cubicBezTo>
                          <a:pt x="787173" y="53340"/>
                          <a:pt x="765662" y="49054"/>
                          <a:pt x="743993" y="45720"/>
                        </a:cubicBezTo>
                        <a:cubicBezTo>
                          <a:pt x="732626" y="43971"/>
                          <a:pt x="721006" y="44029"/>
                          <a:pt x="709703" y="41910"/>
                        </a:cubicBezTo>
                        <a:cubicBezTo>
                          <a:pt x="700616" y="40206"/>
                          <a:pt x="692003" y="36532"/>
                          <a:pt x="683033" y="34290"/>
                        </a:cubicBezTo>
                        <a:cubicBezTo>
                          <a:pt x="676751" y="32719"/>
                          <a:pt x="670231" y="32184"/>
                          <a:pt x="663983" y="30480"/>
                        </a:cubicBezTo>
                        <a:cubicBezTo>
                          <a:pt x="656234" y="28367"/>
                          <a:pt x="648872" y="24973"/>
                          <a:pt x="641123" y="22860"/>
                        </a:cubicBezTo>
                        <a:cubicBezTo>
                          <a:pt x="632755" y="20578"/>
                          <a:pt x="606681" y="16485"/>
                          <a:pt x="599213" y="15240"/>
                        </a:cubicBezTo>
                        <a:cubicBezTo>
                          <a:pt x="594133" y="12700"/>
                          <a:pt x="589483" y="8998"/>
                          <a:pt x="583973" y="7620"/>
                        </a:cubicBezTo>
                        <a:cubicBezTo>
                          <a:pt x="568984" y="3873"/>
                          <a:pt x="538253" y="0"/>
                          <a:pt x="538253" y="0"/>
                        </a:cubicBezTo>
                        <a:cubicBezTo>
                          <a:pt x="510313" y="1270"/>
                          <a:pt x="482077" y="-443"/>
                          <a:pt x="454433" y="3810"/>
                        </a:cubicBezTo>
                        <a:cubicBezTo>
                          <a:pt x="420891" y="8970"/>
                          <a:pt x="360543" y="34258"/>
                          <a:pt x="328703" y="45720"/>
                        </a:cubicBezTo>
                        <a:cubicBezTo>
                          <a:pt x="317367" y="49801"/>
                          <a:pt x="305774" y="53140"/>
                          <a:pt x="294413" y="57150"/>
                        </a:cubicBezTo>
                        <a:cubicBezTo>
                          <a:pt x="284181" y="60761"/>
                          <a:pt x="274152" y="64930"/>
                          <a:pt x="263933" y="68580"/>
                        </a:cubicBezTo>
                        <a:cubicBezTo>
                          <a:pt x="256369" y="71282"/>
                          <a:pt x="248456" y="73036"/>
                          <a:pt x="241073" y="76200"/>
                        </a:cubicBezTo>
                        <a:cubicBezTo>
                          <a:pt x="230632" y="80675"/>
                          <a:pt x="221034" y="86965"/>
                          <a:pt x="210593" y="91440"/>
                        </a:cubicBezTo>
                        <a:cubicBezTo>
                          <a:pt x="194334" y="98408"/>
                          <a:pt x="177285" y="103437"/>
                          <a:pt x="161063" y="110490"/>
                        </a:cubicBezTo>
                        <a:cubicBezTo>
                          <a:pt x="148041" y="116152"/>
                          <a:pt x="136093" y="124134"/>
                          <a:pt x="122963" y="129540"/>
                        </a:cubicBezTo>
                        <a:cubicBezTo>
                          <a:pt x="107147" y="136052"/>
                          <a:pt x="91984" y="135935"/>
                          <a:pt x="77243" y="144780"/>
                        </a:cubicBezTo>
                        <a:cubicBezTo>
                          <a:pt x="70270" y="148964"/>
                          <a:pt x="64855" y="155357"/>
                          <a:pt x="58193" y="160020"/>
                        </a:cubicBezTo>
                        <a:cubicBezTo>
                          <a:pt x="44656" y="169496"/>
                          <a:pt x="28775" y="175586"/>
                          <a:pt x="16283" y="186690"/>
                        </a:cubicBezTo>
                        <a:cubicBezTo>
                          <a:pt x="11537" y="190909"/>
                          <a:pt x="8663" y="196850"/>
                          <a:pt x="4853" y="201930"/>
                        </a:cubicBezTo>
                        <a:cubicBezTo>
                          <a:pt x="-4215" y="238202"/>
                          <a:pt x="-670" y="214128"/>
                          <a:pt x="16283" y="281940"/>
                        </a:cubicBezTo>
                        <a:cubicBezTo>
                          <a:pt x="18525" y="290910"/>
                          <a:pt x="19146" y="300682"/>
                          <a:pt x="23903" y="308610"/>
                        </a:cubicBezTo>
                        <a:cubicBezTo>
                          <a:pt x="27217" y="314134"/>
                          <a:pt x="54514" y="328842"/>
                          <a:pt x="58193" y="331470"/>
                        </a:cubicBezTo>
                        <a:cubicBezTo>
                          <a:pt x="69976" y="339886"/>
                          <a:pt x="81006" y="349311"/>
                          <a:pt x="92483" y="358140"/>
                        </a:cubicBezTo>
                        <a:cubicBezTo>
                          <a:pt x="97516" y="362012"/>
                          <a:pt x="101699" y="367562"/>
                          <a:pt x="107723" y="369570"/>
                        </a:cubicBezTo>
                        <a:cubicBezTo>
                          <a:pt x="115343" y="372110"/>
                          <a:pt x="123034" y="374445"/>
                          <a:pt x="130583" y="377190"/>
                        </a:cubicBezTo>
                        <a:cubicBezTo>
                          <a:pt x="194843" y="400557"/>
                          <a:pt x="88659" y="364994"/>
                          <a:pt x="180113" y="392430"/>
                        </a:cubicBezTo>
                        <a:cubicBezTo>
                          <a:pt x="195500" y="397046"/>
                          <a:pt x="225833" y="407670"/>
                          <a:pt x="225833" y="407670"/>
                        </a:cubicBezTo>
                        <a:cubicBezTo>
                          <a:pt x="244883" y="405130"/>
                          <a:pt x="264074" y="403488"/>
                          <a:pt x="282983" y="400050"/>
                        </a:cubicBezTo>
                        <a:cubicBezTo>
                          <a:pt x="292080" y="398396"/>
                          <a:pt x="300644" y="394509"/>
                          <a:pt x="309653" y="392430"/>
                        </a:cubicBezTo>
                        <a:cubicBezTo>
                          <a:pt x="317180" y="390693"/>
                          <a:pt x="324893" y="389890"/>
                          <a:pt x="332513" y="388620"/>
                        </a:cubicBezTo>
                        <a:cubicBezTo>
                          <a:pt x="340133" y="384810"/>
                          <a:pt x="347367" y="380101"/>
                          <a:pt x="355373" y="377190"/>
                        </a:cubicBezTo>
                        <a:cubicBezTo>
                          <a:pt x="361459" y="374977"/>
                          <a:pt x="368141" y="374951"/>
                          <a:pt x="374423" y="373380"/>
                        </a:cubicBezTo>
                        <a:cubicBezTo>
                          <a:pt x="430817" y="359281"/>
                          <a:pt x="375569" y="370865"/>
                          <a:pt x="420143" y="361950"/>
                        </a:cubicBezTo>
                        <a:cubicBezTo>
                          <a:pt x="460783" y="363220"/>
                          <a:pt x="501497" y="362994"/>
                          <a:pt x="542063" y="365760"/>
                        </a:cubicBezTo>
                        <a:cubicBezTo>
                          <a:pt x="557477" y="366811"/>
                          <a:pt x="572421" y="371734"/>
                          <a:pt x="587783" y="373380"/>
                        </a:cubicBezTo>
                        <a:cubicBezTo>
                          <a:pt x="608027" y="375549"/>
                          <a:pt x="628423" y="375920"/>
                          <a:pt x="648743" y="377190"/>
                        </a:cubicBezTo>
                        <a:cubicBezTo>
                          <a:pt x="709095" y="387249"/>
                          <a:pt x="692508" y="385998"/>
                          <a:pt x="801143" y="377190"/>
                        </a:cubicBezTo>
                        <a:cubicBezTo>
                          <a:pt x="805707" y="376820"/>
                          <a:pt x="808553" y="371763"/>
                          <a:pt x="812573" y="369570"/>
                        </a:cubicBezTo>
                        <a:cubicBezTo>
                          <a:pt x="822545" y="364131"/>
                          <a:pt x="831914" y="356558"/>
                          <a:pt x="843053" y="354330"/>
                        </a:cubicBezTo>
                        <a:cubicBezTo>
                          <a:pt x="877253" y="347490"/>
                          <a:pt x="855715" y="351585"/>
                          <a:pt x="907823" y="342900"/>
                        </a:cubicBezTo>
                        <a:cubicBezTo>
                          <a:pt x="915443" y="341630"/>
                          <a:pt x="922990" y="339789"/>
                          <a:pt x="930683" y="339090"/>
                        </a:cubicBezTo>
                        <a:lnTo>
                          <a:pt x="1014503" y="331470"/>
                        </a:lnTo>
                        <a:cubicBezTo>
                          <a:pt x="1062110" y="312427"/>
                          <a:pt x="1040727" y="323016"/>
                          <a:pt x="1079273" y="300990"/>
                        </a:cubicBezTo>
                        <a:cubicBezTo>
                          <a:pt x="1093243" y="283210"/>
                          <a:pt x="1107883" y="265937"/>
                          <a:pt x="1121183" y="247650"/>
                        </a:cubicBezTo>
                        <a:cubicBezTo>
                          <a:pt x="1128230" y="237960"/>
                          <a:pt x="1137883" y="228918"/>
                          <a:pt x="1140233" y="217170"/>
                        </a:cubicBezTo>
                        <a:cubicBezTo>
                          <a:pt x="1143232" y="202174"/>
                          <a:pt x="1140363" y="186226"/>
                          <a:pt x="1136423" y="171450"/>
                        </a:cubicBezTo>
                        <a:cubicBezTo>
                          <a:pt x="1135035" y="166244"/>
                          <a:pt x="1129476" y="163009"/>
                          <a:pt x="1124993" y="160020"/>
                        </a:cubicBezTo>
                        <a:cubicBezTo>
                          <a:pt x="1114114" y="152767"/>
                          <a:pt x="1102216" y="147169"/>
                          <a:pt x="1090703" y="140970"/>
                        </a:cubicBezTo>
                        <a:cubicBezTo>
                          <a:pt x="1085702" y="138277"/>
                          <a:pt x="1080851" y="135146"/>
                          <a:pt x="1075463" y="133350"/>
                        </a:cubicBezTo>
                        <a:cubicBezTo>
                          <a:pt x="1069320" y="131302"/>
                          <a:pt x="1062763" y="130810"/>
                          <a:pt x="1056413" y="129540"/>
                        </a:cubicBezTo>
                        <a:cubicBezTo>
                          <a:pt x="1046253" y="124460"/>
                          <a:pt x="1036480" y="118519"/>
                          <a:pt x="1025933" y="114300"/>
                        </a:cubicBezTo>
                        <a:cubicBezTo>
                          <a:pt x="1019583" y="111760"/>
                          <a:pt x="1013000" y="109739"/>
                          <a:pt x="1006883" y="106680"/>
                        </a:cubicBezTo>
                        <a:cubicBezTo>
                          <a:pt x="1000259" y="103368"/>
                          <a:pt x="994457" y="98562"/>
                          <a:pt x="987833" y="95250"/>
                        </a:cubicBezTo>
                        <a:cubicBezTo>
                          <a:pt x="984241" y="93454"/>
                          <a:pt x="980094" y="93022"/>
                          <a:pt x="976403" y="91440"/>
                        </a:cubicBezTo>
                        <a:cubicBezTo>
                          <a:pt x="971183" y="89203"/>
                          <a:pt x="966033" y="86742"/>
                          <a:pt x="961163" y="83820"/>
                        </a:cubicBezTo>
                        <a:cubicBezTo>
                          <a:pt x="953310" y="79108"/>
                          <a:pt x="947369" y="69875"/>
                          <a:pt x="938303" y="68580"/>
                        </a:cubicBezTo>
                        <a:cubicBezTo>
                          <a:pt x="930047" y="67401"/>
                          <a:pt x="887992" y="61234"/>
                          <a:pt x="881153" y="60960"/>
                        </a:cubicBezTo>
                        <a:cubicBezTo>
                          <a:pt x="859580" y="60097"/>
                          <a:pt x="820828" y="57785"/>
                          <a:pt x="808763" y="57150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rank 3</a:t>
            </a:r>
          </a:p>
        </p:txBody>
      </p:sp>
    </p:spTree>
    <p:extLst>
      <p:ext uri="{BB962C8B-B14F-4D97-AF65-F5344CB8AC3E}">
        <p14:creationId xmlns:p14="http://schemas.microsoft.com/office/powerpoint/2010/main" val="26215665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3"/>
          <p:cNvSpPr txBox="1">
            <a:spLocks noGrp="1"/>
          </p:cNvSpPr>
          <p:nvPr>
            <p:ph type="title"/>
          </p:nvPr>
        </p:nvSpPr>
        <p:spPr>
          <a:xfrm>
            <a:off x="706350" y="463800"/>
            <a:ext cx="773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Resolvendo o Jogo</a:t>
            </a:r>
            <a:endParaRPr dirty="0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29D3A495-B2D7-4149-9729-E32E5B965CE1}"/>
              </a:ext>
            </a:extLst>
          </p:cNvPr>
          <p:cNvGrpSpPr/>
          <p:nvPr/>
        </p:nvGrpSpPr>
        <p:grpSpPr>
          <a:xfrm>
            <a:off x="7473398" y="126416"/>
            <a:ext cx="1425802" cy="1581366"/>
            <a:chOff x="754100" y="665819"/>
            <a:chExt cx="3382781" cy="3751865"/>
          </a:xfrm>
        </p:grpSpPr>
        <p:grpSp>
          <p:nvGrpSpPr>
            <p:cNvPr id="14" name="Google Shape;839;p44">
              <a:extLst>
                <a:ext uri="{FF2B5EF4-FFF2-40B4-BE49-F238E27FC236}">
                  <a16:creationId xmlns:a16="http://schemas.microsoft.com/office/drawing/2014/main" id="{3EB5B907-9628-48E5-8EBF-C98DF858A8EF}"/>
                </a:ext>
              </a:extLst>
            </p:cNvPr>
            <p:cNvGrpSpPr/>
            <p:nvPr/>
          </p:nvGrpSpPr>
          <p:grpSpPr>
            <a:xfrm>
              <a:off x="1028207" y="665819"/>
              <a:ext cx="1039254" cy="1858207"/>
              <a:chOff x="1936900" y="438825"/>
              <a:chExt cx="1343400" cy="2402025"/>
            </a:xfrm>
          </p:grpSpPr>
          <p:sp>
            <p:nvSpPr>
              <p:cNvPr id="15" name="Google Shape;840;p44">
                <a:extLst>
                  <a:ext uri="{FF2B5EF4-FFF2-40B4-BE49-F238E27FC236}">
                    <a16:creationId xmlns:a16="http://schemas.microsoft.com/office/drawing/2014/main" id="{25E4BAF6-C449-41A1-BD4B-3419831527CC}"/>
                  </a:ext>
                </a:extLst>
              </p:cNvPr>
              <p:cNvSpPr/>
              <p:nvPr/>
            </p:nvSpPr>
            <p:spPr>
              <a:xfrm>
                <a:off x="1943575" y="496200"/>
                <a:ext cx="1336725" cy="2344650"/>
              </a:xfrm>
              <a:custGeom>
                <a:avLst/>
                <a:gdLst/>
                <a:ahLst/>
                <a:cxnLst/>
                <a:rect l="l" t="t" r="r" b="b"/>
                <a:pathLst>
                  <a:path w="53469" h="93786" extrusionOk="0">
                    <a:moveTo>
                      <a:pt x="38409" y="1"/>
                    </a:moveTo>
                    <a:cubicBezTo>
                      <a:pt x="38179" y="1"/>
                      <a:pt x="37946" y="14"/>
                      <a:pt x="37711" y="42"/>
                    </a:cubicBezTo>
                    <a:lnTo>
                      <a:pt x="5585" y="3675"/>
                    </a:lnTo>
                    <a:cubicBezTo>
                      <a:pt x="2334" y="4019"/>
                      <a:pt x="1" y="6964"/>
                      <a:pt x="383" y="10177"/>
                    </a:cubicBezTo>
                    <a:lnTo>
                      <a:pt x="9218" y="88543"/>
                    </a:lnTo>
                    <a:cubicBezTo>
                      <a:pt x="9573" y="91559"/>
                      <a:pt x="12101" y="93786"/>
                      <a:pt x="15061" y="93786"/>
                    </a:cubicBezTo>
                    <a:cubicBezTo>
                      <a:pt x="15291" y="93786"/>
                      <a:pt x="15524" y="93772"/>
                      <a:pt x="15758" y="93744"/>
                    </a:cubicBezTo>
                    <a:lnTo>
                      <a:pt x="47885" y="90111"/>
                    </a:lnTo>
                    <a:cubicBezTo>
                      <a:pt x="51136" y="89767"/>
                      <a:pt x="53469" y="86822"/>
                      <a:pt x="53086" y="83609"/>
                    </a:cubicBezTo>
                    <a:lnTo>
                      <a:pt x="44251" y="5243"/>
                    </a:lnTo>
                    <a:cubicBezTo>
                      <a:pt x="43897" y="2227"/>
                      <a:pt x="41369" y="1"/>
                      <a:pt x="38409" y="1"/>
                    </a:cubicBezTo>
                    <a:close/>
                  </a:path>
                </a:pathLst>
              </a:custGeom>
              <a:solidFill>
                <a:srgbClr val="1D27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841;p44">
                <a:extLst>
                  <a:ext uri="{FF2B5EF4-FFF2-40B4-BE49-F238E27FC236}">
                    <a16:creationId xmlns:a16="http://schemas.microsoft.com/office/drawing/2014/main" id="{6DF88CF1-9971-4506-9E3C-0029667C5C59}"/>
                  </a:ext>
                </a:extLst>
              </p:cNvPr>
              <p:cNvSpPr/>
              <p:nvPr/>
            </p:nvSpPr>
            <p:spPr>
              <a:xfrm>
                <a:off x="1936900" y="438825"/>
                <a:ext cx="1336725" cy="2344650"/>
              </a:xfrm>
              <a:custGeom>
                <a:avLst/>
                <a:gdLst/>
                <a:ahLst/>
                <a:cxnLst/>
                <a:rect l="l" t="t" r="r" b="b"/>
                <a:pathLst>
                  <a:path w="53469" h="93786" extrusionOk="0">
                    <a:moveTo>
                      <a:pt x="38408" y="1"/>
                    </a:moveTo>
                    <a:cubicBezTo>
                      <a:pt x="38178" y="1"/>
                      <a:pt x="37945" y="14"/>
                      <a:pt x="37711" y="42"/>
                    </a:cubicBezTo>
                    <a:lnTo>
                      <a:pt x="5584" y="3675"/>
                    </a:lnTo>
                    <a:cubicBezTo>
                      <a:pt x="2333" y="4020"/>
                      <a:pt x="0" y="6964"/>
                      <a:pt x="383" y="10177"/>
                    </a:cubicBezTo>
                    <a:lnTo>
                      <a:pt x="9217" y="88543"/>
                    </a:lnTo>
                    <a:cubicBezTo>
                      <a:pt x="9572" y="91560"/>
                      <a:pt x="12100" y="93786"/>
                      <a:pt x="15060" y="93786"/>
                    </a:cubicBezTo>
                    <a:cubicBezTo>
                      <a:pt x="15290" y="93786"/>
                      <a:pt x="15523" y="93772"/>
                      <a:pt x="15758" y="93745"/>
                    </a:cubicBezTo>
                    <a:lnTo>
                      <a:pt x="47884" y="90111"/>
                    </a:lnTo>
                    <a:cubicBezTo>
                      <a:pt x="51135" y="89767"/>
                      <a:pt x="53468" y="86822"/>
                      <a:pt x="53086" y="83571"/>
                    </a:cubicBezTo>
                    <a:lnTo>
                      <a:pt x="44251" y="5243"/>
                    </a:lnTo>
                    <a:cubicBezTo>
                      <a:pt x="43896" y="2227"/>
                      <a:pt x="41368" y="1"/>
                      <a:pt x="38408" y="1"/>
                    </a:cubicBezTo>
                    <a:close/>
                  </a:path>
                </a:pathLst>
              </a:custGeom>
              <a:solidFill>
                <a:srgbClr val="4133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842;p44">
                <a:extLst>
                  <a:ext uri="{FF2B5EF4-FFF2-40B4-BE49-F238E27FC236}">
                    <a16:creationId xmlns:a16="http://schemas.microsoft.com/office/drawing/2014/main" id="{7A924361-EE26-4987-805C-CDA55726DA47}"/>
                  </a:ext>
                </a:extLst>
              </p:cNvPr>
              <p:cNvSpPr/>
              <p:nvPr/>
            </p:nvSpPr>
            <p:spPr>
              <a:xfrm>
                <a:off x="2444600" y="550675"/>
                <a:ext cx="176925" cy="52050"/>
              </a:xfrm>
              <a:custGeom>
                <a:avLst/>
                <a:gdLst/>
                <a:ahLst/>
                <a:cxnLst/>
                <a:rect l="l" t="t" r="r" b="b"/>
                <a:pathLst>
                  <a:path w="7077" h="2082" extrusionOk="0">
                    <a:moveTo>
                      <a:pt x="6276" y="1"/>
                    </a:moveTo>
                    <a:cubicBezTo>
                      <a:pt x="6250" y="1"/>
                      <a:pt x="6223" y="2"/>
                      <a:pt x="6197" y="4"/>
                    </a:cubicBezTo>
                    <a:lnTo>
                      <a:pt x="689" y="616"/>
                    </a:lnTo>
                    <a:cubicBezTo>
                      <a:pt x="269" y="655"/>
                      <a:pt x="1" y="1037"/>
                      <a:pt x="39" y="1420"/>
                    </a:cubicBezTo>
                    <a:cubicBezTo>
                      <a:pt x="73" y="1797"/>
                      <a:pt x="353" y="2081"/>
                      <a:pt x="714" y="2081"/>
                    </a:cubicBezTo>
                    <a:cubicBezTo>
                      <a:pt x="756" y="2081"/>
                      <a:pt x="799" y="2078"/>
                      <a:pt x="842" y="2070"/>
                    </a:cubicBezTo>
                    <a:lnTo>
                      <a:pt x="6388" y="1458"/>
                    </a:lnTo>
                    <a:cubicBezTo>
                      <a:pt x="6770" y="1420"/>
                      <a:pt x="7076" y="1037"/>
                      <a:pt x="7038" y="655"/>
                    </a:cubicBezTo>
                    <a:cubicBezTo>
                      <a:pt x="6966" y="261"/>
                      <a:pt x="6660" y="1"/>
                      <a:pt x="6276" y="1"/>
                    </a:cubicBezTo>
                    <a:close/>
                  </a:path>
                </a:pathLst>
              </a:custGeom>
              <a:solidFill>
                <a:srgbClr val="1D27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843;p44">
                <a:extLst>
                  <a:ext uri="{FF2B5EF4-FFF2-40B4-BE49-F238E27FC236}">
                    <a16:creationId xmlns:a16="http://schemas.microsoft.com/office/drawing/2014/main" id="{5CFF81CF-74FF-4B7D-9D0E-2ACDB4D3B9AE}"/>
                  </a:ext>
                </a:extLst>
              </p:cNvPr>
              <p:cNvSpPr/>
              <p:nvPr/>
            </p:nvSpPr>
            <p:spPr>
              <a:xfrm>
                <a:off x="2356650" y="576300"/>
                <a:ext cx="39225" cy="36725"/>
              </a:xfrm>
              <a:custGeom>
                <a:avLst/>
                <a:gdLst/>
                <a:ahLst/>
                <a:cxnLst/>
                <a:rect l="l" t="t" r="r" b="b"/>
                <a:pathLst>
                  <a:path w="1569" h="1469" extrusionOk="0">
                    <a:moveTo>
                      <a:pt x="818" y="0"/>
                    </a:moveTo>
                    <a:cubicBezTo>
                      <a:pt x="776" y="0"/>
                      <a:pt x="733" y="4"/>
                      <a:pt x="689" y="12"/>
                    </a:cubicBezTo>
                    <a:cubicBezTo>
                      <a:pt x="306" y="50"/>
                      <a:pt x="0" y="395"/>
                      <a:pt x="38" y="815"/>
                    </a:cubicBezTo>
                    <a:cubicBezTo>
                      <a:pt x="111" y="1176"/>
                      <a:pt x="421" y="1469"/>
                      <a:pt x="809" y="1469"/>
                    </a:cubicBezTo>
                    <a:cubicBezTo>
                      <a:pt x="832" y="1469"/>
                      <a:pt x="856" y="1468"/>
                      <a:pt x="880" y="1465"/>
                    </a:cubicBezTo>
                    <a:cubicBezTo>
                      <a:pt x="1262" y="1389"/>
                      <a:pt x="1568" y="1045"/>
                      <a:pt x="1492" y="624"/>
                    </a:cubicBezTo>
                    <a:cubicBezTo>
                      <a:pt x="1458" y="281"/>
                      <a:pt x="1178" y="0"/>
                      <a:pt x="818" y="0"/>
                    </a:cubicBezTo>
                    <a:close/>
                  </a:path>
                </a:pathLst>
              </a:custGeom>
              <a:solidFill>
                <a:srgbClr val="1D27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844;p44">
                <a:extLst>
                  <a:ext uri="{FF2B5EF4-FFF2-40B4-BE49-F238E27FC236}">
                    <a16:creationId xmlns:a16="http://schemas.microsoft.com/office/drawing/2014/main" id="{047265AE-DE9E-48E1-830F-C69DA26279F9}"/>
                  </a:ext>
                </a:extLst>
              </p:cNvPr>
              <p:cNvSpPr/>
              <p:nvPr/>
            </p:nvSpPr>
            <p:spPr>
              <a:xfrm>
                <a:off x="2659750" y="2564175"/>
                <a:ext cx="119525" cy="113350"/>
              </a:xfrm>
              <a:custGeom>
                <a:avLst/>
                <a:gdLst/>
                <a:ahLst/>
                <a:cxnLst/>
                <a:rect l="l" t="t" r="r" b="b"/>
                <a:pathLst>
                  <a:path w="4781" h="4534" extrusionOk="0">
                    <a:moveTo>
                      <a:pt x="2357" y="1"/>
                    </a:moveTo>
                    <a:cubicBezTo>
                      <a:pt x="2286" y="1"/>
                      <a:pt x="2214" y="4"/>
                      <a:pt x="2142" y="11"/>
                    </a:cubicBezTo>
                    <a:cubicBezTo>
                      <a:pt x="880" y="164"/>
                      <a:pt x="0" y="1273"/>
                      <a:pt x="153" y="2535"/>
                    </a:cubicBezTo>
                    <a:cubicBezTo>
                      <a:pt x="261" y="3687"/>
                      <a:pt x="1250" y="4534"/>
                      <a:pt x="2418" y="4534"/>
                    </a:cubicBezTo>
                    <a:cubicBezTo>
                      <a:pt x="2491" y="4534"/>
                      <a:pt x="2565" y="4530"/>
                      <a:pt x="2639" y="4524"/>
                    </a:cubicBezTo>
                    <a:cubicBezTo>
                      <a:pt x="3863" y="4371"/>
                      <a:pt x="4781" y="3262"/>
                      <a:pt x="4628" y="1999"/>
                    </a:cubicBezTo>
                    <a:cubicBezTo>
                      <a:pt x="4484" y="848"/>
                      <a:pt x="3493" y="1"/>
                      <a:pt x="2357" y="1"/>
                    </a:cubicBezTo>
                    <a:close/>
                  </a:path>
                </a:pathLst>
              </a:custGeom>
              <a:solidFill>
                <a:srgbClr val="1D27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845;p44">
                <a:extLst>
                  <a:ext uri="{FF2B5EF4-FFF2-40B4-BE49-F238E27FC236}">
                    <a16:creationId xmlns:a16="http://schemas.microsoft.com/office/drawing/2014/main" id="{64286C5C-485D-4E70-B0AF-9832DD365184}"/>
                  </a:ext>
                </a:extLst>
              </p:cNvPr>
              <p:cNvSpPr/>
              <p:nvPr/>
            </p:nvSpPr>
            <p:spPr>
              <a:xfrm>
                <a:off x="2006710" y="633620"/>
                <a:ext cx="1197114" cy="1955072"/>
              </a:xfrm>
              <a:custGeom>
                <a:avLst/>
                <a:gdLst/>
                <a:ahLst/>
                <a:cxnLst/>
                <a:rect l="l" t="t" r="r" b="b"/>
                <a:pathLst>
                  <a:path w="52436" h="82536" extrusionOk="0">
                    <a:moveTo>
                      <a:pt x="43601" y="0"/>
                    </a:moveTo>
                    <a:lnTo>
                      <a:pt x="1" y="4934"/>
                    </a:lnTo>
                    <a:lnTo>
                      <a:pt x="8797" y="82535"/>
                    </a:lnTo>
                    <a:lnTo>
                      <a:pt x="52436" y="77602"/>
                    </a:lnTo>
                    <a:lnTo>
                      <a:pt x="43601" y="0"/>
                    </a:lnTo>
                    <a:close/>
                  </a:path>
                </a:pathLst>
              </a:custGeom>
              <a:solidFill>
                <a:srgbClr val="C1C9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846;p44">
                <a:extLst>
                  <a:ext uri="{FF2B5EF4-FFF2-40B4-BE49-F238E27FC236}">
                    <a16:creationId xmlns:a16="http://schemas.microsoft.com/office/drawing/2014/main" id="{D9378A57-637F-43E0-BA10-D66E30AD7424}"/>
                  </a:ext>
                </a:extLst>
              </p:cNvPr>
              <p:cNvSpPr/>
              <p:nvPr/>
            </p:nvSpPr>
            <p:spPr>
              <a:xfrm>
                <a:off x="2119525" y="1080400"/>
                <a:ext cx="874900" cy="133975"/>
              </a:xfrm>
              <a:custGeom>
                <a:avLst/>
                <a:gdLst/>
                <a:ahLst/>
                <a:cxnLst/>
                <a:rect l="l" t="t" r="r" b="b"/>
                <a:pathLst>
                  <a:path w="34996" h="5359" extrusionOk="0">
                    <a:moveTo>
                      <a:pt x="34187" y="1"/>
                    </a:moveTo>
                    <a:cubicBezTo>
                      <a:pt x="34163" y="1"/>
                      <a:pt x="34139" y="2"/>
                      <a:pt x="34116" y="4"/>
                    </a:cubicBezTo>
                    <a:lnTo>
                      <a:pt x="765" y="3790"/>
                    </a:lnTo>
                    <a:cubicBezTo>
                      <a:pt x="306" y="3867"/>
                      <a:pt x="0" y="4249"/>
                      <a:pt x="77" y="4670"/>
                    </a:cubicBezTo>
                    <a:cubicBezTo>
                      <a:pt x="115" y="5052"/>
                      <a:pt x="459" y="5358"/>
                      <a:pt x="842" y="5358"/>
                    </a:cubicBezTo>
                    <a:lnTo>
                      <a:pt x="918" y="5358"/>
                    </a:lnTo>
                    <a:lnTo>
                      <a:pt x="34269" y="1572"/>
                    </a:lnTo>
                    <a:cubicBezTo>
                      <a:pt x="34689" y="1495"/>
                      <a:pt x="34995" y="1113"/>
                      <a:pt x="34957" y="692"/>
                    </a:cubicBezTo>
                    <a:cubicBezTo>
                      <a:pt x="34921" y="295"/>
                      <a:pt x="34578" y="1"/>
                      <a:pt x="34187" y="1"/>
                    </a:cubicBezTo>
                    <a:close/>
                  </a:path>
                </a:pathLst>
              </a:custGeom>
              <a:solidFill>
                <a:srgbClr val="98A4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847;p44">
                <a:extLst>
                  <a:ext uri="{FF2B5EF4-FFF2-40B4-BE49-F238E27FC236}">
                    <a16:creationId xmlns:a16="http://schemas.microsoft.com/office/drawing/2014/main" id="{2958EED7-E094-4621-BC72-A17E71E27B0E}"/>
                  </a:ext>
                </a:extLst>
              </p:cNvPr>
              <p:cNvSpPr/>
              <p:nvPr/>
            </p:nvSpPr>
            <p:spPr>
              <a:xfrm>
                <a:off x="2131950" y="1189400"/>
                <a:ext cx="874900" cy="133975"/>
              </a:xfrm>
              <a:custGeom>
                <a:avLst/>
                <a:gdLst/>
                <a:ahLst/>
                <a:cxnLst/>
                <a:rect l="l" t="t" r="r" b="b"/>
                <a:pathLst>
                  <a:path w="34996" h="5359" extrusionOk="0">
                    <a:moveTo>
                      <a:pt x="34187" y="1"/>
                    </a:moveTo>
                    <a:cubicBezTo>
                      <a:pt x="34163" y="1"/>
                      <a:pt x="34140" y="2"/>
                      <a:pt x="34116" y="4"/>
                    </a:cubicBezTo>
                    <a:lnTo>
                      <a:pt x="765" y="3790"/>
                    </a:lnTo>
                    <a:cubicBezTo>
                      <a:pt x="306" y="3867"/>
                      <a:pt x="0" y="4249"/>
                      <a:pt x="77" y="4670"/>
                    </a:cubicBezTo>
                    <a:cubicBezTo>
                      <a:pt x="115" y="5052"/>
                      <a:pt x="459" y="5358"/>
                      <a:pt x="842" y="5358"/>
                    </a:cubicBezTo>
                    <a:lnTo>
                      <a:pt x="918" y="5358"/>
                    </a:lnTo>
                    <a:lnTo>
                      <a:pt x="34269" y="1572"/>
                    </a:lnTo>
                    <a:cubicBezTo>
                      <a:pt x="34689" y="1495"/>
                      <a:pt x="34995" y="1113"/>
                      <a:pt x="34957" y="692"/>
                    </a:cubicBezTo>
                    <a:cubicBezTo>
                      <a:pt x="34921" y="295"/>
                      <a:pt x="34579" y="1"/>
                      <a:pt x="34187" y="1"/>
                    </a:cubicBezTo>
                    <a:close/>
                  </a:path>
                </a:pathLst>
              </a:custGeom>
              <a:solidFill>
                <a:srgbClr val="98A4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848;p44">
                <a:extLst>
                  <a:ext uri="{FF2B5EF4-FFF2-40B4-BE49-F238E27FC236}">
                    <a16:creationId xmlns:a16="http://schemas.microsoft.com/office/drawing/2014/main" id="{83F98853-9D24-4796-AB94-367160A41D86}"/>
                  </a:ext>
                </a:extLst>
              </p:cNvPr>
              <p:cNvSpPr/>
              <p:nvPr/>
            </p:nvSpPr>
            <p:spPr>
              <a:xfrm>
                <a:off x="2259125" y="2387975"/>
                <a:ext cx="156825" cy="148300"/>
              </a:xfrm>
              <a:custGeom>
                <a:avLst/>
                <a:gdLst/>
                <a:ahLst/>
                <a:cxnLst/>
                <a:rect l="l" t="t" r="r" b="b"/>
                <a:pathLst>
                  <a:path w="6273" h="5932" extrusionOk="0">
                    <a:moveTo>
                      <a:pt x="3142" y="1"/>
                    </a:moveTo>
                    <a:cubicBezTo>
                      <a:pt x="3026" y="1"/>
                      <a:pt x="2909" y="7"/>
                      <a:pt x="2792" y="21"/>
                    </a:cubicBezTo>
                    <a:cubicBezTo>
                      <a:pt x="1147" y="174"/>
                      <a:pt x="0" y="1666"/>
                      <a:pt x="153" y="3272"/>
                    </a:cubicBezTo>
                    <a:cubicBezTo>
                      <a:pt x="331" y="4800"/>
                      <a:pt x="1630" y="5931"/>
                      <a:pt x="3102" y="5931"/>
                    </a:cubicBezTo>
                    <a:cubicBezTo>
                      <a:pt x="3214" y="5931"/>
                      <a:pt x="3328" y="5925"/>
                      <a:pt x="3442" y="5911"/>
                    </a:cubicBezTo>
                    <a:cubicBezTo>
                      <a:pt x="5087" y="5720"/>
                      <a:pt x="6272" y="4267"/>
                      <a:pt x="6081" y="2622"/>
                    </a:cubicBezTo>
                    <a:cubicBezTo>
                      <a:pt x="5904" y="1098"/>
                      <a:pt x="4610" y="1"/>
                      <a:pt x="3142" y="1"/>
                    </a:cubicBezTo>
                    <a:close/>
                  </a:path>
                </a:pathLst>
              </a:custGeom>
              <a:solidFill>
                <a:srgbClr val="98A4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849;p44">
                <a:extLst>
                  <a:ext uri="{FF2B5EF4-FFF2-40B4-BE49-F238E27FC236}">
                    <a16:creationId xmlns:a16="http://schemas.microsoft.com/office/drawing/2014/main" id="{7301AD0B-0E29-46EC-818F-2C39E1698CA6}"/>
                  </a:ext>
                </a:extLst>
              </p:cNvPr>
              <p:cNvSpPr/>
              <p:nvPr/>
            </p:nvSpPr>
            <p:spPr>
              <a:xfrm>
                <a:off x="2466600" y="2350925"/>
                <a:ext cx="670275" cy="110275"/>
              </a:xfrm>
              <a:custGeom>
                <a:avLst/>
                <a:gdLst/>
                <a:ahLst/>
                <a:cxnLst/>
                <a:rect l="l" t="t" r="r" b="b"/>
                <a:pathLst>
                  <a:path w="26811" h="4411" extrusionOk="0">
                    <a:moveTo>
                      <a:pt x="26022" y="0"/>
                    </a:moveTo>
                    <a:cubicBezTo>
                      <a:pt x="25979" y="0"/>
                      <a:pt x="25936" y="4"/>
                      <a:pt x="25893" y="12"/>
                    </a:cubicBezTo>
                    <a:lnTo>
                      <a:pt x="765" y="2842"/>
                    </a:lnTo>
                    <a:cubicBezTo>
                      <a:pt x="306" y="2918"/>
                      <a:pt x="0" y="3301"/>
                      <a:pt x="77" y="3722"/>
                    </a:cubicBezTo>
                    <a:cubicBezTo>
                      <a:pt x="115" y="4104"/>
                      <a:pt x="459" y="4410"/>
                      <a:pt x="842" y="4410"/>
                    </a:cubicBezTo>
                    <a:lnTo>
                      <a:pt x="918" y="4410"/>
                    </a:lnTo>
                    <a:lnTo>
                      <a:pt x="26084" y="1542"/>
                    </a:lnTo>
                    <a:cubicBezTo>
                      <a:pt x="26505" y="1503"/>
                      <a:pt x="26811" y="1121"/>
                      <a:pt x="26734" y="700"/>
                    </a:cubicBezTo>
                    <a:cubicBezTo>
                      <a:pt x="26700" y="289"/>
                      <a:pt x="26389" y="0"/>
                      <a:pt x="26022" y="0"/>
                    </a:cubicBezTo>
                    <a:close/>
                  </a:path>
                </a:pathLst>
              </a:custGeom>
              <a:solidFill>
                <a:srgbClr val="98A4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850;p44">
                <a:extLst>
                  <a:ext uri="{FF2B5EF4-FFF2-40B4-BE49-F238E27FC236}">
                    <a16:creationId xmlns:a16="http://schemas.microsoft.com/office/drawing/2014/main" id="{EEDA57D1-A3B8-414F-890F-432D9D2E5845}"/>
                  </a:ext>
                </a:extLst>
              </p:cNvPr>
              <p:cNvSpPr/>
              <p:nvPr/>
            </p:nvSpPr>
            <p:spPr>
              <a:xfrm>
                <a:off x="2119511" y="1303265"/>
                <a:ext cx="1017296" cy="1067075"/>
              </a:xfrm>
              <a:custGeom>
                <a:avLst/>
                <a:gdLst/>
                <a:ahLst/>
                <a:cxnLst/>
                <a:rect l="l" t="t" r="r" b="b"/>
                <a:pathLst>
                  <a:path w="47884" h="42683" extrusionOk="0">
                    <a:moveTo>
                      <a:pt x="43600" y="0"/>
                    </a:moveTo>
                    <a:lnTo>
                      <a:pt x="0" y="4972"/>
                    </a:lnTo>
                    <a:lnTo>
                      <a:pt x="4245" y="42683"/>
                    </a:lnTo>
                    <a:lnTo>
                      <a:pt x="47884" y="37711"/>
                    </a:lnTo>
                    <a:lnTo>
                      <a:pt x="4360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" name="Google Shape;851;p44">
              <a:extLst>
                <a:ext uri="{FF2B5EF4-FFF2-40B4-BE49-F238E27FC236}">
                  <a16:creationId xmlns:a16="http://schemas.microsoft.com/office/drawing/2014/main" id="{01156496-F728-419B-82F3-AFC453278697}"/>
                </a:ext>
              </a:extLst>
            </p:cNvPr>
            <p:cNvGrpSpPr/>
            <p:nvPr/>
          </p:nvGrpSpPr>
          <p:grpSpPr>
            <a:xfrm rot="2141353">
              <a:off x="2653223" y="2559515"/>
              <a:ext cx="1039233" cy="1858169"/>
              <a:chOff x="1936900" y="438825"/>
              <a:chExt cx="1343400" cy="2402025"/>
            </a:xfrm>
          </p:grpSpPr>
          <p:sp>
            <p:nvSpPr>
              <p:cNvPr id="27" name="Google Shape;852;p44">
                <a:extLst>
                  <a:ext uri="{FF2B5EF4-FFF2-40B4-BE49-F238E27FC236}">
                    <a16:creationId xmlns:a16="http://schemas.microsoft.com/office/drawing/2014/main" id="{3C868927-A2BB-4AD5-A1E9-3CCBCD72D568}"/>
                  </a:ext>
                </a:extLst>
              </p:cNvPr>
              <p:cNvSpPr/>
              <p:nvPr/>
            </p:nvSpPr>
            <p:spPr>
              <a:xfrm>
                <a:off x="1943575" y="496200"/>
                <a:ext cx="1336725" cy="2344650"/>
              </a:xfrm>
              <a:custGeom>
                <a:avLst/>
                <a:gdLst/>
                <a:ahLst/>
                <a:cxnLst/>
                <a:rect l="l" t="t" r="r" b="b"/>
                <a:pathLst>
                  <a:path w="53469" h="93786" extrusionOk="0">
                    <a:moveTo>
                      <a:pt x="38409" y="1"/>
                    </a:moveTo>
                    <a:cubicBezTo>
                      <a:pt x="38179" y="1"/>
                      <a:pt x="37946" y="14"/>
                      <a:pt x="37711" y="42"/>
                    </a:cubicBezTo>
                    <a:lnTo>
                      <a:pt x="5585" y="3675"/>
                    </a:lnTo>
                    <a:cubicBezTo>
                      <a:pt x="2334" y="4019"/>
                      <a:pt x="1" y="6964"/>
                      <a:pt x="383" y="10177"/>
                    </a:cubicBezTo>
                    <a:lnTo>
                      <a:pt x="9218" y="88543"/>
                    </a:lnTo>
                    <a:cubicBezTo>
                      <a:pt x="9573" y="91559"/>
                      <a:pt x="12101" y="93786"/>
                      <a:pt x="15061" y="93786"/>
                    </a:cubicBezTo>
                    <a:cubicBezTo>
                      <a:pt x="15291" y="93786"/>
                      <a:pt x="15524" y="93772"/>
                      <a:pt x="15758" y="93744"/>
                    </a:cubicBezTo>
                    <a:lnTo>
                      <a:pt x="47885" y="90111"/>
                    </a:lnTo>
                    <a:cubicBezTo>
                      <a:pt x="51136" y="89767"/>
                      <a:pt x="53469" y="86822"/>
                      <a:pt x="53086" y="83609"/>
                    </a:cubicBezTo>
                    <a:lnTo>
                      <a:pt x="44251" y="5243"/>
                    </a:lnTo>
                    <a:cubicBezTo>
                      <a:pt x="43897" y="2227"/>
                      <a:pt x="41369" y="1"/>
                      <a:pt x="38409" y="1"/>
                    </a:cubicBezTo>
                    <a:close/>
                  </a:path>
                </a:pathLst>
              </a:custGeom>
              <a:solidFill>
                <a:srgbClr val="D261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853;p44">
                <a:extLst>
                  <a:ext uri="{FF2B5EF4-FFF2-40B4-BE49-F238E27FC236}">
                    <a16:creationId xmlns:a16="http://schemas.microsoft.com/office/drawing/2014/main" id="{BF20540C-7681-462D-AE90-311D181B8E06}"/>
                  </a:ext>
                </a:extLst>
              </p:cNvPr>
              <p:cNvSpPr/>
              <p:nvPr/>
            </p:nvSpPr>
            <p:spPr>
              <a:xfrm>
                <a:off x="1936900" y="438825"/>
                <a:ext cx="1336725" cy="2344650"/>
              </a:xfrm>
              <a:custGeom>
                <a:avLst/>
                <a:gdLst/>
                <a:ahLst/>
                <a:cxnLst/>
                <a:rect l="l" t="t" r="r" b="b"/>
                <a:pathLst>
                  <a:path w="53469" h="93786" extrusionOk="0">
                    <a:moveTo>
                      <a:pt x="38408" y="1"/>
                    </a:moveTo>
                    <a:cubicBezTo>
                      <a:pt x="38178" y="1"/>
                      <a:pt x="37945" y="14"/>
                      <a:pt x="37711" y="42"/>
                    </a:cubicBezTo>
                    <a:lnTo>
                      <a:pt x="5584" y="3675"/>
                    </a:lnTo>
                    <a:cubicBezTo>
                      <a:pt x="2333" y="4020"/>
                      <a:pt x="0" y="6964"/>
                      <a:pt x="383" y="10177"/>
                    </a:cubicBezTo>
                    <a:lnTo>
                      <a:pt x="9217" y="88543"/>
                    </a:lnTo>
                    <a:cubicBezTo>
                      <a:pt x="9572" y="91560"/>
                      <a:pt x="12100" y="93786"/>
                      <a:pt x="15060" y="93786"/>
                    </a:cubicBezTo>
                    <a:cubicBezTo>
                      <a:pt x="15290" y="93786"/>
                      <a:pt x="15523" y="93772"/>
                      <a:pt x="15758" y="93745"/>
                    </a:cubicBezTo>
                    <a:lnTo>
                      <a:pt x="47884" y="90111"/>
                    </a:lnTo>
                    <a:cubicBezTo>
                      <a:pt x="51135" y="89767"/>
                      <a:pt x="53468" y="86822"/>
                      <a:pt x="53086" y="83571"/>
                    </a:cubicBezTo>
                    <a:lnTo>
                      <a:pt x="44251" y="5243"/>
                    </a:lnTo>
                    <a:cubicBezTo>
                      <a:pt x="43896" y="2227"/>
                      <a:pt x="41368" y="1"/>
                      <a:pt x="3840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854;p44">
                <a:extLst>
                  <a:ext uri="{FF2B5EF4-FFF2-40B4-BE49-F238E27FC236}">
                    <a16:creationId xmlns:a16="http://schemas.microsoft.com/office/drawing/2014/main" id="{CE377FF8-CFF3-47E2-AF3B-53D202145CD0}"/>
                  </a:ext>
                </a:extLst>
              </p:cNvPr>
              <p:cNvSpPr/>
              <p:nvPr/>
            </p:nvSpPr>
            <p:spPr>
              <a:xfrm>
                <a:off x="2444600" y="550675"/>
                <a:ext cx="176925" cy="52050"/>
              </a:xfrm>
              <a:custGeom>
                <a:avLst/>
                <a:gdLst/>
                <a:ahLst/>
                <a:cxnLst/>
                <a:rect l="l" t="t" r="r" b="b"/>
                <a:pathLst>
                  <a:path w="7077" h="2082" extrusionOk="0">
                    <a:moveTo>
                      <a:pt x="6276" y="1"/>
                    </a:moveTo>
                    <a:cubicBezTo>
                      <a:pt x="6250" y="1"/>
                      <a:pt x="6223" y="2"/>
                      <a:pt x="6197" y="4"/>
                    </a:cubicBezTo>
                    <a:lnTo>
                      <a:pt x="689" y="616"/>
                    </a:lnTo>
                    <a:cubicBezTo>
                      <a:pt x="269" y="655"/>
                      <a:pt x="1" y="1037"/>
                      <a:pt x="39" y="1420"/>
                    </a:cubicBezTo>
                    <a:cubicBezTo>
                      <a:pt x="73" y="1797"/>
                      <a:pt x="353" y="2081"/>
                      <a:pt x="714" y="2081"/>
                    </a:cubicBezTo>
                    <a:cubicBezTo>
                      <a:pt x="756" y="2081"/>
                      <a:pt x="799" y="2078"/>
                      <a:pt x="842" y="2070"/>
                    </a:cubicBezTo>
                    <a:lnTo>
                      <a:pt x="6388" y="1458"/>
                    </a:lnTo>
                    <a:cubicBezTo>
                      <a:pt x="6770" y="1420"/>
                      <a:pt x="7076" y="1037"/>
                      <a:pt x="7038" y="655"/>
                    </a:cubicBezTo>
                    <a:cubicBezTo>
                      <a:pt x="6966" y="261"/>
                      <a:pt x="6660" y="1"/>
                      <a:pt x="6276" y="1"/>
                    </a:cubicBezTo>
                    <a:close/>
                  </a:path>
                </a:pathLst>
              </a:custGeom>
              <a:solidFill>
                <a:srgbClr val="D675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855;p44">
                <a:extLst>
                  <a:ext uri="{FF2B5EF4-FFF2-40B4-BE49-F238E27FC236}">
                    <a16:creationId xmlns:a16="http://schemas.microsoft.com/office/drawing/2014/main" id="{1A5ED296-E204-4EEB-AD2B-6C98F8E16DCF}"/>
                  </a:ext>
                </a:extLst>
              </p:cNvPr>
              <p:cNvSpPr/>
              <p:nvPr/>
            </p:nvSpPr>
            <p:spPr>
              <a:xfrm>
                <a:off x="2356650" y="576300"/>
                <a:ext cx="39225" cy="36725"/>
              </a:xfrm>
              <a:custGeom>
                <a:avLst/>
                <a:gdLst/>
                <a:ahLst/>
                <a:cxnLst/>
                <a:rect l="l" t="t" r="r" b="b"/>
                <a:pathLst>
                  <a:path w="1569" h="1469" extrusionOk="0">
                    <a:moveTo>
                      <a:pt x="818" y="0"/>
                    </a:moveTo>
                    <a:cubicBezTo>
                      <a:pt x="776" y="0"/>
                      <a:pt x="733" y="4"/>
                      <a:pt x="689" y="12"/>
                    </a:cubicBezTo>
                    <a:cubicBezTo>
                      <a:pt x="306" y="50"/>
                      <a:pt x="0" y="395"/>
                      <a:pt x="38" y="815"/>
                    </a:cubicBezTo>
                    <a:cubicBezTo>
                      <a:pt x="111" y="1176"/>
                      <a:pt x="421" y="1469"/>
                      <a:pt x="809" y="1469"/>
                    </a:cubicBezTo>
                    <a:cubicBezTo>
                      <a:pt x="832" y="1469"/>
                      <a:pt x="856" y="1468"/>
                      <a:pt x="880" y="1465"/>
                    </a:cubicBezTo>
                    <a:cubicBezTo>
                      <a:pt x="1262" y="1389"/>
                      <a:pt x="1568" y="1045"/>
                      <a:pt x="1492" y="624"/>
                    </a:cubicBezTo>
                    <a:cubicBezTo>
                      <a:pt x="1458" y="281"/>
                      <a:pt x="1178" y="0"/>
                      <a:pt x="818" y="0"/>
                    </a:cubicBezTo>
                    <a:close/>
                  </a:path>
                </a:pathLst>
              </a:custGeom>
              <a:solidFill>
                <a:srgbClr val="D675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856;p44">
                <a:extLst>
                  <a:ext uri="{FF2B5EF4-FFF2-40B4-BE49-F238E27FC236}">
                    <a16:creationId xmlns:a16="http://schemas.microsoft.com/office/drawing/2014/main" id="{4AD78F91-35BB-4BED-976C-15DAC1A788A4}"/>
                  </a:ext>
                </a:extLst>
              </p:cNvPr>
              <p:cNvSpPr/>
              <p:nvPr/>
            </p:nvSpPr>
            <p:spPr>
              <a:xfrm>
                <a:off x="2659750" y="2564175"/>
                <a:ext cx="119525" cy="113350"/>
              </a:xfrm>
              <a:custGeom>
                <a:avLst/>
                <a:gdLst/>
                <a:ahLst/>
                <a:cxnLst/>
                <a:rect l="l" t="t" r="r" b="b"/>
                <a:pathLst>
                  <a:path w="4781" h="4534" extrusionOk="0">
                    <a:moveTo>
                      <a:pt x="2357" y="1"/>
                    </a:moveTo>
                    <a:cubicBezTo>
                      <a:pt x="2286" y="1"/>
                      <a:pt x="2214" y="4"/>
                      <a:pt x="2142" y="11"/>
                    </a:cubicBezTo>
                    <a:cubicBezTo>
                      <a:pt x="880" y="164"/>
                      <a:pt x="0" y="1273"/>
                      <a:pt x="153" y="2535"/>
                    </a:cubicBezTo>
                    <a:cubicBezTo>
                      <a:pt x="261" y="3687"/>
                      <a:pt x="1250" y="4534"/>
                      <a:pt x="2418" y="4534"/>
                    </a:cubicBezTo>
                    <a:cubicBezTo>
                      <a:pt x="2491" y="4534"/>
                      <a:pt x="2565" y="4530"/>
                      <a:pt x="2639" y="4524"/>
                    </a:cubicBezTo>
                    <a:cubicBezTo>
                      <a:pt x="3863" y="4371"/>
                      <a:pt x="4781" y="3262"/>
                      <a:pt x="4628" y="1999"/>
                    </a:cubicBezTo>
                    <a:cubicBezTo>
                      <a:pt x="4484" y="848"/>
                      <a:pt x="3493" y="1"/>
                      <a:pt x="2357" y="1"/>
                    </a:cubicBezTo>
                    <a:close/>
                  </a:path>
                </a:pathLst>
              </a:custGeom>
              <a:solidFill>
                <a:srgbClr val="D675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857;p44">
                <a:extLst>
                  <a:ext uri="{FF2B5EF4-FFF2-40B4-BE49-F238E27FC236}">
                    <a16:creationId xmlns:a16="http://schemas.microsoft.com/office/drawing/2014/main" id="{0476A5F7-0E83-44CD-AF7A-ED9C150D6E6D}"/>
                  </a:ext>
                </a:extLst>
              </p:cNvPr>
              <p:cNvSpPr/>
              <p:nvPr/>
            </p:nvSpPr>
            <p:spPr>
              <a:xfrm>
                <a:off x="2006710" y="633620"/>
                <a:ext cx="1197114" cy="1955072"/>
              </a:xfrm>
              <a:custGeom>
                <a:avLst/>
                <a:gdLst/>
                <a:ahLst/>
                <a:cxnLst/>
                <a:rect l="l" t="t" r="r" b="b"/>
                <a:pathLst>
                  <a:path w="52436" h="82536" extrusionOk="0">
                    <a:moveTo>
                      <a:pt x="43601" y="0"/>
                    </a:moveTo>
                    <a:lnTo>
                      <a:pt x="1" y="4934"/>
                    </a:lnTo>
                    <a:lnTo>
                      <a:pt x="8797" y="82535"/>
                    </a:lnTo>
                    <a:lnTo>
                      <a:pt x="52436" y="77602"/>
                    </a:lnTo>
                    <a:lnTo>
                      <a:pt x="43601" y="0"/>
                    </a:lnTo>
                    <a:close/>
                  </a:path>
                </a:pathLst>
              </a:custGeom>
              <a:solidFill>
                <a:srgbClr val="EFD1C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858;p44">
                <a:extLst>
                  <a:ext uri="{FF2B5EF4-FFF2-40B4-BE49-F238E27FC236}">
                    <a16:creationId xmlns:a16="http://schemas.microsoft.com/office/drawing/2014/main" id="{C098247D-B757-4DE5-8D35-A177B28C6EF7}"/>
                  </a:ext>
                </a:extLst>
              </p:cNvPr>
              <p:cNvSpPr/>
              <p:nvPr/>
            </p:nvSpPr>
            <p:spPr>
              <a:xfrm>
                <a:off x="2119525" y="1080400"/>
                <a:ext cx="874900" cy="133975"/>
              </a:xfrm>
              <a:custGeom>
                <a:avLst/>
                <a:gdLst/>
                <a:ahLst/>
                <a:cxnLst/>
                <a:rect l="l" t="t" r="r" b="b"/>
                <a:pathLst>
                  <a:path w="34996" h="5359" extrusionOk="0">
                    <a:moveTo>
                      <a:pt x="34187" y="1"/>
                    </a:moveTo>
                    <a:cubicBezTo>
                      <a:pt x="34163" y="1"/>
                      <a:pt x="34139" y="2"/>
                      <a:pt x="34116" y="4"/>
                    </a:cubicBezTo>
                    <a:lnTo>
                      <a:pt x="765" y="3790"/>
                    </a:lnTo>
                    <a:cubicBezTo>
                      <a:pt x="306" y="3867"/>
                      <a:pt x="0" y="4249"/>
                      <a:pt x="77" y="4670"/>
                    </a:cubicBezTo>
                    <a:cubicBezTo>
                      <a:pt x="115" y="5052"/>
                      <a:pt x="459" y="5358"/>
                      <a:pt x="842" y="5358"/>
                    </a:cubicBezTo>
                    <a:lnTo>
                      <a:pt x="918" y="5358"/>
                    </a:lnTo>
                    <a:lnTo>
                      <a:pt x="34269" y="1572"/>
                    </a:lnTo>
                    <a:cubicBezTo>
                      <a:pt x="34689" y="1495"/>
                      <a:pt x="34995" y="1113"/>
                      <a:pt x="34957" y="692"/>
                    </a:cubicBezTo>
                    <a:cubicBezTo>
                      <a:pt x="34921" y="295"/>
                      <a:pt x="34578" y="1"/>
                      <a:pt x="3418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859;p44">
                <a:extLst>
                  <a:ext uri="{FF2B5EF4-FFF2-40B4-BE49-F238E27FC236}">
                    <a16:creationId xmlns:a16="http://schemas.microsoft.com/office/drawing/2014/main" id="{A63C3BEB-3E6A-479F-9441-5040F9862B6A}"/>
                  </a:ext>
                </a:extLst>
              </p:cNvPr>
              <p:cNvSpPr/>
              <p:nvPr/>
            </p:nvSpPr>
            <p:spPr>
              <a:xfrm>
                <a:off x="2131950" y="1189400"/>
                <a:ext cx="874900" cy="133975"/>
              </a:xfrm>
              <a:custGeom>
                <a:avLst/>
                <a:gdLst/>
                <a:ahLst/>
                <a:cxnLst/>
                <a:rect l="l" t="t" r="r" b="b"/>
                <a:pathLst>
                  <a:path w="34996" h="5359" extrusionOk="0">
                    <a:moveTo>
                      <a:pt x="34187" y="1"/>
                    </a:moveTo>
                    <a:cubicBezTo>
                      <a:pt x="34163" y="1"/>
                      <a:pt x="34140" y="2"/>
                      <a:pt x="34116" y="4"/>
                    </a:cubicBezTo>
                    <a:lnTo>
                      <a:pt x="765" y="3790"/>
                    </a:lnTo>
                    <a:cubicBezTo>
                      <a:pt x="306" y="3867"/>
                      <a:pt x="0" y="4249"/>
                      <a:pt x="77" y="4670"/>
                    </a:cubicBezTo>
                    <a:cubicBezTo>
                      <a:pt x="115" y="5052"/>
                      <a:pt x="459" y="5358"/>
                      <a:pt x="842" y="5358"/>
                    </a:cubicBezTo>
                    <a:lnTo>
                      <a:pt x="918" y="5358"/>
                    </a:lnTo>
                    <a:lnTo>
                      <a:pt x="34269" y="1572"/>
                    </a:lnTo>
                    <a:cubicBezTo>
                      <a:pt x="34689" y="1495"/>
                      <a:pt x="34995" y="1113"/>
                      <a:pt x="34957" y="692"/>
                    </a:cubicBezTo>
                    <a:cubicBezTo>
                      <a:pt x="34921" y="295"/>
                      <a:pt x="34579" y="1"/>
                      <a:pt x="3418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860;p44">
                <a:extLst>
                  <a:ext uri="{FF2B5EF4-FFF2-40B4-BE49-F238E27FC236}">
                    <a16:creationId xmlns:a16="http://schemas.microsoft.com/office/drawing/2014/main" id="{5816C9BB-A690-4C5B-A49D-9A541F1B8B26}"/>
                  </a:ext>
                </a:extLst>
              </p:cNvPr>
              <p:cNvSpPr/>
              <p:nvPr/>
            </p:nvSpPr>
            <p:spPr>
              <a:xfrm>
                <a:off x="2259125" y="2387975"/>
                <a:ext cx="156825" cy="148300"/>
              </a:xfrm>
              <a:custGeom>
                <a:avLst/>
                <a:gdLst/>
                <a:ahLst/>
                <a:cxnLst/>
                <a:rect l="l" t="t" r="r" b="b"/>
                <a:pathLst>
                  <a:path w="6273" h="5932" extrusionOk="0">
                    <a:moveTo>
                      <a:pt x="3142" y="1"/>
                    </a:moveTo>
                    <a:cubicBezTo>
                      <a:pt x="3026" y="1"/>
                      <a:pt x="2909" y="7"/>
                      <a:pt x="2792" y="21"/>
                    </a:cubicBezTo>
                    <a:cubicBezTo>
                      <a:pt x="1147" y="174"/>
                      <a:pt x="0" y="1666"/>
                      <a:pt x="153" y="3272"/>
                    </a:cubicBezTo>
                    <a:cubicBezTo>
                      <a:pt x="331" y="4800"/>
                      <a:pt x="1630" y="5931"/>
                      <a:pt x="3102" y="5931"/>
                    </a:cubicBezTo>
                    <a:cubicBezTo>
                      <a:pt x="3214" y="5931"/>
                      <a:pt x="3328" y="5925"/>
                      <a:pt x="3442" y="5911"/>
                    </a:cubicBezTo>
                    <a:cubicBezTo>
                      <a:pt x="5087" y="5720"/>
                      <a:pt x="6272" y="4267"/>
                      <a:pt x="6081" y="2622"/>
                    </a:cubicBezTo>
                    <a:cubicBezTo>
                      <a:pt x="5904" y="1098"/>
                      <a:pt x="4610" y="1"/>
                      <a:pt x="314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861;p44">
                <a:extLst>
                  <a:ext uri="{FF2B5EF4-FFF2-40B4-BE49-F238E27FC236}">
                    <a16:creationId xmlns:a16="http://schemas.microsoft.com/office/drawing/2014/main" id="{571E85C3-3B43-4883-9A14-A39B59A0B4E3}"/>
                  </a:ext>
                </a:extLst>
              </p:cNvPr>
              <p:cNvSpPr/>
              <p:nvPr/>
            </p:nvSpPr>
            <p:spPr>
              <a:xfrm>
                <a:off x="2466600" y="2350925"/>
                <a:ext cx="670275" cy="110275"/>
              </a:xfrm>
              <a:custGeom>
                <a:avLst/>
                <a:gdLst/>
                <a:ahLst/>
                <a:cxnLst/>
                <a:rect l="l" t="t" r="r" b="b"/>
                <a:pathLst>
                  <a:path w="26811" h="4411" extrusionOk="0">
                    <a:moveTo>
                      <a:pt x="26022" y="0"/>
                    </a:moveTo>
                    <a:cubicBezTo>
                      <a:pt x="25979" y="0"/>
                      <a:pt x="25936" y="4"/>
                      <a:pt x="25893" y="12"/>
                    </a:cubicBezTo>
                    <a:lnTo>
                      <a:pt x="765" y="2842"/>
                    </a:lnTo>
                    <a:cubicBezTo>
                      <a:pt x="306" y="2918"/>
                      <a:pt x="0" y="3301"/>
                      <a:pt x="77" y="3722"/>
                    </a:cubicBezTo>
                    <a:cubicBezTo>
                      <a:pt x="115" y="4104"/>
                      <a:pt x="459" y="4410"/>
                      <a:pt x="842" y="4410"/>
                    </a:cubicBezTo>
                    <a:lnTo>
                      <a:pt x="918" y="4410"/>
                    </a:lnTo>
                    <a:lnTo>
                      <a:pt x="26084" y="1542"/>
                    </a:lnTo>
                    <a:cubicBezTo>
                      <a:pt x="26505" y="1503"/>
                      <a:pt x="26811" y="1121"/>
                      <a:pt x="26734" y="700"/>
                    </a:cubicBezTo>
                    <a:cubicBezTo>
                      <a:pt x="26700" y="289"/>
                      <a:pt x="26389" y="0"/>
                      <a:pt x="260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862;p44">
                <a:extLst>
                  <a:ext uri="{FF2B5EF4-FFF2-40B4-BE49-F238E27FC236}">
                    <a16:creationId xmlns:a16="http://schemas.microsoft.com/office/drawing/2014/main" id="{4C19081C-03F6-4EEA-A329-5E0F54D6C0F6}"/>
                  </a:ext>
                </a:extLst>
              </p:cNvPr>
              <p:cNvSpPr/>
              <p:nvPr/>
            </p:nvSpPr>
            <p:spPr>
              <a:xfrm>
                <a:off x="2119511" y="1303265"/>
                <a:ext cx="1017296" cy="1067075"/>
              </a:xfrm>
              <a:custGeom>
                <a:avLst/>
                <a:gdLst/>
                <a:ahLst/>
                <a:cxnLst/>
                <a:rect l="l" t="t" r="r" b="b"/>
                <a:pathLst>
                  <a:path w="47884" h="42683" extrusionOk="0">
                    <a:moveTo>
                      <a:pt x="43600" y="0"/>
                    </a:moveTo>
                    <a:lnTo>
                      <a:pt x="0" y="4972"/>
                    </a:lnTo>
                    <a:lnTo>
                      <a:pt x="4245" y="42683"/>
                    </a:lnTo>
                    <a:lnTo>
                      <a:pt x="47884" y="37711"/>
                    </a:lnTo>
                    <a:lnTo>
                      <a:pt x="4360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" name="Google Shape;863;p44">
              <a:extLst>
                <a:ext uri="{FF2B5EF4-FFF2-40B4-BE49-F238E27FC236}">
                  <a16:creationId xmlns:a16="http://schemas.microsoft.com/office/drawing/2014/main" id="{036EDE5B-D527-438B-B9F5-3992E2EAC9CB}"/>
                </a:ext>
              </a:extLst>
            </p:cNvPr>
            <p:cNvGrpSpPr/>
            <p:nvPr/>
          </p:nvGrpSpPr>
          <p:grpSpPr>
            <a:xfrm rot="1787122">
              <a:off x="2771881" y="3310907"/>
              <a:ext cx="647412" cy="615444"/>
              <a:chOff x="2784300" y="2285225"/>
              <a:chExt cx="576350" cy="547825"/>
            </a:xfrm>
          </p:grpSpPr>
          <p:sp>
            <p:nvSpPr>
              <p:cNvPr id="39" name="Google Shape;864;p44">
                <a:extLst>
                  <a:ext uri="{FF2B5EF4-FFF2-40B4-BE49-F238E27FC236}">
                    <a16:creationId xmlns:a16="http://schemas.microsoft.com/office/drawing/2014/main" id="{2AB38BCA-BF5A-446D-9208-D15E1388E1C3}"/>
                  </a:ext>
                </a:extLst>
              </p:cNvPr>
              <p:cNvSpPr/>
              <p:nvPr/>
            </p:nvSpPr>
            <p:spPr>
              <a:xfrm>
                <a:off x="2812825" y="2285225"/>
                <a:ext cx="547825" cy="547825"/>
              </a:xfrm>
              <a:custGeom>
                <a:avLst/>
                <a:gdLst/>
                <a:ahLst/>
                <a:cxnLst/>
                <a:rect l="l" t="t" r="r" b="b"/>
                <a:pathLst>
                  <a:path w="21913" h="21913" extrusionOk="0">
                    <a:moveTo>
                      <a:pt x="10957" y="1"/>
                    </a:moveTo>
                    <a:cubicBezTo>
                      <a:pt x="4908" y="1"/>
                      <a:pt x="1" y="4908"/>
                      <a:pt x="1" y="10956"/>
                    </a:cubicBezTo>
                    <a:cubicBezTo>
                      <a:pt x="1" y="17005"/>
                      <a:pt x="4908" y="21912"/>
                      <a:pt x="10957" y="21912"/>
                    </a:cubicBezTo>
                    <a:cubicBezTo>
                      <a:pt x="17005" y="21912"/>
                      <a:pt x="21912" y="17005"/>
                      <a:pt x="21912" y="10956"/>
                    </a:cubicBezTo>
                    <a:cubicBezTo>
                      <a:pt x="21912" y="4908"/>
                      <a:pt x="17005" y="1"/>
                      <a:pt x="10957" y="1"/>
                    </a:cubicBezTo>
                    <a:close/>
                  </a:path>
                </a:pathLst>
              </a:custGeom>
              <a:solidFill>
                <a:srgbClr val="EA9A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865;p44">
                <a:extLst>
                  <a:ext uri="{FF2B5EF4-FFF2-40B4-BE49-F238E27FC236}">
                    <a16:creationId xmlns:a16="http://schemas.microsoft.com/office/drawing/2014/main" id="{9081D2F9-F1AA-45C9-8B96-0BC04FA5E750}"/>
                  </a:ext>
                </a:extLst>
              </p:cNvPr>
              <p:cNvSpPr/>
              <p:nvPr/>
            </p:nvSpPr>
            <p:spPr>
              <a:xfrm>
                <a:off x="2855625" y="2325175"/>
                <a:ext cx="505025" cy="507875"/>
              </a:xfrm>
              <a:custGeom>
                <a:avLst/>
                <a:gdLst/>
                <a:ahLst/>
                <a:cxnLst/>
                <a:rect l="l" t="t" r="r" b="b"/>
                <a:pathLst>
                  <a:path w="20201" h="20315" extrusionOk="0">
                    <a:moveTo>
                      <a:pt x="14983" y="0"/>
                    </a:moveTo>
                    <a:lnTo>
                      <a:pt x="14983" y="0"/>
                    </a:lnTo>
                    <a:cubicBezTo>
                      <a:pt x="16076" y="1712"/>
                      <a:pt x="16712" y="3734"/>
                      <a:pt x="16712" y="5902"/>
                    </a:cubicBezTo>
                    <a:cubicBezTo>
                      <a:pt x="16712" y="11967"/>
                      <a:pt x="11788" y="16874"/>
                      <a:pt x="5739" y="16874"/>
                    </a:cubicBezTo>
                    <a:cubicBezTo>
                      <a:pt x="3636" y="16874"/>
                      <a:pt x="1680" y="16271"/>
                      <a:pt x="1" y="15244"/>
                    </a:cubicBezTo>
                    <a:lnTo>
                      <a:pt x="1" y="15244"/>
                    </a:lnTo>
                    <a:cubicBezTo>
                      <a:pt x="1957" y="18293"/>
                      <a:pt x="5364" y="20314"/>
                      <a:pt x="9245" y="20314"/>
                    </a:cubicBezTo>
                    <a:cubicBezTo>
                      <a:pt x="15293" y="20314"/>
                      <a:pt x="20200" y="15407"/>
                      <a:pt x="20200" y="9342"/>
                    </a:cubicBezTo>
                    <a:cubicBezTo>
                      <a:pt x="20200" y="5397"/>
                      <a:pt x="18114" y="1924"/>
                      <a:pt x="14983" y="0"/>
                    </a:cubicBezTo>
                    <a:close/>
                  </a:path>
                </a:pathLst>
              </a:custGeom>
              <a:solidFill>
                <a:srgbClr val="E87E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866;p44">
                <a:extLst>
                  <a:ext uri="{FF2B5EF4-FFF2-40B4-BE49-F238E27FC236}">
                    <a16:creationId xmlns:a16="http://schemas.microsoft.com/office/drawing/2014/main" id="{F78C1E40-1B59-4138-A16D-C3CF1A63A9B7}"/>
                  </a:ext>
                </a:extLst>
              </p:cNvPr>
              <p:cNvSpPr/>
              <p:nvPr/>
            </p:nvSpPr>
            <p:spPr>
              <a:xfrm>
                <a:off x="2830775" y="2305200"/>
                <a:ext cx="475250" cy="409650"/>
              </a:xfrm>
              <a:custGeom>
                <a:avLst/>
                <a:gdLst/>
                <a:ahLst/>
                <a:cxnLst/>
                <a:rect l="l" t="t" r="r" b="b"/>
                <a:pathLst>
                  <a:path w="19010" h="16386" extrusionOk="0">
                    <a:moveTo>
                      <a:pt x="10190" y="0"/>
                    </a:moveTo>
                    <a:cubicBezTo>
                      <a:pt x="4565" y="0"/>
                      <a:pt x="0" y="4565"/>
                      <a:pt x="0" y="10190"/>
                    </a:cubicBezTo>
                    <a:cubicBezTo>
                      <a:pt x="0" y="12521"/>
                      <a:pt x="799" y="14673"/>
                      <a:pt x="2119" y="16385"/>
                    </a:cubicBezTo>
                    <a:cubicBezTo>
                      <a:pt x="1255" y="14902"/>
                      <a:pt x="766" y="13157"/>
                      <a:pt x="766" y="11315"/>
                    </a:cubicBezTo>
                    <a:cubicBezTo>
                      <a:pt x="766" y="5690"/>
                      <a:pt x="5315" y="1142"/>
                      <a:pt x="10940" y="1142"/>
                    </a:cubicBezTo>
                    <a:cubicBezTo>
                      <a:pt x="14233" y="1142"/>
                      <a:pt x="17151" y="2690"/>
                      <a:pt x="19010" y="5103"/>
                    </a:cubicBezTo>
                    <a:cubicBezTo>
                      <a:pt x="17249" y="2055"/>
                      <a:pt x="13956" y="0"/>
                      <a:pt x="10190" y="0"/>
                    </a:cubicBezTo>
                    <a:close/>
                  </a:path>
                </a:pathLst>
              </a:custGeom>
              <a:solidFill>
                <a:srgbClr val="EFA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867;p44">
                <a:extLst>
                  <a:ext uri="{FF2B5EF4-FFF2-40B4-BE49-F238E27FC236}">
                    <a16:creationId xmlns:a16="http://schemas.microsoft.com/office/drawing/2014/main" id="{51D879D8-B87E-4787-A95A-FD3D8EB9DC5B}"/>
                  </a:ext>
                </a:extLst>
              </p:cNvPr>
              <p:cNvSpPr/>
              <p:nvPr/>
            </p:nvSpPr>
            <p:spPr>
              <a:xfrm>
                <a:off x="2923700" y="2469850"/>
                <a:ext cx="97025" cy="43250"/>
              </a:xfrm>
              <a:custGeom>
                <a:avLst/>
                <a:gdLst/>
                <a:ahLst/>
                <a:cxnLst/>
                <a:rect l="l" t="t" r="r" b="b"/>
                <a:pathLst>
                  <a:path w="3881" h="1730" extrusionOk="0">
                    <a:moveTo>
                      <a:pt x="1924" y="1"/>
                    </a:moveTo>
                    <a:cubicBezTo>
                      <a:pt x="1109" y="1"/>
                      <a:pt x="375" y="490"/>
                      <a:pt x="65" y="1240"/>
                    </a:cubicBezTo>
                    <a:cubicBezTo>
                      <a:pt x="0" y="1387"/>
                      <a:pt x="49" y="1550"/>
                      <a:pt x="180" y="1631"/>
                    </a:cubicBezTo>
                    <a:cubicBezTo>
                      <a:pt x="237" y="1675"/>
                      <a:pt x="301" y="1696"/>
                      <a:pt x="365" y="1696"/>
                    </a:cubicBezTo>
                    <a:cubicBezTo>
                      <a:pt x="445" y="1696"/>
                      <a:pt x="524" y="1662"/>
                      <a:pt x="587" y="1599"/>
                    </a:cubicBezTo>
                    <a:cubicBezTo>
                      <a:pt x="926" y="1269"/>
                      <a:pt x="1379" y="975"/>
                      <a:pt x="1910" y="975"/>
                    </a:cubicBezTo>
                    <a:cubicBezTo>
                      <a:pt x="2323" y="975"/>
                      <a:pt x="2785" y="1153"/>
                      <a:pt x="3277" y="1631"/>
                    </a:cubicBezTo>
                    <a:cubicBezTo>
                      <a:pt x="3342" y="1697"/>
                      <a:pt x="3424" y="1729"/>
                      <a:pt x="3505" y="1729"/>
                    </a:cubicBezTo>
                    <a:cubicBezTo>
                      <a:pt x="3571" y="1729"/>
                      <a:pt x="3636" y="1713"/>
                      <a:pt x="3701" y="1664"/>
                    </a:cubicBezTo>
                    <a:cubicBezTo>
                      <a:pt x="3832" y="1582"/>
                      <a:pt x="3880" y="1419"/>
                      <a:pt x="3815" y="1273"/>
                    </a:cubicBezTo>
                    <a:cubicBezTo>
                      <a:pt x="3505" y="506"/>
                      <a:pt x="2772" y="1"/>
                      <a:pt x="1924" y="1"/>
                    </a:cubicBezTo>
                    <a:close/>
                  </a:path>
                </a:pathLst>
              </a:custGeom>
              <a:solidFill>
                <a:srgbClr val="4133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868;p44">
                <a:extLst>
                  <a:ext uri="{FF2B5EF4-FFF2-40B4-BE49-F238E27FC236}">
                    <a16:creationId xmlns:a16="http://schemas.microsoft.com/office/drawing/2014/main" id="{D7D2AA8D-DF07-420F-89DB-F40890CAC73A}"/>
                  </a:ext>
                </a:extLst>
              </p:cNvPr>
              <p:cNvSpPr/>
              <p:nvPr/>
            </p:nvSpPr>
            <p:spPr>
              <a:xfrm>
                <a:off x="3159275" y="2469850"/>
                <a:ext cx="96625" cy="43250"/>
              </a:xfrm>
              <a:custGeom>
                <a:avLst/>
                <a:gdLst/>
                <a:ahLst/>
                <a:cxnLst/>
                <a:rect l="l" t="t" r="r" b="b"/>
                <a:pathLst>
                  <a:path w="3865" h="1730" extrusionOk="0">
                    <a:moveTo>
                      <a:pt x="1924" y="1"/>
                    </a:moveTo>
                    <a:cubicBezTo>
                      <a:pt x="1109" y="1"/>
                      <a:pt x="376" y="490"/>
                      <a:pt x="50" y="1240"/>
                    </a:cubicBezTo>
                    <a:cubicBezTo>
                      <a:pt x="1" y="1387"/>
                      <a:pt x="33" y="1550"/>
                      <a:pt x="164" y="1631"/>
                    </a:cubicBezTo>
                    <a:cubicBezTo>
                      <a:pt x="221" y="1675"/>
                      <a:pt x="289" y="1696"/>
                      <a:pt x="356" y="1696"/>
                    </a:cubicBezTo>
                    <a:cubicBezTo>
                      <a:pt x="440" y="1696"/>
                      <a:pt x="524" y="1662"/>
                      <a:pt x="588" y="1599"/>
                    </a:cubicBezTo>
                    <a:cubicBezTo>
                      <a:pt x="927" y="1269"/>
                      <a:pt x="1379" y="975"/>
                      <a:pt x="1910" y="975"/>
                    </a:cubicBezTo>
                    <a:cubicBezTo>
                      <a:pt x="2324" y="975"/>
                      <a:pt x="2785" y="1153"/>
                      <a:pt x="3278" y="1631"/>
                    </a:cubicBezTo>
                    <a:cubicBezTo>
                      <a:pt x="3343" y="1697"/>
                      <a:pt x="3424" y="1729"/>
                      <a:pt x="3506" y="1729"/>
                    </a:cubicBezTo>
                    <a:cubicBezTo>
                      <a:pt x="3571" y="1729"/>
                      <a:pt x="3636" y="1713"/>
                      <a:pt x="3685" y="1664"/>
                    </a:cubicBezTo>
                    <a:cubicBezTo>
                      <a:pt x="3816" y="1582"/>
                      <a:pt x="3865" y="1419"/>
                      <a:pt x="3816" y="1273"/>
                    </a:cubicBezTo>
                    <a:cubicBezTo>
                      <a:pt x="3506" y="506"/>
                      <a:pt x="2756" y="1"/>
                      <a:pt x="1924" y="1"/>
                    </a:cubicBezTo>
                    <a:close/>
                  </a:path>
                </a:pathLst>
              </a:custGeom>
              <a:solidFill>
                <a:srgbClr val="4133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869;p44">
                <a:extLst>
                  <a:ext uri="{FF2B5EF4-FFF2-40B4-BE49-F238E27FC236}">
                    <a16:creationId xmlns:a16="http://schemas.microsoft.com/office/drawing/2014/main" id="{F57C477A-6B9B-42AB-B34E-448634D16E69}"/>
                  </a:ext>
                </a:extLst>
              </p:cNvPr>
              <p:cNvSpPr/>
              <p:nvPr/>
            </p:nvSpPr>
            <p:spPr>
              <a:xfrm>
                <a:off x="2784300" y="2557900"/>
                <a:ext cx="183025" cy="168775"/>
              </a:xfrm>
              <a:custGeom>
                <a:avLst/>
                <a:gdLst/>
                <a:ahLst/>
                <a:cxnLst/>
                <a:rect l="l" t="t" r="r" b="b"/>
                <a:pathLst>
                  <a:path w="7321" h="6751" extrusionOk="0">
                    <a:moveTo>
                      <a:pt x="1973" y="1"/>
                    </a:moveTo>
                    <a:cubicBezTo>
                      <a:pt x="783" y="1"/>
                      <a:pt x="0" y="1011"/>
                      <a:pt x="0" y="2104"/>
                    </a:cubicBezTo>
                    <a:cubicBezTo>
                      <a:pt x="0" y="2104"/>
                      <a:pt x="0" y="2104"/>
                      <a:pt x="0" y="2120"/>
                    </a:cubicBezTo>
                    <a:cubicBezTo>
                      <a:pt x="0" y="2348"/>
                      <a:pt x="0" y="4777"/>
                      <a:pt x="3652" y="6750"/>
                    </a:cubicBezTo>
                    <a:lnTo>
                      <a:pt x="3669" y="6750"/>
                    </a:lnTo>
                    <a:cubicBezTo>
                      <a:pt x="7321" y="4777"/>
                      <a:pt x="7321" y="2348"/>
                      <a:pt x="7321" y="2120"/>
                    </a:cubicBezTo>
                    <a:cubicBezTo>
                      <a:pt x="7321" y="2104"/>
                      <a:pt x="7321" y="2104"/>
                      <a:pt x="7321" y="2104"/>
                    </a:cubicBezTo>
                    <a:cubicBezTo>
                      <a:pt x="7321" y="1011"/>
                      <a:pt x="6522" y="1"/>
                      <a:pt x="5348" y="1"/>
                    </a:cubicBezTo>
                    <a:cubicBezTo>
                      <a:pt x="4402" y="1"/>
                      <a:pt x="3848" y="685"/>
                      <a:pt x="3652" y="1321"/>
                    </a:cubicBezTo>
                    <a:cubicBezTo>
                      <a:pt x="3473" y="685"/>
                      <a:pt x="2919" y="1"/>
                      <a:pt x="1973" y="1"/>
                    </a:cubicBezTo>
                    <a:close/>
                  </a:path>
                </a:pathLst>
              </a:custGeom>
              <a:solidFill>
                <a:srgbClr val="7870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870;p44">
                <a:extLst>
                  <a:ext uri="{FF2B5EF4-FFF2-40B4-BE49-F238E27FC236}">
                    <a16:creationId xmlns:a16="http://schemas.microsoft.com/office/drawing/2014/main" id="{0D813C7A-EFF5-405F-A7CC-986BF1F73FED}"/>
                  </a:ext>
                </a:extLst>
              </p:cNvPr>
              <p:cNvSpPr/>
              <p:nvPr/>
            </p:nvSpPr>
            <p:spPr>
              <a:xfrm>
                <a:off x="3044750" y="2562800"/>
                <a:ext cx="85200" cy="148775"/>
              </a:xfrm>
              <a:custGeom>
                <a:avLst/>
                <a:gdLst/>
                <a:ahLst/>
                <a:cxnLst/>
                <a:rect l="l" t="t" r="r" b="b"/>
                <a:pathLst>
                  <a:path w="3408" h="5951" extrusionOk="0">
                    <a:moveTo>
                      <a:pt x="1810" y="0"/>
                    </a:moveTo>
                    <a:cubicBezTo>
                      <a:pt x="799" y="0"/>
                      <a:pt x="0" y="815"/>
                      <a:pt x="0" y="1810"/>
                    </a:cubicBezTo>
                    <a:cubicBezTo>
                      <a:pt x="0" y="2234"/>
                      <a:pt x="147" y="2658"/>
                      <a:pt x="424" y="2984"/>
                    </a:cubicBezTo>
                    <a:cubicBezTo>
                      <a:pt x="147" y="3293"/>
                      <a:pt x="0" y="3717"/>
                      <a:pt x="0" y="4141"/>
                    </a:cubicBezTo>
                    <a:cubicBezTo>
                      <a:pt x="0" y="5136"/>
                      <a:pt x="799" y="5951"/>
                      <a:pt x="1810" y="5951"/>
                    </a:cubicBezTo>
                    <a:cubicBezTo>
                      <a:pt x="2397" y="5951"/>
                      <a:pt x="2968" y="5657"/>
                      <a:pt x="3294" y="5152"/>
                    </a:cubicBezTo>
                    <a:cubicBezTo>
                      <a:pt x="3391" y="5005"/>
                      <a:pt x="3359" y="4826"/>
                      <a:pt x="3212" y="4728"/>
                    </a:cubicBezTo>
                    <a:cubicBezTo>
                      <a:pt x="3162" y="4691"/>
                      <a:pt x="3102" y="4672"/>
                      <a:pt x="3042" y="4672"/>
                    </a:cubicBezTo>
                    <a:cubicBezTo>
                      <a:pt x="2946" y="4672"/>
                      <a:pt x="2848" y="4719"/>
                      <a:pt x="2788" y="4810"/>
                    </a:cubicBezTo>
                    <a:cubicBezTo>
                      <a:pt x="2560" y="5136"/>
                      <a:pt x="2201" y="5331"/>
                      <a:pt x="1810" y="5331"/>
                    </a:cubicBezTo>
                    <a:cubicBezTo>
                      <a:pt x="1142" y="5331"/>
                      <a:pt x="620" y="4793"/>
                      <a:pt x="620" y="4141"/>
                    </a:cubicBezTo>
                    <a:cubicBezTo>
                      <a:pt x="620" y="3783"/>
                      <a:pt x="783" y="3440"/>
                      <a:pt x="1060" y="3212"/>
                    </a:cubicBezTo>
                    <a:cubicBezTo>
                      <a:pt x="1142" y="3163"/>
                      <a:pt x="1174" y="3065"/>
                      <a:pt x="1174" y="2984"/>
                    </a:cubicBezTo>
                    <a:cubicBezTo>
                      <a:pt x="1174" y="2886"/>
                      <a:pt x="1142" y="2788"/>
                      <a:pt x="1060" y="2739"/>
                    </a:cubicBezTo>
                    <a:cubicBezTo>
                      <a:pt x="783" y="2511"/>
                      <a:pt x="620" y="2168"/>
                      <a:pt x="620" y="1810"/>
                    </a:cubicBezTo>
                    <a:cubicBezTo>
                      <a:pt x="620" y="1158"/>
                      <a:pt x="1142" y="620"/>
                      <a:pt x="1810" y="620"/>
                    </a:cubicBezTo>
                    <a:cubicBezTo>
                      <a:pt x="2201" y="620"/>
                      <a:pt x="2576" y="815"/>
                      <a:pt x="2788" y="1158"/>
                    </a:cubicBezTo>
                    <a:cubicBezTo>
                      <a:pt x="2851" y="1241"/>
                      <a:pt x="2953" y="1291"/>
                      <a:pt x="3057" y="1291"/>
                    </a:cubicBezTo>
                    <a:cubicBezTo>
                      <a:pt x="3116" y="1291"/>
                      <a:pt x="3175" y="1275"/>
                      <a:pt x="3228" y="1239"/>
                    </a:cubicBezTo>
                    <a:cubicBezTo>
                      <a:pt x="3359" y="1141"/>
                      <a:pt x="3408" y="946"/>
                      <a:pt x="3310" y="815"/>
                    </a:cubicBezTo>
                    <a:cubicBezTo>
                      <a:pt x="2968" y="310"/>
                      <a:pt x="2413" y="0"/>
                      <a:pt x="1810" y="0"/>
                    </a:cubicBezTo>
                    <a:close/>
                  </a:path>
                </a:pathLst>
              </a:custGeom>
              <a:solidFill>
                <a:srgbClr val="4133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" name="Google Shape;871;p44">
              <a:extLst>
                <a:ext uri="{FF2B5EF4-FFF2-40B4-BE49-F238E27FC236}">
                  <a16:creationId xmlns:a16="http://schemas.microsoft.com/office/drawing/2014/main" id="{818982A1-D84A-4073-AE92-9460790AA8CD}"/>
                </a:ext>
              </a:extLst>
            </p:cNvPr>
            <p:cNvGrpSpPr/>
            <p:nvPr/>
          </p:nvGrpSpPr>
          <p:grpSpPr>
            <a:xfrm rot="-359667">
              <a:off x="1258450" y="1451392"/>
              <a:ext cx="620573" cy="621026"/>
              <a:chOff x="4877650" y="2871750"/>
              <a:chExt cx="547825" cy="548225"/>
            </a:xfrm>
          </p:grpSpPr>
          <p:sp>
            <p:nvSpPr>
              <p:cNvPr id="47" name="Google Shape;872;p44">
                <a:extLst>
                  <a:ext uri="{FF2B5EF4-FFF2-40B4-BE49-F238E27FC236}">
                    <a16:creationId xmlns:a16="http://schemas.microsoft.com/office/drawing/2014/main" id="{2D3874E8-0B95-48DC-8F2A-8FFDFAF0C398}"/>
                  </a:ext>
                </a:extLst>
              </p:cNvPr>
              <p:cNvSpPr/>
              <p:nvPr/>
            </p:nvSpPr>
            <p:spPr>
              <a:xfrm>
                <a:off x="4877650" y="2871750"/>
                <a:ext cx="547825" cy="548225"/>
              </a:xfrm>
              <a:custGeom>
                <a:avLst/>
                <a:gdLst/>
                <a:ahLst/>
                <a:cxnLst/>
                <a:rect l="l" t="t" r="r" b="b"/>
                <a:pathLst>
                  <a:path w="21913" h="21929" extrusionOk="0">
                    <a:moveTo>
                      <a:pt x="10957" y="0"/>
                    </a:moveTo>
                    <a:cubicBezTo>
                      <a:pt x="4908" y="0"/>
                      <a:pt x="1" y="4907"/>
                      <a:pt x="1" y="10972"/>
                    </a:cubicBezTo>
                    <a:cubicBezTo>
                      <a:pt x="1" y="17021"/>
                      <a:pt x="4908" y="21928"/>
                      <a:pt x="10957" y="21928"/>
                    </a:cubicBezTo>
                    <a:cubicBezTo>
                      <a:pt x="17005" y="21928"/>
                      <a:pt x="21913" y="17021"/>
                      <a:pt x="21913" y="10972"/>
                    </a:cubicBezTo>
                    <a:cubicBezTo>
                      <a:pt x="21913" y="4907"/>
                      <a:pt x="17005" y="0"/>
                      <a:pt x="10957" y="0"/>
                    </a:cubicBezTo>
                    <a:close/>
                  </a:path>
                </a:pathLst>
              </a:custGeom>
              <a:solidFill>
                <a:srgbClr val="EA9A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873;p44">
                <a:extLst>
                  <a:ext uri="{FF2B5EF4-FFF2-40B4-BE49-F238E27FC236}">
                    <a16:creationId xmlns:a16="http://schemas.microsoft.com/office/drawing/2014/main" id="{9AFEEF58-D8EC-4DF3-AF13-92D62C905069}"/>
                  </a:ext>
                </a:extLst>
              </p:cNvPr>
              <p:cNvSpPr/>
              <p:nvPr/>
            </p:nvSpPr>
            <p:spPr>
              <a:xfrm>
                <a:off x="4920450" y="2912100"/>
                <a:ext cx="505025" cy="507450"/>
              </a:xfrm>
              <a:custGeom>
                <a:avLst/>
                <a:gdLst/>
                <a:ahLst/>
                <a:cxnLst/>
                <a:rect l="l" t="t" r="r" b="b"/>
                <a:pathLst>
                  <a:path w="20201" h="20298" extrusionOk="0">
                    <a:moveTo>
                      <a:pt x="14984" y="0"/>
                    </a:moveTo>
                    <a:lnTo>
                      <a:pt x="14984" y="0"/>
                    </a:lnTo>
                    <a:cubicBezTo>
                      <a:pt x="16076" y="1696"/>
                      <a:pt x="16695" y="3734"/>
                      <a:pt x="16695" y="5902"/>
                    </a:cubicBezTo>
                    <a:cubicBezTo>
                      <a:pt x="16695" y="11951"/>
                      <a:pt x="11788" y="16858"/>
                      <a:pt x="5739" y="16858"/>
                    </a:cubicBezTo>
                    <a:cubicBezTo>
                      <a:pt x="3636" y="16858"/>
                      <a:pt x="1680" y="16271"/>
                      <a:pt x="1" y="15244"/>
                    </a:cubicBezTo>
                    <a:lnTo>
                      <a:pt x="1" y="15244"/>
                    </a:lnTo>
                    <a:cubicBezTo>
                      <a:pt x="1957" y="18293"/>
                      <a:pt x="5364" y="20298"/>
                      <a:pt x="9245" y="20298"/>
                    </a:cubicBezTo>
                    <a:cubicBezTo>
                      <a:pt x="15293" y="20298"/>
                      <a:pt x="20201" y="15391"/>
                      <a:pt x="20201" y="9342"/>
                    </a:cubicBezTo>
                    <a:cubicBezTo>
                      <a:pt x="20201" y="5397"/>
                      <a:pt x="18114" y="1924"/>
                      <a:pt x="14984" y="0"/>
                    </a:cubicBezTo>
                    <a:close/>
                  </a:path>
                </a:pathLst>
              </a:custGeom>
              <a:solidFill>
                <a:srgbClr val="E87E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874;p44">
                <a:extLst>
                  <a:ext uri="{FF2B5EF4-FFF2-40B4-BE49-F238E27FC236}">
                    <a16:creationId xmlns:a16="http://schemas.microsoft.com/office/drawing/2014/main" id="{9C708DB0-D441-4C82-91BC-76BC1D1DDA32}"/>
                  </a:ext>
                </a:extLst>
              </p:cNvPr>
              <p:cNvSpPr/>
              <p:nvPr/>
            </p:nvSpPr>
            <p:spPr>
              <a:xfrm>
                <a:off x="4895600" y="2892125"/>
                <a:ext cx="475250" cy="409650"/>
              </a:xfrm>
              <a:custGeom>
                <a:avLst/>
                <a:gdLst/>
                <a:ahLst/>
                <a:cxnLst/>
                <a:rect l="l" t="t" r="r" b="b"/>
                <a:pathLst>
                  <a:path w="19010" h="16386" extrusionOk="0">
                    <a:moveTo>
                      <a:pt x="10190" y="0"/>
                    </a:moveTo>
                    <a:cubicBezTo>
                      <a:pt x="4565" y="0"/>
                      <a:pt x="0" y="4549"/>
                      <a:pt x="0" y="10174"/>
                    </a:cubicBezTo>
                    <a:cubicBezTo>
                      <a:pt x="0" y="12505"/>
                      <a:pt x="799" y="14657"/>
                      <a:pt x="2120" y="16385"/>
                    </a:cubicBezTo>
                    <a:cubicBezTo>
                      <a:pt x="1256" y="14885"/>
                      <a:pt x="766" y="13157"/>
                      <a:pt x="766" y="11315"/>
                    </a:cubicBezTo>
                    <a:cubicBezTo>
                      <a:pt x="766" y="5690"/>
                      <a:pt x="5315" y="1125"/>
                      <a:pt x="10940" y="1125"/>
                    </a:cubicBezTo>
                    <a:cubicBezTo>
                      <a:pt x="14233" y="1125"/>
                      <a:pt x="17151" y="2690"/>
                      <a:pt x="19010" y="5103"/>
                    </a:cubicBezTo>
                    <a:cubicBezTo>
                      <a:pt x="17249" y="2055"/>
                      <a:pt x="13956" y="0"/>
                      <a:pt x="10190" y="0"/>
                    </a:cubicBezTo>
                    <a:close/>
                  </a:path>
                </a:pathLst>
              </a:custGeom>
              <a:solidFill>
                <a:srgbClr val="EFA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875;p44">
                <a:extLst>
                  <a:ext uri="{FF2B5EF4-FFF2-40B4-BE49-F238E27FC236}">
                    <a16:creationId xmlns:a16="http://schemas.microsoft.com/office/drawing/2014/main" id="{4ECB7B9B-2FA3-42F7-9D09-6D46BA913494}"/>
                  </a:ext>
                </a:extLst>
              </p:cNvPr>
              <p:cNvSpPr/>
              <p:nvPr/>
            </p:nvSpPr>
            <p:spPr>
              <a:xfrm>
                <a:off x="5034975" y="3201875"/>
                <a:ext cx="233175" cy="103975"/>
              </a:xfrm>
              <a:custGeom>
                <a:avLst/>
                <a:gdLst/>
                <a:ahLst/>
                <a:cxnLst/>
                <a:rect l="l" t="t" r="r" b="b"/>
                <a:pathLst>
                  <a:path w="9327" h="4159" extrusionOk="0">
                    <a:moveTo>
                      <a:pt x="1" y="1"/>
                    </a:moveTo>
                    <a:cubicBezTo>
                      <a:pt x="262" y="2349"/>
                      <a:pt x="2251" y="4158"/>
                      <a:pt x="4664" y="4158"/>
                    </a:cubicBezTo>
                    <a:cubicBezTo>
                      <a:pt x="7077" y="4158"/>
                      <a:pt x="9066" y="2349"/>
                      <a:pt x="9326" y="1"/>
                    </a:cubicBezTo>
                    <a:close/>
                  </a:path>
                </a:pathLst>
              </a:custGeom>
              <a:solidFill>
                <a:srgbClr val="4133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876;p44">
                <a:extLst>
                  <a:ext uri="{FF2B5EF4-FFF2-40B4-BE49-F238E27FC236}">
                    <a16:creationId xmlns:a16="http://schemas.microsoft.com/office/drawing/2014/main" id="{A9F557B7-1486-4CB8-9F3B-8B9D62EDA31E}"/>
                  </a:ext>
                </a:extLst>
              </p:cNvPr>
              <p:cNvSpPr/>
              <p:nvPr/>
            </p:nvSpPr>
            <p:spPr>
              <a:xfrm>
                <a:off x="5071250" y="3256900"/>
                <a:ext cx="158175" cy="48950"/>
              </a:xfrm>
              <a:custGeom>
                <a:avLst/>
                <a:gdLst/>
                <a:ahLst/>
                <a:cxnLst/>
                <a:rect l="l" t="t" r="r" b="b"/>
                <a:pathLst>
                  <a:path w="6327" h="1958" extrusionOk="0">
                    <a:moveTo>
                      <a:pt x="3252" y="1"/>
                    </a:moveTo>
                    <a:cubicBezTo>
                      <a:pt x="1406" y="1"/>
                      <a:pt x="23" y="675"/>
                      <a:pt x="1" y="686"/>
                    </a:cubicBezTo>
                    <a:cubicBezTo>
                      <a:pt x="832" y="1468"/>
                      <a:pt x="1957" y="1957"/>
                      <a:pt x="3213" y="1957"/>
                    </a:cubicBezTo>
                    <a:cubicBezTo>
                      <a:pt x="4403" y="1957"/>
                      <a:pt x="5495" y="1517"/>
                      <a:pt x="6327" y="783"/>
                    </a:cubicBezTo>
                    <a:lnTo>
                      <a:pt x="6278" y="686"/>
                    </a:lnTo>
                    <a:cubicBezTo>
                      <a:pt x="5229" y="172"/>
                      <a:pt x="4182" y="1"/>
                      <a:pt x="3252" y="1"/>
                    </a:cubicBezTo>
                    <a:close/>
                  </a:path>
                </a:pathLst>
              </a:custGeom>
              <a:solidFill>
                <a:srgbClr val="F066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877;p44">
                <a:extLst>
                  <a:ext uri="{FF2B5EF4-FFF2-40B4-BE49-F238E27FC236}">
                    <a16:creationId xmlns:a16="http://schemas.microsoft.com/office/drawing/2014/main" id="{739E5B17-C844-4261-A66C-A953F05EBAE1}"/>
                  </a:ext>
                </a:extLst>
              </p:cNvPr>
              <p:cNvSpPr/>
              <p:nvPr/>
            </p:nvSpPr>
            <p:spPr>
              <a:xfrm>
                <a:off x="4944100" y="3017250"/>
                <a:ext cx="169975" cy="156125"/>
              </a:xfrm>
              <a:custGeom>
                <a:avLst/>
                <a:gdLst/>
                <a:ahLst/>
                <a:cxnLst/>
                <a:rect l="l" t="t" r="r" b="b"/>
                <a:pathLst>
                  <a:path w="6799" h="6245" extrusionOk="0">
                    <a:moveTo>
                      <a:pt x="1843" y="0"/>
                    </a:moveTo>
                    <a:cubicBezTo>
                      <a:pt x="734" y="0"/>
                      <a:pt x="17" y="930"/>
                      <a:pt x="17" y="1941"/>
                    </a:cubicBezTo>
                    <a:cubicBezTo>
                      <a:pt x="17" y="1957"/>
                      <a:pt x="17" y="1957"/>
                      <a:pt x="17" y="1957"/>
                    </a:cubicBezTo>
                    <a:cubicBezTo>
                      <a:pt x="0" y="2185"/>
                      <a:pt x="17" y="4419"/>
                      <a:pt x="3391" y="6245"/>
                    </a:cubicBezTo>
                    <a:cubicBezTo>
                      <a:pt x="6782" y="4419"/>
                      <a:pt x="6799" y="2185"/>
                      <a:pt x="6782" y="1957"/>
                    </a:cubicBezTo>
                    <a:cubicBezTo>
                      <a:pt x="6782" y="1957"/>
                      <a:pt x="6782" y="1957"/>
                      <a:pt x="6782" y="1941"/>
                    </a:cubicBezTo>
                    <a:cubicBezTo>
                      <a:pt x="6782" y="930"/>
                      <a:pt x="6049" y="0"/>
                      <a:pt x="4957" y="0"/>
                    </a:cubicBezTo>
                    <a:cubicBezTo>
                      <a:pt x="4076" y="0"/>
                      <a:pt x="3571" y="636"/>
                      <a:pt x="3391" y="1223"/>
                    </a:cubicBezTo>
                    <a:cubicBezTo>
                      <a:pt x="3228" y="636"/>
                      <a:pt x="2723" y="0"/>
                      <a:pt x="1843" y="0"/>
                    </a:cubicBezTo>
                    <a:close/>
                  </a:path>
                </a:pathLst>
              </a:custGeom>
              <a:solidFill>
                <a:srgbClr val="7870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878;p44">
                <a:extLst>
                  <a:ext uri="{FF2B5EF4-FFF2-40B4-BE49-F238E27FC236}">
                    <a16:creationId xmlns:a16="http://schemas.microsoft.com/office/drawing/2014/main" id="{A3E75F92-533A-4973-BE6D-E3BE8B10794B}"/>
                  </a:ext>
                </a:extLst>
              </p:cNvPr>
              <p:cNvSpPr/>
              <p:nvPr/>
            </p:nvSpPr>
            <p:spPr>
              <a:xfrm>
                <a:off x="5189050" y="3017250"/>
                <a:ext cx="170000" cy="156125"/>
              </a:xfrm>
              <a:custGeom>
                <a:avLst/>
                <a:gdLst/>
                <a:ahLst/>
                <a:cxnLst/>
                <a:rect l="l" t="t" r="r" b="b"/>
                <a:pathLst>
                  <a:path w="6800" h="6245" extrusionOk="0">
                    <a:moveTo>
                      <a:pt x="1843" y="0"/>
                    </a:moveTo>
                    <a:cubicBezTo>
                      <a:pt x="751" y="0"/>
                      <a:pt x="17" y="930"/>
                      <a:pt x="17" y="1941"/>
                    </a:cubicBezTo>
                    <a:cubicBezTo>
                      <a:pt x="17" y="1957"/>
                      <a:pt x="17" y="1957"/>
                      <a:pt x="17" y="1957"/>
                    </a:cubicBezTo>
                    <a:cubicBezTo>
                      <a:pt x="1" y="2185"/>
                      <a:pt x="17" y="4419"/>
                      <a:pt x="3392" y="6245"/>
                    </a:cubicBezTo>
                    <a:cubicBezTo>
                      <a:pt x="6783" y="4419"/>
                      <a:pt x="6799" y="2185"/>
                      <a:pt x="6783" y="1957"/>
                    </a:cubicBezTo>
                    <a:cubicBezTo>
                      <a:pt x="6783" y="1957"/>
                      <a:pt x="6783" y="1957"/>
                      <a:pt x="6783" y="1941"/>
                    </a:cubicBezTo>
                    <a:cubicBezTo>
                      <a:pt x="6783" y="930"/>
                      <a:pt x="6049" y="0"/>
                      <a:pt x="4957" y="0"/>
                    </a:cubicBezTo>
                    <a:cubicBezTo>
                      <a:pt x="4076" y="0"/>
                      <a:pt x="3571" y="636"/>
                      <a:pt x="3392" y="1223"/>
                    </a:cubicBezTo>
                    <a:cubicBezTo>
                      <a:pt x="3229" y="636"/>
                      <a:pt x="2723" y="0"/>
                      <a:pt x="1843" y="0"/>
                    </a:cubicBezTo>
                    <a:close/>
                  </a:path>
                </a:pathLst>
              </a:custGeom>
              <a:solidFill>
                <a:srgbClr val="7870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4" name="Google Shape;879;p44">
              <a:extLst>
                <a:ext uri="{FF2B5EF4-FFF2-40B4-BE49-F238E27FC236}">
                  <a16:creationId xmlns:a16="http://schemas.microsoft.com/office/drawing/2014/main" id="{4A1F4B7F-2EE3-44E7-A5EB-5D6C9602B6DD}"/>
                </a:ext>
              </a:extLst>
            </p:cNvPr>
            <p:cNvSpPr/>
            <p:nvPr/>
          </p:nvSpPr>
          <p:spPr>
            <a:xfrm>
              <a:off x="754100" y="1248550"/>
              <a:ext cx="2775300" cy="24792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19050" cap="flat" cmpd="sng">
              <a:solidFill>
                <a:schemeClr val="lt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880;p44">
              <a:extLst>
                <a:ext uri="{FF2B5EF4-FFF2-40B4-BE49-F238E27FC236}">
                  <a16:creationId xmlns:a16="http://schemas.microsoft.com/office/drawing/2014/main" id="{49518E75-3C95-4E54-A917-1D74730EC3E7}"/>
                </a:ext>
              </a:extLst>
            </p:cNvPr>
            <p:cNvSpPr/>
            <p:nvPr/>
          </p:nvSpPr>
          <p:spPr>
            <a:xfrm rot="-10149170">
              <a:off x="962545" y="1589078"/>
              <a:ext cx="2775389" cy="2479087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19050" cap="flat" cmpd="sng">
              <a:solidFill>
                <a:schemeClr val="lt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" name="Google Shape;881;p44">
              <a:extLst>
                <a:ext uri="{FF2B5EF4-FFF2-40B4-BE49-F238E27FC236}">
                  <a16:creationId xmlns:a16="http://schemas.microsoft.com/office/drawing/2014/main" id="{ECC119CE-70D2-45CA-AA29-5542AE884BF7}"/>
                </a:ext>
              </a:extLst>
            </p:cNvPr>
            <p:cNvGrpSpPr/>
            <p:nvPr/>
          </p:nvGrpSpPr>
          <p:grpSpPr>
            <a:xfrm>
              <a:off x="3097588" y="978702"/>
              <a:ext cx="1039293" cy="441981"/>
              <a:chOff x="2265850" y="575750"/>
              <a:chExt cx="2497700" cy="1062200"/>
            </a:xfrm>
          </p:grpSpPr>
          <p:sp>
            <p:nvSpPr>
              <p:cNvPr id="57" name="Google Shape;882;p44">
                <a:extLst>
                  <a:ext uri="{FF2B5EF4-FFF2-40B4-BE49-F238E27FC236}">
                    <a16:creationId xmlns:a16="http://schemas.microsoft.com/office/drawing/2014/main" id="{94BB9E9B-04FC-4696-9B4A-B90BC74278FD}"/>
                  </a:ext>
                </a:extLst>
              </p:cNvPr>
              <p:cNvSpPr/>
              <p:nvPr/>
            </p:nvSpPr>
            <p:spPr>
              <a:xfrm>
                <a:off x="2265850" y="595325"/>
                <a:ext cx="2484650" cy="1042625"/>
              </a:xfrm>
              <a:custGeom>
                <a:avLst/>
                <a:gdLst/>
                <a:ahLst/>
                <a:cxnLst/>
                <a:rect l="l" t="t" r="r" b="b"/>
                <a:pathLst>
                  <a:path w="99386" h="41705" extrusionOk="0">
                    <a:moveTo>
                      <a:pt x="10402" y="0"/>
                    </a:moveTo>
                    <a:cubicBezTo>
                      <a:pt x="7630" y="0"/>
                      <a:pt x="5022" y="1076"/>
                      <a:pt x="3049" y="3049"/>
                    </a:cubicBezTo>
                    <a:cubicBezTo>
                      <a:pt x="1076" y="5022"/>
                      <a:pt x="0" y="7647"/>
                      <a:pt x="0" y="10418"/>
                    </a:cubicBezTo>
                    <a:lnTo>
                      <a:pt x="0" y="24064"/>
                    </a:lnTo>
                    <a:cubicBezTo>
                      <a:pt x="0" y="27732"/>
                      <a:pt x="1924" y="31091"/>
                      <a:pt x="5054" y="32982"/>
                    </a:cubicBezTo>
                    <a:cubicBezTo>
                      <a:pt x="4581" y="35411"/>
                      <a:pt x="3815" y="37710"/>
                      <a:pt x="2756" y="39797"/>
                    </a:cubicBezTo>
                    <a:cubicBezTo>
                      <a:pt x="2544" y="40205"/>
                      <a:pt x="2560" y="40677"/>
                      <a:pt x="2804" y="41052"/>
                    </a:cubicBezTo>
                    <a:cubicBezTo>
                      <a:pt x="3049" y="41460"/>
                      <a:pt x="3489" y="41704"/>
                      <a:pt x="3946" y="41704"/>
                    </a:cubicBezTo>
                    <a:cubicBezTo>
                      <a:pt x="4092" y="41704"/>
                      <a:pt x="4239" y="41672"/>
                      <a:pt x="4386" y="41623"/>
                    </a:cubicBezTo>
                    <a:cubicBezTo>
                      <a:pt x="9587" y="39862"/>
                      <a:pt x="14494" y="37074"/>
                      <a:pt x="17021" y="34482"/>
                    </a:cubicBezTo>
                    <a:lnTo>
                      <a:pt x="88968" y="34482"/>
                    </a:lnTo>
                    <a:cubicBezTo>
                      <a:pt x="91740" y="34482"/>
                      <a:pt x="94348" y="33390"/>
                      <a:pt x="96321" y="31417"/>
                    </a:cubicBezTo>
                    <a:cubicBezTo>
                      <a:pt x="98294" y="29444"/>
                      <a:pt x="99386" y="26836"/>
                      <a:pt x="99386" y="24064"/>
                    </a:cubicBezTo>
                    <a:lnTo>
                      <a:pt x="99386" y="10418"/>
                    </a:lnTo>
                    <a:cubicBezTo>
                      <a:pt x="99386" y="7647"/>
                      <a:pt x="98294" y="5022"/>
                      <a:pt x="96321" y="3049"/>
                    </a:cubicBezTo>
                    <a:cubicBezTo>
                      <a:pt x="94348" y="1076"/>
                      <a:pt x="91740" y="0"/>
                      <a:pt x="88968" y="0"/>
                    </a:cubicBez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883;p44">
                <a:extLst>
                  <a:ext uri="{FF2B5EF4-FFF2-40B4-BE49-F238E27FC236}">
                    <a16:creationId xmlns:a16="http://schemas.microsoft.com/office/drawing/2014/main" id="{B040C867-6F4B-4F0C-80E3-0BA989EC1D0A}"/>
                  </a:ext>
                </a:extLst>
              </p:cNvPr>
              <p:cNvSpPr/>
              <p:nvPr/>
            </p:nvSpPr>
            <p:spPr>
              <a:xfrm>
                <a:off x="2317200" y="575750"/>
                <a:ext cx="2446350" cy="1004175"/>
              </a:xfrm>
              <a:custGeom>
                <a:avLst/>
                <a:gdLst/>
                <a:ahLst/>
                <a:cxnLst/>
                <a:rect l="l" t="t" r="r" b="b"/>
                <a:pathLst>
                  <a:path w="97854" h="40167" extrusionOk="0">
                    <a:moveTo>
                      <a:pt x="9636" y="1"/>
                    </a:moveTo>
                    <a:cubicBezTo>
                      <a:pt x="4337" y="1"/>
                      <a:pt x="0" y="4354"/>
                      <a:pt x="0" y="9652"/>
                    </a:cubicBezTo>
                    <a:lnTo>
                      <a:pt x="0" y="23298"/>
                    </a:lnTo>
                    <a:cubicBezTo>
                      <a:pt x="0" y="26983"/>
                      <a:pt x="2087" y="30195"/>
                      <a:pt x="5152" y="31825"/>
                    </a:cubicBezTo>
                    <a:cubicBezTo>
                      <a:pt x="4973" y="35624"/>
                      <a:pt x="3440" y="37874"/>
                      <a:pt x="2674" y="39373"/>
                    </a:cubicBezTo>
                    <a:cubicBezTo>
                      <a:pt x="2475" y="39758"/>
                      <a:pt x="2785" y="40167"/>
                      <a:pt x="3182" y="40167"/>
                    </a:cubicBezTo>
                    <a:cubicBezTo>
                      <a:pt x="3239" y="40167"/>
                      <a:pt x="3299" y="40158"/>
                      <a:pt x="3359" y="40140"/>
                    </a:cubicBezTo>
                    <a:cubicBezTo>
                      <a:pt x="8592" y="38363"/>
                      <a:pt x="12081" y="35510"/>
                      <a:pt x="14429" y="32950"/>
                    </a:cubicBezTo>
                    <a:lnTo>
                      <a:pt x="88202" y="32950"/>
                    </a:lnTo>
                    <a:cubicBezTo>
                      <a:pt x="93501" y="32950"/>
                      <a:pt x="97854" y="28597"/>
                      <a:pt x="97854" y="23298"/>
                    </a:cubicBezTo>
                    <a:lnTo>
                      <a:pt x="97854" y="9652"/>
                    </a:lnTo>
                    <a:cubicBezTo>
                      <a:pt x="97854" y="4354"/>
                      <a:pt x="93501" y="1"/>
                      <a:pt x="882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884;p44">
              <a:extLst>
                <a:ext uri="{FF2B5EF4-FFF2-40B4-BE49-F238E27FC236}">
                  <a16:creationId xmlns:a16="http://schemas.microsoft.com/office/drawing/2014/main" id="{37FEC21B-8DCD-46D2-9BCA-35D688200FAB}"/>
                </a:ext>
              </a:extLst>
            </p:cNvPr>
            <p:cNvGrpSpPr/>
            <p:nvPr/>
          </p:nvGrpSpPr>
          <p:grpSpPr>
            <a:xfrm rot="10800000">
              <a:off x="881268" y="3935769"/>
              <a:ext cx="545696" cy="442017"/>
              <a:chOff x="2185550" y="2341475"/>
              <a:chExt cx="1310825" cy="1061775"/>
            </a:xfrm>
          </p:grpSpPr>
          <p:sp>
            <p:nvSpPr>
              <p:cNvPr id="60" name="Google Shape;885;p44">
                <a:extLst>
                  <a:ext uri="{FF2B5EF4-FFF2-40B4-BE49-F238E27FC236}">
                    <a16:creationId xmlns:a16="http://schemas.microsoft.com/office/drawing/2014/main" id="{ED5EC16D-540A-48F1-9321-94A16E1373E1}"/>
                  </a:ext>
                </a:extLst>
              </p:cNvPr>
              <p:cNvSpPr/>
              <p:nvPr/>
            </p:nvSpPr>
            <p:spPr>
              <a:xfrm>
                <a:off x="2185550" y="2360625"/>
                <a:ext cx="1310825" cy="1042625"/>
              </a:xfrm>
              <a:custGeom>
                <a:avLst/>
                <a:gdLst/>
                <a:ahLst/>
                <a:cxnLst/>
                <a:rect l="l" t="t" r="r" b="b"/>
                <a:pathLst>
                  <a:path w="52433" h="41705" extrusionOk="0">
                    <a:moveTo>
                      <a:pt x="10419" y="1"/>
                    </a:moveTo>
                    <a:cubicBezTo>
                      <a:pt x="7631" y="1"/>
                      <a:pt x="5022" y="1093"/>
                      <a:pt x="3049" y="3066"/>
                    </a:cubicBezTo>
                    <a:cubicBezTo>
                      <a:pt x="1077" y="5038"/>
                      <a:pt x="1" y="7647"/>
                      <a:pt x="1" y="10419"/>
                    </a:cubicBezTo>
                    <a:lnTo>
                      <a:pt x="1" y="24064"/>
                    </a:lnTo>
                    <a:cubicBezTo>
                      <a:pt x="1" y="27733"/>
                      <a:pt x="1925" y="31108"/>
                      <a:pt x="5055" y="32999"/>
                    </a:cubicBezTo>
                    <a:cubicBezTo>
                      <a:pt x="4582" y="35428"/>
                      <a:pt x="3816" y="37710"/>
                      <a:pt x="2756" y="39797"/>
                    </a:cubicBezTo>
                    <a:cubicBezTo>
                      <a:pt x="2544" y="40205"/>
                      <a:pt x="2560" y="40678"/>
                      <a:pt x="2805" y="41069"/>
                    </a:cubicBezTo>
                    <a:cubicBezTo>
                      <a:pt x="3049" y="41460"/>
                      <a:pt x="3490" y="41705"/>
                      <a:pt x="3946" y="41705"/>
                    </a:cubicBezTo>
                    <a:cubicBezTo>
                      <a:pt x="4093" y="41705"/>
                      <a:pt x="4240" y="41688"/>
                      <a:pt x="4386" y="41640"/>
                    </a:cubicBezTo>
                    <a:cubicBezTo>
                      <a:pt x="9587" y="39862"/>
                      <a:pt x="14494" y="37091"/>
                      <a:pt x="17022" y="34482"/>
                    </a:cubicBezTo>
                    <a:lnTo>
                      <a:pt x="42015" y="34482"/>
                    </a:lnTo>
                    <a:cubicBezTo>
                      <a:pt x="44786" y="34482"/>
                      <a:pt x="47411" y="33406"/>
                      <a:pt x="49384" y="31434"/>
                    </a:cubicBezTo>
                    <a:cubicBezTo>
                      <a:pt x="51357" y="29461"/>
                      <a:pt x="52433" y="26836"/>
                      <a:pt x="52433" y="24064"/>
                    </a:cubicBezTo>
                    <a:lnTo>
                      <a:pt x="52433" y="10419"/>
                    </a:lnTo>
                    <a:cubicBezTo>
                      <a:pt x="52433" y="7647"/>
                      <a:pt x="51357" y="5038"/>
                      <a:pt x="49384" y="3066"/>
                    </a:cubicBezTo>
                    <a:cubicBezTo>
                      <a:pt x="47411" y="1093"/>
                      <a:pt x="44786" y="1"/>
                      <a:pt x="42015" y="1"/>
                    </a:cubicBez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886;p44">
                <a:extLst>
                  <a:ext uri="{FF2B5EF4-FFF2-40B4-BE49-F238E27FC236}">
                    <a16:creationId xmlns:a16="http://schemas.microsoft.com/office/drawing/2014/main" id="{F4143698-2C2F-4825-91AA-30A17F70E2FD}"/>
                  </a:ext>
                </a:extLst>
              </p:cNvPr>
              <p:cNvSpPr/>
              <p:nvPr/>
            </p:nvSpPr>
            <p:spPr>
              <a:xfrm>
                <a:off x="2204700" y="2341475"/>
                <a:ext cx="1272525" cy="1003900"/>
              </a:xfrm>
              <a:custGeom>
                <a:avLst/>
                <a:gdLst/>
                <a:ahLst/>
                <a:cxnLst/>
                <a:rect l="l" t="t" r="r" b="b"/>
                <a:pathLst>
                  <a:path w="50901" h="40156" extrusionOk="0">
                    <a:moveTo>
                      <a:pt x="9653" y="0"/>
                    </a:moveTo>
                    <a:cubicBezTo>
                      <a:pt x="4338" y="0"/>
                      <a:pt x="1" y="4337"/>
                      <a:pt x="1" y="9652"/>
                    </a:cubicBezTo>
                    <a:lnTo>
                      <a:pt x="1" y="23298"/>
                    </a:lnTo>
                    <a:cubicBezTo>
                      <a:pt x="1" y="26983"/>
                      <a:pt x="2088" y="30194"/>
                      <a:pt x="5153" y="31825"/>
                    </a:cubicBezTo>
                    <a:cubicBezTo>
                      <a:pt x="4974" y="35623"/>
                      <a:pt x="3441" y="37873"/>
                      <a:pt x="2675" y="39373"/>
                    </a:cubicBezTo>
                    <a:cubicBezTo>
                      <a:pt x="2492" y="39752"/>
                      <a:pt x="2782" y="40156"/>
                      <a:pt x="3178" y="40156"/>
                    </a:cubicBezTo>
                    <a:cubicBezTo>
                      <a:pt x="3242" y="40156"/>
                      <a:pt x="3308" y="40146"/>
                      <a:pt x="3376" y="40123"/>
                    </a:cubicBezTo>
                    <a:cubicBezTo>
                      <a:pt x="8593" y="38362"/>
                      <a:pt x="12082" y="35493"/>
                      <a:pt x="14430" y="32933"/>
                    </a:cubicBezTo>
                    <a:lnTo>
                      <a:pt x="41249" y="32933"/>
                    </a:lnTo>
                    <a:cubicBezTo>
                      <a:pt x="46564" y="32933"/>
                      <a:pt x="50900" y="28597"/>
                      <a:pt x="50900" y="23298"/>
                    </a:cubicBezTo>
                    <a:lnTo>
                      <a:pt x="50900" y="9652"/>
                    </a:lnTo>
                    <a:cubicBezTo>
                      <a:pt x="50900" y="4337"/>
                      <a:pt x="46564" y="0"/>
                      <a:pt x="412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" name="Google Shape;887;p44">
              <a:extLst>
                <a:ext uri="{FF2B5EF4-FFF2-40B4-BE49-F238E27FC236}">
                  <a16:creationId xmlns:a16="http://schemas.microsoft.com/office/drawing/2014/main" id="{2443D048-38B9-4606-AA10-6A4B84197065}"/>
                </a:ext>
              </a:extLst>
            </p:cNvPr>
            <p:cNvGrpSpPr/>
            <p:nvPr/>
          </p:nvGrpSpPr>
          <p:grpSpPr>
            <a:xfrm rot="374417">
              <a:off x="3333921" y="1013617"/>
              <a:ext cx="658481" cy="292850"/>
              <a:chOff x="3193450" y="1055250"/>
              <a:chExt cx="343125" cy="152600"/>
            </a:xfrm>
          </p:grpSpPr>
          <p:sp>
            <p:nvSpPr>
              <p:cNvPr id="63" name="Google Shape;888;p44">
                <a:extLst>
                  <a:ext uri="{FF2B5EF4-FFF2-40B4-BE49-F238E27FC236}">
                    <a16:creationId xmlns:a16="http://schemas.microsoft.com/office/drawing/2014/main" id="{4B1269B4-AEF4-4634-B918-67A668BCDE37}"/>
                  </a:ext>
                </a:extLst>
              </p:cNvPr>
              <p:cNvSpPr/>
              <p:nvPr/>
            </p:nvSpPr>
            <p:spPr>
              <a:xfrm>
                <a:off x="3193450" y="1055250"/>
                <a:ext cx="337575" cy="59025"/>
              </a:xfrm>
              <a:custGeom>
                <a:avLst/>
                <a:gdLst/>
                <a:ahLst/>
                <a:cxnLst/>
                <a:rect l="l" t="t" r="r" b="b"/>
                <a:pathLst>
                  <a:path w="13503" h="2361" extrusionOk="0">
                    <a:moveTo>
                      <a:pt x="13001" y="1"/>
                    </a:moveTo>
                    <a:cubicBezTo>
                      <a:pt x="12983" y="1"/>
                      <a:pt x="12966" y="2"/>
                      <a:pt x="12948" y="3"/>
                    </a:cubicBezTo>
                    <a:lnTo>
                      <a:pt x="444" y="1417"/>
                    </a:lnTo>
                    <a:cubicBezTo>
                      <a:pt x="194" y="1445"/>
                      <a:pt x="0" y="1695"/>
                      <a:pt x="28" y="1944"/>
                    </a:cubicBezTo>
                    <a:cubicBezTo>
                      <a:pt x="56" y="2166"/>
                      <a:pt x="277" y="2360"/>
                      <a:pt x="499" y="2360"/>
                    </a:cubicBezTo>
                    <a:lnTo>
                      <a:pt x="555" y="2360"/>
                    </a:lnTo>
                    <a:lnTo>
                      <a:pt x="13059" y="946"/>
                    </a:lnTo>
                    <a:cubicBezTo>
                      <a:pt x="13308" y="918"/>
                      <a:pt x="13502" y="669"/>
                      <a:pt x="13475" y="419"/>
                    </a:cubicBezTo>
                    <a:cubicBezTo>
                      <a:pt x="13449" y="186"/>
                      <a:pt x="13253" y="1"/>
                      <a:pt x="1300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889;p44">
                <a:extLst>
                  <a:ext uri="{FF2B5EF4-FFF2-40B4-BE49-F238E27FC236}">
                    <a16:creationId xmlns:a16="http://schemas.microsoft.com/office/drawing/2014/main" id="{F873FAE1-2DD1-404D-8AE5-E5B1CFBB878B}"/>
                  </a:ext>
                </a:extLst>
              </p:cNvPr>
              <p:cNvSpPr/>
              <p:nvPr/>
            </p:nvSpPr>
            <p:spPr>
              <a:xfrm>
                <a:off x="3436725" y="1102375"/>
                <a:ext cx="99850" cy="31300"/>
              </a:xfrm>
              <a:custGeom>
                <a:avLst/>
                <a:gdLst/>
                <a:ahLst/>
                <a:cxnLst/>
                <a:rect l="l" t="t" r="r" b="b"/>
                <a:pathLst>
                  <a:path w="3994" h="1252" extrusionOk="0">
                    <a:moveTo>
                      <a:pt x="3493" y="1"/>
                    </a:moveTo>
                    <a:cubicBezTo>
                      <a:pt x="3475" y="1"/>
                      <a:pt x="3457" y="2"/>
                      <a:pt x="3439" y="4"/>
                    </a:cubicBezTo>
                    <a:lnTo>
                      <a:pt x="417" y="337"/>
                    </a:lnTo>
                    <a:cubicBezTo>
                      <a:pt x="167" y="364"/>
                      <a:pt x="1" y="586"/>
                      <a:pt x="29" y="863"/>
                    </a:cubicBezTo>
                    <a:cubicBezTo>
                      <a:pt x="56" y="1085"/>
                      <a:pt x="250" y="1251"/>
                      <a:pt x="472" y="1251"/>
                    </a:cubicBezTo>
                    <a:lnTo>
                      <a:pt x="528" y="1251"/>
                    </a:lnTo>
                    <a:lnTo>
                      <a:pt x="3550" y="919"/>
                    </a:lnTo>
                    <a:cubicBezTo>
                      <a:pt x="3799" y="891"/>
                      <a:pt x="3993" y="669"/>
                      <a:pt x="3938" y="420"/>
                    </a:cubicBezTo>
                    <a:cubicBezTo>
                      <a:pt x="3912" y="163"/>
                      <a:pt x="3719" y="1"/>
                      <a:pt x="349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890;p44">
                <a:extLst>
                  <a:ext uri="{FF2B5EF4-FFF2-40B4-BE49-F238E27FC236}">
                    <a16:creationId xmlns:a16="http://schemas.microsoft.com/office/drawing/2014/main" id="{9E086790-745B-4ACC-AB0F-36B82DE39543}"/>
                  </a:ext>
                </a:extLst>
              </p:cNvPr>
              <p:cNvSpPr/>
              <p:nvPr/>
            </p:nvSpPr>
            <p:spPr>
              <a:xfrm>
                <a:off x="3198975" y="1115550"/>
                <a:ext cx="217675" cy="45150"/>
              </a:xfrm>
              <a:custGeom>
                <a:avLst/>
                <a:gdLst/>
                <a:ahLst/>
                <a:cxnLst/>
                <a:rect l="l" t="t" r="r" b="b"/>
                <a:pathLst>
                  <a:path w="8707" h="1806" extrusionOk="0">
                    <a:moveTo>
                      <a:pt x="8200" y="1"/>
                    </a:moveTo>
                    <a:cubicBezTo>
                      <a:pt x="8184" y="1"/>
                      <a:pt x="8168" y="2"/>
                      <a:pt x="8152" y="4"/>
                    </a:cubicBezTo>
                    <a:lnTo>
                      <a:pt x="445" y="891"/>
                    </a:lnTo>
                    <a:cubicBezTo>
                      <a:pt x="195" y="919"/>
                      <a:pt x="1" y="1140"/>
                      <a:pt x="29" y="1390"/>
                    </a:cubicBezTo>
                    <a:cubicBezTo>
                      <a:pt x="56" y="1639"/>
                      <a:pt x="250" y="1806"/>
                      <a:pt x="500" y="1806"/>
                    </a:cubicBezTo>
                    <a:lnTo>
                      <a:pt x="555" y="1806"/>
                    </a:lnTo>
                    <a:lnTo>
                      <a:pt x="8263" y="946"/>
                    </a:lnTo>
                    <a:cubicBezTo>
                      <a:pt x="8513" y="919"/>
                      <a:pt x="8707" y="669"/>
                      <a:pt x="8679" y="419"/>
                    </a:cubicBezTo>
                    <a:cubicBezTo>
                      <a:pt x="8653" y="186"/>
                      <a:pt x="8433" y="1"/>
                      <a:pt x="820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891;p44">
                <a:extLst>
                  <a:ext uri="{FF2B5EF4-FFF2-40B4-BE49-F238E27FC236}">
                    <a16:creationId xmlns:a16="http://schemas.microsoft.com/office/drawing/2014/main" id="{4C92DB2C-CCBC-47A8-8078-FBF3B710FFB5}"/>
                  </a:ext>
                </a:extLst>
              </p:cNvPr>
              <p:cNvSpPr/>
              <p:nvPr/>
            </p:nvSpPr>
            <p:spPr>
              <a:xfrm>
                <a:off x="3204525" y="1170300"/>
                <a:ext cx="151825" cy="37550"/>
              </a:xfrm>
              <a:custGeom>
                <a:avLst/>
                <a:gdLst/>
                <a:ahLst/>
                <a:cxnLst/>
                <a:rect l="l" t="t" r="r" b="b"/>
                <a:pathLst>
                  <a:path w="6073" h="1502" extrusionOk="0">
                    <a:moveTo>
                      <a:pt x="5600" y="1"/>
                    </a:moveTo>
                    <a:cubicBezTo>
                      <a:pt x="5582" y="1"/>
                      <a:pt x="5564" y="2"/>
                      <a:pt x="5546" y="4"/>
                    </a:cubicBezTo>
                    <a:lnTo>
                      <a:pt x="417" y="558"/>
                    </a:lnTo>
                    <a:cubicBezTo>
                      <a:pt x="167" y="586"/>
                      <a:pt x="1" y="836"/>
                      <a:pt x="28" y="1085"/>
                    </a:cubicBezTo>
                    <a:cubicBezTo>
                      <a:pt x="56" y="1307"/>
                      <a:pt x="250" y="1501"/>
                      <a:pt x="472" y="1501"/>
                    </a:cubicBezTo>
                    <a:lnTo>
                      <a:pt x="528" y="1501"/>
                    </a:lnTo>
                    <a:lnTo>
                      <a:pt x="5657" y="919"/>
                    </a:lnTo>
                    <a:cubicBezTo>
                      <a:pt x="5906" y="891"/>
                      <a:pt x="6073" y="642"/>
                      <a:pt x="6045" y="392"/>
                    </a:cubicBezTo>
                    <a:cubicBezTo>
                      <a:pt x="6019" y="161"/>
                      <a:pt x="5827" y="1"/>
                      <a:pt x="560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892;p44">
              <a:extLst>
                <a:ext uri="{FF2B5EF4-FFF2-40B4-BE49-F238E27FC236}">
                  <a16:creationId xmlns:a16="http://schemas.microsoft.com/office/drawing/2014/main" id="{CFCD6A7A-4BFD-49E3-9725-D874DB9C9473}"/>
                </a:ext>
              </a:extLst>
            </p:cNvPr>
            <p:cNvGrpSpPr/>
            <p:nvPr/>
          </p:nvGrpSpPr>
          <p:grpSpPr>
            <a:xfrm>
              <a:off x="996366" y="4090145"/>
              <a:ext cx="315517" cy="249240"/>
              <a:chOff x="973678" y="4090145"/>
              <a:chExt cx="315517" cy="249240"/>
            </a:xfrm>
          </p:grpSpPr>
          <p:grpSp>
            <p:nvGrpSpPr>
              <p:cNvPr id="68" name="Google Shape;893;p44">
                <a:extLst>
                  <a:ext uri="{FF2B5EF4-FFF2-40B4-BE49-F238E27FC236}">
                    <a16:creationId xmlns:a16="http://schemas.microsoft.com/office/drawing/2014/main" id="{7A7659A4-6665-4C2A-BBCB-DA70ED65A68A}"/>
                  </a:ext>
                </a:extLst>
              </p:cNvPr>
              <p:cNvGrpSpPr/>
              <p:nvPr/>
            </p:nvGrpSpPr>
            <p:grpSpPr>
              <a:xfrm rot="374417">
                <a:off x="981050" y="4106041"/>
                <a:ext cx="300774" cy="152031"/>
                <a:chOff x="3287661" y="1129250"/>
                <a:chExt cx="156729" cy="79221"/>
              </a:xfrm>
            </p:grpSpPr>
            <p:sp>
              <p:nvSpPr>
                <p:cNvPr id="70" name="Google Shape;894;p44">
                  <a:extLst>
                    <a:ext uri="{FF2B5EF4-FFF2-40B4-BE49-F238E27FC236}">
                      <a16:creationId xmlns:a16="http://schemas.microsoft.com/office/drawing/2014/main" id="{ACB08BB7-A5E1-4B2B-8D1D-5D1417665D95}"/>
                    </a:ext>
                  </a:extLst>
                </p:cNvPr>
                <p:cNvSpPr/>
                <p:nvPr/>
              </p:nvSpPr>
              <p:spPr>
                <a:xfrm>
                  <a:off x="3287661" y="1129250"/>
                  <a:ext cx="99850" cy="3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4" h="1252" extrusionOk="0">
                      <a:moveTo>
                        <a:pt x="3493" y="1"/>
                      </a:moveTo>
                      <a:cubicBezTo>
                        <a:pt x="3475" y="1"/>
                        <a:pt x="3457" y="2"/>
                        <a:pt x="3439" y="4"/>
                      </a:cubicBezTo>
                      <a:lnTo>
                        <a:pt x="417" y="337"/>
                      </a:lnTo>
                      <a:cubicBezTo>
                        <a:pt x="167" y="364"/>
                        <a:pt x="1" y="586"/>
                        <a:pt x="29" y="863"/>
                      </a:cubicBezTo>
                      <a:cubicBezTo>
                        <a:pt x="56" y="1085"/>
                        <a:pt x="250" y="1251"/>
                        <a:pt x="472" y="1251"/>
                      </a:cubicBezTo>
                      <a:lnTo>
                        <a:pt x="528" y="1251"/>
                      </a:lnTo>
                      <a:lnTo>
                        <a:pt x="3550" y="919"/>
                      </a:lnTo>
                      <a:cubicBezTo>
                        <a:pt x="3799" y="891"/>
                        <a:pt x="3993" y="669"/>
                        <a:pt x="3938" y="420"/>
                      </a:cubicBezTo>
                      <a:cubicBezTo>
                        <a:pt x="3912" y="163"/>
                        <a:pt x="3719" y="1"/>
                        <a:pt x="349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895;p44">
                  <a:extLst>
                    <a:ext uri="{FF2B5EF4-FFF2-40B4-BE49-F238E27FC236}">
                      <a16:creationId xmlns:a16="http://schemas.microsoft.com/office/drawing/2014/main" id="{22FDB6F6-5D8A-4F7A-AE54-6AE2F3F6ADC8}"/>
                    </a:ext>
                  </a:extLst>
                </p:cNvPr>
                <p:cNvSpPr/>
                <p:nvPr/>
              </p:nvSpPr>
              <p:spPr>
                <a:xfrm>
                  <a:off x="3292565" y="1170921"/>
                  <a:ext cx="151825" cy="3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3" h="1502" extrusionOk="0">
                      <a:moveTo>
                        <a:pt x="5600" y="1"/>
                      </a:moveTo>
                      <a:cubicBezTo>
                        <a:pt x="5582" y="1"/>
                        <a:pt x="5564" y="2"/>
                        <a:pt x="5546" y="4"/>
                      </a:cubicBezTo>
                      <a:lnTo>
                        <a:pt x="417" y="558"/>
                      </a:lnTo>
                      <a:cubicBezTo>
                        <a:pt x="167" y="586"/>
                        <a:pt x="1" y="836"/>
                        <a:pt x="28" y="1085"/>
                      </a:cubicBezTo>
                      <a:cubicBezTo>
                        <a:pt x="56" y="1307"/>
                        <a:pt x="250" y="1501"/>
                        <a:pt x="472" y="1501"/>
                      </a:cubicBezTo>
                      <a:lnTo>
                        <a:pt x="528" y="1501"/>
                      </a:lnTo>
                      <a:lnTo>
                        <a:pt x="5657" y="919"/>
                      </a:lnTo>
                      <a:cubicBezTo>
                        <a:pt x="5906" y="891"/>
                        <a:pt x="6073" y="642"/>
                        <a:pt x="6045" y="392"/>
                      </a:cubicBezTo>
                      <a:cubicBezTo>
                        <a:pt x="6019" y="161"/>
                        <a:pt x="5827" y="1"/>
                        <a:pt x="560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9" name="Google Shape;896;p44">
                <a:extLst>
                  <a:ext uri="{FF2B5EF4-FFF2-40B4-BE49-F238E27FC236}">
                    <a16:creationId xmlns:a16="http://schemas.microsoft.com/office/drawing/2014/main" id="{DBD9B945-669B-4448-B3D0-667F2D4EDAB3}"/>
                  </a:ext>
                </a:extLst>
              </p:cNvPr>
              <p:cNvSpPr/>
              <p:nvPr/>
            </p:nvSpPr>
            <p:spPr>
              <a:xfrm rot="374417">
                <a:off x="1094871" y="4269081"/>
                <a:ext cx="191619" cy="60067"/>
              </a:xfrm>
              <a:custGeom>
                <a:avLst/>
                <a:gdLst/>
                <a:ahLst/>
                <a:cxnLst/>
                <a:rect l="l" t="t" r="r" b="b"/>
                <a:pathLst>
                  <a:path w="3994" h="1252" extrusionOk="0">
                    <a:moveTo>
                      <a:pt x="3493" y="1"/>
                    </a:moveTo>
                    <a:cubicBezTo>
                      <a:pt x="3475" y="1"/>
                      <a:pt x="3457" y="2"/>
                      <a:pt x="3439" y="4"/>
                    </a:cubicBezTo>
                    <a:lnTo>
                      <a:pt x="417" y="337"/>
                    </a:lnTo>
                    <a:cubicBezTo>
                      <a:pt x="167" y="364"/>
                      <a:pt x="1" y="586"/>
                      <a:pt x="29" y="863"/>
                    </a:cubicBezTo>
                    <a:cubicBezTo>
                      <a:pt x="56" y="1085"/>
                      <a:pt x="250" y="1251"/>
                      <a:pt x="472" y="1251"/>
                    </a:cubicBezTo>
                    <a:lnTo>
                      <a:pt x="528" y="1251"/>
                    </a:lnTo>
                    <a:lnTo>
                      <a:pt x="3550" y="919"/>
                    </a:lnTo>
                    <a:cubicBezTo>
                      <a:pt x="3799" y="891"/>
                      <a:pt x="3993" y="669"/>
                      <a:pt x="3938" y="420"/>
                    </a:cubicBezTo>
                    <a:cubicBezTo>
                      <a:pt x="3912" y="163"/>
                      <a:pt x="3719" y="1"/>
                      <a:pt x="349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2" name="Google Shape;897;p44">
              <a:extLst>
                <a:ext uri="{FF2B5EF4-FFF2-40B4-BE49-F238E27FC236}">
                  <a16:creationId xmlns:a16="http://schemas.microsoft.com/office/drawing/2014/main" id="{A0DC6DD1-D53E-402B-B8FE-B09A92C7C355}"/>
                </a:ext>
              </a:extLst>
            </p:cNvPr>
            <p:cNvSpPr/>
            <p:nvPr/>
          </p:nvSpPr>
          <p:spPr>
            <a:xfrm>
              <a:off x="2661769" y="869159"/>
              <a:ext cx="392078" cy="313021"/>
            </a:xfrm>
            <a:custGeom>
              <a:avLst/>
              <a:gdLst/>
              <a:ahLst/>
              <a:cxnLst/>
              <a:rect l="l" t="t" r="r" b="b"/>
              <a:pathLst>
                <a:path w="23060" h="18413" extrusionOk="0">
                  <a:moveTo>
                    <a:pt x="1870" y="0"/>
                  </a:moveTo>
                  <a:cubicBezTo>
                    <a:pt x="668" y="0"/>
                    <a:pt x="1" y="1380"/>
                    <a:pt x="747" y="5038"/>
                  </a:cubicBezTo>
                  <a:cubicBezTo>
                    <a:pt x="2574" y="13650"/>
                    <a:pt x="6619" y="18412"/>
                    <a:pt x="6619" y="18412"/>
                  </a:cubicBezTo>
                  <a:cubicBezTo>
                    <a:pt x="6619" y="18412"/>
                    <a:pt x="23059" y="9279"/>
                    <a:pt x="20580" y="4255"/>
                  </a:cubicBezTo>
                  <a:cubicBezTo>
                    <a:pt x="19978" y="3035"/>
                    <a:pt x="18937" y="2573"/>
                    <a:pt x="17706" y="2573"/>
                  </a:cubicBezTo>
                  <a:cubicBezTo>
                    <a:pt x="13869" y="2573"/>
                    <a:pt x="8184" y="7061"/>
                    <a:pt x="8184" y="7061"/>
                  </a:cubicBezTo>
                  <a:cubicBezTo>
                    <a:pt x="7176" y="3630"/>
                    <a:pt x="3820" y="0"/>
                    <a:pt x="1870" y="0"/>
                  </a:cubicBezTo>
                  <a:close/>
                </a:path>
              </a:pathLst>
            </a:custGeom>
            <a:solidFill>
              <a:srgbClr val="E8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898;p44">
              <a:extLst>
                <a:ext uri="{FF2B5EF4-FFF2-40B4-BE49-F238E27FC236}">
                  <a16:creationId xmlns:a16="http://schemas.microsoft.com/office/drawing/2014/main" id="{C4C85D62-524D-4228-AF58-5E0A7D5A8898}"/>
                </a:ext>
              </a:extLst>
            </p:cNvPr>
            <p:cNvSpPr/>
            <p:nvPr/>
          </p:nvSpPr>
          <p:spPr>
            <a:xfrm rot="-2503703">
              <a:off x="840881" y="3565452"/>
              <a:ext cx="413580" cy="330137"/>
            </a:xfrm>
            <a:custGeom>
              <a:avLst/>
              <a:gdLst/>
              <a:ahLst/>
              <a:cxnLst/>
              <a:rect l="l" t="t" r="r" b="b"/>
              <a:pathLst>
                <a:path w="23060" h="18413" extrusionOk="0">
                  <a:moveTo>
                    <a:pt x="1870" y="0"/>
                  </a:moveTo>
                  <a:cubicBezTo>
                    <a:pt x="668" y="0"/>
                    <a:pt x="1" y="1380"/>
                    <a:pt x="747" y="5038"/>
                  </a:cubicBezTo>
                  <a:cubicBezTo>
                    <a:pt x="2574" y="13650"/>
                    <a:pt x="6619" y="18412"/>
                    <a:pt x="6619" y="18412"/>
                  </a:cubicBezTo>
                  <a:cubicBezTo>
                    <a:pt x="6619" y="18412"/>
                    <a:pt x="23059" y="9279"/>
                    <a:pt x="20580" y="4255"/>
                  </a:cubicBezTo>
                  <a:cubicBezTo>
                    <a:pt x="19978" y="3035"/>
                    <a:pt x="18937" y="2573"/>
                    <a:pt x="17706" y="2573"/>
                  </a:cubicBezTo>
                  <a:cubicBezTo>
                    <a:pt x="13869" y="2573"/>
                    <a:pt x="8184" y="7061"/>
                    <a:pt x="8184" y="7061"/>
                  </a:cubicBezTo>
                  <a:cubicBezTo>
                    <a:pt x="7176" y="3630"/>
                    <a:pt x="3820" y="0"/>
                    <a:pt x="1870" y="0"/>
                  </a:cubicBezTo>
                  <a:close/>
                </a:path>
              </a:pathLst>
            </a:custGeom>
            <a:solidFill>
              <a:srgbClr val="E8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3190;p63">
            <a:extLst>
              <a:ext uri="{FF2B5EF4-FFF2-40B4-BE49-F238E27FC236}">
                <a16:creationId xmlns:a16="http://schemas.microsoft.com/office/drawing/2014/main" id="{955D5002-B69B-4B75-BFEC-83AF411BEED6}"/>
              </a:ext>
            </a:extLst>
          </p:cNvPr>
          <p:cNvGrpSpPr/>
          <p:nvPr/>
        </p:nvGrpSpPr>
        <p:grpSpPr>
          <a:xfrm>
            <a:off x="22302" y="3877075"/>
            <a:ext cx="1296068" cy="1244123"/>
            <a:chOff x="1381825" y="504200"/>
            <a:chExt cx="4516700" cy="4335675"/>
          </a:xfrm>
        </p:grpSpPr>
        <p:sp>
          <p:nvSpPr>
            <p:cNvPr id="75" name="Google Shape;3191;p63">
              <a:extLst>
                <a:ext uri="{FF2B5EF4-FFF2-40B4-BE49-F238E27FC236}">
                  <a16:creationId xmlns:a16="http://schemas.microsoft.com/office/drawing/2014/main" id="{F5E43114-3805-4DB1-983C-AED8FB5E8BA8}"/>
                </a:ext>
              </a:extLst>
            </p:cNvPr>
            <p:cNvSpPr/>
            <p:nvPr/>
          </p:nvSpPr>
          <p:spPr>
            <a:xfrm>
              <a:off x="3616675" y="504200"/>
              <a:ext cx="2281850" cy="3269000"/>
            </a:xfrm>
            <a:custGeom>
              <a:avLst/>
              <a:gdLst/>
              <a:ahLst/>
              <a:cxnLst/>
              <a:rect l="l" t="t" r="r" b="b"/>
              <a:pathLst>
                <a:path w="91274" h="130760" extrusionOk="0">
                  <a:moveTo>
                    <a:pt x="40988" y="0"/>
                  </a:moveTo>
                  <a:cubicBezTo>
                    <a:pt x="39569" y="0"/>
                    <a:pt x="38178" y="125"/>
                    <a:pt x="36827" y="386"/>
                  </a:cubicBezTo>
                  <a:cubicBezTo>
                    <a:pt x="22571" y="3093"/>
                    <a:pt x="36684" y="27032"/>
                    <a:pt x="31175" y="27032"/>
                  </a:cubicBezTo>
                  <a:cubicBezTo>
                    <a:pt x="30878" y="27032"/>
                    <a:pt x="30525" y="26963"/>
                    <a:pt x="30108" y="26817"/>
                  </a:cubicBezTo>
                  <a:cubicBezTo>
                    <a:pt x="22611" y="24177"/>
                    <a:pt x="12195" y="13979"/>
                    <a:pt x="5764" y="13979"/>
                  </a:cubicBezTo>
                  <a:cubicBezTo>
                    <a:pt x="2626" y="13979"/>
                    <a:pt x="437" y="16408"/>
                    <a:pt x="0" y="23331"/>
                  </a:cubicBezTo>
                  <a:cubicBezTo>
                    <a:pt x="0" y="23331"/>
                    <a:pt x="9571" y="67067"/>
                    <a:pt x="9571" y="67257"/>
                  </a:cubicBezTo>
                  <a:cubicBezTo>
                    <a:pt x="9571" y="67510"/>
                    <a:pt x="10015" y="95019"/>
                    <a:pt x="10015" y="95019"/>
                  </a:cubicBezTo>
                  <a:cubicBezTo>
                    <a:pt x="10015" y="95019"/>
                    <a:pt x="10015" y="95019"/>
                    <a:pt x="10015" y="95019"/>
                  </a:cubicBezTo>
                  <a:cubicBezTo>
                    <a:pt x="10099" y="95019"/>
                    <a:pt x="28713" y="108964"/>
                    <a:pt x="28713" y="108964"/>
                  </a:cubicBezTo>
                  <a:lnTo>
                    <a:pt x="33277" y="121451"/>
                  </a:lnTo>
                  <a:cubicBezTo>
                    <a:pt x="33277" y="121451"/>
                    <a:pt x="45276" y="130759"/>
                    <a:pt x="56606" y="130759"/>
                  </a:cubicBezTo>
                  <a:cubicBezTo>
                    <a:pt x="60235" y="130759"/>
                    <a:pt x="63795" y="129804"/>
                    <a:pt x="66871" y="127282"/>
                  </a:cubicBezTo>
                  <a:lnTo>
                    <a:pt x="66871" y="127282"/>
                  </a:lnTo>
                  <a:cubicBezTo>
                    <a:pt x="66871" y="127282"/>
                    <a:pt x="65884" y="127390"/>
                    <a:pt x="64479" y="127390"/>
                  </a:cubicBezTo>
                  <a:cubicBezTo>
                    <a:pt x="61715" y="127390"/>
                    <a:pt x="57332" y="126972"/>
                    <a:pt x="55652" y="124493"/>
                  </a:cubicBezTo>
                  <a:cubicBezTo>
                    <a:pt x="53180" y="120817"/>
                    <a:pt x="68392" y="122148"/>
                    <a:pt x="71244" y="119613"/>
                  </a:cubicBezTo>
                  <a:cubicBezTo>
                    <a:pt x="74097" y="117014"/>
                    <a:pt x="60976" y="108584"/>
                    <a:pt x="61927" y="103450"/>
                  </a:cubicBezTo>
                  <a:cubicBezTo>
                    <a:pt x="62453" y="100820"/>
                    <a:pt x="64103" y="99316"/>
                    <a:pt x="66260" y="99316"/>
                  </a:cubicBezTo>
                  <a:cubicBezTo>
                    <a:pt x="68262" y="99316"/>
                    <a:pt x="70702" y="100613"/>
                    <a:pt x="73082" y="103513"/>
                  </a:cubicBezTo>
                  <a:cubicBezTo>
                    <a:pt x="75604" y="106657"/>
                    <a:pt x="77686" y="108312"/>
                    <a:pt x="79458" y="108312"/>
                  </a:cubicBezTo>
                  <a:cubicBezTo>
                    <a:pt x="81117" y="108312"/>
                    <a:pt x="82506" y="106863"/>
                    <a:pt x="83731" y="103830"/>
                  </a:cubicBezTo>
                  <a:cubicBezTo>
                    <a:pt x="86264" y="97624"/>
                    <a:pt x="83103" y="72120"/>
                    <a:pt x="79620" y="67776"/>
                  </a:cubicBezTo>
                  <a:lnTo>
                    <a:pt x="79620" y="67776"/>
                  </a:lnTo>
                  <a:cubicBezTo>
                    <a:pt x="79779" y="67971"/>
                    <a:pt x="81915" y="70545"/>
                    <a:pt x="84413" y="70545"/>
                  </a:cubicBezTo>
                  <a:cubicBezTo>
                    <a:pt x="85472" y="70545"/>
                    <a:pt x="86596" y="70082"/>
                    <a:pt x="87661" y="68778"/>
                  </a:cubicBezTo>
                  <a:cubicBezTo>
                    <a:pt x="91274" y="64214"/>
                    <a:pt x="88929" y="39114"/>
                    <a:pt x="80435" y="25360"/>
                  </a:cubicBezTo>
                  <a:cubicBezTo>
                    <a:pt x="72645" y="12838"/>
                    <a:pt x="55399" y="0"/>
                    <a:pt x="40988" y="0"/>
                  </a:cubicBezTo>
                  <a:close/>
                </a:path>
              </a:pathLst>
            </a:custGeom>
            <a:solidFill>
              <a:srgbClr val="EA9A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192;p63">
              <a:extLst>
                <a:ext uri="{FF2B5EF4-FFF2-40B4-BE49-F238E27FC236}">
                  <a16:creationId xmlns:a16="http://schemas.microsoft.com/office/drawing/2014/main" id="{F52EDDCF-C94F-4796-8188-84B84EDB1544}"/>
                </a:ext>
              </a:extLst>
            </p:cNvPr>
            <p:cNvSpPr/>
            <p:nvPr/>
          </p:nvSpPr>
          <p:spPr>
            <a:xfrm>
              <a:off x="4504050" y="624750"/>
              <a:ext cx="898500" cy="2605150"/>
            </a:xfrm>
            <a:custGeom>
              <a:avLst/>
              <a:gdLst/>
              <a:ahLst/>
              <a:cxnLst/>
              <a:rect l="l" t="t" r="r" b="b"/>
              <a:pathLst>
                <a:path w="35940" h="104206" extrusionOk="0">
                  <a:moveTo>
                    <a:pt x="2053" y="7433"/>
                  </a:moveTo>
                  <a:lnTo>
                    <a:pt x="2053" y="7433"/>
                  </a:lnTo>
                  <a:cubicBezTo>
                    <a:pt x="2060" y="7433"/>
                    <a:pt x="2060" y="7449"/>
                    <a:pt x="2029" y="7480"/>
                  </a:cubicBezTo>
                  <a:cubicBezTo>
                    <a:pt x="2029" y="7449"/>
                    <a:pt x="2045" y="7433"/>
                    <a:pt x="2053" y="7433"/>
                  </a:cubicBezTo>
                  <a:close/>
                  <a:moveTo>
                    <a:pt x="2029" y="7480"/>
                  </a:moveTo>
                  <a:cubicBezTo>
                    <a:pt x="2029" y="7480"/>
                    <a:pt x="2029" y="7504"/>
                    <a:pt x="2015" y="7522"/>
                  </a:cubicBezTo>
                  <a:lnTo>
                    <a:pt x="2015" y="7522"/>
                  </a:lnTo>
                  <a:cubicBezTo>
                    <a:pt x="2018" y="7506"/>
                    <a:pt x="2023" y="7492"/>
                    <a:pt x="2029" y="7480"/>
                  </a:cubicBezTo>
                  <a:close/>
                  <a:moveTo>
                    <a:pt x="1926" y="7589"/>
                  </a:moveTo>
                  <a:cubicBezTo>
                    <a:pt x="1931" y="7589"/>
                    <a:pt x="1927" y="7601"/>
                    <a:pt x="1917" y="7616"/>
                  </a:cubicBezTo>
                  <a:lnTo>
                    <a:pt x="1917" y="7616"/>
                  </a:lnTo>
                  <a:cubicBezTo>
                    <a:pt x="1901" y="7628"/>
                    <a:pt x="1876" y="7646"/>
                    <a:pt x="1839" y="7670"/>
                  </a:cubicBezTo>
                  <a:lnTo>
                    <a:pt x="1902" y="7607"/>
                  </a:lnTo>
                  <a:cubicBezTo>
                    <a:pt x="1915" y="7594"/>
                    <a:pt x="1922" y="7589"/>
                    <a:pt x="1926" y="7589"/>
                  </a:cubicBezTo>
                  <a:close/>
                  <a:moveTo>
                    <a:pt x="2017" y="8068"/>
                  </a:moveTo>
                  <a:cubicBezTo>
                    <a:pt x="2065" y="8124"/>
                    <a:pt x="2112" y="8183"/>
                    <a:pt x="2156" y="8241"/>
                  </a:cubicBezTo>
                  <a:cubicBezTo>
                    <a:pt x="2409" y="8494"/>
                    <a:pt x="2599" y="8811"/>
                    <a:pt x="2853" y="9128"/>
                  </a:cubicBezTo>
                  <a:cubicBezTo>
                    <a:pt x="3233" y="9762"/>
                    <a:pt x="3613" y="10523"/>
                    <a:pt x="3994" y="11220"/>
                  </a:cubicBezTo>
                  <a:cubicBezTo>
                    <a:pt x="5452" y="14136"/>
                    <a:pt x="6656" y="17178"/>
                    <a:pt x="7860" y="20221"/>
                  </a:cubicBezTo>
                  <a:cubicBezTo>
                    <a:pt x="9876" y="25451"/>
                    <a:pt x="11751" y="30727"/>
                    <a:pt x="13124" y="35890"/>
                  </a:cubicBezTo>
                  <a:lnTo>
                    <a:pt x="13124" y="35890"/>
                  </a:lnTo>
                  <a:cubicBezTo>
                    <a:pt x="13080" y="35822"/>
                    <a:pt x="13037" y="35754"/>
                    <a:pt x="12994" y="35686"/>
                  </a:cubicBezTo>
                  <a:cubicBezTo>
                    <a:pt x="12614" y="34989"/>
                    <a:pt x="12234" y="34292"/>
                    <a:pt x="11853" y="33595"/>
                  </a:cubicBezTo>
                  <a:cubicBezTo>
                    <a:pt x="11410" y="32898"/>
                    <a:pt x="11029" y="32137"/>
                    <a:pt x="10649" y="31440"/>
                  </a:cubicBezTo>
                  <a:cubicBezTo>
                    <a:pt x="10269" y="30742"/>
                    <a:pt x="9888" y="29982"/>
                    <a:pt x="9508" y="29285"/>
                  </a:cubicBezTo>
                  <a:cubicBezTo>
                    <a:pt x="9191" y="28524"/>
                    <a:pt x="8747" y="27763"/>
                    <a:pt x="8431" y="27066"/>
                  </a:cubicBezTo>
                  <a:lnTo>
                    <a:pt x="7480" y="24784"/>
                  </a:lnTo>
                  <a:cubicBezTo>
                    <a:pt x="6783" y="23263"/>
                    <a:pt x="6212" y="21742"/>
                    <a:pt x="5642" y="20157"/>
                  </a:cubicBezTo>
                  <a:cubicBezTo>
                    <a:pt x="5325" y="19397"/>
                    <a:pt x="5071" y="18636"/>
                    <a:pt x="4818" y="17812"/>
                  </a:cubicBezTo>
                  <a:lnTo>
                    <a:pt x="4120" y="15467"/>
                  </a:lnTo>
                  <a:cubicBezTo>
                    <a:pt x="3613" y="13819"/>
                    <a:pt x="2980" y="12298"/>
                    <a:pt x="2536" y="10713"/>
                  </a:cubicBezTo>
                  <a:cubicBezTo>
                    <a:pt x="2346" y="9889"/>
                    <a:pt x="2156" y="9128"/>
                    <a:pt x="2029" y="8368"/>
                  </a:cubicBezTo>
                  <a:cubicBezTo>
                    <a:pt x="2029" y="8275"/>
                    <a:pt x="2023" y="8171"/>
                    <a:pt x="2017" y="8068"/>
                  </a:cubicBezTo>
                  <a:close/>
                  <a:moveTo>
                    <a:pt x="18889" y="1"/>
                  </a:moveTo>
                  <a:lnTo>
                    <a:pt x="18635" y="128"/>
                  </a:lnTo>
                  <a:cubicBezTo>
                    <a:pt x="18635" y="128"/>
                    <a:pt x="19016" y="888"/>
                    <a:pt x="19713" y="2283"/>
                  </a:cubicBezTo>
                  <a:cubicBezTo>
                    <a:pt x="20474" y="3677"/>
                    <a:pt x="21488" y="5706"/>
                    <a:pt x="22882" y="8304"/>
                  </a:cubicBezTo>
                  <a:cubicBezTo>
                    <a:pt x="24213" y="10903"/>
                    <a:pt x="25861" y="14072"/>
                    <a:pt x="27573" y="17685"/>
                  </a:cubicBezTo>
                  <a:cubicBezTo>
                    <a:pt x="28397" y="19523"/>
                    <a:pt x="29221" y="21488"/>
                    <a:pt x="29981" y="23643"/>
                  </a:cubicBezTo>
                  <a:cubicBezTo>
                    <a:pt x="30742" y="25735"/>
                    <a:pt x="31439" y="27954"/>
                    <a:pt x="31946" y="30362"/>
                  </a:cubicBezTo>
                  <a:cubicBezTo>
                    <a:pt x="32200" y="31566"/>
                    <a:pt x="32390" y="32771"/>
                    <a:pt x="32580" y="34038"/>
                  </a:cubicBezTo>
                  <a:cubicBezTo>
                    <a:pt x="32770" y="35306"/>
                    <a:pt x="32897" y="36574"/>
                    <a:pt x="32960" y="37905"/>
                  </a:cubicBezTo>
                  <a:cubicBezTo>
                    <a:pt x="33151" y="40504"/>
                    <a:pt x="33214" y="43229"/>
                    <a:pt x="32390" y="45575"/>
                  </a:cubicBezTo>
                  <a:cubicBezTo>
                    <a:pt x="32263" y="45891"/>
                    <a:pt x="32136" y="46208"/>
                    <a:pt x="32073" y="46462"/>
                  </a:cubicBezTo>
                  <a:cubicBezTo>
                    <a:pt x="31883" y="46779"/>
                    <a:pt x="31756" y="47032"/>
                    <a:pt x="31629" y="47286"/>
                  </a:cubicBezTo>
                  <a:lnTo>
                    <a:pt x="31376" y="47666"/>
                  </a:lnTo>
                  <a:lnTo>
                    <a:pt x="31249" y="47856"/>
                  </a:lnTo>
                  <a:lnTo>
                    <a:pt x="31186" y="47856"/>
                  </a:lnTo>
                  <a:lnTo>
                    <a:pt x="31122" y="47983"/>
                  </a:lnTo>
                  <a:lnTo>
                    <a:pt x="30742" y="48363"/>
                  </a:lnTo>
                  <a:cubicBezTo>
                    <a:pt x="30615" y="48554"/>
                    <a:pt x="30552" y="48554"/>
                    <a:pt x="30425" y="48617"/>
                  </a:cubicBezTo>
                  <a:cubicBezTo>
                    <a:pt x="30298" y="48807"/>
                    <a:pt x="30045" y="48934"/>
                    <a:pt x="29791" y="49061"/>
                  </a:cubicBezTo>
                  <a:cubicBezTo>
                    <a:pt x="29538" y="49187"/>
                    <a:pt x="29284" y="49314"/>
                    <a:pt x="29031" y="49378"/>
                  </a:cubicBezTo>
                  <a:cubicBezTo>
                    <a:pt x="28678" y="49456"/>
                    <a:pt x="28325" y="49510"/>
                    <a:pt x="27958" y="49510"/>
                  </a:cubicBezTo>
                  <a:cubicBezTo>
                    <a:pt x="27731" y="49510"/>
                    <a:pt x="27498" y="49489"/>
                    <a:pt x="27256" y="49441"/>
                  </a:cubicBezTo>
                  <a:cubicBezTo>
                    <a:pt x="25988" y="49314"/>
                    <a:pt x="24657" y="48744"/>
                    <a:pt x="23453" y="48047"/>
                  </a:cubicBezTo>
                  <a:cubicBezTo>
                    <a:pt x="22819" y="47666"/>
                    <a:pt x="22185" y="47223"/>
                    <a:pt x="21678" y="46779"/>
                  </a:cubicBezTo>
                  <a:cubicBezTo>
                    <a:pt x="21107" y="46208"/>
                    <a:pt x="20537" y="45701"/>
                    <a:pt x="19967" y="45194"/>
                  </a:cubicBezTo>
                  <a:cubicBezTo>
                    <a:pt x="19380" y="44589"/>
                    <a:pt x="18803" y="43955"/>
                    <a:pt x="18240" y="43294"/>
                  </a:cubicBezTo>
                  <a:lnTo>
                    <a:pt x="18240" y="43294"/>
                  </a:lnTo>
                  <a:cubicBezTo>
                    <a:pt x="18159" y="42917"/>
                    <a:pt x="18078" y="42536"/>
                    <a:pt x="18002" y="42152"/>
                  </a:cubicBezTo>
                  <a:cubicBezTo>
                    <a:pt x="17748" y="40631"/>
                    <a:pt x="17304" y="39109"/>
                    <a:pt x="16924" y="37588"/>
                  </a:cubicBezTo>
                  <a:cubicBezTo>
                    <a:pt x="16734" y="36827"/>
                    <a:pt x="16544" y="36067"/>
                    <a:pt x="16290" y="35243"/>
                  </a:cubicBezTo>
                  <a:cubicBezTo>
                    <a:pt x="16037" y="34482"/>
                    <a:pt x="15783" y="33722"/>
                    <a:pt x="15593" y="32961"/>
                  </a:cubicBezTo>
                  <a:cubicBezTo>
                    <a:pt x="15339" y="32200"/>
                    <a:pt x="15086" y="31376"/>
                    <a:pt x="14832" y="30616"/>
                  </a:cubicBezTo>
                  <a:cubicBezTo>
                    <a:pt x="14515" y="29855"/>
                    <a:pt x="14262" y="29094"/>
                    <a:pt x="14008" y="28334"/>
                  </a:cubicBezTo>
                  <a:cubicBezTo>
                    <a:pt x="12931" y="25291"/>
                    <a:pt x="11727" y="22249"/>
                    <a:pt x="10395" y="19206"/>
                  </a:cubicBezTo>
                  <a:cubicBezTo>
                    <a:pt x="9128" y="16101"/>
                    <a:pt x="7733" y="13058"/>
                    <a:pt x="6022" y="10079"/>
                  </a:cubicBezTo>
                  <a:cubicBezTo>
                    <a:pt x="5642" y="9382"/>
                    <a:pt x="5135" y="8621"/>
                    <a:pt x="4628" y="7924"/>
                  </a:cubicBezTo>
                  <a:cubicBezTo>
                    <a:pt x="4374" y="7544"/>
                    <a:pt x="4120" y="7163"/>
                    <a:pt x="3740" y="6846"/>
                  </a:cubicBezTo>
                  <a:cubicBezTo>
                    <a:pt x="3423" y="6466"/>
                    <a:pt x="3106" y="6086"/>
                    <a:pt x="2346" y="5769"/>
                  </a:cubicBezTo>
                  <a:cubicBezTo>
                    <a:pt x="2156" y="5706"/>
                    <a:pt x="1965" y="5706"/>
                    <a:pt x="1712" y="5706"/>
                  </a:cubicBezTo>
                  <a:cubicBezTo>
                    <a:pt x="1522" y="5706"/>
                    <a:pt x="1458" y="5706"/>
                    <a:pt x="1268" y="5769"/>
                  </a:cubicBezTo>
                  <a:cubicBezTo>
                    <a:pt x="1205" y="5769"/>
                    <a:pt x="1078" y="5832"/>
                    <a:pt x="1015" y="5832"/>
                  </a:cubicBezTo>
                  <a:cubicBezTo>
                    <a:pt x="888" y="5896"/>
                    <a:pt x="951" y="5896"/>
                    <a:pt x="888" y="5896"/>
                  </a:cubicBezTo>
                  <a:lnTo>
                    <a:pt x="824" y="5959"/>
                  </a:lnTo>
                  <a:cubicBezTo>
                    <a:pt x="634" y="6086"/>
                    <a:pt x="698" y="6086"/>
                    <a:pt x="571" y="6149"/>
                  </a:cubicBezTo>
                  <a:cubicBezTo>
                    <a:pt x="444" y="6276"/>
                    <a:pt x="381" y="6403"/>
                    <a:pt x="317" y="6466"/>
                  </a:cubicBezTo>
                  <a:cubicBezTo>
                    <a:pt x="191" y="6720"/>
                    <a:pt x="127" y="6910"/>
                    <a:pt x="127" y="7100"/>
                  </a:cubicBezTo>
                  <a:cubicBezTo>
                    <a:pt x="0" y="7734"/>
                    <a:pt x="127" y="8178"/>
                    <a:pt x="191" y="8685"/>
                  </a:cubicBezTo>
                  <a:cubicBezTo>
                    <a:pt x="381" y="9572"/>
                    <a:pt x="634" y="10396"/>
                    <a:pt x="888" y="11220"/>
                  </a:cubicBezTo>
                  <a:cubicBezTo>
                    <a:pt x="1458" y="12805"/>
                    <a:pt x="2156" y="14389"/>
                    <a:pt x="2726" y="15910"/>
                  </a:cubicBezTo>
                  <a:cubicBezTo>
                    <a:pt x="3360" y="17495"/>
                    <a:pt x="3867" y="19080"/>
                    <a:pt x="4564" y="20601"/>
                  </a:cubicBezTo>
                  <a:cubicBezTo>
                    <a:pt x="5198" y="22122"/>
                    <a:pt x="5768" y="23707"/>
                    <a:pt x="6529" y="25228"/>
                  </a:cubicBezTo>
                  <a:lnTo>
                    <a:pt x="7543" y="27510"/>
                  </a:lnTo>
                  <a:cubicBezTo>
                    <a:pt x="7923" y="28270"/>
                    <a:pt x="8304" y="28968"/>
                    <a:pt x="8684" y="29665"/>
                  </a:cubicBezTo>
                  <a:cubicBezTo>
                    <a:pt x="10142" y="32644"/>
                    <a:pt x="11727" y="35496"/>
                    <a:pt x="13311" y="38349"/>
                  </a:cubicBezTo>
                  <a:cubicBezTo>
                    <a:pt x="13565" y="38778"/>
                    <a:pt x="13819" y="39206"/>
                    <a:pt x="14074" y="39632"/>
                  </a:cubicBezTo>
                  <a:lnTo>
                    <a:pt x="14074" y="39632"/>
                  </a:lnTo>
                  <a:cubicBezTo>
                    <a:pt x="14158" y="39961"/>
                    <a:pt x="14242" y="40296"/>
                    <a:pt x="14325" y="40631"/>
                  </a:cubicBezTo>
                  <a:cubicBezTo>
                    <a:pt x="14515" y="41391"/>
                    <a:pt x="14579" y="42152"/>
                    <a:pt x="14769" y="42849"/>
                  </a:cubicBezTo>
                  <a:cubicBezTo>
                    <a:pt x="15023" y="44370"/>
                    <a:pt x="15403" y="45828"/>
                    <a:pt x="15593" y="47286"/>
                  </a:cubicBezTo>
                  <a:cubicBezTo>
                    <a:pt x="16037" y="50202"/>
                    <a:pt x="16354" y="53117"/>
                    <a:pt x="16607" y="55906"/>
                  </a:cubicBezTo>
                  <a:cubicBezTo>
                    <a:pt x="17114" y="61547"/>
                    <a:pt x="16861" y="66872"/>
                    <a:pt x="16544" y="71879"/>
                  </a:cubicBezTo>
                  <a:cubicBezTo>
                    <a:pt x="16290" y="74288"/>
                    <a:pt x="16163" y="76633"/>
                    <a:pt x="15783" y="78915"/>
                  </a:cubicBezTo>
                  <a:cubicBezTo>
                    <a:pt x="15593" y="80056"/>
                    <a:pt x="15466" y="81133"/>
                    <a:pt x="15339" y="82211"/>
                  </a:cubicBezTo>
                  <a:cubicBezTo>
                    <a:pt x="15149" y="83225"/>
                    <a:pt x="14959" y="84239"/>
                    <a:pt x="14769" y="85253"/>
                  </a:cubicBezTo>
                  <a:cubicBezTo>
                    <a:pt x="14642" y="86268"/>
                    <a:pt x="14452" y="87282"/>
                    <a:pt x="14262" y="88106"/>
                  </a:cubicBezTo>
                  <a:cubicBezTo>
                    <a:pt x="14072" y="89056"/>
                    <a:pt x="13882" y="89944"/>
                    <a:pt x="13628" y="90831"/>
                  </a:cubicBezTo>
                  <a:cubicBezTo>
                    <a:pt x="13565" y="91212"/>
                    <a:pt x="13438" y="91655"/>
                    <a:pt x="13375" y="92036"/>
                  </a:cubicBezTo>
                  <a:cubicBezTo>
                    <a:pt x="13248" y="92479"/>
                    <a:pt x="13121" y="92860"/>
                    <a:pt x="12994" y="93240"/>
                  </a:cubicBezTo>
                  <a:cubicBezTo>
                    <a:pt x="12804" y="94000"/>
                    <a:pt x="12551" y="94761"/>
                    <a:pt x="12360" y="95395"/>
                  </a:cubicBezTo>
                  <a:cubicBezTo>
                    <a:pt x="11536" y="98184"/>
                    <a:pt x="10776" y="100339"/>
                    <a:pt x="10205" y="101860"/>
                  </a:cubicBezTo>
                  <a:cubicBezTo>
                    <a:pt x="9698" y="103318"/>
                    <a:pt x="9445" y="104079"/>
                    <a:pt x="9445" y="104079"/>
                  </a:cubicBezTo>
                  <a:lnTo>
                    <a:pt x="9698" y="104205"/>
                  </a:lnTo>
                  <a:cubicBezTo>
                    <a:pt x="9698" y="104205"/>
                    <a:pt x="10079" y="103445"/>
                    <a:pt x="10776" y="102050"/>
                  </a:cubicBezTo>
                  <a:cubicBezTo>
                    <a:pt x="11473" y="100656"/>
                    <a:pt x="12424" y="98564"/>
                    <a:pt x="13565" y="95839"/>
                  </a:cubicBezTo>
                  <a:cubicBezTo>
                    <a:pt x="13818" y="95141"/>
                    <a:pt x="14135" y="94444"/>
                    <a:pt x="14389" y="93620"/>
                  </a:cubicBezTo>
                  <a:cubicBezTo>
                    <a:pt x="14515" y="93240"/>
                    <a:pt x="14706" y="92860"/>
                    <a:pt x="14832" y="92479"/>
                  </a:cubicBezTo>
                  <a:cubicBezTo>
                    <a:pt x="14959" y="92036"/>
                    <a:pt x="15086" y="91655"/>
                    <a:pt x="15213" y="91212"/>
                  </a:cubicBezTo>
                  <a:cubicBezTo>
                    <a:pt x="15466" y="90388"/>
                    <a:pt x="15783" y="89500"/>
                    <a:pt x="16037" y="88613"/>
                  </a:cubicBezTo>
                  <a:cubicBezTo>
                    <a:pt x="16290" y="87599"/>
                    <a:pt x="16544" y="86711"/>
                    <a:pt x="16797" y="85697"/>
                  </a:cubicBezTo>
                  <a:cubicBezTo>
                    <a:pt x="17051" y="84683"/>
                    <a:pt x="17304" y="83669"/>
                    <a:pt x="17558" y="82591"/>
                  </a:cubicBezTo>
                  <a:cubicBezTo>
                    <a:pt x="17748" y="81514"/>
                    <a:pt x="17938" y="80436"/>
                    <a:pt x="18192" y="79295"/>
                  </a:cubicBezTo>
                  <a:cubicBezTo>
                    <a:pt x="18635" y="77013"/>
                    <a:pt x="18952" y="74605"/>
                    <a:pt x="19333" y="72069"/>
                  </a:cubicBezTo>
                  <a:cubicBezTo>
                    <a:pt x="19523" y="70802"/>
                    <a:pt x="19586" y="69534"/>
                    <a:pt x="19713" y="68203"/>
                  </a:cubicBezTo>
                  <a:cubicBezTo>
                    <a:pt x="19713" y="67569"/>
                    <a:pt x="19776" y="66935"/>
                    <a:pt x="19840" y="66238"/>
                  </a:cubicBezTo>
                  <a:cubicBezTo>
                    <a:pt x="19903" y="65921"/>
                    <a:pt x="19903" y="65604"/>
                    <a:pt x="19903" y="65287"/>
                  </a:cubicBezTo>
                  <a:cubicBezTo>
                    <a:pt x="19967" y="65097"/>
                    <a:pt x="19967" y="64970"/>
                    <a:pt x="19967" y="64717"/>
                  </a:cubicBezTo>
                  <a:lnTo>
                    <a:pt x="19967" y="64210"/>
                  </a:lnTo>
                  <a:cubicBezTo>
                    <a:pt x="19967" y="62815"/>
                    <a:pt x="20030" y="61421"/>
                    <a:pt x="20030" y="60026"/>
                  </a:cubicBezTo>
                  <a:cubicBezTo>
                    <a:pt x="19967" y="58568"/>
                    <a:pt x="19967" y="57174"/>
                    <a:pt x="19903" y="55653"/>
                  </a:cubicBezTo>
                  <a:cubicBezTo>
                    <a:pt x="19840" y="54195"/>
                    <a:pt x="19650" y="52737"/>
                    <a:pt x="19523" y="51279"/>
                  </a:cubicBezTo>
                  <a:cubicBezTo>
                    <a:pt x="19459" y="50519"/>
                    <a:pt x="19333" y="49758"/>
                    <a:pt x="19206" y="48997"/>
                  </a:cubicBezTo>
                  <a:cubicBezTo>
                    <a:pt x="19143" y="48237"/>
                    <a:pt x="19016" y="47539"/>
                    <a:pt x="18889" y="46779"/>
                  </a:cubicBezTo>
                  <a:cubicBezTo>
                    <a:pt x="18877" y="46682"/>
                    <a:pt x="18864" y="46584"/>
                    <a:pt x="18850" y="46487"/>
                  </a:cubicBezTo>
                  <a:lnTo>
                    <a:pt x="18850" y="46487"/>
                  </a:lnTo>
                  <a:cubicBezTo>
                    <a:pt x="19385" y="47028"/>
                    <a:pt x="19869" y="47566"/>
                    <a:pt x="20410" y="48047"/>
                  </a:cubicBezTo>
                  <a:cubicBezTo>
                    <a:pt x="21044" y="48680"/>
                    <a:pt x="21615" y="49187"/>
                    <a:pt x="22312" y="49695"/>
                  </a:cubicBezTo>
                  <a:cubicBezTo>
                    <a:pt x="23009" y="50138"/>
                    <a:pt x="23706" y="50582"/>
                    <a:pt x="24467" y="50962"/>
                  </a:cubicBezTo>
                  <a:cubicBezTo>
                    <a:pt x="25227" y="51279"/>
                    <a:pt x="25988" y="51596"/>
                    <a:pt x="26875" y="51723"/>
                  </a:cubicBezTo>
                  <a:cubicBezTo>
                    <a:pt x="27354" y="51833"/>
                    <a:pt x="27876" y="51901"/>
                    <a:pt x="28403" y="51901"/>
                  </a:cubicBezTo>
                  <a:cubicBezTo>
                    <a:pt x="28783" y="51901"/>
                    <a:pt x="29166" y="51866"/>
                    <a:pt x="29538" y="51786"/>
                  </a:cubicBezTo>
                  <a:cubicBezTo>
                    <a:pt x="29981" y="51723"/>
                    <a:pt x="30425" y="51533"/>
                    <a:pt x="30869" y="51343"/>
                  </a:cubicBezTo>
                  <a:cubicBezTo>
                    <a:pt x="31312" y="51152"/>
                    <a:pt x="31693" y="50962"/>
                    <a:pt x="32073" y="50645"/>
                  </a:cubicBezTo>
                  <a:cubicBezTo>
                    <a:pt x="32263" y="50455"/>
                    <a:pt x="32517" y="50328"/>
                    <a:pt x="32643" y="50202"/>
                  </a:cubicBezTo>
                  <a:lnTo>
                    <a:pt x="33024" y="49758"/>
                  </a:lnTo>
                  <a:lnTo>
                    <a:pt x="33151" y="49695"/>
                  </a:lnTo>
                  <a:lnTo>
                    <a:pt x="33151" y="49631"/>
                  </a:lnTo>
                  <a:cubicBezTo>
                    <a:pt x="33151" y="49631"/>
                    <a:pt x="33243" y="49539"/>
                    <a:pt x="33277" y="49504"/>
                  </a:cubicBezTo>
                  <a:lnTo>
                    <a:pt x="33467" y="49251"/>
                  </a:lnTo>
                  <a:lnTo>
                    <a:pt x="33848" y="48744"/>
                  </a:lnTo>
                  <a:cubicBezTo>
                    <a:pt x="34101" y="48363"/>
                    <a:pt x="34291" y="47983"/>
                    <a:pt x="34482" y="47666"/>
                  </a:cubicBezTo>
                  <a:cubicBezTo>
                    <a:pt x="34672" y="47286"/>
                    <a:pt x="34862" y="46906"/>
                    <a:pt x="34989" y="46525"/>
                  </a:cubicBezTo>
                  <a:cubicBezTo>
                    <a:pt x="35559" y="45004"/>
                    <a:pt x="35749" y="43483"/>
                    <a:pt x="35876" y="41962"/>
                  </a:cubicBezTo>
                  <a:cubicBezTo>
                    <a:pt x="35939" y="40504"/>
                    <a:pt x="35876" y="39046"/>
                    <a:pt x="35749" y="37651"/>
                  </a:cubicBezTo>
                  <a:cubicBezTo>
                    <a:pt x="35686" y="36257"/>
                    <a:pt x="35496" y="34926"/>
                    <a:pt x="35306" y="33658"/>
                  </a:cubicBezTo>
                  <a:cubicBezTo>
                    <a:pt x="35052" y="32327"/>
                    <a:pt x="34862" y="30996"/>
                    <a:pt x="34545" y="29728"/>
                  </a:cubicBezTo>
                  <a:cubicBezTo>
                    <a:pt x="33911" y="27256"/>
                    <a:pt x="33087" y="24911"/>
                    <a:pt x="32263" y="22756"/>
                  </a:cubicBezTo>
                  <a:cubicBezTo>
                    <a:pt x="31376" y="20601"/>
                    <a:pt x="30425" y="18636"/>
                    <a:pt x="29411" y="16798"/>
                  </a:cubicBezTo>
                  <a:cubicBezTo>
                    <a:pt x="27509" y="13122"/>
                    <a:pt x="25608" y="10079"/>
                    <a:pt x="24023" y="7670"/>
                  </a:cubicBezTo>
                  <a:cubicBezTo>
                    <a:pt x="22439" y="5198"/>
                    <a:pt x="21107" y="3297"/>
                    <a:pt x="20283" y="1966"/>
                  </a:cubicBezTo>
                  <a:cubicBezTo>
                    <a:pt x="19396" y="698"/>
                    <a:pt x="18889" y="1"/>
                    <a:pt x="18889" y="1"/>
                  </a:cubicBezTo>
                  <a:close/>
                </a:path>
              </a:pathLst>
            </a:custGeom>
            <a:solidFill>
              <a:srgbClr val="E8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193;p63">
              <a:extLst>
                <a:ext uri="{FF2B5EF4-FFF2-40B4-BE49-F238E27FC236}">
                  <a16:creationId xmlns:a16="http://schemas.microsoft.com/office/drawing/2014/main" id="{0601899D-9E81-4811-8BCA-B995807672F0}"/>
                </a:ext>
              </a:extLst>
            </p:cNvPr>
            <p:cNvSpPr/>
            <p:nvPr/>
          </p:nvSpPr>
          <p:spPr>
            <a:xfrm>
              <a:off x="3716500" y="975750"/>
              <a:ext cx="573650" cy="393800"/>
            </a:xfrm>
            <a:custGeom>
              <a:avLst/>
              <a:gdLst/>
              <a:ahLst/>
              <a:cxnLst/>
              <a:rect l="l" t="t" r="r" b="b"/>
              <a:pathLst>
                <a:path w="22946" h="15752" extrusionOk="0">
                  <a:moveTo>
                    <a:pt x="6109" y="3314"/>
                  </a:moveTo>
                  <a:cubicBezTo>
                    <a:pt x="6687" y="3723"/>
                    <a:pt x="7233" y="4224"/>
                    <a:pt x="7733" y="4786"/>
                  </a:cubicBezTo>
                  <a:cubicBezTo>
                    <a:pt x="8811" y="5864"/>
                    <a:pt x="9762" y="7322"/>
                    <a:pt x="10586" y="8843"/>
                  </a:cubicBezTo>
                  <a:cubicBezTo>
                    <a:pt x="11029" y="9603"/>
                    <a:pt x="11346" y="10364"/>
                    <a:pt x="11410" y="11125"/>
                  </a:cubicBezTo>
                  <a:cubicBezTo>
                    <a:pt x="11473" y="11315"/>
                    <a:pt x="11473" y="11505"/>
                    <a:pt x="11473" y="11632"/>
                  </a:cubicBezTo>
                  <a:cubicBezTo>
                    <a:pt x="11469" y="11639"/>
                    <a:pt x="11466" y="11646"/>
                    <a:pt x="11462" y="11653"/>
                  </a:cubicBezTo>
                  <a:lnTo>
                    <a:pt x="11462" y="11653"/>
                  </a:lnTo>
                  <a:cubicBezTo>
                    <a:pt x="11447" y="11648"/>
                    <a:pt x="11429" y="11641"/>
                    <a:pt x="11410" y="11632"/>
                  </a:cubicBezTo>
                  <a:cubicBezTo>
                    <a:pt x="11283" y="11568"/>
                    <a:pt x="11093" y="11505"/>
                    <a:pt x="10902" y="11378"/>
                  </a:cubicBezTo>
                  <a:cubicBezTo>
                    <a:pt x="10586" y="11188"/>
                    <a:pt x="10332" y="10871"/>
                    <a:pt x="10015" y="10554"/>
                  </a:cubicBezTo>
                  <a:cubicBezTo>
                    <a:pt x="9698" y="10237"/>
                    <a:pt x="9445" y="9857"/>
                    <a:pt x="9128" y="9477"/>
                  </a:cubicBezTo>
                  <a:cubicBezTo>
                    <a:pt x="8621" y="8716"/>
                    <a:pt x="8114" y="7892"/>
                    <a:pt x="7670" y="7068"/>
                  </a:cubicBezTo>
                  <a:cubicBezTo>
                    <a:pt x="7226" y="6244"/>
                    <a:pt x="6782" y="5357"/>
                    <a:pt x="6466" y="4469"/>
                  </a:cubicBezTo>
                  <a:cubicBezTo>
                    <a:pt x="6328" y="4084"/>
                    <a:pt x="6202" y="3699"/>
                    <a:pt x="6109" y="3314"/>
                  </a:cubicBezTo>
                  <a:close/>
                  <a:moveTo>
                    <a:pt x="7281" y="1"/>
                  </a:moveTo>
                  <a:cubicBezTo>
                    <a:pt x="6906" y="1"/>
                    <a:pt x="6527" y="79"/>
                    <a:pt x="6212" y="349"/>
                  </a:cubicBezTo>
                  <a:cubicBezTo>
                    <a:pt x="5836" y="584"/>
                    <a:pt x="5669" y="959"/>
                    <a:pt x="5582" y="1344"/>
                  </a:cubicBezTo>
                  <a:lnTo>
                    <a:pt x="5582" y="1344"/>
                  </a:lnTo>
                  <a:cubicBezTo>
                    <a:pt x="5262" y="1224"/>
                    <a:pt x="4939" y="1124"/>
                    <a:pt x="4627" y="1046"/>
                  </a:cubicBezTo>
                  <a:cubicBezTo>
                    <a:pt x="4247" y="983"/>
                    <a:pt x="3867" y="920"/>
                    <a:pt x="3486" y="856"/>
                  </a:cubicBezTo>
                  <a:cubicBezTo>
                    <a:pt x="3170" y="793"/>
                    <a:pt x="2789" y="793"/>
                    <a:pt x="2409" y="793"/>
                  </a:cubicBezTo>
                  <a:cubicBezTo>
                    <a:pt x="2029" y="793"/>
                    <a:pt x="1648" y="856"/>
                    <a:pt x="1268" y="1046"/>
                  </a:cubicBezTo>
                  <a:cubicBezTo>
                    <a:pt x="888" y="1173"/>
                    <a:pt x="507" y="1490"/>
                    <a:pt x="317" y="1870"/>
                  </a:cubicBezTo>
                  <a:cubicBezTo>
                    <a:pt x="127" y="2187"/>
                    <a:pt x="64" y="2504"/>
                    <a:pt x="64" y="2821"/>
                  </a:cubicBezTo>
                  <a:lnTo>
                    <a:pt x="0" y="3075"/>
                  </a:lnTo>
                  <a:lnTo>
                    <a:pt x="0" y="3138"/>
                  </a:lnTo>
                  <a:lnTo>
                    <a:pt x="0" y="3202"/>
                  </a:lnTo>
                  <a:lnTo>
                    <a:pt x="0" y="3328"/>
                  </a:lnTo>
                  <a:cubicBezTo>
                    <a:pt x="64" y="3455"/>
                    <a:pt x="64" y="3582"/>
                    <a:pt x="64" y="3709"/>
                  </a:cubicBezTo>
                  <a:cubicBezTo>
                    <a:pt x="127" y="4279"/>
                    <a:pt x="317" y="4786"/>
                    <a:pt x="507" y="5166"/>
                  </a:cubicBezTo>
                  <a:cubicBezTo>
                    <a:pt x="824" y="5990"/>
                    <a:pt x="1205" y="6561"/>
                    <a:pt x="1522" y="6941"/>
                  </a:cubicBezTo>
                  <a:cubicBezTo>
                    <a:pt x="1648" y="7068"/>
                    <a:pt x="1775" y="7258"/>
                    <a:pt x="1838" y="7322"/>
                  </a:cubicBezTo>
                  <a:cubicBezTo>
                    <a:pt x="1902" y="7385"/>
                    <a:pt x="1965" y="7448"/>
                    <a:pt x="1965" y="7448"/>
                  </a:cubicBezTo>
                  <a:lnTo>
                    <a:pt x="2092" y="7385"/>
                  </a:lnTo>
                  <a:cubicBezTo>
                    <a:pt x="2092" y="7385"/>
                    <a:pt x="2029" y="7322"/>
                    <a:pt x="1965" y="7195"/>
                  </a:cubicBezTo>
                  <a:cubicBezTo>
                    <a:pt x="1902" y="7131"/>
                    <a:pt x="1838" y="6941"/>
                    <a:pt x="1775" y="6751"/>
                  </a:cubicBezTo>
                  <a:cubicBezTo>
                    <a:pt x="1522" y="6371"/>
                    <a:pt x="1268" y="5737"/>
                    <a:pt x="1078" y="4976"/>
                  </a:cubicBezTo>
                  <a:cubicBezTo>
                    <a:pt x="951" y="4596"/>
                    <a:pt x="888" y="4089"/>
                    <a:pt x="888" y="3709"/>
                  </a:cubicBezTo>
                  <a:cubicBezTo>
                    <a:pt x="888" y="3582"/>
                    <a:pt x="888" y="3455"/>
                    <a:pt x="888" y="3328"/>
                  </a:cubicBezTo>
                  <a:lnTo>
                    <a:pt x="888" y="3202"/>
                  </a:lnTo>
                  <a:lnTo>
                    <a:pt x="888" y="3138"/>
                  </a:lnTo>
                  <a:lnTo>
                    <a:pt x="951" y="3011"/>
                  </a:lnTo>
                  <a:cubicBezTo>
                    <a:pt x="1014" y="2758"/>
                    <a:pt x="1078" y="2568"/>
                    <a:pt x="1205" y="2378"/>
                  </a:cubicBezTo>
                  <a:cubicBezTo>
                    <a:pt x="1376" y="2120"/>
                    <a:pt x="1768" y="2017"/>
                    <a:pt x="2256" y="2017"/>
                  </a:cubicBezTo>
                  <a:cubicBezTo>
                    <a:pt x="2849" y="2017"/>
                    <a:pt x="3586" y="2169"/>
                    <a:pt x="4247" y="2378"/>
                  </a:cubicBezTo>
                  <a:cubicBezTo>
                    <a:pt x="4691" y="2511"/>
                    <a:pt x="5127" y="2706"/>
                    <a:pt x="5550" y="2953"/>
                  </a:cubicBezTo>
                  <a:lnTo>
                    <a:pt x="5550" y="2953"/>
                  </a:lnTo>
                  <a:cubicBezTo>
                    <a:pt x="5616" y="3531"/>
                    <a:pt x="5745" y="4095"/>
                    <a:pt x="5895" y="4659"/>
                  </a:cubicBezTo>
                  <a:cubicBezTo>
                    <a:pt x="6149" y="5610"/>
                    <a:pt x="6529" y="6498"/>
                    <a:pt x="6909" y="7448"/>
                  </a:cubicBezTo>
                  <a:cubicBezTo>
                    <a:pt x="7226" y="8336"/>
                    <a:pt x="7670" y="9223"/>
                    <a:pt x="8177" y="10110"/>
                  </a:cubicBezTo>
                  <a:cubicBezTo>
                    <a:pt x="8430" y="10491"/>
                    <a:pt x="8684" y="10934"/>
                    <a:pt x="9001" y="11378"/>
                  </a:cubicBezTo>
                  <a:cubicBezTo>
                    <a:pt x="9254" y="11758"/>
                    <a:pt x="9635" y="12202"/>
                    <a:pt x="10142" y="12519"/>
                  </a:cubicBezTo>
                  <a:cubicBezTo>
                    <a:pt x="10269" y="12646"/>
                    <a:pt x="10586" y="12836"/>
                    <a:pt x="10902" y="12963"/>
                  </a:cubicBezTo>
                  <a:cubicBezTo>
                    <a:pt x="11060" y="13002"/>
                    <a:pt x="11292" y="13091"/>
                    <a:pt x="11567" y="13091"/>
                  </a:cubicBezTo>
                  <a:cubicBezTo>
                    <a:pt x="11733" y="13091"/>
                    <a:pt x="11916" y="13058"/>
                    <a:pt x="12107" y="12963"/>
                  </a:cubicBezTo>
                  <a:cubicBezTo>
                    <a:pt x="12234" y="12899"/>
                    <a:pt x="12360" y="12836"/>
                    <a:pt x="12487" y="12709"/>
                  </a:cubicBezTo>
                  <a:cubicBezTo>
                    <a:pt x="12550" y="12646"/>
                    <a:pt x="12614" y="12519"/>
                    <a:pt x="12677" y="12456"/>
                  </a:cubicBezTo>
                  <a:cubicBezTo>
                    <a:pt x="12804" y="12266"/>
                    <a:pt x="12867" y="12075"/>
                    <a:pt x="12867" y="11885"/>
                  </a:cubicBezTo>
                  <a:cubicBezTo>
                    <a:pt x="12994" y="11568"/>
                    <a:pt x="12931" y="11251"/>
                    <a:pt x="12931" y="10998"/>
                  </a:cubicBezTo>
                  <a:cubicBezTo>
                    <a:pt x="12867" y="9857"/>
                    <a:pt x="12424" y="8906"/>
                    <a:pt x="12043" y="8082"/>
                  </a:cubicBezTo>
                  <a:cubicBezTo>
                    <a:pt x="11219" y="6434"/>
                    <a:pt x="10205" y="4850"/>
                    <a:pt x="8938" y="3645"/>
                  </a:cubicBezTo>
                  <a:cubicBezTo>
                    <a:pt x="8304" y="3011"/>
                    <a:pt x="7670" y="2441"/>
                    <a:pt x="6909" y="1997"/>
                  </a:cubicBezTo>
                  <a:cubicBezTo>
                    <a:pt x="6626" y="1817"/>
                    <a:pt x="6322" y="1658"/>
                    <a:pt x="6010" y="1520"/>
                  </a:cubicBezTo>
                  <a:lnTo>
                    <a:pt x="6010" y="1520"/>
                  </a:lnTo>
                  <a:cubicBezTo>
                    <a:pt x="6086" y="1182"/>
                    <a:pt x="6218" y="878"/>
                    <a:pt x="6466" y="730"/>
                  </a:cubicBezTo>
                  <a:cubicBezTo>
                    <a:pt x="6670" y="607"/>
                    <a:pt x="6928" y="537"/>
                    <a:pt x="7204" y="537"/>
                  </a:cubicBezTo>
                  <a:cubicBezTo>
                    <a:pt x="7355" y="537"/>
                    <a:pt x="7513" y="558"/>
                    <a:pt x="7670" y="603"/>
                  </a:cubicBezTo>
                  <a:cubicBezTo>
                    <a:pt x="8494" y="730"/>
                    <a:pt x="9318" y="1237"/>
                    <a:pt x="10078" y="1680"/>
                  </a:cubicBezTo>
                  <a:cubicBezTo>
                    <a:pt x="10839" y="2061"/>
                    <a:pt x="11536" y="2631"/>
                    <a:pt x="12234" y="3075"/>
                  </a:cubicBezTo>
                  <a:cubicBezTo>
                    <a:pt x="12614" y="3328"/>
                    <a:pt x="12867" y="3582"/>
                    <a:pt x="13184" y="3899"/>
                  </a:cubicBezTo>
                  <a:cubicBezTo>
                    <a:pt x="13501" y="4152"/>
                    <a:pt x="13818" y="4406"/>
                    <a:pt x="14135" y="4659"/>
                  </a:cubicBezTo>
                  <a:cubicBezTo>
                    <a:pt x="14706" y="5230"/>
                    <a:pt x="15213" y="5800"/>
                    <a:pt x="15783" y="6307"/>
                  </a:cubicBezTo>
                  <a:cubicBezTo>
                    <a:pt x="16290" y="6878"/>
                    <a:pt x="16734" y="7448"/>
                    <a:pt x="17241" y="8019"/>
                  </a:cubicBezTo>
                  <a:cubicBezTo>
                    <a:pt x="18065" y="9096"/>
                    <a:pt x="18889" y="10174"/>
                    <a:pt x="19586" y="11125"/>
                  </a:cubicBezTo>
                  <a:cubicBezTo>
                    <a:pt x="20220" y="12012"/>
                    <a:pt x="20790" y="12899"/>
                    <a:pt x="21298" y="13597"/>
                  </a:cubicBezTo>
                  <a:cubicBezTo>
                    <a:pt x="21805" y="14294"/>
                    <a:pt x="22185" y="14801"/>
                    <a:pt x="22438" y="15181"/>
                  </a:cubicBezTo>
                  <a:cubicBezTo>
                    <a:pt x="22692" y="15562"/>
                    <a:pt x="22819" y="15752"/>
                    <a:pt x="22819" y="15752"/>
                  </a:cubicBezTo>
                  <a:lnTo>
                    <a:pt x="22946" y="15688"/>
                  </a:lnTo>
                  <a:cubicBezTo>
                    <a:pt x="22946" y="15688"/>
                    <a:pt x="22882" y="15435"/>
                    <a:pt x="22692" y="15054"/>
                  </a:cubicBezTo>
                  <a:cubicBezTo>
                    <a:pt x="22502" y="14611"/>
                    <a:pt x="22248" y="14040"/>
                    <a:pt x="21868" y="13216"/>
                  </a:cubicBezTo>
                  <a:cubicBezTo>
                    <a:pt x="21678" y="12836"/>
                    <a:pt x="21488" y="12456"/>
                    <a:pt x="21234" y="12012"/>
                  </a:cubicBezTo>
                  <a:cubicBezTo>
                    <a:pt x="20981" y="11505"/>
                    <a:pt x="20727" y="11061"/>
                    <a:pt x="20410" y="10554"/>
                  </a:cubicBezTo>
                  <a:cubicBezTo>
                    <a:pt x="19840" y="9477"/>
                    <a:pt x="19079" y="8399"/>
                    <a:pt x="18255" y="7195"/>
                  </a:cubicBezTo>
                  <a:cubicBezTo>
                    <a:pt x="17811" y="6624"/>
                    <a:pt x="17304" y="5990"/>
                    <a:pt x="16797" y="5420"/>
                  </a:cubicBezTo>
                  <a:cubicBezTo>
                    <a:pt x="16227" y="4850"/>
                    <a:pt x="15656" y="4216"/>
                    <a:pt x="15022" y="3645"/>
                  </a:cubicBezTo>
                  <a:cubicBezTo>
                    <a:pt x="13691" y="2568"/>
                    <a:pt x="12170" y="1617"/>
                    <a:pt x="10459" y="920"/>
                  </a:cubicBezTo>
                  <a:cubicBezTo>
                    <a:pt x="9571" y="539"/>
                    <a:pt x="8747" y="159"/>
                    <a:pt x="7733" y="32"/>
                  </a:cubicBezTo>
                  <a:cubicBezTo>
                    <a:pt x="7586" y="14"/>
                    <a:pt x="7434" y="1"/>
                    <a:pt x="7281" y="1"/>
                  </a:cubicBezTo>
                  <a:close/>
                </a:path>
              </a:pathLst>
            </a:custGeom>
            <a:solidFill>
              <a:srgbClr val="E8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194;p63">
              <a:extLst>
                <a:ext uri="{FF2B5EF4-FFF2-40B4-BE49-F238E27FC236}">
                  <a16:creationId xmlns:a16="http://schemas.microsoft.com/office/drawing/2014/main" id="{3EE3192C-8B28-43C8-B9A3-32D73CD8A9B5}"/>
                </a:ext>
              </a:extLst>
            </p:cNvPr>
            <p:cNvSpPr/>
            <p:nvPr/>
          </p:nvSpPr>
          <p:spPr>
            <a:xfrm>
              <a:off x="4305975" y="504275"/>
              <a:ext cx="1592550" cy="3268925"/>
            </a:xfrm>
            <a:custGeom>
              <a:avLst/>
              <a:gdLst/>
              <a:ahLst/>
              <a:cxnLst/>
              <a:rect l="l" t="t" r="r" b="b"/>
              <a:pathLst>
                <a:path w="63702" h="130757" extrusionOk="0">
                  <a:moveTo>
                    <a:pt x="13375" y="1"/>
                  </a:moveTo>
                  <a:cubicBezTo>
                    <a:pt x="13269" y="1"/>
                    <a:pt x="13163" y="1"/>
                    <a:pt x="13058" y="3"/>
                  </a:cubicBezTo>
                  <a:cubicBezTo>
                    <a:pt x="41074" y="4186"/>
                    <a:pt x="54004" y="34928"/>
                    <a:pt x="55969" y="50013"/>
                  </a:cubicBezTo>
                  <a:cubicBezTo>
                    <a:pt x="57026" y="58167"/>
                    <a:pt x="53436" y="60321"/>
                    <a:pt x="49353" y="60321"/>
                  </a:cubicBezTo>
                  <a:cubicBezTo>
                    <a:pt x="44865" y="60321"/>
                    <a:pt x="39782" y="57719"/>
                    <a:pt x="39616" y="57619"/>
                  </a:cubicBezTo>
                  <a:lnTo>
                    <a:pt x="39616" y="57619"/>
                  </a:lnTo>
                  <a:cubicBezTo>
                    <a:pt x="52673" y="78283"/>
                    <a:pt x="46334" y="87347"/>
                    <a:pt x="46334" y="87347"/>
                  </a:cubicBezTo>
                  <a:cubicBezTo>
                    <a:pt x="41393" y="83795"/>
                    <a:pt x="37646" y="82343"/>
                    <a:pt x="34853" y="82343"/>
                  </a:cubicBezTo>
                  <a:cubicBezTo>
                    <a:pt x="25284" y="82343"/>
                    <a:pt x="26905" y="99379"/>
                    <a:pt x="30045" y="107376"/>
                  </a:cubicBezTo>
                  <a:cubicBezTo>
                    <a:pt x="32521" y="113782"/>
                    <a:pt x="31414" y="114681"/>
                    <a:pt x="28464" y="114681"/>
                  </a:cubicBezTo>
                  <a:cubicBezTo>
                    <a:pt x="27313" y="114681"/>
                    <a:pt x="25881" y="114544"/>
                    <a:pt x="24271" y="114544"/>
                  </a:cubicBezTo>
                  <a:cubicBezTo>
                    <a:pt x="23352" y="114544"/>
                    <a:pt x="22376" y="114589"/>
                    <a:pt x="21361" y="114729"/>
                  </a:cubicBezTo>
                  <a:cubicBezTo>
                    <a:pt x="13945" y="115743"/>
                    <a:pt x="22819" y="125314"/>
                    <a:pt x="22819" y="125314"/>
                  </a:cubicBezTo>
                  <a:cubicBezTo>
                    <a:pt x="5642" y="121258"/>
                    <a:pt x="1331" y="106743"/>
                    <a:pt x="1331" y="106743"/>
                  </a:cubicBezTo>
                  <a:lnTo>
                    <a:pt x="0" y="108137"/>
                  </a:lnTo>
                  <a:cubicBezTo>
                    <a:pt x="761" y="108644"/>
                    <a:pt x="1141" y="108961"/>
                    <a:pt x="1141" y="108961"/>
                  </a:cubicBezTo>
                  <a:lnTo>
                    <a:pt x="5705" y="121448"/>
                  </a:lnTo>
                  <a:cubicBezTo>
                    <a:pt x="5705" y="121448"/>
                    <a:pt x="17704" y="130756"/>
                    <a:pt x="29034" y="130756"/>
                  </a:cubicBezTo>
                  <a:cubicBezTo>
                    <a:pt x="32663" y="130756"/>
                    <a:pt x="36223" y="129801"/>
                    <a:pt x="39299" y="127279"/>
                  </a:cubicBezTo>
                  <a:lnTo>
                    <a:pt x="39299" y="127279"/>
                  </a:lnTo>
                  <a:cubicBezTo>
                    <a:pt x="39299" y="127279"/>
                    <a:pt x="38312" y="127387"/>
                    <a:pt x="36907" y="127387"/>
                  </a:cubicBezTo>
                  <a:cubicBezTo>
                    <a:pt x="34143" y="127387"/>
                    <a:pt x="29760" y="126969"/>
                    <a:pt x="28080" y="124490"/>
                  </a:cubicBezTo>
                  <a:cubicBezTo>
                    <a:pt x="25608" y="120814"/>
                    <a:pt x="40820" y="122145"/>
                    <a:pt x="43672" y="119610"/>
                  </a:cubicBezTo>
                  <a:cubicBezTo>
                    <a:pt x="46525" y="117011"/>
                    <a:pt x="33404" y="108581"/>
                    <a:pt x="34355" y="103447"/>
                  </a:cubicBezTo>
                  <a:cubicBezTo>
                    <a:pt x="34881" y="100817"/>
                    <a:pt x="36531" y="99313"/>
                    <a:pt x="38688" y="99313"/>
                  </a:cubicBezTo>
                  <a:cubicBezTo>
                    <a:pt x="40690" y="99313"/>
                    <a:pt x="43130" y="100610"/>
                    <a:pt x="45510" y="103510"/>
                  </a:cubicBezTo>
                  <a:cubicBezTo>
                    <a:pt x="48032" y="106654"/>
                    <a:pt x="50114" y="108309"/>
                    <a:pt x="51886" y="108309"/>
                  </a:cubicBezTo>
                  <a:cubicBezTo>
                    <a:pt x="53545" y="108309"/>
                    <a:pt x="54934" y="106860"/>
                    <a:pt x="56159" y="103827"/>
                  </a:cubicBezTo>
                  <a:cubicBezTo>
                    <a:pt x="58694" y="97615"/>
                    <a:pt x="55525" y="72198"/>
                    <a:pt x="52039" y="67761"/>
                  </a:cubicBezTo>
                  <a:lnTo>
                    <a:pt x="52039" y="67761"/>
                  </a:lnTo>
                  <a:cubicBezTo>
                    <a:pt x="52304" y="68071"/>
                    <a:pt x="54422" y="70541"/>
                    <a:pt x="56862" y="70541"/>
                  </a:cubicBezTo>
                  <a:cubicBezTo>
                    <a:pt x="57918" y="70541"/>
                    <a:pt x="59035" y="70078"/>
                    <a:pt x="60089" y="68775"/>
                  </a:cubicBezTo>
                  <a:cubicBezTo>
                    <a:pt x="63702" y="64211"/>
                    <a:pt x="61357" y="39111"/>
                    <a:pt x="52863" y="25357"/>
                  </a:cubicBezTo>
                  <a:cubicBezTo>
                    <a:pt x="45061" y="12772"/>
                    <a:pt x="27764" y="1"/>
                    <a:pt x="13375" y="1"/>
                  </a:cubicBezTo>
                  <a:close/>
                </a:path>
              </a:pathLst>
            </a:custGeom>
            <a:solidFill>
              <a:srgbClr val="E8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195;p63">
              <a:extLst>
                <a:ext uri="{FF2B5EF4-FFF2-40B4-BE49-F238E27FC236}">
                  <a16:creationId xmlns:a16="http://schemas.microsoft.com/office/drawing/2014/main" id="{B94905DE-832A-46DD-A730-236F545A208D}"/>
                </a:ext>
              </a:extLst>
            </p:cNvPr>
            <p:cNvSpPr/>
            <p:nvPr/>
          </p:nvSpPr>
          <p:spPr>
            <a:xfrm>
              <a:off x="1381825" y="2207075"/>
              <a:ext cx="1531300" cy="1372225"/>
            </a:xfrm>
            <a:custGeom>
              <a:avLst/>
              <a:gdLst/>
              <a:ahLst/>
              <a:cxnLst/>
              <a:rect l="l" t="t" r="r" b="b"/>
              <a:pathLst>
                <a:path w="61252" h="54889" extrusionOk="0">
                  <a:moveTo>
                    <a:pt x="12330" y="1"/>
                  </a:moveTo>
                  <a:cubicBezTo>
                    <a:pt x="11138" y="1"/>
                    <a:pt x="10034" y="1075"/>
                    <a:pt x="9023" y="3642"/>
                  </a:cubicBezTo>
                  <a:cubicBezTo>
                    <a:pt x="2240" y="20629"/>
                    <a:pt x="14600" y="32292"/>
                    <a:pt x="14600" y="32292"/>
                  </a:cubicBezTo>
                  <a:cubicBezTo>
                    <a:pt x="14600" y="32292"/>
                    <a:pt x="9768" y="30825"/>
                    <a:pt x="5799" y="30825"/>
                  </a:cubicBezTo>
                  <a:cubicBezTo>
                    <a:pt x="2624" y="30825"/>
                    <a:pt x="1" y="31764"/>
                    <a:pt x="846" y="35144"/>
                  </a:cubicBezTo>
                  <a:cubicBezTo>
                    <a:pt x="2811" y="42751"/>
                    <a:pt x="20115" y="46807"/>
                    <a:pt x="20115" y="46807"/>
                  </a:cubicBezTo>
                  <a:cubicBezTo>
                    <a:pt x="20115" y="46807"/>
                    <a:pt x="10987" y="51498"/>
                    <a:pt x="16248" y="54223"/>
                  </a:cubicBezTo>
                  <a:cubicBezTo>
                    <a:pt x="17146" y="54694"/>
                    <a:pt x="18440" y="54889"/>
                    <a:pt x="19968" y="54889"/>
                  </a:cubicBezTo>
                  <a:cubicBezTo>
                    <a:pt x="27286" y="54889"/>
                    <a:pt x="39954" y="50420"/>
                    <a:pt x="39954" y="50420"/>
                  </a:cubicBezTo>
                  <a:lnTo>
                    <a:pt x="44391" y="51624"/>
                  </a:lnTo>
                  <a:lnTo>
                    <a:pt x="52061" y="48202"/>
                  </a:lnTo>
                  <a:lnTo>
                    <a:pt x="61251" y="39455"/>
                  </a:lnTo>
                  <a:lnTo>
                    <a:pt x="56624" y="27158"/>
                  </a:lnTo>
                  <a:cubicBezTo>
                    <a:pt x="56624" y="27158"/>
                    <a:pt x="55660" y="23795"/>
                    <a:pt x="51003" y="23795"/>
                  </a:cubicBezTo>
                  <a:cubicBezTo>
                    <a:pt x="48599" y="23795"/>
                    <a:pt x="45210" y="24692"/>
                    <a:pt x="40461" y="27411"/>
                  </a:cubicBezTo>
                  <a:cubicBezTo>
                    <a:pt x="39392" y="28024"/>
                    <a:pt x="38342" y="28302"/>
                    <a:pt x="37311" y="28302"/>
                  </a:cubicBezTo>
                  <a:cubicBezTo>
                    <a:pt x="26914" y="28302"/>
                    <a:pt x="18451" y="1"/>
                    <a:pt x="123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196;p63">
              <a:extLst>
                <a:ext uri="{FF2B5EF4-FFF2-40B4-BE49-F238E27FC236}">
                  <a16:creationId xmlns:a16="http://schemas.microsoft.com/office/drawing/2014/main" id="{F5CA2BE9-9B8F-4074-B6E3-D3B3656BD9A3}"/>
                </a:ext>
              </a:extLst>
            </p:cNvPr>
            <p:cNvSpPr/>
            <p:nvPr/>
          </p:nvSpPr>
          <p:spPr>
            <a:xfrm>
              <a:off x="1381825" y="2437575"/>
              <a:ext cx="930725" cy="1141950"/>
            </a:xfrm>
            <a:custGeom>
              <a:avLst/>
              <a:gdLst/>
              <a:ahLst/>
              <a:cxnLst/>
              <a:rect l="l" t="t" r="r" b="b"/>
              <a:pathLst>
                <a:path w="37229" h="45678" extrusionOk="0">
                  <a:moveTo>
                    <a:pt x="7375" y="0"/>
                  </a:moveTo>
                  <a:lnTo>
                    <a:pt x="7375" y="0"/>
                  </a:lnTo>
                  <a:cubicBezTo>
                    <a:pt x="4839" y="13945"/>
                    <a:pt x="14600" y="23072"/>
                    <a:pt x="14600" y="23072"/>
                  </a:cubicBezTo>
                  <a:cubicBezTo>
                    <a:pt x="14600" y="23072"/>
                    <a:pt x="9768" y="21605"/>
                    <a:pt x="5799" y="21605"/>
                  </a:cubicBezTo>
                  <a:cubicBezTo>
                    <a:pt x="2624" y="21605"/>
                    <a:pt x="1" y="22544"/>
                    <a:pt x="846" y="25924"/>
                  </a:cubicBezTo>
                  <a:cubicBezTo>
                    <a:pt x="2811" y="33531"/>
                    <a:pt x="20115" y="37587"/>
                    <a:pt x="20115" y="37587"/>
                  </a:cubicBezTo>
                  <a:cubicBezTo>
                    <a:pt x="20115" y="37587"/>
                    <a:pt x="10987" y="42278"/>
                    <a:pt x="16248" y="45003"/>
                  </a:cubicBezTo>
                  <a:cubicBezTo>
                    <a:pt x="17159" y="45480"/>
                    <a:pt x="18469" y="45677"/>
                    <a:pt x="20011" y="45677"/>
                  </a:cubicBezTo>
                  <a:cubicBezTo>
                    <a:pt x="25232" y="45677"/>
                    <a:pt x="33119" y="43423"/>
                    <a:pt x="37229" y="42151"/>
                  </a:cubicBezTo>
                  <a:lnTo>
                    <a:pt x="33362" y="41327"/>
                  </a:lnTo>
                  <a:cubicBezTo>
                    <a:pt x="33362" y="41327"/>
                    <a:pt x="27573" y="42779"/>
                    <a:pt x="23620" y="42779"/>
                  </a:cubicBezTo>
                  <a:cubicBezTo>
                    <a:pt x="20048" y="42779"/>
                    <a:pt x="17976" y="41593"/>
                    <a:pt x="23030" y="37080"/>
                  </a:cubicBezTo>
                  <a:cubicBezTo>
                    <a:pt x="23030" y="37080"/>
                    <a:pt x="9466" y="33214"/>
                    <a:pt x="5853" y="27319"/>
                  </a:cubicBezTo>
                  <a:cubicBezTo>
                    <a:pt x="4246" y="24696"/>
                    <a:pt x="6529" y="23968"/>
                    <a:pt x="9558" y="23968"/>
                  </a:cubicBezTo>
                  <a:cubicBezTo>
                    <a:pt x="13337" y="23968"/>
                    <a:pt x="18277" y="25100"/>
                    <a:pt x="18277" y="25100"/>
                  </a:cubicBezTo>
                  <a:cubicBezTo>
                    <a:pt x="18277" y="25100"/>
                    <a:pt x="8706" y="10839"/>
                    <a:pt x="7375" y="0"/>
                  </a:cubicBezTo>
                  <a:close/>
                </a:path>
              </a:pathLst>
            </a:custGeom>
            <a:solidFill>
              <a:srgbClr val="413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197;p63">
              <a:extLst>
                <a:ext uri="{FF2B5EF4-FFF2-40B4-BE49-F238E27FC236}">
                  <a16:creationId xmlns:a16="http://schemas.microsoft.com/office/drawing/2014/main" id="{E70BCE1D-1F81-4050-8C2C-610E2A2C840B}"/>
                </a:ext>
              </a:extLst>
            </p:cNvPr>
            <p:cNvSpPr/>
            <p:nvPr/>
          </p:nvSpPr>
          <p:spPr>
            <a:xfrm>
              <a:off x="4041350" y="1711775"/>
              <a:ext cx="1381800" cy="1502275"/>
            </a:xfrm>
            <a:custGeom>
              <a:avLst/>
              <a:gdLst/>
              <a:ahLst/>
              <a:cxnLst/>
              <a:rect l="l" t="t" r="r" b="b"/>
              <a:pathLst>
                <a:path w="55272" h="60091" extrusionOk="0">
                  <a:moveTo>
                    <a:pt x="39703" y="1"/>
                  </a:moveTo>
                  <a:cubicBezTo>
                    <a:pt x="39674" y="1"/>
                    <a:pt x="39645" y="1"/>
                    <a:pt x="39615" y="2"/>
                  </a:cubicBezTo>
                  <a:cubicBezTo>
                    <a:pt x="29854" y="255"/>
                    <a:pt x="22692" y="20602"/>
                    <a:pt x="16607" y="28208"/>
                  </a:cubicBezTo>
                  <a:cubicBezTo>
                    <a:pt x="11917" y="34119"/>
                    <a:pt x="4592" y="34797"/>
                    <a:pt x="1479" y="34797"/>
                  </a:cubicBezTo>
                  <a:cubicBezTo>
                    <a:pt x="553" y="34797"/>
                    <a:pt x="0" y="34737"/>
                    <a:pt x="0" y="34737"/>
                  </a:cubicBezTo>
                  <a:lnTo>
                    <a:pt x="0" y="34737"/>
                  </a:lnTo>
                  <a:lnTo>
                    <a:pt x="5198" y="60091"/>
                  </a:lnTo>
                  <a:cubicBezTo>
                    <a:pt x="5198" y="60091"/>
                    <a:pt x="12831" y="51185"/>
                    <a:pt x="18865" y="51185"/>
                  </a:cubicBezTo>
                  <a:cubicBezTo>
                    <a:pt x="19958" y="51185"/>
                    <a:pt x="20998" y="51477"/>
                    <a:pt x="21931" y="52167"/>
                  </a:cubicBezTo>
                  <a:cubicBezTo>
                    <a:pt x="22837" y="52837"/>
                    <a:pt x="24069" y="53128"/>
                    <a:pt x="25510" y="53128"/>
                  </a:cubicBezTo>
                  <a:cubicBezTo>
                    <a:pt x="33755" y="53128"/>
                    <a:pt x="48841" y="43611"/>
                    <a:pt x="48679" y="41075"/>
                  </a:cubicBezTo>
                  <a:cubicBezTo>
                    <a:pt x="48570" y="39791"/>
                    <a:pt x="47164" y="39425"/>
                    <a:pt x="45601" y="39425"/>
                  </a:cubicBezTo>
                  <a:cubicBezTo>
                    <a:pt x="43538" y="39425"/>
                    <a:pt x="41200" y="40061"/>
                    <a:pt x="41200" y="40061"/>
                  </a:cubicBezTo>
                  <a:cubicBezTo>
                    <a:pt x="41200" y="40061"/>
                    <a:pt x="55271" y="31821"/>
                    <a:pt x="53116" y="26750"/>
                  </a:cubicBezTo>
                  <a:cubicBezTo>
                    <a:pt x="52647" y="25660"/>
                    <a:pt x="51509" y="25234"/>
                    <a:pt x="50015" y="25234"/>
                  </a:cubicBezTo>
                  <a:cubicBezTo>
                    <a:pt x="44643" y="25234"/>
                    <a:pt x="34671" y="30743"/>
                    <a:pt x="34671" y="30743"/>
                  </a:cubicBezTo>
                  <a:cubicBezTo>
                    <a:pt x="43259" y="24808"/>
                    <a:pt x="47318" y="1"/>
                    <a:pt x="397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198;p63">
              <a:extLst>
                <a:ext uri="{FF2B5EF4-FFF2-40B4-BE49-F238E27FC236}">
                  <a16:creationId xmlns:a16="http://schemas.microsoft.com/office/drawing/2014/main" id="{1FD389F2-06D9-4030-A2F9-C471DD9A659F}"/>
                </a:ext>
              </a:extLst>
            </p:cNvPr>
            <p:cNvSpPr/>
            <p:nvPr/>
          </p:nvSpPr>
          <p:spPr>
            <a:xfrm>
              <a:off x="4588025" y="1751425"/>
              <a:ext cx="835125" cy="1288550"/>
            </a:xfrm>
            <a:custGeom>
              <a:avLst/>
              <a:gdLst/>
              <a:ahLst/>
              <a:cxnLst/>
              <a:rect l="l" t="t" r="r" b="b"/>
              <a:pathLst>
                <a:path w="33405" h="51542" extrusionOk="0">
                  <a:moveTo>
                    <a:pt x="20347" y="0"/>
                  </a:moveTo>
                  <a:cubicBezTo>
                    <a:pt x="21044" y="12360"/>
                    <a:pt x="6466" y="32644"/>
                    <a:pt x="6466" y="32644"/>
                  </a:cubicBezTo>
                  <a:cubicBezTo>
                    <a:pt x="6466" y="32644"/>
                    <a:pt x="17602" y="27285"/>
                    <a:pt x="22420" y="27285"/>
                  </a:cubicBezTo>
                  <a:cubicBezTo>
                    <a:pt x="23530" y="27285"/>
                    <a:pt x="24305" y="27570"/>
                    <a:pt x="24531" y="28270"/>
                  </a:cubicBezTo>
                  <a:cubicBezTo>
                    <a:pt x="25735" y="31946"/>
                    <a:pt x="8431" y="40820"/>
                    <a:pt x="8431" y="40820"/>
                  </a:cubicBezTo>
                  <a:cubicBezTo>
                    <a:pt x="8431" y="40820"/>
                    <a:pt x="12566" y="39792"/>
                    <a:pt x="15823" y="39792"/>
                  </a:cubicBezTo>
                  <a:cubicBezTo>
                    <a:pt x="18110" y="39792"/>
                    <a:pt x="19964" y="40299"/>
                    <a:pt x="19650" y="42025"/>
                  </a:cubicBezTo>
                  <a:cubicBezTo>
                    <a:pt x="19143" y="44750"/>
                    <a:pt x="7607" y="48426"/>
                    <a:pt x="1" y="50581"/>
                  </a:cubicBezTo>
                  <a:lnTo>
                    <a:pt x="64" y="50581"/>
                  </a:lnTo>
                  <a:cubicBezTo>
                    <a:pt x="970" y="51251"/>
                    <a:pt x="2202" y="51542"/>
                    <a:pt x="3643" y="51542"/>
                  </a:cubicBezTo>
                  <a:cubicBezTo>
                    <a:pt x="11888" y="51542"/>
                    <a:pt x="26974" y="42025"/>
                    <a:pt x="26812" y="39489"/>
                  </a:cubicBezTo>
                  <a:cubicBezTo>
                    <a:pt x="26701" y="38209"/>
                    <a:pt x="25295" y="37845"/>
                    <a:pt x="23731" y="37845"/>
                  </a:cubicBezTo>
                  <a:cubicBezTo>
                    <a:pt x="21732" y="37845"/>
                    <a:pt x="19475" y="38439"/>
                    <a:pt x="19333" y="38475"/>
                  </a:cubicBezTo>
                  <a:cubicBezTo>
                    <a:pt x="19713" y="38285"/>
                    <a:pt x="33404" y="30172"/>
                    <a:pt x="31249" y="25164"/>
                  </a:cubicBezTo>
                  <a:cubicBezTo>
                    <a:pt x="30787" y="24072"/>
                    <a:pt x="29651" y="23645"/>
                    <a:pt x="28156" y="23645"/>
                  </a:cubicBezTo>
                  <a:cubicBezTo>
                    <a:pt x="22884" y="23645"/>
                    <a:pt x="13150" y="28960"/>
                    <a:pt x="12804" y="29157"/>
                  </a:cubicBezTo>
                  <a:cubicBezTo>
                    <a:pt x="20157" y="24087"/>
                    <a:pt x="24214" y="5452"/>
                    <a:pt x="20347" y="0"/>
                  </a:cubicBezTo>
                  <a:close/>
                </a:path>
              </a:pathLst>
            </a:custGeom>
            <a:solidFill>
              <a:srgbClr val="413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199;p63">
              <a:extLst>
                <a:ext uri="{FF2B5EF4-FFF2-40B4-BE49-F238E27FC236}">
                  <a16:creationId xmlns:a16="http://schemas.microsoft.com/office/drawing/2014/main" id="{8FD66D3F-66D2-41AE-94DE-F5264F2A9110}"/>
                </a:ext>
              </a:extLst>
            </p:cNvPr>
            <p:cNvSpPr/>
            <p:nvPr/>
          </p:nvSpPr>
          <p:spPr>
            <a:xfrm>
              <a:off x="2662725" y="4237700"/>
              <a:ext cx="657650" cy="329625"/>
            </a:xfrm>
            <a:custGeom>
              <a:avLst/>
              <a:gdLst/>
              <a:ahLst/>
              <a:cxnLst/>
              <a:rect l="l" t="t" r="r" b="b"/>
              <a:pathLst>
                <a:path w="26306" h="13185" extrusionOk="0">
                  <a:moveTo>
                    <a:pt x="26305" y="0"/>
                  </a:moveTo>
                  <a:lnTo>
                    <a:pt x="26305" y="0"/>
                  </a:lnTo>
                  <a:cubicBezTo>
                    <a:pt x="26305" y="0"/>
                    <a:pt x="24657" y="824"/>
                    <a:pt x="22185" y="1965"/>
                  </a:cubicBezTo>
                  <a:cubicBezTo>
                    <a:pt x="19713" y="3169"/>
                    <a:pt x="16354" y="4817"/>
                    <a:pt x="13058" y="6465"/>
                  </a:cubicBezTo>
                  <a:cubicBezTo>
                    <a:pt x="9825" y="8113"/>
                    <a:pt x="6529" y="9825"/>
                    <a:pt x="4057" y="11092"/>
                  </a:cubicBezTo>
                  <a:cubicBezTo>
                    <a:pt x="1585" y="12360"/>
                    <a:pt x="1" y="13184"/>
                    <a:pt x="1" y="13184"/>
                  </a:cubicBezTo>
                  <a:cubicBezTo>
                    <a:pt x="1" y="13184"/>
                    <a:pt x="1649" y="12424"/>
                    <a:pt x="4121" y="11219"/>
                  </a:cubicBezTo>
                  <a:cubicBezTo>
                    <a:pt x="6656" y="10015"/>
                    <a:pt x="9952" y="8367"/>
                    <a:pt x="13248" y="6719"/>
                  </a:cubicBezTo>
                  <a:cubicBezTo>
                    <a:pt x="16544" y="5071"/>
                    <a:pt x="19777" y="3423"/>
                    <a:pt x="22249" y="2155"/>
                  </a:cubicBezTo>
                  <a:cubicBezTo>
                    <a:pt x="24720" y="888"/>
                    <a:pt x="26305" y="0"/>
                    <a:pt x="26305" y="0"/>
                  </a:cubicBezTo>
                  <a:close/>
                </a:path>
              </a:pathLst>
            </a:custGeom>
            <a:solidFill>
              <a:srgbClr val="E8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200;p63">
              <a:extLst>
                <a:ext uri="{FF2B5EF4-FFF2-40B4-BE49-F238E27FC236}">
                  <a16:creationId xmlns:a16="http://schemas.microsoft.com/office/drawing/2014/main" id="{4757D79E-F9D0-4CBF-8634-E44F4ED32C16}"/>
                </a:ext>
              </a:extLst>
            </p:cNvPr>
            <p:cNvSpPr/>
            <p:nvPr/>
          </p:nvSpPr>
          <p:spPr>
            <a:xfrm>
              <a:off x="3398000" y="4226600"/>
              <a:ext cx="863625" cy="343875"/>
            </a:xfrm>
            <a:custGeom>
              <a:avLst/>
              <a:gdLst/>
              <a:ahLst/>
              <a:cxnLst/>
              <a:rect l="l" t="t" r="r" b="b"/>
              <a:pathLst>
                <a:path w="34545" h="13755" extrusionOk="0">
                  <a:moveTo>
                    <a:pt x="0" y="0"/>
                  </a:moveTo>
                  <a:cubicBezTo>
                    <a:pt x="1" y="1"/>
                    <a:pt x="2092" y="888"/>
                    <a:pt x="5324" y="2219"/>
                  </a:cubicBezTo>
                  <a:cubicBezTo>
                    <a:pt x="8557" y="3550"/>
                    <a:pt x="12930" y="5261"/>
                    <a:pt x="17241" y="7036"/>
                  </a:cubicBezTo>
                  <a:cubicBezTo>
                    <a:pt x="21551" y="8748"/>
                    <a:pt x="25861" y="10396"/>
                    <a:pt x="29157" y="11727"/>
                  </a:cubicBezTo>
                  <a:cubicBezTo>
                    <a:pt x="32390" y="12931"/>
                    <a:pt x="34545" y="13755"/>
                    <a:pt x="34545" y="13755"/>
                  </a:cubicBezTo>
                  <a:cubicBezTo>
                    <a:pt x="34545" y="13755"/>
                    <a:pt x="32453" y="12868"/>
                    <a:pt x="29220" y="11536"/>
                  </a:cubicBezTo>
                  <a:cubicBezTo>
                    <a:pt x="25988" y="10205"/>
                    <a:pt x="21614" y="8494"/>
                    <a:pt x="17304" y="6719"/>
                  </a:cubicBezTo>
                  <a:cubicBezTo>
                    <a:pt x="12994" y="5071"/>
                    <a:pt x="8684" y="3360"/>
                    <a:pt x="5388" y="2092"/>
                  </a:cubicBezTo>
                  <a:cubicBezTo>
                    <a:pt x="2156" y="825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E8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201;p63">
              <a:extLst>
                <a:ext uri="{FF2B5EF4-FFF2-40B4-BE49-F238E27FC236}">
                  <a16:creationId xmlns:a16="http://schemas.microsoft.com/office/drawing/2014/main" id="{89FE6A3B-2114-40B1-9F4D-64E57BD6E510}"/>
                </a:ext>
              </a:extLst>
            </p:cNvPr>
            <p:cNvSpPr/>
            <p:nvPr/>
          </p:nvSpPr>
          <p:spPr>
            <a:xfrm>
              <a:off x="2564475" y="4400075"/>
              <a:ext cx="831950" cy="351350"/>
            </a:xfrm>
            <a:custGeom>
              <a:avLst/>
              <a:gdLst/>
              <a:ahLst/>
              <a:cxnLst/>
              <a:rect l="l" t="t" r="r" b="b"/>
              <a:pathLst>
                <a:path w="33278" h="14054" extrusionOk="0">
                  <a:moveTo>
                    <a:pt x="2980" y="4978"/>
                  </a:moveTo>
                  <a:lnTo>
                    <a:pt x="3043" y="5105"/>
                  </a:lnTo>
                  <a:lnTo>
                    <a:pt x="3043" y="5231"/>
                  </a:lnTo>
                  <a:cubicBezTo>
                    <a:pt x="3170" y="5485"/>
                    <a:pt x="3170" y="5865"/>
                    <a:pt x="3107" y="6182"/>
                  </a:cubicBezTo>
                  <a:cubicBezTo>
                    <a:pt x="3043" y="6562"/>
                    <a:pt x="2916" y="6879"/>
                    <a:pt x="2790" y="7196"/>
                  </a:cubicBezTo>
                  <a:cubicBezTo>
                    <a:pt x="2600" y="7513"/>
                    <a:pt x="2409" y="7830"/>
                    <a:pt x="2156" y="7957"/>
                  </a:cubicBezTo>
                  <a:cubicBezTo>
                    <a:pt x="2092" y="7989"/>
                    <a:pt x="2045" y="8004"/>
                    <a:pt x="1997" y="8004"/>
                  </a:cubicBezTo>
                  <a:cubicBezTo>
                    <a:pt x="1950" y="8004"/>
                    <a:pt x="1902" y="7989"/>
                    <a:pt x="1839" y="7957"/>
                  </a:cubicBezTo>
                  <a:lnTo>
                    <a:pt x="1776" y="7893"/>
                  </a:lnTo>
                  <a:cubicBezTo>
                    <a:pt x="1776" y="7830"/>
                    <a:pt x="1712" y="7830"/>
                    <a:pt x="1712" y="7767"/>
                  </a:cubicBezTo>
                  <a:cubicBezTo>
                    <a:pt x="1712" y="7767"/>
                    <a:pt x="1649" y="7640"/>
                    <a:pt x="1649" y="7577"/>
                  </a:cubicBezTo>
                  <a:cubicBezTo>
                    <a:pt x="1585" y="7260"/>
                    <a:pt x="1649" y="6879"/>
                    <a:pt x="1776" y="6562"/>
                  </a:cubicBezTo>
                  <a:cubicBezTo>
                    <a:pt x="1839" y="6372"/>
                    <a:pt x="1966" y="6182"/>
                    <a:pt x="2029" y="6055"/>
                  </a:cubicBezTo>
                  <a:cubicBezTo>
                    <a:pt x="2156" y="5929"/>
                    <a:pt x="2283" y="5738"/>
                    <a:pt x="2409" y="5738"/>
                  </a:cubicBezTo>
                  <a:cubicBezTo>
                    <a:pt x="2426" y="5721"/>
                    <a:pt x="2443" y="5714"/>
                    <a:pt x="2459" y="5714"/>
                  </a:cubicBezTo>
                  <a:cubicBezTo>
                    <a:pt x="2502" y="5714"/>
                    <a:pt x="2536" y="5772"/>
                    <a:pt x="2536" y="5865"/>
                  </a:cubicBezTo>
                  <a:cubicBezTo>
                    <a:pt x="2536" y="5929"/>
                    <a:pt x="2600" y="6055"/>
                    <a:pt x="2600" y="6119"/>
                  </a:cubicBezTo>
                  <a:cubicBezTo>
                    <a:pt x="2600" y="6309"/>
                    <a:pt x="2600" y="6499"/>
                    <a:pt x="2600" y="6689"/>
                  </a:cubicBezTo>
                  <a:cubicBezTo>
                    <a:pt x="2600" y="6499"/>
                    <a:pt x="2663" y="6309"/>
                    <a:pt x="2663" y="6119"/>
                  </a:cubicBezTo>
                  <a:cubicBezTo>
                    <a:pt x="2663" y="5992"/>
                    <a:pt x="2663" y="5929"/>
                    <a:pt x="2663" y="5802"/>
                  </a:cubicBezTo>
                  <a:cubicBezTo>
                    <a:pt x="2663" y="5738"/>
                    <a:pt x="2600" y="5738"/>
                    <a:pt x="2600" y="5675"/>
                  </a:cubicBezTo>
                  <a:cubicBezTo>
                    <a:pt x="2600" y="5612"/>
                    <a:pt x="2536" y="5612"/>
                    <a:pt x="2536" y="5612"/>
                  </a:cubicBezTo>
                  <a:cubicBezTo>
                    <a:pt x="2473" y="5548"/>
                    <a:pt x="2473" y="5548"/>
                    <a:pt x="2409" y="5548"/>
                  </a:cubicBezTo>
                  <a:cubicBezTo>
                    <a:pt x="2310" y="5548"/>
                    <a:pt x="2211" y="5587"/>
                    <a:pt x="2142" y="5634"/>
                  </a:cubicBezTo>
                  <a:lnTo>
                    <a:pt x="2142" y="5634"/>
                  </a:lnTo>
                  <a:cubicBezTo>
                    <a:pt x="2147" y="5627"/>
                    <a:pt x="2151" y="5619"/>
                    <a:pt x="2156" y="5612"/>
                  </a:cubicBezTo>
                  <a:cubicBezTo>
                    <a:pt x="2346" y="5358"/>
                    <a:pt x="2600" y="5105"/>
                    <a:pt x="2853" y="4978"/>
                  </a:cubicBezTo>
                  <a:close/>
                  <a:moveTo>
                    <a:pt x="1522" y="8591"/>
                  </a:moveTo>
                  <a:lnTo>
                    <a:pt x="1522" y="8654"/>
                  </a:lnTo>
                  <a:cubicBezTo>
                    <a:pt x="1522" y="8654"/>
                    <a:pt x="1585" y="8654"/>
                    <a:pt x="1522" y="8591"/>
                  </a:cubicBezTo>
                  <a:close/>
                  <a:moveTo>
                    <a:pt x="1236" y="7716"/>
                  </a:moveTo>
                  <a:lnTo>
                    <a:pt x="1236" y="7716"/>
                  </a:lnTo>
                  <a:cubicBezTo>
                    <a:pt x="1271" y="7817"/>
                    <a:pt x="1281" y="7919"/>
                    <a:pt x="1332" y="8020"/>
                  </a:cubicBezTo>
                  <a:cubicBezTo>
                    <a:pt x="1332" y="8084"/>
                    <a:pt x="1395" y="8147"/>
                    <a:pt x="1395" y="8147"/>
                  </a:cubicBezTo>
                  <a:cubicBezTo>
                    <a:pt x="1459" y="8274"/>
                    <a:pt x="1522" y="8274"/>
                    <a:pt x="1585" y="8337"/>
                  </a:cubicBezTo>
                  <a:cubicBezTo>
                    <a:pt x="1649" y="8401"/>
                    <a:pt x="1776" y="8464"/>
                    <a:pt x="1966" y="8527"/>
                  </a:cubicBezTo>
                  <a:cubicBezTo>
                    <a:pt x="2092" y="8527"/>
                    <a:pt x="2219" y="8527"/>
                    <a:pt x="2346" y="8464"/>
                  </a:cubicBezTo>
                  <a:cubicBezTo>
                    <a:pt x="2380" y="8451"/>
                    <a:pt x="2412" y="8438"/>
                    <a:pt x="2443" y="8424"/>
                  </a:cubicBezTo>
                  <a:lnTo>
                    <a:pt x="2443" y="8424"/>
                  </a:lnTo>
                  <a:cubicBezTo>
                    <a:pt x="2366" y="8507"/>
                    <a:pt x="2289" y="8585"/>
                    <a:pt x="2219" y="8654"/>
                  </a:cubicBezTo>
                  <a:cubicBezTo>
                    <a:pt x="2156" y="8717"/>
                    <a:pt x="2029" y="8781"/>
                    <a:pt x="1966" y="8781"/>
                  </a:cubicBezTo>
                  <a:lnTo>
                    <a:pt x="1776" y="8781"/>
                  </a:lnTo>
                  <a:cubicBezTo>
                    <a:pt x="1712" y="8717"/>
                    <a:pt x="1649" y="8717"/>
                    <a:pt x="1585" y="8717"/>
                  </a:cubicBezTo>
                  <a:cubicBezTo>
                    <a:pt x="1585" y="8654"/>
                    <a:pt x="1522" y="8654"/>
                    <a:pt x="1522" y="8654"/>
                  </a:cubicBezTo>
                  <a:lnTo>
                    <a:pt x="1459" y="8591"/>
                  </a:lnTo>
                  <a:lnTo>
                    <a:pt x="1395" y="8527"/>
                  </a:lnTo>
                  <a:cubicBezTo>
                    <a:pt x="1395" y="8464"/>
                    <a:pt x="1395" y="8464"/>
                    <a:pt x="1332" y="8464"/>
                  </a:cubicBezTo>
                  <a:cubicBezTo>
                    <a:pt x="1332" y="8464"/>
                    <a:pt x="1332" y="8401"/>
                    <a:pt x="1268" y="8337"/>
                  </a:cubicBezTo>
                  <a:cubicBezTo>
                    <a:pt x="1219" y="8188"/>
                    <a:pt x="1208" y="7960"/>
                    <a:pt x="1236" y="7716"/>
                  </a:cubicBezTo>
                  <a:close/>
                  <a:moveTo>
                    <a:pt x="27054" y="1"/>
                  </a:moveTo>
                  <a:cubicBezTo>
                    <a:pt x="25938" y="1"/>
                    <a:pt x="24822" y="155"/>
                    <a:pt x="23707" y="541"/>
                  </a:cubicBezTo>
                  <a:cubicBezTo>
                    <a:pt x="22946" y="794"/>
                    <a:pt x="22185" y="1175"/>
                    <a:pt x="21488" y="1682"/>
                  </a:cubicBezTo>
                  <a:cubicBezTo>
                    <a:pt x="21298" y="1809"/>
                    <a:pt x="21171" y="1935"/>
                    <a:pt x="20981" y="2125"/>
                  </a:cubicBezTo>
                  <a:cubicBezTo>
                    <a:pt x="20854" y="2252"/>
                    <a:pt x="20664" y="2379"/>
                    <a:pt x="20537" y="2569"/>
                  </a:cubicBezTo>
                  <a:lnTo>
                    <a:pt x="20094" y="3076"/>
                  </a:lnTo>
                  <a:lnTo>
                    <a:pt x="19777" y="3520"/>
                  </a:lnTo>
                  <a:cubicBezTo>
                    <a:pt x="18763" y="4724"/>
                    <a:pt x="17685" y="5865"/>
                    <a:pt x="16608" y="7006"/>
                  </a:cubicBezTo>
                  <a:cubicBezTo>
                    <a:pt x="16037" y="7513"/>
                    <a:pt x="15467" y="8084"/>
                    <a:pt x="14896" y="8591"/>
                  </a:cubicBezTo>
                  <a:cubicBezTo>
                    <a:pt x="14326" y="9098"/>
                    <a:pt x="13692" y="9605"/>
                    <a:pt x="13121" y="10112"/>
                  </a:cubicBezTo>
                  <a:cubicBezTo>
                    <a:pt x="12488" y="10556"/>
                    <a:pt x="11854" y="10999"/>
                    <a:pt x="11220" y="11380"/>
                  </a:cubicBezTo>
                  <a:cubicBezTo>
                    <a:pt x="10586" y="11760"/>
                    <a:pt x="9889" y="12077"/>
                    <a:pt x="9192" y="12267"/>
                  </a:cubicBezTo>
                  <a:cubicBezTo>
                    <a:pt x="8779" y="12391"/>
                    <a:pt x="8339" y="12488"/>
                    <a:pt x="7925" y="12488"/>
                  </a:cubicBezTo>
                  <a:cubicBezTo>
                    <a:pt x="7703" y="12488"/>
                    <a:pt x="7489" y="12460"/>
                    <a:pt x="7290" y="12394"/>
                  </a:cubicBezTo>
                  <a:cubicBezTo>
                    <a:pt x="6720" y="12267"/>
                    <a:pt x="6212" y="11887"/>
                    <a:pt x="5832" y="11316"/>
                  </a:cubicBezTo>
                  <a:cubicBezTo>
                    <a:pt x="5452" y="10809"/>
                    <a:pt x="5198" y="10112"/>
                    <a:pt x="5008" y="9415"/>
                  </a:cubicBezTo>
                  <a:cubicBezTo>
                    <a:pt x="4818" y="8654"/>
                    <a:pt x="4691" y="7957"/>
                    <a:pt x="4628" y="7196"/>
                  </a:cubicBezTo>
                  <a:lnTo>
                    <a:pt x="4248" y="4090"/>
                  </a:lnTo>
                  <a:lnTo>
                    <a:pt x="3895" y="5104"/>
                  </a:lnTo>
                  <a:lnTo>
                    <a:pt x="3895" y="5104"/>
                  </a:lnTo>
                  <a:cubicBezTo>
                    <a:pt x="3887" y="5062"/>
                    <a:pt x="3878" y="5020"/>
                    <a:pt x="3867" y="4978"/>
                  </a:cubicBezTo>
                  <a:lnTo>
                    <a:pt x="3804" y="4851"/>
                  </a:lnTo>
                  <a:lnTo>
                    <a:pt x="3804" y="4661"/>
                  </a:lnTo>
                  <a:cubicBezTo>
                    <a:pt x="3740" y="4597"/>
                    <a:pt x="3740" y="4534"/>
                    <a:pt x="3677" y="4471"/>
                  </a:cubicBezTo>
                  <a:cubicBezTo>
                    <a:pt x="3614" y="4407"/>
                    <a:pt x="3550" y="4344"/>
                    <a:pt x="3487" y="4281"/>
                  </a:cubicBezTo>
                  <a:cubicBezTo>
                    <a:pt x="3424" y="4217"/>
                    <a:pt x="3360" y="4154"/>
                    <a:pt x="3233" y="4090"/>
                  </a:cubicBezTo>
                  <a:cubicBezTo>
                    <a:pt x="3170" y="4090"/>
                    <a:pt x="3107" y="4090"/>
                    <a:pt x="3107" y="4027"/>
                  </a:cubicBezTo>
                  <a:lnTo>
                    <a:pt x="2916" y="4027"/>
                  </a:lnTo>
                  <a:cubicBezTo>
                    <a:pt x="2726" y="4027"/>
                    <a:pt x="2600" y="4090"/>
                    <a:pt x="2473" y="4154"/>
                  </a:cubicBezTo>
                  <a:cubicBezTo>
                    <a:pt x="1966" y="4344"/>
                    <a:pt x="1649" y="4661"/>
                    <a:pt x="1395" y="4978"/>
                  </a:cubicBezTo>
                  <a:cubicBezTo>
                    <a:pt x="1078" y="5295"/>
                    <a:pt x="825" y="5675"/>
                    <a:pt x="635" y="6055"/>
                  </a:cubicBezTo>
                  <a:cubicBezTo>
                    <a:pt x="444" y="6436"/>
                    <a:pt x="254" y="6816"/>
                    <a:pt x="128" y="7260"/>
                  </a:cubicBezTo>
                  <a:cubicBezTo>
                    <a:pt x="64" y="7513"/>
                    <a:pt x="64" y="7703"/>
                    <a:pt x="64" y="7957"/>
                  </a:cubicBezTo>
                  <a:cubicBezTo>
                    <a:pt x="1" y="8210"/>
                    <a:pt x="64" y="8464"/>
                    <a:pt x="128" y="8717"/>
                  </a:cubicBezTo>
                  <a:cubicBezTo>
                    <a:pt x="191" y="8908"/>
                    <a:pt x="254" y="9034"/>
                    <a:pt x="318" y="9161"/>
                  </a:cubicBezTo>
                  <a:cubicBezTo>
                    <a:pt x="381" y="9225"/>
                    <a:pt x="444" y="9288"/>
                    <a:pt x="508" y="9351"/>
                  </a:cubicBezTo>
                  <a:lnTo>
                    <a:pt x="508" y="9415"/>
                  </a:lnTo>
                  <a:lnTo>
                    <a:pt x="571" y="9415"/>
                  </a:lnTo>
                  <a:lnTo>
                    <a:pt x="571" y="9478"/>
                  </a:lnTo>
                  <a:lnTo>
                    <a:pt x="635" y="9541"/>
                  </a:lnTo>
                  <a:lnTo>
                    <a:pt x="698" y="9605"/>
                  </a:lnTo>
                  <a:lnTo>
                    <a:pt x="761" y="9605"/>
                  </a:lnTo>
                  <a:cubicBezTo>
                    <a:pt x="825" y="9668"/>
                    <a:pt x="825" y="9732"/>
                    <a:pt x="888" y="9732"/>
                  </a:cubicBezTo>
                  <a:cubicBezTo>
                    <a:pt x="1015" y="9795"/>
                    <a:pt x="1142" y="9858"/>
                    <a:pt x="1268" y="9922"/>
                  </a:cubicBezTo>
                  <a:cubicBezTo>
                    <a:pt x="1500" y="10015"/>
                    <a:pt x="1732" y="10073"/>
                    <a:pt x="1964" y="10073"/>
                  </a:cubicBezTo>
                  <a:cubicBezTo>
                    <a:pt x="2049" y="10073"/>
                    <a:pt x="2134" y="10066"/>
                    <a:pt x="2219" y="10049"/>
                  </a:cubicBezTo>
                  <a:cubicBezTo>
                    <a:pt x="2536" y="9985"/>
                    <a:pt x="2790" y="9858"/>
                    <a:pt x="3043" y="9732"/>
                  </a:cubicBezTo>
                  <a:cubicBezTo>
                    <a:pt x="3201" y="9600"/>
                    <a:pt x="3348" y="9457"/>
                    <a:pt x="3485" y="9308"/>
                  </a:cubicBezTo>
                  <a:lnTo>
                    <a:pt x="3485" y="9308"/>
                  </a:lnTo>
                  <a:cubicBezTo>
                    <a:pt x="3521" y="9470"/>
                    <a:pt x="3564" y="9633"/>
                    <a:pt x="3614" y="9795"/>
                  </a:cubicBezTo>
                  <a:cubicBezTo>
                    <a:pt x="3804" y="10619"/>
                    <a:pt x="4057" y="11443"/>
                    <a:pt x="4564" y="12204"/>
                  </a:cubicBezTo>
                  <a:cubicBezTo>
                    <a:pt x="4818" y="12584"/>
                    <a:pt x="5198" y="12964"/>
                    <a:pt x="5579" y="13281"/>
                  </a:cubicBezTo>
                  <a:cubicBezTo>
                    <a:pt x="5959" y="13535"/>
                    <a:pt x="6403" y="13788"/>
                    <a:pt x="6910" y="13915"/>
                  </a:cubicBezTo>
                  <a:cubicBezTo>
                    <a:pt x="7273" y="14012"/>
                    <a:pt x="7636" y="14053"/>
                    <a:pt x="7996" y="14053"/>
                  </a:cubicBezTo>
                  <a:cubicBezTo>
                    <a:pt x="8578" y="14053"/>
                    <a:pt x="9150" y="13945"/>
                    <a:pt x="9699" y="13788"/>
                  </a:cubicBezTo>
                  <a:cubicBezTo>
                    <a:pt x="10523" y="13535"/>
                    <a:pt x="11283" y="13091"/>
                    <a:pt x="11980" y="12711"/>
                  </a:cubicBezTo>
                  <a:cubicBezTo>
                    <a:pt x="12741" y="12267"/>
                    <a:pt x="13375" y="11760"/>
                    <a:pt x="14009" y="11253"/>
                  </a:cubicBezTo>
                  <a:cubicBezTo>
                    <a:pt x="14706" y="10746"/>
                    <a:pt x="15276" y="10239"/>
                    <a:pt x="15910" y="9668"/>
                  </a:cubicBezTo>
                  <a:cubicBezTo>
                    <a:pt x="16481" y="9161"/>
                    <a:pt x="17051" y="8527"/>
                    <a:pt x="17622" y="7957"/>
                  </a:cubicBezTo>
                  <a:cubicBezTo>
                    <a:pt x="18129" y="7386"/>
                    <a:pt x="18699" y="6753"/>
                    <a:pt x="19206" y="6182"/>
                  </a:cubicBezTo>
                  <a:cubicBezTo>
                    <a:pt x="19713" y="5548"/>
                    <a:pt x="20220" y="4914"/>
                    <a:pt x="20728" y="4281"/>
                  </a:cubicBezTo>
                  <a:lnTo>
                    <a:pt x="21044" y="3773"/>
                  </a:lnTo>
                  <a:lnTo>
                    <a:pt x="21425" y="3330"/>
                  </a:lnTo>
                  <a:cubicBezTo>
                    <a:pt x="21552" y="3203"/>
                    <a:pt x="21678" y="3076"/>
                    <a:pt x="21805" y="2949"/>
                  </a:cubicBezTo>
                  <a:cubicBezTo>
                    <a:pt x="21932" y="2823"/>
                    <a:pt x="22059" y="2696"/>
                    <a:pt x="22185" y="2569"/>
                  </a:cubicBezTo>
                  <a:cubicBezTo>
                    <a:pt x="22756" y="2062"/>
                    <a:pt x="23390" y="1682"/>
                    <a:pt x="24087" y="1365"/>
                  </a:cubicBezTo>
                  <a:cubicBezTo>
                    <a:pt x="24784" y="1111"/>
                    <a:pt x="25481" y="921"/>
                    <a:pt x="26242" y="794"/>
                  </a:cubicBezTo>
                  <a:cubicBezTo>
                    <a:pt x="27003" y="668"/>
                    <a:pt x="27827" y="668"/>
                    <a:pt x="28587" y="668"/>
                  </a:cubicBezTo>
                  <a:cubicBezTo>
                    <a:pt x="29348" y="668"/>
                    <a:pt x="30172" y="731"/>
                    <a:pt x="30932" y="858"/>
                  </a:cubicBezTo>
                  <a:cubicBezTo>
                    <a:pt x="31693" y="985"/>
                    <a:pt x="32517" y="1175"/>
                    <a:pt x="33278" y="1365"/>
                  </a:cubicBezTo>
                  <a:cubicBezTo>
                    <a:pt x="32517" y="1048"/>
                    <a:pt x="31756" y="794"/>
                    <a:pt x="30996" y="604"/>
                  </a:cubicBezTo>
                  <a:cubicBezTo>
                    <a:pt x="30235" y="351"/>
                    <a:pt x="29411" y="224"/>
                    <a:pt x="28651" y="97"/>
                  </a:cubicBezTo>
                  <a:cubicBezTo>
                    <a:pt x="28118" y="36"/>
                    <a:pt x="27586" y="1"/>
                    <a:pt x="27054" y="1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202;p63">
              <a:extLst>
                <a:ext uri="{FF2B5EF4-FFF2-40B4-BE49-F238E27FC236}">
                  <a16:creationId xmlns:a16="http://schemas.microsoft.com/office/drawing/2014/main" id="{72E3FC5F-95DA-435A-87E2-2B4855615E8E}"/>
                </a:ext>
              </a:extLst>
            </p:cNvPr>
            <p:cNvSpPr/>
            <p:nvPr/>
          </p:nvSpPr>
          <p:spPr>
            <a:xfrm>
              <a:off x="3290225" y="4133100"/>
              <a:ext cx="47575" cy="602175"/>
            </a:xfrm>
            <a:custGeom>
              <a:avLst/>
              <a:gdLst/>
              <a:ahLst/>
              <a:cxnLst/>
              <a:rect l="l" t="t" r="r" b="b"/>
              <a:pathLst>
                <a:path w="1903" h="24087" extrusionOk="0">
                  <a:moveTo>
                    <a:pt x="1902" y="1"/>
                  </a:moveTo>
                  <a:cubicBezTo>
                    <a:pt x="1902" y="1"/>
                    <a:pt x="1839" y="381"/>
                    <a:pt x="1712" y="1015"/>
                  </a:cubicBezTo>
                  <a:cubicBezTo>
                    <a:pt x="1649" y="1712"/>
                    <a:pt x="1459" y="2600"/>
                    <a:pt x="1332" y="3740"/>
                  </a:cubicBezTo>
                  <a:cubicBezTo>
                    <a:pt x="1015" y="6022"/>
                    <a:pt x="698" y="9001"/>
                    <a:pt x="445" y="12044"/>
                  </a:cubicBezTo>
                  <a:cubicBezTo>
                    <a:pt x="254" y="15023"/>
                    <a:pt x="64" y="18065"/>
                    <a:pt x="1" y="20284"/>
                  </a:cubicBezTo>
                  <a:cubicBezTo>
                    <a:pt x="1" y="21425"/>
                    <a:pt x="1" y="22376"/>
                    <a:pt x="1" y="23073"/>
                  </a:cubicBezTo>
                  <a:cubicBezTo>
                    <a:pt x="1" y="23707"/>
                    <a:pt x="1" y="24087"/>
                    <a:pt x="1" y="24087"/>
                  </a:cubicBezTo>
                  <a:cubicBezTo>
                    <a:pt x="1" y="24087"/>
                    <a:pt x="64" y="23707"/>
                    <a:pt x="191" y="23073"/>
                  </a:cubicBezTo>
                  <a:cubicBezTo>
                    <a:pt x="254" y="22439"/>
                    <a:pt x="445" y="21488"/>
                    <a:pt x="571" y="20347"/>
                  </a:cubicBezTo>
                  <a:cubicBezTo>
                    <a:pt x="825" y="18129"/>
                    <a:pt x="1142" y="15086"/>
                    <a:pt x="1395" y="12107"/>
                  </a:cubicBezTo>
                  <a:cubicBezTo>
                    <a:pt x="1649" y="9065"/>
                    <a:pt x="1776" y="6086"/>
                    <a:pt x="1839" y="3804"/>
                  </a:cubicBezTo>
                  <a:cubicBezTo>
                    <a:pt x="1902" y="2663"/>
                    <a:pt x="1902" y="1712"/>
                    <a:pt x="1902" y="1078"/>
                  </a:cubicBezTo>
                  <a:cubicBezTo>
                    <a:pt x="1902" y="381"/>
                    <a:pt x="1902" y="1"/>
                    <a:pt x="1902" y="1"/>
                  </a:cubicBezTo>
                  <a:close/>
                </a:path>
              </a:pathLst>
            </a:custGeom>
            <a:solidFill>
              <a:srgbClr val="E8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203;p63">
              <a:extLst>
                <a:ext uri="{FF2B5EF4-FFF2-40B4-BE49-F238E27FC236}">
                  <a16:creationId xmlns:a16="http://schemas.microsoft.com/office/drawing/2014/main" id="{4E7CAACD-8CB6-40C3-A4CE-D42226589F1F}"/>
                </a:ext>
              </a:extLst>
            </p:cNvPr>
            <p:cNvSpPr/>
            <p:nvPr/>
          </p:nvSpPr>
          <p:spPr>
            <a:xfrm>
              <a:off x="3537425" y="4403250"/>
              <a:ext cx="828775" cy="357600"/>
            </a:xfrm>
            <a:custGeom>
              <a:avLst/>
              <a:gdLst/>
              <a:ahLst/>
              <a:cxnLst/>
              <a:rect l="l" t="t" r="r" b="b"/>
              <a:pathLst>
                <a:path w="33151" h="14304" extrusionOk="0">
                  <a:moveTo>
                    <a:pt x="30362" y="5294"/>
                  </a:moveTo>
                  <a:cubicBezTo>
                    <a:pt x="30601" y="5414"/>
                    <a:pt x="30840" y="5646"/>
                    <a:pt x="31026" y="5938"/>
                  </a:cubicBezTo>
                  <a:lnTo>
                    <a:pt x="31026" y="5938"/>
                  </a:lnTo>
                  <a:cubicBezTo>
                    <a:pt x="30962" y="5889"/>
                    <a:pt x="30884" y="5865"/>
                    <a:pt x="30806" y="5865"/>
                  </a:cubicBezTo>
                  <a:cubicBezTo>
                    <a:pt x="30742" y="5865"/>
                    <a:pt x="30742" y="5928"/>
                    <a:pt x="30679" y="5928"/>
                  </a:cubicBezTo>
                  <a:cubicBezTo>
                    <a:pt x="30679" y="5928"/>
                    <a:pt x="30616" y="5928"/>
                    <a:pt x="30616" y="5992"/>
                  </a:cubicBezTo>
                  <a:cubicBezTo>
                    <a:pt x="30616" y="6055"/>
                    <a:pt x="30552" y="6118"/>
                    <a:pt x="30552" y="6118"/>
                  </a:cubicBezTo>
                  <a:cubicBezTo>
                    <a:pt x="30552" y="6245"/>
                    <a:pt x="30552" y="6372"/>
                    <a:pt x="30552" y="6435"/>
                  </a:cubicBezTo>
                  <a:cubicBezTo>
                    <a:pt x="30552" y="6626"/>
                    <a:pt x="30616" y="6816"/>
                    <a:pt x="30616" y="7069"/>
                  </a:cubicBezTo>
                  <a:cubicBezTo>
                    <a:pt x="30616" y="6816"/>
                    <a:pt x="30616" y="6626"/>
                    <a:pt x="30616" y="6435"/>
                  </a:cubicBezTo>
                  <a:cubicBezTo>
                    <a:pt x="30616" y="6372"/>
                    <a:pt x="30679" y="6245"/>
                    <a:pt x="30679" y="6182"/>
                  </a:cubicBezTo>
                  <a:cubicBezTo>
                    <a:pt x="30679" y="6118"/>
                    <a:pt x="30742" y="6055"/>
                    <a:pt x="30806" y="6055"/>
                  </a:cubicBezTo>
                  <a:cubicBezTo>
                    <a:pt x="30933" y="6055"/>
                    <a:pt x="31059" y="6245"/>
                    <a:pt x="31186" y="6372"/>
                  </a:cubicBezTo>
                  <a:cubicBezTo>
                    <a:pt x="31249" y="6562"/>
                    <a:pt x="31313" y="6689"/>
                    <a:pt x="31376" y="6879"/>
                  </a:cubicBezTo>
                  <a:cubicBezTo>
                    <a:pt x="31503" y="7259"/>
                    <a:pt x="31630" y="7640"/>
                    <a:pt x="31503" y="7957"/>
                  </a:cubicBezTo>
                  <a:cubicBezTo>
                    <a:pt x="31503" y="8020"/>
                    <a:pt x="31503" y="8083"/>
                    <a:pt x="31440" y="8147"/>
                  </a:cubicBezTo>
                  <a:cubicBezTo>
                    <a:pt x="31440" y="8147"/>
                    <a:pt x="31440" y="8210"/>
                    <a:pt x="31376" y="8210"/>
                  </a:cubicBezTo>
                  <a:lnTo>
                    <a:pt x="31313" y="8274"/>
                  </a:lnTo>
                  <a:cubicBezTo>
                    <a:pt x="31249" y="8305"/>
                    <a:pt x="31202" y="8321"/>
                    <a:pt x="31154" y="8321"/>
                  </a:cubicBezTo>
                  <a:cubicBezTo>
                    <a:pt x="31107" y="8321"/>
                    <a:pt x="31059" y="8305"/>
                    <a:pt x="30996" y="8274"/>
                  </a:cubicBezTo>
                  <a:cubicBezTo>
                    <a:pt x="30806" y="8147"/>
                    <a:pt x="30552" y="7830"/>
                    <a:pt x="30425" y="7576"/>
                  </a:cubicBezTo>
                  <a:cubicBezTo>
                    <a:pt x="30235" y="7196"/>
                    <a:pt x="30172" y="6879"/>
                    <a:pt x="30109" y="6499"/>
                  </a:cubicBezTo>
                  <a:cubicBezTo>
                    <a:pt x="30045" y="6182"/>
                    <a:pt x="30109" y="5865"/>
                    <a:pt x="30172" y="5548"/>
                  </a:cubicBezTo>
                  <a:lnTo>
                    <a:pt x="30172" y="5421"/>
                  </a:lnTo>
                  <a:lnTo>
                    <a:pt x="30235" y="5294"/>
                  </a:lnTo>
                  <a:close/>
                  <a:moveTo>
                    <a:pt x="31958" y="7898"/>
                  </a:moveTo>
                  <a:cubicBezTo>
                    <a:pt x="32001" y="8192"/>
                    <a:pt x="31942" y="8482"/>
                    <a:pt x="31883" y="8717"/>
                  </a:cubicBezTo>
                  <a:cubicBezTo>
                    <a:pt x="31883" y="8717"/>
                    <a:pt x="31820" y="8781"/>
                    <a:pt x="31820" y="8844"/>
                  </a:cubicBezTo>
                  <a:lnTo>
                    <a:pt x="31757" y="8907"/>
                  </a:lnTo>
                  <a:lnTo>
                    <a:pt x="31693" y="8907"/>
                  </a:lnTo>
                  <a:lnTo>
                    <a:pt x="31630" y="8971"/>
                  </a:lnTo>
                  <a:cubicBezTo>
                    <a:pt x="31630" y="8971"/>
                    <a:pt x="31566" y="9034"/>
                    <a:pt x="31566" y="9034"/>
                  </a:cubicBezTo>
                  <a:cubicBezTo>
                    <a:pt x="31503" y="9034"/>
                    <a:pt x="31440" y="9098"/>
                    <a:pt x="31440" y="9098"/>
                  </a:cubicBezTo>
                  <a:lnTo>
                    <a:pt x="31186" y="9098"/>
                  </a:lnTo>
                  <a:cubicBezTo>
                    <a:pt x="31123" y="9098"/>
                    <a:pt x="31059" y="9034"/>
                    <a:pt x="30933" y="8971"/>
                  </a:cubicBezTo>
                  <a:cubicBezTo>
                    <a:pt x="30854" y="8919"/>
                    <a:pt x="30776" y="8834"/>
                    <a:pt x="30698" y="8736"/>
                  </a:cubicBezTo>
                  <a:lnTo>
                    <a:pt x="30698" y="8736"/>
                  </a:lnTo>
                  <a:cubicBezTo>
                    <a:pt x="30733" y="8752"/>
                    <a:pt x="30769" y="8767"/>
                    <a:pt x="30806" y="8781"/>
                  </a:cubicBezTo>
                  <a:cubicBezTo>
                    <a:pt x="30933" y="8844"/>
                    <a:pt x="31059" y="8844"/>
                    <a:pt x="31249" y="8844"/>
                  </a:cubicBezTo>
                  <a:cubicBezTo>
                    <a:pt x="31376" y="8844"/>
                    <a:pt x="31503" y="8781"/>
                    <a:pt x="31630" y="8654"/>
                  </a:cubicBezTo>
                  <a:cubicBezTo>
                    <a:pt x="31693" y="8590"/>
                    <a:pt x="31693" y="8590"/>
                    <a:pt x="31757" y="8527"/>
                  </a:cubicBezTo>
                  <a:cubicBezTo>
                    <a:pt x="31820" y="8464"/>
                    <a:pt x="31820" y="8464"/>
                    <a:pt x="31883" y="8400"/>
                  </a:cubicBezTo>
                  <a:cubicBezTo>
                    <a:pt x="31947" y="8210"/>
                    <a:pt x="31947" y="8147"/>
                    <a:pt x="31947" y="8020"/>
                  </a:cubicBezTo>
                  <a:cubicBezTo>
                    <a:pt x="31952" y="7979"/>
                    <a:pt x="31956" y="7938"/>
                    <a:pt x="31958" y="7898"/>
                  </a:cubicBezTo>
                  <a:close/>
                  <a:moveTo>
                    <a:pt x="6257" y="1"/>
                  </a:moveTo>
                  <a:cubicBezTo>
                    <a:pt x="5728" y="1"/>
                    <a:pt x="5203" y="36"/>
                    <a:pt x="4691" y="97"/>
                  </a:cubicBezTo>
                  <a:cubicBezTo>
                    <a:pt x="3867" y="160"/>
                    <a:pt x="3043" y="350"/>
                    <a:pt x="2283" y="541"/>
                  </a:cubicBezTo>
                  <a:cubicBezTo>
                    <a:pt x="1522" y="731"/>
                    <a:pt x="761" y="984"/>
                    <a:pt x="1" y="1301"/>
                  </a:cubicBezTo>
                  <a:cubicBezTo>
                    <a:pt x="761" y="1048"/>
                    <a:pt x="1585" y="921"/>
                    <a:pt x="2346" y="794"/>
                  </a:cubicBezTo>
                  <a:cubicBezTo>
                    <a:pt x="3170" y="731"/>
                    <a:pt x="3931" y="667"/>
                    <a:pt x="4691" y="667"/>
                  </a:cubicBezTo>
                  <a:cubicBezTo>
                    <a:pt x="5515" y="667"/>
                    <a:pt x="6276" y="667"/>
                    <a:pt x="7037" y="794"/>
                  </a:cubicBezTo>
                  <a:cubicBezTo>
                    <a:pt x="7797" y="921"/>
                    <a:pt x="8558" y="1111"/>
                    <a:pt x="9192" y="1428"/>
                  </a:cubicBezTo>
                  <a:cubicBezTo>
                    <a:pt x="9889" y="1745"/>
                    <a:pt x="10523" y="2125"/>
                    <a:pt x="11093" y="2632"/>
                  </a:cubicBezTo>
                  <a:cubicBezTo>
                    <a:pt x="11220" y="2759"/>
                    <a:pt x="11347" y="2886"/>
                    <a:pt x="11473" y="3013"/>
                  </a:cubicBezTo>
                  <a:cubicBezTo>
                    <a:pt x="11600" y="3139"/>
                    <a:pt x="11727" y="3266"/>
                    <a:pt x="11854" y="3393"/>
                  </a:cubicBezTo>
                  <a:lnTo>
                    <a:pt x="12171" y="3837"/>
                  </a:lnTo>
                  <a:lnTo>
                    <a:pt x="12551" y="4344"/>
                  </a:lnTo>
                  <a:cubicBezTo>
                    <a:pt x="12995" y="4978"/>
                    <a:pt x="13502" y="5611"/>
                    <a:pt x="14009" y="6245"/>
                  </a:cubicBezTo>
                  <a:cubicBezTo>
                    <a:pt x="14516" y="6879"/>
                    <a:pt x="15023" y="7513"/>
                    <a:pt x="15593" y="8083"/>
                  </a:cubicBezTo>
                  <a:cubicBezTo>
                    <a:pt x="16101" y="8717"/>
                    <a:pt x="16671" y="9288"/>
                    <a:pt x="17241" y="9858"/>
                  </a:cubicBezTo>
                  <a:cubicBezTo>
                    <a:pt x="17875" y="10429"/>
                    <a:pt x="18446" y="10936"/>
                    <a:pt x="19080" y="11443"/>
                  </a:cubicBezTo>
                  <a:cubicBezTo>
                    <a:pt x="19777" y="11950"/>
                    <a:pt x="20411" y="12457"/>
                    <a:pt x="21108" y="12901"/>
                  </a:cubicBezTo>
                  <a:cubicBezTo>
                    <a:pt x="21869" y="13344"/>
                    <a:pt x="22566" y="13725"/>
                    <a:pt x="23453" y="13978"/>
                  </a:cubicBezTo>
                  <a:cubicBezTo>
                    <a:pt x="23975" y="14179"/>
                    <a:pt x="24547" y="14303"/>
                    <a:pt x="25138" y="14303"/>
                  </a:cubicBezTo>
                  <a:cubicBezTo>
                    <a:pt x="25481" y="14303"/>
                    <a:pt x="25830" y="14261"/>
                    <a:pt x="26179" y="14168"/>
                  </a:cubicBezTo>
                  <a:cubicBezTo>
                    <a:pt x="26686" y="14042"/>
                    <a:pt x="27129" y="13851"/>
                    <a:pt x="27573" y="13534"/>
                  </a:cubicBezTo>
                  <a:cubicBezTo>
                    <a:pt x="27953" y="13218"/>
                    <a:pt x="28270" y="12901"/>
                    <a:pt x="28524" y="12520"/>
                  </a:cubicBezTo>
                  <a:cubicBezTo>
                    <a:pt x="29031" y="11760"/>
                    <a:pt x="29348" y="10872"/>
                    <a:pt x="29601" y="10112"/>
                  </a:cubicBezTo>
                  <a:cubicBezTo>
                    <a:pt x="29637" y="9956"/>
                    <a:pt x="29671" y="9800"/>
                    <a:pt x="29703" y="9644"/>
                  </a:cubicBezTo>
                  <a:lnTo>
                    <a:pt x="29703" y="9644"/>
                  </a:lnTo>
                  <a:cubicBezTo>
                    <a:pt x="29839" y="9786"/>
                    <a:pt x="29995" y="9922"/>
                    <a:pt x="30172" y="10048"/>
                  </a:cubicBezTo>
                  <a:cubicBezTo>
                    <a:pt x="30362" y="10175"/>
                    <a:pt x="30616" y="10365"/>
                    <a:pt x="30933" y="10365"/>
                  </a:cubicBezTo>
                  <a:cubicBezTo>
                    <a:pt x="31064" y="10391"/>
                    <a:pt x="31206" y="10407"/>
                    <a:pt x="31345" y="10407"/>
                  </a:cubicBezTo>
                  <a:cubicBezTo>
                    <a:pt x="31543" y="10407"/>
                    <a:pt x="31735" y="10376"/>
                    <a:pt x="31883" y="10302"/>
                  </a:cubicBezTo>
                  <a:cubicBezTo>
                    <a:pt x="32010" y="10238"/>
                    <a:pt x="32137" y="10175"/>
                    <a:pt x="32264" y="10112"/>
                  </a:cubicBezTo>
                  <a:cubicBezTo>
                    <a:pt x="32327" y="10048"/>
                    <a:pt x="32327" y="10048"/>
                    <a:pt x="32390" y="9985"/>
                  </a:cubicBezTo>
                  <a:lnTo>
                    <a:pt x="32454" y="9922"/>
                  </a:lnTo>
                  <a:lnTo>
                    <a:pt x="32517" y="9922"/>
                  </a:lnTo>
                  <a:lnTo>
                    <a:pt x="32517" y="9858"/>
                  </a:lnTo>
                  <a:lnTo>
                    <a:pt x="32581" y="9858"/>
                  </a:lnTo>
                  <a:lnTo>
                    <a:pt x="32644" y="9795"/>
                  </a:lnTo>
                  <a:lnTo>
                    <a:pt x="32644" y="9731"/>
                  </a:lnTo>
                  <a:lnTo>
                    <a:pt x="32707" y="9731"/>
                  </a:lnTo>
                  <a:cubicBezTo>
                    <a:pt x="32771" y="9668"/>
                    <a:pt x="32771" y="9541"/>
                    <a:pt x="32834" y="9478"/>
                  </a:cubicBezTo>
                  <a:cubicBezTo>
                    <a:pt x="32897" y="9351"/>
                    <a:pt x="32961" y="9224"/>
                    <a:pt x="33024" y="9098"/>
                  </a:cubicBezTo>
                  <a:cubicBezTo>
                    <a:pt x="33151" y="8844"/>
                    <a:pt x="33151" y="8590"/>
                    <a:pt x="33151" y="8337"/>
                  </a:cubicBezTo>
                  <a:cubicBezTo>
                    <a:pt x="33151" y="8083"/>
                    <a:pt x="33088" y="7830"/>
                    <a:pt x="33088" y="7640"/>
                  </a:cubicBezTo>
                  <a:cubicBezTo>
                    <a:pt x="32961" y="7196"/>
                    <a:pt x="32771" y="6752"/>
                    <a:pt x="32581" y="6372"/>
                  </a:cubicBezTo>
                  <a:cubicBezTo>
                    <a:pt x="32390" y="5992"/>
                    <a:pt x="32137" y="5675"/>
                    <a:pt x="31883" y="5294"/>
                  </a:cubicBezTo>
                  <a:cubicBezTo>
                    <a:pt x="31566" y="4978"/>
                    <a:pt x="31249" y="4661"/>
                    <a:pt x="30742" y="4470"/>
                  </a:cubicBezTo>
                  <a:cubicBezTo>
                    <a:pt x="30616" y="4407"/>
                    <a:pt x="30489" y="4344"/>
                    <a:pt x="30299" y="4344"/>
                  </a:cubicBezTo>
                  <a:lnTo>
                    <a:pt x="30172" y="4344"/>
                  </a:lnTo>
                  <a:cubicBezTo>
                    <a:pt x="30109" y="4407"/>
                    <a:pt x="30045" y="4407"/>
                    <a:pt x="29982" y="4407"/>
                  </a:cubicBezTo>
                  <a:cubicBezTo>
                    <a:pt x="29918" y="4470"/>
                    <a:pt x="29792" y="4534"/>
                    <a:pt x="29728" y="4597"/>
                  </a:cubicBezTo>
                  <a:cubicBezTo>
                    <a:pt x="29665" y="4661"/>
                    <a:pt x="29601" y="4724"/>
                    <a:pt x="29538" y="4787"/>
                  </a:cubicBezTo>
                  <a:cubicBezTo>
                    <a:pt x="29538" y="4851"/>
                    <a:pt x="29475" y="4914"/>
                    <a:pt x="29475" y="4978"/>
                  </a:cubicBezTo>
                  <a:lnTo>
                    <a:pt x="29411" y="5104"/>
                  </a:lnTo>
                  <a:lnTo>
                    <a:pt x="29348" y="5294"/>
                  </a:lnTo>
                  <a:cubicBezTo>
                    <a:pt x="29337" y="5337"/>
                    <a:pt x="29328" y="5379"/>
                    <a:pt x="29320" y="5420"/>
                  </a:cubicBezTo>
                  <a:lnTo>
                    <a:pt x="29320" y="5420"/>
                  </a:lnTo>
                  <a:lnTo>
                    <a:pt x="28968" y="4407"/>
                  </a:lnTo>
                  <a:lnTo>
                    <a:pt x="28587" y="7450"/>
                  </a:lnTo>
                  <a:cubicBezTo>
                    <a:pt x="28524" y="8210"/>
                    <a:pt x="28334" y="8971"/>
                    <a:pt x="28144" y="9668"/>
                  </a:cubicBezTo>
                  <a:cubicBezTo>
                    <a:pt x="27953" y="10429"/>
                    <a:pt x="27700" y="11062"/>
                    <a:pt x="27256" y="11633"/>
                  </a:cubicBezTo>
                  <a:cubicBezTo>
                    <a:pt x="26876" y="12203"/>
                    <a:pt x="26432" y="12520"/>
                    <a:pt x="25862" y="12647"/>
                  </a:cubicBezTo>
                  <a:cubicBezTo>
                    <a:pt x="25641" y="12713"/>
                    <a:pt x="25420" y="12741"/>
                    <a:pt x="25196" y="12741"/>
                  </a:cubicBezTo>
                  <a:cubicBezTo>
                    <a:pt x="24778" y="12741"/>
                    <a:pt x="24351" y="12644"/>
                    <a:pt x="23897" y="12520"/>
                  </a:cubicBezTo>
                  <a:cubicBezTo>
                    <a:pt x="23263" y="12330"/>
                    <a:pt x="22566" y="11950"/>
                    <a:pt x="21932" y="11570"/>
                  </a:cubicBezTo>
                  <a:cubicBezTo>
                    <a:pt x="21298" y="11189"/>
                    <a:pt x="20664" y="10746"/>
                    <a:pt x="20030" y="10238"/>
                  </a:cubicBezTo>
                  <a:cubicBezTo>
                    <a:pt x="19460" y="9795"/>
                    <a:pt x="18889" y="9288"/>
                    <a:pt x="18256" y="8781"/>
                  </a:cubicBezTo>
                  <a:cubicBezTo>
                    <a:pt x="17685" y="8210"/>
                    <a:pt x="17178" y="7703"/>
                    <a:pt x="16608" y="7133"/>
                  </a:cubicBezTo>
                  <a:cubicBezTo>
                    <a:pt x="15530" y="5992"/>
                    <a:pt x="14453" y="4851"/>
                    <a:pt x="13502" y="3583"/>
                  </a:cubicBezTo>
                  <a:lnTo>
                    <a:pt x="13121" y="3139"/>
                  </a:lnTo>
                  <a:lnTo>
                    <a:pt x="12741" y="2632"/>
                  </a:lnTo>
                  <a:cubicBezTo>
                    <a:pt x="12551" y="2506"/>
                    <a:pt x="12424" y="2315"/>
                    <a:pt x="12297" y="2189"/>
                  </a:cubicBezTo>
                  <a:cubicBezTo>
                    <a:pt x="12107" y="2062"/>
                    <a:pt x="11917" y="1935"/>
                    <a:pt x="11790" y="1745"/>
                  </a:cubicBezTo>
                  <a:cubicBezTo>
                    <a:pt x="11093" y="1238"/>
                    <a:pt x="10333" y="858"/>
                    <a:pt x="9572" y="541"/>
                  </a:cubicBezTo>
                  <a:cubicBezTo>
                    <a:pt x="8499" y="154"/>
                    <a:pt x="7368" y="1"/>
                    <a:pt x="6257" y="1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204;p63">
              <a:extLst>
                <a:ext uri="{FF2B5EF4-FFF2-40B4-BE49-F238E27FC236}">
                  <a16:creationId xmlns:a16="http://schemas.microsoft.com/office/drawing/2014/main" id="{B7127FFA-7B21-4F93-94D7-9605E9041DBA}"/>
                </a:ext>
              </a:extLst>
            </p:cNvPr>
            <p:cNvSpPr/>
            <p:nvPr/>
          </p:nvSpPr>
          <p:spPr>
            <a:xfrm>
              <a:off x="4324975" y="3141125"/>
              <a:ext cx="423500" cy="694200"/>
            </a:xfrm>
            <a:custGeom>
              <a:avLst/>
              <a:gdLst/>
              <a:ahLst/>
              <a:cxnLst/>
              <a:rect l="l" t="t" r="r" b="b"/>
              <a:pathLst>
                <a:path w="16940" h="27768" extrusionOk="0">
                  <a:moveTo>
                    <a:pt x="13375" y="1"/>
                  </a:moveTo>
                  <a:cubicBezTo>
                    <a:pt x="13375" y="1"/>
                    <a:pt x="7354" y="4375"/>
                    <a:pt x="5959" y="12361"/>
                  </a:cubicBezTo>
                  <a:lnTo>
                    <a:pt x="1776" y="7290"/>
                  </a:lnTo>
                  <a:lnTo>
                    <a:pt x="1" y="8114"/>
                  </a:lnTo>
                  <a:lnTo>
                    <a:pt x="4121" y="21171"/>
                  </a:lnTo>
                  <a:lnTo>
                    <a:pt x="10903" y="10966"/>
                  </a:lnTo>
                  <a:lnTo>
                    <a:pt x="10903" y="10966"/>
                  </a:lnTo>
                  <a:cubicBezTo>
                    <a:pt x="10903" y="10967"/>
                    <a:pt x="9382" y="27383"/>
                    <a:pt x="13185" y="27763"/>
                  </a:cubicBezTo>
                  <a:cubicBezTo>
                    <a:pt x="13210" y="27766"/>
                    <a:pt x="13236" y="27767"/>
                    <a:pt x="13261" y="27767"/>
                  </a:cubicBezTo>
                  <a:cubicBezTo>
                    <a:pt x="16940" y="27767"/>
                    <a:pt x="13375" y="2"/>
                    <a:pt x="13375" y="1"/>
                  </a:cubicBezTo>
                  <a:close/>
                </a:path>
              </a:pathLst>
            </a:custGeom>
            <a:solidFill>
              <a:srgbClr val="FDE1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3205;p63">
              <a:extLst>
                <a:ext uri="{FF2B5EF4-FFF2-40B4-BE49-F238E27FC236}">
                  <a16:creationId xmlns:a16="http://schemas.microsoft.com/office/drawing/2014/main" id="{956F4BD5-8500-4854-A1C4-1F678A3906EB}"/>
                </a:ext>
              </a:extLst>
            </p:cNvPr>
            <p:cNvSpPr/>
            <p:nvPr/>
          </p:nvSpPr>
          <p:spPr>
            <a:xfrm>
              <a:off x="3898725" y="3667225"/>
              <a:ext cx="383500" cy="564175"/>
            </a:xfrm>
            <a:custGeom>
              <a:avLst/>
              <a:gdLst/>
              <a:ahLst/>
              <a:cxnLst/>
              <a:rect l="l" t="t" r="r" b="b"/>
              <a:pathLst>
                <a:path w="15340" h="22567" extrusionOk="0">
                  <a:moveTo>
                    <a:pt x="14579" y="1"/>
                  </a:moveTo>
                  <a:cubicBezTo>
                    <a:pt x="14579" y="1"/>
                    <a:pt x="7860" y="2600"/>
                    <a:pt x="5832" y="7226"/>
                  </a:cubicBezTo>
                  <a:lnTo>
                    <a:pt x="3613" y="254"/>
                  </a:lnTo>
                  <a:lnTo>
                    <a:pt x="317" y="1458"/>
                  </a:lnTo>
                  <a:lnTo>
                    <a:pt x="1" y="14262"/>
                  </a:lnTo>
                  <a:lnTo>
                    <a:pt x="1" y="14262"/>
                  </a:lnTo>
                  <a:lnTo>
                    <a:pt x="10966" y="7417"/>
                  </a:lnTo>
                  <a:lnTo>
                    <a:pt x="10966" y="7417"/>
                  </a:lnTo>
                  <a:cubicBezTo>
                    <a:pt x="10966" y="7417"/>
                    <a:pt x="8074" y="22566"/>
                    <a:pt x="10805" y="22566"/>
                  </a:cubicBezTo>
                  <a:cubicBezTo>
                    <a:pt x="10816" y="22566"/>
                    <a:pt x="10828" y="22566"/>
                    <a:pt x="10839" y="22566"/>
                  </a:cubicBezTo>
                  <a:cubicBezTo>
                    <a:pt x="13692" y="22502"/>
                    <a:pt x="15340" y="5325"/>
                    <a:pt x="14579" y="1"/>
                  </a:cubicBezTo>
                  <a:close/>
                </a:path>
              </a:pathLst>
            </a:custGeom>
            <a:solidFill>
              <a:srgbClr val="FDE1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3206;p63">
              <a:extLst>
                <a:ext uri="{FF2B5EF4-FFF2-40B4-BE49-F238E27FC236}">
                  <a16:creationId xmlns:a16="http://schemas.microsoft.com/office/drawing/2014/main" id="{3A58653F-813F-4AE7-8299-C970D865F483}"/>
                </a:ext>
              </a:extLst>
            </p:cNvPr>
            <p:cNvSpPr/>
            <p:nvPr/>
          </p:nvSpPr>
          <p:spPr>
            <a:xfrm>
              <a:off x="4324975" y="3323375"/>
              <a:ext cx="99875" cy="155300"/>
            </a:xfrm>
            <a:custGeom>
              <a:avLst/>
              <a:gdLst/>
              <a:ahLst/>
              <a:cxnLst/>
              <a:rect l="l" t="t" r="r" b="b"/>
              <a:pathLst>
                <a:path w="3995" h="6212" extrusionOk="0">
                  <a:moveTo>
                    <a:pt x="1776" y="0"/>
                  </a:moveTo>
                  <a:lnTo>
                    <a:pt x="1" y="824"/>
                  </a:lnTo>
                  <a:lnTo>
                    <a:pt x="1712" y="6212"/>
                  </a:lnTo>
                  <a:cubicBezTo>
                    <a:pt x="2536" y="5134"/>
                    <a:pt x="3297" y="3930"/>
                    <a:pt x="3994" y="2662"/>
                  </a:cubicBezTo>
                  <a:lnTo>
                    <a:pt x="1776" y="0"/>
                  </a:lnTo>
                  <a:close/>
                </a:path>
              </a:pathLst>
            </a:custGeom>
            <a:solidFill>
              <a:srgbClr val="FCCC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207;p63">
              <a:extLst>
                <a:ext uri="{FF2B5EF4-FFF2-40B4-BE49-F238E27FC236}">
                  <a16:creationId xmlns:a16="http://schemas.microsoft.com/office/drawing/2014/main" id="{1D7E4E69-7F56-4E55-8257-83594834818D}"/>
                </a:ext>
              </a:extLst>
            </p:cNvPr>
            <p:cNvSpPr/>
            <p:nvPr/>
          </p:nvSpPr>
          <p:spPr>
            <a:xfrm>
              <a:off x="3903475" y="3673575"/>
              <a:ext cx="115700" cy="148975"/>
            </a:xfrm>
            <a:custGeom>
              <a:avLst/>
              <a:gdLst/>
              <a:ahLst/>
              <a:cxnLst/>
              <a:rect l="l" t="t" r="r" b="b"/>
              <a:pathLst>
                <a:path w="4628" h="5959" extrusionOk="0">
                  <a:moveTo>
                    <a:pt x="3423" y="0"/>
                  </a:moveTo>
                  <a:lnTo>
                    <a:pt x="127" y="1204"/>
                  </a:lnTo>
                  <a:lnTo>
                    <a:pt x="1" y="5958"/>
                  </a:lnTo>
                  <a:cubicBezTo>
                    <a:pt x="1205" y="5451"/>
                    <a:pt x="2853" y="4817"/>
                    <a:pt x="4628" y="3867"/>
                  </a:cubicBezTo>
                  <a:lnTo>
                    <a:pt x="3423" y="0"/>
                  </a:lnTo>
                  <a:close/>
                </a:path>
              </a:pathLst>
            </a:custGeom>
            <a:solidFill>
              <a:srgbClr val="FCCC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208;p63">
              <a:extLst>
                <a:ext uri="{FF2B5EF4-FFF2-40B4-BE49-F238E27FC236}">
                  <a16:creationId xmlns:a16="http://schemas.microsoft.com/office/drawing/2014/main" id="{1782235C-B35D-4C15-872B-1321C4BEB160}"/>
                </a:ext>
              </a:extLst>
            </p:cNvPr>
            <p:cNvSpPr/>
            <p:nvPr/>
          </p:nvSpPr>
          <p:spPr>
            <a:xfrm>
              <a:off x="2594600" y="3567900"/>
              <a:ext cx="820350" cy="701525"/>
            </a:xfrm>
            <a:custGeom>
              <a:avLst/>
              <a:gdLst/>
              <a:ahLst/>
              <a:cxnLst/>
              <a:rect l="l" t="t" r="r" b="b"/>
              <a:pathLst>
                <a:path w="32814" h="28061" extrusionOk="0">
                  <a:moveTo>
                    <a:pt x="13220" y="0"/>
                  </a:moveTo>
                  <a:cubicBezTo>
                    <a:pt x="12809" y="0"/>
                    <a:pt x="11790" y="2959"/>
                    <a:pt x="11790" y="2959"/>
                  </a:cubicBezTo>
                  <a:lnTo>
                    <a:pt x="7036" y="4100"/>
                  </a:lnTo>
                  <a:cubicBezTo>
                    <a:pt x="7036" y="4100"/>
                    <a:pt x="0" y="15003"/>
                    <a:pt x="4247" y="22038"/>
                  </a:cubicBezTo>
                  <a:cubicBezTo>
                    <a:pt x="5847" y="24665"/>
                    <a:pt x="8832" y="25483"/>
                    <a:pt x="11931" y="25483"/>
                  </a:cubicBezTo>
                  <a:cubicBezTo>
                    <a:pt x="17059" y="25483"/>
                    <a:pt x="22501" y="23243"/>
                    <a:pt x="22502" y="23243"/>
                  </a:cubicBezTo>
                  <a:lnTo>
                    <a:pt x="22502" y="23243"/>
                  </a:lnTo>
                  <a:cubicBezTo>
                    <a:pt x="22501" y="23243"/>
                    <a:pt x="19944" y="27631"/>
                    <a:pt x="23301" y="27631"/>
                  </a:cubicBezTo>
                  <a:cubicBezTo>
                    <a:pt x="24491" y="27631"/>
                    <a:pt x="26423" y="27080"/>
                    <a:pt x="29474" y="25588"/>
                  </a:cubicBezTo>
                  <a:lnTo>
                    <a:pt x="29474" y="25588"/>
                  </a:lnTo>
                  <a:cubicBezTo>
                    <a:pt x="29474" y="25588"/>
                    <a:pt x="29220" y="28060"/>
                    <a:pt x="30868" y="28060"/>
                  </a:cubicBezTo>
                  <a:cubicBezTo>
                    <a:pt x="30880" y="28060"/>
                    <a:pt x="30892" y="28060"/>
                    <a:pt x="30903" y="28060"/>
                  </a:cubicBezTo>
                  <a:cubicBezTo>
                    <a:pt x="32521" y="28060"/>
                    <a:pt x="32814" y="23658"/>
                    <a:pt x="30044" y="19630"/>
                  </a:cubicBezTo>
                  <a:cubicBezTo>
                    <a:pt x="30044" y="19630"/>
                    <a:pt x="28129" y="19933"/>
                    <a:pt x="25549" y="19933"/>
                  </a:cubicBezTo>
                  <a:cubicBezTo>
                    <a:pt x="19706" y="19933"/>
                    <a:pt x="10450" y="18377"/>
                    <a:pt x="12297" y="8220"/>
                  </a:cubicBezTo>
                  <a:cubicBezTo>
                    <a:pt x="13491" y="1802"/>
                    <a:pt x="13541" y="0"/>
                    <a:pt x="13220" y="0"/>
                  </a:cubicBezTo>
                  <a:close/>
                </a:path>
              </a:pathLst>
            </a:custGeom>
            <a:solidFill>
              <a:srgbClr val="FDE1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3209;p63">
              <a:extLst>
                <a:ext uri="{FF2B5EF4-FFF2-40B4-BE49-F238E27FC236}">
                  <a16:creationId xmlns:a16="http://schemas.microsoft.com/office/drawing/2014/main" id="{F6EE63E2-F3C3-4729-9935-42442B75849F}"/>
                </a:ext>
              </a:extLst>
            </p:cNvPr>
            <p:cNvSpPr/>
            <p:nvPr/>
          </p:nvSpPr>
          <p:spPr>
            <a:xfrm>
              <a:off x="2656400" y="3659300"/>
              <a:ext cx="183825" cy="541975"/>
            </a:xfrm>
            <a:custGeom>
              <a:avLst/>
              <a:gdLst/>
              <a:ahLst/>
              <a:cxnLst/>
              <a:rect l="l" t="t" r="r" b="b"/>
              <a:pathLst>
                <a:path w="7353" h="21679" extrusionOk="0">
                  <a:moveTo>
                    <a:pt x="3867" y="1"/>
                  </a:moveTo>
                  <a:cubicBezTo>
                    <a:pt x="3867" y="1"/>
                    <a:pt x="3867" y="127"/>
                    <a:pt x="3740" y="254"/>
                  </a:cubicBezTo>
                  <a:cubicBezTo>
                    <a:pt x="3676" y="444"/>
                    <a:pt x="3486" y="698"/>
                    <a:pt x="3359" y="1015"/>
                  </a:cubicBezTo>
                  <a:cubicBezTo>
                    <a:pt x="2979" y="1649"/>
                    <a:pt x="2535" y="2599"/>
                    <a:pt x="2092" y="3740"/>
                  </a:cubicBezTo>
                  <a:cubicBezTo>
                    <a:pt x="1838" y="4247"/>
                    <a:pt x="1585" y="4881"/>
                    <a:pt x="1395" y="5579"/>
                  </a:cubicBezTo>
                  <a:cubicBezTo>
                    <a:pt x="1268" y="5895"/>
                    <a:pt x="1141" y="6212"/>
                    <a:pt x="1014" y="6593"/>
                  </a:cubicBezTo>
                  <a:cubicBezTo>
                    <a:pt x="951" y="6973"/>
                    <a:pt x="824" y="7290"/>
                    <a:pt x="697" y="7670"/>
                  </a:cubicBezTo>
                  <a:cubicBezTo>
                    <a:pt x="571" y="8051"/>
                    <a:pt x="507" y="8431"/>
                    <a:pt x="444" y="8811"/>
                  </a:cubicBezTo>
                  <a:cubicBezTo>
                    <a:pt x="380" y="9191"/>
                    <a:pt x="254" y="9572"/>
                    <a:pt x="254" y="10015"/>
                  </a:cubicBezTo>
                  <a:cubicBezTo>
                    <a:pt x="190" y="10396"/>
                    <a:pt x="127" y="10839"/>
                    <a:pt x="63" y="11220"/>
                  </a:cubicBezTo>
                  <a:lnTo>
                    <a:pt x="0" y="12424"/>
                  </a:lnTo>
                  <a:cubicBezTo>
                    <a:pt x="63" y="13248"/>
                    <a:pt x="63" y="14135"/>
                    <a:pt x="254" y="14896"/>
                  </a:cubicBezTo>
                  <a:cubicBezTo>
                    <a:pt x="317" y="15720"/>
                    <a:pt x="634" y="16481"/>
                    <a:pt x="887" y="17178"/>
                  </a:cubicBezTo>
                  <a:cubicBezTo>
                    <a:pt x="1268" y="17875"/>
                    <a:pt x="1585" y="18572"/>
                    <a:pt x="2028" y="19080"/>
                  </a:cubicBezTo>
                  <a:cubicBezTo>
                    <a:pt x="2282" y="19333"/>
                    <a:pt x="2535" y="19587"/>
                    <a:pt x="2789" y="19840"/>
                  </a:cubicBezTo>
                  <a:cubicBezTo>
                    <a:pt x="3043" y="20030"/>
                    <a:pt x="3233" y="20284"/>
                    <a:pt x="3550" y="20411"/>
                  </a:cubicBezTo>
                  <a:cubicBezTo>
                    <a:pt x="4057" y="20728"/>
                    <a:pt x="4564" y="20981"/>
                    <a:pt x="5007" y="21171"/>
                  </a:cubicBezTo>
                  <a:cubicBezTo>
                    <a:pt x="5261" y="21235"/>
                    <a:pt x="5451" y="21298"/>
                    <a:pt x="5641" y="21361"/>
                  </a:cubicBezTo>
                  <a:cubicBezTo>
                    <a:pt x="5895" y="21425"/>
                    <a:pt x="6085" y="21488"/>
                    <a:pt x="6212" y="21488"/>
                  </a:cubicBezTo>
                  <a:cubicBezTo>
                    <a:pt x="6592" y="21615"/>
                    <a:pt x="6846" y="21615"/>
                    <a:pt x="7036" y="21678"/>
                  </a:cubicBezTo>
                  <a:lnTo>
                    <a:pt x="7353" y="21678"/>
                  </a:lnTo>
                  <a:cubicBezTo>
                    <a:pt x="7353" y="21678"/>
                    <a:pt x="7226" y="21678"/>
                    <a:pt x="7036" y="21615"/>
                  </a:cubicBezTo>
                  <a:cubicBezTo>
                    <a:pt x="6846" y="21552"/>
                    <a:pt x="6592" y="21552"/>
                    <a:pt x="6275" y="21425"/>
                  </a:cubicBezTo>
                  <a:cubicBezTo>
                    <a:pt x="6085" y="21361"/>
                    <a:pt x="5895" y="21361"/>
                    <a:pt x="5705" y="21298"/>
                  </a:cubicBezTo>
                  <a:cubicBezTo>
                    <a:pt x="5515" y="21171"/>
                    <a:pt x="5324" y="21108"/>
                    <a:pt x="5071" y="21044"/>
                  </a:cubicBezTo>
                  <a:cubicBezTo>
                    <a:pt x="4627" y="20791"/>
                    <a:pt x="4120" y="20537"/>
                    <a:pt x="3676" y="20220"/>
                  </a:cubicBezTo>
                  <a:cubicBezTo>
                    <a:pt x="3423" y="20030"/>
                    <a:pt x="3233" y="19840"/>
                    <a:pt x="2979" y="19587"/>
                  </a:cubicBezTo>
                  <a:cubicBezTo>
                    <a:pt x="2789" y="19396"/>
                    <a:pt x="2535" y="19143"/>
                    <a:pt x="2345" y="18889"/>
                  </a:cubicBezTo>
                  <a:cubicBezTo>
                    <a:pt x="1902" y="18319"/>
                    <a:pt x="1648" y="17685"/>
                    <a:pt x="1331" y="16988"/>
                  </a:cubicBezTo>
                  <a:cubicBezTo>
                    <a:pt x="1141" y="16291"/>
                    <a:pt x="887" y="15593"/>
                    <a:pt x="887" y="14833"/>
                  </a:cubicBezTo>
                  <a:cubicBezTo>
                    <a:pt x="761" y="14072"/>
                    <a:pt x="761" y="13248"/>
                    <a:pt x="824" y="12487"/>
                  </a:cubicBezTo>
                  <a:lnTo>
                    <a:pt x="951" y="11347"/>
                  </a:lnTo>
                  <a:cubicBezTo>
                    <a:pt x="1014" y="10903"/>
                    <a:pt x="1078" y="10523"/>
                    <a:pt x="1141" y="10142"/>
                  </a:cubicBezTo>
                  <a:cubicBezTo>
                    <a:pt x="1204" y="9762"/>
                    <a:pt x="1331" y="9445"/>
                    <a:pt x="1395" y="9065"/>
                  </a:cubicBezTo>
                  <a:cubicBezTo>
                    <a:pt x="1521" y="8684"/>
                    <a:pt x="1585" y="8304"/>
                    <a:pt x="1775" y="7987"/>
                  </a:cubicBezTo>
                  <a:cubicBezTo>
                    <a:pt x="1838" y="7607"/>
                    <a:pt x="1965" y="7290"/>
                    <a:pt x="2092" y="6973"/>
                  </a:cubicBezTo>
                  <a:cubicBezTo>
                    <a:pt x="2219" y="6656"/>
                    <a:pt x="2345" y="6276"/>
                    <a:pt x="2472" y="6022"/>
                  </a:cubicBezTo>
                  <a:cubicBezTo>
                    <a:pt x="2726" y="5388"/>
                    <a:pt x="3043" y="4818"/>
                    <a:pt x="3296" y="4247"/>
                  </a:cubicBezTo>
                  <a:cubicBezTo>
                    <a:pt x="3803" y="3170"/>
                    <a:pt x="4310" y="2346"/>
                    <a:pt x="4627" y="1775"/>
                  </a:cubicBezTo>
                  <a:cubicBezTo>
                    <a:pt x="4817" y="1459"/>
                    <a:pt x="4944" y="1268"/>
                    <a:pt x="5071" y="1078"/>
                  </a:cubicBezTo>
                  <a:cubicBezTo>
                    <a:pt x="5134" y="951"/>
                    <a:pt x="5198" y="888"/>
                    <a:pt x="5198" y="888"/>
                  </a:cubicBezTo>
                  <a:lnTo>
                    <a:pt x="3867" y="1"/>
                  </a:lnTo>
                  <a:close/>
                </a:path>
              </a:pathLst>
            </a:custGeom>
            <a:solidFill>
              <a:srgbClr val="FCCC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3210;p63">
              <a:extLst>
                <a:ext uri="{FF2B5EF4-FFF2-40B4-BE49-F238E27FC236}">
                  <a16:creationId xmlns:a16="http://schemas.microsoft.com/office/drawing/2014/main" id="{DE4CB1EF-3B26-4000-B9F5-E4A11FF0D463}"/>
                </a:ext>
              </a:extLst>
            </p:cNvPr>
            <p:cNvSpPr/>
            <p:nvPr/>
          </p:nvSpPr>
          <p:spPr>
            <a:xfrm>
              <a:off x="2813275" y="2723625"/>
              <a:ext cx="1959250" cy="1249250"/>
            </a:xfrm>
            <a:custGeom>
              <a:avLst/>
              <a:gdLst/>
              <a:ahLst/>
              <a:cxnLst/>
              <a:rect l="l" t="t" r="r" b="b"/>
              <a:pathLst>
                <a:path w="78370" h="49970" extrusionOk="0">
                  <a:moveTo>
                    <a:pt x="69759" y="0"/>
                  </a:moveTo>
                  <a:cubicBezTo>
                    <a:pt x="68455" y="0"/>
                    <a:pt x="66975" y="365"/>
                    <a:pt x="65413" y="1108"/>
                  </a:cubicBezTo>
                  <a:cubicBezTo>
                    <a:pt x="56032" y="5482"/>
                    <a:pt x="35495" y="14863"/>
                    <a:pt x="34988" y="15433"/>
                  </a:cubicBezTo>
                  <a:cubicBezTo>
                    <a:pt x="34418" y="16067"/>
                    <a:pt x="0" y="35780"/>
                    <a:pt x="0" y="35780"/>
                  </a:cubicBezTo>
                  <a:cubicBezTo>
                    <a:pt x="0" y="35780"/>
                    <a:pt x="2547" y="49970"/>
                    <a:pt x="17166" y="49970"/>
                  </a:cubicBezTo>
                  <a:cubicBezTo>
                    <a:pt x="20852" y="49970"/>
                    <a:pt x="25305" y="49068"/>
                    <a:pt x="30678" y="46809"/>
                  </a:cubicBezTo>
                  <a:lnTo>
                    <a:pt x="33594" y="46238"/>
                  </a:lnTo>
                  <a:cubicBezTo>
                    <a:pt x="33594" y="46238"/>
                    <a:pt x="48236" y="44590"/>
                    <a:pt x="64652" y="25131"/>
                  </a:cubicBezTo>
                  <a:cubicBezTo>
                    <a:pt x="78370" y="8986"/>
                    <a:pt x="76234" y="0"/>
                    <a:pt x="69759" y="0"/>
                  </a:cubicBezTo>
                  <a:close/>
                </a:path>
              </a:pathLst>
            </a:custGeom>
            <a:solidFill>
              <a:srgbClr val="787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3211;p63">
              <a:extLst>
                <a:ext uri="{FF2B5EF4-FFF2-40B4-BE49-F238E27FC236}">
                  <a16:creationId xmlns:a16="http://schemas.microsoft.com/office/drawing/2014/main" id="{6520E4FA-760D-4B8E-8D88-912DC0A5B320}"/>
                </a:ext>
              </a:extLst>
            </p:cNvPr>
            <p:cNvSpPr/>
            <p:nvPr/>
          </p:nvSpPr>
          <p:spPr>
            <a:xfrm>
              <a:off x="4233075" y="2723625"/>
              <a:ext cx="539450" cy="832700"/>
            </a:xfrm>
            <a:custGeom>
              <a:avLst/>
              <a:gdLst/>
              <a:ahLst/>
              <a:cxnLst/>
              <a:rect l="l" t="t" r="r" b="b"/>
              <a:pathLst>
                <a:path w="21578" h="33308" extrusionOk="0">
                  <a:moveTo>
                    <a:pt x="12967" y="0"/>
                  </a:moveTo>
                  <a:cubicBezTo>
                    <a:pt x="11663" y="0"/>
                    <a:pt x="10183" y="365"/>
                    <a:pt x="8621" y="1108"/>
                  </a:cubicBezTo>
                  <a:cubicBezTo>
                    <a:pt x="6276" y="2186"/>
                    <a:pt x="3233" y="3580"/>
                    <a:pt x="1" y="5101"/>
                  </a:cubicBezTo>
                  <a:cubicBezTo>
                    <a:pt x="788" y="5066"/>
                    <a:pt x="1576" y="5046"/>
                    <a:pt x="2356" y="5046"/>
                  </a:cubicBezTo>
                  <a:cubicBezTo>
                    <a:pt x="8544" y="5046"/>
                    <a:pt x="14149" y="6281"/>
                    <a:pt x="13755" y="10616"/>
                  </a:cubicBezTo>
                  <a:cubicBezTo>
                    <a:pt x="13185" y="16828"/>
                    <a:pt x="5388" y="26969"/>
                    <a:pt x="64" y="33308"/>
                  </a:cubicBezTo>
                  <a:cubicBezTo>
                    <a:pt x="2599" y="31026"/>
                    <a:pt x="5198" y="28300"/>
                    <a:pt x="7860" y="25131"/>
                  </a:cubicBezTo>
                  <a:cubicBezTo>
                    <a:pt x="21578" y="8986"/>
                    <a:pt x="19442" y="0"/>
                    <a:pt x="12967" y="0"/>
                  </a:cubicBezTo>
                  <a:close/>
                </a:path>
              </a:pathLst>
            </a:custGeom>
            <a:solidFill>
              <a:srgbClr val="413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3212;p63">
              <a:extLst>
                <a:ext uri="{FF2B5EF4-FFF2-40B4-BE49-F238E27FC236}">
                  <a16:creationId xmlns:a16="http://schemas.microsoft.com/office/drawing/2014/main" id="{0867647D-DD2A-4E83-BC6F-82CAF22BCFA5}"/>
                </a:ext>
              </a:extLst>
            </p:cNvPr>
            <p:cNvSpPr/>
            <p:nvPr/>
          </p:nvSpPr>
          <p:spPr>
            <a:xfrm>
              <a:off x="3020850" y="3565800"/>
              <a:ext cx="288425" cy="324875"/>
            </a:xfrm>
            <a:custGeom>
              <a:avLst/>
              <a:gdLst/>
              <a:ahLst/>
              <a:cxnLst/>
              <a:rect l="l" t="t" r="r" b="b"/>
              <a:pathLst>
                <a:path w="11537" h="12995" extrusionOk="0">
                  <a:moveTo>
                    <a:pt x="10015" y="1"/>
                  </a:moveTo>
                  <a:cubicBezTo>
                    <a:pt x="10015" y="1"/>
                    <a:pt x="10015" y="64"/>
                    <a:pt x="10015" y="128"/>
                  </a:cubicBezTo>
                  <a:cubicBezTo>
                    <a:pt x="9952" y="318"/>
                    <a:pt x="9888" y="445"/>
                    <a:pt x="9825" y="635"/>
                  </a:cubicBezTo>
                  <a:cubicBezTo>
                    <a:pt x="9762" y="825"/>
                    <a:pt x="9698" y="1079"/>
                    <a:pt x="9572" y="1395"/>
                  </a:cubicBezTo>
                  <a:cubicBezTo>
                    <a:pt x="9445" y="1649"/>
                    <a:pt x="9381" y="1966"/>
                    <a:pt x="9191" y="2346"/>
                  </a:cubicBezTo>
                  <a:cubicBezTo>
                    <a:pt x="9001" y="2663"/>
                    <a:pt x="8811" y="3043"/>
                    <a:pt x="8621" y="3424"/>
                  </a:cubicBezTo>
                  <a:cubicBezTo>
                    <a:pt x="8431" y="3867"/>
                    <a:pt x="8177" y="4248"/>
                    <a:pt x="7924" y="4628"/>
                  </a:cubicBezTo>
                  <a:cubicBezTo>
                    <a:pt x="7607" y="5072"/>
                    <a:pt x="7353" y="5515"/>
                    <a:pt x="7100" y="5896"/>
                  </a:cubicBezTo>
                  <a:cubicBezTo>
                    <a:pt x="6783" y="6339"/>
                    <a:pt x="6402" y="6720"/>
                    <a:pt x="6085" y="7163"/>
                  </a:cubicBezTo>
                  <a:cubicBezTo>
                    <a:pt x="5769" y="7544"/>
                    <a:pt x="5452" y="7987"/>
                    <a:pt x="5071" y="8368"/>
                  </a:cubicBezTo>
                  <a:cubicBezTo>
                    <a:pt x="4754" y="8685"/>
                    <a:pt x="4374" y="9065"/>
                    <a:pt x="3994" y="9445"/>
                  </a:cubicBezTo>
                  <a:cubicBezTo>
                    <a:pt x="3677" y="9762"/>
                    <a:pt x="3360" y="10143"/>
                    <a:pt x="3043" y="10459"/>
                  </a:cubicBezTo>
                  <a:cubicBezTo>
                    <a:pt x="2663" y="10713"/>
                    <a:pt x="2346" y="11030"/>
                    <a:pt x="2029" y="11283"/>
                  </a:cubicBezTo>
                  <a:cubicBezTo>
                    <a:pt x="825" y="12298"/>
                    <a:pt x="1" y="12995"/>
                    <a:pt x="1" y="12995"/>
                  </a:cubicBezTo>
                  <a:cubicBezTo>
                    <a:pt x="1" y="12995"/>
                    <a:pt x="825" y="12361"/>
                    <a:pt x="2156" y="11474"/>
                  </a:cubicBezTo>
                  <a:cubicBezTo>
                    <a:pt x="2536" y="11220"/>
                    <a:pt x="2853" y="10967"/>
                    <a:pt x="3233" y="10713"/>
                  </a:cubicBezTo>
                  <a:cubicBezTo>
                    <a:pt x="3613" y="10459"/>
                    <a:pt x="3994" y="10143"/>
                    <a:pt x="4374" y="9826"/>
                  </a:cubicBezTo>
                  <a:cubicBezTo>
                    <a:pt x="4754" y="9445"/>
                    <a:pt x="5135" y="9128"/>
                    <a:pt x="5515" y="8811"/>
                  </a:cubicBezTo>
                  <a:cubicBezTo>
                    <a:pt x="5959" y="8495"/>
                    <a:pt x="6276" y="8051"/>
                    <a:pt x="6656" y="7671"/>
                  </a:cubicBezTo>
                  <a:cubicBezTo>
                    <a:pt x="7036" y="7290"/>
                    <a:pt x="7416" y="6847"/>
                    <a:pt x="7797" y="6466"/>
                  </a:cubicBezTo>
                  <a:cubicBezTo>
                    <a:pt x="8177" y="6086"/>
                    <a:pt x="8494" y="5642"/>
                    <a:pt x="8811" y="5262"/>
                  </a:cubicBezTo>
                  <a:cubicBezTo>
                    <a:pt x="9128" y="4882"/>
                    <a:pt x="9445" y="4501"/>
                    <a:pt x="9635" y="4058"/>
                  </a:cubicBezTo>
                  <a:cubicBezTo>
                    <a:pt x="9888" y="3677"/>
                    <a:pt x="10142" y="3297"/>
                    <a:pt x="10396" y="2917"/>
                  </a:cubicBezTo>
                  <a:cubicBezTo>
                    <a:pt x="10586" y="2600"/>
                    <a:pt x="10712" y="2219"/>
                    <a:pt x="10903" y="1903"/>
                  </a:cubicBezTo>
                  <a:cubicBezTo>
                    <a:pt x="11029" y="1649"/>
                    <a:pt x="11156" y="1332"/>
                    <a:pt x="11283" y="1079"/>
                  </a:cubicBezTo>
                  <a:cubicBezTo>
                    <a:pt x="11346" y="888"/>
                    <a:pt x="11473" y="698"/>
                    <a:pt x="11473" y="571"/>
                  </a:cubicBezTo>
                  <a:cubicBezTo>
                    <a:pt x="11536" y="445"/>
                    <a:pt x="11536" y="381"/>
                    <a:pt x="11536" y="381"/>
                  </a:cubicBezTo>
                  <a:lnTo>
                    <a:pt x="10015" y="1"/>
                  </a:lnTo>
                  <a:close/>
                </a:path>
              </a:pathLst>
            </a:custGeom>
            <a:solidFill>
              <a:srgbClr val="413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3213;p63">
              <a:extLst>
                <a:ext uri="{FF2B5EF4-FFF2-40B4-BE49-F238E27FC236}">
                  <a16:creationId xmlns:a16="http://schemas.microsoft.com/office/drawing/2014/main" id="{D1A3A3D0-E742-4115-A43A-DE19585E9F10}"/>
                </a:ext>
              </a:extLst>
            </p:cNvPr>
            <p:cNvSpPr/>
            <p:nvPr/>
          </p:nvSpPr>
          <p:spPr>
            <a:xfrm>
              <a:off x="3287075" y="3456475"/>
              <a:ext cx="196500" cy="515025"/>
            </a:xfrm>
            <a:custGeom>
              <a:avLst/>
              <a:gdLst/>
              <a:ahLst/>
              <a:cxnLst/>
              <a:rect l="l" t="t" r="r" b="b"/>
              <a:pathLst>
                <a:path w="7860" h="20601" extrusionOk="0">
                  <a:moveTo>
                    <a:pt x="6339" y="0"/>
                  </a:moveTo>
                  <a:cubicBezTo>
                    <a:pt x="6339" y="0"/>
                    <a:pt x="6339" y="64"/>
                    <a:pt x="6339" y="254"/>
                  </a:cubicBezTo>
                  <a:cubicBezTo>
                    <a:pt x="6339" y="381"/>
                    <a:pt x="6339" y="634"/>
                    <a:pt x="6339" y="888"/>
                  </a:cubicBezTo>
                  <a:cubicBezTo>
                    <a:pt x="6339" y="1205"/>
                    <a:pt x="6275" y="1522"/>
                    <a:pt x="6275" y="1902"/>
                  </a:cubicBezTo>
                  <a:cubicBezTo>
                    <a:pt x="6212" y="2346"/>
                    <a:pt x="6212" y="2789"/>
                    <a:pt x="6148" y="3296"/>
                  </a:cubicBezTo>
                  <a:cubicBezTo>
                    <a:pt x="6022" y="3804"/>
                    <a:pt x="5958" y="4311"/>
                    <a:pt x="5831" y="4881"/>
                  </a:cubicBezTo>
                  <a:cubicBezTo>
                    <a:pt x="5768" y="5515"/>
                    <a:pt x="5641" y="6085"/>
                    <a:pt x="5451" y="6719"/>
                  </a:cubicBezTo>
                  <a:cubicBezTo>
                    <a:pt x="5324" y="7290"/>
                    <a:pt x="5198" y="7987"/>
                    <a:pt x="5007" y="8621"/>
                  </a:cubicBezTo>
                  <a:cubicBezTo>
                    <a:pt x="4817" y="9255"/>
                    <a:pt x="4627" y="9888"/>
                    <a:pt x="4374" y="10522"/>
                  </a:cubicBezTo>
                  <a:cubicBezTo>
                    <a:pt x="4183" y="11220"/>
                    <a:pt x="3993" y="11853"/>
                    <a:pt x="3740" y="12487"/>
                  </a:cubicBezTo>
                  <a:cubicBezTo>
                    <a:pt x="3486" y="13121"/>
                    <a:pt x="3233" y="13692"/>
                    <a:pt x="2979" y="14325"/>
                  </a:cubicBezTo>
                  <a:cubicBezTo>
                    <a:pt x="2789" y="14896"/>
                    <a:pt x="2535" y="15466"/>
                    <a:pt x="2282" y="16037"/>
                  </a:cubicBezTo>
                  <a:cubicBezTo>
                    <a:pt x="2028" y="16544"/>
                    <a:pt x="1775" y="17051"/>
                    <a:pt x="1585" y="17495"/>
                  </a:cubicBezTo>
                  <a:cubicBezTo>
                    <a:pt x="634" y="19333"/>
                    <a:pt x="0" y="20600"/>
                    <a:pt x="0" y="20600"/>
                  </a:cubicBezTo>
                  <a:cubicBezTo>
                    <a:pt x="0" y="20600"/>
                    <a:pt x="761" y="19396"/>
                    <a:pt x="1775" y="17621"/>
                  </a:cubicBezTo>
                  <a:cubicBezTo>
                    <a:pt x="2028" y="17178"/>
                    <a:pt x="2345" y="16671"/>
                    <a:pt x="2599" y="16164"/>
                  </a:cubicBezTo>
                  <a:cubicBezTo>
                    <a:pt x="2916" y="15656"/>
                    <a:pt x="3169" y="15086"/>
                    <a:pt x="3423" y="14516"/>
                  </a:cubicBezTo>
                  <a:cubicBezTo>
                    <a:pt x="3740" y="13945"/>
                    <a:pt x="4057" y="13311"/>
                    <a:pt x="4310" y="12741"/>
                  </a:cubicBezTo>
                  <a:cubicBezTo>
                    <a:pt x="4627" y="12107"/>
                    <a:pt x="4881" y="11473"/>
                    <a:pt x="5134" y="10839"/>
                  </a:cubicBezTo>
                  <a:cubicBezTo>
                    <a:pt x="5388" y="10142"/>
                    <a:pt x="5641" y="9508"/>
                    <a:pt x="5895" y="8874"/>
                  </a:cubicBezTo>
                  <a:cubicBezTo>
                    <a:pt x="6148" y="8240"/>
                    <a:pt x="6339" y="7607"/>
                    <a:pt x="6529" y="6973"/>
                  </a:cubicBezTo>
                  <a:cubicBezTo>
                    <a:pt x="6719" y="6339"/>
                    <a:pt x="6909" y="5768"/>
                    <a:pt x="7036" y="5135"/>
                  </a:cubicBezTo>
                  <a:cubicBezTo>
                    <a:pt x="7163" y="4564"/>
                    <a:pt x="7289" y="3994"/>
                    <a:pt x="7416" y="3487"/>
                  </a:cubicBezTo>
                  <a:cubicBezTo>
                    <a:pt x="7543" y="2980"/>
                    <a:pt x="7606" y="2536"/>
                    <a:pt x="7670" y="2092"/>
                  </a:cubicBezTo>
                  <a:cubicBezTo>
                    <a:pt x="7733" y="1648"/>
                    <a:pt x="7796" y="1268"/>
                    <a:pt x="7796" y="951"/>
                  </a:cubicBezTo>
                  <a:cubicBezTo>
                    <a:pt x="7860" y="634"/>
                    <a:pt x="7860" y="381"/>
                    <a:pt x="7860" y="254"/>
                  </a:cubicBezTo>
                  <a:cubicBezTo>
                    <a:pt x="7860" y="64"/>
                    <a:pt x="7860" y="0"/>
                    <a:pt x="7860" y="0"/>
                  </a:cubicBezTo>
                  <a:close/>
                </a:path>
              </a:pathLst>
            </a:custGeom>
            <a:solidFill>
              <a:srgbClr val="413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3214;p63">
              <a:extLst>
                <a:ext uri="{FF2B5EF4-FFF2-40B4-BE49-F238E27FC236}">
                  <a16:creationId xmlns:a16="http://schemas.microsoft.com/office/drawing/2014/main" id="{6A64A28C-4EF4-412E-92C4-AAD2C92F517E}"/>
                </a:ext>
              </a:extLst>
            </p:cNvPr>
            <p:cNvSpPr/>
            <p:nvPr/>
          </p:nvSpPr>
          <p:spPr>
            <a:xfrm>
              <a:off x="3810000" y="3109450"/>
              <a:ext cx="147375" cy="702000"/>
            </a:xfrm>
            <a:custGeom>
              <a:avLst/>
              <a:gdLst/>
              <a:ahLst/>
              <a:cxnLst/>
              <a:rect l="l" t="t" r="r" b="b"/>
              <a:pathLst>
                <a:path w="5895" h="28080" extrusionOk="0">
                  <a:moveTo>
                    <a:pt x="5641" y="0"/>
                  </a:moveTo>
                  <a:lnTo>
                    <a:pt x="4120" y="254"/>
                  </a:lnTo>
                  <a:cubicBezTo>
                    <a:pt x="4120" y="254"/>
                    <a:pt x="4120" y="380"/>
                    <a:pt x="4183" y="571"/>
                  </a:cubicBezTo>
                  <a:cubicBezTo>
                    <a:pt x="4183" y="761"/>
                    <a:pt x="4247" y="1078"/>
                    <a:pt x="4310" y="1458"/>
                  </a:cubicBezTo>
                  <a:cubicBezTo>
                    <a:pt x="4374" y="2219"/>
                    <a:pt x="4500" y="3296"/>
                    <a:pt x="4564" y="4627"/>
                  </a:cubicBezTo>
                  <a:cubicBezTo>
                    <a:pt x="4627" y="5324"/>
                    <a:pt x="4627" y="6022"/>
                    <a:pt x="4627" y="6782"/>
                  </a:cubicBezTo>
                  <a:cubicBezTo>
                    <a:pt x="4627" y="7543"/>
                    <a:pt x="4627" y="8367"/>
                    <a:pt x="4564" y="9191"/>
                  </a:cubicBezTo>
                  <a:cubicBezTo>
                    <a:pt x="4564" y="10015"/>
                    <a:pt x="4500" y="10902"/>
                    <a:pt x="4437" y="11790"/>
                  </a:cubicBezTo>
                  <a:cubicBezTo>
                    <a:pt x="4310" y="12614"/>
                    <a:pt x="4183" y="13501"/>
                    <a:pt x="4057" y="14389"/>
                  </a:cubicBezTo>
                  <a:cubicBezTo>
                    <a:pt x="3993" y="15276"/>
                    <a:pt x="3803" y="16163"/>
                    <a:pt x="3613" y="17051"/>
                  </a:cubicBezTo>
                  <a:cubicBezTo>
                    <a:pt x="3486" y="17875"/>
                    <a:pt x="3233" y="18699"/>
                    <a:pt x="3042" y="19523"/>
                  </a:cubicBezTo>
                  <a:cubicBezTo>
                    <a:pt x="2852" y="20347"/>
                    <a:pt x="2599" y="21107"/>
                    <a:pt x="2345" y="21868"/>
                  </a:cubicBezTo>
                  <a:cubicBezTo>
                    <a:pt x="2155" y="22629"/>
                    <a:pt x="1902" y="23326"/>
                    <a:pt x="1648" y="23896"/>
                  </a:cubicBezTo>
                  <a:cubicBezTo>
                    <a:pt x="1458" y="24530"/>
                    <a:pt x="1268" y="25164"/>
                    <a:pt x="1014" y="25671"/>
                  </a:cubicBezTo>
                  <a:cubicBezTo>
                    <a:pt x="824" y="26178"/>
                    <a:pt x="634" y="26558"/>
                    <a:pt x="444" y="26939"/>
                  </a:cubicBezTo>
                  <a:cubicBezTo>
                    <a:pt x="190" y="27699"/>
                    <a:pt x="0" y="28080"/>
                    <a:pt x="0" y="28080"/>
                  </a:cubicBezTo>
                  <a:cubicBezTo>
                    <a:pt x="0" y="28080"/>
                    <a:pt x="190" y="27699"/>
                    <a:pt x="507" y="27002"/>
                  </a:cubicBezTo>
                  <a:cubicBezTo>
                    <a:pt x="697" y="26622"/>
                    <a:pt x="951" y="26178"/>
                    <a:pt x="1141" y="25734"/>
                  </a:cubicBezTo>
                  <a:cubicBezTo>
                    <a:pt x="1394" y="25227"/>
                    <a:pt x="1648" y="24657"/>
                    <a:pt x="1902" y="24023"/>
                  </a:cubicBezTo>
                  <a:cubicBezTo>
                    <a:pt x="2155" y="23389"/>
                    <a:pt x="2472" y="22755"/>
                    <a:pt x="2726" y="21995"/>
                  </a:cubicBezTo>
                  <a:cubicBezTo>
                    <a:pt x="2979" y="21234"/>
                    <a:pt x="3296" y="20473"/>
                    <a:pt x="3550" y="19713"/>
                  </a:cubicBezTo>
                  <a:cubicBezTo>
                    <a:pt x="3740" y="18889"/>
                    <a:pt x="4057" y="18065"/>
                    <a:pt x="4247" y="17177"/>
                  </a:cubicBezTo>
                  <a:cubicBezTo>
                    <a:pt x="4437" y="16290"/>
                    <a:pt x="4690" y="15403"/>
                    <a:pt x="4881" y="14515"/>
                  </a:cubicBezTo>
                  <a:cubicBezTo>
                    <a:pt x="5007" y="13628"/>
                    <a:pt x="5198" y="12741"/>
                    <a:pt x="5324" y="11853"/>
                  </a:cubicBezTo>
                  <a:cubicBezTo>
                    <a:pt x="5451" y="10966"/>
                    <a:pt x="5578" y="10142"/>
                    <a:pt x="5641" y="9254"/>
                  </a:cubicBezTo>
                  <a:cubicBezTo>
                    <a:pt x="5768" y="8430"/>
                    <a:pt x="5768" y="7606"/>
                    <a:pt x="5831" y="6846"/>
                  </a:cubicBezTo>
                  <a:cubicBezTo>
                    <a:pt x="5895" y="6022"/>
                    <a:pt x="5895" y="5324"/>
                    <a:pt x="5895" y="4627"/>
                  </a:cubicBezTo>
                  <a:cubicBezTo>
                    <a:pt x="5895" y="3233"/>
                    <a:pt x="5831" y="2092"/>
                    <a:pt x="5768" y="1268"/>
                  </a:cubicBezTo>
                  <a:cubicBezTo>
                    <a:pt x="5768" y="888"/>
                    <a:pt x="5705" y="571"/>
                    <a:pt x="5705" y="380"/>
                  </a:cubicBezTo>
                  <a:cubicBezTo>
                    <a:pt x="5705" y="127"/>
                    <a:pt x="5641" y="0"/>
                    <a:pt x="5641" y="0"/>
                  </a:cubicBezTo>
                  <a:close/>
                </a:path>
              </a:pathLst>
            </a:custGeom>
            <a:solidFill>
              <a:srgbClr val="413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215;p63">
              <a:extLst>
                <a:ext uri="{FF2B5EF4-FFF2-40B4-BE49-F238E27FC236}">
                  <a16:creationId xmlns:a16="http://schemas.microsoft.com/office/drawing/2014/main" id="{AF390721-8245-45F3-A6BA-C70825193B9D}"/>
                </a:ext>
              </a:extLst>
            </p:cNvPr>
            <p:cNvSpPr/>
            <p:nvPr/>
          </p:nvSpPr>
          <p:spPr>
            <a:xfrm>
              <a:off x="3932000" y="3114200"/>
              <a:ext cx="82425" cy="627525"/>
            </a:xfrm>
            <a:custGeom>
              <a:avLst/>
              <a:gdLst/>
              <a:ahLst/>
              <a:cxnLst/>
              <a:rect l="l" t="t" r="r" b="b"/>
              <a:pathLst>
                <a:path w="3297" h="25101" extrusionOk="0">
                  <a:moveTo>
                    <a:pt x="2409" y="0"/>
                  </a:moveTo>
                  <a:lnTo>
                    <a:pt x="2409" y="0"/>
                  </a:lnTo>
                  <a:cubicBezTo>
                    <a:pt x="2409" y="1"/>
                    <a:pt x="2473" y="1522"/>
                    <a:pt x="2663" y="3867"/>
                  </a:cubicBezTo>
                  <a:cubicBezTo>
                    <a:pt x="2663" y="4501"/>
                    <a:pt x="2726" y="5134"/>
                    <a:pt x="2726" y="5768"/>
                  </a:cubicBezTo>
                  <a:cubicBezTo>
                    <a:pt x="2726" y="6466"/>
                    <a:pt x="2726" y="7163"/>
                    <a:pt x="2726" y="7923"/>
                  </a:cubicBezTo>
                  <a:cubicBezTo>
                    <a:pt x="2663" y="8621"/>
                    <a:pt x="2663" y="9381"/>
                    <a:pt x="2663" y="10142"/>
                  </a:cubicBezTo>
                  <a:cubicBezTo>
                    <a:pt x="2599" y="10903"/>
                    <a:pt x="2536" y="11727"/>
                    <a:pt x="2473" y="12487"/>
                  </a:cubicBezTo>
                  <a:cubicBezTo>
                    <a:pt x="2409" y="13248"/>
                    <a:pt x="2346" y="14072"/>
                    <a:pt x="2282" y="14832"/>
                  </a:cubicBezTo>
                  <a:cubicBezTo>
                    <a:pt x="2156" y="15593"/>
                    <a:pt x="2029" y="16290"/>
                    <a:pt x="1902" y="17051"/>
                  </a:cubicBezTo>
                  <a:cubicBezTo>
                    <a:pt x="1839" y="17368"/>
                    <a:pt x="1775" y="17748"/>
                    <a:pt x="1775" y="18065"/>
                  </a:cubicBezTo>
                  <a:cubicBezTo>
                    <a:pt x="1649" y="18445"/>
                    <a:pt x="1585" y="18762"/>
                    <a:pt x="1522" y="19079"/>
                  </a:cubicBezTo>
                  <a:cubicBezTo>
                    <a:pt x="1395" y="19776"/>
                    <a:pt x="1268" y="20347"/>
                    <a:pt x="1142" y="20917"/>
                  </a:cubicBezTo>
                  <a:cubicBezTo>
                    <a:pt x="951" y="21488"/>
                    <a:pt x="825" y="21995"/>
                    <a:pt x="698" y="22439"/>
                  </a:cubicBezTo>
                  <a:cubicBezTo>
                    <a:pt x="571" y="22882"/>
                    <a:pt x="444" y="23263"/>
                    <a:pt x="318" y="23579"/>
                  </a:cubicBezTo>
                  <a:cubicBezTo>
                    <a:pt x="127" y="24213"/>
                    <a:pt x="1" y="24594"/>
                    <a:pt x="1" y="24594"/>
                  </a:cubicBezTo>
                  <a:lnTo>
                    <a:pt x="1458" y="25101"/>
                  </a:lnTo>
                  <a:cubicBezTo>
                    <a:pt x="1458" y="25101"/>
                    <a:pt x="1585" y="24784"/>
                    <a:pt x="1775" y="24087"/>
                  </a:cubicBezTo>
                  <a:cubicBezTo>
                    <a:pt x="1839" y="23706"/>
                    <a:pt x="1966" y="23263"/>
                    <a:pt x="2092" y="22819"/>
                  </a:cubicBezTo>
                  <a:cubicBezTo>
                    <a:pt x="2156" y="22312"/>
                    <a:pt x="2282" y="21805"/>
                    <a:pt x="2409" y="21234"/>
                  </a:cubicBezTo>
                  <a:cubicBezTo>
                    <a:pt x="2536" y="20600"/>
                    <a:pt x="2599" y="19967"/>
                    <a:pt x="2726" y="19333"/>
                  </a:cubicBezTo>
                  <a:cubicBezTo>
                    <a:pt x="2790" y="18952"/>
                    <a:pt x="2790" y="18635"/>
                    <a:pt x="2853" y="18255"/>
                  </a:cubicBezTo>
                  <a:cubicBezTo>
                    <a:pt x="2916" y="17938"/>
                    <a:pt x="2916" y="17558"/>
                    <a:pt x="2980" y="17178"/>
                  </a:cubicBezTo>
                  <a:cubicBezTo>
                    <a:pt x="3043" y="16417"/>
                    <a:pt x="3106" y="15656"/>
                    <a:pt x="3170" y="14896"/>
                  </a:cubicBezTo>
                  <a:cubicBezTo>
                    <a:pt x="3233" y="14135"/>
                    <a:pt x="3233" y="13311"/>
                    <a:pt x="3233" y="12551"/>
                  </a:cubicBezTo>
                  <a:cubicBezTo>
                    <a:pt x="3297" y="11727"/>
                    <a:pt x="3297" y="10966"/>
                    <a:pt x="3297" y="10205"/>
                  </a:cubicBezTo>
                  <a:cubicBezTo>
                    <a:pt x="3297" y="9381"/>
                    <a:pt x="3233" y="8621"/>
                    <a:pt x="3170" y="7923"/>
                  </a:cubicBezTo>
                  <a:cubicBezTo>
                    <a:pt x="3170" y="7163"/>
                    <a:pt x="3106" y="6466"/>
                    <a:pt x="3106" y="5768"/>
                  </a:cubicBezTo>
                  <a:cubicBezTo>
                    <a:pt x="3043" y="5071"/>
                    <a:pt x="2916" y="4437"/>
                    <a:pt x="2853" y="3867"/>
                  </a:cubicBezTo>
                  <a:cubicBezTo>
                    <a:pt x="2599" y="1522"/>
                    <a:pt x="2409" y="1"/>
                    <a:pt x="2409" y="0"/>
                  </a:cubicBezTo>
                  <a:close/>
                </a:path>
              </a:pathLst>
            </a:custGeom>
            <a:solidFill>
              <a:srgbClr val="413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3216;p63">
              <a:extLst>
                <a:ext uri="{FF2B5EF4-FFF2-40B4-BE49-F238E27FC236}">
                  <a16:creationId xmlns:a16="http://schemas.microsoft.com/office/drawing/2014/main" id="{40730A77-E26D-4EA7-B625-2126E93CB22F}"/>
                </a:ext>
              </a:extLst>
            </p:cNvPr>
            <p:cNvSpPr/>
            <p:nvPr/>
          </p:nvSpPr>
          <p:spPr>
            <a:xfrm>
              <a:off x="4209300" y="2808375"/>
              <a:ext cx="280500" cy="728950"/>
            </a:xfrm>
            <a:custGeom>
              <a:avLst/>
              <a:gdLst/>
              <a:ahLst/>
              <a:cxnLst/>
              <a:rect l="l" t="t" r="r" b="b"/>
              <a:pathLst>
                <a:path w="11220" h="29158" extrusionOk="0">
                  <a:moveTo>
                    <a:pt x="9635" y="0"/>
                  </a:moveTo>
                  <a:lnTo>
                    <a:pt x="9635" y="317"/>
                  </a:lnTo>
                  <a:cubicBezTo>
                    <a:pt x="9635" y="571"/>
                    <a:pt x="9635" y="887"/>
                    <a:pt x="9635" y="1268"/>
                  </a:cubicBezTo>
                  <a:cubicBezTo>
                    <a:pt x="9572" y="1711"/>
                    <a:pt x="9572" y="2219"/>
                    <a:pt x="9509" y="2789"/>
                  </a:cubicBezTo>
                  <a:cubicBezTo>
                    <a:pt x="9445" y="3359"/>
                    <a:pt x="9318" y="4057"/>
                    <a:pt x="9255" y="4754"/>
                  </a:cubicBezTo>
                  <a:cubicBezTo>
                    <a:pt x="9128" y="5451"/>
                    <a:pt x="9002" y="6212"/>
                    <a:pt x="8811" y="7036"/>
                  </a:cubicBezTo>
                  <a:cubicBezTo>
                    <a:pt x="8685" y="7860"/>
                    <a:pt x="8494" y="8747"/>
                    <a:pt x="8241" y="9635"/>
                  </a:cubicBezTo>
                  <a:cubicBezTo>
                    <a:pt x="8051" y="10522"/>
                    <a:pt x="7734" y="11409"/>
                    <a:pt x="7544" y="12297"/>
                  </a:cubicBezTo>
                  <a:cubicBezTo>
                    <a:pt x="7227" y="13247"/>
                    <a:pt x="6910" y="14135"/>
                    <a:pt x="6593" y="15086"/>
                  </a:cubicBezTo>
                  <a:cubicBezTo>
                    <a:pt x="6276" y="15973"/>
                    <a:pt x="5959" y="16924"/>
                    <a:pt x="5579" y="17811"/>
                  </a:cubicBezTo>
                  <a:cubicBezTo>
                    <a:pt x="5198" y="18699"/>
                    <a:pt x="4882" y="19586"/>
                    <a:pt x="4501" y="20410"/>
                  </a:cubicBezTo>
                  <a:cubicBezTo>
                    <a:pt x="4121" y="21234"/>
                    <a:pt x="3741" y="22058"/>
                    <a:pt x="3424" y="22819"/>
                  </a:cubicBezTo>
                  <a:cubicBezTo>
                    <a:pt x="3043" y="23579"/>
                    <a:pt x="2663" y="24276"/>
                    <a:pt x="2346" y="24910"/>
                  </a:cubicBezTo>
                  <a:cubicBezTo>
                    <a:pt x="2029" y="25544"/>
                    <a:pt x="1712" y="26178"/>
                    <a:pt x="1395" y="26685"/>
                  </a:cubicBezTo>
                  <a:cubicBezTo>
                    <a:pt x="1078" y="27192"/>
                    <a:pt x="825" y="27636"/>
                    <a:pt x="635" y="28016"/>
                  </a:cubicBezTo>
                  <a:cubicBezTo>
                    <a:pt x="191" y="28777"/>
                    <a:pt x="1" y="29157"/>
                    <a:pt x="1" y="29157"/>
                  </a:cubicBezTo>
                  <a:cubicBezTo>
                    <a:pt x="1" y="29157"/>
                    <a:pt x="254" y="28777"/>
                    <a:pt x="698" y="28080"/>
                  </a:cubicBezTo>
                  <a:cubicBezTo>
                    <a:pt x="952" y="27699"/>
                    <a:pt x="1205" y="27256"/>
                    <a:pt x="1522" y="26748"/>
                  </a:cubicBezTo>
                  <a:cubicBezTo>
                    <a:pt x="1839" y="26241"/>
                    <a:pt x="2156" y="25671"/>
                    <a:pt x="2536" y="25037"/>
                  </a:cubicBezTo>
                  <a:cubicBezTo>
                    <a:pt x="2917" y="24403"/>
                    <a:pt x="3297" y="23706"/>
                    <a:pt x="3741" y="22945"/>
                  </a:cubicBezTo>
                  <a:cubicBezTo>
                    <a:pt x="4121" y="22185"/>
                    <a:pt x="4565" y="21424"/>
                    <a:pt x="4945" y="20600"/>
                  </a:cubicBezTo>
                  <a:cubicBezTo>
                    <a:pt x="5389" y="19776"/>
                    <a:pt x="5769" y="18952"/>
                    <a:pt x="6213" y="18065"/>
                  </a:cubicBezTo>
                  <a:cubicBezTo>
                    <a:pt x="6593" y="17177"/>
                    <a:pt x="6973" y="16227"/>
                    <a:pt x="7354" y="15339"/>
                  </a:cubicBezTo>
                  <a:cubicBezTo>
                    <a:pt x="7734" y="14452"/>
                    <a:pt x="8051" y="13501"/>
                    <a:pt x="8368" y="12614"/>
                  </a:cubicBezTo>
                  <a:cubicBezTo>
                    <a:pt x="8685" y="11663"/>
                    <a:pt x="9065" y="10775"/>
                    <a:pt x="9255" y="9888"/>
                  </a:cubicBezTo>
                  <a:cubicBezTo>
                    <a:pt x="9572" y="9001"/>
                    <a:pt x="9826" y="8177"/>
                    <a:pt x="10016" y="7289"/>
                  </a:cubicBezTo>
                  <a:cubicBezTo>
                    <a:pt x="10206" y="6529"/>
                    <a:pt x="10396" y="5705"/>
                    <a:pt x="10523" y="5007"/>
                  </a:cubicBezTo>
                  <a:cubicBezTo>
                    <a:pt x="10650" y="4247"/>
                    <a:pt x="10840" y="3550"/>
                    <a:pt x="10903" y="2979"/>
                  </a:cubicBezTo>
                  <a:cubicBezTo>
                    <a:pt x="10966" y="2345"/>
                    <a:pt x="11030" y="1838"/>
                    <a:pt x="11093" y="1395"/>
                  </a:cubicBezTo>
                  <a:cubicBezTo>
                    <a:pt x="11157" y="951"/>
                    <a:pt x="11157" y="634"/>
                    <a:pt x="11220" y="380"/>
                  </a:cubicBezTo>
                  <a:cubicBezTo>
                    <a:pt x="11220" y="127"/>
                    <a:pt x="11220" y="0"/>
                    <a:pt x="11220" y="0"/>
                  </a:cubicBezTo>
                  <a:close/>
                </a:path>
              </a:pathLst>
            </a:custGeom>
            <a:solidFill>
              <a:srgbClr val="413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3217;p63">
              <a:extLst>
                <a:ext uri="{FF2B5EF4-FFF2-40B4-BE49-F238E27FC236}">
                  <a16:creationId xmlns:a16="http://schemas.microsoft.com/office/drawing/2014/main" id="{A408A748-D0A9-4288-B888-C711CA058B71}"/>
                </a:ext>
              </a:extLst>
            </p:cNvPr>
            <p:cNvSpPr/>
            <p:nvPr/>
          </p:nvSpPr>
          <p:spPr>
            <a:xfrm>
              <a:off x="4324975" y="2746575"/>
              <a:ext cx="274175" cy="694075"/>
            </a:xfrm>
            <a:custGeom>
              <a:avLst/>
              <a:gdLst/>
              <a:ahLst/>
              <a:cxnLst/>
              <a:rect l="l" t="t" r="r" b="b"/>
              <a:pathLst>
                <a:path w="10967" h="27763" extrusionOk="0">
                  <a:moveTo>
                    <a:pt x="10776" y="0"/>
                  </a:moveTo>
                  <a:lnTo>
                    <a:pt x="9319" y="634"/>
                  </a:lnTo>
                  <a:cubicBezTo>
                    <a:pt x="9319" y="634"/>
                    <a:pt x="9319" y="634"/>
                    <a:pt x="9319" y="697"/>
                  </a:cubicBezTo>
                  <a:cubicBezTo>
                    <a:pt x="9319" y="697"/>
                    <a:pt x="9319" y="761"/>
                    <a:pt x="9382" y="761"/>
                  </a:cubicBezTo>
                  <a:cubicBezTo>
                    <a:pt x="9382" y="824"/>
                    <a:pt x="9382" y="824"/>
                    <a:pt x="9382" y="887"/>
                  </a:cubicBezTo>
                  <a:cubicBezTo>
                    <a:pt x="9319" y="1014"/>
                    <a:pt x="9445" y="1141"/>
                    <a:pt x="9382" y="1521"/>
                  </a:cubicBezTo>
                  <a:cubicBezTo>
                    <a:pt x="9382" y="1711"/>
                    <a:pt x="9319" y="1902"/>
                    <a:pt x="9319" y="2155"/>
                  </a:cubicBezTo>
                  <a:cubicBezTo>
                    <a:pt x="9319" y="2345"/>
                    <a:pt x="9319" y="2599"/>
                    <a:pt x="9255" y="2852"/>
                  </a:cubicBezTo>
                  <a:cubicBezTo>
                    <a:pt x="9128" y="3423"/>
                    <a:pt x="9065" y="3993"/>
                    <a:pt x="8938" y="4691"/>
                  </a:cubicBezTo>
                  <a:cubicBezTo>
                    <a:pt x="8748" y="5324"/>
                    <a:pt x="8558" y="6022"/>
                    <a:pt x="8368" y="6782"/>
                  </a:cubicBezTo>
                  <a:cubicBezTo>
                    <a:pt x="8114" y="7543"/>
                    <a:pt x="7924" y="8367"/>
                    <a:pt x="7607" y="9127"/>
                  </a:cubicBezTo>
                  <a:cubicBezTo>
                    <a:pt x="7354" y="9951"/>
                    <a:pt x="7037" y="10775"/>
                    <a:pt x="6783" y="11663"/>
                  </a:cubicBezTo>
                  <a:cubicBezTo>
                    <a:pt x="6466" y="12487"/>
                    <a:pt x="6149" y="13374"/>
                    <a:pt x="5769" y="14198"/>
                  </a:cubicBezTo>
                  <a:cubicBezTo>
                    <a:pt x="5135" y="15910"/>
                    <a:pt x="4438" y="17621"/>
                    <a:pt x="3804" y="19206"/>
                  </a:cubicBezTo>
                  <a:cubicBezTo>
                    <a:pt x="3424" y="20030"/>
                    <a:pt x="3107" y="20790"/>
                    <a:pt x="2790" y="21488"/>
                  </a:cubicBezTo>
                  <a:cubicBezTo>
                    <a:pt x="2473" y="22248"/>
                    <a:pt x="2156" y="22882"/>
                    <a:pt x="1839" y="23516"/>
                  </a:cubicBezTo>
                  <a:cubicBezTo>
                    <a:pt x="762" y="26051"/>
                    <a:pt x="1" y="27763"/>
                    <a:pt x="1" y="27763"/>
                  </a:cubicBezTo>
                  <a:cubicBezTo>
                    <a:pt x="1" y="27763"/>
                    <a:pt x="825" y="26115"/>
                    <a:pt x="2093" y="23643"/>
                  </a:cubicBezTo>
                  <a:cubicBezTo>
                    <a:pt x="2410" y="23009"/>
                    <a:pt x="2727" y="22375"/>
                    <a:pt x="3107" y="21678"/>
                  </a:cubicBezTo>
                  <a:cubicBezTo>
                    <a:pt x="3487" y="20917"/>
                    <a:pt x="3867" y="20220"/>
                    <a:pt x="4248" y="19459"/>
                  </a:cubicBezTo>
                  <a:cubicBezTo>
                    <a:pt x="4945" y="17875"/>
                    <a:pt x="5769" y="16163"/>
                    <a:pt x="6530" y="14515"/>
                  </a:cubicBezTo>
                  <a:cubicBezTo>
                    <a:pt x="6910" y="13691"/>
                    <a:pt x="7290" y="12867"/>
                    <a:pt x="7607" y="11980"/>
                  </a:cubicBezTo>
                  <a:cubicBezTo>
                    <a:pt x="7987" y="11156"/>
                    <a:pt x="8304" y="10332"/>
                    <a:pt x="8621" y="9508"/>
                  </a:cubicBezTo>
                  <a:cubicBezTo>
                    <a:pt x="9002" y="8747"/>
                    <a:pt x="9255" y="7923"/>
                    <a:pt x="9509" y="7163"/>
                  </a:cubicBezTo>
                  <a:cubicBezTo>
                    <a:pt x="9762" y="6402"/>
                    <a:pt x="10016" y="5705"/>
                    <a:pt x="10206" y="5007"/>
                  </a:cubicBezTo>
                  <a:cubicBezTo>
                    <a:pt x="10333" y="4310"/>
                    <a:pt x="10523" y="3676"/>
                    <a:pt x="10650" y="3106"/>
                  </a:cubicBezTo>
                  <a:cubicBezTo>
                    <a:pt x="10713" y="2852"/>
                    <a:pt x="10776" y="2599"/>
                    <a:pt x="10776" y="2282"/>
                  </a:cubicBezTo>
                  <a:cubicBezTo>
                    <a:pt x="10840" y="2028"/>
                    <a:pt x="10840" y="1775"/>
                    <a:pt x="10903" y="1585"/>
                  </a:cubicBezTo>
                  <a:cubicBezTo>
                    <a:pt x="10967" y="1204"/>
                    <a:pt x="10903" y="697"/>
                    <a:pt x="10840" y="380"/>
                  </a:cubicBezTo>
                  <a:cubicBezTo>
                    <a:pt x="10840" y="190"/>
                    <a:pt x="10776" y="127"/>
                    <a:pt x="10776" y="63"/>
                  </a:cubicBezTo>
                  <a:cubicBezTo>
                    <a:pt x="10776" y="63"/>
                    <a:pt x="10776" y="0"/>
                    <a:pt x="10776" y="0"/>
                  </a:cubicBezTo>
                  <a:close/>
                </a:path>
              </a:pathLst>
            </a:custGeom>
            <a:solidFill>
              <a:srgbClr val="413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218;p63">
              <a:extLst>
                <a:ext uri="{FF2B5EF4-FFF2-40B4-BE49-F238E27FC236}">
                  <a16:creationId xmlns:a16="http://schemas.microsoft.com/office/drawing/2014/main" id="{2C63FF6A-7DB1-4D9B-819F-5BADB4526A49}"/>
                </a:ext>
              </a:extLst>
            </p:cNvPr>
            <p:cNvSpPr/>
            <p:nvPr/>
          </p:nvSpPr>
          <p:spPr>
            <a:xfrm>
              <a:off x="3317650" y="3035850"/>
              <a:ext cx="538325" cy="1506350"/>
            </a:xfrm>
            <a:custGeom>
              <a:avLst/>
              <a:gdLst/>
              <a:ahLst/>
              <a:cxnLst/>
              <a:rect l="l" t="t" r="r" b="b"/>
              <a:pathLst>
                <a:path w="21533" h="60254" extrusionOk="0">
                  <a:moveTo>
                    <a:pt x="17424" y="0"/>
                  </a:moveTo>
                  <a:cubicBezTo>
                    <a:pt x="15993" y="0"/>
                    <a:pt x="14877" y="13213"/>
                    <a:pt x="14877" y="13213"/>
                  </a:cubicBezTo>
                  <a:lnTo>
                    <a:pt x="5179" y="53018"/>
                  </a:lnTo>
                  <a:cubicBezTo>
                    <a:pt x="5179" y="53018"/>
                    <a:pt x="4259" y="52774"/>
                    <a:pt x="3203" y="52774"/>
                  </a:cubicBezTo>
                  <a:cubicBezTo>
                    <a:pt x="1795" y="52774"/>
                    <a:pt x="144" y="53208"/>
                    <a:pt x="108" y="55237"/>
                  </a:cubicBezTo>
                  <a:cubicBezTo>
                    <a:pt x="1" y="58246"/>
                    <a:pt x="3539" y="60253"/>
                    <a:pt x="7631" y="60253"/>
                  </a:cubicBezTo>
                  <a:cubicBezTo>
                    <a:pt x="8365" y="60253"/>
                    <a:pt x="9117" y="60189"/>
                    <a:pt x="9869" y="60054"/>
                  </a:cubicBezTo>
                  <a:cubicBezTo>
                    <a:pt x="14494" y="59224"/>
                    <a:pt x="19894" y="53181"/>
                    <a:pt x="15076" y="53181"/>
                  </a:cubicBezTo>
                  <a:cubicBezTo>
                    <a:pt x="14742" y="53181"/>
                    <a:pt x="14360" y="53210"/>
                    <a:pt x="13926" y="53272"/>
                  </a:cubicBezTo>
                  <a:cubicBezTo>
                    <a:pt x="13926" y="53272"/>
                    <a:pt x="21532" y="32545"/>
                    <a:pt x="19377" y="9409"/>
                  </a:cubicBezTo>
                  <a:cubicBezTo>
                    <a:pt x="18710" y="2438"/>
                    <a:pt x="18038" y="0"/>
                    <a:pt x="17424" y="0"/>
                  </a:cubicBezTo>
                  <a:close/>
                </a:path>
              </a:pathLst>
            </a:custGeom>
            <a:solidFill>
              <a:srgbClr val="FDE1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219;p63">
              <a:extLst>
                <a:ext uri="{FF2B5EF4-FFF2-40B4-BE49-F238E27FC236}">
                  <a16:creationId xmlns:a16="http://schemas.microsoft.com/office/drawing/2014/main" id="{DC7EC92B-4EE7-4F1F-9C8B-7A55A091009B}"/>
                </a:ext>
              </a:extLst>
            </p:cNvPr>
            <p:cNvSpPr/>
            <p:nvPr/>
          </p:nvSpPr>
          <p:spPr>
            <a:xfrm>
              <a:off x="2979650" y="4036450"/>
              <a:ext cx="231375" cy="156900"/>
            </a:xfrm>
            <a:custGeom>
              <a:avLst/>
              <a:gdLst/>
              <a:ahLst/>
              <a:cxnLst/>
              <a:rect l="l" t="t" r="r" b="b"/>
              <a:pathLst>
                <a:path w="9255" h="6276" extrusionOk="0">
                  <a:moveTo>
                    <a:pt x="2473" y="0"/>
                  </a:moveTo>
                  <a:cubicBezTo>
                    <a:pt x="1" y="2409"/>
                    <a:pt x="508" y="4881"/>
                    <a:pt x="1141" y="6275"/>
                  </a:cubicBezTo>
                  <a:cubicBezTo>
                    <a:pt x="3740" y="5768"/>
                    <a:pt x="5895" y="4944"/>
                    <a:pt x="6719" y="4627"/>
                  </a:cubicBezTo>
                  <a:lnTo>
                    <a:pt x="9255" y="1141"/>
                  </a:lnTo>
                  <a:cubicBezTo>
                    <a:pt x="7100" y="1078"/>
                    <a:pt x="4628" y="824"/>
                    <a:pt x="2473" y="0"/>
                  </a:cubicBezTo>
                  <a:close/>
                </a:path>
              </a:pathLst>
            </a:custGeom>
            <a:solidFill>
              <a:srgbClr val="E8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220;p63">
              <a:extLst>
                <a:ext uri="{FF2B5EF4-FFF2-40B4-BE49-F238E27FC236}">
                  <a16:creationId xmlns:a16="http://schemas.microsoft.com/office/drawing/2014/main" id="{5285C18E-7809-457C-BDEC-413C896CE4F6}"/>
                </a:ext>
              </a:extLst>
            </p:cNvPr>
            <p:cNvSpPr/>
            <p:nvPr/>
          </p:nvSpPr>
          <p:spPr>
            <a:xfrm>
              <a:off x="3146025" y="4576125"/>
              <a:ext cx="323300" cy="263750"/>
            </a:xfrm>
            <a:custGeom>
              <a:avLst/>
              <a:gdLst/>
              <a:ahLst/>
              <a:cxnLst/>
              <a:rect l="l" t="t" r="r" b="b"/>
              <a:pathLst>
                <a:path w="12932" h="10550" extrusionOk="0">
                  <a:moveTo>
                    <a:pt x="9610" y="0"/>
                  </a:moveTo>
                  <a:cubicBezTo>
                    <a:pt x="7484" y="0"/>
                    <a:pt x="5769" y="4591"/>
                    <a:pt x="5769" y="4591"/>
                  </a:cubicBezTo>
                  <a:cubicBezTo>
                    <a:pt x="5769" y="4591"/>
                    <a:pt x="4355" y="672"/>
                    <a:pt x="2882" y="672"/>
                  </a:cubicBezTo>
                  <a:cubicBezTo>
                    <a:pt x="2509" y="672"/>
                    <a:pt x="2134" y="922"/>
                    <a:pt x="1776" y="1549"/>
                  </a:cubicBezTo>
                  <a:cubicBezTo>
                    <a:pt x="1" y="4655"/>
                    <a:pt x="5705" y="10549"/>
                    <a:pt x="5705" y="10549"/>
                  </a:cubicBezTo>
                  <a:cubicBezTo>
                    <a:pt x="5705" y="10549"/>
                    <a:pt x="12931" y="1675"/>
                    <a:pt x="10396" y="218"/>
                  </a:cubicBezTo>
                  <a:cubicBezTo>
                    <a:pt x="10129" y="67"/>
                    <a:pt x="9866" y="0"/>
                    <a:pt x="9610" y="0"/>
                  </a:cubicBezTo>
                  <a:close/>
                </a:path>
              </a:pathLst>
            </a:custGeom>
            <a:solidFill>
              <a:srgbClr val="E8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221;p63">
              <a:extLst>
                <a:ext uri="{FF2B5EF4-FFF2-40B4-BE49-F238E27FC236}">
                  <a16:creationId xmlns:a16="http://schemas.microsoft.com/office/drawing/2014/main" id="{EE80AF2D-09AB-4984-B55D-A0ACE69CEBA3}"/>
                </a:ext>
              </a:extLst>
            </p:cNvPr>
            <p:cNvSpPr/>
            <p:nvPr/>
          </p:nvSpPr>
          <p:spPr>
            <a:xfrm>
              <a:off x="3331425" y="4442100"/>
              <a:ext cx="388275" cy="31725"/>
            </a:xfrm>
            <a:custGeom>
              <a:avLst/>
              <a:gdLst/>
              <a:ahLst/>
              <a:cxnLst/>
              <a:rect l="l" t="t" r="r" b="b"/>
              <a:pathLst>
                <a:path w="15531" h="1269" extrusionOk="0">
                  <a:moveTo>
                    <a:pt x="15530" y="1"/>
                  </a:moveTo>
                  <a:lnTo>
                    <a:pt x="1" y="635"/>
                  </a:lnTo>
                  <a:lnTo>
                    <a:pt x="64" y="1268"/>
                  </a:lnTo>
                  <a:lnTo>
                    <a:pt x="15530" y="1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222;p63">
              <a:extLst>
                <a:ext uri="{FF2B5EF4-FFF2-40B4-BE49-F238E27FC236}">
                  <a16:creationId xmlns:a16="http://schemas.microsoft.com/office/drawing/2014/main" id="{87199204-482A-4D88-B647-C4F6CADABFD8}"/>
                </a:ext>
              </a:extLst>
            </p:cNvPr>
            <p:cNvSpPr/>
            <p:nvPr/>
          </p:nvSpPr>
          <p:spPr>
            <a:xfrm>
              <a:off x="3434425" y="4457950"/>
              <a:ext cx="17475" cy="91925"/>
            </a:xfrm>
            <a:custGeom>
              <a:avLst/>
              <a:gdLst/>
              <a:ahLst/>
              <a:cxnLst/>
              <a:rect l="l" t="t" r="r" b="b"/>
              <a:pathLst>
                <a:path w="699" h="3677" extrusionOk="0">
                  <a:moveTo>
                    <a:pt x="635" y="1"/>
                  </a:moveTo>
                  <a:lnTo>
                    <a:pt x="1" y="64"/>
                  </a:lnTo>
                  <a:lnTo>
                    <a:pt x="64" y="3677"/>
                  </a:lnTo>
                  <a:lnTo>
                    <a:pt x="698" y="3677"/>
                  </a:lnTo>
                  <a:lnTo>
                    <a:pt x="635" y="1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223;p63">
              <a:extLst>
                <a:ext uri="{FF2B5EF4-FFF2-40B4-BE49-F238E27FC236}">
                  <a16:creationId xmlns:a16="http://schemas.microsoft.com/office/drawing/2014/main" id="{54F51816-CE3D-4DB5-8E56-541C3832DE98}"/>
                </a:ext>
              </a:extLst>
            </p:cNvPr>
            <p:cNvSpPr/>
            <p:nvPr/>
          </p:nvSpPr>
          <p:spPr>
            <a:xfrm>
              <a:off x="3529500" y="4451625"/>
              <a:ext cx="25400" cy="91925"/>
            </a:xfrm>
            <a:custGeom>
              <a:avLst/>
              <a:gdLst/>
              <a:ahLst/>
              <a:cxnLst/>
              <a:rect l="l" t="t" r="r" b="b"/>
              <a:pathLst>
                <a:path w="1016" h="3677" extrusionOk="0">
                  <a:moveTo>
                    <a:pt x="635" y="0"/>
                  </a:moveTo>
                  <a:lnTo>
                    <a:pt x="1" y="63"/>
                  </a:lnTo>
                  <a:lnTo>
                    <a:pt x="381" y="3676"/>
                  </a:lnTo>
                  <a:lnTo>
                    <a:pt x="1015" y="3613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224;p63">
              <a:extLst>
                <a:ext uri="{FF2B5EF4-FFF2-40B4-BE49-F238E27FC236}">
                  <a16:creationId xmlns:a16="http://schemas.microsoft.com/office/drawing/2014/main" id="{9A00FCE9-18BA-418E-988A-11EB7196957B}"/>
                </a:ext>
              </a:extLst>
            </p:cNvPr>
            <p:cNvSpPr/>
            <p:nvPr/>
          </p:nvSpPr>
          <p:spPr>
            <a:xfrm>
              <a:off x="3613500" y="4446850"/>
              <a:ext cx="23800" cy="68175"/>
            </a:xfrm>
            <a:custGeom>
              <a:avLst/>
              <a:gdLst/>
              <a:ahLst/>
              <a:cxnLst/>
              <a:rect l="l" t="t" r="r" b="b"/>
              <a:pathLst>
                <a:path w="952" h="2727" extrusionOk="0">
                  <a:moveTo>
                    <a:pt x="634" y="1"/>
                  </a:moveTo>
                  <a:lnTo>
                    <a:pt x="0" y="128"/>
                  </a:lnTo>
                  <a:lnTo>
                    <a:pt x="317" y="2726"/>
                  </a:lnTo>
                  <a:lnTo>
                    <a:pt x="951" y="2663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225;p63">
              <a:extLst>
                <a:ext uri="{FF2B5EF4-FFF2-40B4-BE49-F238E27FC236}">
                  <a16:creationId xmlns:a16="http://schemas.microsoft.com/office/drawing/2014/main" id="{A49A5618-3365-4B64-9A1C-2933BB954115}"/>
                </a:ext>
              </a:extLst>
            </p:cNvPr>
            <p:cNvSpPr/>
            <p:nvPr/>
          </p:nvSpPr>
          <p:spPr>
            <a:xfrm>
              <a:off x="3436025" y="4251950"/>
              <a:ext cx="263075" cy="103025"/>
            </a:xfrm>
            <a:custGeom>
              <a:avLst/>
              <a:gdLst/>
              <a:ahLst/>
              <a:cxnLst/>
              <a:rect l="l" t="t" r="r" b="b"/>
              <a:pathLst>
                <a:path w="10523" h="4121" extrusionOk="0">
                  <a:moveTo>
                    <a:pt x="571" y="1"/>
                  </a:moveTo>
                  <a:lnTo>
                    <a:pt x="0" y="3677"/>
                  </a:lnTo>
                  <a:lnTo>
                    <a:pt x="10142" y="4121"/>
                  </a:lnTo>
                  <a:lnTo>
                    <a:pt x="10522" y="2409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rgbClr val="E8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3226;p63">
              <a:extLst>
                <a:ext uri="{FF2B5EF4-FFF2-40B4-BE49-F238E27FC236}">
                  <a16:creationId xmlns:a16="http://schemas.microsoft.com/office/drawing/2014/main" id="{C5940C55-6FFB-4E3F-9C92-26CF37C1150E}"/>
                </a:ext>
              </a:extLst>
            </p:cNvPr>
            <p:cNvSpPr/>
            <p:nvPr/>
          </p:nvSpPr>
          <p:spPr>
            <a:xfrm>
              <a:off x="2903600" y="3735375"/>
              <a:ext cx="625925" cy="190175"/>
            </a:xfrm>
            <a:custGeom>
              <a:avLst/>
              <a:gdLst/>
              <a:ahLst/>
              <a:cxnLst/>
              <a:rect l="l" t="t" r="r" b="b"/>
              <a:pathLst>
                <a:path w="25037" h="7607" extrusionOk="0">
                  <a:moveTo>
                    <a:pt x="2472" y="0"/>
                  </a:moveTo>
                  <a:lnTo>
                    <a:pt x="0" y="1902"/>
                  </a:lnTo>
                  <a:cubicBezTo>
                    <a:pt x="0" y="1902"/>
                    <a:pt x="0" y="1902"/>
                    <a:pt x="63" y="1965"/>
                  </a:cubicBezTo>
                  <a:cubicBezTo>
                    <a:pt x="127" y="2028"/>
                    <a:pt x="190" y="2092"/>
                    <a:pt x="254" y="2155"/>
                  </a:cubicBezTo>
                  <a:cubicBezTo>
                    <a:pt x="380" y="2345"/>
                    <a:pt x="634" y="2536"/>
                    <a:pt x="951" y="2789"/>
                  </a:cubicBezTo>
                  <a:cubicBezTo>
                    <a:pt x="1521" y="3360"/>
                    <a:pt x="2345" y="3993"/>
                    <a:pt x="3486" y="4691"/>
                  </a:cubicBezTo>
                  <a:cubicBezTo>
                    <a:pt x="3993" y="5008"/>
                    <a:pt x="4627" y="5388"/>
                    <a:pt x="5324" y="5705"/>
                  </a:cubicBezTo>
                  <a:cubicBezTo>
                    <a:pt x="5958" y="6022"/>
                    <a:pt x="6719" y="6275"/>
                    <a:pt x="7416" y="6529"/>
                  </a:cubicBezTo>
                  <a:cubicBezTo>
                    <a:pt x="8177" y="6782"/>
                    <a:pt x="9001" y="7036"/>
                    <a:pt x="9825" y="7163"/>
                  </a:cubicBezTo>
                  <a:cubicBezTo>
                    <a:pt x="10205" y="7289"/>
                    <a:pt x="10649" y="7353"/>
                    <a:pt x="11029" y="7416"/>
                  </a:cubicBezTo>
                  <a:cubicBezTo>
                    <a:pt x="11473" y="7480"/>
                    <a:pt x="11853" y="7480"/>
                    <a:pt x="12297" y="7543"/>
                  </a:cubicBezTo>
                  <a:cubicBezTo>
                    <a:pt x="13121" y="7606"/>
                    <a:pt x="13945" y="7606"/>
                    <a:pt x="14769" y="7606"/>
                  </a:cubicBezTo>
                  <a:cubicBezTo>
                    <a:pt x="15593" y="7606"/>
                    <a:pt x="16417" y="7543"/>
                    <a:pt x="17177" y="7416"/>
                  </a:cubicBezTo>
                  <a:cubicBezTo>
                    <a:pt x="17558" y="7353"/>
                    <a:pt x="17874" y="7289"/>
                    <a:pt x="18255" y="7226"/>
                  </a:cubicBezTo>
                  <a:cubicBezTo>
                    <a:pt x="18635" y="7163"/>
                    <a:pt x="19015" y="7099"/>
                    <a:pt x="19332" y="7036"/>
                  </a:cubicBezTo>
                  <a:cubicBezTo>
                    <a:pt x="19649" y="6972"/>
                    <a:pt x="20030" y="6909"/>
                    <a:pt x="20346" y="6782"/>
                  </a:cubicBezTo>
                  <a:cubicBezTo>
                    <a:pt x="20663" y="6719"/>
                    <a:pt x="20980" y="6656"/>
                    <a:pt x="21234" y="6529"/>
                  </a:cubicBezTo>
                  <a:cubicBezTo>
                    <a:pt x="21551" y="6465"/>
                    <a:pt x="21804" y="6402"/>
                    <a:pt x="22058" y="6339"/>
                  </a:cubicBezTo>
                  <a:cubicBezTo>
                    <a:pt x="22311" y="6212"/>
                    <a:pt x="22565" y="6148"/>
                    <a:pt x="22818" y="6085"/>
                  </a:cubicBezTo>
                  <a:cubicBezTo>
                    <a:pt x="23262" y="5895"/>
                    <a:pt x="23706" y="5768"/>
                    <a:pt x="24023" y="5641"/>
                  </a:cubicBezTo>
                  <a:cubicBezTo>
                    <a:pt x="24657" y="5388"/>
                    <a:pt x="25037" y="5198"/>
                    <a:pt x="25037" y="5198"/>
                  </a:cubicBezTo>
                  <a:lnTo>
                    <a:pt x="25037" y="5198"/>
                  </a:lnTo>
                  <a:cubicBezTo>
                    <a:pt x="25037" y="5198"/>
                    <a:pt x="24657" y="5325"/>
                    <a:pt x="23959" y="5515"/>
                  </a:cubicBezTo>
                  <a:cubicBezTo>
                    <a:pt x="23642" y="5578"/>
                    <a:pt x="23199" y="5705"/>
                    <a:pt x="22755" y="5768"/>
                  </a:cubicBezTo>
                  <a:cubicBezTo>
                    <a:pt x="22502" y="5832"/>
                    <a:pt x="22248" y="5895"/>
                    <a:pt x="21994" y="5958"/>
                  </a:cubicBezTo>
                  <a:cubicBezTo>
                    <a:pt x="21741" y="5958"/>
                    <a:pt x="21424" y="6022"/>
                    <a:pt x="21107" y="6085"/>
                  </a:cubicBezTo>
                  <a:cubicBezTo>
                    <a:pt x="20854" y="6148"/>
                    <a:pt x="20537" y="6148"/>
                    <a:pt x="20220" y="6212"/>
                  </a:cubicBezTo>
                  <a:cubicBezTo>
                    <a:pt x="19903" y="6275"/>
                    <a:pt x="19586" y="6275"/>
                    <a:pt x="19206" y="6339"/>
                  </a:cubicBezTo>
                  <a:cubicBezTo>
                    <a:pt x="18889" y="6339"/>
                    <a:pt x="18508" y="6402"/>
                    <a:pt x="18191" y="6402"/>
                  </a:cubicBezTo>
                  <a:lnTo>
                    <a:pt x="17050" y="6402"/>
                  </a:lnTo>
                  <a:cubicBezTo>
                    <a:pt x="16353" y="6402"/>
                    <a:pt x="15593" y="6402"/>
                    <a:pt x="14832" y="6339"/>
                  </a:cubicBezTo>
                  <a:cubicBezTo>
                    <a:pt x="14071" y="6275"/>
                    <a:pt x="13247" y="6148"/>
                    <a:pt x="12487" y="6022"/>
                  </a:cubicBezTo>
                  <a:cubicBezTo>
                    <a:pt x="12106" y="5895"/>
                    <a:pt x="11790" y="5832"/>
                    <a:pt x="11409" y="5705"/>
                  </a:cubicBezTo>
                  <a:cubicBezTo>
                    <a:pt x="11029" y="5641"/>
                    <a:pt x="10649" y="5515"/>
                    <a:pt x="10268" y="5388"/>
                  </a:cubicBezTo>
                  <a:cubicBezTo>
                    <a:pt x="9571" y="5134"/>
                    <a:pt x="8874" y="4881"/>
                    <a:pt x="8240" y="4564"/>
                  </a:cubicBezTo>
                  <a:cubicBezTo>
                    <a:pt x="7606" y="4247"/>
                    <a:pt x="6972" y="3930"/>
                    <a:pt x="6465" y="3550"/>
                  </a:cubicBezTo>
                  <a:cubicBezTo>
                    <a:pt x="5895" y="3233"/>
                    <a:pt x="5388" y="2852"/>
                    <a:pt x="5007" y="2536"/>
                  </a:cubicBezTo>
                  <a:cubicBezTo>
                    <a:pt x="4120" y="1838"/>
                    <a:pt x="3486" y="1141"/>
                    <a:pt x="3043" y="697"/>
                  </a:cubicBezTo>
                  <a:cubicBezTo>
                    <a:pt x="2852" y="444"/>
                    <a:pt x="2726" y="254"/>
                    <a:pt x="2599" y="127"/>
                  </a:cubicBezTo>
                  <a:cubicBezTo>
                    <a:pt x="2535" y="64"/>
                    <a:pt x="2535" y="0"/>
                    <a:pt x="25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3227;p63">
              <a:extLst>
                <a:ext uri="{FF2B5EF4-FFF2-40B4-BE49-F238E27FC236}">
                  <a16:creationId xmlns:a16="http://schemas.microsoft.com/office/drawing/2014/main" id="{06875253-13F4-4C07-AC22-317F21374722}"/>
                </a:ext>
              </a:extLst>
            </p:cNvPr>
            <p:cNvSpPr/>
            <p:nvPr/>
          </p:nvSpPr>
          <p:spPr>
            <a:xfrm>
              <a:off x="4047675" y="3795575"/>
              <a:ext cx="74500" cy="128375"/>
            </a:xfrm>
            <a:custGeom>
              <a:avLst/>
              <a:gdLst/>
              <a:ahLst/>
              <a:cxnLst/>
              <a:rect l="l" t="t" r="r" b="b"/>
              <a:pathLst>
                <a:path w="2980" h="5135" extrusionOk="0">
                  <a:moveTo>
                    <a:pt x="888" y="1"/>
                  </a:moveTo>
                  <a:lnTo>
                    <a:pt x="1" y="381"/>
                  </a:lnTo>
                  <a:lnTo>
                    <a:pt x="2092" y="5135"/>
                  </a:lnTo>
                  <a:lnTo>
                    <a:pt x="2980" y="4755"/>
                  </a:lnTo>
                  <a:lnTo>
                    <a:pt x="888" y="1"/>
                  </a:lnTo>
                  <a:close/>
                </a:path>
              </a:pathLst>
            </a:custGeom>
            <a:solidFill>
              <a:srgbClr val="413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3228;p63">
              <a:extLst>
                <a:ext uri="{FF2B5EF4-FFF2-40B4-BE49-F238E27FC236}">
                  <a16:creationId xmlns:a16="http://schemas.microsoft.com/office/drawing/2014/main" id="{A285C1FD-0066-4A65-BA0F-428C31388CBC}"/>
                </a:ext>
              </a:extLst>
            </p:cNvPr>
            <p:cNvSpPr/>
            <p:nvPr/>
          </p:nvSpPr>
          <p:spPr>
            <a:xfrm>
              <a:off x="4157025" y="3673575"/>
              <a:ext cx="61825" cy="209175"/>
            </a:xfrm>
            <a:custGeom>
              <a:avLst/>
              <a:gdLst/>
              <a:ahLst/>
              <a:cxnLst/>
              <a:rect l="l" t="t" r="r" b="b"/>
              <a:pathLst>
                <a:path w="2473" h="8367" extrusionOk="0">
                  <a:moveTo>
                    <a:pt x="1585" y="0"/>
                  </a:moveTo>
                  <a:lnTo>
                    <a:pt x="0" y="8177"/>
                  </a:lnTo>
                  <a:lnTo>
                    <a:pt x="888" y="8367"/>
                  </a:lnTo>
                  <a:lnTo>
                    <a:pt x="2472" y="127"/>
                  </a:lnTo>
                  <a:lnTo>
                    <a:pt x="1585" y="0"/>
                  </a:lnTo>
                  <a:close/>
                </a:path>
              </a:pathLst>
            </a:custGeom>
            <a:solidFill>
              <a:srgbClr val="413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3229;p63">
              <a:extLst>
                <a:ext uri="{FF2B5EF4-FFF2-40B4-BE49-F238E27FC236}">
                  <a16:creationId xmlns:a16="http://schemas.microsoft.com/office/drawing/2014/main" id="{A2A572E1-2FE5-45B6-A4BA-AF147BFE8114}"/>
                </a:ext>
              </a:extLst>
            </p:cNvPr>
            <p:cNvSpPr/>
            <p:nvPr/>
          </p:nvSpPr>
          <p:spPr>
            <a:xfrm>
              <a:off x="4060350" y="3801925"/>
              <a:ext cx="110950" cy="61825"/>
            </a:xfrm>
            <a:custGeom>
              <a:avLst/>
              <a:gdLst/>
              <a:ahLst/>
              <a:cxnLst/>
              <a:rect l="l" t="t" r="r" b="b"/>
              <a:pathLst>
                <a:path w="4438" h="2473" extrusionOk="0">
                  <a:moveTo>
                    <a:pt x="318" y="0"/>
                  </a:moveTo>
                  <a:lnTo>
                    <a:pt x="1" y="888"/>
                  </a:lnTo>
                  <a:lnTo>
                    <a:pt x="4121" y="2472"/>
                  </a:lnTo>
                  <a:lnTo>
                    <a:pt x="4438" y="1585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413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3230;p63">
              <a:extLst>
                <a:ext uri="{FF2B5EF4-FFF2-40B4-BE49-F238E27FC236}">
                  <a16:creationId xmlns:a16="http://schemas.microsoft.com/office/drawing/2014/main" id="{F78DCCC9-DD3E-4B40-9098-8E2D09D7292A}"/>
                </a:ext>
              </a:extLst>
            </p:cNvPr>
            <p:cNvSpPr/>
            <p:nvPr/>
          </p:nvSpPr>
          <p:spPr>
            <a:xfrm>
              <a:off x="4090475" y="3695750"/>
              <a:ext cx="122025" cy="207600"/>
            </a:xfrm>
            <a:custGeom>
              <a:avLst/>
              <a:gdLst/>
              <a:ahLst/>
              <a:cxnLst/>
              <a:rect l="l" t="t" r="r" b="b"/>
              <a:pathLst>
                <a:path w="4881" h="8304" extrusionOk="0">
                  <a:moveTo>
                    <a:pt x="4057" y="1"/>
                  </a:moveTo>
                  <a:lnTo>
                    <a:pt x="0" y="7860"/>
                  </a:lnTo>
                  <a:lnTo>
                    <a:pt x="824" y="8304"/>
                  </a:lnTo>
                  <a:lnTo>
                    <a:pt x="4881" y="444"/>
                  </a:lnTo>
                  <a:lnTo>
                    <a:pt x="4057" y="1"/>
                  </a:lnTo>
                  <a:close/>
                </a:path>
              </a:pathLst>
            </a:custGeom>
            <a:solidFill>
              <a:srgbClr val="413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3231;p63">
              <a:extLst>
                <a:ext uri="{FF2B5EF4-FFF2-40B4-BE49-F238E27FC236}">
                  <a16:creationId xmlns:a16="http://schemas.microsoft.com/office/drawing/2014/main" id="{E0E8C493-1BF3-450D-8BA5-0B2EBE008572}"/>
                </a:ext>
              </a:extLst>
            </p:cNvPr>
            <p:cNvSpPr/>
            <p:nvPr/>
          </p:nvSpPr>
          <p:spPr>
            <a:xfrm>
              <a:off x="4473950" y="3364575"/>
              <a:ext cx="96675" cy="153725"/>
            </a:xfrm>
            <a:custGeom>
              <a:avLst/>
              <a:gdLst/>
              <a:ahLst/>
              <a:cxnLst/>
              <a:rect l="l" t="t" r="r" b="b"/>
              <a:pathLst>
                <a:path w="3867" h="6149" extrusionOk="0">
                  <a:moveTo>
                    <a:pt x="888" y="0"/>
                  </a:moveTo>
                  <a:lnTo>
                    <a:pt x="0" y="380"/>
                  </a:lnTo>
                  <a:lnTo>
                    <a:pt x="3043" y="6148"/>
                  </a:lnTo>
                  <a:lnTo>
                    <a:pt x="3867" y="5705"/>
                  </a:lnTo>
                  <a:lnTo>
                    <a:pt x="888" y="0"/>
                  </a:lnTo>
                  <a:close/>
                </a:path>
              </a:pathLst>
            </a:custGeom>
            <a:solidFill>
              <a:srgbClr val="413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3232;p63">
              <a:extLst>
                <a:ext uri="{FF2B5EF4-FFF2-40B4-BE49-F238E27FC236}">
                  <a16:creationId xmlns:a16="http://schemas.microsoft.com/office/drawing/2014/main" id="{AA5834D3-5496-41DC-B136-AA10BB31050F}"/>
                </a:ext>
              </a:extLst>
            </p:cNvPr>
            <p:cNvSpPr/>
            <p:nvPr/>
          </p:nvSpPr>
          <p:spPr>
            <a:xfrm>
              <a:off x="4584875" y="3179175"/>
              <a:ext cx="25375" cy="256725"/>
            </a:xfrm>
            <a:custGeom>
              <a:avLst/>
              <a:gdLst/>
              <a:ahLst/>
              <a:cxnLst/>
              <a:rect l="l" t="t" r="r" b="b"/>
              <a:pathLst>
                <a:path w="1015" h="10269" extrusionOk="0">
                  <a:moveTo>
                    <a:pt x="63" y="0"/>
                  </a:moveTo>
                  <a:lnTo>
                    <a:pt x="0" y="10268"/>
                  </a:lnTo>
                  <a:lnTo>
                    <a:pt x="887" y="10268"/>
                  </a:lnTo>
                  <a:lnTo>
                    <a:pt x="1014" y="0"/>
                  </a:lnTo>
                  <a:close/>
                </a:path>
              </a:pathLst>
            </a:custGeom>
            <a:solidFill>
              <a:srgbClr val="413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3233;p63">
              <a:extLst>
                <a:ext uri="{FF2B5EF4-FFF2-40B4-BE49-F238E27FC236}">
                  <a16:creationId xmlns:a16="http://schemas.microsoft.com/office/drawing/2014/main" id="{3A0AA65E-EC6C-43D8-BACB-24C96E159028}"/>
                </a:ext>
              </a:extLst>
            </p:cNvPr>
            <p:cNvSpPr/>
            <p:nvPr/>
          </p:nvSpPr>
          <p:spPr>
            <a:xfrm>
              <a:off x="4488200" y="3370900"/>
              <a:ext cx="110950" cy="49150"/>
            </a:xfrm>
            <a:custGeom>
              <a:avLst/>
              <a:gdLst/>
              <a:ahLst/>
              <a:cxnLst/>
              <a:rect l="l" t="t" r="r" b="b"/>
              <a:pathLst>
                <a:path w="4438" h="1966" extrusionOk="0">
                  <a:moveTo>
                    <a:pt x="254" y="1"/>
                  </a:moveTo>
                  <a:lnTo>
                    <a:pt x="1" y="888"/>
                  </a:lnTo>
                  <a:lnTo>
                    <a:pt x="4184" y="1966"/>
                  </a:lnTo>
                  <a:lnTo>
                    <a:pt x="4438" y="1015"/>
                  </a:lnTo>
                  <a:lnTo>
                    <a:pt x="254" y="1"/>
                  </a:lnTo>
                  <a:close/>
                </a:path>
              </a:pathLst>
            </a:custGeom>
            <a:solidFill>
              <a:srgbClr val="413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3234;p63">
              <a:extLst>
                <a:ext uri="{FF2B5EF4-FFF2-40B4-BE49-F238E27FC236}">
                  <a16:creationId xmlns:a16="http://schemas.microsoft.com/office/drawing/2014/main" id="{B35D9E2C-6F29-4D86-AE08-07733FDCCB95}"/>
                </a:ext>
              </a:extLst>
            </p:cNvPr>
            <p:cNvSpPr/>
            <p:nvPr/>
          </p:nvSpPr>
          <p:spPr>
            <a:xfrm>
              <a:off x="4537325" y="3199775"/>
              <a:ext cx="68175" cy="291575"/>
            </a:xfrm>
            <a:custGeom>
              <a:avLst/>
              <a:gdLst/>
              <a:ahLst/>
              <a:cxnLst/>
              <a:rect l="l" t="t" r="r" b="b"/>
              <a:pathLst>
                <a:path w="2727" h="11663" extrusionOk="0">
                  <a:moveTo>
                    <a:pt x="1839" y="0"/>
                  </a:moveTo>
                  <a:lnTo>
                    <a:pt x="1" y="11536"/>
                  </a:lnTo>
                  <a:lnTo>
                    <a:pt x="888" y="11663"/>
                  </a:lnTo>
                  <a:lnTo>
                    <a:pt x="2726" y="190"/>
                  </a:lnTo>
                  <a:lnTo>
                    <a:pt x="1839" y="0"/>
                  </a:lnTo>
                  <a:close/>
                </a:path>
              </a:pathLst>
            </a:custGeom>
            <a:solidFill>
              <a:srgbClr val="413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3235;p63">
              <a:extLst>
                <a:ext uri="{FF2B5EF4-FFF2-40B4-BE49-F238E27FC236}">
                  <a16:creationId xmlns:a16="http://schemas.microsoft.com/office/drawing/2014/main" id="{999BC8EE-70AB-4C10-A077-BC90A113E69D}"/>
                </a:ext>
              </a:extLst>
            </p:cNvPr>
            <p:cNvSpPr/>
            <p:nvPr/>
          </p:nvSpPr>
          <p:spPr>
            <a:xfrm>
              <a:off x="4150675" y="3652975"/>
              <a:ext cx="147400" cy="618025"/>
            </a:xfrm>
            <a:custGeom>
              <a:avLst/>
              <a:gdLst/>
              <a:ahLst/>
              <a:cxnLst/>
              <a:rect l="l" t="t" r="r" b="b"/>
              <a:pathLst>
                <a:path w="5896" h="24721" extrusionOk="0">
                  <a:moveTo>
                    <a:pt x="5515" y="0"/>
                  </a:moveTo>
                  <a:lnTo>
                    <a:pt x="3931" y="64"/>
                  </a:lnTo>
                  <a:cubicBezTo>
                    <a:pt x="4311" y="18572"/>
                    <a:pt x="64" y="23579"/>
                    <a:pt x="1" y="23643"/>
                  </a:cubicBezTo>
                  <a:lnTo>
                    <a:pt x="1142" y="24720"/>
                  </a:lnTo>
                  <a:cubicBezTo>
                    <a:pt x="1332" y="24467"/>
                    <a:pt x="5895" y="19333"/>
                    <a:pt x="5515" y="0"/>
                  </a:cubicBezTo>
                  <a:close/>
                </a:path>
              </a:pathLst>
            </a:custGeom>
            <a:solidFill>
              <a:srgbClr val="413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236;p63">
              <a:extLst>
                <a:ext uri="{FF2B5EF4-FFF2-40B4-BE49-F238E27FC236}">
                  <a16:creationId xmlns:a16="http://schemas.microsoft.com/office/drawing/2014/main" id="{0ED7D268-2022-40CD-AC69-BF023A5C54E8}"/>
                </a:ext>
              </a:extLst>
            </p:cNvPr>
            <p:cNvSpPr/>
            <p:nvPr/>
          </p:nvSpPr>
          <p:spPr>
            <a:xfrm>
              <a:off x="4640325" y="3123700"/>
              <a:ext cx="118875" cy="738450"/>
            </a:xfrm>
            <a:custGeom>
              <a:avLst/>
              <a:gdLst/>
              <a:ahLst/>
              <a:cxnLst/>
              <a:rect l="l" t="t" r="r" b="b"/>
              <a:pathLst>
                <a:path w="4755" h="29538" extrusionOk="0">
                  <a:moveTo>
                    <a:pt x="1522" y="1"/>
                  </a:moveTo>
                  <a:lnTo>
                    <a:pt x="1" y="254"/>
                  </a:lnTo>
                  <a:cubicBezTo>
                    <a:pt x="3106" y="19333"/>
                    <a:pt x="317" y="28967"/>
                    <a:pt x="317" y="29031"/>
                  </a:cubicBezTo>
                  <a:lnTo>
                    <a:pt x="1775" y="29538"/>
                  </a:lnTo>
                  <a:cubicBezTo>
                    <a:pt x="1902" y="29094"/>
                    <a:pt x="4754" y="19460"/>
                    <a:pt x="1522" y="1"/>
                  </a:cubicBezTo>
                  <a:close/>
                </a:path>
              </a:pathLst>
            </a:custGeom>
            <a:solidFill>
              <a:srgbClr val="413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237;p63">
              <a:extLst>
                <a:ext uri="{FF2B5EF4-FFF2-40B4-BE49-F238E27FC236}">
                  <a16:creationId xmlns:a16="http://schemas.microsoft.com/office/drawing/2014/main" id="{FCF2FD22-1548-408C-B5B4-B57EBD67A070}"/>
                </a:ext>
              </a:extLst>
            </p:cNvPr>
            <p:cNvSpPr/>
            <p:nvPr/>
          </p:nvSpPr>
          <p:spPr>
            <a:xfrm>
              <a:off x="4120575" y="3920775"/>
              <a:ext cx="134725" cy="131550"/>
            </a:xfrm>
            <a:custGeom>
              <a:avLst/>
              <a:gdLst/>
              <a:ahLst/>
              <a:cxnLst/>
              <a:rect l="l" t="t" r="r" b="b"/>
              <a:pathLst>
                <a:path w="5389" h="5262" extrusionOk="0">
                  <a:moveTo>
                    <a:pt x="5198" y="0"/>
                  </a:moveTo>
                  <a:cubicBezTo>
                    <a:pt x="2789" y="571"/>
                    <a:pt x="0" y="1521"/>
                    <a:pt x="127" y="2662"/>
                  </a:cubicBezTo>
                  <a:cubicBezTo>
                    <a:pt x="127" y="2852"/>
                    <a:pt x="191" y="3043"/>
                    <a:pt x="444" y="3296"/>
                  </a:cubicBezTo>
                  <a:cubicBezTo>
                    <a:pt x="571" y="3423"/>
                    <a:pt x="824" y="3486"/>
                    <a:pt x="1078" y="3550"/>
                  </a:cubicBezTo>
                  <a:cubicBezTo>
                    <a:pt x="634" y="3740"/>
                    <a:pt x="317" y="3993"/>
                    <a:pt x="191" y="4184"/>
                  </a:cubicBezTo>
                  <a:cubicBezTo>
                    <a:pt x="64" y="4310"/>
                    <a:pt x="64" y="4500"/>
                    <a:pt x="127" y="4691"/>
                  </a:cubicBezTo>
                  <a:cubicBezTo>
                    <a:pt x="191" y="4881"/>
                    <a:pt x="317" y="5261"/>
                    <a:pt x="1522" y="5261"/>
                  </a:cubicBezTo>
                  <a:cubicBezTo>
                    <a:pt x="2219" y="5261"/>
                    <a:pt x="3296" y="5134"/>
                    <a:pt x="4944" y="4817"/>
                  </a:cubicBezTo>
                  <a:lnTo>
                    <a:pt x="4754" y="3867"/>
                  </a:lnTo>
                  <a:cubicBezTo>
                    <a:pt x="3803" y="4057"/>
                    <a:pt x="2663" y="4247"/>
                    <a:pt x="1902" y="4247"/>
                  </a:cubicBezTo>
                  <a:cubicBezTo>
                    <a:pt x="2599" y="4057"/>
                    <a:pt x="3550" y="3803"/>
                    <a:pt x="4437" y="3613"/>
                  </a:cubicBezTo>
                  <a:lnTo>
                    <a:pt x="4311" y="2662"/>
                  </a:lnTo>
                  <a:cubicBezTo>
                    <a:pt x="3726" y="2742"/>
                    <a:pt x="3131" y="2777"/>
                    <a:pt x="2609" y="2777"/>
                  </a:cubicBezTo>
                  <a:cubicBezTo>
                    <a:pt x="1884" y="2777"/>
                    <a:pt x="1299" y="2709"/>
                    <a:pt x="1078" y="2599"/>
                  </a:cubicBezTo>
                  <a:cubicBezTo>
                    <a:pt x="1458" y="2155"/>
                    <a:pt x="3360" y="1395"/>
                    <a:pt x="5388" y="888"/>
                  </a:cubicBezTo>
                  <a:lnTo>
                    <a:pt x="5198" y="0"/>
                  </a:lnTo>
                  <a:close/>
                </a:path>
              </a:pathLst>
            </a:custGeom>
            <a:solidFill>
              <a:srgbClr val="413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238;p63">
              <a:extLst>
                <a:ext uri="{FF2B5EF4-FFF2-40B4-BE49-F238E27FC236}">
                  <a16:creationId xmlns:a16="http://schemas.microsoft.com/office/drawing/2014/main" id="{466D87B2-232F-4A26-9BC3-05D7D39AD7F9}"/>
                </a:ext>
              </a:extLst>
            </p:cNvPr>
            <p:cNvSpPr/>
            <p:nvPr/>
          </p:nvSpPr>
          <p:spPr>
            <a:xfrm>
              <a:off x="4553175" y="3529375"/>
              <a:ext cx="142625" cy="117275"/>
            </a:xfrm>
            <a:custGeom>
              <a:avLst/>
              <a:gdLst/>
              <a:ahLst/>
              <a:cxnLst/>
              <a:rect l="l" t="t" r="r" b="b"/>
              <a:pathLst>
                <a:path w="5705" h="4691" extrusionOk="0">
                  <a:moveTo>
                    <a:pt x="5451" y="0"/>
                  </a:moveTo>
                  <a:cubicBezTo>
                    <a:pt x="3043" y="507"/>
                    <a:pt x="127" y="1331"/>
                    <a:pt x="0" y="2409"/>
                  </a:cubicBezTo>
                  <a:cubicBezTo>
                    <a:pt x="0" y="2662"/>
                    <a:pt x="64" y="2916"/>
                    <a:pt x="254" y="3043"/>
                  </a:cubicBezTo>
                  <a:cubicBezTo>
                    <a:pt x="448" y="3236"/>
                    <a:pt x="752" y="3319"/>
                    <a:pt x="1168" y="3319"/>
                  </a:cubicBezTo>
                  <a:cubicBezTo>
                    <a:pt x="1296" y="3319"/>
                    <a:pt x="1435" y="3311"/>
                    <a:pt x="1585" y="3296"/>
                  </a:cubicBezTo>
                  <a:lnTo>
                    <a:pt x="1585" y="3296"/>
                  </a:lnTo>
                  <a:cubicBezTo>
                    <a:pt x="951" y="3740"/>
                    <a:pt x="1015" y="4057"/>
                    <a:pt x="1078" y="4184"/>
                  </a:cubicBezTo>
                  <a:cubicBezTo>
                    <a:pt x="1078" y="4374"/>
                    <a:pt x="1205" y="4564"/>
                    <a:pt x="1331" y="4627"/>
                  </a:cubicBezTo>
                  <a:cubicBezTo>
                    <a:pt x="1458" y="4691"/>
                    <a:pt x="1648" y="4691"/>
                    <a:pt x="1839" y="4691"/>
                  </a:cubicBezTo>
                  <a:cubicBezTo>
                    <a:pt x="2536" y="4691"/>
                    <a:pt x="3867" y="4374"/>
                    <a:pt x="5705" y="3676"/>
                  </a:cubicBezTo>
                  <a:lnTo>
                    <a:pt x="5325" y="2789"/>
                  </a:lnTo>
                  <a:cubicBezTo>
                    <a:pt x="4501" y="3106"/>
                    <a:pt x="3613" y="3423"/>
                    <a:pt x="2853" y="3613"/>
                  </a:cubicBezTo>
                  <a:cubicBezTo>
                    <a:pt x="3487" y="3233"/>
                    <a:pt x="4374" y="2852"/>
                    <a:pt x="5198" y="2536"/>
                  </a:cubicBezTo>
                  <a:lnTo>
                    <a:pt x="4881" y="1648"/>
                  </a:lnTo>
                  <a:cubicBezTo>
                    <a:pt x="3360" y="2092"/>
                    <a:pt x="1775" y="2409"/>
                    <a:pt x="1141" y="2409"/>
                  </a:cubicBezTo>
                  <a:cubicBezTo>
                    <a:pt x="1775" y="1965"/>
                    <a:pt x="3677" y="1331"/>
                    <a:pt x="5642" y="951"/>
                  </a:cubicBezTo>
                  <a:lnTo>
                    <a:pt x="5451" y="0"/>
                  </a:lnTo>
                  <a:close/>
                </a:path>
              </a:pathLst>
            </a:custGeom>
            <a:solidFill>
              <a:srgbClr val="413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239;p63">
              <a:extLst>
                <a:ext uri="{FF2B5EF4-FFF2-40B4-BE49-F238E27FC236}">
                  <a16:creationId xmlns:a16="http://schemas.microsoft.com/office/drawing/2014/main" id="{7CC0A17E-301E-44E3-9379-B1BDE8594905}"/>
                </a:ext>
              </a:extLst>
            </p:cNvPr>
            <p:cNvSpPr/>
            <p:nvPr/>
          </p:nvSpPr>
          <p:spPr>
            <a:xfrm>
              <a:off x="3127025" y="4190150"/>
              <a:ext cx="202850" cy="30125"/>
            </a:xfrm>
            <a:custGeom>
              <a:avLst/>
              <a:gdLst/>
              <a:ahLst/>
              <a:cxnLst/>
              <a:rect l="l" t="t" r="r" b="b"/>
              <a:pathLst>
                <a:path w="8114" h="1205" extrusionOk="0">
                  <a:moveTo>
                    <a:pt x="8050" y="1"/>
                  </a:moveTo>
                  <a:lnTo>
                    <a:pt x="0" y="1205"/>
                  </a:lnTo>
                  <a:lnTo>
                    <a:pt x="8113" y="634"/>
                  </a:lnTo>
                  <a:lnTo>
                    <a:pt x="8050" y="1"/>
                  </a:lnTo>
                  <a:close/>
                </a:path>
              </a:pathLst>
            </a:custGeom>
            <a:solidFill>
              <a:srgbClr val="131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240;p63">
              <a:extLst>
                <a:ext uri="{FF2B5EF4-FFF2-40B4-BE49-F238E27FC236}">
                  <a16:creationId xmlns:a16="http://schemas.microsoft.com/office/drawing/2014/main" id="{45EF3721-1D95-407B-82D3-B6C63870F363}"/>
                </a:ext>
              </a:extLst>
            </p:cNvPr>
            <p:cNvSpPr/>
            <p:nvPr/>
          </p:nvSpPr>
          <p:spPr>
            <a:xfrm>
              <a:off x="3176150" y="4220250"/>
              <a:ext cx="15875" cy="38075"/>
            </a:xfrm>
            <a:custGeom>
              <a:avLst/>
              <a:gdLst/>
              <a:ahLst/>
              <a:cxnLst/>
              <a:rect l="l" t="t" r="r" b="b"/>
              <a:pathLst>
                <a:path w="635" h="1523" extrusionOk="0">
                  <a:moveTo>
                    <a:pt x="0" y="1"/>
                  </a:moveTo>
                  <a:lnTo>
                    <a:pt x="0" y="1522"/>
                  </a:lnTo>
                  <a:lnTo>
                    <a:pt x="634" y="1522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131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241;p63">
              <a:extLst>
                <a:ext uri="{FF2B5EF4-FFF2-40B4-BE49-F238E27FC236}">
                  <a16:creationId xmlns:a16="http://schemas.microsoft.com/office/drawing/2014/main" id="{F4F8644C-6F5D-4C83-89C0-D375D715A913}"/>
                </a:ext>
              </a:extLst>
            </p:cNvPr>
            <p:cNvSpPr/>
            <p:nvPr/>
          </p:nvSpPr>
          <p:spPr>
            <a:xfrm>
              <a:off x="3241100" y="4206000"/>
              <a:ext cx="17475" cy="38050"/>
            </a:xfrm>
            <a:custGeom>
              <a:avLst/>
              <a:gdLst/>
              <a:ahLst/>
              <a:cxnLst/>
              <a:rect l="l" t="t" r="r" b="b"/>
              <a:pathLst>
                <a:path w="699" h="1522" extrusionOk="0">
                  <a:moveTo>
                    <a:pt x="64" y="0"/>
                  </a:moveTo>
                  <a:lnTo>
                    <a:pt x="1" y="1522"/>
                  </a:lnTo>
                  <a:lnTo>
                    <a:pt x="635" y="1522"/>
                  </a:lnTo>
                  <a:lnTo>
                    <a:pt x="698" y="64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131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242;p63">
              <a:extLst>
                <a:ext uri="{FF2B5EF4-FFF2-40B4-BE49-F238E27FC236}">
                  <a16:creationId xmlns:a16="http://schemas.microsoft.com/office/drawing/2014/main" id="{A34D77EB-BB8A-414B-A455-AEF9B614DCBD}"/>
                </a:ext>
              </a:extLst>
            </p:cNvPr>
            <p:cNvSpPr/>
            <p:nvPr/>
          </p:nvSpPr>
          <p:spPr>
            <a:xfrm>
              <a:off x="3019275" y="4058625"/>
              <a:ext cx="166400" cy="36475"/>
            </a:xfrm>
            <a:custGeom>
              <a:avLst/>
              <a:gdLst/>
              <a:ahLst/>
              <a:cxnLst/>
              <a:rect l="l" t="t" r="r" b="b"/>
              <a:pathLst>
                <a:path w="6656" h="1459" extrusionOk="0">
                  <a:moveTo>
                    <a:pt x="951" y="1"/>
                  </a:moveTo>
                  <a:lnTo>
                    <a:pt x="0" y="1459"/>
                  </a:lnTo>
                  <a:lnTo>
                    <a:pt x="6655" y="761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243;p63">
              <a:extLst>
                <a:ext uri="{FF2B5EF4-FFF2-40B4-BE49-F238E27FC236}">
                  <a16:creationId xmlns:a16="http://schemas.microsoft.com/office/drawing/2014/main" id="{3C453DF5-AACB-43C1-A894-AFE043E54E9C}"/>
                </a:ext>
              </a:extLst>
            </p:cNvPr>
            <p:cNvSpPr/>
            <p:nvPr/>
          </p:nvSpPr>
          <p:spPr>
            <a:xfrm>
              <a:off x="3513675" y="3485000"/>
              <a:ext cx="166400" cy="743200"/>
            </a:xfrm>
            <a:custGeom>
              <a:avLst/>
              <a:gdLst/>
              <a:ahLst/>
              <a:cxnLst/>
              <a:rect l="l" t="t" r="r" b="b"/>
              <a:pathLst>
                <a:path w="6656" h="29728" extrusionOk="0">
                  <a:moveTo>
                    <a:pt x="6655" y="0"/>
                  </a:moveTo>
                  <a:cubicBezTo>
                    <a:pt x="6655" y="1"/>
                    <a:pt x="6212" y="1839"/>
                    <a:pt x="5578" y="4627"/>
                  </a:cubicBezTo>
                  <a:cubicBezTo>
                    <a:pt x="5451" y="5325"/>
                    <a:pt x="5261" y="6085"/>
                    <a:pt x="5071" y="6846"/>
                  </a:cubicBezTo>
                  <a:cubicBezTo>
                    <a:pt x="4881" y="7670"/>
                    <a:pt x="4691" y="8494"/>
                    <a:pt x="4500" y="9381"/>
                  </a:cubicBezTo>
                  <a:cubicBezTo>
                    <a:pt x="4310" y="10269"/>
                    <a:pt x="4120" y="11156"/>
                    <a:pt x="3930" y="12043"/>
                  </a:cubicBezTo>
                  <a:cubicBezTo>
                    <a:pt x="3676" y="12994"/>
                    <a:pt x="3486" y="13882"/>
                    <a:pt x="3296" y="14832"/>
                  </a:cubicBezTo>
                  <a:cubicBezTo>
                    <a:pt x="3106" y="15783"/>
                    <a:pt x="2852" y="16671"/>
                    <a:pt x="2662" y="17621"/>
                  </a:cubicBezTo>
                  <a:cubicBezTo>
                    <a:pt x="2409" y="18509"/>
                    <a:pt x="2282" y="19396"/>
                    <a:pt x="2028" y="20283"/>
                  </a:cubicBezTo>
                  <a:cubicBezTo>
                    <a:pt x="1648" y="21995"/>
                    <a:pt x="1331" y="23643"/>
                    <a:pt x="1014" y="25037"/>
                  </a:cubicBezTo>
                  <a:cubicBezTo>
                    <a:pt x="824" y="25735"/>
                    <a:pt x="697" y="26368"/>
                    <a:pt x="571" y="26939"/>
                  </a:cubicBezTo>
                  <a:cubicBezTo>
                    <a:pt x="507" y="27509"/>
                    <a:pt x="380" y="28016"/>
                    <a:pt x="317" y="28397"/>
                  </a:cubicBezTo>
                  <a:cubicBezTo>
                    <a:pt x="127" y="29221"/>
                    <a:pt x="0" y="29728"/>
                    <a:pt x="0" y="29728"/>
                  </a:cubicBezTo>
                  <a:cubicBezTo>
                    <a:pt x="0" y="29728"/>
                    <a:pt x="63" y="29601"/>
                    <a:pt x="127" y="29348"/>
                  </a:cubicBezTo>
                  <a:cubicBezTo>
                    <a:pt x="254" y="29157"/>
                    <a:pt x="317" y="28840"/>
                    <a:pt x="444" y="28460"/>
                  </a:cubicBezTo>
                  <a:cubicBezTo>
                    <a:pt x="761" y="27700"/>
                    <a:pt x="1141" y="26559"/>
                    <a:pt x="1521" y="25164"/>
                  </a:cubicBezTo>
                  <a:cubicBezTo>
                    <a:pt x="1711" y="24467"/>
                    <a:pt x="1965" y="23770"/>
                    <a:pt x="2155" y="22946"/>
                  </a:cubicBezTo>
                  <a:cubicBezTo>
                    <a:pt x="2409" y="22185"/>
                    <a:pt x="2599" y="21361"/>
                    <a:pt x="2852" y="20474"/>
                  </a:cubicBezTo>
                  <a:cubicBezTo>
                    <a:pt x="3106" y="19586"/>
                    <a:pt x="3296" y="18699"/>
                    <a:pt x="3550" y="17811"/>
                  </a:cubicBezTo>
                  <a:cubicBezTo>
                    <a:pt x="3740" y="16861"/>
                    <a:pt x="3993" y="15973"/>
                    <a:pt x="4183" y="15023"/>
                  </a:cubicBezTo>
                  <a:cubicBezTo>
                    <a:pt x="4374" y="14072"/>
                    <a:pt x="4564" y="13184"/>
                    <a:pt x="4817" y="12234"/>
                  </a:cubicBezTo>
                  <a:cubicBezTo>
                    <a:pt x="5007" y="11346"/>
                    <a:pt x="5198" y="10459"/>
                    <a:pt x="5324" y="9571"/>
                  </a:cubicBezTo>
                  <a:cubicBezTo>
                    <a:pt x="5515" y="8684"/>
                    <a:pt x="5641" y="7797"/>
                    <a:pt x="5768" y="7036"/>
                  </a:cubicBezTo>
                  <a:cubicBezTo>
                    <a:pt x="5895" y="6212"/>
                    <a:pt x="6022" y="5451"/>
                    <a:pt x="6148" y="4754"/>
                  </a:cubicBezTo>
                  <a:cubicBezTo>
                    <a:pt x="6465" y="1902"/>
                    <a:pt x="6655" y="1"/>
                    <a:pt x="66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244;p63">
              <a:extLst>
                <a:ext uri="{FF2B5EF4-FFF2-40B4-BE49-F238E27FC236}">
                  <a16:creationId xmlns:a16="http://schemas.microsoft.com/office/drawing/2014/main" id="{B03D8417-B82D-445C-9642-F595E0CF12BD}"/>
                </a:ext>
              </a:extLst>
            </p:cNvPr>
            <p:cNvSpPr/>
            <p:nvPr/>
          </p:nvSpPr>
          <p:spPr>
            <a:xfrm>
              <a:off x="3198325" y="4610075"/>
              <a:ext cx="84000" cy="193350"/>
            </a:xfrm>
            <a:custGeom>
              <a:avLst/>
              <a:gdLst/>
              <a:ahLst/>
              <a:cxnLst/>
              <a:rect l="l" t="t" r="r" b="b"/>
              <a:pathLst>
                <a:path w="3360" h="7734" extrusionOk="0">
                  <a:moveTo>
                    <a:pt x="508" y="1"/>
                  </a:moveTo>
                  <a:cubicBezTo>
                    <a:pt x="508" y="1"/>
                    <a:pt x="507" y="64"/>
                    <a:pt x="444" y="127"/>
                  </a:cubicBezTo>
                  <a:cubicBezTo>
                    <a:pt x="444" y="191"/>
                    <a:pt x="381" y="254"/>
                    <a:pt x="317" y="381"/>
                  </a:cubicBezTo>
                  <a:cubicBezTo>
                    <a:pt x="254" y="444"/>
                    <a:pt x="191" y="571"/>
                    <a:pt x="127" y="761"/>
                  </a:cubicBezTo>
                  <a:cubicBezTo>
                    <a:pt x="127" y="951"/>
                    <a:pt x="64" y="1141"/>
                    <a:pt x="1" y="1332"/>
                  </a:cubicBezTo>
                  <a:cubicBezTo>
                    <a:pt x="1" y="1522"/>
                    <a:pt x="1" y="1775"/>
                    <a:pt x="1" y="2029"/>
                  </a:cubicBezTo>
                  <a:cubicBezTo>
                    <a:pt x="1" y="2282"/>
                    <a:pt x="64" y="2536"/>
                    <a:pt x="64" y="2789"/>
                  </a:cubicBezTo>
                  <a:cubicBezTo>
                    <a:pt x="127" y="3043"/>
                    <a:pt x="191" y="3297"/>
                    <a:pt x="317" y="3550"/>
                  </a:cubicBezTo>
                  <a:cubicBezTo>
                    <a:pt x="381" y="3804"/>
                    <a:pt x="508" y="4057"/>
                    <a:pt x="634" y="4311"/>
                  </a:cubicBezTo>
                  <a:cubicBezTo>
                    <a:pt x="761" y="4564"/>
                    <a:pt x="888" y="4818"/>
                    <a:pt x="1015" y="5071"/>
                  </a:cubicBezTo>
                  <a:cubicBezTo>
                    <a:pt x="1141" y="5261"/>
                    <a:pt x="1332" y="5515"/>
                    <a:pt x="1458" y="5705"/>
                  </a:cubicBezTo>
                  <a:cubicBezTo>
                    <a:pt x="1775" y="6149"/>
                    <a:pt x="2092" y="6529"/>
                    <a:pt x="2346" y="6783"/>
                  </a:cubicBezTo>
                  <a:cubicBezTo>
                    <a:pt x="2916" y="7417"/>
                    <a:pt x="3360" y="7733"/>
                    <a:pt x="3360" y="7733"/>
                  </a:cubicBezTo>
                  <a:cubicBezTo>
                    <a:pt x="3360" y="7733"/>
                    <a:pt x="3043" y="7290"/>
                    <a:pt x="2599" y="6593"/>
                  </a:cubicBezTo>
                  <a:cubicBezTo>
                    <a:pt x="2536" y="6402"/>
                    <a:pt x="2409" y="6212"/>
                    <a:pt x="2282" y="6022"/>
                  </a:cubicBezTo>
                  <a:cubicBezTo>
                    <a:pt x="2156" y="5832"/>
                    <a:pt x="2029" y="5642"/>
                    <a:pt x="1902" y="5388"/>
                  </a:cubicBezTo>
                  <a:cubicBezTo>
                    <a:pt x="1649" y="5008"/>
                    <a:pt x="1395" y="4501"/>
                    <a:pt x="1205" y="4057"/>
                  </a:cubicBezTo>
                  <a:cubicBezTo>
                    <a:pt x="1078" y="3804"/>
                    <a:pt x="951" y="3550"/>
                    <a:pt x="888" y="3360"/>
                  </a:cubicBezTo>
                  <a:cubicBezTo>
                    <a:pt x="761" y="3106"/>
                    <a:pt x="698" y="2853"/>
                    <a:pt x="634" y="2663"/>
                  </a:cubicBezTo>
                  <a:cubicBezTo>
                    <a:pt x="508" y="2156"/>
                    <a:pt x="381" y="1712"/>
                    <a:pt x="381" y="1332"/>
                  </a:cubicBezTo>
                  <a:cubicBezTo>
                    <a:pt x="381" y="1141"/>
                    <a:pt x="381" y="951"/>
                    <a:pt x="381" y="825"/>
                  </a:cubicBezTo>
                  <a:cubicBezTo>
                    <a:pt x="381" y="634"/>
                    <a:pt x="444" y="508"/>
                    <a:pt x="444" y="381"/>
                  </a:cubicBezTo>
                  <a:cubicBezTo>
                    <a:pt x="507" y="191"/>
                    <a:pt x="508" y="2"/>
                    <a:pt x="5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245;p63">
              <a:extLst>
                <a:ext uri="{FF2B5EF4-FFF2-40B4-BE49-F238E27FC236}">
                  <a16:creationId xmlns:a16="http://schemas.microsoft.com/office/drawing/2014/main" id="{BB122561-2929-4DB3-82E3-69E9005D68CD}"/>
                </a:ext>
              </a:extLst>
            </p:cNvPr>
            <p:cNvSpPr/>
            <p:nvPr/>
          </p:nvSpPr>
          <p:spPr>
            <a:xfrm>
              <a:off x="3328275" y="4601300"/>
              <a:ext cx="57050" cy="86850"/>
            </a:xfrm>
            <a:custGeom>
              <a:avLst/>
              <a:gdLst/>
              <a:ahLst/>
              <a:cxnLst/>
              <a:rect l="l" t="t" r="r" b="b"/>
              <a:pathLst>
                <a:path w="2282" h="3474" extrusionOk="0">
                  <a:moveTo>
                    <a:pt x="1628" y="1"/>
                  </a:moveTo>
                  <a:cubicBezTo>
                    <a:pt x="1246" y="1"/>
                    <a:pt x="715" y="592"/>
                    <a:pt x="380" y="1429"/>
                  </a:cubicBezTo>
                  <a:cubicBezTo>
                    <a:pt x="0" y="2380"/>
                    <a:pt x="0" y="3267"/>
                    <a:pt x="444" y="3457"/>
                  </a:cubicBezTo>
                  <a:cubicBezTo>
                    <a:pt x="482" y="3468"/>
                    <a:pt x="521" y="3474"/>
                    <a:pt x="561" y="3474"/>
                  </a:cubicBezTo>
                  <a:cubicBezTo>
                    <a:pt x="994" y="3474"/>
                    <a:pt x="1554" y="2869"/>
                    <a:pt x="1902" y="2000"/>
                  </a:cubicBezTo>
                  <a:cubicBezTo>
                    <a:pt x="2282" y="1112"/>
                    <a:pt x="2219" y="161"/>
                    <a:pt x="1775" y="35"/>
                  </a:cubicBezTo>
                  <a:cubicBezTo>
                    <a:pt x="1729" y="12"/>
                    <a:pt x="1680" y="1"/>
                    <a:pt x="16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246;p63">
              <a:extLst>
                <a:ext uri="{FF2B5EF4-FFF2-40B4-BE49-F238E27FC236}">
                  <a16:creationId xmlns:a16="http://schemas.microsoft.com/office/drawing/2014/main" id="{4B594021-638F-40FC-BDDB-A7383B8F063D}"/>
                </a:ext>
              </a:extLst>
            </p:cNvPr>
            <p:cNvSpPr/>
            <p:nvPr/>
          </p:nvSpPr>
          <p:spPr>
            <a:xfrm>
              <a:off x="2700750" y="4695650"/>
              <a:ext cx="26975" cy="38050"/>
            </a:xfrm>
            <a:custGeom>
              <a:avLst/>
              <a:gdLst/>
              <a:ahLst/>
              <a:cxnLst/>
              <a:rect l="l" t="t" r="r" b="b"/>
              <a:pathLst>
                <a:path w="1079" h="1522" extrusionOk="0">
                  <a:moveTo>
                    <a:pt x="761" y="0"/>
                  </a:moveTo>
                  <a:lnTo>
                    <a:pt x="1" y="1331"/>
                  </a:lnTo>
                  <a:lnTo>
                    <a:pt x="254" y="1522"/>
                  </a:lnTo>
                  <a:lnTo>
                    <a:pt x="1078" y="190"/>
                  </a:lnTo>
                  <a:lnTo>
                    <a:pt x="7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247;p63">
              <a:extLst>
                <a:ext uri="{FF2B5EF4-FFF2-40B4-BE49-F238E27FC236}">
                  <a16:creationId xmlns:a16="http://schemas.microsoft.com/office/drawing/2014/main" id="{D6356959-EFDA-43D3-BCBD-DF54903BCA24}"/>
                </a:ext>
              </a:extLst>
            </p:cNvPr>
            <p:cNvSpPr/>
            <p:nvPr/>
          </p:nvSpPr>
          <p:spPr>
            <a:xfrm>
              <a:off x="2719775" y="4705150"/>
              <a:ext cx="22200" cy="39650"/>
            </a:xfrm>
            <a:custGeom>
              <a:avLst/>
              <a:gdLst/>
              <a:ahLst/>
              <a:cxnLst/>
              <a:rect l="l" t="t" r="r" b="b"/>
              <a:pathLst>
                <a:path w="888" h="1586" extrusionOk="0">
                  <a:moveTo>
                    <a:pt x="571" y="1"/>
                  </a:moveTo>
                  <a:lnTo>
                    <a:pt x="0" y="1458"/>
                  </a:lnTo>
                  <a:lnTo>
                    <a:pt x="254" y="1585"/>
                  </a:lnTo>
                  <a:lnTo>
                    <a:pt x="888" y="127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248;p63">
              <a:extLst>
                <a:ext uri="{FF2B5EF4-FFF2-40B4-BE49-F238E27FC236}">
                  <a16:creationId xmlns:a16="http://schemas.microsoft.com/office/drawing/2014/main" id="{E165268B-57D3-466F-822F-6FBA92B6F99E}"/>
                </a:ext>
              </a:extLst>
            </p:cNvPr>
            <p:cNvSpPr/>
            <p:nvPr/>
          </p:nvSpPr>
          <p:spPr>
            <a:xfrm>
              <a:off x="2741950" y="4711500"/>
              <a:ext cx="17475" cy="39625"/>
            </a:xfrm>
            <a:custGeom>
              <a:avLst/>
              <a:gdLst/>
              <a:ahLst/>
              <a:cxnLst/>
              <a:rect l="l" t="t" r="r" b="b"/>
              <a:pathLst>
                <a:path w="699" h="1585" extrusionOk="0">
                  <a:moveTo>
                    <a:pt x="381" y="0"/>
                  </a:moveTo>
                  <a:lnTo>
                    <a:pt x="1" y="1458"/>
                  </a:lnTo>
                  <a:lnTo>
                    <a:pt x="254" y="1585"/>
                  </a:lnTo>
                  <a:lnTo>
                    <a:pt x="698" y="64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249;p63">
              <a:extLst>
                <a:ext uri="{FF2B5EF4-FFF2-40B4-BE49-F238E27FC236}">
                  <a16:creationId xmlns:a16="http://schemas.microsoft.com/office/drawing/2014/main" id="{536A42AF-6D06-4502-A833-815F6FEFA12A}"/>
                </a:ext>
              </a:extLst>
            </p:cNvPr>
            <p:cNvSpPr/>
            <p:nvPr/>
          </p:nvSpPr>
          <p:spPr>
            <a:xfrm>
              <a:off x="2772075" y="4711500"/>
              <a:ext cx="7950" cy="39625"/>
            </a:xfrm>
            <a:custGeom>
              <a:avLst/>
              <a:gdLst/>
              <a:ahLst/>
              <a:cxnLst/>
              <a:rect l="l" t="t" r="r" b="b"/>
              <a:pathLst>
                <a:path w="318" h="1585" extrusionOk="0">
                  <a:moveTo>
                    <a:pt x="0" y="0"/>
                  </a:moveTo>
                  <a:lnTo>
                    <a:pt x="0" y="1585"/>
                  </a:lnTo>
                  <a:lnTo>
                    <a:pt x="317" y="1585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250;p63">
              <a:extLst>
                <a:ext uri="{FF2B5EF4-FFF2-40B4-BE49-F238E27FC236}">
                  <a16:creationId xmlns:a16="http://schemas.microsoft.com/office/drawing/2014/main" id="{41FF2D77-7DE9-4E89-8FAE-B4CB12E10D7D}"/>
                </a:ext>
              </a:extLst>
            </p:cNvPr>
            <p:cNvSpPr/>
            <p:nvPr/>
          </p:nvSpPr>
          <p:spPr>
            <a:xfrm>
              <a:off x="2799000" y="4703575"/>
              <a:ext cx="19050" cy="41225"/>
            </a:xfrm>
            <a:custGeom>
              <a:avLst/>
              <a:gdLst/>
              <a:ahLst/>
              <a:cxnLst/>
              <a:rect l="l" t="t" r="r" b="b"/>
              <a:pathLst>
                <a:path w="762" h="1649" extrusionOk="0">
                  <a:moveTo>
                    <a:pt x="254" y="0"/>
                  </a:moveTo>
                  <a:lnTo>
                    <a:pt x="1" y="64"/>
                  </a:lnTo>
                  <a:lnTo>
                    <a:pt x="444" y="1648"/>
                  </a:lnTo>
                  <a:lnTo>
                    <a:pt x="761" y="1585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251;p63">
              <a:extLst>
                <a:ext uri="{FF2B5EF4-FFF2-40B4-BE49-F238E27FC236}">
                  <a16:creationId xmlns:a16="http://schemas.microsoft.com/office/drawing/2014/main" id="{E0ABDE87-1E14-48FF-974F-4F696829291B}"/>
                </a:ext>
              </a:extLst>
            </p:cNvPr>
            <p:cNvSpPr/>
            <p:nvPr/>
          </p:nvSpPr>
          <p:spPr>
            <a:xfrm>
              <a:off x="4115825" y="4714650"/>
              <a:ext cx="23775" cy="38075"/>
            </a:xfrm>
            <a:custGeom>
              <a:avLst/>
              <a:gdLst/>
              <a:ahLst/>
              <a:cxnLst/>
              <a:rect l="l" t="t" r="r" b="b"/>
              <a:pathLst>
                <a:path w="951" h="1523" extrusionOk="0">
                  <a:moveTo>
                    <a:pt x="634" y="1"/>
                  </a:moveTo>
                  <a:lnTo>
                    <a:pt x="0" y="1395"/>
                  </a:lnTo>
                  <a:lnTo>
                    <a:pt x="254" y="1522"/>
                  </a:lnTo>
                  <a:lnTo>
                    <a:pt x="951" y="128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252;p63">
              <a:extLst>
                <a:ext uri="{FF2B5EF4-FFF2-40B4-BE49-F238E27FC236}">
                  <a16:creationId xmlns:a16="http://schemas.microsoft.com/office/drawing/2014/main" id="{5ED61A0A-AD36-4A7C-9067-31CCDE91C6CC}"/>
                </a:ext>
              </a:extLst>
            </p:cNvPr>
            <p:cNvSpPr/>
            <p:nvPr/>
          </p:nvSpPr>
          <p:spPr>
            <a:xfrm>
              <a:off x="4141175" y="4719425"/>
              <a:ext cx="19025" cy="42800"/>
            </a:xfrm>
            <a:custGeom>
              <a:avLst/>
              <a:gdLst/>
              <a:ahLst/>
              <a:cxnLst/>
              <a:rect l="l" t="t" r="r" b="b"/>
              <a:pathLst>
                <a:path w="761" h="1712" extrusionOk="0">
                  <a:moveTo>
                    <a:pt x="444" y="0"/>
                  </a:moveTo>
                  <a:lnTo>
                    <a:pt x="0" y="1585"/>
                  </a:lnTo>
                  <a:lnTo>
                    <a:pt x="254" y="1711"/>
                  </a:lnTo>
                  <a:lnTo>
                    <a:pt x="761" y="127"/>
                  </a:lnTo>
                  <a:lnTo>
                    <a:pt x="4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253;p63">
              <a:extLst>
                <a:ext uri="{FF2B5EF4-FFF2-40B4-BE49-F238E27FC236}">
                  <a16:creationId xmlns:a16="http://schemas.microsoft.com/office/drawing/2014/main" id="{93206EBA-6A43-4CA2-AE19-82C149EAE611}"/>
                </a:ext>
              </a:extLst>
            </p:cNvPr>
            <p:cNvSpPr/>
            <p:nvPr/>
          </p:nvSpPr>
          <p:spPr>
            <a:xfrm>
              <a:off x="4168100" y="4721000"/>
              <a:ext cx="9550" cy="39650"/>
            </a:xfrm>
            <a:custGeom>
              <a:avLst/>
              <a:gdLst/>
              <a:ahLst/>
              <a:cxnLst/>
              <a:rect l="l" t="t" r="r" b="b"/>
              <a:pathLst>
                <a:path w="382" h="1586" extrusionOk="0">
                  <a:moveTo>
                    <a:pt x="64" y="0"/>
                  </a:moveTo>
                  <a:lnTo>
                    <a:pt x="1" y="1585"/>
                  </a:lnTo>
                  <a:lnTo>
                    <a:pt x="318" y="1585"/>
                  </a:lnTo>
                  <a:lnTo>
                    <a:pt x="381" y="64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254;p63">
              <a:extLst>
                <a:ext uri="{FF2B5EF4-FFF2-40B4-BE49-F238E27FC236}">
                  <a16:creationId xmlns:a16="http://schemas.microsoft.com/office/drawing/2014/main" id="{ED0F07A8-2C5B-4191-A3FE-26AECA3F805B}"/>
                </a:ext>
              </a:extLst>
            </p:cNvPr>
            <p:cNvSpPr/>
            <p:nvPr/>
          </p:nvSpPr>
          <p:spPr>
            <a:xfrm>
              <a:off x="4190300" y="4716250"/>
              <a:ext cx="12700" cy="39625"/>
            </a:xfrm>
            <a:custGeom>
              <a:avLst/>
              <a:gdLst/>
              <a:ahLst/>
              <a:cxnLst/>
              <a:rect l="l" t="t" r="r" b="b"/>
              <a:pathLst>
                <a:path w="508" h="1585" extrusionOk="0">
                  <a:moveTo>
                    <a:pt x="0" y="0"/>
                  </a:moveTo>
                  <a:lnTo>
                    <a:pt x="190" y="1585"/>
                  </a:lnTo>
                  <a:lnTo>
                    <a:pt x="507" y="1522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255;p63">
              <a:extLst>
                <a:ext uri="{FF2B5EF4-FFF2-40B4-BE49-F238E27FC236}">
                  <a16:creationId xmlns:a16="http://schemas.microsoft.com/office/drawing/2014/main" id="{50C5E953-2A21-4BBA-B1DE-74E490FB164D}"/>
                </a:ext>
              </a:extLst>
            </p:cNvPr>
            <p:cNvSpPr/>
            <p:nvPr/>
          </p:nvSpPr>
          <p:spPr>
            <a:xfrm>
              <a:off x="4206150" y="4703575"/>
              <a:ext cx="23775" cy="39625"/>
            </a:xfrm>
            <a:custGeom>
              <a:avLst/>
              <a:gdLst/>
              <a:ahLst/>
              <a:cxnLst/>
              <a:rect l="l" t="t" r="r" b="b"/>
              <a:pathLst>
                <a:path w="951" h="1585" extrusionOk="0">
                  <a:moveTo>
                    <a:pt x="254" y="0"/>
                  </a:moveTo>
                  <a:lnTo>
                    <a:pt x="0" y="127"/>
                  </a:lnTo>
                  <a:lnTo>
                    <a:pt x="634" y="1585"/>
                  </a:lnTo>
                  <a:lnTo>
                    <a:pt x="951" y="1458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256;p63">
              <a:extLst>
                <a:ext uri="{FF2B5EF4-FFF2-40B4-BE49-F238E27FC236}">
                  <a16:creationId xmlns:a16="http://schemas.microsoft.com/office/drawing/2014/main" id="{2F8E4FE8-E4EA-4C67-A856-E8C2B3303E7A}"/>
                </a:ext>
              </a:extLst>
            </p:cNvPr>
            <p:cNvSpPr/>
            <p:nvPr/>
          </p:nvSpPr>
          <p:spPr>
            <a:xfrm>
              <a:off x="1889425" y="1366350"/>
              <a:ext cx="2636825" cy="2373950"/>
            </a:xfrm>
            <a:custGeom>
              <a:avLst/>
              <a:gdLst/>
              <a:ahLst/>
              <a:cxnLst/>
              <a:rect l="l" t="t" r="r" b="b"/>
              <a:pathLst>
                <a:path w="105473" h="94958" extrusionOk="0">
                  <a:moveTo>
                    <a:pt x="38158" y="1"/>
                  </a:moveTo>
                  <a:cubicBezTo>
                    <a:pt x="38158" y="1"/>
                    <a:pt x="27206" y="11426"/>
                    <a:pt x="20714" y="11426"/>
                  </a:cubicBezTo>
                  <a:cubicBezTo>
                    <a:pt x="18006" y="11426"/>
                    <a:pt x="16075" y="9438"/>
                    <a:pt x="16037" y="3804"/>
                  </a:cubicBezTo>
                  <a:cubicBezTo>
                    <a:pt x="12614" y="8685"/>
                    <a:pt x="10396" y="13946"/>
                    <a:pt x="8748" y="18699"/>
                  </a:cubicBezTo>
                  <a:cubicBezTo>
                    <a:pt x="3487" y="33912"/>
                    <a:pt x="1" y="63703"/>
                    <a:pt x="18446" y="82972"/>
                  </a:cubicBezTo>
                  <a:cubicBezTo>
                    <a:pt x="18446" y="82972"/>
                    <a:pt x="16404" y="82597"/>
                    <a:pt x="14177" y="82597"/>
                  </a:cubicBezTo>
                  <a:cubicBezTo>
                    <a:pt x="11303" y="82597"/>
                    <a:pt x="8121" y="83221"/>
                    <a:pt x="8621" y="86077"/>
                  </a:cubicBezTo>
                  <a:cubicBezTo>
                    <a:pt x="9193" y="89386"/>
                    <a:pt x="16897" y="94958"/>
                    <a:pt x="31191" y="94958"/>
                  </a:cubicBezTo>
                  <a:cubicBezTo>
                    <a:pt x="39080" y="94958"/>
                    <a:pt x="48975" y="93261"/>
                    <a:pt x="60787" y="88549"/>
                  </a:cubicBezTo>
                  <a:cubicBezTo>
                    <a:pt x="72449" y="83922"/>
                    <a:pt x="80689" y="76760"/>
                    <a:pt x="86394" y="69851"/>
                  </a:cubicBezTo>
                  <a:cubicBezTo>
                    <a:pt x="87473" y="70726"/>
                    <a:pt x="88839" y="71144"/>
                    <a:pt x="90340" y="71144"/>
                  </a:cubicBezTo>
                  <a:cubicBezTo>
                    <a:pt x="93513" y="71144"/>
                    <a:pt x="97286" y="69277"/>
                    <a:pt x="100212" y="65921"/>
                  </a:cubicBezTo>
                  <a:cubicBezTo>
                    <a:pt x="104649" y="60914"/>
                    <a:pt x="105473" y="54448"/>
                    <a:pt x="102113" y="51533"/>
                  </a:cubicBezTo>
                  <a:cubicBezTo>
                    <a:pt x="100987" y="50543"/>
                    <a:pt x="99548" y="50068"/>
                    <a:pt x="97965" y="50068"/>
                  </a:cubicBezTo>
                  <a:cubicBezTo>
                    <a:pt x="96608" y="50068"/>
                    <a:pt x="95146" y="50416"/>
                    <a:pt x="93683" y="51089"/>
                  </a:cubicBezTo>
                  <a:cubicBezTo>
                    <a:pt x="91718" y="51913"/>
                    <a:pt x="89753" y="53371"/>
                    <a:pt x="88042" y="55272"/>
                  </a:cubicBezTo>
                  <a:cubicBezTo>
                    <a:pt x="87662" y="55780"/>
                    <a:pt x="87281" y="56223"/>
                    <a:pt x="86901" y="56730"/>
                  </a:cubicBezTo>
                  <a:lnTo>
                    <a:pt x="86584" y="46208"/>
                  </a:lnTo>
                  <a:cubicBezTo>
                    <a:pt x="86584" y="46208"/>
                    <a:pt x="83654" y="46774"/>
                    <a:pt x="79235" y="46774"/>
                  </a:cubicBezTo>
                  <a:cubicBezTo>
                    <a:pt x="71637" y="46774"/>
                    <a:pt x="59640" y="45101"/>
                    <a:pt x="50582" y="36003"/>
                  </a:cubicBezTo>
                  <a:cubicBezTo>
                    <a:pt x="35877" y="21172"/>
                    <a:pt x="38158" y="2"/>
                    <a:pt x="38158" y="1"/>
                  </a:cubicBezTo>
                  <a:close/>
                </a:path>
              </a:pathLst>
            </a:custGeom>
            <a:solidFill>
              <a:srgbClr val="FDE1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257;p63">
              <a:extLst>
                <a:ext uri="{FF2B5EF4-FFF2-40B4-BE49-F238E27FC236}">
                  <a16:creationId xmlns:a16="http://schemas.microsoft.com/office/drawing/2014/main" id="{B9D78AC9-F259-416B-9F43-44F556F19596}"/>
                </a:ext>
              </a:extLst>
            </p:cNvPr>
            <p:cNvSpPr/>
            <p:nvPr/>
          </p:nvSpPr>
          <p:spPr>
            <a:xfrm>
              <a:off x="3496225" y="2618200"/>
              <a:ext cx="1060875" cy="923875"/>
            </a:xfrm>
            <a:custGeom>
              <a:avLst/>
              <a:gdLst/>
              <a:ahLst/>
              <a:cxnLst/>
              <a:rect l="l" t="t" r="r" b="b"/>
              <a:pathLst>
                <a:path w="42435" h="36955" extrusionOk="0">
                  <a:moveTo>
                    <a:pt x="34038" y="1"/>
                  </a:moveTo>
                  <a:cubicBezTo>
                    <a:pt x="42435" y="16276"/>
                    <a:pt x="28072" y="17759"/>
                    <a:pt x="22557" y="17759"/>
                  </a:cubicBezTo>
                  <a:cubicBezTo>
                    <a:pt x="21327" y="17759"/>
                    <a:pt x="20537" y="17685"/>
                    <a:pt x="20537" y="17685"/>
                  </a:cubicBezTo>
                  <a:cubicBezTo>
                    <a:pt x="16481" y="25038"/>
                    <a:pt x="6339" y="32707"/>
                    <a:pt x="1" y="36954"/>
                  </a:cubicBezTo>
                  <a:cubicBezTo>
                    <a:pt x="9889" y="32391"/>
                    <a:pt x="16988" y="25989"/>
                    <a:pt x="22122" y="19777"/>
                  </a:cubicBezTo>
                  <a:cubicBezTo>
                    <a:pt x="23201" y="20652"/>
                    <a:pt x="24567" y="21070"/>
                    <a:pt x="26068" y="21070"/>
                  </a:cubicBezTo>
                  <a:cubicBezTo>
                    <a:pt x="29241" y="21070"/>
                    <a:pt x="33014" y="19203"/>
                    <a:pt x="35940" y="15847"/>
                  </a:cubicBezTo>
                  <a:cubicBezTo>
                    <a:pt x="40377" y="10840"/>
                    <a:pt x="41201" y="4374"/>
                    <a:pt x="37841" y="1459"/>
                  </a:cubicBezTo>
                  <a:cubicBezTo>
                    <a:pt x="36764" y="571"/>
                    <a:pt x="35496" y="64"/>
                    <a:pt x="34038" y="1"/>
                  </a:cubicBezTo>
                  <a:close/>
                </a:path>
              </a:pathLst>
            </a:custGeom>
            <a:solidFill>
              <a:srgbClr val="FCCC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258;p63">
              <a:extLst>
                <a:ext uri="{FF2B5EF4-FFF2-40B4-BE49-F238E27FC236}">
                  <a16:creationId xmlns:a16="http://schemas.microsoft.com/office/drawing/2014/main" id="{171138ED-5D1F-4CBB-B14A-0B3D23D06125}"/>
                </a:ext>
              </a:extLst>
            </p:cNvPr>
            <p:cNvSpPr/>
            <p:nvPr/>
          </p:nvSpPr>
          <p:spPr>
            <a:xfrm>
              <a:off x="4074625" y="2692675"/>
              <a:ext cx="353375" cy="332800"/>
            </a:xfrm>
            <a:custGeom>
              <a:avLst/>
              <a:gdLst/>
              <a:ahLst/>
              <a:cxnLst/>
              <a:rect l="l" t="t" r="r" b="b"/>
              <a:pathLst>
                <a:path w="14135" h="13312" extrusionOk="0">
                  <a:moveTo>
                    <a:pt x="12043" y="1"/>
                  </a:moveTo>
                  <a:cubicBezTo>
                    <a:pt x="11346" y="1"/>
                    <a:pt x="10649" y="64"/>
                    <a:pt x="9952" y="191"/>
                  </a:cubicBezTo>
                  <a:cubicBezTo>
                    <a:pt x="9254" y="318"/>
                    <a:pt x="8557" y="445"/>
                    <a:pt x="7923" y="698"/>
                  </a:cubicBezTo>
                  <a:cubicBezTo>
                    <a:pt x="7226" y="952"/>
                    <a:pt x="6592" y="1269"/>
                    <a:pt x="5958" y="1586"/>
                  </a:cubicBezTo>
                  <a:cubicBezTo>
                    <a:pt x="5388" y="1966"/>
                    <a:pt x="4754" y="2346"/>
                    <a:pt x="4247" y="2853"/>
                  </a:cubicBezTo>
                  <a:cubicBezTo>
                    <a:pt x="3740" y="3297"/>
                    <a:pt x="3233" y="3804"/>
                    <a:pt x="2789" y="4375"/>
                  </a:cubicBezTo>
                  <a:cubicBezTo>
                    <a:pt x="2726" y="4501"/>
                    <a:pt x="2599" y="4691"/>
                    <a:pt x="2472" y="4818"/>
                  </a:cubicBezTo>
                  <a:cubicBezTo>
                    <a:pt x="2409" y="4945"/>
                    <a:pt x="2282" y="5072"/>
                    <a:pt x="2155" y="5262"/>
                  </a:cubicBezTo>
                  <a:cubicBezTo>
                    <a:pt x="1965" y="5515"/>
                    <a:pt x="1775" y="5832"/>
                    <a:pt x="1648" y="6149"/>
                  </a:cubicBezTo>
                  <a:cubicBezTo>
                    <a:pt x="1268" y="6783"/>
                    <a:pt x="951" y="7354"/>
                    <a:pt x="697" y="8051"/>
                  </a:cubicBezTo>
                  <a:cubicBezTo>
                    <a:pt x="444" y="8685"/>
                    <a:pt x="254" y="9382"/>
                    <a:pt x="64" y="10079"/>
                  </a:cubicBezTo>
                  <a:cubicBezTo>
                    <a:pt x="0" y="10396"/>
                    <a:pt x="0" y="10776"/>
                    <a:pt x="0" y="11157"/>
                  </a:cubicBezTo>
                  <a:cubicBezTo>
                    <a:pt x="0" y="11537"/>
                    <a:pt x="127" y="11917"/>
                    <a:pt x="317" y="12298"/>
                  </a:cubicBezTo>
                  <a:cubicBezTo>
                    <a:pt x="507" y="12678"/>
                    <a:pt x="888" y="12931"/>
                    <a:pt x="1268" y="13122"/>
                  </a:cubicBezTo>
                  <a:cubicBezTo>
                    <a:pt x="1648" y="13248"/>
                    <a:pt x="2029" y="13312"/>
                    <a:pt x="2409" y="13312"/>
                  </a:cubicBezTo>
                  <a:cubicBezTo>
                    <a:pt x="3169" y="13312"/>
                    <a:pt x="3867" y="13185"/>
                    <a:pt x="4564" y="12931"/>
                  </a:cubicBezTo>
                  <a:cubicBezTo>
                    <a:pt x="5261" y="12678"/>
                    <a:pt x="5895" y="12361"/>
                    <a:pt x="6529" y="11981"/>
                  </a:cubicBezTo>
                  <a:cubicBezTo>
                    <a:pt x="7099" y="11600"/>
                    <a:pt x="7670" y="11157"/>
                    <a:pt x="8177" y="10586"/>
                  </a:cubicBezTo>
                  <a:cubicBezTo>
                    <a:pt x="8430" y="10269"/>
                    <a:pt x="8621" y="9952"/>
                    <a:pt x="8811" y="9572"/>
                  </a:cubicBezTo>
                  <a:cubicBezTo>
                    <a:pt x="8937" y="9192"/>
                    <a:pt x="9001" y="8748"/>
                    <a:pt x="8874" y="8304"/>
                  </a:cubicBezTo>
                  <a:cubicBezTo>
                    <a:pt x="8811" y="7861"/>
                    <a:pt x="8494" y="7480"/>
                    <a:pt x="8177" y="7227"/>
                  </a:cubicBezTo>
                  <a:cubicBezTo>
                    <a:pt x="8138" y="7196"/>
                    <a:pt x="8100" y="7167"/>
                    <a:pt x="8061" y="7140"/>
                  </a:cubicBezTo>
                  <a:lnTo>
                    <a:pt x="8061" y="7140"/>
                  </a:lnTo>
                  <a:cubicBezTo>
                    <a:pt x="8144" y="7126"/>
                    <a:pt x="8225" y="7113"/>
                    <a:pt x="8304" y="7100"/>
                  </a:cubicBezTo>
                  <a:cubicBezTo>
                    <a:pt x="8747" y="6973"/>
                    <a:pt x="9128" y="6910"/>
                    <a:pt x="9571" y="6847"/>
                  </a:cubicBezTo>
                  <a:cubicBezTo>
                    <a:pt x="9952" y="6720"/>
                    <a:pt x="10332" y="6656"/>
                    <a:pt x="10776" y="6530"/>
                  </a:cubicBezTo>
                  <a:cubicBezTo>
                    <a:pt x="11156" y="6466"/>
                    <a:pt x="11600" y="6339"/>
                    <a:pt x="11980" y="6276"/>
                  </a:cubicBezTo>
                  <a:lnTo>
                    <a:pt x="11980" y="6213"/>
                  </a:lnTo>
                  <a:cubicBezTo>
                    <a:pt x="11536" y="6213"/>
                    <a:pt x="11156" y="6213"/>
                    <a:pt x="10712" y="6276"/>
                  </a:cubicBezTo>
                  <a:cubicBezTo>
                    <a:pt x="10332" y="6339"/>
                    <a:pt x="9888" y="6339"/>
                    <a:pt x="9445" y="6403"/>
                  </a:cubicBezTo>
                  <a:cubicBezTo>
                    <a:pt x="9064" y="6403"/>
                    <a:pt x="8621" y="6466"/>
                    <a:pt x="8240" y="6530"/>
                  </a:cubicBezTo>
                  <a:cubicBezTo>
                    <a:pt x="7797" y="6593"/>
                    <a:pt x="7416" y="6593"/>
                    <a:pt x="6973" y="6656"/>
                  </a:cubicBezTo>
                  <a:lnTo>
                    <a:pt x="5832" y="6783"/>
                  </a:lnTo>
                  <a:lnTo>
                    <a:pt x="6909" y="7290"/>
                  </a:lnTo>
                  <a:cubicBezTo>
                    <a:pt x="7226" y="7417"/>
                    <a:pt x="7480" y="7607"/>
                    <a:pt x="7733" y="7797"/>
                  </a:cubicBezTo>
                  <a:cubicBezTo>
                    <a:pt x="7923" y="7987"/>
                    <a:pt x="8050" y="8241"/>
                    <a:pt x="8113" y="8495"/>
                  </a:cubicBezTo>
                  <a:cubicBezTo>
                    <a:pt x="8177" y="8685"/>
                    <a:pt x="8113" y="9002"/>
                    <a:pt x="7987" y="9255"/>
                  </a:cubicBezTo>
                  <a:cubicBezTo>
                    <a:pt x="7860" y="9509"/>
                    <a:pt x="7733" y="9762"/>
                    <a:pt x="7480" y="10016"/>
                  </a:cubicBezTo>
                  <a:cubicBezTo>
                    <a:pt x="7099" y="10459"/>
                    <a:pt x="6592" y="10903"/>
                    <a:pt x="6022" y="11220"/>
                  </a:cubicBezTo>
                  <a:cubicBezTo>
                    <a:pt x="5451" y="11600"/>
                    <a:pt x="4881" y="11917"/>
                    <a:pt x="4247" y="12171"/>
                  </a:cubicBezTo>
                  <a:cubicBezTo>
                    <a:pt x="3677" y="12361"/>
                    <a:pt x="3043" y="12551"/>
                    <a:pt x="2409" y="12551"/>
                  </a:cubicBezTo>
                  <a:cubicBezTo>
                    <a:pt x="1775" y="12551"/>
                    <a:pt x="1141" y="12424"/>
                    <a:pt x="824" y="11981"/>
                  </a:cubicBezTo>
                  <a:cubicBezTo>
                    <a:pt x="507" y="11474"/>
                    <a:pt x="444" y="10776"/>
                    <a:pt x="507" y="10143"/>
                  </a:cubicBezTo>
                  <a:cubicBezTo>
                    <a:pt x="571" y="9445"/>
                    <a:pt x="761" y="8811"/>
                    <a:pt x="1014" y="8114"/>
                  </a:cubicBezTo>
                  <a:cubicBezTo>
                    <a:pt x="1205" y="7480"/>
                    <a:pt x="1521" y="6847"/>
                    <a:pt x="1838" y="6276"/>
                  </a:cubicBezTo>
                  <a:cubicBezTo>
                    <a:pt x="2219" y="5706"/>
                    <a:pt x="2662" y="5135"/>
                    <a:pt x="3106" y="4628"/>
                  </a:cubicBezTo>
                  <a:cubicBezTo>
                    <a:pt x="3613" y="4184"/>
                    <a:pt x="4120" y="3741"/>
                    <a:pt x="4627" y="3297"/>
                  </a:cubicBezTo>
                  <a:cubicBezTo>
                    <a:pt x="5198" y="2917"/>
                    <a:pt x="5768" y="2600"/>
                    <a:pt x="6339" y="2219"/>
                  </a:cubicBezTo>
                  <a:cubicBezTo>
                    <a:pt x="6909" y="1903"/>
                    <a:pt x="7543" y="1649"/>
                    <a:pt x="8177" y="1395"/>
                  </a:cubicBezTo>
                  <a:cubicBezTo>
                    <a:pt x="8811" y="1142"/>
                    <a:pt x="9445" y="952"/>
                    <a:pt x="10078" y="762"/>
                  </a:cubicBezTo>
                  <a:cubicBezTo>
                    <a:pt x="10712" y="635"/>
                    <a:pt x="11409" y="508"/>
                    <a:pt x="12107" y="445"/>
                  </a:cubicBezTo>
                  <a:cubicBezTo>
                    <a:pt x="12424" y="413"/>
                    <a:pt x="12756" y="397"/>
                    <a:pt x="13097" y="397"/>
                  </a:cubicBezTo>
                  <a:cubicBezTo>
                    <a:pt x="13438" y="397"/>
                    <a:pt x="13786" y="413"/>
                    <a:pt x="14135" y="445"/>
                  </a:cubicBezTo>
                  <a:lnTo>
                    <a:pt x="14135" y="381"/>
                  </a:lnTo>
                  <a:cubicBezTo>
                    <a:pt x="13501" y="128"/>
                    <a:pt x="12741" y="64"/>
                    <a:pt x="12043" y="1"/>
                  </a:cubicBezTo>
                  <a:close/>
                </a:path>
              </a:pathLst>
            </a:custGeom>
            <a:solidFill>
              <a:srgbClr val="131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259;p63">
              <a:extLst>
                <a:ext uri="{FF2B5EF4-FFF2-40B4-BE49-F238E27FC236}">
                  <a16:creationId xmlns:a16="http://schemas.microsoft.com/office/drawing/2014/main" id="{1C23B367-4DC9-4F91-AB27-664951E8B192}"/>
                </a:ext>
              </a:extLst>
            </p:cNvPr>
            <p:cNvSpPr/>
            <p:nvPr/>
          </p:nvSpPr>
          <p:spPr>
            <a:xfrm>
              <a:off x="2033625" y="1816400"/>
              <a:ext cx="150575" cy="1248700"/>
            </a:xfrm>
            <a:custGeom>
              <a:avLst/>
              <a:gdLst/>
              <a:ahLst/>
              <a:cxnLst/>
              <a:rect l="l" t="t" r="r" b="b"/>
              <a:pathLst>
                <a:path w="6023" h="49948" extrusionOk="0">
                  <a:moveTo>
                    <a:pt x="6022" y="0"/>
                  </a:moveTo>
                  <a:lnTo>
                    <a:pt x="6022" y="0"/>
                  </a:lnTo>
                  <a:cubicBezTo>
                    <a:pt x="6022" y="0"/>
                    <a:pt x="5959" y="127"/>
                    <a:pt x="5832" y="507"/>
                  </a:cubicBezTo>
                  <a:cubicBezTo>
                    <a:pt x="5642" y="824"/>
                    <a:pt x="5389" y="1331"/>
                    <a:pt x="5135" y="1965"/>
                  </a:cubicBezTo>
                  <a:cubicBezTo>
                    <a:pt x="4818" y="2599"/>
                    <a:pt x="4501" y="3423"/>
                    <a:pt x="4121" y="4310"/>
                  </a:cubicBezTo>
                  <a:cubicBezTo>
                    <a:pt x="3741" y="5198"/>
                    <a:pt x="3424" y="6275"/>
                    <a:pt x="3043" y="7416"/>
                  </a:cubicBezTo>
                  <a:cubicBezTo>
                    <a:pt x="2663" y="8557"/>
                    <a:pt x="2219" y="9825"/>
                    <a:pt x="1902" y="11156"/>
                  </a:cubicBezTo>
                  <a:cubicBezTo>
                    <a:pt x="1776" y="11853"/>
                    <a:pt x="1586" y="12550"/>
                    <a:pt x="1395" y="13248"/>
                  </a:cubicBezTo>
                  <a:cubicBezTo>
                    <a:pt x="1332" y="13565"/>
                    <a:pt x="1269" y="13945"/>
                    <a:pt x="1205" y="14325"/>
                  </a:cubicBezTo>
                  <a:cubicBezTo>
                    <a:pt x="1142" y="14705"/>
                    <a:pt x="1015" y="15022"/>
                    <a:pt x="1015" y="15403"/>
                  </a:cubicBezTo>
                  <a:cubicBezTo>
                    <a:pt x="698" y="16924"/>
                    <a:pt x="445" y="18445"/>
                    <a:pt x="318" y="20030"/>
                  </a:cubicBezTo>
                  <a:cubicBezTo>
                    <a:pt x="254" y="20854"/>
                    <a:pt x="128" y="21614"/>
                    <a:pt x="128" y="22438"/>
                  </a:cubicBezTo>
                  <a:cubicBezTo>
                    <a:pt x="64" y="23262"/>
                    <a:pt x="1" y="24086"/>
                    <a:pt x="1" y="24847"/>
                  </a:cubicBezTo>
                  <a:lnTo>
                    <a:pt x="1" y="26051"/>
                  </a:lnTo>
                  <a:cubicBezTo>
                    <a:pt x="1" y="26495"/>
                    <a:pt x="1" y="26875"/>
                    <a:pt x="1" y="27319"/>
                  </a:cubicBezTo>
                  <a:cubicBezTo>
                    <a:pt x="1" y="28080"/>
                    <a:pt x="64" y="28904"/>
                    <a:pt x="64" y="29664"/>
                  </a:cubicBezTo>
                  <a:cubicBezTo>
                    <a:pt x="128" y="31312"/>
                    <a:pt x="318" y="32834"/>
                    <a:pt x="508" y="34355"/>
                  </a:cubicBezTo>
                  <a:cubicBezTo>
                    <a:pt x="698" y="35876"/>
                    <a:pt x="952" y="37270"/>
                    <a:pt x="1269" y="38665"/>
                  </a:cubicBezTo>
                  <a:cubicBezTo>
                    <a:pt x="1522" y="39996"/>
                    <a:pt x="1839" y="41264"/>
                    <a:pt x="2156" y="42468"/>
                  </a:cubicBezTo>
                  <a:cubicBezTo>
                    <a:pt x="2346" y="43038"/>
                    <a:pt x="2536" y="43609"/>
                    <a:pt x="2663" y="44116"/>
                  </a:cubicBezTo>
                  <a:cubicBezTo>
                    <a:pt x="2853" y="44623"/>
                    <a:pt x="3043" y="45130"/>
                    <a:pt x="3170" y="45574"/>
                  </a:cubicBezTo>
                  <a:cubicBezTo>
                    <a:pt x="3487" y="46525"/>
                    <a:pt x="3867" y="47285"/>
                    <a:pt x="4121" y="47919"/>
                  </a:cubicBezTo>
                  <a:cubicBezTo>
                    <a:pt x="4374" y="48616"/>
                    <a:pt x="4628" y="49060"/>
                    <a:pt x="4818" y="49440"/>
                  </a:cubicBezTo>
                  <a:cubicBezTo>
                    <a:pt x="5008" y="49757"/>
                    <a:pt x="5072" y="49947"/>
                    <a:pt x="5072" y="49947"/>
                  </a:cubicBezTo>
                  <a:cubicBezTo>
                    <a:pt x="5072" y="49947"/>
                    <a:pt x="5008" y="49757"/>
                    <a:pt x="4882" y="49377"/>
                  </a:cubicBezTo>
                  <a:cubicBezTo>
                    <a:pt x="4755" y="49060"/>
                    <a:pt x="4628" y="48490"/>
                    <a:pt x="4438" y="47856"/>
                  </a:cubicBezTo>
                  <a:cubicBezTo>
                    <a:pt x="4248" y="47158"/>
                    <a:pt x="3994" y="46334"/>
                    <a:pt x="3741" y="45384"/>
                  </a:cubicBezTo>
                  <a:cubicBezTo>
                    <a:pt x="3550" y="44496"/>
                    <a:pt x="3297" y="43419"/>
                    <a:pt x="3043" y="42214"/>
                  </a:cubicBezTo>
                  <a:cubicBezTo>
                    <a:pt x="2790" y="41074"/>
                    <a:pt x="2600" y="39806"/>
                    <a:pt x="2410" y="38475"/>
                  </a:cubicBezTo>
                  <a:cubicBezTo>
                    <a:pt x="2283" y="37778"/>
                    <a:pt x="2156" y="37080"/>
                    <a:pt x="2093" y="36383"/>
                  </a:cubicBezTo>
                  <a:cubicBezTo>
                    <a:pt x="2093" y="36003"/>
                    <a:pt x="2029" y="35686"/>
                    <a:pt x="1966" y="35306"/>
                  </a:cubicBezTo>
                  <a:cubicBezTo>
                    <a:pt x="1966" y="34925"/>
                    <a:pt x="1902" y="34545"/>
                    <a:pt x="1902" y="34165"/>
                  </a:cubicBezTo>
                  <a:cubicBezTo>
                    <a:pt x="1776" y="33467"/>
                    <a:pt x="1776" y="32707"/>
                    <a:pt x="1712" y="31946"/>
                  </a:cubicBezTo>
                  <a:cubicBezTo>
                    <a:pt x="1649" y="31566"/>
                    <a:pt x="1649" y="31186"/>
                    <a:pt x="1649" y="30805"/>
                  </a:cubicBezTo>
                  <a:cubicBezTo>
                    <a:pt x="1649" y="30425"/>
                    <a:pt x="1586" y="30045"/>
                    <a:pt x="1586" y="29601"/>
                  </a:cubicBezTo>
                  <a:cubicBezTo>
                    <a:pt x="1586" y="28840"/>
                    <a:pt x="1522" y="28080"/>
                    <a:pt x="1522" y="27256"/>
                  </a:cubicBezTo>
                  <a:cubicBezTo>
                    <a:pt x="1522" y="26875"/>
                    <a:pt x="1522" y="26495"/>
                    <a:pt x="1522" y="26115"/>
                  </a:cubicBezTo>
                  <a:lnTo>
                    <a:pt x="1586" y="24910"/>
                  </a:lnTo>
                  <a:cubicBezTo>
                    <a:pt x="1586" y="24086"/>
                    <a:pt x="1586" y="23326"/>
                    <a:pt x="1649" y="22565"/>
                  </a:cubicBezTo>
                  <a:cubicBezTo>
                    <a:pt x="1712" y="21741"/>
                    <a:pt x="1776" y="20981"/>
                    <a:pt x="1839" y="20220"/>
                  </a:cubicBezTo>
                  <a:cubicBezTo>
                    <a:pt x="1839" y="19776"/>
                    <a:pt x="1902" y="19396"/>
                    <a:pt x="1966" y="19016"/>
                  </a:cubicBezTo>
                  <a:cubicBezTo>
                    <a:pt x="1966" y="18635"/>
                    <a:pt x="2029" y="18255"/>
                    <a:pt x="2029" y="17875"/>
                  </a:cubicBezTo>
                  <a:cubicBezTo>
                    <a:pt x="2156" y="17114"/>
                    <a:pt x="2283" y="16353"/>
                    <a:pt x="2346" y="15656"/>
                  </a:cubicBezTo>
                  <a:cubicBezTo>
                    <a:pt x="2410" y="14896"/>
                    <a:pt x="2600" y="14198"/>
                    <a:pt x="2663" y="13501"/>
                  </a:cubicBezTo>
                  <a:cubicBezTo>
                    <a:pt x="2790" y="12804"/>
                    <a:pt x="2917" y="12107"/>
                    <a:pt x="3043" y="11409"/>
                  </a:cubicBezTo>
                  <a:cubicBezTo>
                    <a:pt x="3107" y="11093"/>
                    <a:pt x="3170" y="10776"/>
                    <a:pt x="3234" y="10459"/>
                  </a:cubicBezTo>
                  <a:cubicBezTo>
                    <a:pt x="3297" y="10078"/>
                    <a:pt x="3424" y="9761"/>
                    <a:pt x="3487" y="9445"/>
                  </a:cubicBezTo>
                  <a:cubicBezTo>
                    <a:pt x="3614" y="8874"/>
                    <a:pt x="3741" y="8240"/>
                    <a:pt x="3867" y="7670"/>
                  </a:cubicBezTo>
                  <a:cubicBezTo>
                    <a:pt x="4058" y="7099"/>
                    <a:pt x="4184" y="6529"/>
                    <a:pt x="4311" y="6022"/>
                  </a:cubicBezTo>
                  <a:cubicBezTo>
                    <a:pt x="4374" y="5705"/>
                    <a:pt x="4438" y="5451"/>
                    <a:pt x="4501" y="5198"/>
                  </a:cubicBezTo>
                  <a:cubicBezTo>
                    <a:pt x="4565" y="5008"/>
                    <a:pt x="4628" y="4754"/>
                    <a:pt x="4691" y="4501"/>
                  </a:cubicBezTo>
                  <a:cubicBezTo>
                    <a:pt x="4818" y="4057"/>
                    <a:pt x="4945" y="3613"/>
                    <a:pt x="5072" y="3169"/>
                  </a:cubicBezTo>
                  <a:cubicBezTo>
                    <a:pt x="5198" y="2789"/>
                    <a:pt x="5325" y="2409"/>
                    <a:pt x="5389" y="2092"/>
                  </a:cubicBezTo>
                  <a:cubicBezTo>
                    <a:pt x="5642" y="1395"/>
                    <a:pt x="5769" y="888"/>
                    <a:pt x="5896" y="507"/>
                  </a:cubicBezTo>
                  <a:cubicBezTo>
                    <a:pt x="6022" y="190"/>
                    <a:pt x="6022" y="0"/>
                    <a:pt x="60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260;p63">
              <a:extLst>
                <a:ext uri="{FF2B5EF4-FFF2-40B4-BE49-F238E27FC236}">
                  <a16:creationId xmlns:a16="http://schemas.microsoft.com/office/drawing/2014/main" id="{0F90A5CF-C0F1-4715-B585-1BBCC4C1BECF}"/>
                </a:ext>
              </a:extLst>
            </p:cNvPr>
            <p:cNvSpPr/>
            <p:nvPr/>
          </p:nvSpPr>
          <p:spPr>
            <a:xfrm>
              <a:off x="2772075" y="3391500"/>
              <a:ext cx="160050" cy="93525"/>
            </a:xfrm>
            <a:custGeom>
              <a:avLst/>
              <a:gdLst/>
              <a:ahLst/>
              <a:cxnLst/>
              <a:rect l="l" t="t" r="r" b="b"/>
              <a:pathLst>
                <a:path w="6402" h="3741" extrusionOk="0">
                  <a:moveTo>
                    <a:pt x="0" y="1"/>
                  </a:moveTo>
                  <a:lnTo>
                    <a:pt x="254" y="444"/>
                  </a:lnTo>
                  <a:lnTo>
                    <a:pt x="444" y="888"/>
                  </a:lnTo>
                  <a:cubicBezTo>
                    <a:pt x="571" y="1015"/>
                    <a:pt x="634" y="1142"/>
                    <a:pt x="761" y="1268"/>
                  </a:cubicBezTo>
                  <a:cubicBezTo>
                    <a:pt x="824" y="1395"/>
                    <a:pt x="951" y="1459"/>
                    <a:pt x="1078" y="1585"/>
                  </a:cubicBezTo>
                  <a:cubicBezTo>
                    <a:pt x="1204" y="1712"/>
                    <a:pt x="1268" y="1839"/>
                    <a:pt x="1395" y="1902"/>
                  </a:cubicBezTo>
                  <a:cubicBezTo>
                    <a:pt x="1521" y="2029"/>
                    <a:pt x="1648" y="2092"/>
                    <a:pt x="1775" y="2156"/>
                  </a:cubicBezTo>
                  <a:lnTo>
                    <a:pt x="2155" y="2409"/>
                  </a:lnTo>
                  <a:lnTo>
                    <a:pt x="2599" y="2663"/>
                  </a:lnTo>
                  <a:cubicBezTo>
                    <a:pt x="2726" y="2726"/>
                    <a:pt x="2852" y="2790"/>
                    <a:pt x="2979" y="2853"/>
                  </a:cubicBezTo>
                  <a:cubicBezTo>
                    <a:pt x="3233" y="2980"/>
                    <a:pt x="3550" y="3107"/>
                    <a:pt x="3803" y="3170"/>
                  </a:cubicBezTo>
                  <a:cubicBezTo>
                    <a:pt x="4120" y="3297"/>
                    <a:pt x="4374" y="3360"/>
                    <a:pt x="4691" y="3423"/>
                  </a:cubicBezTo>
                  <a:cubicBezTo>
                    <a:pt x="5261" y="3614"/>
                    <a:pt x="5832" y="3740"/>
                    <a:pt x="6402" y="3740"/>
                  </a:cubicBezTo>
                  <a:cubicBezTo>
                    <a:pt x="5895" y="3550"/>
                    <a:pt x="5324" y="3297"/>
                    <a:pt x="4817" y="3107"/>
                  </a:cubicBezTo>
                  <a:cubicBezTo>
                    <a:pt x="4564" y="2980"/>
                    <a:pt x="4247" y="2853"/>
                    <a:pt x="3993" y="2726"/>
                  </a:cubicBezTo>
                  <a:lnTo>
                    <a:pt x="3613" y="2536"/>
                  </a:lnTo>
                  <a:cubicBezTo>
                    <a:pt x="3486" y="2473"/>
                    <a:pt x="3360" y="2409"/>
                    <a:pt x="3233" y="2346"/>
                  </a:cubicBezTo>
                  <a:cubicBezTo>
                    <a:pt x="2979" y="2219"/>
                    <a:pt x="2726" y="2029"/>
                    <a:pt x="2472" y="1902"/>
                  </a:cubicBezTo>
                  <a:lnTo>
                    <a:pt x="2155" y="1649"/>
                  </a:lnTo>
                  <a:cubicBezTo>
                    <a:pt x="2028" y="1585"/>
                    <a:pt x="1902" y="1522"/>
                    <a:pt x="1775" y="1395"/>
                  </a:cubicBezTo>
                  <a:cubicBezTo>
                    <a:pt x="1712" y="1332"/>
                    <a:pt x="1585" y="1268"/>
                    <a:pt x="1521" y="1142"/>
                  </a:cubicBezTo>
                  <a:cubicBezTo>
                    <a:pt x="1395" y="1078"/>
                    <a:pt x="1268" y="951"/>
                    <a:pt x="1204" y="888"/>
                  </a:cubicBezTo>
                  <a:cubicBezTo>
                    <a:pt x="1158" y="795"/>
                    <a:pt x="1077" y="702"/>
                    <a:pt x="1012" y="633"/>
                  </a:cubicBezTo>
                  <a:lnTo>
                    <a:pt x="1012" y="633"/>
                  </a:lnTo>
                  <a:cubicBezTo>
                    <a:pt x="1076" y="635"/>
                    <a:pt x="1140" y="635"/>
                    <a:pt x="1204" y="635"/>
                  </a:cubicBezTo>
                  <a:lnTo>
                    <a:pt x="3486" y="635"/>
                  </a:lnTo>
                  <a:cubicBezTo>
                    <a:pt x="2979" y="444"/>
                    <a:pt x="2472" y="381"/>
                    <a:pt x="2028" y="318"/>
                  </a:cubicBezTo>
                  <a:cubicBezTo>
                    <a:pt x="1775" y="254"/>
                    <a:pt x="1521" y="191"/>
                    <a:pt x="1268" y="191"/>
                  </a:cubicBezTo>
                  <a:cubicBezTo>
                    <a:pt x="1014" y="127"/>
                    <a:pt x="761" y="64"/>
                    <a:pt x="507" y="6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261;p63">
              <a:extLst>
                <a:ext uri="{FF2B5EF4-FFF2-40B4-BE49-F238E27FC236}">
                  <a16:creationId xmlns:a16="http://schemas.microsoft.com/office/drawing/2014/main" id="{A38AA26A-26EB-4388-BCF1-9C103A33462A}"/>
                </a:ext>
              </a:extLst>
            </p:cNvPr>
            <p:cNvSpPr/>
            <p:nvPr/>
          </p:nvSpPr>
          <p:spPr>
            <a:xfrm>
              <a:off x="2127125" y="3454900"/>
              <a:ext cx="175925" cy="204425"/>
            </a:xfrm>
            <a:custGeom>
              <a:avLst/>
              <a:gdLst/>
              <a:ahLst/>
              <a:cxnLst/>
              <a:rect l="l" t="t" r="r" b="b"/>
              <a:pathLst>
                <a:path w="7037" h="8177" extrusionOk="0">
                  <a:moveTo>
                    <a:pt x="2853" y="0"/>
                  </a:moveTo>
                  <a:cubicBezTo>
                    <a:pt x="2790" y="0"/>
                    <a:pt x="2663" y="0"/>
                    <a:pt x="2473" y="63"/>
                  </a:cubicBezTo>
                  <a:cubicBezTo>
                    <a:pt x="2282" y="63"/>
                    <a:pt x="2092" y="127"/>
                    <a:pt x="1839" y="190"/>
                  </a:cubicBezTo>
                  <a:cubicBezTo>
                    <a:pt x="1585" y="254"/>
                    <a:pt x="1268" y="317"/>
                    <a:pt x="1015" y="444"/>
                  </a:cubicBezTo>
                  <a:cubicBezTo>
                    <a:pt x="698" y="634"/>
                    <a:pt x="381" y="887"/>
                    <a:pt x="191" y="1268"/>
                  </a:cubicBezTo>
                  <a:cubicBezTo>
                    <a:pt x="1" y="1711"/>
                    <a:pt x="1" y="2219"/>
                    <a:pt x="191" y="2599"/>
                  </a:cubicBezTo>
                  <a:cubicBezTo>
                    <a:pt x="318" y="3043"/>
                    <a:pt x="508" y="3423"/>
                    <a:pt x="761" y="3740"/>
                  </a:cubicBezTo>
                  <a:cubicBezTo>
                    <a:pt x="1015" y="4120"/>
                    <a:pt x="1268" y="4437"/>
                    <a:pt x="1585" y="4691"/>
                  </a:cubicBezTo>
                  <a:cubicBezTo>
                    <a:pt x="2156" y="5324"/>
                    <a:pt x="2790" y="5831"/>
                    <a:pt x="3423" y="6275"/>
                  </a:cubicBezTo>
                  <a:cubicBezTo>
                    <a:pt x="4057" y="6719"/>
                    <a:pt x="4691" y="7036"/>
                    <a:pt x="5198" y="7353"/>
                  </a:cubicBezTo>
                  <a:cubicBezTo>
                    <a:pt x="5705" y="7670"/>
                    <a:pt x="6212" y="7860"/>
                    <a:pt x="6529" y="7987"/>
                  </a:cubicBezTo>
                  <a:cubicBezTo>
                    <a:pt x="6846" y="8113"/>
                    <a:pt x="7036" y="8177"/>
                    <a:pt x="7036" y="8177"/>
                  </a:cubicBezTo>
                  <a:cubicBezTo>
                    <a:pt x="7036" y="8177"/>
                    <a:pt x="6910" y="8050"/>
                    <a:pt x="6593" y="7860"/>
                  </a:cubicBezTo>
                  <a:cubicBezTo>
                    <a:pt x="6339" y="7606"/>
                    <a:pt x="5959" y="7289"/>
                    <a:pt x="5515" y="6909"/>
                  </a:cubicBezTo>
                  <a:cubicBezTo>
                    <a:pt x="5008" y="6529"/>
                    <a:pt x="4501" y="6085"/>
                    <a:pt x="3930" y="5578"/>
                  </a:cubicBezTo>
                  <a:cubicBezTo>
                    <a:pt x="3360" y="5134"/>
                    <a:pt x="2790" y="4627"/>
                    <a:pt x="2219" y="4057"/>
                  </a:cubicBezTo>
                  <a:cubicBezTo>
                    <a:pt x="1966" y="3803"/>
                    <a:pt x="1712" y="3486"/>
                    <a:pt x="1522" y="3233"/>
                  </a:cubicBezTo>
                  <a:cubicBezTo>
                    <a:pt x="1268" y="2916"/>
                    <a:pt x="1078" y="2662"/>
                    <a:pt x="951" y="2345"/>
                  </a:cubicBezTo>
                  <a:cubicBezTo>
                    <a:pt x="825" y="2028"/>
                    <a:pt x="825" y="1775"/>
                    <a:pt x="888" y="1521"/>
                  </a:cubicBezTo>
                  <a:cubicBezTo>
                    <a:pt x="951" y="1331"/>
                    <a:pt x="1078" y="1078"/>
                    <a:pt x="1332" y="951"/>
                  </a:cubicBezTo>
                  <a:cubicBezTo>
                    <a:pt x="1522" y="761"/>
                    <a:pt x="1712" y="634"/>
                    <a:pt x="1966" y="507"/>
                  </a:cubicBezTo>
                  <a:cubicBezTo>
                    <a:pt x="2156" y="380"/>
                    <a:pt x="2346" y="317"/>
                    <a:pt x="2536" y="254"/>
                  </a:cubicBezTo>
                  <a:cubicBezTo>
                    <a:pt x="2853" y="127"/>
                    <a:pt x="3043" y="0"/>
                    <a:pt x="30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262;p63">
              <a:extLst>
                <a:ext uri="{FF2B5EF4-FFF2-40B4-BE49-F238E27FC236}">
                  <a16:creationId xmlns:a16="http://schemas.microsoft.com/office/drawing/2014/main" id="{59AC9FAD-F96B-4AFA-AB0F-271BA02D338D}"/>
                </a:ext>
              </a:extLst>
            </p:cNvPr>
            <p:cNvSpPr/>
            <p:nvPr/>
          </p:nvSpPr>
          <p:spPr>
            <a:xfrm>
              <a:off x="4098375" y="3037925"/>
              <a:ext cx="180675" cy="157100"/>
            </a:xfrm>
            <a:custGeom>
              <a:avLst/>
              <a:gdLst/>
              <a:ahLst/>
              <a:cxnLst/>
              <a:rect l="l" t="t" r="r" b="b"/>
              <a:pathLst>
                <a:path w="7227" h="6284" extrusionOk="0">
                  <a:moveTo>
                    <a:pt x="2018" y="0"/>
                  </a:moveTo>
                  <a:cubicBezTo>
                    <a:pt x="1701" y="0"/>
                    <a:pt x="1375" y="221"/>
                    <a:pt x="1079" y="833"/>
                  </a:cubicBezTo>
                  <a:cubicBezTo>
                    <a:pt x="1" y="3115"/>
                    <a:pt x="3931" y="6284"/>
                    <a:pt x="3931" y="6284"/>
                  </a:cubicBezTo>
                  <a:cubicBezTo>
                    <a:pt x="3931" y="6284"/>
                    <a:pt x="7227" y="3241"/>
                    <a:pt x="6466" y="1467"/>
                  </a:cubicBezTo>
                  <a:cubicBezTo>
                    <a:pt x="6239" y="889"/>
                    <a:pt x="5858" y="694"/>
                    <a:pt x="5446" y="694"/>
                  </a:cubicBezTo>
                  <a:cubicBezTo>
                    <a:pt x="4594" y="694"/>
                    <a:pt x="3614" y="1530"/>
                    <a:pt x="3614" y="1530"/>
                  </a:cubicBezTo>
                  <a:cubicBezTo>
                    <a:pt x="3614" y="1530"/>
                    <a:pt x="2849" y="0"/>
                    <a:pt x="2018" y="0"/>
                  </a:cubicBezTo>
                  <a:close/>
                </a:path>
              </a:pathLst>
            </a:custGeom>
            <a:solidFill>
              <a:srgbClr val="EA9A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263;p63">
              <a:extLst>
                <a:ext uri="{FF2B5EF4-FFF2-40B4-BE49-F238E27FC236}">
                  <a16:creationId xmlns:a16="http://schemas.microsoft.com/office/drawing/2014/main" id="{00800972-D762-47AD-BD71-F426E158938E}"/>
                </a:ext>
              </a:extLst>
            </p:cNvPr>
            <p:cNvSpPr/>
            <p:nvPr/>
          </p:nvSpPr>
          <p:spPr>
            <a:xfrm>
              <a:off x="4133250" y="3059125"/>
              <a:ext cx="117275" cy="113725"/>
            </a:xfrm>
            <a:custGeom>
              <a:avLst/>
              <a:gdLst/>
              <a:ahLst/>
              <a:cxnLst/>
              <a:rect l="l" t="t" r="r" b="b"/>
              <a:pathLst>
                <a:path w="4691" h="4549" extrusionOk="0">
                  <a:moveTo>
                    <a:pt x="3779" y="1234"/>
                  </a:moveTo>
                  <a:cubicBezTo>
                    <a:pt x="3768" y="1234"/>
                    <a:pt x="3786" y="1271"/>
                    <a:pt x="3797" y="1271"/>
                  </a:cubicBezTo>
                  <a:cubicBezTo>
                    <a:pt x="3801" y="1271"/>
                    <a:pt x="3804" y="1266"/>
                    <a:pt x="3804" y="1253"/>
                  </a:cubicBezTo>
                  <a:cubicBezTo>
                    <a:pt x="3790" y="1239"/>
                    <a:pt x="3782" y="1234"/>
                    <a:pt x="3779" y="1234"/>
                  </a:cubicBezTo>
                  <a:close/>
                  <a:moveTo>
                    <a:pt x="1054" y="222"/>
                  </a:moveTo>
                  <a:cubicBezTo>
                    <a:pt x="1225" y="222"/>
                    <a:pt x="1417" y="345"/>
                    <a:pt x="1522" y="555"/>
                  </a:cubicBezTo>
                  <a:cubicBezTo>
                    <a:pt x="1712" y="745"/>
                    <a:pt x="1839" y="999"/>
                    <a:pt x="1965" y="1253"/>
                  </a:cubicBezTo>
                  <a:lnTo>
                    <a:pt x="2029" y="1506"/>
                  </a:lnTo>
                  <a:lnTo>
                    <a:pt x="2346" y="1316"/>
                  </a:lnTo>
                  <a:cubicBezTo>
                    <a:pt x="2536" y="1253"/>
                    <a:pt x="2789" y="1126"/>
                    <a:pt x="2980" y="999"/>
                  </a:cubicBezTo>
                  <a:cubicBezTo>
                    <a:pt x="3233" y="936"/>
                    <a:pt x="3423" y="936"/>
                    <a:pt x="3550" y="936"/>
                  </a:cubicBezTo>
                  <a:cubicBezTo>
                    <a:pt x="3613" y="999"/>
                    <a:pt x="3677" y="999"/>
                    <a:pt x="3677" y="1062"/>
                  </a:cubicBezTo>
                  <a:cubicBezTo>
                    <a:pt x="3677" y="1126"/>
                    <a:pt x="3740" y="1126"/>
                    <a:pt x="3740" y="1189"/>
                  </a:cubicBezTo>
                  <a:lnTo>
                    <a:pt x="3804" y="1189"/>
                  </a:lnTo>
                  <a:lnTo>
                    <a:pt x="3804" y="1253"/>
                  </a:lnTo>
                  <a:cubicBezTo>
                    <a:pt x="3804" y="1379"/>
                    <a:pt x="3867" y="1506"/>
                    <a:pt x="3867" y="1569"/>
                  </a:cubicBezTo>
                  <a:cubicBezTo>
                    <a:pt x="3867" y="1569"/>
                    <a:pt x="3804" y="1696"/>
                    <a:pt x="3804" y="1823"/>
                  </a:cubicBezTo>
                  <a:cubicBezTo>
                    <a:pt x="3740" y="2013"/>
                    <a:pt x="3677" y="2267"/>
                    <a:pt x="3550" y="2457"/>
                  </a:cubicBezTo>
                  <a:cubicBezTo>
                    <a:pt x="3487" y="2710"/>
                    <a:pt x="3360" y="2901"/>
                    <a:pt x="3233" y="3154"/>
                  </a:cubicBezTo>
                  <a:cubicBezTo>
                    <a:pt x="2980" y="3598"/>
                    <a:pt x="2663" y="4041"/>
                    <a:pt x="2409" y="4485"/>
                  </a:cubicBezTo>
                  <a:lnTo>
                    <a:pt x="1395" y="3091"/>
                  </a:lnTo>
                  <a:cubicBezTo>
                    <a:pt x="1205" y="2837"/>
                    <a:pt x="1078" y="2584"/>
                    <a:pt x="951" y="2330"/>
                  </a:cubicBezTo>
                  <a:cubicBezTo>
                    <a:pt x="824" y="2077"/>
                    <a:pt x="698" y="1886"/>
                    <a:pt x="571" y="1633"/>
                  </a:cubicBezTo>
                  <a:cubicBezTo>
                    <a:pt x="571" y="1506"/>
                    <a:pt x="508" y="1379"/>
                    <a:pt x="508" y="1253"/>
                  </a:cubicBezTo>
                  <a:cubicBezTo>
                    <a:pt x="508" y="1126"/>
                    <a:pt x="444" y="999"/>
                    <a:pt x="508" y="872"/>
                  </a:cubicBezTo>
                  <a:cubicBezTo>
                    <a:pt x="508" y="745"/>
                    <a:pt x="571" y="619"/>
                    <a:pt x="634" y="492"/>
                  </a:cubicBezTo>
                  <a:cubicBezTo>
                    <a:pt x="698" y="429"/>
                    <a:pt x="824" y="302"/>
                    <a:pt x="951" y="238"/>
                  </a:cubicBezTo>
                  <a:cubicBezTo>
                    <a:pt x="984" y="228"/>
                    <a:pt x="1018" y="222"/>
                    <a:pt x="1054" y="222"/>
                  </a:cubicBezTo>
                  <a:close/>
                  <a:moveTo>
                    <a:pt x="1102" y="1"/>
                  </a:moveTo>
                  <a:cubicBezTo>
                    <a:pt x="1015" y="1"/>
                    <a:pt x="920" y="17"/>
                    <a:pt x="824" y="48"/>
                  </a:cubicBezTo>
                  <a:cubicBezTo>
                    <a:pt x="634" y="112"/>
                    <a:pt x="571" y="238"/>
                    <a:pt x="444" y="365"/>
                  </a:cubicBezTo>
                  <a:cubicBezTo>
                    <a:pt x="317" y="492"/>
                    <a:pt x="254" y="619"/>
                    <a:pt x="191" y="745"/>
                  </a:cubicBezTo>
                  <a:cubicBezTo>
                    <a:pt x="64" y="936"/>
                    <a:pt x="64" y="1062"/>
                    <a:pt x="0" y="1253"/>
                  </a:cubicBezTo>
                  <a:cubicBezTo>
                    <a:pt x="0" y="1443"/>
                    <a:pt x="0" y="1569"/>
                    <a:pt x="0" y="1760"/>
                  </a:cubicBezTo>
                  <a:cubicBezTo>
                    <a:pt x="127" y="2457"/>
                    <a:pt x="508" y="2964"/>
                    <a:pt x="888" y="3471"/>
                  </a:cubicBezTo>
                  <a:cubicBezTo>
                    <a:pt x="1332" y="3915"/>
                    <a:pt x="1775" y="4295"/>
                    <a:pt x="2346" y="4549"/>
                  </a:cubicBezTo>
                  <a:lnTo>
                    <a:pt x="2409" y="4549"/>
                  </a:lnTo>
                  <a:cubicBezTo>
                    <a:pt x="2853" y="4295"/>
                    <a:pt x="3296" y="3915"/>
                    <a:pt x="3677" y="3471"/>
                  </a:cubicBezTo>
                  <a:cubicBezTo>
                    <a:pt x="4057" y="3091"/>
                    <a:pt x="4437" y="2647"/>
                    <a:pt x="4564" y="2013"/>
                  </a:cubicBezTo>
                  <a:cubicBezTo>
                    <a:pt x="4628" y="1823"/>
                    <a:pt x="4691" y="1696"/>
                    <a:pt x="4691" y="1506"/>
                  </a:cubicBezTo>
                  <a:cubicBezTo>
                    <a:pt x="4691" y="1253"/>
                    <a:pt x="4628" y="1126"/>
                    <a:pt x="4564" y="999"/>
                  </a:cubicBezTo>
                  <a:lnTo>
                    <a:pt x="4564" y="936"/>
                  </a:lnTo>
                  <a:lnTo>
                    <a:pt x="4501" y="872"/>
                  </a:lnTo>
                  <a:lnTo>
                    <a:pt x="4437" y="745"/>
                  </a:lnTo>
                  <a:cubicBezTo>
                    <a:pt x="4374" y="682"/>
                    <a:pt x="4311" y="555"/>
                    <a:pt x="4247" y="492"/>
                  </a:cubicBezTo>
                  <a:cubicBezTo>
                    <a:pt x="4120" y="365"/>
                    <a:pt x="3930" y="238"/>
                    <a:pt x="3740" y="238"/>
                  </a:cubicBezTo>
                  <a:cubicBezTo>
                    <a:pt x="3659" y="227"/>
                    <a:pt x="3582" y="222"/>
                    <a:pt x="3508" y="222"/>
                  </a:cubicBezTo>
                  <a:cubicBezTo>
                    <a:pt x="3182" y="222"/>
                    <a:pt x="2933" y="325"/>
                    <a:pt x="2726" y="429"/>
                  </a:cubicBezTo>
                  <a:cubicBezTo>
                    <a:pt x="2546" y="518"/>
                    <a:pt x="2366" y="640"/>
                    <a:pt x="2209" y="771"/>
                  </a:cubicBezTo>
                  <a:lnTo>
                    <a:pt x="2209" y="771"/>
                  </a:lnTo>
                  <a:cubicBezTo>
                    <a:pt x="2080" y="606"/>
                    <a:pt x="1941" y="468"/>
                    <a:pt x="1775" y="302"/>
                  </a:cubicBezTo>
                  <a:cubicBezTo>
                    <a:pt x="1648" y="238"/>
                    <a:pt x="1522" y="112"/>
                    <a:pt x="1332" y="48"/>
                  </a:cubicBezTo>
                  <a:cubicBezTo>
                    <a:pt x="1268" y="17"/>
                    <a:pt x="1189" y="1"/>
                    <a:pt x="1102" y="1"/>
                  </a:cubicBezTo>
                  <a:close/>
                </a:path>
              </a:pathLst>
            </a:custGeom>
            <a:solidFill>
              <a:srgbClr val="D67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264;p63">
              <a:extLst>
                <a:ext uri="{FF2B5EF4-FFF2-40B4-BE49-F238E27FC236}">
                  <a16:creationId xmlns:a16="http://schemas.microsoft.com/office/drawing/2014/main" id="{7AD99FBA-4260-41ED-A855-A6939C1B00D2}"/>
                </a:ext>
              </a:extLst>
            </p:cNvPr>
            <p:cNvSpPr/>
            <p:nvPr/>
          </p:nvSpPr>
          <p:spPr>
            <a:xfrm>
              <a:off x="4139575" y="3053975"/>
              <a:ext cx="30150" cy="82425"/>
            </a:xfrm>
            <a:custGeom>
              <a:avLst/>
              <a:gdLst/>
              <a:ahLst/>
              <a:cxnLst/>
              <a:rect l="l" t="t" r="r" b="b"/>
              <a:pathLst>
                <a:path w="1206" h="3297" extrusionOk="0">
                  <a:moveTo>
                    <a:pt x="445" y="1"/>
                  </a:moveTo>
                  <a:cubicBezTo>
                    <a:pt x="445" y="64"/>
                    <a:pt x="381" y="64"/>
                    <a:pt x="318" y="127"/>
                  </a:cubicBezTo>
                  <a:cubicBezTo>
                    <a:pt x="255" y="191"/>
                    <a:pt x="191" y="254"/>
                    <a:pt x="191" y="318"/>
                  </a:cubicBezTo>
                  <a:cubicBezTo>
                    <a:pt x="128" y="381"/>
                    <a:pt x="64" y="444"/>
                    <a:pt x="64" y="571"/>
                  </a:cubicBezTo>
                  <a:cubicBezTo>
                    <a:pt x="1" y="698"/>
                    <a:pt x="1" y="761"/>
                    <a:pt x="1" y="888"/>
                  </a:cubicBezTo>
                  <a:cubicBezTo>
                    <a:pt x="1" y="1015"/>
                    <a:pt x="1" y="1142"/>
                    <a:pt x="1" y="1205"/>
                  </a:cubicBezTo>
                  <a:cubicBezTo>
                    <a:pt x="64" y="1332"/>
                    <a:pt x="64" y="1459"/>
                    <a:pt x="128" y="1585"/>
                  </a:cubicBezTo>
                  <a:cubicBezTo>
                    <a:pt x="128" y="1649"/>
                    <a:pt x="191" y="1775"/>
                    <a:pt x="255" y="1839"/>
                  </a:cubicBezTo>
                  <a:cubicBezTo>
                    <a:pt x="318" y="2092"/>
                    <a:pt x="445" y="2283"/>
                    <a:pt x="571" y="2409"/>
                  </a:cubicBezTo>
                  <a:cubicBezTo>
                    <a:pt x="635" y="2536"/>
                    <a:pt x="698" y="2599"/>
                    <a:pt x="762" y="2663"/>
                  </a:cubicBezTo>
                  <a:cubicBezTo>
                    <a:pt x="762" y="2726"/>
                    <a:pt x="825" y="2853"/>
                    <a:pt x="888" y="2916"/>
                  </a:cubicBezTo>
                  <a:cubicBezTo>
                    <a:pt x="1079" y="3170"/>
                    <a:pt x="1205" y="3297"/>
                    <a:pt x="1205" y="3297"/>
                  </a:cubicBezTo>
                  <a:cubicBezTo>
                    <a:pt x="1205" y="3297"/>
                    <a:pt x="1142" y="3107"/>
                    <a:pt x="952" y="2853"/>
                  </a:cubicBezTo>
                  <a:cubicBezTo>
                    <a:pt x="952" y="2790"/>
                    <a:pt x="888" y="2663"/>
                    <a:pt x="888" y="2599"/>
                  </a:cubicBezTo>
                  <a:cubicBezTo>
                    <a:pt x="825" y="2536"/>
                    <a:pt x="762" y="2409"/>
                    <a:pt x="762" y="2346"/>
                  </a:cubicBezTo>
                  <a:cubicBezTo>
                    <a:pt x="635" y="2156"/>
                    <a:pt x="571" y="1966"/>
                    <a:pt x="508" y="1775"/>
                  </a:cubicBezTo>
                  <a:cubicBezTo>
                    <a:pt x="508" y="1649"/>
                    <a:pt x="508" y="1585"/>
                    <a:pt x="445" y="1459"/>
                  </a:cubicBezTo>
                  <a:cubicBezTo>
                    <a:pt x="445" y="1395"/>
                    <a:pt x="445" y="1268"/>
                    <a:pt x="445" y="1205"/>
                  </a:cubicBezTo>
                  <a:cubicBezTo>
                    <a:pt x="445" y="1078"/>
                    <a:pt x="445" y="1015"/>
                    <a:pt x="508" y="951"/>
                  </a:cubicBezTo>
                  <a:cubicBezTo>
                    <a:pt x="508" y="888"/>
                    <a:pt x="508" y="825"/>
                    <a:pt x="508" y="761"/>
                  </a:cubicBezTo>
                  <a:cubicBezTo>
                    <a:pt x="571" y="698"/>
                    <a:pt x="571" y="698"/>
                    <a:pt x="635" y="635"/>
                  </a:cubicBezTo>
                  <a:cubicBezTo>
                    <a:pt x="635" y="635"/>
                    <a:pt x="698" y="571"/>
                    <a:pt x="698" y="571"/>
                  </a:cubicBezTo>
                  <a:lnTo>
                    <a:pt x="762" y="571"/>
                  </a:lnTo>
                  <a:lnTo>
                    <a:pt x="5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3265;p63">
              <a:extLst>
                <a:ext uri="{FF2B5EF4-FFF2-40B4-BE49-F238E27FC236}">
                  <a16:creationId xmlns:a16="http://schemas.microsoft.com/office/drawing/2014/main" id="{7170CA4E-FEA1-4614-B25C-D448A98216AD}"/>
                </a:ext>
              </a:extLst>
            </p:cNvPr>
            <p:cNvSpPr/>
            <p:nvPr/>
          </p:nvSpPr>
          <p:spPr>
            <a:xfrm>
              <a:off x="2677000" y="2457475"/>
              <a:ext cx="759050" cy="848475"/>
            </a:xfrm>
            <a:custGeom>
              <a:avLst/>
              <a:gdLst/>
              <a:ahLst/>
              <a:cxnLst/>
              <a:rect l="l" t="t" r="r" b="b"/>
              <a:pathLst>
                <a:path w="30362" h="33939" extrusionOk="0">
                  <a:moveTo>
                    <a:pt x="9817" y="0"/>
                  </a:moveTo>
                  <a:cubicBezTo>
                    <a:pt x="9481" y="0"/>
                    <a:pt x="9145" y="30"/>
                    <a:pt x="8811" y="91"/>
                  </a:cubicBezTo>
                  <a:cubicBezTo>
                    <a:pt x="0" y="1676"/>
                    <a:pt x="6465" y="26269"/>
                    <a:pt x="12423" y="33939"/>
                  </a:cubicBezTo>
                  <a:cubicBezTo>
                    <a:pt x="12423" y="33939"/>
                    <a:pt x="15822" y="25915"/>
                    <a:pt x="25348" y="25915"/>
                  </a:cubicBezTo>
                  <a:cubicBezTo>
                    <a:pt x="26861" y="25915"/>
                    <a:pt x="28528" y="26117"/>
                    <a:pt x="30361" y="26586"/>
                  </a:cubicBezTo>
                  <a:cubicBezTo>
                    <a:pt x="30361" y="26586"/>
                    <a:pt x="19857" y="0"/>
                    <a:pt x="98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3266;p63">
              <a:extLst>
                <a:ext uri="{FF2B5EF4-FFF2-40B4-BE49-F238E27FC236}">
                  <a16:creationId xmlns:a16="http://schemas.microsoft.com/office/drawing/2014/main" id="{990AD63C-290C-4E80-9ED6-2DD42FB05EF5}"/>
                </a:ext>
              </a:extLst>
            </p:cNvPr>
            <p:cNvSpPr/>
            <p:nvPr/>
          </p:nvSpPr>
          <p:spPr>
            <a:xfrm>
              <a:off x="3187225" y="3203625"/>
              <a:ext cx="240900" cy="199000"/>
            </a:xfrm>
            <a:custGeom>
              <a:avLst/>
              <a:gdLst/>
              <a:ahLst/>
              <a:cxnLst/>
              <a:rect l="l" t="t" r="r" b="b"/>
              <a:pathLst>
                <a:path w="9636" h="7960" extrusionOk="0">
                  <a:moveTo>
                    <a:pt x="1271" y="0"/>
                  </a:moveTo>
                  <a:cubicBezTo>
                    <a:pt x="497" y="0"/>
                    <a:pt x="1" y="100"/>
                    <a:pt x="1" y="100"/>
                  </a:cubicBezTo>
                  <a:cubicBezTo>
                    <a:pt x="1142" y="3079"/>
                    <a:pt x="1142" y="5234"/>
                    <a:pt x="445" y="6755"/>
                  </a:cubicBezTo>
                  <a:lnTo>
                    <a:pt x="9572" y="7959"/>
                  </a:lnTo>
                  <a:cubicBezTo>
                    <a:pt x="9635" y="7199"/>
                    <a:pt x="9445" y="6375"/>
                    <a:pt x="9065" y="5361"/>
                  </a:cubicBezTo>
                  <a:cubicBezTo>
                    <a:pt x="7102" y="658"/>
                    <a:pt x="3264" y="0"/>
                    <a:pt x="1271" y="0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3267;p63">
              <a:extLst>
                <a:ext uri="{FF2B5EF4-FFF2-40B4-BE49-F238E27FC236}">
                  <a16:creationId xmlns:a16="http://schemas.microsoft.com/office/drawing/2014/main" id="{6675B278-4AA1-4CCD-9BEE-B4FCD84182A8}"/>
                </a:ext>
              </a:extLst>
            </p:cNvPr>
            <p:cNvSpPr/>
            <p:nvPr/>
          </p:nvSpPr>
          <p:spPr>
            <a:xfrm>
              <a:off x="3301325" y="3328125"/>
              <a:ext cx="145800" cy="153725"/>
            </a:xfrm>
            <a:custGeom>
              <a:avLst/>
              <a:gdLst/>
              <a:ahLst/>
              <a:cxnLst/>
              <a:rect l="l" t="t" r="r" b="b"/>
              <a:pathLst>
                <a:path w="5832" h="6149" extrusionOk="0">
                  <a:moveTo>
                    <a:pt x="4311" y="0"/>
                  </a:moveTo>
                  <a:cubicBezTo>
                    <a:pt x="1" y="1205"/>
                    <a:pt x="1585" y="4691"/>
                    <a:pt x="2473" y="6149"/>
                  </a:cubicBezTo>
                  <a:cubicBezTo>
                    <a:pt x="4311" y="5325"/>
                    <a:pt x="5832" y="3740"/>
                    <a:pt x="4501" y="381"/>
                  </a:cubicBezTo>
                  <a:cubicBezTo>
                    <a:pt x="4437" y="254"/>
                    <a:pt x="4374" y="127"/>
                    <a:pt x="4311" y="0"/>
                  </a:cubicBezTo>
                  <a:close/>
                </a:path>
              </a:pathLst>
            </a:custGeom>
            <a:solidFill>
              <a:srgbClr val="F061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3268;p63">
              <a:extLst>
                <a:ext uri="{FF2B5EF4-FFF2-40B4-BE49-F238E27FC236}">
                  <a16:creationId xmlns:a16="http://schemas.microsoft.com/office/drawing/2014/main" id="{16C57C24-5659-4691-A3C7-5D57773E0D5B}"/>
                </a:ext>
              </a:extLst>
            </p:cNvPr>
            <p:cNvSpPr/>
            <p:nvPr/>
          </p:nvSpPr>
          <p:spPr>
            <a:xfrm>
              <a:off x="3139700" y="3169650"/>
              <a:ext cx="129950" cy="68175"/>
            </a:xfrm>
            <a:custGeom>
              <a:avLst/>
              <a:gdLst/>
              <a:ahLst/>
              <a:cxnLst/>
              <a:rect l="l" t="t" r="r" b="b"/>
              <a:pathLst>
                <a:path w="5198" h="2727" extrusionOk="0">
                  <a:moveTo>
                    <a:pt x="5198" y="1"/>
                  </a:moveTo>
                  <a:cubicBezTo>
                    <a:pt x="5198" y="1"/>
                    <a:pt x="4818" y="1"/>
                    <a:pt x="4247" y="64"/>
                  </a:cubicBezTo>
                  <a:lnTo>
                    <a:pt x="3803" y="64"/>
                  </a:lnTo>
                  <a:cubicBezTo>
                    <a:pt x="3677" y="64"/>
                    <a:pt x="3486" y="128"/>
                    <a:pt x="3296" y="128"/>
                  </a:cubicBezTo>
                  <a:cubicBezTo>
                    <a:pt x="3170" y="191"/>
                    <a:pt x="2979" y="191"/>
                    <a:pt x="2789" y="254"/>
                  </a:cubicBezTo>
                  <a:cubicBezTo>
                    <a:pt x="2599" y="254"/>
                    <a:pt x="2472" y="381"/>
                    <a:pt x="2282" y="444"/>
                  </a:cubicBezTo>
                  <a:cubicBezTo>
                    <a:pt x="2092" y="508"/>
                    <a:pt x="1902" y="571"/>
                    <a:pt x="1712" y="635"/>
                  </a:cubicBezTo>
                  <a:cubicBezTo>
                    <a:pt x="1585" y="761"/>
                    <a:pt x="1458" y="888"/>
                    <a:pt x="1268" y="952"/>
                  </a:cubicBezTo>
                  <a:cubicBezTo>
                    <a:pt x="1141" y="1078"/>
                    <a:pt x="1015" y="1142"/>
                    <a:pt x="888" y="1268"/>
                  </a:cubicBezTo>
                  <a:cubicBezTo>
                    <a:pt x="761" y="1395"/>
                    <a:pt x="634" y="1522"/>
                    <a:pt x="507" y="1649"/>
                  </a:cubicBezTo>
                  <a:cubicBezTo>
                    <a:pt x="381" y="1902"/>
                    <a:pt x="191" y="2092"/>
                    <a:pt x="127" y="2219"/>
                  </a:cubicBezTo>
                  <a:cubicBezTo>
                    <a:pt x="64" y="2409"/>
                    <a:pt x="0" y="2473"/>
                    <a:pt x="0" y="2473"/>
                  </a:cubicBezTo>
                  <a:lnTo>
                    <a:pt x="634" y="2726"/>
                  </a:lnTo>
                  <a:cubicBezTo>
                    <a:pt x="634" y="2726"/>
                    <a:pt x="634" y="2600"/>
                    <a:pt x="698" y="2473"/>
                  </a:cubicBezTo>
                  <a:cubicBezTo>
                    <a:pt x="698" y="2346"/>
                    <a:pt x="824" y="2156"/>
                    <a:pt x="951" y="1966"/>
                  </a:cubicBezTo>
                  <a:cubicBezTo>
                    <a:pt x="1015" y="1839"/>
                    <a:pt x="1141" y="1776"/>
                    <a:pt x="1205" y="1649"/>
                  </a:cubicBezTo>
                  <a:cubicBezTo>
                    <a:pt x="1331" y="1522"/>
                    <a:pt x="1395" y="1395"/>
                    <a:pt x="1522" y="1332"/>
                  </a:cubicBezTo>
                  <a:cubicBezTo>
                    <a:pt x="1648" y="1205"/>
                    <a:pt x="1775" y="1078"/>
                    <a:pt x="1965" y="952"/>
                  </a:cubicBezTo>
                  <a:cubicBezTo>
                    <a:pt x="2092" y="888"/>
                    <a:pt x="2219" y="825"/>
                    <a:pt x="2409" y="698"/>
                  </a:cubicBezTo>
                  <a:cubicBezTo>
                    <a:pt x="2536" y="635"/>
                    <a:pt x="2726" y="508"/>
                    <a:pt x="2853" y="508"/>
                  </a:cubicBezTo>
                  <a:cubicBezTo>
                    <a:pt x="3043" y="444"/>
                    <a:pt x="3233" y="381"/>
                    <a:pt x="3360" y="318"/>
                  </a:cubicBezTo>
                  <a:cubicBezTo>
                    <a:pt x="3550" y="318"/>
                    <a:pt x="3677" y="254"/>
                    <a:pt x="3867" y="191"/>
                  </a:cubicBezTo>
                  <a:cubicBezTo>
                    <a:pt x="3994" y="191"/>
                    <a:pt x="4120" y="128"/>
                    <a:pt x="4247" y="128"/>
                  </a:cubicBezTo>
                  <a:cubicBezTo>
                    <a:pt x="4818" y="64"/>
                    <a:pt x="5198" y="1"/>
                    <a:pt x="5198" y="1"/>
                  </a:cubicBezTo>
                  <a:close/>
                </a:path>
              </a:pathLst>
            </a:custGeom>
            <a:solidFill>
              <a:srgbClr val="131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3269;p63">
              <a:extLst>
                <a:ext uri="{FF2B5EF4-FFF2-40B4-BE49-F238E27FC236}">
                  <a16:creationId xmlns:a16="http://schemas.microsoft.com/office/drawing/2014/main" id="{800D41A7-1F55-4E7F-ABFA-99A8272AEFB3}"/>
                </a:ext>
              </a:extLst>
            </p:cNvPr>
            <p:cNvSpPr/>
            <p:nvPr/>
          </p:nvSpPr>
          <p:spPr>
            <a:xfrm>
              <a:off x="2280825" y="2912200"/>
              <a:ext cx="605350" cy="507850"/>
            </a:xfrm>
            <a:custGeom>
              <a:avLst/>
              <a:gdLst/>
              <a:ahLst/>
              <a:cxnLst/>
              <a:rect l="l" t="t" r="r" b="b"/>
              <a:pathLst>
                <a:path w="24214" h="20314" extrusionOk="0">
                  <a:moveTo>
                    <a:pt x="9445" y="1"/>
                  </a:moveTo>
                  <a:cubicBezTo>
                    <a:pt x="8665" y="1"/>
                    <a:pt x="7900" y="226"/>
                    <a:pt x="7163" y="728"/>
                  </a:cubicBezTo>
                  <a:cubicBezTo>
                    <a:pt x="1" y="5608"/>
                    <a:pt x="7544" y="20314"/>
                    <a:pt x="7544" y="20314"/>
                  </a:cubicBezTo>
                  <a:cubicBezTo>
                    <a:pt x="12031" y="17461"/>
                    <a:pt x="17135" y="16891"/>
                    <a:pt x="20500" y="16891"/>
                  </a:cubicBezTo>
                  <a:cubicBezTo>
                    <a:pt x="22743" y="16891"/>
                    <a:pt x="24214" y="17144"/>
                    <a:pt x="24214" y="17144"/>
                  </a:cubicBezTo>
                  <a:cubicBezTo>
                    <a:pt x="24214" y="17144"/>
                    <a:pt x="16254" y="1"/>
                    <a:pt x="9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3270;p63">
              <a:extLst>
                <a:ext uri="{FF2B5EF4-FFF2-40B4-BE49-F238E27FC236}">
                  <a16:creationId xmlns:a16="http://schemas.microsoft.com/office/drawing/2014/main" id="{ED9657EE-CA6E-4588-893C-8162F075236D}"/>
                </a:ext>
              </a:extLst>
            </p:cNvPr>
            <p:cNvSpPr/>
            <p:nvPr/>
          </p:nvSpPr>
          <p:spPr>
            <a:xfrm>
              <a:off x="3131775" y="3204525"/>
              <a:ext cx="212350" cy="250400"/>
            </a:xfrm>
            <a:custGeom>
              <a:avLst/>
              <a:gdLst/>
              <a:ahLst/>
              <a:cxnLst/>
              <a:rect l="l" t="t" r="r" b="b"/>
              <a:pathLst>
                <a:path w="8494" h="10016" extrusionOk="0">
                  <a:moveTo>
                    <a:pt x="3550" y="0"/>
                  </a:moveTo>
                  <a:cubicBezTo>
                    <a:pt x="2726" y="0"/>
                    <a:pt x="2219" y="64"/>
                    <a:pt x="2219" y="64"/>
                  </a:cubicBezTo>
                  <a:cubicBezTo>
                    <a:pt x="4374" y="5578"/>
                    <a:pt x="2346" y="8240"/>
                    <a:pt x="0" y="9508"/>
                  </a:cubicBezTo>
                  <a:lnTo>
                    <a:pt x="2219" y="10015"/>
                  </a:lnTo>
                  <a:cubicBezTo>
                    <a:pt x="2219" y="10015"/>
                    <a:pt x="8494" y="5642"/>
                    <a:pt x="3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3271;p63">
              <a:extLst>
                <a:ext uri="{FF2B5EF4-FFF2-40B4-BE49-F238E27FC236}">
                  <a16:creationId xmlns:a16="http://schemas.microsoft.com/office/drawing/2014/main" id="{6D7CC52C-16C5-4AA9-B4C3-E4A319E25746}"/>
                </a:ext>
              </a:extLst>
            </p:cNvPr>
            <p:cNvSpPr/>
            <p:nvPr/>
          </p:nvSpPr>
          <p:spPr>
            <a:xfrm>
              <a:off x="2569225" y="2529475"/>
              <a:ext cx="868400" cy="1099750"/>
            </a:xfrm>
            <a:custGeom>
              <a:avLst/>
              <a:gdLst/>
              <a:ahLst/>
              <a:cxnLst/>
              <a:rect l="l" t="t" r="r" b="b"/>
              <a:pathLst>
                <a:path w="34736" h="43990" extrusionOk="0">
                  <a:moveTo>
                    <a:pt x="128" y="0"/>
                  </a:moveTo>
                  <a:lnTo>
                    <a:pt x="1" y="64"/>
                  </a:lnTo>
                  <a:cubicBezTo>
                    <a:pt x="1078" y="2916"/>
                    <a:pt x="2219" y="5705"/>
                    <a:pt x="3360" y="8557"/>
                  </a:cubicBezTo>
                  <a:cubicBezTo>
                    <a:pt x="4501" y="11410"/>
                    <a:pt x="5642" y="14199"/>
                    <a:pt x="6846" y="16987"/>
                  </a:cubicBezTo>
                  <a:cubicBezTo>
                    <a:pt x="7417" y="18445"/>
                    <a:pt x="7987" y="19840"/>
                    <a:pt x="8558" y="21234"/>
                  </a:cubicBezTo>
                  <a:lnTo>
                    <a:pt x="10396" y="25418"/>
                  </a:lnTo>
                  <a:cubicBezTo>
                    <a:pt x="10966" y="26812"/>
                    <a:pt x="11600" y="28207"/>
                    <a:pt x="12234" y="29601"/>
                  </a:cubicBezTo>
                  <a:lnTo>
                    <a:pt x="13947" y="33500"/>
                  </a:lnTo>
                  <a:lnTo>
                    <a:pt x="13947" y="33500"/>
                  </a:lnTo>
                  <a:cubicBezTo>
                    <a:pt x="11644" y="33738"/>
                    <a:pt x="9340" y="33919"/>
                    <a:pt x="7037" y="34101"/>
                  </a:cubicBezTo>
                  <a:lnTo>
                    <a:pt x="6783" y="34165"/>
                  </a:lnTo>
                  <a:lnTo>
                    <a:pt x="6973" y="34355"/>
                  </a:lnTo>
                  <a:cubicBezTo>
                    <a:pt x="7670" y="35369"/>
                    <a:pt x="8494" y="36383"/>
                    <a:pt x="9509" y="37207"/>
                  </a:cubicBezTo>
                  <a:cubicBezTo>
                    <a:pt x="10016" y="37651"/>
                    <a:pt x="10523" y="38031"/>
                    <a:pt x="11093" y="38285"/>
                  </a:cubicBezTo>
                  <a:cubicBezTo>
                    <a:pt x="11347" y="38475"/>
                    <a:pt x="11664" y="38602"/>
                    <a:pt x="11981" y="38728"/>
                  </a:cubicBezTo>
                  <a:cubicBezTo>
                    <a:pt x="12298" y="38792"/>
                    <a:pt x="12614" y="38855"/>
                    <a:pt x="12931" y="38919"/>
                  </a:cubicBezTo>
                  <a:cubicBezTo>
                    <a:pt x="13037" y="38940"/>
                    <a:pt x="13150" y="38947"/>
                    <a:pt x="13265" y="38947"/>
                  </a:cubicBezTo>
                  <a:cubicBezTo>
                    <a:pt x="13495" y="38947"/>
                    <a:pt x="13734" y="38919"/>
                    <a:pt x="13946" y="38919"/>
                  </a:cubicBezTo>
                  <a:cubicBezTo>
                    <a:pt x="14262" y="38855"/>
                    <a:pt x="14579" y="38728"/>
                    <a:pt x="14896" y="38602"/>
                  </a:cubicBezTo>
                  <a:cubicBezTo>
                    <a:pt x="15213" y="38475"/>
                    <a:pt x="15467" y="38285"/>
                    <a:pt x="15784" y="38095"/>
                  </a:cubicBezTo>
                  <a:cubicBezTo>
                    <a:pt x="16037" y="37841"/>
                    <a:pt x="16291" y="37651"/>
                    <a:pt x="16481" y="37397"/>
                  </a:cubicBezTo>
                  <a:cubicBezTo>
                    <a:pt x="16925" y="36890"/>
                    <a:pt x="17305" y="36383"/>
                    <a:pt x="17622" y="35813"/>
                  </a:cubicBezTo>
                  <a:cubicBezTo>
                    <a:pt x="17719" y="35667"/>
                    <a:pt x="17808" y="35521"/>
                    <a:pt x="17890" y="35376"/>
                  </a:cubicBezTo>
                  <a:lnTo>
                    <a:pt x="17890" y="35376"/>
                  </a:lnTo>
                  <a:lnTo>
                    <a:pt x="17812" y="37651"/>
                  </a:lnTo>
                  <a:lnTo>
                    <a:pt x="17812" y="38095"/>
                  </a:lnTo>
                  <a:lnTo>
                    <a:pt x="18192" y="38031"/>
                  </a:lnTo>
                  <a:cubicBezTo>
                    <a:pt x="18890" y="38031"/>
                    <a:pt x="19523" y="37904"/>
                    <a:pt x="20157" y="37778"/>
                  </a:cubicBezTo>
                  <a:cubicBezTo>
                    <a:pt x="20791" y="37651"/>
                    <a:pt x="21425" y="37461"/>
                    <a:pt x="22059" y="37207"/>
                  </a:cubicBezTo>
                  <a:cubicBezTo>
                    <a:pt x="22693" y="36954"/>
                    <a:pt x="23263" y="36573"/>
                    <a:pt x="23770" y="36193"/>
                  </a:cubicBezTo>
                  <a:cubicBezTo>
                    <a:pt x="24341" y="35749"/>
                    <a:pt x="24784" y="35242"/>
                    <a:pt x="25165" y="34672"/>
                  </a:cubicBezTo>
                  <a:cubicBezTo>
                    <a:pt x="25355" y="34355"/>
                    <a:pt x="25481" y="34038"/>
                    <a:pt x="25672" y="33721"/>
                  </a:cubicBezTo>
                  <a:cubicBezTo>
                    <a:pt x="25735" y="33404"/>
                    <a:pt x="25862" y="33087"/>
                    <a:pt x="25925" y="32770"/>
                  </a:cubicBezTo>
                  <a:cubicBezTo>
                    <a:pt x="25989" y="32453"/>
                    <a:pt x="26052" y="32073"/>
                    <a:pt x="26052" y="31756"/>
                  </a:cubicBezTo>
                  <a:cubicBezTo>
                    <a:pt x="26115" y="31439"/>
                    <a:pt x="26115" y="31059"/>
                    <a:pt x="26052" y="30742"/>
                  </a:cubicBezTo>
                  <a:cubicBezTo>
                    <a:pt x="26052" y="30045"/>
                    <a:pt x="25925" y="29411"/>
                    <a:pt x="25798" y="28777"/>
                  </a:cubicBezTo>
                  <a:lnTo>
                    <a:pt x="25481" y="27826"/>
                  </a:lnTo>
                  <a:lnTo>
                    <a:pt x="25379" y="27519"/>
                  </a:lnTo>
                  <a:lnTo>
                    <a:pt x="25379" y="27519"/>
                  </a:lnTo>
                  <a:cubicBezTo>
                    <a:pt x="25614" y="27509"/>
                    <a:pt x="25851" y="27509"/>
                    <a:pt x="26052" y="27509"/>
                  </a:cubicBezTo>
                  <a:cubicBezTo>
                    <a:pt x="26496" y="27509"/>
                    <a:pt x="26939" y="27509"/>
                    <a:pt x="27383" y="27573"/>
                  </a:cubicBezTo>
                  <a:cubicBezTo>
                    <a:pt x="27763" y="27699"/>
                    <a:pt x="28207" y="27763"/>
                    <a:pt x="28651" y="27890"/>
                  </a:cubicBezTo>
                  <a:cubicBezTo>
                    <a:pt x="29031" y="28080"/>
                    <a:pt x="29411" y="28207"/>
                    <a:pt x="29792" y="28397"/>
                  </a:cubicBezTo>
                  <a:cubicBezTo>
                    <a:pt x="30172" y="28587"/>
                    <a:pt x="30552" y="28840"/>
                    <a:pt x="30869" y="29094"/>
                  </a:cubicBezTo>
                  <a:cubicBezTo>
                    <a:pt x="31186" y="29411"/>
                    <a:pt x="31566" y="29664"/>
                    <a:pt x="31820" y="29981"/>
                  </a:cubicBezTo>
                  <a:lnTo>
                    <a:pt x="32200" y="30488"/>
                  </a:lnTo>
                  <a:lnTo>
                    <a:pt x="32581" y="31059"/>
                  </a:lnTo>
                  <a:cubicBezTo>
                    <a:pt x="32834" y="31376"/>
                    <a:pt x="33024" y="31820"/>
                    <a:pt x="33214" y="32200"/>
                  </a:cubicBezTo>
                  <a:lnTo>
                    <a:pt x="33341" y="32453"/>
                  </a:lnTo>
                  <a:lnTo>
                    <a:pt x="33405" y="32770"/>
                  </a:lnTo>
                  <a:lnTo>
                    <a:pt x="33658" y="33468"/>
                  </a:lnTo>
                  <a:cubicBezTo>
                    <a:pt x="33721" y="33658"/>
                    <a:pt x="33721" y="33848"/>
                    <a:pt x="33785" y="34038"/>
                  </a:cubicBezTo>
                  <a:cubicBezTo>
                    <a:pt x="33785" y="34292"/>
                    <a:pt x="33848" y="34482"/>
                    <a:pt x="33848" y="34672"/>
                  </a:cubicBezTo>
                  <a:cubicBezTo>
                    <a:pt x="33785" y="34862"/>
                    <a:pt x="33848" y="35052"/>
                    <a:pt x="33785" y="35306"/>
                  </a:cubicBezTo>
                  <a:lnTo>
                    <a:pt x="33658" y="35876"/>
                  </a:lnTo>
                  <a:cubicBezTo>
                    <a:pt x="33531" y="36003"/>
                    <a:pt x="33468" y="36193"/>
                    <a:pt x="33341" y="36383"/>
                  </a:cubicBezTo>
                  <a:cubicBezTo>
                    <a:pt x="33214" y="36573"/>
                    <a:pt x="33088" y="36700"/>
                    <a:pt x="32961" y="36827"/>
                  </a:cubicBezTo>
                  <a:cubicBezTo>
                    <a:pt x="32390" y="37397"/>
                    <a:pt x="31566" y="37778"/>
                    <a:pt x="30742" y="38095"/>
                  </a:cubicBezTo>
                  <a:cubicBezTo>
                    <a:pt x="29918" y="38348"/>
                    <a:pt x="28968" y="38475"/>
                    <a:pt x="28144" y="38538"/>
                  </a:cubicBezTo>
                  <a:lnTo>
                    <a:pt x="26939" y="38602"/>
                  </a:lnTo>
                  <a:lnTo>
                    <a:pt x="27953" y="39109"/>
                  </a:lnTo>
                  <a:lnTo>
                    <a:pt x="30455" y="40459"/>
                  </a:lnTo>
                  <a:lnTo>
                    <a:pt x="30455" y="40459"/>
                  </a:lnTo>
                  <a:cubicBezTo>
                    <a:pt x="30065" y="40537"/>
                    <a:pt x="29675" y="40615"/>
                    <a:pt x="29285" y="40693"/>
                  </a:cubicBezTo>
                  <a:cubicBezTo>
                    <a:pt x="28587" y="40884"/>
                    <a:pt x="27953" y="41074"/>
                    <a:pt x="27320" y="41327"/>
                  </a:cubicBezTo>
                  <a:cubicBezTo>
                    <a:pt x="27066" y="41517"/>
                    <a:pt x="26749" y="41644"/>
                    <a:pt x="26496" y="42024"/>
                  </a:cubicBezTo>
                  <a:cubicBezTo>
                    <a:pt x="26432" y="42151"/>
                    <a:pt x="26369" y="42405"/>
                    <a:pt x="26432" y="42595"/>
                  </a:cubicBezTo>
                  <a:cubicBezTo>
                    <a:pt x="26496" y="42722"/>
                    <a:pt x="26622" y="42912"/>
                    <a:pt x="26749" y="43039"/>
                  </a:cubicBezTo>
                  <a:cubicBezTo>
                    <a:pt x="27256" y="43482"/>
                    <a:pt x="27890" y="43736"/>
                    <a:pt x="28524" y="43989"/>
                  </a:cubicBezTo>
                  <a:lnTo>
                    <a:pt x="28524" y="43863"/>
                  </a:lnTo>
                  <a:cubicBezTo>
                    <a:pt x="27953" y="43609"/>
                    <a:pt x="27320" y="43292"/>
                    <a:pt x="26876" y="42848"/>
                  </a:cubicBezTo>
                  <a:cubicBezTo>
                    <a:pt x="26813" y="42785"/>
                    <a:pt x="26686" y="42658"/>
                    <a:pt x="26686" y="42532"/>
                  </a:cubicBezTo>
                  <a:cubicBezTo>
                    <a:pt x="26622" y="42341"/>
                    <a:pt x="26686" y="42278"/>
                    <a:pt x="26749" y="42151"/>
                  </a:cubicBezTo>
                  <a:cubicBezTo>
                    <a:pt x="26939" y="41898"/>
                    <a:pt x="27193" y="41771"/>
                    <a:pt x="27510" y="41644"/>
                  </a:cubicBezTo>
                  <a:cubicBezTo>
                    <a:pt x="28080" y="41391"/>
                    <a:pt x="28714" y="41264"/>
                    <a:pt x="29348" y="41137"/>
                  </a:cubicBezTo>
                  <a:cubicBezTo>
                    <a:pt x="29982" y="41010"/>
                    <a:pt x="30616" y="40884"/>
                    <a:pt x="31249" y="40820"/>
                  </a:cubicBezTo>
                  <a:lnTo>
                    <a:pt x="32073" y="40757"/>
                  </a:lnTo>
                  <a:lnTo>
                    <a:pt x="31376" y="40376"/>
                  </a:lnTo>
                  <a:lnTo>
                    <a:pt x="29245" y="39115"/>
                  </a:lnTo>
                  <a:lnTo>
                    <a:pt x="29245" y="39115"/>
                  </a:lnTo>
                  <a:cubicBezTo>
                    <a:pt x="29822" y="39055"/>
                    <a:pt x="30389" y="38947"/>
                    <a:pt x="30933" y="38792"/>
                  </a:cubicBezTo>
                  <a:cubicBezTo>
                    <a:pt x="31883" y="38538"/>
                    <a:pt x="32771" y="38095"/>
                    <a:pt x="33531" y="37397"/>
                  </a:cubicBezTo>
                  <a:cubicBezTo>
                    <a:pt x="33658" y="37207"/>
                    <a:pt x="33912" y="37080"/>
                    <a:pt x="34038" y="36827"/>
                  </a:cubicBezTo>
                  <a:cubicBezTo>
                    <a:pt x="34165" y="36637"/>
                    <a:pt x="34292" y="36383"/>
                    <a:pt x="34419" y="36193"/>
                  </a:cubicBezTo>
                  <a:lnTo>
                    <a:pt x="34672" y="35432"/>
                  </a:lnTo>
                  <a:cubicBezTo>
                    <a:pt x="34672" y="35179"/>
                    <a:pt x="34672" y="34925"/>
                    <a:pt x="34736" y="34672"/>
                  </a:cubicBezTo>
                  <a:cubicBezTo>
                    <a:pt x="34736" y="34418"/>
                    <a:pt x="34672" y="34165"/>
                    <a:pt x="34672" y="33911"/>
                  </a:cubicBezTo>
                  <a:cubicBezTo>
                    <a:pt x="34609" y="33658"/>
                    <a:pt x="34609" y="33404"/>
                    <a:pt x="34545" y="33151"/>
                  </a:cubicBezTo>
                  <a:lnTo>
                    <a:pt x="34292" y="32517"/>
                  </a:lnTo>
                  <a:lnTo>
                    <a:pt x="34229" y="32200"/>
                  </a:lnTo>
                  <a:cubicBezTo>
                    <a:pt x="34165" y="32010"/>
                    <a:pt x="34102" y="31946"/>
                    <a:pt x="34038" y="31820"/>
                  </a:cubicBezTo>
                  <a:cubicBezTo>
                    <a:pt x="33848" y="31376"/>
                    <a:pt x="33658" y="30932"/>
                    <a:pt x="33405" y="30552"/>
                  </a:cubicBezTo>
                  <a:lnTo>
                    <a:pt x="33024" y="29918"/>
                  </a:lnTo>
                  <a:lnTo>
                    <a:pt x="32517" y="29348"/>
                  </a:lnTo>
                  <a:cubicBezTo>
                    <a:pt x="32264" y="28967"/>
                    <a:pt x="31883" y="28650"/>
                    <a:pt x="31503" y="28333"/>
                  </a:cubicBezTo>
                  <a:cubicBezTo>
                    <a:pt x="31123" y="28080"/>
                    <a:pt x="30742" y="27763"/>
                    <a:pt x="30299" y="27509"/>
                  </a:cubicBezTo>
                  <a:cubicBezTo>
                    <a:pt x="30045" y="27383"/>
                    <a:pt x="29855" y="27319"/>
                    <a:pt x="29601" y="27192"/>
                  </a:cubicBezTo>
                  <a:cubicBezTo>
                    <a:pt x="29411" y="27129"/>
                    <a:pt x="29158" y="27002"/>
                    <a:pt x="28968" y="26939"/>
                  </a:cubicBezTo>
                  <a:cubicBezTo>
                    <a:pt x="28461" y="26812"/>
                    <a:pt x="28017" y="26685"/>
                    <a:pt x="27510" y="26622"/>
                  </a:cubicBezTo>
                  <a:cubicBezTo>
                    <a:pt x="27066" y="26559"/>
                    <a:pt x="26559" y="26495"/>
                    <a:pt x="26052" y="26495"/>
                  </a:cubicBezTo>
                  <a:cubicBezTo>
                    <a:pt x="25608" y="26495"/>
                    <a:pt x="25101" y="26495"/>
                    <a:pt x="24594" y="26622"/>
                  </a:cubicBezTo>
                  <a:lnTo>
                    <a:pt x="24024" y="26685"/>
                  </a:lnTo>
                  <a:lnTo>
                    <a:pt x="24214" y="27256"/>
                  </a:lnTo>
                  <a:lnTo>
                    <a:pt x="24531" y="28143"/>
                  </a:lnTo>
                  <a:lnTo>
                    <a:pt x="24848" y="29031"/>
                  </a:lnTo>
                  <a:cubicBezTo>
                    <a:pt x="24974" y="29601"/>
                    <a:pt x="25101" y="30235"/>
                    <a:pt x="25165" y="30805"/>
                  </a:cubicBezTo>
                  <a:cubicBezTo>
                    <a:pt x="25165" y="31122"/>
                    <a:pt x="25165" y="31376"/>
                    <a:pt x="25165" y="31693"/>
                  </a:cubicBezTo>
                  <a:cubicBezTo>
                    <a:pt x="25165" y="32010"/>
                    <a:pt x="25101" y="32263"/>
                    <a:pt x="25038" y="32580"/>
                  </a:cubicBezTo>
                  <a:cubicBezTo>
                    <a:pt x="24974" y="32834"/>
                    <a:pt x="24911" y="33151"/>
                    <a:pt x="24784" y="33404"/>
                  </a:cubicBezTo>
                  <a:cubicBezTo>
                    <a:pt x="24721" y="33658"/>
                    <a:pt x="24594" y="33975"/>
                    <a:pt x="24404" y="34165"/>
                  </a:cubicBezTo>
                  <a:cubicBezTo>
                    <a:pt x="24087" y="34672"/>
                    <a:pt x="23707" y="35116"/>
                    <a:pt x="23263" y="35496"/>
                  </a:cubicBezTo>
                  <a:cubicBezTo>
                    <a:pt x="22819" y="35876"/>
                    <a:pt x="22249" y="36193"/>
                    <a:pt x="21742" y="36447"/>
                  </a:cubicBezTo>
                  <a:cubicBezTo>
                    <a:pt x="21171" y="36700"/>
                    <a:pt x="20601" y="36890"/>
                    <a:pt x="19967" y="37017"/>
                  </a:cubicBezTo>
                  <a:cubicBezTo>
                    <a:pt x="19521" y="37116"/>
                    <a:pt x="19036" y="37215"/>
                    <a:pt x="18573" y="37284"/>
                  </a:cubicBezTo>
                  <a:lnTo>
                    <a:pt x="18573" y="37284"/>
                  </a:lnTo>
                  <a:lnTo>
                    <a:pt x="18573" y="33975"/>
                  </a:lnTo>
                  <a:lnTo>
                    <a:pt x="18509" y="32390"/>
                  </a:lnTo>
                  <a:lnTo>
                    <a:pt x="17939" y="33848"/>
                  </a:lnTo>
                  <a:cubicBezTo>
                    <a:pt x="17685" y="34418"/>
                    <a:pt x="17432" y="34989"/>
                    <a:pt x="17178" y="35559"/>
                  </a:cubicBezTo>
                  <a:cubicBezTo>
                    <a:pt x="16861" y="36066"/>
                    <a:pt x="16544" y="36637"/>
                    <a:pt x="16101" y="37080"/>
                  </a:cubicBezTo>
                  <a:cubicBezTo>
                    <a:pt x="15910" y="37334"/>
                    <a:pt x="15720" y="37524"/>
                    <a:pt x="15467" y="37714"/>
                  </a:cubicBezTo>
                  <a:cubicBezTo>
                    <a:pt x="15213" y="37904"/>
                    <a:pt x="15023" y="38095"/>
                    <a:pt x="14706" y="38221"/>
                  </a:cubicBezTo>
                  <a:cubicBezTo>
                    <a:pt x="14453" y="38348"/>
                    <a:pt x="14199" y="38412"/>
                    <a:pt x="13882" y="38475"/>
                  </a:cubicBezTo>
                  <a:cubicBezTo>
                    <a:pt x="13565" y="38538"/>
                    <a:pt x="13312" y="38538"/>
                    <a:pt x="12995" y="38538"/>
                  </a:cubicBezTo>
                  <a:cubicBezTo>
                    <a:pt x="12361" y="38475"/>
                    <a:pt x="11790" y="38285"/>
                    <a:pt x="11220" y="38031"/>
                  </a:cubicBezTo>
                  <a:cubicBezTo>
                    <a:pt x="10713" y="37714"/>
                    <a:pt x="10206" y="37334"/>
                    <a:pt x="9699" y="36954"/>
                  </a:cubicBezTo>
                  <a:cubicBezTo>
                    <a:pt x="8818" y="36190"/>
                    <a:pt x="8046" y="35373"/>
                    <a:pt x="7333" y="34400"/>
                  </a:cubicBezTo>
                  <a:lnTo>
                    <a:pt x="7333" y="34400"/>
                  </a:lnTo>
                  <a:cubicBezTo>
                    <a:pt x="9664" y="34216"/>
                    <a:pt x="11995" y="34034"/>
                    <a:pt x="14326" y="33911"/>
                  </a:cubicBezTo>
                  <a:lnTo>
                    <a:pt x="14643" y="33911"/>
                  </a:lnTo>
                  <a:lnTo>
                    <a:pt x="14516" y="33594"/>
                  </a:lnTo>
                  <a:lnTo>
                    <a:pt x="12805" y="29348"/>
                  </a:lnTo>
                  <a:cubicBezTo>
                    <a:pt x="12234" y="27953"/>
                    <a:pt x="11727" y="26495"/>
                    <a:pt x="11093" y="25101"/>
                  </a:cubicBezTo>
                  <a:lnTo>
                    <a:pt x="9382" y="20917"/>
                  </a:lnTo>
                  <a:cubicBezTo>
                    <a:pt x="8748" y="19523"/>
                    <a:pt x="8178" y="18128"/>
                    <a:pt x="7544" y="16734"/>
                  </a:cubicBezTo>
                  <a:cubicBezTo>
                    <a:pt x="6339" y="13882"/>
                    <a:pt x="5135" y="11093"/>
                    <a:pt x="3867" y="8304"/>
                  </a:cubicBezTo>
                  <a:cubicBezTo>
                    <a:pt x="2663" y="5578"/>
                    <a:pt x="1395" y="2789"/>
                    <a:pt x="128" y="0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3272;p63">
              <a:extLst>
                <a:ext uri="{FF2B5EF4-FFF2-40B4-BE49-F238E27FC236}">
                  <a16:creationId xmlns:a16="http://schemas.microsoft.com/office/drawing/2014/main" id="{97B13619-456F-433D-A460-1F91B822B0C0}"/>
                </a:ext>
              </a:extLst>
            </p:cNvPr>
            <p:cNvSpPr/>
            <p:nvPr/>
          </p:nvSpPr>
          <p:spPr>
            <a:xfrm>
              <a:off x="2371150" y="2897325"/>
              <a:ext cx="418375" cy="399125"/>
            </a:xfrm>
            <a:custGeom>
              <a:avLst/>
              <a:gdLst/>
              <a:ahLst/>
              <a:cxnLst/>
              <a:rect l="l" t="t" r="r" b="b"/>
              <a:pathLst>
                <a:path w="16735" h="15965" extrusionOk="0">
                  <a:moveTo>
                    <a:pt x="3867" y="1830"/>
                  </a:moveTo>
                  <a:cubicBezTo>
                    <a:pt x="3895" y="1830"/>
                    <a:pt x="3886" y="1842"/>
                    <a:pt x="3867" y="1856"/>
                  </a:cubicBezTo>
                  <a:lnTo>
                    <a:pt x="3867" y="1856"/>
                  </a:lnTo>
                  <a:lnTo>
                    <a:pt x="3867" y="1830"/>
                  </a:lnTo>
                  <a:close/>
                  <a:moveTo>
                    <a:pt x="5741" y="1"/>
                  </a:moveTo>
                  <a:cubicBezTo>
                    <a:pt x="5214" y="1"/>
                    <a:pt x="4668" y="90"/>
                    <a:pt x="4121" y="309"/>
                  </a:cubicBezTo>
                  <a:cubicBezTo>
                    <a:pt x="3867" y="435"/>
                    <a:pt x="3677" y="562"/>
                    <a:pt x="3424" y="689"/>
                  </a:cubicBezTo>
                  <a:lnTo>
                    <a:pt x="3233" y="752"/>
                  </a:lnTo>
                  <a:cubicBezTo>
                    <a:pt x="3233" y="752"/>
                    <a:pt x="3152" y="833"/>
                    <a:pt x="3152" y="833"/>
                  </a:cubicBezTo>
                  <a:lnTo>
                    <a:pt x="3107" y="879"/>
                  </a:lnTo>
                  <a:lnTo>
                    <a:pt x="3043" y="942"/>
                  </a:lnTo>
                  <a:lnTo>
                    <a:pt x="2726" y="1196"/>
                  </a:lnTo>
                  <a:lnTo>
                    <a:pt x="2346" y="1449"/>
                  </a:lnTo>
                  <a:cubicBezTo>
                    <a:pt x="2283" y="1576"/>
                    <a:pt x="2156" y="1703"/>
                    <a:pt x="2093" y="1766"/>
                  </a:cubicBezTo>
                  <a:cubicBezTo>
                    <a:pt x="1902" y="2020"/>
                    <a:pt x="1649" y="2210"/>
                    <a:pt x="1522" y="2464"/>
                  </a:cubicBezTo>
                  <a:cubicBezTo>
                    <a:pt x="825" y="3351"/>
                    <a:pt x="445" y="4429"/>
                    <a:pt x="254" y="5443"/>
                  </a:cubicBezTo>
                  <a:cubicBezTo>
                    <a:pt x="1" y="6457"/>
                    <a:pt x="1" y="7408"/>
                    <a:pt x="1" y="8358"/>
                  </a:cubicBezTo>
                  <a:cubicBezTo>
                    <a:pt x="1" y="9309"/>
                    <a:pt x="191" y="10133"/>
                    <a:pt x="318" y="10957"/>
                  </a:cubicBezTo>
                  <a:cubicBezTo>
                    <a:pt x="445" y="11718"/>
                    <a:pt x="635" y="12415"/>
                    <a:pt x="825" y="13049"/>
                  </a:cubicBezTo>
                  <a:cubicBezTo>
                    <a:pt x="1015" y="13683"/>
                    <a:pt x="1205" y="14190"/>
                    <a:pt x="1395" y="14634"/>
                  </a:cubicBezTo>
                  <a:cubicBezTo>
                    <a:pt x="1522" y="15077"/>
                    <a:pt x="1712" y="15394"/>
                    <a:pt x="1776" y="15648"/>
                  </a:cubicBezTo>
                  <a:cubicBezTo>
                    <a:pt x="1851" y="15761"/>
                    <a:pt x="1882" y="15852"/>
                    <a:pt x="1894" y="15907"/>
                  </a:cubicBezTo>
                  <a:lnTo>
                    <a:pt x="1894" y="15907"/>
                  </a:lnTo>
                  <a:cubicBezTo>
                    <a:pt x="1870" y="15751"/>
                    <a:pt x="1789" y="15284"/>
                    <a:pt x="1585" y="14570"/>
                  </a:cubicBezTo>
                  <a:cubicBezTo>
                    <a:pt x="1395" y="13683"/>
                    <a:pt x="1205" y="12415"/>
                    <a:pt x="1015" y="10830"/>
                  </a:cubicBezTo>
                  <a:cubicBezTo>
                    <a:pt x="952" y="10070"/>
                    <a:pt x="888" y="9246"/>
                    <a:pt x="952" y="8358"/>
                  </a:cubicBezTo>
                  <a:cubicBezTo>
                    <a:pt x="952" y="7471"/>
                    <a:pt x="1078" y="6584"/>
                    <a:pt x="1332" y="5696"/>
                  </a:cubicBezTo>
                  <a:cubicBezTo>
                    <a:pt x="1522" y="4809"/>
                    <a:pt x="1902" y="3921"/>
                    <a:pt x="2473" y="3161"/>
                  </a:cubicBezTo>
                  <a:cubicBezTo>
                    <a:pt x="2600" y="2971"/>
                    <a:pt x="2790" y="2844"/>
                    <a:pt x="2980" y="2654"/>
                  </a:cubicBezTo>
                  <a:lnTo>
                    <a:pt x="3233" y="2400"/>
                  </a:lnTo>
                  <a:lnTo>
                    <a:pt x="3487" y="2147"/>
                  </a:lnTo>
                  <a:lnTo>
                    <a:pt x="3741" y="1957"/>
                  </a:lnTo>
                  <a:lnTo>
                    <a:pt x="3804" y="1893"/>
                  </a:lnTo>
                  <a:lnTo>
                    <a:pt x="3867" y="1893"/>
                  </a:lnTo>
                  <a:lnTo>
                    <a:pt x="3994" y="1766"/>
                  </a:lnTo>
                  <a:cubicBezTo>
                    <a:pt x="4248" y="1640"/>
                    <a:pt x="4501" y="1513"/>
                    <a:pt x="4691" y="1449"/>
                  </a:cubicBezTo>
                  <a:cubicBezTo>
                    <a:pt x="4881" y="1386"/>
                    <a:pt x="5072" y="1323"/>
                    <a:pt x="5262" y="1259"/>
                  </a:cubicBezTo>
                  <a:lnTo>
                    <a:pt x="5959" y="1259"/>
                  </a:lnTo>
                  <a:cubicBezTo>
                    <a:pt x="6403" y="1259"/>
                    <a:pt x="6846" y="1323"/>
                    <a:pt x="7290" y="1513"/>
                  </a:cubicBezTo>
                  <a:cubicBezTo>
                    <a:pt x="8114" y="1830"/>
                    <a:pt x="9001" y="2337"/>
                    <a:pt x="9699" y="2907"/>
                  </a:cubicBezTo>
                  <a:cubicBezTo>
                    <a:pt x="10459" y="3478"/>
                    <a:pt x="11157" y="4175"/>
                    <a:pt x="11790" y="4745"/>
                  </a:cubicBezTo>
                  <a:cubicBezTo>
                    <a:pt x="12361" y="5443"/>
                    <a:pt x="12931" y="6013"/>
                    <a:pt x="13438" y="6647"/>
                  </a:cubicBezTo>
                  <a:cubicBezTo>
                    <a:pt x="14453" y="7851"/>
                    <a:pt x="15277" y="8865"/>
                    <a:pt x="15847" y="9563"/>
                  </a:cubicBezTo>
                  <a:cubicBezTo>
                    <a:pt x="16417" y="10323"/>
                    <a:pt x="16734" y="10704"/>
                    <a:pt x="16734" y="10704"/>
                  </a:cubicBezTo>
                  <a:cubicBezTo>
                    <a:pt x="16734" y="10704"/>
                    <a:pt x="16481" y="10260"/>
                    <a:pt x="16037" y="9436"/>
                  </a:cubicBezTo>
                  <a:cubicBezTo>
                    <a:pt x="15593" y="8675"/>
                    <a:pt x="14960" y="7471"/>
                    <a:pt x="14009" y="6203"/>
                  </a:cubicBezTo>
                  <a:cubicBezTo>
                    <a:pt x="13819" y="5886"/>
                    <a:pt x="13565" y="5506"/>
                    <a:pt x="13312" y="5189"/>
                  </a:cubicBezTo>
                  <a:cubicBezTo>
                    <a:pt x="13058" y="4872"/>
                    <a:pt x="12741" y="4492"/>
                    <a:pt x="12488" y="4112"/>
                  </a:cubicBezTo>
                  <a:cubicBezTo>
                    <a:pt x="11854" y="3478"/>
                    <a:pt x="11220" y="2717"/>
                    <a:pt x="10396" y="2083"/>
                  </a:cubicBezTo>
                  <a:cubicBezTo>
                    <a:pt x="9635" y="1386"/>
                    <a:pt x="8748" y="816"/>
                    <a:pt x="7670" y="372"/>
                  </a:cubicBezTo>
                  <a:cubicBezTo>
                    <a:pt x="7094" y="156"/>
                    <a:pt x="6435" y="1"/>
                    <a:pt x="5741" y="1"/>
                  </a:cubicBezTo>
                  <a:close/>
                  <a:moveTo>
                    <a:pt x="1894" y="15907"/>
                  </a:moveTo>
                  <a:cubicBezTo>
                    <a:pt x="1900" y="15945"/>
                    <a:pt x="1902" y="15965"/>
                    <a:pt x="1902" y="15965"/>
                  </a:cubicBezTo>
                  <a:cubicBezTo>
                    <a:pt x="1902" y="15965"/>
                    <a:pt x="1902" y="15944"/>
                    <a:pt x="1894" y="15907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3273;p63">
              <a:extLst>
                <a:ext uri="{FF2B5EF4-FFF2-40B4-BE49-F238E27FC236}">
                  <a16:creationId xmlns:a16="http://schemas.microsoft.com/office/drawing/2014/main" id="{144745E1-38B1-429A-93E6-120AC6A5DDCD}"/>
                </a:ext>
              </a:extLst>
            </p:cNvPr>
            <p:cNvSpPr/>
            <p:nvPr/>
          </p:nvSpPr>
          <p:spPr>
            <a:xfrm>
              <a:off x="2775225" y="2441825"/>
              <a:ext cx="570500" cy="667650"/>
            </a:xfrm>
            <a:custGeom>
              <a:avLst/>
              <a:gdLst/>
              <a:ahLst/>
              <a:cxnLst/>
              <a:rect l="l" t="t" r="r" b="b"/>
              <a:pathLst>
                <a:path w="22820" h="26706" extrusionOk="0">
                  <a:moveTo>
                    <a:pt x="5823" y="0"/>
                  </a:moveTo>
                  <a:cubicBezTo>
                    <a:pt x="5267" y="0"/>
                    <a:pt x="4704" y="62"/>
                    <a:pt x="4184" y="210"/>
                  </a:cubicBezTo>
                  <a:cubicBezTo>
                    <a:pt x="3107" y="527"/>
                    <a:pt x="2346" y="1161"/>
                    <a:pt x="1776" y="1922"/>
                  </a:cubicBezTo>
                  <a:cubicBezTo>
                    <a:pt x="1142" y="2746"/>
                    <a:pt x="762" y="3570"/>
                    <a:pt x="508" y="4457"/>
                  </a:cubicBezTo>
                  <a:cubicBezTo>
                    <a:pt x="1" y="6232"/>
                    <a:pt x="1" y="7943"/>
                    <a:pt x="1" y="9591"/>
                  </a:cubicBezTo>
                  <a:cubicBezTo>
                    <a:pt x="128" y="12951"/>
                    <a:pt x="762" y="15930"/>
                    <a:pt x="1395" y="18465"/>
                  </a:cubicBezTo>
                  <a:cubicBezTo>
                    <a:pt x="2093" y="21064"/>
                    <a:pt x="2853" y="23092"/>
                    <a:pt x="3424" y="24487"/>
                  </a:cubicBezTo>
                  <a:cubicBezTo>
                    <a:pt x="3677" y="25184"/>
                    <a:pt x="3931" y="25754"/>
                    <a:pt x="4058" y="26135"/>
                  </a:cubicBezTo>
                  <a:cubicBezTo>
                    <a:pt x="4248" y="26515"/>
                    <a:pt x="4374" y="26705"/>
                    <a:pt x="4374" y="26705"/>
                  </a:cubicBezTo>
                  <a:cubicBezTo>
                    <a:pt x="4374" y="26705"/>
                    <a:pt x="4058" y="25881"/>
                    <a:pt x="3614" y="24423"/>
                  </a:cubicBezTo>
                  <a:cubicBezTo>
                    <a:pt x="3170" y="22965"/>
                    <a:pt x="2663" y="20874"/>
                    <a:pt x="2093" y="18338"/>
                  </a:cubicBezTo>
                  <a:cubicBezTo>
                    <a:pt x="1586" y="15803"/>
                    <a:pt x="1142" y="12824"/>
                    <a:pt x="1078" y="9591"/>
                  </a:cubicBezTo>
                  <a:cubicBezTo>
                    <a:pt x="1078" y="8007"/>
                    <a:pt x="1269" y="6359"/>
                    <a:pt x="1712" y="4837"/>
                  </a:cubicBezTo>
                  <a:cubicBezTo>
                    <a:pt x="1902" y="4013"/>
                    <a:pt x="2283" y="3316"/>
                    <a:pt x="2726" y="2682"/>
                  </a:cubicBezTo>
                  <a:cubicBezTo>
                    <a:pt x="3170" y="2112"/>
                    <a:pt x="3804" y="1668"/>
                    <a:pt x="4501" y="1415"/>
                  </a:cubicBezTo>
                  <a:cubicBezTo>
                    <a:pt x="4946" y="1285"/>
                    <a:pt x="5396" y="1226"/>
                    <a:pt x="5845" y="1226"/>
                  </a:cubicBezTo>
                  <a:cubicBezTo>
                    <a:pt x="6932" y="1226"/>
                    <a:pt x="8015" y="1574"/>
                    <a:pt x="9002" y="2112"/>
                  </a:cubicBezTo>
                  <a:cubicBezTo>
                    <a:pt x="10459" y="2873"/>
                    <a:pt x="11727" y="3950"/>
                    <a:pt x="12868" y="5028"/>
                  </a:cubicBezTo>
                  <a:cubicBezTo>
                    <a:pt x="15086" y="7309"/>
                    <a:pt x="16861" y="9781"/>
                    <a:pt x="18319" y="11937"/>
                  </a:cubicBezTo>
                  <a:cubicBezTo>
                    <a:pt x="19777" y="14092"/>
                    <a:pt x="20918" y="15930"/>
                    <a:pt x="21678" y="17261"/>
                  </a:cubicBezTo>
                  <a:cubicBezTo>
                    <a:pt x="22439" y="18592"/>
                    <a:pt x="22819" y="19353"/>
                    <a:pt x="22819" y="19353"/>
                  </a:cubicBezTo>
                  <a:cubicBezTo>
                    <a:pt x="22819" y="19353"/>
                    <a:pt x="22502" y="18529"/>
                    <a:pt x="21869" y="17134"/>
                  </a:cubicBezTo>
                  <a:cubicBezTo>
                    <a:pt x="21171" y="15803"/>
                    <a:pt x="20284" y="13838"/>
                    <a:pt x="18889" y="11556"/>
                  </a:cubicBezTo>
                  <a:cubicBezTo>
                    <a:pt x="18256" y="10415"/>
                    <a:pt x="17495" y="9211"/>
                    <a:pt x="16608" y="8007"/>
                  </a:cubicBezTo>
                  <a:cubicBezTo>
                    <a:pt x="15784" y="6739"/>
                    <a:pt x="14770" y="5471"/>
                    <a:pt x="13629" y="4267"/>
                  </a:cubicBezTo>
                  <a:cubicBezTo>
                    <a:pt x="12488" y="3063"/>
                    <a:pt x="11157" y="1922"/>
                    <a:pt x="9572" y="1034"/>
                  </a:cubicBezTo>
                  <a:cubicBezTo>
                    <a:pt x="8811" y="591"/>
                    <a:pt x="7924" y="274"/>
                    <a:pt x="6973" y="84"/>
                  </a:cubicBezTo>
                  <a:cubicBezTo>
                    <a:pt x="6606" y="31"/>
                    <a:pt x="6216" y="0"/>
                    <a:pt x="5823" y="0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3274;p63">
              <a:extLst>
                <a:ext uri="{FF2B5EF4-FFF2-40B4-BE49-F238E27FC236}">
                  <a16:creationId xmlns:a16="http://schemas.microsoft.com/office/drawing/2014/main" id="{606F9215-8D63-49E3-890E-A16FA5FD5643}"/>
                </a:ext>
              </a:extLst>
            </p:cNvPr>
            <p:cNvSpPr/>
            <p:nvPr/>
          </p:nvSpPr>
          <p:spPr>
            <a:xfrm>
              <a:off x="2596175" y="3050775"/>
              <a:ext cx="182250" cy="207825"/>
            </a:xfrm>
            <a:custGeom>
              <a:avLst/>
              <a:gdLst/>
              <a:ahLst/>
              <a:cxnLst/>
              <a:rect l="l" t="t" r="r" b="b"/>
              <a:pathLst>
                <a:path w="7290" h="8313" extrusionOk="0">
                  <a:moveTo>
                    <a:pt x="1737" y="0"/>
                  </a:moveTo>
                  <a:cubicBezTo>
                    <a:pt x="1491" y="0"/>
                    <a:pt x="1268" y="62"/>
                    <a:pt x="1078" y="192"/>
                  </a:cubicBezTo>
                  <a:cubicBezTo>
                    <a:pt x="0" y="826"/>
                    <a:pt x="381" y="3171"/>
                    <a:pt x="1775" y="5390"/>
                  </a:cubicBezTo>
                  <a:cubicBezTo>
                    <a:pt x="2953" y="7182"/>
                    <a:pt x="4504" y="8313"/>
                    <a:pt x="5591" y="8313"/>
                  </a:cubicBezTo>
                  <a:cubicBezTo>
                    <a:pt x="5849" y="8313"/>
                    <a:pt x="6081" y="8249"/>
                    <a:pt x="6276" y="8115"/>
                  </a:cubicBezTo>
                  <a:cubicBezTo>
                    <a:pt x="7290" y="7481"/>
                    <a:pt x="6973" y="5136"/>
                    <a:pt x="5515" y="2918"/>
                  </a:cubicBezTo>
                  <a:cubicBezTo>
                    <a:pt x="4330" y="1166"/>
                    <a:pt x="2809" y="0"/>
                    <a:pt x="1737" y="0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3275;p63">
              <a:extLst>
                <a:ext uri="{FF2B5EF4-FFF2-40B4-BE49-F238E27FC236}">
                  <a16:creationId xmlns:a16="http://schemas.microsoft.com/office/drawing/2014/main" id="{70AD4AB9-DC1C-416C-BB8E-0E0864C5BF48}"/>
                </a:ext>
              </a:extLst>
            </p:cNvPr>
            <p:cNvSpPr/>
            <p:nvPr/>
          </p:nvSpPr>
          <p:spPr>
            <a:xfrm>
              <a:off x="3071550" y="2787325"/>
              <a:ext cx="201275" cy="232250"/>
            </a:xfrm>
            <a:custGeom>
              <a:avLst/>
              <a:gdLst/>
              <a:ahLst/>
              <a:cxnLst/>
              <a:rect l="l" t="t" r="r" b="b"/>
              <a:pathLst>
                <a:path w="8051" h="9290" extrusionOk="0">
                  <a:moveTo>
                    <a:pt x="1875" y="1"/>
                  </a:moveTo>
                  <a:cubicBezTo>
                    <a:pt x="1601" y="1"/>
                    <a:pt x="1353" y="67"/>
                    <a:pt x="1142" y="208"/>
                  </a:cubicBezTo>
                  <a:cubicBezTo>
                    <a:pt x="1" y="969"/>
                    <a:pt x="318" y="3568"/>
                    <a:pt x="1966" y="5976"/>
                  </a:cubicBezTo>
                  <a:cubicBezTo>
                    <a:pt x="3257" y="7991"/>
                    <a:pt x="4970" y="9290"/>
                    <a:pt x="6177" y="9290"/>
                  </a:cubicBezTo>
                  <a:cubicBezTo>
                    <a:pt x="6451" y="9290"/>
                    <a:pt x="6699" y="9223"/>
                    <a:pt x="6910" y="9082"/>
                  </a:cubicBezTo>
                  <a:cubicBezTo>
                    <a:pt x="8051" y="8321"/>
                    <a:pt x="7670" y="5723"/>
                    <a:pt x="6086" y="3314"/>
                  </a:cubicBezTo>
                  <a:cubicBezTo>
                    <a:pt x="4794" y="1299"/>
                    <a:pt x="3082" y="1"/>
                    <a:pt x="1875" y="1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3276;p63">
              <a:extLst>
                <a:ext uri="{FF2B5EF4-FFF2-40B4-BE49-F238E27FC236}">
                  <a16:creationId xmlns:a16="http://schemas.microsoft.com/office/drawing/2014/main" id="{4CDFC417-6B7E-4ED6-ABB6-5429E6A5BA98}"/>
                </a:ext>
              </a:extLst>
            </p:cNvPr>
            <p:cNvSpPr/>
            <p:nvPr/>
          </p:nvSpPr>
          <p:spPr>
            <a:xfrm>
              <a:off x="2171500" y="2269600"/>
              <a:ext cx="274150" cy="488075"/>
            </a:xfrm>
            <a:custGeom>
              <a:avLst/>
              <a:gdLst/>
              <a:ahLst/>
              <a:cxnLst/>
              <a:rect l="l" t="t" r="r" b="b"/>
              <a:pathLst>
                <a:path w="10966" h="19523" extrusionOk="0">
                  <a:moveTo>
                    <a:pt x="9001" y="0"/>
                  </a:moveTo>
                  <a:cubicBezTo>
                    <a:pt x="9001" y="0"/>
                    <a:pt x="8938" y="64"/>
                    <a:pt x="8747" y="190"/>
                  </a:cubicBezTo>
                  <a:cubicBezTo>
                    <a:pt x="8621" y="254"/>
                    <a:pt x="8431" y="444"/>
                    <a:pt x="8177" y="634"/>
                  </a:cubicBezTo>
                  <a:cubicBezTo>
                    <a:pt x="7670" y="1078"/>
                    <a:pt x="7036" y="1648"/>
                    <a:pt x="6275" y="2409"/>
                  </a:cubicBezTo>
                  <a:cubicBezTo>
                    <a:pt x="5895" y="2789"/>
                    <a:pt x="5515" y="3233"/>
                    <a:pt x="5071" y="3677"/>
                  </a:cubicBezTo>
                  <a:cubicBezTo>
                    <a:pt x="4691" y="4120"/>
                    <a:pt x="4311" y="4627"/>
                    <a:pt x="3867" y="5198"/>
                  </a:cubicBezTo>
                  <a:cubicBezTo>
                    <a:pt x="3487" y="5705"/>
                    <a:pt x="3106" y="6339"/>
                    <a:pt x="2726" y="6909"/>
                  </a:cubicBezTo>
                  <a:cubicBezTo>
                    <a:pt x="2409" y="7480"/>
                    <a:pt x="2029" y="8114"/>
                    <a:pt x="1775" y="8747"/>
                  </a:cubicBezTo>
                  <a:cubicBezTo>
                    <a:pt x="1458" y="9381"/>
                    <a:pt x="1141" y="10015"/>
                    <a:pt x="951" y="10712"/>
                  </a:cubicBezTo>
                  <a:cubicBezTo>
                    <a:pt x="824" y="11029"/>
                    <a:pt x="761" y="11346"/>
                    <a:pt x="634" y="11663"/>
                  </a:cubicBezTo>
                  <a:cubicBezTo>
                    <a:pt x="507" y="11980"/>
                    <a:pt x="507" y="12297"/>
                    <a:pt x="381" y="12614"/>
                  </a:cubicBezTo>
                  <a:cubicBezTo>
                    <a:pt x="317" y="12931"/>
                    <a:pt x="254" y="13248"/>
                    <a:pt x="191" y="13565"/>
                  </a:cubicBezTo>
                  <a:cubicBezTo>
                    <a:pt x="191" y="13882"/>
                    <a:pt x="127" y="14198"/>
                    <a:pt x="127" y="14515"/>
                  </a:cubicBezTo>
                  <a:cubicBezTo>
                    <a:pt x="64" y="15086"/>
                    <a:pt x="0" y="15656"/>
                    <a:pt x="64" y="16163"/>
                  </a:cubicBezTo>
                  <a:cubicBezTo>
                    <a:pt x="64" y="16670"/>
                    <a:pt x="127" y="17114"/>
                    <a:pt x="127" y="17558"/>
                  </a:cubicBezTo>
                  <a:cubicBezTo>
                    <a:pt x="191" y="17938"/>
                    <a:pt x="254" y="18318"/>
                    <a:pt x="317" y="18635"/>
                  </a:cubicBezTo>
                  <a:cubicBezTo>
                    <a:pt x="444" y="19206"/>
                    <a:pt x="507" y="19523"/>
                    <a:pt x="507" y="19523"/>
                  </a:cubicBezTo>
                  <a:cubicBezTo>
                    <a:pt x="507" y="19523"/>
                    <a:pt x="507" y="19206"/>
                    <a:pt x="507" y="18572"/>
                  </a:cubicBezTo>
                  <a:cubicBezTo>
                    <a:pt x="507" y="18318"/>
                    <a:pt x="507" y="17938"/>
                    <a:pt x="507" y="17558"/>
                  </a:cubicBezTo>
                  <a:cubicBezTo>
                    <a:pt x="507" y="17114"/>
                    <a:pt x="571" y="16670"/>
                    <a:pt x="634" y="16227"/>
                  </a:cubicBezTo>
                  <a:cubicBezTo>
                    <a:pt x="698" y="15720"/>
                    <a:pt x="824" y="15213"/>
                    <a:pt x="1015" y="14642"/>
                  </a:cubicBezTo>
                  <a:cubicBezTo>
                    <a:pt x="1078" y="14389"/>
                    <a:pt x="1141" y="14072"/>
                    <a:pt x="1205" y="13818"/>
                  </a:cubicBezTo>
                  <a:cubicBezTo>
                    <a:pt x="1331" y="13565"/>
                    <a:pt x="1458" y="13248"/>
                    <a:pt x="1522" y="12994"/>
                  </a:cubicBezTo>
                  <a:cubicBezTo>
                    <a:pt x="1648" y="12677"/>
                    <a:pt x="1775" y="12424"/>
                    <a:pt x="1902" y="12170"/>
                  </a:cubicBezTo>
                  <a:cubicBezTo>
                    <a:pt x="2029" y="11853"/>
                    <a:pt x="2219" y="11600"/>
                    <a:pt x="2346" y="11283"/>
                  </a:cubicBezTo>
                  <a:cubicBezTo>
                    <a:pt x="2599" y="10712"/>
                    <a:pt x="3043" y="10205"/>
                    <a:pt x="3360" y="9698"/>
                  </a:cubicBezTo>
                  <a:cubicBezTo>
                    <a:pt x="3740" y="9191"/>
                    <a:pt x="4184" y="8684"/>
                    <a:pt x="4564" y="8177"/>
                  </a:cubicBezTo>
                  <a:cubicBezTo>
                    <a:pt x="5008" y="7733"/>
                    <a:pt x="5388" y="7290"/>
                    <a:pt x="5832" y="6909"/>
                  </a:cubicBezTo>
                  <a:cubicBezTo>
                    <a:pt x="6275" y="6466"/>
                    <a:pt x="6719" y="6085"/>
                    <a:pt x="7099" y="5768"/>
                  </a:cubicBezTo>
                  <a:cubicBezTo>
                    <a:pt x="7543" y="5388"/>
                    <a:pt x="7987" y="5134"/>
                    <a:pt x="8367" y="4818"/>
                  </a:cubicBezTo>
                  <a:cubicBezTo>
                    <a:pt x="9128" y="4247"/>
                    <a:pt x="9762" y="3867"/>
                    <a:pt x="10269" y="3613"/>
                  </a:cubicBezTo>
                  <a:cubicBezTo>
                    <a:pt x="10459" y="3423"/>
                    <a:pt x="10649" y="3360"/>
                    <a:pt x="10776" y="3296"/>
                  </a:cubicBezTo>
                  <a:cubicBezTo>
                    <a:pt x="10903" y="3233"/>
                    <a:pt x="10966" y="3233"/>
                    <a:pt x="10966" y="3233"/>
                  </a:cubicBezTo>
                  <a:lnTo>
                    <a:pt x="9001" y="0"/>
                  </a:lnTo>
                  <a:close/>
                </a:path>
              </a:pathLst>
            </a:custGeom>
            <a:solidFill>
              <a:srgbClr val="D67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3277;p63">
              <a:extLst>
                <a:ext uri="{FF2B5EF4-FFF2-40B4-BE49-F238E27FC236}">
                  <a16:creationId xmlns:a16="http://schemas.microsoft.com/office/drawing/2014/main" id="{8B137548-4614-431A-B9D8-1DAB9AF51007}"/>
                </a:ext>
              </a:extLst>
            </p:cNvPr>
            <p:cNvSpPr/>
            <p:nvPr/>
          </p:nvSpPr>
          <p:spPr>
            <a:xfrm>
              <a:off x="2469400" y="2042900"/>
              <a:ext cx="532450" cy="155400"/>
            </a:xfrm>
            <a:custGeom>
              <a:avLst/>
              <a:gdLst/>
              <a:ahLst/>
              <a:cxnLst/>
              <a:rect l="l" t="t" r="r" b="b"/>
              <a:pathLst>
                <a:path w="21298" h="6216" extrusionOk="0">
                  <a:moveTo>
                    <a:pt x="10151" y="1"/>
                  </a:moveTo>
                  <a:cubicBezTo>
                    <a:pt x="10042" y="1"/>
                    <a:pt x="9934" y="2"/>
                    <a:pt x="9825" y="4"/>
                  </a:cubicBezTo>
                  <a:cubicBezTo>
                    <a:pt x="9065" y="4"/>
                    <a:pt x="8304" y="68"/>
                    <a:pt x="7543" y="194"/>
                  </a:cubicBezTo>
                  <a:cubicBezTo>
                    <a:pt x="6846" y="321"/>
                    <a:pt x="6149" y="448"/>
                    <a:pt x="5452" y="701"/>
                  </a:cubicBezTo>
                  <a:cubicBezTo>
                    <a:pt x="5135" y="828"/>
                    <a:pt x="4818" y="955"/>
                    <a:pt x="4501" y="1082"/>
                  </a:cubicBezTo>
                  <a:cubicBezTo>
                    <a:pt x="4184" y="1272"/>
                    <a:pt x="3931" y="1399"/>
                    <a:pt x="3677" y="1589"/>
                  </a:cubicBezTo>
                  <a:cubicBezTo>
                    <a:pt x="3360" y="1716"/>
                    <a:pt x="3107" y="1906"/>
                    <a:pt x="2916" y="2096"/>
                  </a:cubicBezTo>
                  <a:cubicBezTo>
                    <a:pt x="2663" y="2286"/>
                    <a:pt x="2409" y="2476"/>
                    <a:pt x="2219" y="2666"/>
                  </a:cubicBezTo>
                  <a:cubicBezTo>
                    <a:pt x="1775" y="2983"/>
                    <a:pt x="1522" y="3364"/>
                    <a:pt x="1205" y="3744"/>
                  </a:cubicBezTo>
                  <a:cubicBezTo>
                    <a:pt x="951" y="4061"/>
                    <a:pt x="698" y="4378"/>
                    <a:pt x="508" y="4631"/>
                  </a:cubicBezTo>
                  <a:cubicBezTo>
                    <a:pt x="191" y="5138"/>
                    <a:pt x="1" y="5455"/>
                    <a:pt x="1" y="5455"/>
                  </a:cubicBezTo>
                  <a:cubicBezTo>
                    <a:pt x="1" y="5455"/>
                    <a:pt x="254" y="5202"/>
                    <a:pt x="635" y="4695"/>
                  </a:cubicBezTo>
                  <a:cubicBezTo>
                    <a:pt x="888" y="4505"/>
                    <a:pt x="1142" y="4251"/>
                    <a:pt x="1459" y="3934"/>
                  </a:cubicBezTo>
                  <a:cubicBezTo>
                    <a:pt x="1775" y="3681"/>
                    <a:pt x="2156" y="3364"/>
                    <a:pt x="2599" y="3110"/>
                  </a:cubicBezTo>
                  <a:cubicBezTo>
                    <a:pt x="2790" y="2983"/>
                    <a:pt x="3043" y="2857"/>
                    <a:pt x="3297" y="2730"/>
                  </a:cubicBezTo>
                  <a:cubicBezTo>
                    <a:pt x="3487" y="2603"/>
                    <a:pt x="3740" y="2476"/>
                    <a:pt x="4057" y="2349"/>
                  </a:cubicBezTo>
                  <a:cubicBezTo>
                    <a:pt x="4311" y="2223"/>
                    <a:pt x="4564" y="2159"/>
                    <a:pt x="4881" y="2096"/>
                  </a:cubicBezTo>
                  <a:cubicBezTo>
                    <a:pt x="5198" y="1969"/>
                    <a:pt x="5452" y="1906"/>
                    <a:pt x="5769" y="1842"/>
                  </a:cubicBezTo>
                  <a:cubicBezTo>
                    <a:pt x="6403" y="1716"/>
                    <a:pt x="7036" y="1716"/>
                    <a:pt x="7670" y="1716"/>
                  </a:cubicBezTo>
                  <a:cubicBezTo>
                    <a:pt x="8367" y="1716"/>
                    <a:pt x="9001" y="1716"/>
                    <a:pt x="9699" y="1842"/>
                  </a:cubicBezTo>
                  <a:cubicBezTo>
                    <a:pt x="12297" y="2286"/>
                    <a:pt x="14769" y="3427"/>
                    <a:pt x="16544" y="4441"/>
                  </a:cubicBezTo>
                  <a:cubicBezTo>
                    <a:pt x="17431" y="4885"/>
                    <a:pt x="18129" y="5329"/>
                    <a:pt x="18572" y="5709"/>
                  </a:cubicBezTo>
                  <a:cubicBezTo>
                    <a:pt x="18826" y="5836"/>
                    <a:pt x="19016" y="5962"/>
                    <a:pt x="19143" y="6089"/>
                  </a:cubicBezTo>
                  <a:cubicBezTo>
                    <a:pt x="19270" y="6153"/>
                    <a:pt x="19270" y="6216"/>
                    <a:pt x="19270" y="6216"/>
                  </a:cubicBezTo>
                  <a:lnTo>
                    <a:pt x="21298" y="3047"/>
                  </a:lnTo>
                  <a:cubicBezTo>
                    <a:pt x="21298" y="3047"/>
                    <a:pt x="21235" y="2983"/>
                    <a:pt x="21044" y="2857"/>
                  </a:cubicBezTo>
                  <a:cubicBezTo>
                    <a:pt x="20918" y="2793"/>
                    <a:pt x="20664" y="2666"/>
                    <a:pt x="20347" y="2540"/>
                  </a:cubicBezTo>
                  <a:cubicBezTo>
                    <a:pt x="19777" y="2286"/>
                    <a:pt x="18889" y="1906"/>
                    <a:pt x="17812" y="1525"/>
                  </a:cubicBezTo>
                  <a:cubicBezTo>
                    <a:pt x="15796" y="793"/>
                    <a:pt x="13016" y="1"/>
                    <a:pt x="10151" y="1"/>
                  </a:cubicBezTo>
                  <a:close/>
                </a:path>
              </a:pathLst>
            </a:custGeom>
            <a:solidFill>
              <a:srgbClr val="D67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3278;p63">
              <a:extLst>
                <a:ext uri="{FF2B5EF4-FFF2-40B4-BE49-F238E27FC236}">
                  <a16:creationId xmlns:a16="http://schemas.microsoft.com/office/drawing/2014/main" id="{98C8B273-796F-4D0C-8E9E-7E827C7249A8}"/>
                </a:ext>
              </a:extLst>
            </p:cNvPr>
            <p:cNvSpPr/>
            <p:nvPr/>
          </p:nvSpPr>
          <p:spPr>
            <a:xfrm>
              <a:off x="2258650" y="3071400"/>
              <a:ext cx="125200" cy="52325"/>
            </a:xfrm>
            <a:custGeom>
              <a:avLst/>
              <a:gdLst/>
              <a:ahLst/>
              <a:cxnLst/>
              <a:rect l="l" t="t" r="r" b="b"/>
              <a:pathLst>
                <a:path w="5008" h="2093" extrusionOk="0">
                  <a:moveTo>
                    <a:pt x="381" y="1"/>
                  </a:moveTo>
                  <a:lnTo>
                    <a:pt x="1" y="1205"/>
                  </a:lnTo>
                  <a:lnTo>
                    <a:pt x="5008" y="2093"/>
                  </a:lnTo>
                  <a:lnTo>
                    <a:pt x="5008" y="2093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3279;p63">
              <a:extLst>
                <a:ext uri="{FF2B5EF4-FFF2-40B4-BE49-F238E27FC236}">
                  <a16:creationId xmlns:a16="http://schemas.microsoft.com/office/drawing/2014/main" id="{F4CFF9E6-A5EA-4938-8979-8E93879C6292}"/>
                </a:ext>
              </a:extLst>
            </p:cNvPr>
            <p:cNvSpPr/>
            <p:nvPr/>
          </p:nvSpPr>
          <p:spPr>
            <a:xfrm>
              <a:off x="2238050" y="2950975"/>
              <a:ext cx="147400" cy="107775"/>
            </a:xfrm>
            <a:custGeom>
              <a:avLst/>
              <a:gdLst/>
              <a:ahLst/>
              <a:cxnLst/>
              <a:rect l="l" t="t" r="r" b="b"/>
              <a:pathLst>
                <a:path w="5896" h="4311" extrusionOk="0">
                  <a:moveTo>
                    <a:pt x="761" y="1"/>
                  </a:moveTo>
                  <a:lnTo>
                    <a:pt x="1" y="1015"/>
                  </a:lnTo>
                  <a:lnTo>
                    <a:pt x="5895" y="4311"/>
                  </a:lnTo>
                  <a:lnTo>
                    <a:pt x="761" y="1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3280;p63">
              <a:extLst>
                <a:ext uri="{FF2B5EF4-FFF2-40B4-BE49-F238E27FC236}">
                  <a16:creationId xmlns:a16="http://schemas.microsoft.com/office/drawing/2014/main" id="{4843E6EC-49E6-4C1D-BF02-A73AF23E65DD}"/>
                </a:ext>
              </a:extLst>
            </p:cNvPr>
            <p:cNvSpPr/>
            <p:nvPr/>
          </p:nvSpPr>
          <p:spPr>
            <a:xfrm>
              <a:off x="2329950" y="2889175"/>
              <a:ext cx="77675" cy="99850"/>
            </a:xfrm>
            <a:custGeom>
              <a:avLst/>
              <a:gdLst/>
              <a:ahLst/>
              <a:cxnLst/>
              <a:rect l="l" t="t" r="r" b="b"/>
              <a:pathLst>
                <a:path w="3107" h="3994" extrusionOk="0">
                  <a:moveTo>
                    <a:pt x="1015" y="1"/>
                  </a:moveTo>
                  <a:lnTo>
                    <a:pt x="1" y="698"/>
                  </a:lnTo>
                  <a:lnTo>
                    <a:pt x="3107" y="3994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3281;p63">
              <a:extLst>
                <a:ext uri="{FF2B5EF4-FFF2-40B4-BE49-F238E27FC236}">
                  <a16:creationId xmlns:a16="http://schemas.microsoft.com/office/drawing/2014/main" id="{5453659A-9361-4DE5-ABBE-36D16E6F8A1A}"/>
                </a:ext>
              </a:extLst>
            </p:cNvPr>
            <p:cNvSpPr/>
            <p:nvPr/>
          </p:nvSpPr>
          <p:spPr>
            <a:xfrm>
              <a:off x="2914675" y="2336150"/>
              <a:ext cx="33300" cy="129950"/>
            </a:xfrm>
            <a:custGeom>
              <a:avLst/>
              <a:gdLst/>
              <a:ahLst/>
              <a:cxnLst/>
              <a:rect l="l" t="t" r="r" b="b"/>
              <a:pathLst>
                <a:path w="1332" h="5198" extrusionOk="0">
                  <a:moveTo>
                    <a:pt x="1268" y="0"/>
                  </a:moveTo>
                  <a:lnTo>
                    <a:pt x="1" y="191"/>
                  </a:lnTo>
                  <a:lnTo>
                    <a:pt x="1332" y="5198"/>
                  </a:lnTo>
                  <a:lnTo>
                    <a:pt x="1268" y="0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3282;p63">
              <a:extLst>
                <a:ext uri="{FF2B5EF4-FFF2-40B4-BE49-F238E27FC236}">
                  <a16:creationId xmlns:a16="http://schemas.microsoft.com/office/drawing/2014/main" id="{21EDB331-F663-433C-B3E6-D085B57CF4E1}"/>
                </a:ext>
              </a:extLst>
            </p:cNvPr>
            <p:cNvSpPr/>
            <p:nvPr/>
          </p:nvSpPr>
          <p:spPr>
            <a:xfrm>
              <a:off x="3011350" y="2268000"/>
              <a:ext cx="33300" cy="215550"/>
            </a:xfrm>
            <a:custGeom>
              <a:avLst/>
              <a:gdLst/>
              <a:ahLst/>
              <a:cxnLst/>
              <a:rect l="l" t="t" r="r" b="b"/>
              <a:pathLst>
                <a:path w="1332" h="8622" extrusionOk="0">
                  <a:moveTo>
                    <a:pt x="64" y="1"/>
                  </a:moveTo>
                  <a:lnTo>
                    <a:pt x="0" y="8621"/>
                  </a:lnTo>
                  <a:lnTo>
                    <a:pt x="1331" y="128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3283;p63">
              <a:extLst>
                <a:ext uri="{FF2B5EF4-FFF2-40B4-BE49-F238E27FC236}">
                  <a16:creationId xmlns:a16="http://schemas.microsoft.com/office/drawing/2014/main" id="{C9FCF077-50E9-45AD-8682-82D949C5B58C}"/>
                </a:ext>
              </a:extLst>
            </p:cNvPr>
            <p:cNvSpPr/>
            <p:nvPr/>
          </p:nvSpPr>
          <p:spPr>
            <a:xfrm>
              <a:off x="3069975" y="2359925"/>
              <a:ext cx="79250" cy="174325"/>
            </a:xfrm>
            <a:custGeom>
              <a:avLst/>
              <a:gdLst/>
              <a:ahLst/>
              <a:cxnLst/>
              <a:rect l="l" t="t" r="r" b="b"/>
              <a:pathLst>
                <a:path w="3170" h="6973" extrusionOk="0">
                  <a:moveTo>
                    <a:pt x="2029" y="0"/>
                  </a:moveTo>
                  <a:lnTo>
                    <a:pt x="0" y="6973"/>
                  </a:lnTo>
                  <a:lnTo>
                    <a:pt x="3170" y="444"/>
                  </a:lnTo>
                  <a:lnTo>
                    <a:pt x="2029" y="0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3284;p63">
              <a:extLst>
                <a:ext uri="{FF2B5EF4-FFF2-40B4-BE49-F238E27FC236}">
                  <a16:creationId xmlns:a16="http://schemas.microsoft.com/office/drawing/2014/main" id="{A0F42093-0385-41C5-A71F-B78515409CDD}"/>
                </a:ext>
              </a:extLst>
            </p:cNvPr>
            <p:cNvSpPr/>
            <p:nvPr/>
          </p:nvSpPr>
          <p:spPr>
            <a:xfrm>
              <a:off x="2290350" y="1009725"/>
              <a:ext cx="2307225" cy="1774900"/>
            </a:xfrm>
            <a:custGeom>
              <a:avLst/>
              <a:gdLst/>
              <a:ahLst/>
              <a:cxnLst/>
              <a:rect l="l" t="t" r="r" b="b"/>
              <a:pathLst>
                <a:path w="92289" h="70996" extrusionOk="0">
                  <a:moveTo>
                    <a:pt x="39665" y="1"/>
                  </a:moveTo>
                  <a:cubicBezTo>
                    <a:pt x="39459" y="1"/>
                    <a:pt x="39252" y="2"/>
                    <a:pt x="39045" y="4"/>
                  </a:cubicBezTo>
                  <a:cubicBezTo>
                    <a:pt x="18128" y="321"/>
                    <a:pt x="6719" y="8498"/>
                    <a:pt x="0" y="18069"/>
                  </a:cubicBezTo>
                  <a:cubicBezTo>
                    <a:pt x="38" y="23703"/>
                    <a:pt x="1969" y="25691"/>
                    <a:pt x="4677" y="25691"/>
                  </a:cubicBezTo>
                  <a:cubicBezTo>
                    <a:pt x="11169" y="25691"/>
                    <a:pt x="22121" y="14266"/>
                    <a:pt x="22121" y="14266"/>
                  </a:cubicBezTo>
                  <a:lnTo>
                    <a:pt x="22121" y="14266"/>
                  </a:lnTo>
                  <a:cubicBezTo>
                    <a:pt x="22121" y="14267"/>
                    <a:pt x="19840" y="35437"/>
                    <a:pt x="34545" y="50268"/>
                  </a:cubicBezTo>
                  <a:cubicBezTo>
                    <a:pt x="43603" y="59366"/>
                    <a:pt x="55600" y="61039"/>
                    <a:pt x="63198" y="61039"/>
                  </a:cubicBezTo>
                  <a:cubicBezTo>
                    <a:pt x="67617" y="61039"/>
                    <a:pt x="70547" y="60473"/>
                    <a:pt x="70547" y="60473"/>
                  </a:cubicBezTo>
                  <a:lnTo>
                    <a:pt x="70864" y="70995"/>
                  </a:lnTo>
                  <a:cubicBezTo>
                    <a:pt x="71244" y="70488"/>
                    <a:pt x="71625" y="70045"/>
                    <a:pt x="72005" y="69537"/>
                  </a:cubicBezTo>
                  <a:cubicBezTo>
                    <a:pt x="73716" y="67636"/>
                    <a:pt x="75681" y="66178"/>
                    <a:pt x="77646" y="65354"/>
                  </a:cubicBezTo>
                  <a:lnTo>
                    <a:pt x="92288" y="28528"/>
                  </a:lnTo>
                  <a:cubicBezTo>
                    <a:pt x="92288" y="28528"/>
                    <a:pt x="71018" y="1"/>
                    <a:pt x="39665" y="1"/>
                  </a:cubicBezTo>
                  <a:close/>
                </a:path>
              </a:pathLst>
            </a:custGeom>
            <a:solidFill>
              <a:srgbClr val="EA9A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3285;p63">
              <a:extLst>
                <a:ext uri="{FF2B5EF4-FFF2-40B4-BE49-F238E27FC236}">
                  <a16:creationId xmlns:a16="http://schemas.microsoft.com/office/drawing/2014/main" id="{8AA2B15B-1446-438A-B425-0159A3D3BB5B}"/>
                </a:ext>
              </a:extLst>
            </p:cNvPr>
            <p:cNvSpPr/>
            <p:nvPr/>
          </p:nvSpPr>
          <p:spPr>
            <a:xfrm>
              <a:off x="3266475" y="1006650"/>
              <a:ext cx="1375450" cy="1636950"/>
            </a:xfrm>
            <a:custGeom>
              <a:avLst/>
              <a:gdLst/>
              <a:ahLst/>
              <a:cxnLst/>
              <a:rect l="l" t="t" r="r" b="b"/>
              <a:pathLst>
                <a:path w="55018" h="65478" extrusionOk="0">
                  <a:moveTo>
                    <a:pt x="2916" y="1"/>
                  </a:moveTo>
                  <a:lnTo>
                    <a:pt x="1965" y="64"/>
                  </a:lnTo>
                  <a:lnTo>
                    <a:pt x="0" y="127"/>
                  </a:lnTo>
                  <a:cubicBezTo>
                    <a:pt x="1268" y="254"/>
                    <a:pt x="2599" y="318"/>
                    <a:pt x="3867" y="571"/>
                  </a:cubicBezTo>
                  <a:lnTo>
                    <a:pt x="5831" y="825"/>
                  </a:lnTo>
                  <a:lnTo>
                    <a:pt x="7733" y="1142"/>
                  </a:lnTo>
                  <a:cubicBezTo>
                    <a:pt x="8367" y="1268"/>
                    <a:pt x="9001" y="1395"/>
                    <a:pt x="9635" y="1585"/>
                  </a:cubicBezTo>
                  <a:cubicBezTo>
                    <a:pt x="10205" y="1712"/>
                    <a:pt x="10839" y="1839"/>
                    <a:pt x="11473" y="2029"/>
                  </a:cubicBezTo>
                  <a:cubicBezTo>
                    <a:pt x="12740" y="2346"/>
                    <a:pt x="13945" y="2663"/>
                    <a:pt x="15149" y="3106"/>
                  </a:cubicBezTo>
                  <a:cubicBezTo>
                    <a:pt x="16417" y="3487"/>
                    <a:pt x="17558" y="3994"/>
                    <a:pt x="18762" y="4438"/>
                  </a:cubicBezTo>
                  <a:cubicBezTo>
                    <a:pt x="19966" y="4945"/>
                    <a:pt x="21171" y="5388"/>
                    <a:pt x="22311" y="5959"/>
                  </a:cubicBezTo>
                  <a:cubicBezTo>
                    <a:pt x="23452" y="6466"/>
                    <a:pt x="24593" y="7100"/>
                    <a:pt x="25734" y="7670"/>
                  </a:cubicBezTo>
                  <a:cubicBezTo>
                    <a:pt x="26812" y="8304"/>
                    <a:pt x="27953" y="8874"/>
                    <a:pt x="29030" y="9572"/>
                  </a:cubicBezTo>
                  <a:cubicBezTo>
                    <a:pt x="30171" y="10206"/>
                    <a:pt x="31249" y="10903"/>
                    <a:pt x="32326" y="11600"/>
                  </a:cubicBezTo>
                  <a:cubicBezTo>
                    <a:pt x="33340" y="12297"/>
                    <a:pt x="34418" y="13058"/>
                    <a:pt x="35432" y="13818"/>
                  </a:cubicBezTo>
                  <a:cubicBezTo>
                    <a:pt x="36446" y="14579"/>
                    <a:pt x="37460" y="15340"/>
                    <a:pt x="38475" y="16164"/>
                  </a:cubicBezTo>
                  <a:cubicBezTo>
                    <a:pt x="39489" y="16924"/>
                    <a:pt x="40439" y="17748"/>
                    <a:pt x="41454" y="18636"/>
                  </a:cubicBezTo>
                  <a:cubicBezTo>
                    <a:pt x="42404" y="19460"/>
                    <a:pt x="43355" y="20284"/>
                    <a:pt x="44243" y="21171"/>
                  </a:cubicBezTo>
                  <a:cubicBezTo>
                    <a:pt x="45193" y="22059"/>
                    <a:pt x="46081" y="22946"/>
                    <a:pt x="47031" y="23897"/>
                  </a:cubicBezTo>
                  <a:cubicBezTo>
                    <a:pt x="47919" y="24784"/>
                    <a:pt x="48806" y="25735"/>
                    <a:pt x="49630" y="26686"/>
                  </a:cubicBezTo>
                  <a:cubicBezTo>
                    <a:pt x="50269" y="27422"/>
                    <a:pt x="50945" y="28159"/>
                    <a:pt x="51542" y="28895"/>
                  </a:cubicBezTo>
                  <a:lnTo>
                    <a:pt x="51542" y="28895"/>
                  </a:lnTo>
                  <a:lnTo>
                    <a:pt x="48363" y="37334"/>
                  </a:lnTo>
                  <a:lnTo>
                    <a:pt x="46651" y="42025"/>
                  </a:lnTo>
                  <a:lnTo>
                    <a:pt x="44940" y="46652"/>
                  </a:lnTo>
                  <a:cubicBezTo>
                    <a:pt x="43862" y="49758"/>
                    <a:pt x="42721" y="52863"/>
                    <a:pt x="41644" y="56033"/>
                  </a:cubicBezTo>
                  <a:cubicBezTo>
                    <a:pt x="41137" y="57554"/>
                    <a:pt x="40630" y="59139"/>
                    <a:pt x="40123" y="60723"/>
                  </a:cubicBezTo>
                  <a:cubicBezTo>
                    <a:pt x="39552" y="62308"/>
                    <a:pt x="39108" y="63892"/>
                    <a:pt x="38601" y="65477"/>
                  </a:cubicBezTo>
                  <a:cubicBezTo>
                    <a:pt x="39299" y="63956"/>
                    <a:pt x="40059" y="62498"/>
                    <a:pt x="40756" y="60977"/>
                  </a:cubicBezTo>
                  <a:cubicBezTo>
                    <a:pt x="41454" y="59456"/>
                    <a:pt x="42151" y="57998"/>
                    <a:pt x="42848" y="56476"/>
                  </a:cubicBezTo>
                  <a:cubicBezTo>
                    <a:pt x="44243" y="53497"/>
                    <a:pt x="45574" y="50455"/>
                    <a:pt x="46905" y="47412"/>
                  </a:cubicBezTo>
                  <a:lnTo>
                    <a:pt x="48870" y="42912"/>
                  </a:lnTo>
                  <a:lnTo>
                    <a:pt x="50835" y="38348"/>
                  </a:lnTo>
                  <a:lnTo>
                    <a:pt x="54638" y="29221"/>
                  </a:lnTo>
                  <a:lnTo>
                    <a:pt x="55018" y="28460"/>
                  </a:lnTo>
                  <a:lnTo>
                    <a:pt x="54447" y="27763"/>
                  </a:lnTo>
                  <a:cubicBezTo>
                    <a:pt x="53623" y="26622"/>
                    <a:pt x="52799" y="25671"/>
                    <a:pt x="51912" y="24657"/>
                  </a:cubicBezTo>
                  <a:cubicBezTo>
                    <a:pt x="51025" y="23643"/>
                    <a:pt x="50137" y="22692"/>
                    <a:pt x="49250" y="21742"/>
                  </a:cubicBezTo>
                  <a:cubicBezTo>
                    <a:pt x="48299" y="20791"/>
                    <a:pt x="47348" y="19840"/>
                    <a:pt x="46398" y="18889"/>
                  </a:cubicBezTo>
                  <a:cubicBezTo>
                    <a:pt x="45447" y="18002"/>
                    <a:pt x="44433" y="17114"/>
                    <a:pt x="43419" y="16290"/>
                  </a:cubicBezTo>
                  <a:cubicBezTo>
                    <a:pt x="42404" y="15403"/>
                    <a:pt x="41390" y="14579"/>
                    <a:pt x="40376" y="13755"/>
                  </a:cubicBezTo>
                  <a:cubicBezTo>
                    <a:pt x="39299" y="12931"/>
                    <a:pt x="38284" y="12170"/>
                    <a:pt x="37143" y="11410"/>
                  </a:cubicBezTo>
                  <a:cubicBezTo>
                    <a:pt x="36066" y="10649"/>
                    <a:pt x="34988" y="9952"/>
                    <a:pt x="33847" y="9191"/>
                  </a:cubicBezTo>
                  <a:cubicBezTo>
                    <a:pt x="32707" y="8558"/>
                    <a:pt x="31566" y="7860"/>
                    <a:pt x="30425" y="7226"/>
                  </a:cubicBezTo>
                  <a:cubicBezTo>
                    <a:pt x="29284" y="6529"/>
                    <a:pt x="28079" y="5959"/>
                    <a:pt x="26875" y="5388"/>
                  </a:cubicBezTo>
                  <a:cubicBezTo>
                    <a:pt x="25671" y="4881"/>
                    <a:pt x="24467" y="4311"/>
                    <a:pt x="23199" y="3804"/>
                  </a:cubicBezTo>
                  <a:cubicBezTo>
                    <a:pt x="21995" y="3297"/>
                    <a:pt x="20727" y="2916"/>
                    <a:pt x="19459" y="2473"/>
                  </a:cubicBezTo>
                  <a:cubicBezTo>
                    <a:pt x="18191" y="2092"/>
                    <a:pt x="16924" y="1712"/>
                    <a:pt x="15656" y="1395"/>
                  </a:cubicBezTo>
                  <a:cubicBezTo>
                    <a:pt x="14388" y="1078"/>
                    <a:pt x="13057" y="825"/>
                    <a:pt x="11790" y="634"/>
                  </a:cubicBezTo>
                  <a:cubicBezTo>
                    <a:pt x="11156" y="508"/>
                    <a:pt x="10459" y="444"/>
                    <a:pt x="9825" y="318"/>
                  </a:cubicBezTo>
                  <a:cubicBezTo>
                    <a:pt x="9191" y="254"/>
                    <a:pt x="8494" y="191"/>
                    <a:pt x="7860" y="127"/>
                  </a:cubicBezTo>
                  <a:lnTo>
                    <a:pt x="5895" y="1"/>
                  </a:lnTo>
                  <a:close/>
                </a:path>
              </a:pathLst>
            </a:custGeom>
            <a:solidFill>
              <a:srgbClr val="E8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3286;p63">
              <a:extLst>
                <a:ext uri="{FF2B5EF4-FFF2-40B4-BE49-F238E27FC236}">
                  <a16:creationId xmlns:a16="http://schemas.microsoft.com/office/drawing/2014/main" id="{EB22ED8C-C08E-4D06-8F3A-02E88602864B}"/>
                </a:ext>
              </a:extLst>
            </p:cNvPr>
            <p:cNvSpPr/>
            <p:nvPr/>
          </p:nvSpPr>
          <p:spPr>
            <a:xfrm>
              <a:off x="2711850" y="1131850"/>
              <a:ext cx="305850" cy="860450"/>
            </a:xfrm>
            <a:custGeom>
              <a:avLst/>
              <a:gdLst/>
              <a:ahLst/>
              <a:cxnLst/>
              <a:rect l="l" t="t" r="r" b="b"/>
              <a:pathLst>
                <a:path w="12234" h="34418" extrusionOk="0">
                  <a:moveTo>
                    <a:pt x="10079" y="0"/>
                  </a:moveTo>
                  <a:cubicBezTo>
                    <a:pt x="10079" y="0"/>
                    <a:pt x="9952" y="127"/>
                    <a:pt x="9762" y="317"/>
                  </a:cubicBezTo>
                  <a:cubicBezTo>
                    <a:pt x="9572" y="570"/>
                    <a:pt x="9255" y="887"/>
                    <a:pt x="8938" y="1268"/>
                  </a:cubicBezTo>
                  <a:cubicBezTo>
                    <a:pt x="8241" y="2092"/>
                    <a:pt x="7226" y="3296"/>
                    <a:pt x="6212" y="4817"/>
                  </a:cubicBezTo>
                  <a:cubicBezTo>
                    <a:pt x="5135" y="6338"/>
                    <a:pt x="3994" y="8177"/>
                    <a:pt x="2980" y="10205"/>
                  </a:cubicBezTo>
                  <a:cubicBezTo>
                    <a:pt x="2409" y="11282"/>
                    <a:pt x="1965" y="12360"/>
                    <a:pt x="1522" y="13501"/>
                  </a:cubicBezTo>
                  <a:cubicBezTo>
                    <a:pt x="1141" y="14642"/>
                    <a:pt x="761" y="15783"/>
                    <a:pt x="508" y="17051"/>
                  </a:cubicBezTo>
                  <a:cubicBezTo>
                    <a:pt x="191" y="18255"/>
                    <a:pt x="64" y="19459"/>
                    <a:pt x="1" y="20663"/>
                  </a:cubicBezTo>
                  <a:cubicBezTo>
                    <a:pt x="1" y="21297"/>
                    <a:pt x="1" y="21931"/>
                    <a:pt x="64" y="22502"/>
                  </a:cubicBezTo>
                  <a:cubicBezTo>
                    <a:pt x="64" y="22819"/>
                    <a:pt x="127" y="23072"/>
                    <a:pt x="127" y="23389"/>
                  </a:cubicBezTo>
                  <a:cubicBezTo>
                    <a:pt x="191" y="23643"/>
                    <a:pt x="254" y="23959"/>
                    <a:pt x="254" y="24276"/>
                  </a:cubicBezTo>
                  <a:cubicBezTo>
                    <a:pt x="444" y="25417"/>
                    <a:pt x="825" y="26431"/>
                    <a:pt x="1205" y="27446"/>
                  </a:cubicBezTo>
                  <a:cubicBezTo>
                    <a:pt x="1649" y="28396"/>
                    <a:pt x="2092" y="29284"/>
                    <a:pt x="2599" y="30044"/>
                  </a:cubicBezTo>
                  <a:cubicBezTo>
                    <a:pt x="2853" y="30425"/>
                    <a:pt x="3106" y="30742"/>
                    <a:pt x="3360" y="31059"/>
                  </a:cubicBezTo>
                  <a:cubicBezTo>
                    <a:pt x="3613" y="31375"/>
                    <a:pt x="3867" y="31756"/>
                    <a:pt x="4121" y="32009"/>
                  </a:cubicBezTo>
                  <a:cubicBezTo>
                    <a:pt x="4628" y="32516"/>
                    <a:pt x="5008" y="33023"/>
                    <a:pt x="5452" y="33340"/>
                  </a:cubicBezTo>
                  <a:cubicBezTo>
                    <a:pt x="6212" y="34038"/>
                    <a:pt x="6656" y="34418"/>
                    <a:pt x="6656" y="34418"/>
                  </a:cubicBezTo>
                  <a:cubicBezTo>
                    <a:pt x="6656" y="34418"/>
                    <a:pt x="6276" y="34038"/>
                    <a:pt x="5515" y="33277"/>
                  </a:cubicBezTo>
                  <a:cubicBezTo>
                    <a:pt x="5135" y="32897"/>
                    <a:pt x="4754" y="32390"/>
                    <a:pt x="4311" y="31819"/>
                  </a:cubicBezTo>
                  <a:cubicBezTo>
                    <a:pt x="4121" y="31502"/>
                    <a:pt x="3930" y="31185"/>
                    <a:pt x="3677" y="30868"/>
                  </a:cubicBezTo>
                  <a:cubicBezTo>
                    <a:pt x="3423" y="30551"/>
                    <a:pt x="3233" y="30171"/>
                    <a:pt x="3043" y="29791"/>
                  </a:cubicBezTo>
                  <a:cubicBezTo>
                    <a:pt x="2599" y="29030"/>
                    <a:pt x="2219" y="28143"/>
                    <a:pt x="1902" y="27192"/>
                  </a:cubicBezTo>
                  <a:cubicBezTo>
                    <a:pt x="1585" y="26241"/>
                    <a:pt x="1332" y="25164"/>
                    <a:pt x="1268" y="24086"/>
                  </a:cubicBezTo>
                  <a:cubicBezTo>
                    <a:pt x="1205" y="23833"/>
                    <a:pt x="1205" y="23579"/>
                    <a:pt x="1205" y="23326"/>
                  </a:cubicBezTo>
                  <a:cubicBezTo>
                    <a:pt x="1205" y="23009"/>
                    <a:pt x="1205" y="22755"/>
                    <a:pt x="1205" y="22438"/>
                  </a:cubicBezTo>
                  <a:cubicBezTo>
                    <a:pt x="1141" y="21931"/>
                    <a:pt x="1268" y="21361"/>
                    <a:pt x="1268" y="20790"/>
                  </a:cubicBezTo>
                  <a:cubicBezTo>
                    <a:pt x="1458" y="19649"/>
                    <a:pt x="1649" y="18508"/>
                    <a:pt x="2029" y="17431"/>
                  </a:cubicBezTo>
                  <a:cubicBezTo>
                    <a:pt x="2346" y="16290"/>
                    <a:pt x="2789" y="15212"/>
                    <a:pt x="3233" y="14198"/>
                  </a:cubicBezTo>
                  <a:cubicBezTo>
                    <a:pt x="3740" y="13184"/>
                    <a:pt x="4247" y="12170"/>
                    <a:pt x="4818" y="11282"/>
                  </a:cubicBezTo>
                  <a:cubicBezTo>
                    <a:pt x="5959" y="9381"/>
                    <a:pt x="7163" y="7796"/>
                    <a:pt x="8304" y="6402"/>
                  </a:cubicBezTo>
                  <a:cubicBezTo>
                    <a:pt x="9445" y="5071"/>
                    <a:pt x="10396" y="4057"/>
                    <a:pt x="11156" y="3296"/>
                  </a:cubicBezTo>
                  <a:cubicBezTo>
                    <a:pt x="11473" y="2979"/>
                    <a:pt x="11790" y="2726"/>
                    <a:pt x="11980" y="2535"/>
                  </a:cubicBezTo>
                  <a:cubicBezTo>
                    <a:pt x="12170" y="2345"/>
                    <a:pt x="12234" y="2282"/>
                    <a:pt x="12234" y="2282"/>
                  </a:cubicBezTo>
                  <a:lnTo>
                    <a:pt x="10079" y="0"/>
                  </a:lnTo>
                  <a:close/>
                </a:path>
              </a:pathLst>
            </a:custGeom>
            <a:solidFill>
              <a:srgbClr val="E8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3287;p63">
              <a:extLst>
                <a:ext uri="{FF2B5EF4-FFF2-40B4-BE49-F238E27FC236}">
                  <a16:creationId xmlns:a16="http://schemas.microsoft.com/office/drawing/2014/main" id="{0FA5C02E-EE0D-4816-90AB-4CBF596EAC3D}"/>
                </a:ext>
              </a:extLst>
            </p:cNvPr>
            <p:cNvSpPr/>
            <p:nvPr/>
          </p:nvSpPr>
          <p:spPr>
            <a:xfrm>
              <a:off x="3962100" y="2712625"/>
              <a:ext cx="153750" cy="314450"/>
            </a:xfrm>
            <a:custGeom>
              <a:avLst/>
              <a:gdLst/>
              <a:ahLst/>
              <a:cxnLst/>
              <a:rect l="l" t="t" r="r" b="b"/>
              <a:pathLst>
                <a:path w="6150" h="12578" extrusionOk="0">
                  <a:moveTo>
                    <a:pt x="2663" y="8405"/>
                  </a:moveTo>
                  <a:cubicBezTo>
                    <a:pt x="2801" y="8456"/>
                    <a:pt x="2922" y="8526"/>
                    <a:pt x="3043" y="8647"/>
                  </a:cubicBezTo>
                  <a:cubicBezTo>
                    <a:pt x="3170" y="8711"/>
                    <a:pt x="3234" y="8837"/>
                    <a:pt x="3297" y="8964"/>
                  </a:cubicBezTo>
                  <a:lnTo>
                    <a:pt x="3297" y="9023"/>
                  </a:lnTo>
                  <a:lnTo>
                    <a:pt x="3297" y="9023"/>
                  </a:lnTo>
                  <a:cubicBezTo>
                    <a:pt x="3193" y="9006"/>
                    <a:pt x="3096" y="8954"/>
                    <a:pt x="3043" y="8901"/>
                  </a:cubicBezTo>
                  <a:cubicBezTo>
                    <a:pt x="2917" y="8774"/>
                    <a:pt x="2853" y="8711"/>
                    <a:pt x="2790" y="8584"/>
                  </a:cubicBezTo>
                  <a:cubicBezTo>
                    <a:pt x="2726" y="8521"/>
                    <a:pt x="2726" y="8457"/>
                    <a:pt x="2663" y="8457"/>
                  </a:cubicBezTo>
                  <a:cubicBezTo>
                    <a:pt x="2663" y="8439"/>
                    <a:pt x="2663" y="8421"/>
                    <a:pt x="2663" y="8405"/>
                  </a:cubicBezTo>
                  <a:close/>
                  <a:moveTo>
                    <a:pt x="5969" y="1"/>
                  </a:moveTo>
                  <a:cubicBezTo>
                    <a:pt x="5816" y="1"/>
                    <a:pt x="5650" y="46"/>
                    <a:pt x="5515" y="90"/>
                  </a:cubicBezTo>
                  <a:cubicBezTo>
                    <a:pt x="5325" y="154"/>
                    <a:pt x="5135" y="217"/>
                    <a:pt x="5008" y="344"/>
                  </a:cubicBezTo>
                  <a:cubicBezTo>
                    <a:pt x="4818" y="471"/>
                    <a:pt x="4628" y="597"/>
                    <a:pt x="4501" y="724"/>
                  </a:cubicBezTo>
                  <a:cubicBezTo>
                    <a:pt x="4374" y="851"/>
                    <a:pt x="4184" y="978"/>
                    <a:pt x="4058" y="1105"/>
                  </a:cubicBezTo>
                  <a:lnTo>
                    <a:pt x="3867" y="1358"/>
                  </a:lnTo>
                  <a:lnTo>
                    <a:pt x="3677" y="1612"/>
                  </a:lnTo>
                  <a:cubicBezTo>
                    <a:pt x="3614" y="1802"/>
                    <a:pt x="3487" y="1992"/>
                    <a:pt x="3424" y="2182"/>
                  </a:cubicBezTo>
                  <a:cubicBezTo>
                    <a:pt x="3297" y="2372"/>
                    <a:pt x="3234" y="2562"/>
                    <a:pt x="3170" y="2753"/>
                  </a:cubicBezTo>
                  <a:cubicBezTo>
                    <a:pt x="3107" y="2943"/>
                    <a:pt x="3043" y="3133"/>
                    <a:pt x="3043" y="3323"/>
                  </a:cubicBezTo>
                  <a:lnTo>
                    <a:pt x="2980" y="3640"/>
                  </a:lnTo>
                  <a:cubicBezTo>
                    <a:pt x="2917" y="3767"/>
                    <a:pt x="2917" y="3830"/>
                    <a:pt x="2917" y="3957"/>
                  </a:cubicBezTo>
                  <a:cubicBezTo>
                    <a:pt x="2917" y="4147"/>
                    <a:pt x="2917" y="4337"/>
                    <a:pt x="2853" y="4527"/>
                  </a:cubicBezTo>
                  <a:cubicBezTo>
                    <a:pt x="2853" y="4717"/>
                    <a:pt x="2853" y="4971"/>
                    <a:pt x="2917" y="5161"/>
                  </a:cubicBezTo>
                  <a:cubicBezTo>
                    <a:pt x="2917" y="5415"/>
                    <a:pt x="2917" y="5541"/>
                    <a:pt x="2980" y="5732"/>
                  </a:cubicBezTo>
                  <a:lnTo>
                    <a:pt x="2980" y="5922"/>
                  </a:lnTo>
                  <a:lnTo>
                    <a:pt x="3043" y="6049"/>
                  </a:lnTo>
                  <a:cubicBezTo>
                    <a:pt x="3043" y="6115"/>
                    <a:pt x="3061" y="6181"/>
                    <a:pt x="3077" y="6239"/>
                  </a:cubicBezTo>
                  <a:lnTo>
                    <a:pt x="2980" y="6239"/>
                  </a:lnTo>
                  <a:lnTo>
                    <a:pt x="2980" y="6302"/>
                  </a:lnTo>
                  <a:cubicBezTo>
                    <a:pt x="2853" y="6302"/>
                    <a:pt x="2790" y="6365"/>
                    <a:pt x="2663" y="6429"/>
                  </a:cubicBezTo>
                  <a:cubicBezTo>
                    <a:pt x="2536" y="6556"/>
                    <a:pt x="2410" y="6746"/>
                    <a:pt x="2346" y="6873"/>
                  </a:cubicBezTo>
                  <a:cubicBezTo>
                    <a:pt x="2239" y="7141"/>
                    <a:pt x="2222" y="7409"/>
                    <a:pt x="2258" y="7678"/>
                  </a:cubicBezTo>
                  <a:lnTo>
                    <a:pt x="2258" y="7678"/>
                  </a:lnTo>
                  <a:cubicBezTo>
                    <a:pt x="2199" y="7659"/>
                    <a:pt x="2133" y="7633"/>
                    <a:pt x="2093" y="7633"/>
                  </a:cubicBezTo>
                  <a:lnTo>
                    <a:pt x="1586" y="7633"/>
                  </a:lnTo>
                  <a:cubicBezTo>
                    <a:pt x="1205" y="7633"/>
                    <a:pt x="825" y="7823"/>
                    <a:pt x="571" y="8077"/>
                  </a:cubicBezTo>
                  <a:cubicBezTo>
                    <a:pt x="318" y="8394"/>
                    <a:pt x="191" y="8711"/>
                    <a:pt x="128" y="9028"/>
                  </a:cubicBezTo>
                  <a:cubicBezTo>
                    <a:pt x="1" y="9408"/>
                    <a:pt x="1" y="9725"/>
                    <a:pt x="64" y="10042"/>
                  </a:cubicBezTo>
                  <a:cubicBezTo>
                    <a:pt x="128" y="10676"/>
                    <a:pt x="381" y="11309"/>
                    <a:pt x="762" y="11753"/>
                  </a:cubicBezTo>
                  <a:cubicBezTo>
                    <a:pt x="1015" y="12007"/>
                    <a:pt x="1205" y="12260"/>
                    <a:pt x="1522" y="12387"/>
                  </a:cubicBezTo>
                  <a:cubicBezTo>
                    <a:pt x="1649" y="12450"/>
                    <a:pt x="1839" y="12514"/>
                    <a:pt x="1966" y="12514"/>
                  </a:cubicBezTo>
                  <a:cubicBezTo>
                    <a:pt x="2029" y="12577"/>
                    <a:pt x="2156" y="12577"/>
                    <a:pt x="2219" y="12577"/>
                  </a:cubicBezTo>
                  <a:lnTo>
                    <a:pt x="2410" y="12577"/>
                  </a:lnTo>
                  <a:lnTo>
                    <a:pt x="2410" y="12450"/>
                  </a:lnTo>
                  <a:cubicBezTo>
                    <a:pt x="2346" y="12450"/>
                    <a:pt x="2283" y="12387"/>
                    <a:pt x="2219" y="12387"/>
                  </a:cubicBezTo>
                  <a:cubicBezTo>
                    <a:pt x="2156" y="12387"/>
                    <a:pt x="2093" y="12324"/>
                    <a:pt x="2029" y="12324"/>
                  </a:cubicBezTo>
                  <a:cubicBezTo>
                    <a:pt x="1902" y="12260"/>
                    <a:pt x="1839" y="12197"/>
                    <a:pt x="1712" y="12070"/>
                  </a:cubicBezTo>
                  <a:cubicBezTo>
                    <a:pt x="1522" y="11880"/>
                    <a:pt x="1395" y="11690"/>
                    <a:pt x="1269" y="11436"/>
                  </a:cubicBezTo>
                  <a:cubicBezTo>
                    <a:pt x="1142" y="11246"/>
                    <a:pt x="1015" y="10993"/>
                    <a:pt x="952" y="10739"/>
                  </a:cubicBezTo>
                  <a:cubicBezTo>
                    <a:pt x="888" y="10485"/>
                    <a:pt x="825" y="10232"/>
                    <a:pt x="825" y="9978"/>
                  </a:cubicBezTo>
                  <a:cubicBezTo>
                    <a:pt x="825" y="9725"/>
                    <a:pt x="825" y="9471"/>
                    <a:pt x="888" y="9218"/>
                  </a:cubicBezTo>
                  <a:cubicBezTo>
                    <a:pt x="952" y="9028"/>
                    <a:pt x="1078" y="8837"/>
                    <a:pt x="1205" y="8647"/>
                  </a:cubicBezTo>
                  <a:cubicBezTo>
                    <a:pt x="1332" y="8521"/>
                    <a:pt x="1459" y="8394"/>
                    <a:pt x="1712" y="8330"/>
                  </a:cubicBezTo>
                  <a:lnTo>
                    <a:pt x="1839" y="8330"/>
                  </a:lnTo>
                  <a:lnTo>
                    <a:pt x="1902" y="8267"/>
                  </a:lnTo>
                  <a:lnTo>
                    <a:pt x="2219" y="8267"/>
                  </a:lnTo>
                  <a:cubicBezTo>
                    <a:pt x="2260" y="8267"/>
                    <a:pt x="2300" y="8292"/>
                    <a:pt x="2340" y="8311"/>
                  </a:cubicBezTo>
                  <a:lnTo>
                    <a:pt x="2340" y="8311"/>
                  </a:lnTo>
                  <a:cubicBezTo>
                    <a:pt x="2342" y="8317"/>
                    <a:pt x="2344" y="8324"/>
                    <a:pt x="2346" y="8330"/>
                  </a:cubicBezTo>
                  <a:cubicBezTo>
                    <a:pt x="2346" y="8394"/>
                    <a:pt x="2410" y="8457"/>
                    <a:pt x="2410" y="8521"/>
                  </a:cubicBezTo>
                  <a:cubicBezTo>
                    <a:pt x="2410" y="8584"/>
                    <a:pt x="2473" y="8711"/>
                    <a:pt x="2536" y="8774"/>
                  </a:cubicBezTo>
                  <a:cubicBezTo>
                    <a:pt x="2600" y="8901"/>
                    <a:pt x="2726" y="8964"/>
                    <a:pt x="2853" y="9091"/>
                  </a:cubicBezTo>
                  <a:cubicBezTo>
                    <a:pt x="2980" y="9218"/>
                    <a:pt x="3107" y="9281"/>
                    <a:pt x="3297" y="9345"/>
                  </a:cubicBezTo>
                  <a:lnTo>
                    <a:pt x="3360" y="9345"/>
                  </a:lnTo>
                  <a:cubicBezTo>
                    <a:pt x="3424" y="9345"/>
                    <a:pt x="3487" y="9345"/>
                    <a:pt x="3487" y="9281"/>
                  </a:cubicBezTo>
                  <a:cubicBezTo>
                    <a:pt x="3550" y="9281"/>
                    <a:pt x="3550" y="9281"/>
                    <a:pt x="3614" y="9218"/>
                  </a:cubicBezTo>
                  <a:cubicBezTo>
                    <a:pt x="3614" y="9154"/>
                    <a:pt x="3614" y="9154"/>
                    <a:pt x="3614" y="9091"/>
                  </a:cubicBezTo>
                  <a:cubicBezTo>
                    <a:pt x="3677" y="9028"/>
                    <a:pt x="3614" y="8964"/>
                    <a:pt x="3614" y="8964"/>
                  </a:cubicBezTo>
                  <a:lnTo>
                    <a:pt x="3614" y="8774"/>
                  </a:lnTo>
                  <a:cubicBezTo>
                    <a:pt x="3550" y="8647"/>
                    <a:pt x="3487" y="8521"/>
                    <a:pt x="3360" y="8394"/>
                  </a:cubicBezTo>
                  <a:cubicBezTo>
                    <a:pt x="3170" y="8141"/>
                    <a:pt x="2854" y="7888"/>
                    <a:pt x="2601" y="7761"/>
                  </a:cubicBezTo>
                  <a:lnTo>
                    <a:pt x="2601" y="7761"/>
                  </a:lnTo>
                  <a:cubicBezTo>
                    <a:pt x="2611" y="7528"/>
                    <a:pt x="2674" y="7301"/>
                    <a:pt x="2790" y="7126"/>
                  </a:cubicBezTo>
                  <a:cubicBezTo>
                    <a:pt x="2887" y="6932"/>
                    <a:pt x="3021" y="6850"/>
                    <a:pt x="3163" y="6850"/>
                  </a:cubicBezTo>
                  <a:cubicBezTo>
                    <a:pt x="3207" y="6850"/>
                    <a:pt x="3252" y="6858"/>
                    <a:pt x="3297" y="6873"/>
                  </a:cubicBezTo>
                  <a:cubicBezTo>
                    <a:pt x="3330" y="6873"/>
                    <a:pt x="3381" y="6907"/>
                    <a:pt x="3440" y="6968"/>
                  </a:cubicBezTo>
                  <a:lnTo>
                    <a:pt x="3440" y="6968"/>
                  </a:lnTo>
                  <a:lnTo>
                    <a:pt x="3677" y="7443"/>
                  </a:lnTo>
                  <a:cubicBezTo>
                    <a:pt x="3751" y="7553"/>
                    <a:pt x="3803" y="7642"/>
                    <a:pt x="3846" y="7734"/>
                  </a:cubicBezTo>
                  <a:lnTo>
                    <a:pt x="3846" y="7734"/>
                  </a:lnTo>
                  <a:cubicBezTo>
                    <a:pt x="3872" y="7800"/>
                    <a:pt x="3899" y="7871"/>
                    <a:pt x="3931" y="7950"/>
                  </a:cubicBezTo>
                  <a:lnTo>
                    <a:pt x="4691" y="7633"/>
                  </a:lnTo>
                  <a:cubicBezTo>
                    <a:pt x="4671" y="7530"/>
                    <a:pt x="4637" y="7433"/>
                    <a:pt x="4593" y="7339"/>
                  </a:cubicBezTo>
                  <a:lnTo>
                    <a:pt x="4593" y="7339"/>
                  </a:lnTo>
                  <a:cubicBezTo>
                    <a:pt x="4563" y="7247"/>
                    <a:pt x="4532" y="7155"/>
                    <a:pt x="4501" y="7063"/>
                  </a:cubicBezTo>
                  <a:lnTo>
                    <a:pt x="4248" y="6556"/>
                  </a:lnTo>
                  <a:cubicBezTo>
                    <a:pt x="4184" y="6365"/>
                    <a:pt x="4121" y="6239"/>
                    <a:pt x="4058" y="6049"/>
                  </a:cubicBezTo>
                  <a:cubicBezTo>
                    <a:pt x="3994" y="5985"/>
                    <a:pt x="3994" y="5922"/>
                    <a:pt x="3994" y="5858"/>
                  </a:cubicBezTo>
                  <a:lnTo>
                    <a:pt x="3994" y="5732"/>
                  </a:lnTo>
                  <a:lnTo>
                    <a:pt x="3931" y="5605"/>
                  </a:lnTo>
                  <a:cubicBezTo>
                    <a:pt x="3931" y="5415"/>
                    <a:pt x="3867" y="5225"/>
                    <a:pt x="3867" y="5034"/>
                  </a:cubicBezTo>
                  <a:cubicBezTo>
                    <a:pt x="3867" y="4908"/>
                    <a:pt x="3867" y="4717"/>
                    <a:pt x="3867" y="4527"/>
                  </a:cubicBezTo>
                  <a:cubicBezTo>
                    <a:pt x="3867" y="4401"/>
                    <a:pt x="3867" y="4210"/>
                    <a:pt x="3867" y="4020"/>
                  </a:cubicBezTo>
                  <a:lnTo>
                    <a:pt x="3931" y="3767"/>
                  </a:lnTo>
                  <a:lnTo>
                    <a:pt x="3931" y="3450"/>
                  </a:lnTo>
                  <a:cubicBezTo>
                    <a:pt x="3994" y="3323"/>
                    <a:pt x="3994" y="3133"/>
                    <a:pt x="3994" y="3006"/>
                  </a:cubicBezTo>
                  <a:cubicBezTo>
                    <a:pt x="4058" y="2816"/>
                    <a:pt x="4121" y="2626"/>
                    <a:pt x="4184" y="2499"/>
                  </a:cubicBezTo>
                  <a:cubicBezTo>
                    <a:pt x="4184" y="2309"/>
                    <a:pt x="4248" y="2119"/>
                    <a:pt x="4311" y="1992"/>
                  </a:cubicBezTo>
                  <a:lnTo>
                    <a:pt x="4438" y="1738"/>
                  </a:lnTo>
                  <a:lnTo>
                    <a:pt x="4565" y="1548"/>
                  </a:lnTo>
                  <a:cubicBezTo>
                    <a:pt x="4691" y="1358"/>
                    <a:pt x="4755" y="1231"/>
                    <a:pt x="4882" y="1105"/>
                  </a:cubicBezTo>
                  <a:cubicBezTo>
                    <a:pt x="5008" y="914"/>
                    <a:pt x="5135" y="788"/>
                    <a:pt x="5262" y="661"/>
                  </a:cubicBezTo>
                  <a:cubicBezTo>
                    <a:pt x="5389" y="534"/>
                    <a:pt x="5515" y="407"/>
                    <a:pt x="5642" y="344"/>
                  </a:cubicBezTo>
                  <a:cubicBezTo>
                    <a:pt x="5769" y="217"/>
                    <a:pt x="5959" y="154"/>
                    <a:pt x="6149" y="90"/>
                  </a:cubicBezTo>
                  <a:lnTo>
                    <a:pt x="6149" y="27"/>
                  </a:lnTo>
                  <a:cubicBezTo>
                    <a:pt x="6094" y="8"/>
                    <a:pt x="6032" y="1"/>
                    <a:pt x="5969" y="1"/>
                  </a:cubicBezTo>
                  <a:close/>
                </a:path>
              </a:pathLst>
            </a:custGeom>
            <a:solidFill>
              <a:srgbClr val="E8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3288;p63">
              <a:extLst>
                <a:ext uri="{FF2B5EF4-FFF2-40B4-BE49-F238E27FC236}">
                  <a16:creationId xmlns:a16="http://schemas.microsoft.com/office/drawing/2014/main" id="{66F11557-3783-492A-B791-AC2DD18414FF}"/>
                </a:ext>
              </a:extLst>
            </p:cNvPr>
            <p:cNvSpPr/>
            <p:nvPr/>
          </p:nvSpPr>
          <p:spPr>
            <a:xfrm>
              <a:off x="3141275" y="1169875"/>
              <a:ext cx="1169475" cy="1320000"/>
            </a:xfrm>
            <a:custGeom>
              <a:avLst/>
              <a:gdLst/>
              <a:ahLst/>
              <a:cxnLst/>
              <a:rect l="l" t="t" r="r" b="b"/>
              <a:pathLst>
                <a:path w="46779" h="52800" extrusionOk="0">
                  <a:moveTo>
                    <a:pt x="2663" y="0"/>
                  </a:moveTo>
                  <a:cubicBezTo>
                    <a:pt x="2663" y="1"/>
                    <a:pt x="2346" y="1205"/>
                    <a:pt x="1712" y="3296"/>
                  </a:cubicBezTo>
                  <a:cubicBezTo>
                    <a:pt x="1395" y="4310"/>
                    <a:pt x="1205" y="5641"/>
                    <a:pt x="825" y="7163"/>
                  </a:cubicBezTo>
                  <a:cubicBezTo>
                    <a:pt x="698" y="7860"/>
                    <a:pt x="571" y="8684"/>
                    <a:pt x="444" y="9571"/>
                  </a:cubicBezTo>
                  <a:cubicBezTo>
                    <a:pt x="381" y="9952"/>
                    <a:pt x="318" y="10395"/>
                    <a:pt x="254" y="10839"/>
                  </a:cubicBezTo>
                  <a:cubicBezTo>
                    <a:pt x="254" y="11283"/>
                    <a:pt x="191" y="11790"/>
                    <a:pt x="191" y="12233"/>
                  </a:cubicBezTo>
                  <a:cubicBezTo>
                    <a:pt x="128" y="13184"/>
                    <a:pt x="1" y="14135"/>
                    <a:pt x="64" y="15213"/>
                  </a:cubicBezTo>
                  <a:cubicBezTo>
                    <a:pt x="128" y="16227"/>
                    <a:pt x="64" y="17241"/>
                    <a:pt x="254" y="18318"/>
                  </a:cubicBezTo>
                  <a:cubicBezTo>
                    <a:pt x="254" y="18889"/>
                    <a:pt x="318" y="19459"/>
                    <a:pt x="381" y="19966"/>
                  </a:cubicBezTo>
                  <a:cubicBezTo>
                    <a:pt x="444" y="20537"/>
                    <a:pt x="635" y="21107"/>
                    <a:pt x="698" y="21678"/>
                  </a:cubicBezTo>
                  <a:cubicBezTo>
                    <a:pt x="825" y="22185"/>
                    <a:pt x="888" y="22819"/>
                    <a:pt x="1078" y="23326"/>
                  </a:cubicBezTo>
                  <a:cubicBezTo>
                    <a:pt x="1205" y="23896"/>
                    <a:pt x="1395" y="24467"/>
                    <a:pt x="1585" y="25037"/>
                  </a:cubicBezTo>
                  <a:cubicBezTo>
                    <a:pt x="1712" y="25608"/>
                    <a:pt x="1966" y="26178"/>
                    <a:pt x="2156" y="26749"/>
                  </a:cubicBezTo>
                  <a:cubicBezTo>
                    <a:pt x="2409" y="27319"/>
                    <a:pt x="2599" y="27890"/>
                    <a:pt x="2853" y="28460"/>
                  </a:cubicBezTo>
                  <a:cubicBezTo>
                    <a:pt x="3423" y="29538"/>
                    <a:pt x="3931" y="30678"/>
                    <a:pt x="4691" y="31693"/>
                  </a:cubicBezTo>
                  <a:cubicBezTo>
                    <a:pt x="5262" y="32834"/>
                    <a:pt x="6086" y="33784"/>
                    <a:pt x="6846" y="34862"/>
                  </a:cubicBezTo>
                  <a:cubicBezTo>
                    <a:pt x="7670" y="35813"/>
                    <a:pt x="8494" y="36763"/>
                    <a:pt x="9445" y="37651"/>
                  </a:cubicBezTo>
                  <a:cubicBezTo>
                    <a:pt x="10332" y="38602"/>
                    <a:pt x="11283" y="39362"/>
                    <a:pt x="12297" y="40250"/>
                  </a:cubicBezTo>
                  <a:cubicBezTo>
                    <a:pt x="13311" y="41010"/>
                    <a:pt x="14262" y="41771"/>
                    <a:pt x="15340" y="42468"/>
                  </a:cubicBezTo>
                  <a:cubicBezTo>
                    <a:pt x="16354" y="43165"/>
                    <a:pt x="17431" y="43799"/>
                    <a:pt x="18509" y="44433"/>
                  </a:cubicBezTo>
                  <a:cubicBezTo>
                    <a:pt x="19587" y="45003"/>
                    <a:pt x="20664" y="45637"/>
                    <a:pt x="21742" y="46144"/>
                  </a:cubicBezTo>
                  <a:cubicBezTo>
                    <a:pt x="23897" y="47158"/>
                    <a:pt x="26052" y="48046"/>
                    <a:pt x="28080" y="48743"/>
                  </a:cubicBezTo>
                  <a:cubicBezTo>
                    <a:pt x="30172" y="49504"/>
                    <a:pt x="32137" y="50074"/>
                    <a:pt x="33975" y="50581"/>
                  </a:cubicBezTo>
                  <a:cubicBezTo>
                    <a:pt x="35813" y="51088"/>
                    <a:pt x="37524" y="51469"/>
                    <a:pt x="39046" y="51722"/>
                  </a:cubicBezTo>
                  <a:cubicBezTo>
                    <a:pt x="40567" y="52039"/>
                    <a:pt x="41961" y="52293"/>
                    <a:pt x="43039" y="52419"/>
                  </a:cubicBezTo>
                  <a:cubicBezTo>
                    <a:pt x="44116" y="52610"/>
                    <a:pt x="45067" y="52673"/>
                    <a:pt x="45638" y="52736"/>
                  </a:cubicBezTo>
                  <a:cubicBezTo>
                    <a:pt x="46208" y="52800"/>
                    <a:pt x="46525" y="52800"/>
                    <a:pt x="46525" y="52800"/>
                  </a:cubicBezTo>
                  <a:lnTo>
                    <a:pt x="46779" y="49694"/>
                  </a:lnTo>
                  <a:cubicBezTo>
                    <a:pt x="46779" y="49694"/>
                    <a:pt x="46462" y="49694"/>
                    <a:pt x="45891" y="49631"/>
                  </a:cubicBezTo>
                  <a:cubicBezTo>
                    <a:pt x="45257" y="49631"/>
                    <a:pt x="44497" y="49567"/>
                    <a:pt x="43419" y="49440"/>
                  </a:cubicBezTo>
                  <a:cubicBezTo>
                    <a:pt x="42342" y="49314"/>
                    <a:pt x="41011" y="49187"/>
                    <a:pt x="39553" y="48933"/>
                  </a:cubicBezTo>
                  <a:cubicBezTo>
                    <a:pt x="38095" y="48743"/>
                    <a:pt x="36447" y="48426"/>
                    <a:pt x="34609" y="47982"/>
                  </a:cubicBezTo>
                  <a:cubicBezTo>
                    <a:pt x="32834" y="47602"/>
                    <a:pt x="30869" y="47095"/>
                    <a:pt x="28841" y="46461"/>
                  </a:cubicBezTo>
                  <a:cubicBezTo>
                    <a:pt x="26876" y="45827"/>
                    <a:pt x="24721" y="45130"/>
                    <a:pt x="22629" y="44179"/>
                  </a:cubicBezTo>
                  <a:cubicBezTo>
                    <a:pt x="21551" y="43736"/>
                    <a:pt x="20537" y="43165"/>
                    <a:pt x="19460" y="42658"/>
                  </a:cubicBezTo>
                  <a:cubicBezTo>
                    <a:pt x="18446" y="42088"/>
                    <a:pt x="17368" y="41581"/>
                    <a:pt x="16354" y="40883"/>
                  </a:cubicBezTo>
                  <a:cubicBezTo>
                    <a:pt x="15276" y="40313"/>
                    <a:pt x="14326" y="39552"/>
                    <a:pt x="13311" y="38855"/>
                  </a:cubicBezTo>
                  <a:cubicBezTo>
                    <a:pt x="12361" y="38094"/>
                    <a:pt x="11410" y="37397"/>
                    <a:pt x="10523" y="36510"/>
                  </a:cubicBezTo>
                  <a:cubicBezTo>
                    <a:pt x="9572" y="35749"/>
                    <a:pt x="8748" y="34798"/>
                    <a:pt x="7924" y="33911"/>
                  </a:cubicBezTo>
                  <a:cubicBezTo>
                    <a:pt x="7163" y="32960"/>
                    <a:pt x="6339" y="32073"/>
                    <a:pt x="5705" y="31059"/>
                  </a:cubicBezTo>
                  <a:cubicBezTo>
                    <a:pt x="5008" y="30045"/>
                    <a:pt x="4501" y="28967"/>
                    <a:pt x="3867" y="27953"/>
                  </a:cubicBezTo>
                  <a:cubicBezTo>
                    <a:pt x="3614" y="27446"/>
                    <a:pt x="3423" y="26875"/>
                    <a:pt x="3170" y="26368"/>
                  </a:cubicBezTo>
                  <a:cubicBezTo>
                    <a:pt x="2916" y="25798"/>
                    <a:pt x="2663" y="25291"/>
                    <a:pt x="2536" y="24720"/>
                  </a:cubicBezTo>
                  <a:cubicBezTo>
                    <a:pt x="2346" y="24213"/>
                    <a:pt x="2156" y="23643"/>
                    <a:pt x="1966" y="23136"/>
                  </a:cubicBezTo>
                  <a:cubicBezTo>
                    <a:pt x="1775" y="22565"/>
                    <a:pt x="1649" y="21995"/>
                    <a:pt x="1522" y="21488"/>
                  </a:cubicBezTo>
                  <a:cubicBezTo>
                    <a:pt x="1395" y="20917"/>
                    <a:pt x="1268" y="20410"/>
                    <a:pt x="1205" y="19840"/>
                  </a:cubicBezTo>
                  <a:cubicBezTo>
                    <a:pt x="1078" y="19333"/>
                    <a:pt x="1015" y="18762"/>
                    <a:pt x="952" y="18255"/>
                  </a:cubicBezTo>
                  <a:cubicBezTo>
                    <a:pt x="761" y="17241"/>
                    <a:pt x="761" y="16163"/>
                    <a:pt x="698" y="15149"/>
                  </a:cubicBezTo>
                  <a:cubicBezTo>
                    <a:pt x="571" y="14198"/>
                    <a:pt x="635" y="13184"/>
                    <a:pt x="698" y="12233"/>
                  </a:cubicBezTo>
                  <a:cubicBezTo>
                    <a:pt x="698" y="11790"/>
                    <a:pt x="698" y="11346"/>
                    <a:pt x="698" y="10902"/>
                  </a:cubicBezTo>
                  <a:cubicBezTo>
                    <a:pt x="761" y="10459"/>
                    <a:pt x="825" y="10015"/>
                    <a:pt x="825" y="9571"/>
                  </a:cubicBezTo>
                  <a:cubicBezTo>
                    <a:pt x="952" y="8747"/>
                    <a:pt x="1015" y="7923"/>
                    <a:pt x="1142" y="7163"/>
                  </a:cubicBezTo>
                  <a:cubicBezTo>
                    <a:pt x="1395" y="5705"/>
                    <a:pt x="1585" y="4374"/>
                    <a:pt x="1839" y="3296"/>
                  </a:cubicBezTo>
                  <a:cubicBezTo>
                    <a:pt x="2409" y="1205"/>
                    <a:pt x="2663" y="1"/>
                    <a:pt x="2663" y="0"/>
                  </a:cubicBezTo>
                  <a:close/>
                </a:path>
              </a:pathLst>
            </a:custGeom>
            <a:solidFill>
              <a:srgbClr val="E8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3289;p63">
              <a:extLst>
                <a:ext uri="{FF2B5EF4-FFF2-40B4-BE49-F238E27FC236}">
                  <a16:creationId xmlns:a16="http://schemas.microsoft.com/office/drawing/2014/main" id="{F182CA5A-0C68-4021-9330-74854B5DA292}"/>
                </a:ext>
              </a:extLst>
            </p:cNvPr>
            <p:cNvSpPr/>
            <p:nvPr/>
          </p:nvSpPr>
          <p:spPr>
            <a:xfrm>
              <a:off x="3252200" y="1399650"/>
              <a:ext cx="976150" cy="844625"/>
            </a:xfrm>
            <a:custGeom>
              <a:avLst/>
              <a:gdLst/>
              <a:ahLst/>
              <a:cxnLst/>
              <a:rect l="l" t="t" r="r" b="b"/>
              <a:pathLst>
                <a:path w="39046" h="33785" extrusionOk="0">
                  <a:moveTo>
                    <a:pt x="1" y="0"/>
                  </a:moveTo>
                  <a:cubicBezTo>
                    <a:pt x="1" y="49"/>
                    <a:pt x="1" y="281"/>
                    <a:pt x="1" y="634"/>
                  </a:cubicBezTo>
                  <a:cubicBezTo>
                    <a:pt x="1" y="1078"/>
                    <a:pt x="64" y="1711"/>
                    <a:pt x="127" y="2472"/>
                  </a:cubicBezTo>
                  <a:cubicBezTo>
                    <a:pt x="318" y="3993"/>
                    <a:pt x="761" y="6212"/>
                    <a:pt x="1712" y="8684"/>
                  </a:cubicBezTo>
                  <a:cubicBezTo>
                    <a:pt x="2156" y="9951"/>
                    <a:pt x="2726" y="11283"/>
                    <a:pt x="3487" y="12614"/>
                  </a:cubicBezTo>
                  <a:cubicBezTo>
                    <a:pt x="4184" y="13945"/>
                    <a:pt x="5008" y="15276"/>
                    <a:pt x="6022" y="16607"/>
                  </a:cubicBezTo>
                  <a:cubicBezTo>
                    <a:pt x="7036" y="17938"/>
                    <a:pt x="8177" y="19206"/>
                    <a:pt x="9382" y="20410"/>
                  </a:cubicBezTo>
                  <a:cubicBezTo>
                    <a:pt x="10015" y="20980"/>
                    <a:pt x="10649" y="21614"/>
                    <a:pt x="11283" y="22185"/>
                  </a:cubicBezTo>
                  <a:lnTo>
                    <a:pt x="12297" y="23009"/>
                  </a:lnTo>
                  <a:lnTo>
                    <a:pt x="13375" y="23769"/>
                  </a:lnTo>
                  <a:cubicBezTo>
                    <a:pt x="14769" y="24847"/>
                    <a:pt x="16227" y="25798"/>
                    <a:pt x="17748" y="26622"/>
                  </a:cubicBezTo>
                  <a:cubicBezTo>
                    <a:pt x="19206" y="27509"/>
                    <a:pt x="20727" y="28270"/>
                    <a:pt x="22249" y="28903"/>
                  </a:cubicBezTo>
                  <a:cubicBezTo>
                    <a:pt x="22946" y="29220"/>
                    <a:pt x="23706" y="29537"/>
                    <a:pt x="24404" y="29791"/>
                  </a:cubicBezTo>
                  <a:cubicBezTo>
                    <a:pt x="25164" y="30108"/>
                    <a:pt x="25862" y="30425"/>
                    <a:pt x="26559" y="30615"/>
                  </a:cubicBezTo>
                  <a:cubicBezTo>
                    <a:pt x="27319" y="30868"/>
                    <a:pt x="27953" y="31122"/>
                    <a:pt x="28650" y="31312"/>
                  </a:cubicBezTo>
                  <a:cubicBezTo>
                    <a:pt x="29284" y="31502"/>
                    <a:pt x="29982" y="31692"/>
                    <a:pt x="30615" y="31883"/>
                  </a:cubicBezTo>
                  <a:cubicBezTo>
                    <a:pt x="31820" y="32263"/>
                    <a:pt x="33024" y="32516"/>
                    <a:pt x="34038" y="32770"/>
                  </a:cubicBezTo>
                  <a:cubicBezTo>
                    <a:pt x="34545" y="32897"/>
                    <a:pt x="35052" y="33023"/>
                    <a:pt x="35496" y="33087"/>
                  </a:cubicBezTo>
                  <a:cubicBezTo>
                    <a:pt x="35940" y="33214"/>
                    <a:pt x="36320" y="33277"/>
                    <a:pt x="36700" y="33340"/>
                  </a:cubicBezTo>
                  <a:cubicBezTo>
                    <a:pt x="38158" y="33594"/>
                    <a:pt x="39046" y="33784"/>
                    <a:pt x="39046" y="33784"/>
                  </a:cubicBezTo>
                  <a:cubicBezTo>
                    <a:pt x="39046" y="33784"/>
                    <a:pt x="38222" y="33594"/>
                    <a:pt x="36700" y="33277"/>
                  </a:cubicBezTo>
                  <a:cubicBezTo>
                    <a:pt x="36320" y="33214"/>
                    <a:pt x="35940" y="33087"/>
                    <a:pt x="35496" y="33023"/>
                  </a:cubicBezTo>
                  <a:cubicBezTo>
                    <a:pt x="35052" y="32897"/>
                    <a:pt x="34545" y="32770"/>
                    <a:pt x="34038" y="32643"/>
                  </a:cubicBezTo>
                  <a:cubicBezTo>
                    <a:pt x="33024" y="32326"/>
                    <a:pt x="31883" y="32073"/>
                    <a:pt x="30679" y="31629"/>
                  </a:cubicBezTo>
                  <a:cubicBezTo>
                    <a:pt x="30045" y="31439"/>
                    <a:pt x="29411" y="31249"/>
                    <a:pt x="28714" y="31059"/>
                  </a:cubicBezTo>
                  <a:cubicBezTo>
                    <a:pt x="28080" y="30805"/>
                    <a:pt x="27383" y="30551"/>
                    <a:pt x="26686" y="30298"/>
                  </a:cubicBezTo>
                  <a:cubicBezTo>
                    <a:pt x="25988" y="30044"/>
                    <a:pt x="25291" y="29727"/>
                    <a:pt x="24594" y="29411"/>
                  </a:cubicBezTo>
                  <a:cubicBezTo>
                    <a:pt x="23897" y="29157"/>
                    <a:pt x="23136" y="28840"/>
                    <a:pt x="22439" y="28460"/>
                  </a:cubicBezTo>
                  <a:cubicBezTo>
                    <a:pt x="20981" y="27763"/>
                    <a:pt x="19523" y="26939"/>
                    <a:pt x="18065" y="26115"/>
                  </a:cubicBezTo>
                  <a:cubicBezTo>
                    <a:pt x="16607" y="25227"/>
                    <a:pt x="15150" y="24276"/>
                    <a:pt x="13818" y="23199"/>
                  </a:cubicBezTo>
                  <a:lnTo>
                    <a:pt x="12804" y="22375"/>
                  </a:lnTo>
                  <a:lnTo>
                    <a:pt x="11854" y="21551"/>
                  </a:lnTo>
                  <a:cubicBezTo>
                    <a:pt x="11220" y="20980"/>
                    <a:pt x="10649" y="20347"/>
                    <a:pt x="10015" y="19776"/>
                  </a:cubicBezTo>
                  <a:cubicBezTo>
                    <a:pt x="8874" y="18508"/>
                    <a:pt x="7797" y="17304"/>
                    <a:pt x="6910" y="15973"/>
                  </a:cubicBezTo>
                  <a:cubicBezTo>
                    <a:pt x="5959" y="14642"/>
                    <a:pt x="5198" y="13311"/>
                    <a:pt x="4564" y="12043"/>
                  </a:cubicBezTo>
                  <a:cubicBezTo>
                    <a:pt x="3867" y="10712"/>
                    <a:pt x="3360" y="9444"/>
                    <a:pt x="2980" y="8240"/>
                  </a:cubicBezTo>
                  <a:cubicBezTo>
                    <a:pt x="2156" y="5831"/>
                    <a:pt x="1775" y="3740"/>
                    <a:pt x="1649" y="2282"/>
                  </a:cubicBezTo>
                  <a:cubicBezTo>
                    <a:pt x="1585" y="1585"/>
                    <a:pt x="1585" y="1014"/>
                    <a:pt x="1522" y="634"/>
                  </a:cubicBezTo>
                  <a:cubicBezTo>
                    <a:pt x="1522" y="190"/>
                    <a:pt x="1585" y="63"/>
                    <a:pt x="1585" y="6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8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3290;p63">
              <a:extLst>
                <a:ext uri="{FF2B5EF4-FFF2-40B4-BE49-F238E27FC236}">
                  <a16:creationId xmlns:a16="http://schemas.microsoft.com/office/drawing/2014/main" id="{733CD364-1B6D-4B0B-857C-259AE73B8B82}"/>
                </a:ext>
              </a:extLst>
            </p:cNvPr>
            <p:cNvSpPr/>
            <p:nvPr/>
          </p:nvSpPr>
          <p:spPr>
            <a:xfrm>
              <a:off x="3405900" y="1062125"/>
              <a:ext cx="984075" cy="1183725"/>
            </a:xfrm>
            <a:custGeom>
              <a:avLst/>
              <a:gdLst/>
              <a:ahLst/>
              <a:cxnLst/>
              <a:rect l="l" t="t" r="r" b="b"/>
              <a:pathLst>
                <a:path w="39363" h="47349" extrusionOk="0">
                  <a:moveTo>
                    <a:pt x="1205" y="0"/>
                  </a:moveTo>
                  <a:lnTo>
                    <a:pt x="1215" y="4"/>
                  </a:lnTo>
                  <a:lnTo>
                    <a:pt x="1215" y="4"/>
                  </a:lnTo>
                  <a:cubicBezTo>
                    <a:pt x="1213" y="1"/>
                    <a:pt x="1209" y="0"/>
                    <a:pt x="1205" y="0"/>
                  </a:cubicBezTo>
                  <a:close/>
                  <a:moveTo>
                    <a:pt x="1215" y="4"/>
                  </a:moveTo>
                  <a:lnTo>
                    <a:pt x="1215" y="4"/>
                  </a:lnTo>
                  <a:cubicBezTo>
                    <a:pt x="1251" y="43"/>
                    <a:pt x="1129" y="351"/>
                    <a:pt x="952" y="824"/>
                  </a:cubicBezTo>
                  <a:cubicBezTo>
                    <a:pt x="825" y="1331"/>
                    <a:pt x="635" y="2092"/>
                    <a:pt x="508" y="3043"/>
                  </a:cubicBezTo>
                  <a:cubicBezTo>
                    <a:pt x="191" y="4881"/>
                    <a:pt x="1" y="7606"/>
                    <a:pt x="508" y="10775"/>
                  </a:cubicBezTo>
                  <a:cubicBezTo>
                    <a:pt x="762" y="12360"/>
                    <a:pt x="1142" y="14071"/>
                    <a:pt x="1776" y="15783"/>
                  </a:cubicBezTo>
                  <a:cubicBezTo>
                    <a:pt x="2346" y="17494"/>
                    <a:pt x="3107" y="19269"/>
                    <a:pt x="4058" y="20980"/>
                  </a:cubicBezTo>
                  <a:cubicBezTo>
                    <a:pt x="5008" y="22692"/>
                    <a:pt x="6213" y="24340"/>
                    <a:pt x="7417" y="25988"/>
                  </a:cubicBezTo>
                  <a:cubicBezTo>
                    <a:pt x="8051" y="26748"/>
                    <a:pt x="8748" y="27572"/>
                    <a:pt x="9445" y="28333"/>
                  </a:cubicBezTo>
                  <a:cubicBezTo>
                    <a:pt x="10142" y="29030"/>
                    <a:pt x="10776" y="29854"/>
                    <a:pt x="11600" y="30552"/>
                  </a:cubicBezTo>
                  <a:cubicBezTo>
                    <a:pt x="12298" y="31249"/>
                    <a:pt x="13058" y="31946"/>
                    <a:pt x="13819" y="32643"/>
                  </a:cubicBezTo>
                  <a:cubicBezTo>
                    <a:pt x="14643" y="33277"/>
                    <a:pt x="15403" y="33974"/>
                    <a:pt x="16227" y="34545"/>
                  </a:cubicBezTo>
                  <a:cubicBezTo>
                    <a:pt x="17812" y="35812"/>
                    <a:pt x="19397" y="36953"/>
                    <a:pt x="20981" y="37968"/>
                  </a:cubicBezTo>
                  <a:cubicBezTo>
                    <a:pt x="22629" y="39045"/>
                    <a:pt x="24214" y="39996"/>
                    <a:pt x="25735" y="40820"/>
                  </a:cubicBezTo>
                  <a:cubicBezTo>
                    <a:pt x="27256" y="41707"/>
                    <a:pt x="28714" y="42468"/>
                    <a:pt x="30109" y="43165"/>
                  </a:cubicBezTo>
                  <a:cubicBezTo>
                    <a:pt x="31440" y="43862"/>
                    <a:pt x="32707" y="44433"/>
                    <a:pt x="33848" y="44940"/>
                  </a:cubicBezTo>
                  <a:cubicBezTo>
                    <a:pt x="34989" y="45510"/>
                    <a:pt x="35940" y="45891"/>
                    <a:pt x="36764" y="46271"/>
                  </a:cubicBezTo>
                  <a:cubicBezTo>
                    <a:pt x="38412" y="46905"/>
                    <a:pt x="39363" y="47348"/>
                    <a:pt x="39363" y="47348"/>
                  </a:cubicBezTo>
                  <a:cubicBezTo>
                    <a:pt x="39363" y="47348"/>
                    <a:pt x="38412" y="46905"/>
                    <a:pt x="36827" y="46144"/>
                  </a:cubicBezTo>
                  <a:cubicBezTo>
                    <a:pt x="36067" y="45764"/>
                    <a:pt x="35053" y="45257"/>
                    <a:pt x="33975" y="44686"/>
                  </a:cubicBezTo>
                  <a:cubicBezTo>
                    <a:pt x="32898" y="44116"/>
                    <a:pt x="31630" y="43482"/>
                    <a:pt x="30299" y="42721"/>
                  </a:cubicBezTo>
                  <a:cubicBezTo>
                    <a:pt x="29031" y="41961"/>
                    <a:pt x="27573" y="41200"/>
                    <a:pt x="26115" y="40249"/>
                  </a:cubicBezTo>
                  <a:cubicBezTo>
                    <a:pt x="24594" y="39299"/>
                    <a:pt x="23136" y="38284"/>
                    <a:pt x="21552" y="37207"/>
                  </a:cubicBezTo>
                  <a:cubicBezTo>
                    <a:pt x="20030" y="36066"/>
                    <a:pt x="18509" y="34862"/>
                    <a:pt x="16988" y="33594"/>
                  </a:cubicBezTo>
                  <a:cubicBezTo>
                    <a:pt x="16227" y="32960"/>
                    <a:pt x="15530" y="32263"/>
                    <a:pt x="14833" y="31566"/>
                  </a:cubicBezTo>
                  <a:cubicBezTo>
                    <a:pt x="14072" y="30868"/>
                    <a:pt x="13375" y="30171"/>
                    <a:pt x="12678" y="29411"/>
                  </a:cubicBezTo>
                  <a:cubicBezTo>
                    <a:pt x="11981" y="28713"/>
                    <a:pt x="11347" y="27953"/>
                    <a:pt x="10713" y="27192"/>
                  </a:cubicBezTo>
                  <a:cubicBezTo>
                    <a:pt x="10079" y="26432"/>
                    <a:pt x="9509" y="25608"/>
                    <a:pt x="8938" y="24847"/>
                  </a:cubicBezTo>
                  <a:cubicBezTo>
                    <a:pt x="7797" y="23262"/>
                    <a:pt x="6783" y="21614"/>
                    <a:pt x="5959" y="19966"/>
                  </a:cubicBezTo>
                  <a:cubicBezTo>
                    <a:pt x="5135" y="18318"/>
                    <a:pt x="4501" y="16670"/>
                    <a:pt x="4058" y="15022"/>
                  </a:cubicBezTo>
                  <a:cubicBezTo>
                    <a:pt x="3614" y="13438"/>
                    <a:pt x="3297" y="11916"/>
                    <a:pt x="3170" y="10459"/>
                  </a:cubicBezTo>
                  <a:cubicBezTo>
                    <a:pt x="2853" y="7543"/>
                    <a:pt x="3107" y="5198"/>
                    <a:pt x="3487" y="3550"/>
                  </a:cubicBezTo>
                  <a:cubicBezTo>
                    <a:pt x="3614" y="2726"/>
                    <a:pt x="3804" y="2155"/>
                    <a:pt x="3931" y="1711"/>
                  </a:cubicBezTo>
                  <a:cubicBezTo>
                    <a:pt x="4058" y="1331"/>
                    <a:pt x="4121" y="1204"/>
                    <a:pt x="4121" y="1204"/>
                  </a:cubicBezTo>
                  <a:lnTo>
                    <a:pt x="1215" y="4"/>
                  </a:lnTo>
                  <a:close/>
                </a:path>
              </a:pathLst>
            </a:custGeom>
            <a:solidFill>
              <a:srgbClr val="E8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3291;p63">
              <a:extLst>
                <a:ext uri="{FF2B5EF4-FFF2-40B4-BE49-F238E27FC236}">
                  <a16:creationId xmlns:a16="http://schemas.microsoft.com/office/drawing/2014/main" id="{D31E556E-F28D-4F16-9939-13D3A92B0D7F}"/>
                </a:ext>
              </a:extLst>
            </p:cNvPr>
            <p:cNvSpPr/>
            <p:nvPr/>
          </p:nvSpPr>
          <p:spPr>
            <a:xfrm>
              <a:off x="2364825" y="1336250"/>
              <a:ext cx="334375" cy="227025"/>
            </a:xfrm>
            <a:custGeom>
              <a:avLst/>
              <a:gdLst/>
              <a:ahLst/>
              <a:cxnLst/>
              <a:rect l="l" t="t" r="r" b="b"/>
              <a:pathLst>
                <a:path w="13375" h="9081" extrusionOk="0">
                  <a:moveTo>
                    <a:pt x="444" y="444"/>
                  </a:moveTo>
                  <a:cubicBezTo>
                    <a:pt x="428" y="460"/>
                    <a:pt x="420" y="483"/>
                    <a:pt x="418" y="509"/>
                  </a:cubicBezTo>
                  <a:lnTo>
                    <a:pt x="418" y="509"/>
                  </a:lnTo>
                  <a:cubicBezTo>
                    <a:pt x="426" y="486"/>
                    <a:pt x="434" y="464"/>
                    <a:pt x="444" y="444"/>
                  </a:cubicBezTo>
                  <a:close/>
                  <a:moveTo>
                    <a:pt x="507" y="634"/>
                  </a:moveTo>
                  <a:cubicBezTo>
                    <a:pt x="499" y="643"/>
                    <a:pt x="490" y="647"/>
                    <a:pt x="481" y="647"/>
                  </a:cubicBezTo>
                  <a:cubicBezTo>
                    <a:pt x="472" y="647"/>
                    <a:pt x="463" y="643"/>
                    <a:pt x="455" y="634"/>
                  </a:cubicBezTo>
                  <a:close/>
                  <a:moveTo>
                    <a:pt x="1902" y="1"/>
                  </a:moveTo>
                  <a:lnTo>
                    <a:pt x="452" y="631"/>
                  </a:lnTo>
                  <a:lnTo>
                    <a:pt x="452" y="631"/>
                  </a:lnTo>
                  <a:cubicBezTo>
                    <a:pt x="429" y="606"/>
                    <a:pt x="415" y="554"/>
                    <a:pt x="418" y="509"/>
                  </a:cubicBezTo>
                  <a:lnTo>
                    <a:pt x="418" y="509"/>
                  </a:lnTo>
                  <a:cubicBezTo>
                    <a:pt x="379" y="632"/>
                    <a:pt x="371" y="801"/>
                    <a:pt x="317" y="1015"/>
                  </a:cubicBezTo>
                  <a:cubicBezTo>
                    <a:pt x="254" y="1585"/>
                    <a:pt x="127" y="2409"/>
                    <a:pt x="0" y="3423"/>
                  </a:cubicBezTo>
                  <a:cubicBezTo>
                    <a:pt x="0" y="3930"/>
                    <a:pt x="0" y="4501"/>
                    <a:pt x="0" y="5071"/>
                  </a:cubicBezTo>
                  <a:cubicBezTo>
                    <a:pt x="64" y="5642"/>
                    <a:pt x="190" y="6276"/>
                    <a:pt x="444" y="6973"/>
                  </a:cubicBezTo>
                  <a:cubicBezTo>
                    <a:pt x="698" y="7607"/>
                    <a:pt x="1141" y="8241"/>
                    <a:pt x="1775" y="8621"/>
                  </a:cubicBezTo>
                  <a:cubicBezTo>
                    <a:pt x="2306" y="8940"/>
                    <a:pt x="2926" y="9080"/>
                    <a:pt x="3523" y="9080"/>
                  </a:cubicBezTo>
                  <a:cubicBezTo>
                    <a:pt x="3639" y="9080"/>
                    <a:pt x="3754" y="9075"/>
                    <a:pt x="3867" y="9065"/>
                  </a:cubicBezTo>
                  <a:cubicBezTo>
                    <a:pt x="3962" y="9073"/>
                    <a:pt x="4056" y="9077"/>
                    <a:pt x="4149" y="9077"/>
                  </a:cubicBezTo>
                  <a:cubicBezTo>
                    <a:pt x="4737" y="9077"/>
                    <a:pt x="5284" y="8921"/>
                    <a:pt x="5832" y="8811"/>
                  </a:cubicBezTo>
                  <a:cubicBezTo>
                    <a:pt x="6466" y="8621"/>
                    <a:pt x="7099" y="8367"/>
                    <a:pt x="7670" y="8177"/>
                  </a:cubicBezTo>
                  <a:cubicBezTo>
                    <a:pt x="8240" y="7924"/>
                    <a:pt x="8747" y="7670"/>
                    <a:pt x="9254" y="7417"/>
                  </a:cubicBezTo>
                  <a:cubicBezTo>
                    <a:pt x="9762" y="7163"/>
                    <a:pt x="10205" y="6910"/>
                    <a:pt x="10649" y="6656"/>
                  </a:cubicBezTo>
                  <a:cubicBezTo>
                    <a:pt x="11473" y="6212"/>
                    <a:pt x="12170" y="5769"/>
                    <a:pt x="12614" y="5452"/>
                  </a:cubicBezTo>
                  <a:cubicBezTo>
                    <a:pt x="13121" y="5198"/>
                    <a:pt x="13374" y="5008"/>
                    <a:pt x="13374" y="5008"/>
                  </a:cubicBezTo>
                  <a:lnTo>
                    <a:pt x="13374" y="5008"/>
                  </a:lnTo>
                  <a:cubicBezTo>
                    <a:pt x="13374" y="5008"/>
                    <a:pt x="13121" y="5135"/>
                    <a:pt x="12614" y="5388"/>
                  </a:cubicBezTo>
                  <a:cubicBezTo>
                    <a:pt x="12107" y="5705"/>
                    <a:pt x="11410" y="6022"/>
                    <a:pt x="10522" y="6466"/>
                  </a:cubicBezTo>
                  <a:cubicBezTo>
                    <a:pt x="10078" y="6656"/>
                    <a:pt x="9571" y="6846"/>
                    <a:pt x="9064" y="7100"/>
                  </a:cubicBezTo>
                  <a:cubicBezTo>
                    <a:pt x="8557" y="7290"/>
                    <a:pt x="8050" y="7543"/>
                    <a:pt x="7480" y="7670"/>
                  </a:cubicBezTo>
                  <a:cubicBezTo>
                    <a:pt x="6909" y="7860"/>
                    <a:pt x="6339" y="8051"/>
                    <a:pt x="5705" y="8177"/>
                  </a:cubicBezTo>
                  <a:cubicBezTo>
                    <a:pt x="5243" y="8229"/>
                    <a:pt x="4740" y="8321"/>
                    <a:pt x="4229" y="8321"/>
                  </a:cubicBezTo>
                  <a:cubicBezTo>
                    <a:pt x="4109" y="8321"/>
                    <a:pt x="3988" y="8316"/>
                    <a:pt x="3867" y="8304"/>
                  </a:cubicBezTo>
                  <a:cubicBezTo>
                    <a:pt x="3296" y="8304"/>
                    <a:pt x="2726" y="8114"/>
                    <a:pt x="2282" y="7797"/>
                  </a:cubicBezTo>
                  <a:cubicBezTo>
                    <a:pt x="1902" y="7543"/>
                    <a:pt x="1585" y="7100"/>
                    <a:pt x="1458" y="6593"/>
                  </a:cubicBezTo>
                  <a:cubicBezTo>
                    <a:pt x="1141" y="5578"/>
                    <a:pt x="1205" y="4438"/>
                    <a:pt x="1331" y="3550"/>
                  </a:cubicBezTo>
                  <a:cubicBezTo>
                    <a:pt x="1458" y="2663"/>
                    <a:pt x="1648" y="1902"/>
                    <a:pt x="1775" y="1332"/>
                  </a:cubicBezTo>
                  <a:cubicBezTo>
                    <a:pt x="1902" y="1078"/>
                    <a:pt x="1902" y="825"/>
                    <a:pt x="1965" y="634"/>
                  </a:cubicBezTo>
                  <a:cubicBezTo>
                    <a:pt x="2029" y="444"/>
                    <a:pt x="1965" y="127"/>
                    <a:pt x="1965" y="64"/>
                  </a:cubicBezTo>
                  <a:cubicBezTo>
                    <a:pt x="1902" y="64"/>
                    <a:pt x="1902" y="1"/>
                    <a:pt x="1902" y="1"/>
                  </a:cubicBezTo>
                  <a:close/>
                </a:path>
              </a:pathLst>
            </a:custGeom>
            <a:solidFill>
              <a:srgbClr val="E8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3292;p63">
              <a:extLst>
                <a:ext uri="{FF2B5EF4-FFF2-40B4-BE49-F238E27FC236}">
                  <a16:creationId xmlns:a16="http://schemas.microsoft.com/office/drawing/2014/main" id="{1A33D898-A403-41C3-999F-AC8534FBFC5B}"/>
                </a:ext>
              </a:extLst>
            </p:cNvPr>
            <p:cNvSpPr/>
            <p:nvPr/>
          </p:nvSpPr>
          <p:spPr>
            <a:xfrm>
              <a:off x="2471000" y="1212650"/>
              <a:ext cx="326450" cy="273175"/>
            </a:xfrm>
            <a:custGeom>
              <a:avLst/>
              <a:gdLst/>
              <a:ahLst/>
              <a:cxnLst/>
              <a:rect l="l" t="t" r="r" b="b"/>
              <a:pathLst>
                <a:path w="13058" h="10927" extrusionOk="0">
                  <a:moveTo>
                    <a:pt x="2092" y="1"/>
                  </a:moveTo>
                  <a:cubicBezTo>
                    <a:pt x="2092" y="1"/>
                    <a:pt x="1965" y="381"/>
                    <a:pt x="1711" y="951"/>
                  </a:cubicBezTo>
                  <a:cubicBezTo>
                    <a:pt x="1458" y="1522"/>
                    <a:pt x="1141" y="2409"/>
                    <a:pt x="761" y="3487"/>
                  </a:cubicBezTo>
                  <a:cubicBezTo>
                    <a:pt x="444" y="4501"/>
                    <a:pt x="127" y="5769"/>
                    <a:pt x="63" y="7226"/>
                  </a:cubicBezTo>
                  <a:cubicBezTo>
                    <a:pt x="0" y="7924"/>
                    <a:pt x="63" y="8684"/>
                    <a:pt x="444" y="9445"/>
                  </a:cubicBezTo>
                  <a:cubicBezTo>
                    <a:pt x="634" y="9825"/>
                    <a:pt x="887" y="10206"/>
                    <a:pt x="1268" y="10459"/>
                  </a:cubicBezTo>
                  <a:cubicBezTo>
                    <a:pt x="1458" y="10586"/>
                    <a:pt x="1648" y="10649"/>
                    <a:pt x="1838" y="10713"/>
                  </a:cubicBezTo>
                  <a:lnTo>
                    <a:pt x="2409" y="10903"/>
                  </a:lnTo>
                  <a:cubicBezTo>
                    <a:pt x="2615" y="10919"/>
                    <a:pt x="2817" y="10927"/>
                    <a:pt x="3015" y="10927"/>
                  </a:cubicBezTo>
                  <a:cubicBezTo>
                    <a:pt x="3609" y="10927"/>
                    <a:pt x="4168" y="10855"/>
                    <a:pt x="4691" y="10713"/>
                  </a:cubicBezTo>
                  <a:cubicBezTo>
                    <a:pt x="5388" y="10522"/>
                    <a:pt x="6085" y="10269"/>
                    <a:pt x="6719" y="10015"/>
                  </a:cubicBezTo>
                  <a:cubicBezTo>
                    <a:pt x="7353" y="9762"/>
                    <a:pt x="7923" y="9508"/>
                    <a:pt x="8494" y="9191"/>
                  </a:cubicBezTo>
                  <a:cubicBezTo>
                    <a:pt x="9001" y="8938"/>
                    <a:pt x="9508" y="8684"/>
                    <a:pt x="10015" y="8367"/>
                  </a:cubicBezTo>
                  <a:cubicBezTo>
                    <a:pt x="10966" y="7860"/>
                    <a:pt x="11726" y="7417"/>
                    <a:pt x="12233" y="7036"/>
                  </a:cubicBezTo>
                  <a:cubicBezTo>
                    <a:pt x="12740" y="6719"/>
                    <a:pt x="13057" y="6529"/>
                    <a:pt x="13057" y="6529"/>
                  </a:cubicBezTo>
                  <a:lnTo>
                    <a:pt x="13057" y="6529"/>
                  </a:lnTo>
                  <a:cubicBezTo>
                    <a:pt x="13057" y="6529"/>
                    <a:pt x="12740" y="6656"/>
                    <a:pt x="12233" y="6973"/>
                  </a:cubicBezTo>
                  <a:cubicBezTo>
                    <a:pt x="11663" y="7290"/>
                    <a:pt x="10839" y="7670"/>
                    <a:pt x="9888" y="8177"/>
                  </a:cubicBezTo>
                  <a:cubicBezTo>
                    <a:pt x="9381" y="8431"/>
                    <a:pt x="8874" y="8621"/>
                    <a:pt x="8303" y="8874"/>
                  </a:cubicBezTo>
                  <a:cubicBezTo>
                    <a:pt x="7733" y="9128"/>
                    <a:pt x="7163" y="9382"/>
                    <a:pt x="6529" y="9572"/>
                  </a:cubicBezTo>
                  <a:cubicBezTo>
                    <a:pt x="5895" y="9762"/>
                    <a:pt x="5198" y="9952"/>
                    <a:pt x="4564" y="10079"/>
                  </a:cubicBezTo>
                  <a:cubicBezTo>
                    <a:pt x="4133" y="10157"/>
                    <a:pt x="3702" y="10211"/>
                    <a:pt x="3301" y="10211"/>
                  </a:cubicBezTo>
                  <a:cubicBezTo>
                    <a:pt x="3053" y="10211"/>
                    <a:pt x="2817" y="10191"/>
                    <a:pt x="2599" y="10142"/>
                  </a:cubicBezTo>
                  <a:cubicBezTo>
                    <a:pt x="1965" y="10015"/>
                    <a:pt x="1458" y="9635"/>
                    <a:pt x="1268" y="9065"/>
                  </a:cubicBezTo>
                  <a:cubicBezTo>
                    <a:pt x="1078" y="8558"/>
                    <a:pt x="1078" y="7924"/>
                    <a:pt x="1078" y="7290"/>
                  </a:cubicBezTo>
                  <a:cubicBezTo>
                    <a:pt x="1268" y="6022"/>
                    <a:pt x="1648" y="4881"/>
                    <a:pt x="2028" y="3867"/>
                  </a:cubicBezTo>
                  <a:cubicBezTo>
                    <a:pt x="2409" y="2916"/>
                    <a:pt x="2789" y="2156"/>
                    <a:pt x="3043" y="1585"/>
                  </a:cubicBezTo>
                  <a:cubicBezTo>
                    <a:pt x="3359" y="1015"/>
                    <a:pt x="3486" y="761"/>
                    <a:pt x="3486" y="761"/>
                  </a:cubicBezTo>
                  <a:lnTo>
                    <a:pt x="2092" y="1"/>
                  </a:lnTo>
                  <a:close/>
                </a:path>
              </a:pathLst>
            </a:custGeom>
            <a:solidFill>
              <a:srgbClr val="E8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3293;p63">
              <a:extLst>
                <a:ext uri="{FF2B5EF4-FFF2-40B4-BE49-F238E27FC236}">
                  <a16:creationId xmlns:a16="http://schemas.microsoft.com/office/drawing/2014/main" id="{22D03C61-F6D3-4CB8-B4BE-61E0B516090A}"/>
                </a:ext>
              </a:extLst>
            </p:cNvPr>
            <p:cNvSpPr/>
            <p:nvPr/>
          </p:nvSpPr>
          <p:spPr>
            <a:xfrm>
              <a:off x="3604000" y="1287125"/>
              <a:ext cx="888975" cy="692500"/>
            </a:xfrm>
            <a:custGeom>
              <a:avLst/>
              <a:gdLst/>
              <a:ahLst/>
              <a:cxnLst/>
              <a:rect l="l" t="t" r="r" b="b"/>
              <a:pathLst>
                <a:path w="35559" h="27700" extrusionOk="0">
                  <a:moveTo>
                    <a:pt x="0" y="1"/>
                  </a:moveTo>
                  <a:cubicBezTo>
                    <a:pt x="3" y="9"/>
                    <a:pt x="256" y="705"/>
                    <a:pt x="634" y="1902"/>
                  </a:cubicBezTo>
                  <a:cubicBezTo>
                    <a:pt x="824" y="2536"/>
                    <a:pt x="1141" y="3233"/>
                    <a:pt x="1521" y="4057"/>
                  </a:cubicBezTo>
                  <a:cubicBezTo>
                    <a:pt x="1648" y="4501"/>
                    <a:pt x="1902" y="4945"/>
                    <a:pt x="2092" y="5388"/>
                  </a:cubicBezTo>
                  <a:cubicBezTo>
                    <a:pt x="2282" y="5832"/>
                    <a:pt x="2535" y="6339"/>
                    <a:pt x="2789" y="6783"/>
                  </a:cubicBezTo>
                  <a:cubicBezTo>
                    <a:pt x="3042" y="7290"/>
                    <a:pt x="3359" y="7797"/>
                    <a:pt x="3676" y="8304"/>
                  </a:cubicBezTo>
                  <a:cubicBezTo>
                    <a:pt x="3993" y="8811"/>
                    <a:pt x="4310" y="9318"/>
                    <a:pt x="4627" y="9889"/>
                  </a:cubicBezTo>
                  <a:cubicBezTo>
                    <a:pt x="5007" y="10396"/>
                    <a:pt x="5388" y="10903"/>
                    <a:pt x="5768" y="11473"/>
                  </a:cubicBezTo>
                  <a:cubicBezTo>
                    <a:pt x="6212" y="11980"/>
                    <a:pt x="6655" y="12488"/>
                    <a:pt x="7099" y="13058"/>
                  </a:cubicBezTo>
                  <a:cubicBezTo>
                    <a:pt x="7543" y="13565"/>
                    <a:pt x="7986" y="14072"/>
                    <a:pt x="8494" y="14579"/>
                  </a:cubicBezTo>
                  <a:cubicBezTo>
                    <a:pt x="9001" y="15086"/>
                    <a:pt x="9508" y="15593"/>
                    <a:pt x="10015" y="16100"/>
                  </a:cubicBezTo>
                  <a:cubicBezTo>
                    <a:pt x="11156" y="17115"/>
                    <a:pt x="12233" y="18065"/>
                    <a:pt x="13438" y="18889"/>
                  </a:cubicBezTo>
                  <a:cubicBezTo>
                    <a:pt x="14642" y="19840"/>
                    <a:pt x="15910" y="20601"/>
                    <a:pt x="17177" y="21361"/>
                  </a:cubicBezTo>
                  <a:cubicBezTo>
                    <a:pt x="18445" y="22059"/>
                    <a:pt x="19713" y="22756"/>
                    <a:pt x="20980" y="23326"/>
                  </a:cubicBezTo>
                  <a:cubicBezTo>
                    <a:pt x="22248" y="23960"/>
                    <a:pt x="23516" y="24467"/>
                    <a:pt x="24657" y="24911"/>
                  </a:cubicBezTo>
                  <a:cubicBezTo>
                    <a:pt x="25861" y="25355"/>
                    <a:pt x="27002" y="25735"/>
                    <a:pt x="28079" y="26052"/>
                  </a:cubicBezTo>
                  <a:cubicBezTo>
                    <a:pt x="30234" y="26686"/>
                    <a:pt x="32073" y="27129"/>
                    <a:pt x="33340" y="27320"/>
                  </a:cubicBezTo>
                  <a:cubicBezTo>
                    <a:pt x="34608" y="27573"/>
                    <a:pt x="35369" y="27700"/>
                    <a:pt x="35369" y="27700"/>
                  </a:cubicBezTo>
                  <a:lnTo>
                    <a:pt x="35559" y="26115"/>
                  </a:lnTo>
                  <a:cubicBezTo>
                    <a:pt x="35559" y="26115"/>
                    <a:pt x="34862" y="26052"/>
                    <a:pt x="33594" y="25862"/>
                  </a:cubicBezTo>
                  <a:cubicBezTo>
                    <a:pt x="32326" y="25672"/>
                    <a:pt x="30551" y="25355"/>
                    <a:pt x="28460" y="24784"/>
                  </a:cubicBezTo>
                  <a:cubicBezTo>
                    <a:pt x="27382" y="24531"/>
                    <a:pt x="26241" y="24150"/>
                    <a:pt x="25100" y="23770"/>
                  </a:cubicBezTo>
                  <a:cubicBezTo>
                    <a:pt x="23896" y="23390"/>
                    <a:pt x="22692" y="22946"/>
                    <a:pt x="21424" y="22376"/>
                  </a:cubicBezTo>
                  <a:cubicBezTo>
                    <a:pt x="20156" y="21805"/>
                    <a:pt x="18889" y="21235"/>
                    <a:pt x="17621" y="20537"/>
                  </a:cubicBezTo>
                  <a:cubicBezTo>
                    <a:pt x="16353" y="19840"/>
                    <a:pt x="15086" y="19143"/>
                    <a:pt x="13945" y="18256"/>
                  </a:cubicBezTo>
                  <a:cubicBezTo>
                    <a:pt x="12740" y="17495"/>
                    <a:pt x="11599" y="16544"/>
                    <a:pt x="10458" y="15657"/>
                  </a:cubicBezTo>
                  <a:cubicBezTo>
                    <a:pt x="9951" y="15150"/>
                    <a:pt x="9381" y="14706"/>
                    <a:pt x="8874" y="14199"/>
                  </a:cubicBezTo>
                  <a:cubicBezTo>
                    <a:pt x="8430" y="13692"/>
                    <a:pt x="7923" y="13185"/>
                    <a:pt x="7416" y="12678"/>
                  </a:cubicBezTo>
                  <a:cubicBezTo>
                    <a:pt x="6972" y="12171"/>
                    <a:pt x="6529" y="11727"/>
                    <a:pt x="6148" y="11156"/>
                  </a:cubicBezTo>
                  <a:cubicBezTo>
                    <a:pt x="5705" y="10649"/>
                    <a:pt x="5324" y="10142"/>
                    <a:pt x="4944" y="9635"/>
                  </a:cubicBezTo>
                  <a:cubicBezTo>
                    <a:pt x="4564" y="9128"/>
                    <a:pt x="4247" y="8621"/>
                    <a:pt x="3930" y="8114"/>
                  </a:cubicBezTo>
                  <a:cubicBezTo>
                    <a:pt x="3613" y="7607"/>
                    <a:pt x="3296" y="7163"/>
                    <a:pt x="3042" y="6656"/>
                  </a:cubicBezTo>
                  <a:cubicBezTo>
                    <a:pt x="2726" y="6212"/>
                    <a:pt x="2472" y="5705"/>
                    <a:pt x="2282" y="5262"/>
                  </a:cubicBezTo>
                  <a:cubicBezTo>
                    <a:pt x="2028" y="4818"/>
                    <a:pt x="1775" y="4438"/>
                    <a:pt x="1648" y="3994"/>
                  </a:cubicBezTo>
                  <a:cubicBezTo>
                    <a:pt x="1268" y="3170"/>
                    <a:pt x="951" y="2473"/>
                    <a:pt x="697" y="1902"/>
                  </a:cubicBezTo>
                  <a:cubicBezTo>
                    <a:pt x="256" y="705"/>
                    <a:pt x="3" y="9"/>
                    <a:pt x="0" y="1"/>
                  </a:cubicBezTo>
                  <a:close/>
                </a:path>
              </a:pathLst>
            </a:custGeom>
            <a:solidFill>
              <a:srgbClr val="E8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748FA18-3C0E-4976-9260-1CF323900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162" y="1266774"/>
            <a:ext cx="7731300" cy="3416400"/>
          </a:xfrm>
        </p:spPr>
        <p:txBody>
          <a:bodyPr/>
          <a:lstStyle/>
          <a:p>
            <a:r>
              <a:rPr lang="pt-BR" sz="1800" dirty="0"/>
              <a:t>Melhores estratégias</a:t>
            </a:r>
          </a:p>
          <a:p>
            <a:pPr marL="114300" indent="0">
              <a:buNone/>
            </a:pPr>
            <a:r>
              <a:rPr lang="pt-BR" sz="1800" dirty="0"/>
              <a:t>- a – razoável;</a:t>
            </a:r>
          </a:p>
          <a:p>
            <a:pPr marL="114300" indent="0">
              <a:buNone/>
            </a:pPr>
            <a:r>
              <a:rPr lang="pt-BR" sz="1800" dirty="0"/>
              <a:t>- d – exigente;</a:t>
            </a:r>
          </a:p>
          <a:p>
            <a:pPr marL="114300" indent="0">
              <a:buNone/>
            </a:pPr>
            <a:r>
              <a:rPr lang="pt-BR" sz="1800" dirty="0"/>
              <a:t>- l – enjoadinha.</a:t>
            </a:r>
          </a:p>
          <a:p>
            <a:pPr>
              <a:buFontTx/>
              <a:buChar char="-"/>
            </a:pPr>
            <a:endParaRPr lang="pt-BR" sz="1800" dirty="0"/>
          </a:p>
          <a:p>
            <a:r>
              <a:rPr lang="pt-BR" sz="1800" dirty="0"/>
              <a:t>Piores estratégias</a:t>
            </a:r>
          </a:p>
          <a:p>
            <a:pPr marL="114300" indent="0">
              <a:buNone/>
            </a:pPr>
            <a:r>
              <a:rPr lang="pt-BR" sz="1800" dirty="0"/>
              <a:t>- b – avessa ao risco;</a:t>
            </a:r>
          </a:p>
          <a:p>
            <a:pPr marL="114300" indent="0">
              <a:buNone/>
            </a:pPr>
            <a:r>
              <a:rPr lang="pt-BR" sz="1800" dirty="0"/>
              <a:t>- m – ladeira abaixo.</a:t>
            </a:r>
          </a:p>
        </p:txBody>
      </p:sp>
    </p:spTree>
    <p:extLst>
      <p:ext uri="{BB962C8B-B14F-4D97-AF65-F5344CB8AC3E}">
        <p14:creationId xmlns:p14="http://schemas.microsoft.com/office/powerpoint/2010/main" val="2365056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3"/>
          <p:cNvSpPr txBox="1">
            <a:spLocks noGrp="1"/>
          </p:cNvSpPr>
          <p:nvPr>
            <p:ph type="title"/>
          </p:nvPr>
        </p:nvSpPr>
        <p:spPr>
          <a:xfrm>
            <a:off x="706350" y="463800"/>
            <a:ext cx="773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Resolvendo o Jogo</a:t>
            </a:r>
            <a:endParaRPr dirty="0"/>
          </a:p>
        </p:txBody>
      </p:sp>
      <p:sp>
        <p:nvSpPr>
          <p:cNvPr id="379" name="Google Shape;379;p33"/>
          <p:cNvSpPr txBox="1">
            <a:spLocks noGrp="1"/>
          </p:cNvSpPr>
          <p:nvPr>
            <p:ph type="body" idx="1"/>
          </p:nvPr>
        </p:nvSpPr>
        <p:spPr>
          <a:xfrm>
            <a:off x="692700" y="1000075"/>
            <a:ext cx="7731300" cy="418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</a:rPr>
              <a:t>Evolução dos </a:t>
            </a:r>
            <a:r>
              <a:rPr lang="pt-BR" sz="1800" dirty="0" err="1">
                <a:solidFill>
                  <a:schemeClr val="dk1"/>
                </a:solidFill>
              </a:rPr>
              <a:t>payoffs</a:t>
            </a:r>
            <a:endParaRPr sz="1800" dirty="0">
              <a:solidFill>
                <a:schemeClr val="dk1"/>
              </a:solidFill>
            </a:endParaRPr>
          </a:p>
        </p:txBody>
      </p:sp>
      <p:pic>
        <p:nvPicPr>
          <p:cNvPr id="7" name="Imagem 6" descr="Gráfico, Linha do tempo, Gráfico de cascata&#10;&#10;Descrição gerada automaticamente">
            <a:extLst>
              <a:ext uri="{FF2B5EF4-FFF2-40B4-BE49-F238E27FC236}">
                <a16:creationId xmlns:a16="http://schemas.microsoft.com/office/drawing/2014/main" id="{6C0D929E-7C21-4945-A68B-E0C9FA19B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4243" y="1507217"/>
            <a:ext cx="5722446" cy="2670475"/>
          </a:xfrm>
          <a:prstGeom prst="roundRect">
            <a:avLst>
              <a:gd name="adj" fmla="val 6645"/>
            </a:avLst>
          </a:prstGeom>
        </p:spPr>
      </p:pic>
      <p:grpSp>
        <p:nvGrpSpPr>
          <p:cNvPr id="10" name="Google Shape;452;p35">
            <a:extLst>
              <a:ext uri="{FF2B5EF4-FFF2-40B4-BE49-F238E27FC236}">
                <a16:creationId xmlns:a16="http://schemas.microsoft.com/office/drawing/2014/main" id="{5283DC4D-ADBA-4DAE-ACB6-9D070DEE33A1}"/>
              </a:ext>
            </a:extLst>
          </p:cNvPr>
          <p:cNvGrpSpPr/>
          <p:nvPr/>
        </p:nvGrpSpPr>
        <p:grpSpPr>
          <a:xfrm>
            <a:off x="0" y="3012934"/>
            <a:ext cx="2208549" cy="2130566"/>
            <a:chOff x="136940" y="333169"/>
            <a:chExt cx="3784008" cy="3650396"/>
          </a:xfrm>
        </p:grpSpPr>
        <p:grpSp>
          <p:nvGrpSpPr>
            <p:cNvPr id="11" name="Google Shape;453;p35">
              <a:extLst>
                <a:ext uri="{FF2B5EF4-FFF2-40B4-BE49-F238E27FC236}">
                  <a16:creationId xmlns:a16="http://schemas.microsoft.com/office/drawing/2014/main" id="{FB84E26E-510F-4AAA-9B20-EC279313D87C}"/>
                </a:ext>
              </a:extLst>
            </p:cNvPr>
            <p:cNvGrpSpPr/>
            <p:nvPr/>
          </p:nvGrpSpPr>
          <p:grpSpPr>
            <a:xfrm>
              <a:off x="136940" y="333169"/>
              <a:ext cx="3784008" cy="3650396"/>
              <a:chOff x="136940" y="333169"/>
              <a:chExt cx="3784008" cy="3650396"/>
            </a:xfrm>
          </p:grpSpPr>
          <p:grpSp>
            <p:nvGrpSpPr>
              <p:cNvPr id="13" name="Google Shape;454;p35">
                <a:extLst>
                  <a:ext uri="{FF2B5EF4-FFF2-40B4-BE49-F238E27FC236}">
                    <a16:creationId xmlns:a16="http://schemas.microsoft.com/office/drawing/2014/main" id="{9C8C57A1-BBBD-47D7-BF89-4F6149E755D2}"/>
                  </a:ext>
                </a:extLst>
              </p:cNvPr>
              <p:cNvGrpSpPr/>
              <p:nvPr/>
            </p:nvGrpSpPr>
            <p:grpSpPr>
              <a:xfrm rot="1630553">
                <a:off x="571288" y="855039"/>
                <a:ext cx="2915311" cy="2606657"/>
                <a:chOff x="1600150" y="1022475"/>
                <a:chExt cx="4426500" cy="3957850"/>
              </a:xfrm>
            </p:grpSpPr>
            <p:sp>
              <p:nvSpPr>
                <p:cNvPr id="16" name="Google Shape;455;p35">
                  <a:extLst>
                    <a:ext uri="{FF2B5EF4-FFF2-40B4-BE49-F238E27FC236}">
                      <a16:creationId xmlns:a16="http://schemas.microsoft.com/office/drawing/2014/main" id="{4D4F1CC7-AB19-44FF-9FA5-3813D6CF873B}"/>
                    </a:ext>
                  </a:extLst>
                </p:cNvPr>
                <p:cNvSpPr/>
                <p:nvPr/>
              </p:nvSpPr>
              <p:spPr>
                <a:xfrm>
                  <a:off x="1600150" y="2476925"/>
                  <a:ext cx="1636500" cy="97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460" h="39125" extrusionOk="0">
                      <a:moveTo>
                        <a:pt x="11041" y="1"/>
                      </a:moveTo>
                      <a:cubicBezTo>
                        <a:pt x="9608" y="1"/>
                        <a:pt x="8178" y="70"/>
                        <a:pt x="6758" y="206"/>
                      </a:cubicBezTo>
                      <a:cubicBezTo>
                        <a:pt x="5461" y="343"/>
                        <a:pt x="4164" y="548"/>
                        <a:pt x="3140" y="1299"/>
                      </a:cubicBezTo>
                      <a:cubicBezTo>
                        <a:pt x="0" y="3619"/>
                        <a:pt x="342" y="9694"/>
                        <a:pt x="2321" y="12493"/>
                      </a:cubicBezTo>
                      <a:cubicBezTo>
                        <a:pt x="3511" y="14172"/>
                        <a:pt x="5346" y="15296"/>
                        <a:pt x="7340" y="15744"/>
                      </a:cubicBezTo>
                      <a:lnTo>
                        <a:pt x="7340" y="15744"/>
                      </a:lnTo>
                      <a:cubicBezTo>
                        <a:pt x="7316" y="15933"/>
                        <a:pt x="7304" y="16124"/>
                        <a:pt x="7304" y="16315"/>
                      </a:cubicBezTo>
                      <a:cubicBezTo>
                        <a:pt x="7236" y="19045"/>
                        <a:pt x="9147" y="21503"/>
                        <a:pt x="11331" y="23141"/>
                      </a:cubicBezTo>
                      <a:cubicBezTo>
                        <a:pt x="12969" y="24415"/>
                        <a:pt x="15063" y="25355"/>
                        <a:pt x="17065" y="25355"/>
                      </a:cubicBezTo>
                      <a:cubicBezTo>
                        <a:pt x="17395" y="25355"/>
                        <a:pt x="17724" y="25330"/>
                        <a:pt x="18047" y="25276"/>
                      </a:cubicBezTo>
                      <a:lnTo>
                        <a:pt x="18047" y="25276"/>
                      </a:lnTo>
                      <a:cubicBezTo>
                        <a:pt x="20384" y="28551"/>
                        <a:pt x="28007" y="29062"/>
                        <a:pt x="30784" y="29489"/>
                      </a:cubicBezTo>
                      <a:cubicBezTo>
                        <a:pt x="36928" y="30444"/>
                        <a:pt x="43207" y="31400"/>
                        <a:pt x="48804" y="34267"/>
                      </a:cubicBezTo>
                      <a:cubicBezTo>
                        <a:pt x="52252" y="36020"/>
                        <a:pt x="56451" y="39124"/>
                        <a:pt x="60628" y="39124"/>
                      </a:cubicBezTo>
                      <a:cubicBezTo>
                        <a:pt x="61330" y="39124"/>
                        <a:pt x="62032" y="39036"/>
                        <a:pt x="62729" y="38840"/>
                      </a:cubicBezTo>
                      <a:cubicBezTo>
                        <a:pt x="64435" y="38362"/>
                        <a:pt x="65459" y="35495"/>
                        <a:pt x="65323" y="33789"/>
                      </a:cubicBezTo>
                      <a:cubicBezTo>
                        <a:pt x="65323" y="33789"/>
                        <a:pt x="55425" y="30990"/>
                        <a:pt x="54470" y="30649"/>
                      </a:cubicBezTo>
                      <a:cubicBezTo>
                        <a:pt x="50920" y="29147"/>
                        <a:pt x="47439" y="27236"/>
                        <a:pt x="44299" y="24984"/>
                      </a:cubicBezTo>
                      <a:cubicBezTo>
                        <a:pt x="37132" y="19933"/>
                        <a:pt x="32832" y="13790"/>
                        <a:pt x="28395" y="6350"/>
                      </a:cubicBezTo>
                      <a:cubicBezTo>
                        <a:pt x="27849" y="5394"/>
                        <a:pt x="27235" y="4370"/>
                        <a:pt x="26348" y="3551"/>
                      </a:cubicBezTo>
                      <a:cubicBezTo>
                        <a:pt x="25051" y="2391"/>
                        <a:pt x="23413" y="1845"/>
                        <a:pt x="21706" y="1367"/>
                      </a:cubicBezTo>
                      <a:cubicBezTo>
                        <a:pt x="18241" y="439"/>
                        <a:pt x="14636" y="1"/>
                        <a:pt x="11041" y="1"/>
                      </a:cubicBezTo>
                      <a:close/>
                    </a:path>
                  </a:pathLst>
                </a:custGeom>
                <a:solidFill>
                  <a:srgbClr val="FCFC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Google Shape;456;p35">
                  <a:extLst>
                    <a:ext uri="{FF2B5EF4-FFF2-40B4-BE49-F238E27FC236}">
                      <a16:creationId xmlns:a16="http://schemas.microsoft.com/office/drawing/2014/main" id="{9A17539C-7CC7-43CC-AF7C-10F3450D3494}"/>
                    </a:ext>
                  </a:extLst>
                </p:cNvPr>
                <p:cNvSpPr/>
                <p:nvPr/>
              </p:nvSpPr>
              <p:spPr>
                <a:xfrm>
                  <a:off x="1618925" y="2642475"/>
                  <a:ext cx="849825" cy="5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93" h="23482" extrusionOk="0">
                      <a:moveTo>
                        <a:pt x="9848" y="3835"/>
                      </a:moveTo>
                      <a:cubicBezTo>
                        <a:pt x="10042" y="3835"/>
                        <a:pt x="10225" y="3874"/>
                        <a:pt x="10375" y="3960"/>
                      </a:cubicBezTo>
                      <a:cubicBezTo>
                        <a:pt x="10853" y="4164"/>
                        <a:pt x="11058" y="4983"/>
                        <a:pt x="10785" y="5598"/>
                      </a:cubicBezTo>
                      <a:cubicBezTo>
                        <a:pt x="10580" y="6280"/>
                        <a:pt x="9966" y="6895"/>
                        <a:pt x="9352" y="7441"/>
                      </a:cubicBezTo>
                      <a:cubicBezTo>
                        <a:pt x="8772" y="7986"/>
                        <a:pt x="8040" y="8344"/>
                        <a:pt x="7265" y="8498"/>
                      </a:cubicBezTo>
                      <a:lnTo>
                        <a:pt x="7265" y="8498"/>
                      </a:lnTo>
                      <a:cubicBezTo>
                        <a:pt x="7287" y="7752"/>
                        <a:pt x="7389" y="7002"/>
                        <a:pt x="7577" y="6280"/>
                      </a:cubicBezTo>
                      <a:cubicBezTo>
                        <a:pt x="7850" y="5529"/>
                        <a:pt x="8191" y="4847"/>
                        <a:pt x="8669" y="4301"/>
                      </a:cubicBezTo>
                      <a:cubicBezTo>
                        <a:pt x="8950" y="4020"/>
                        <a:pt x="9424" y="3835"/>
                        <a:pt x="9848" y="3835"/>
                      </a:cubicBezTo>
                      <a:close/>
                      <a:moveTo>
                        <a:pt x="18566" y="10822"/>
                      </a:moveTo>
                      <a:cubicBezTo>
                        <a:pt x="18826" y="10822"/>
                        <a:pt x="19089" y="10876"/>
                        <a:pt x="19317" y="10990"/>
                      </a:cubicBezTo>
                      <a:cubicBezTo>
                        <a:pt x="19590" y="11127"/>
                        <a:pt x="19795" y="11331"/>
                        <a:pt x="19931" y="11536"/>
                      </a:cubicBezTo>
                      <a:cubicBezTo>
                        <a:pt x="20068" y="11809"/>
                        <a:pt x="20136" y="12150"/>
                        <a:pt x="20136" y="12492"/>
                      </a:cubicBezTo>
                      <a:cubicBezTo>
                        <a:pt x="20000" y="13993"/>
                        <a:pt x="19385" y="15632"/>
                        <a:pt x="18293" y="16655"/>
                      </a:cubicBezTo>
                      <a:cubicBezTo>
                        <a:pt x="18025" y="16906"/>
                        <a:pt x="17729" y="17108"/>
                        <a:pt x="17411" y="17264"/>
                      </a:cubicBezTo>
                      <a:lnTo>
                        <a:pt x="17411" y="17264"/>
                      </a:lnTo>
                      <a:cubicBezTo>
                        <a:pt x="17206" y="16727"/>
                        <a:pt x="17070" y="16154"/>
                        <a:pt x="16996" y="15563"/>
                      </a:cubicBezTo>
                      <a:cubicBezTo>
                        <a:pt x="16928" y="14744"/>
                        <a:pt x="16860" y="13925"/>
                        <a:pt x="16928" y="13106"/>
                      </a:cubicBezTo>
                      <a:cubicBezTo>
                        <a:pt x="16996" y="12287"/>
                        <a:pt x="17133" y="11536"/>
                        <a:pt x="17611" y="11127"/>
                      </a:cubicBezTo>
                      <a:cubicBezTo>
                        <a:pt x="17849" y="10928"/>
                        <a:pt x="18204" y="10822"/>
                        <a:pt x="18566" y="10822"/>
                      </a:cubicBezTo>
                      <a:close/>
                      <a:moveTo>
                        <a:pt x="137" y="1"/>
                      </a:moveTo>
                      <a:lnTo>
                        <a:pt x="137" y="1"/>
                      </a:lnTo>
                      <a:cubicBezTo>
                        <a:pt x="0" y="1707"/>
                        <a:pt x="410" y="3482"/>
                        <a:pt x="1092" y="5120"/>
                      </a:cubicBezTo>
                      <a:cubicBezTo>
                        <a:pt x="1502" y="5871"/>
                        <a:pt x="1980" y="6622"/>
                        <a:pt x="2526" y="7304"/>
                      </a:cubicBezTo>
                      <a:cubicBezTo>
                        <a:pt x="3140" y="7987"/>
                        <a:pt x="3823" y="8601"/>
                        <a:pt x="4642" y="9011"/>
                      </a:cubicBezTo>
                      <a:cubicBezTo>
                        <a:pt x="5064" y="9189"/>
                        <a:pt x="5506" y="9298"/>
                        <a:pt x="5953" y="9345"/>
                      </a:cubicBezTo>
                      <a:lnTo>
                        <a:pt x="5953" y="9345"/>
                      </a:lnTo>
                      <a:cubicBezTo>
                        <a:pt x="5973" y="10028"/>
                        <a:pt x="6059" y="10714"/>
                        <a:pt x="6212" y="11400"/>
                      </a:cubicBezTo>
                      <a:cubicBezTo>
                        <a:pt x="6689" y="13243"/>
                        <a:pt x="7645" y="14881"/>
                        <a:pt x="8942" y="16178"/>
                      </a:cubicBezTo>
                      <a:cubicBezTo>
                        <a:pt x="10239" y="17474"/>
                        <a:pt x="11945" y="18430"/>
                        <a:pt x="13720" y="18908"/>
                      </a:cubicBezTo>
                      <a:cubicBezTo>
                        <a:pt x="14275" y="19027"/>
                        <a:pt x="14831" y="19100"/>
                        <a:pt x="15386" y="19100"/>
                      </a:cubicBezTo>
                      <a:cubicBezTo>
                        <a:pt x="15786" y="19100"/>
                        <a:pt x="16187" y="19062"/>
                        <a:pt x="16587" y="18976"/>
                      </a:cubicBezTo>
                      <a:cubicBezTo>
                        <a:pt x="16761" y="18953"/>
                        <a:pt x="16931" y="18920"/>
                        <a:pt x="17097" y="18878"/>
                      </a:cubicBezTo>
                      <a:lnTo>
                        <a:pt x="17097" y="18878"/>
                      </a:lnTo>
                      <a:cubicBezTo>
                        <a:pt x="17505" y="19472"/>
                        <a:pt x="18062" y="19982"/>
                        <a:pt x="18703" y="20410"/>
                      </a:cubicBezTo>
                      <a:cubicBezTo>
                        <a:pt x="20273" y="21365"/>
                        <a:pt x="21979" y="21775"/>
                        <a:pt x="23686" y="22116"/>
                      </a:cubicBezTo>
                      <a:cubicBezTo>
                        <a:pt x="27167" y="22662"/>
                        <a:pt x="30648" y="22594"/>
                        <a:pt x="33992" y="23481"/>
                      </a:cubicBezTo>
                      <a:cubicBezTo>
                        <a:pt x="30716" y="22252"/>
                        <a:pt x="27167" y="22252"/>
                        <a:pt x="23822" y="21433"/>
                      </a:cubicBezTo>
                      <a:cubicBezTo>
                        <a:pt x="22184" y="21024"/>
                        <a:pt x="20546" y="20478"/>
                        <a:pt x="19181" y="19659"/>
                      </a:cubicBezTo>
                      <a:cubicBezTo>
                        <a:pt x="18739" y="19334"/>
                        <a:pt x="18369" y="18945"/>
                        <a:pt x="18065" y="18510"/>
                      </a:cubicBezTo>
                      <a:lnTo>
                        <a:pt x="18065" y="18510"/>
                      </a:lnTo>
                      <a:cubicBezTo>
                        <a:pt x="18491" y="18291"/>
                        <a:pt x="18886" y="18009"/>
                        <a:pt x="19249" y="17679"/>
                      </a:cubicBezTo>
                      <a:cubicBezTo>
                        <a:pt x="20000" y="16997"/>
                        <a:pt x="20477" y="16178"/>
                        <a:pt x="20887" y="15290"/>
                      </a:cubicBezTo>
                      <a:cubicBezTo>
                        <a:pt x="21228" y="14403"/>
                        <a:pt x="21501" y="13516"/>
                        <a:pt x="21501" y="12492"/>
                      </a:cubicBezTo>
                      <a:cubicBezTo>
                        <a:pt x="21501" y="12014"/>
                        <a:pt x="21365" y="11468"/>
                        <a:pt x="21092" y="10990"/>
                      </a:cubicBezTo>
                      <a:cubicBezTo>
                        <a:pt x="20887" y="10444"/>
                        <a:pt x="20409" y="10034"/>
                        <a:pt x="19863" y="9761"/>
                      </a:cubicBezTo>
                      <a:cubicBezTo>
                        <a:pt x="19494" y="9603"/>
                        <a:pt x="19075" y="9516"/>
                        <a:pt x="18647" y="9516"/>
                      </a:cubicBezTo>
                      <a:cubicBezTo>
                        <a:pt x="17967" y="9516"/>
                        <a:pt x="17268" y="9736"/>
                        <a:pt x="16723" y="10239"/>
                      </a:cubicBezTo>
                      <a:cubicBezTo>
                        <a:pt x="15904" y="11058"/>
                        <a:pt x="15768" y="12150"/>
                        <a:pt x="15699" y="13038"/>
                      </a:cubicBezTo>
                      <a:cubicBezTo>
                        <a:pt x="15699" y="13925"/>
                        <a:pt x="15768" y="14812"/>
                        <a:pt x="15904" y="15700"/>
                      </a:cubicBezTo>
                      <a:cubicBezTo>
                        <a:pt x="15999" y="16364"/>
                        <a:pt x="16160" y="16995"/>
                        <a:pt x="16409" y="17593"/>
                      </a:cubicBezTo>
                      <a:lnTo>
                        <a:pt x="16409" y="17593"/>
                      </a:lnTo>
                      <a:cubicBezTo>
                        <a:pt x="16127" y="17646"/>
                        <a:pt x="15835" y="17672"/>
                        <a:pt x="15537" y="17672"/>
                      </a:cubicBezTo>
                      <a:cubicBezTo>
                        <a:pt x="15055" y="17672"/>
                        <a:pt x="14558" y="17604"/>
                        <a:pt x="14061" y="17474"/>
                      </a:cubicBezTo>
                      <a:cubicBezTo>
                        <a:pt x="12560" y="17133"/>
                        <a:pt x="11058" y="16314"/>
                        <a:pt x="9966" y="15154"/>
                      </a:cubicBezTo>
                      <a:cubicBezTo>
                        <a:pt x="8805" y="14062"/>
                        <a:pt x="7918" y="12628"/>
                        <a:pt x="7509" y="11058"/>
                      </a:cubicBezTo>
                      <a:cubicBezTo>
                        <a:pt x="7381" y="10498"/>
                        <a:pt x="7301" y="9910"/>
                        <a:pt x="7273" y="9310"/>
                      </a:cubicBezTo>
                      <a:lnTo>
                        <a:pt x="7273" y="9310"/>
                      </a:lnTo>
                      <a:cubicBezTo>
                        <a:pt x="8260" y="9159"/>
                        <a:pt x="9208" y="8736"/>
                        <a:pt x="9966" y="8123"/>
                      </a:cubicBezTo>
                      <a:cubicBezTo>
                        <a:pt x="10648" y="7577"/>
                        <a:pt x="11331" y="6895"/>
                        <a:pt x="11741" y="5939"/>
                      </a:cubicBezTo>
                      <a:cubicBezTo>
                        <a:pt x="11945" y="5461"/>
                        <a:pt x="12014" y="4915"/>
                        <a:pt x="11877" y="4369"/>
                      </a:cubicBezTo>
                      <a:cubicBezTo>
                        <a:pt x="11809" y="3823"/>
                        <a:pt x="11467" y="3277"/>
                        <a:pt x="10921" y="3004"/>
                      </a:cubicBezTo>
                      <a:cubicBezTo>
                        <a:pt x="10591" y="2768"/>
                        <a:pt x="10196" y="2695"/>
                        <a:pt x="9803" y="2695"/>
                      </a:cubicBezTo>
                      <a:cubicBezTo>
                        <a:pt x="9627" y="2695"/>
                        <a:pt x="9452" y="2710"/>
                        <a:pt x="9283" y="2731"/>
                      </a:cubicBezTo>
                      <a:cubicBezTo>
                        <a:pt x="8737" y="2799"/>
                        <a:pt x="8259" y="3072"/>
                        <a:pt x="7850" y="3413"/>
                      </a:cubicBezTo>
                      <a:cubicBezTo>
                        <a:pt x="7099" y="4164"/>
                        <a:pt x="6689" y="5052"/>
                        <a:pt x="6416" y="5939"/>
                      </a:cubicBezTo>
                      <a:cubicBezTo>
                        <a:pt x="6151" y="6800"/>
                        <a:pt x="5999" y="7678"/>
                        <a:pt x="5959" y="8563"/>
                      </a:cubicBezTo>
                      <a:lnTo>
                        <a:pt x="5959" y="8563"/>
                      </a:lnTo>
                      <a:cubicBezTo>
                        <a:pt x="5604" y="8529"/>
                        <a:pt x="5252" y="8451"/>
                        <a:pt x="4915" y="8328"/>
                      </a:cubicBezTo>
                      <a:cubicBezTo>
                        <a:pt x="4232" y="8055"/>
                        <a:pt x="3550" y="7577"/>
                        <a:pt x="2935" y="6963"/>
                      </a:cubicBezTo>
                      <a:cubicBezTo>
                        <a:pt x="2389" y="6349"/>
                        <a:pt x="1843" y="5666"/>
                        <a:pt x="1434" y="4915"/>
                      </a:cubicBezTo>
                      <a:cubicBezTo>
                        <a:pt x="683" y="3413"/>
                        <a:pt x="137" y="1707"/>
                        <a:pt x="137" y="1"/>
                      </a:cubicBezTo>
                      <a:close/>
                    </a:path>
                  </a:pathLst>
                </a:custGeom>
                <a:solidFill>
                  <a:srgbClr val="7870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457;p35">
                  <a:extLst>
                    <a:ext uri="{FF2B5EF4-FFF2-40B4-BE49-F238E27FC236}">
                      <a16:creationId xmlns:a16="http://schemas.microsoft.com/office/drawing/2014/main" id="{6FA79C89-12D3-4332-A1C5-02DE3BBCCCAC}"/>
                    </a:ext>
                  </a:extLst>
                </p:cNvPr>
                <p:cNvSpPr/>
                <p:nvPr/>
              </p:nvSpPr>
              <p:spPr>
                <a:xfrm>
                  <a:off x="3477225" y="2476925"/>
                  <a:ext cx="1634775" cy="97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391" h="39125" extrusionOk="0">
                      <a:moveTo>
                        <a:pt x="54388" y="1"/>
                      </a:moveTo>
                      <a:cubicBezTo>
                        <a:pt x="50783" y="1"/>
                        <a:pt x="47199" y="439"/>
                        <a:pt x="43685" y="1367"/>
                      </a:cubicBezTo>
                      <a:cubicBezTo>
                        <a:pt x="42047" y="1845"/>
                        <a:pt x="40340" y="2391"/>
                        <a:pt x="39043" y="3551"/>
                      </a:cubicBezTo>
                      <a:cubicBezTo>
                        <a:pt x="38224" y="4370"/>
                        <a:pt x="37610" y="5394"/>
                        <a:pt x="36996" y="6350"/>
                      </a:cubicBezTo>
                      <a:cubicBezTo>
                        <a:pt x="32559" y="13790"/>
                        <a:pt x="28327" y="19933"/>
                        <a:pt x="21160" y="24984"/>
                      </a:cubicBezTo>
                      <a:cubicBezTo>
                        <a:pt x="17952" y="27236"/>
                        <a:pt x="14539" y="29147"/>
                        <a:pt x="10922" y="30649"/>
                      </a:cubicBezTo>
                      <a:cubicBezTo>
                        <a:pt x="9966" y="30990"/>
                        <a:pt x="137" y="33789"/>
                        <a:pt x="137" y="33789"/>
                      </a:cubicBezTo>
                      <a:cubicBezTo>
                        <a:pt x="0" y="35495"/>
                        <a:pt x="956" y="38362"/>
                        <a:pt x="2662" y="38840"/>
                      </a:cubicBezTo>
                      <a:cubicBezTo>
                        <a:pt x="3359" y="39036"/>
                        <a:pt x="4062" y="39124"/>
                        <a:pt x="4767" y="39124"/>
                      </a:cubicBezTo>
                      <a:cubicBezTo>
                        <a:pt x="8959" y="39124"/>
                        <a:pt x="13207" y="36020"/>
                        <a:pt x="16655" y="34267"/>
                      </a:cubicBezTo>
                      <a:cubicBezTo>
                        <a:pt x="22252" y="31400"/>
                        <a:pt x="28464" y="30444"/>
                        <a:pt x="34607" y="29489"/>
                      </a:cubicBezTo>
                      <a:cubicBezTo>
                        <a:pt x="37383" y="29062"/>
                        <a:pt x="45045" y="28551"/>
                        <a:pt x="47369" y="25278"/>
                      </a:cubicBezTo>
                      <a:lnTo>
                        <a:pt x="47369" y="25278"/>
                      </a:lnTo>
                      <a:cubicBezTo>
                        <a:pt x="47690" y="25331"/>
                        <a:pt x="48016" y="25355"/>
                        <a:pt x="48344" y="25355"/>
                      </a:cubicBezTo>
                      <a:cubicBezTo>
                        <a:pt x="50367" y="25355"/>
                        <a:pt x="52490" y="24415"/>
                        <a:pt x="54128" y="23141"/>
                      </a:cubicBezTo>
                      <a:cubicBezTo>
                        <a:pt x="56313" y="21503"/>
                        <a:pt x="58155" y="19045"/>
                        <a:pt x="58155" y="16315"/>
                      </a:cubicBezTo>
                      <a:cubicBezTo>
                        <a:pt x="58151" y="16121"/>
                        <a:pt x="58133" y="15926"/>
                        <a:pt x="58104" y="15734"/>
                      </a:cubicBezTo>
                      <a:lnTo>
                        <a:pt x="58104" y="15734"/>
                      </a:lnTo>
                      <a:cubicBezTo>
                        <a:pt x="60072" y="15279"/>
                        <a:pt x="61889" y="14160"/>
                        <a:pt x="63070" y="12493"/>
                      </a:cubicBezTo>
                      <a:cubicBezTo>
                        <a:pt x="65118" y="9694"/>
                        <a:pt x="65391" y="3619"/>
                        <a:pt x="62319" y="1299"/>
                      </a:cubicBezTo>
                      <a:cubicBezTo>
                        <a:pt x="61227" y="548"/>
                        <a:pt x="59930" y="343"/>
                        <a:pt x="58702" y="206"/>
                      </a:cubicBezTo>
                      <a:cubicBezTo>
                        <a:pt x="57262" y="70"/>
                        <a:pt x="55823" y="1"/>
                        <a:pt x="54388" y="1"/>
                      </a:cubicBezTo>
                      <a:close/>
                    </a:path>
                  </a:pathLst>
                </a:custGeom>
                <a:solidFill>
                  <a:srgbClr val="FCFC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458;p35">
                  <a:extLst>
                    <a:ext uri="{FF2B5EF4-FFF2-40B4-BE49-F238E27FC236}">
                      <a16:creationId xmlns:a16="http://schemas.microsoft.com/office/drawing/2014/main" id="{7F5E2A74-4308-48A5-AC04-51F18592DCA8}"/>
                    </a:ext>
                  </a:extLst>
                </p:cNvPr>
                <p:cNvSpPr/>
                <p:nvPr/>
              </p:nvSpPr>
              <p:spPr>
                <a:xfrm>
                  <a:off x="4243400" y="2642475"/>
                  <a:ext cx="849825" cy="5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93" h="23482" extrusionOk="0">
                      <a:moveTo>
                        <a:pt x="24145" y="3835"/>
                      </a:moveTo>
                      <a:cubicBezTo>
                        <a:pt x="24569" y="3835"/>
                        <a:pt x="25043" y="4020"/>
                        <a:pt x="25324" y="4301"/>
                      </a:cubicBezTo>
                      <a:cubicBezTo>
                        <a:pt x="25802" y="4779"/>
                        <a:pt x="26212" y="5529"/>
                        <a:pt x="26416" y="6280"/>
                      </a:cubicBezTo>
                      <a:cubicBezTo>
                        <a:pt x="26604" y="7000"/>
                        <a:pt x="26706" y="7748"/>
                        <a:pt x="26728" y="8493"/>
                      </a:cubicBezTo>
                      <a:lnTo>
                        <a:pt x="26728" y="8493"/>
                      </a:lnTo>
                      <a:cubicBezTo>
                        <a:pt x="25971" y="8336"/>
                        <a:pt x="25248" y="7980"/>
                        <a:pt x="24642" y="7441"/>
                      </a:cubicBezTo>
                      <a:cubicBezTo>
                        <a:pt x="24027" y="6895"/>
                        <a:pt x="23481" y="6280"/>
                        <a:pt x="23208" y="5598"/>
                      </a:cubicBezTo>
                      <a:cubicBezTo>
                        <a:pt x="23003" y="4983"/>
                        <a:pt x="23140" y="4164"/>
                        <a:pt x="23618" y="3960"/>
                      </a:cubicBezTo>
                      <a:cubicBezTo>
                        <a:pt x="23768" y="3874"/>
                        <a:pt x="23951" y="3835"/>
                        <a:pt x="24145" y="3835"/>
                      </a:cubicBezTo>
                      <a:close/>
                      <a:moveTo>
                        <a:pt x="15427" y="10822"/>
                      </a:moveTo>
                      <a:cubicBezTo>
                        <a:pt x="15790" y="10822"/>
                        <a:pt x="16144" y="10928"/>
                        <a:pt x="16383" y="11127"/>
                      </a:cubicBezTo>
                      <a:cubicBezTo>
                        <a:pt x="16860" y="11536"/>
                        <a:pt x="17065" y="12287"/>
                        <a:pt x="17065" y="13106"/>
                      </a:cubicBezTo>
                      <a:cubicBezTo>
                        <a:pt x="17133" y="13925"/>
                        <a:pt x="17133" y="14744"/>
                        <a:pt x="16997" y="15563"/>
                      </a:cubicBezTo>
                      <a:cubicBezTo>
                        <a:pt x="16947" y="16160"/>
                        <a:pt x="16825" y="16738"/>
                        <a:pt x="16624" y="17279"/>
                      </a:cubicBezTo>
                      <a:lnTo>
                        <a:pt x="16624" y="17279"/>
                      </a:lnTo>
                      <a:cubicBezTo>
                        <a:pt x="16288" y="17121"/>
                        <a:pt x="15977" y="16915"/>
                        <a:pt x="15700" y="16655"/>
                      </a:cubicBezTo>
                      <a:cubicBezTo>
                        <a:pt x="14608" y="15632"/>
                        <a:pt x="13994" y="13993"/>
                        <a:pt x="13925" y="12492"/>
                      </a:cubicBezTo>
                      <a:cubicBezTo>
                        <a:pt x="13925" y="12150"/>
                        <a:pt x="13994" y="11809"/>
                        <a:pt x="14062" y="11536"/>
                      </a:cubicBezTo>
                      <a:cubicBezTo>
                        <a:pt x="14198" y="11331"/>
                        <a:pt x="14403" y="11127"/>
                        <a:pt x="14676" y="10990"/>
                      </a:cubicBezTo>
                      <a:cubicBezTo>
                        <a:pt x="14904" y="10876"/>
                        <a:pt x="15168" y="10822"/>
                        <a:pt x="15427" y="10822"/>
                      </a:cubicBezTo>
                      <a:close/>
                      <a:moveTo>
                        <a:pt x="33856" y="1"/>
                      </a:moveTo>
                      <a:cubicBezTo>
                        <a:pt x="33856" y="1707"/>
                        <a:pt x="33310" y="3413"/>
                        <a:pt x="32560" y="4915"/>
                      </a:cubicBezTo>
                      <a:cubicBezTo>
                        <a:pt x="32150" y="5666"/>
                        <a:pt x="31672" y="6349"/>
                        <a:pt x="31058" y="6963"/>
                      </a:cubicBezTo>
                      <a:cubicBezTo>
                        <a:pt x="30512" y="7577"/>
                        <a:pt x="29829" y="8055"/>
                        <a:pt x="29078" y="8328"/>
                      </a:cubicBezTo>
                      <a:cubicBezTo>
                        <a:pt x="28750" y="8448"/>
                        <a:pt x="28411" y="8525"/>
                        <a:pt x="28070" y="8560"/>
                      </a:cubicBezTo>
                      <a:lnTo>
                        <a:pt x="28070" y="8560"/>
                      </a:lnTo>
                      <a:cubicBezTo>
                        <a:pt x="28046" y="7676"/>
                        <a:pt x="27910" y="6799"/>
                        <a:pt x="27645" y="5939"/>
                      </a:cubicBezTo>
                      <a:cubicBezTo>
                        <a:pt x="27304" y="5052"/>
                        <a:pt x="26894" y="4164"/>
                        <a:pt x="26143" y="3413"/>
                      </a:cubicBezTo>
                      <a:cubicBezTo>
                        <a:pt x="25734" y="3072"/>
                        <a:pt x="25256" y="2799"/>
                        <a:pt x="24710" y="2731"/>
                      </a:cubicBezTo>
                      <a:cubicBezTo>
                        <a:pt x="24562" y="2710"/>
                        <a:pt x="24402" y="2695"/>
                        <a:pt x="24234" y="2695"/>
                      </a:cubicBezTo>
                      <a:cubicBezTo>
                        <a:pt x="23859" y="2695"/>
                        <a:pt x="23449" y="2768"/>
                        <a:pt x="23072" y="3004"/>
                      </a:cubicBezTo>
                      <a:cubicBezTo>
                        <a:pt x="22594" y="3277"/>
                        <a:pt x="22253" y="3823"/>
                        <a:pt x="22116" y="4369"/>
                      </a:cubicBezTo>
                      <a:cubicBezTo>
                        <a:pt x="22048" y="4915"/>
                        <a:pt x="22116" y="5461"/>
                        <a:pt x="22253" y="5939"/>
                      </a:cubicBezTo>
                      <a:cubicBezTo>
                        <a:pt x="22662" y="6895"/>
                        <a:pt x="23413" y="7577"/>
                        <a:pt x="24096" y="8123"/>
                      </a:cubicBezTo>
                      <a:cubicBezTo>
                        <a:pt x="24809" y="8729"/>
                        <a:pt x="25745" y="9149"/>
                        <a:pt x="26721" y="9305"/>
                      </a:cubicBezTo>
                      <a:lnTo>
                        <a:pt x="26721" y="9305"/>
                      </a:lnTo>
                      <a:cubicBezTo>
                        <a:pt x="26692" y="9906"/>
                        <a:pt x="26612" y="10497"/>
                        <a:pt x="26485" y="11058"/>
                      </a:cubicBezTo>
                      <a:cubicBezTo>
                        <a:pt x="26075" y="12628"/>
                        <a:pt x="25188" y="14062"/>
                        <a:pt x="24027" y="15154"/>
                      </a:cubicBezTo>
                      <a:cubicBezTo>
                        <a:pt x="22935" y="16314"/>
                        <a:pt x="21502" y="17133"/>
                        <a:pt x="19932" y="17474"/>
                      </a:cubicBezTo>
                      <a:cubicBezTo>
                        <a:pt x="19456" y="17604"/>
                        <a:pt x="18967" y="17672"/>
                        <a:pt x="18486" y="17672"/>
                      </a:cubicBezTo>
                      <a:cubicBezTo>
                        <a:pt x="18198" y="17672"/>
                        <a:pt x="17913" y="17648"/>
                        <a:pt x="17635" y="17598"/>
                      </a:cubicBezTo>
                      <a:lnTo>
                        <a:pt x="17635" y="17598"/>
                      </a:lnTo>
                      <a:cubicBezTo>
                        <a:pt x="17866" y="16998"/>
                        <a:pt x="17994" y="16366"/>
                        <a:pt x="18089" y="15700"/>
                      </a:cubicBezTo>
                      <a:cubicBezTo>
                        <a:pt x="18294" y="14812"/>
                        <a:pt x="18294" y="13925"/>
                        <a:pt x="18294" y="13038"/>
                      </a:cubicBezTo>
                      <a:cubicBezTo>
                        <a:pt x="18294" y="12150"/>
                        <a:pt x="18089" y="11058"/>
                        <a:pt x="17270" y="10239"/>
                      </a:cubicBezTo>
                      <a:cubicBezTo>
                        <a:pt x="16725" y="9736"/>
                        <a:pt x="16052" y="9516"/>
                        <a:pt x="15376" y="9516"/>
                      </a:cubicBezTo>
                      <a:cubicBezTo>
                        <a:pt x="14951" y="9516"/>
                        <a:pt x="14525" y="9603"/>
                        <a:pt x="14130" y="9761"/>
                      </a:cubicBezTo>
                      <a:cubicBezTo>
                        <a:pt x="13652" y="10034"/>
                        <a:pt x="13174" y="10444"/>
                        <a:pt x="12901" y="10990"/>
                      </a:cubicBezTo>
                      <a:cubicBezTo>
                        <a:pt x="12628" y="11468"/>
                        <a:pt x="12560" y="12014"/>
                        <a:pt x="12560" y="12492"/>
                      </a:cubicBezTo>
                      <a:cubicBezTo>
                        <a:pt x="12560" y="13516"/>
                        <a:pt x="12833" y="14403"/>
                        <a:pt x="13174" y="15290"/>
                      </a:cubicBezTo>
                      <a:cubicBezTo>
                        <a:pt x="13516" y="16178"/>
                        <a:pt x="14062" y="16997"/>
                        <a:pt x="14744" y="17679"/>
                      </a:cubicBezTo>
                      <a:cubicBezTo>
                        <a:pt x="15112" y="18013"/>
                        <a:pt x="15528" y="18298"/>
                        <a:pt x="15969" y="18518"/>
                      </a:cubicBezTo>
                      <a:lnTo>
                        <a:pt x="15969" y="18518"/>
                      </a:lnTo>
                      <a:cubicBezTo>
                        <a:pt x="15658" y="18950"/>
                        <a:pt x="15274" y="19336"/>
                        <a:pt x="14813" y="19659"/>
                      </a:cubicBezTo>
                      <a:cubicBezTo>
                        <a:pt x="13447" y="20478"/>
                        <a:pt x="11809" y="21024"/>
                        <a:pt x="10171" y="21433"/>
                      </a:cubicBezTo>
                      <a:cubicBezTo>
                        <a:pt x="6827" y="22252"/>
                        <a:pt x="3277" y="22252"/>
                        <a:pt x="1" y="23481"/>
                      </a:cubicBezTo>
                      <a:cubicBezTo>
                        <a:pt x="3414" y="22594"/>
                        <a:pt x="6827" y="22662"/>
                        <a:pt x="10308" y="22116"/>
                      </a:cubicBezTo>
                      <a:cubicBezTo>
                        <a:pt x="12014" y="21775"/>
                        <a:pt x="13721" y="21365"/>
                        <a:pt x="15359" y="20410"/>
                      </a:cubicBezTo>
                      <a:cubicBezTo>
                        <a:pt x="15945" y="19983"/>
                        <a:pt x="16490" y="19473"/>
                        <a:pt x="16928" y="18880"/>
                      </a:cubicBezTo>
                      <a:lnTo>
                        <a:pt x="16928" y="18880"/>
                      </a:lnTo>
                      <a:cubicBezTo>
                        <a:pt x="17087" y="18921"/>
                        <a:pt x="17247" y="18953"/>
                        <a:pt x="17406" y="18976"/>
                      </a:cubicBezTo>
                      <a:cubicBezTo>
                        <a:pt x="17807" y="19062"/>
                        <a:pt x="18219" y="19100"/>
                        <a:pt x="18628" y="19100"/>
                      </a:cubicBezTo>
                      <a:cubicBezTo>
                        <a:pt x="19196" y="19100"/>
                        <a:pt x="19758" y="19027"/>
                        <a:pt x="20273" y="18908"/>
                      </a:cubicBezTo>
                      <a:cubicBezTo>
                        <a:pt x="22116" y="18430"/>
                        <a:pt x="23754" y="17474"/>
                        <a:pt x="25051" y="16178"/>
                      </a:cubicBezTo>
                      <a:cubicBezTo>
                        <a:pt x="26348" y="14812"/>
                        <a:pt x="27372" y="13243"/>
                        <a:pt x="27781" y="11400"/>
                      </a:cubicBezTo>
                      <a:cubicBezTo>
                        <a:pt x="27934" y="10714"/>
                        <a:pt x="28030" y="10028"/>
                        <a:pt x="28062" y="9346"/>
                      </a:cubicBezTo>
                      <a:lnTo>
                        <a:pt x="28062" y="9346"/>
                      </a:lnTo>
                      <a:cubicBezTo>
                        <a:pt x="28507" y="9300"/>
                        <a:pt x="28943" y="9190"/>
                        <a:pt x="29351" y="9011"/>
                      </a:cubicBezTo>
                      <a:cubicBezTo>
                        <a:pt x="30170" y="8601"/>
                        <a:pt x="30921" y="7987"/>
                        <a:pt x="31467" y="7304"/>
                      </a:cubicBezTo>
                      <a:cubicBezTo>
                        <a:pt x="32082" y="6622"/>
                        <a:pt x="32491" y="5871"/>
                        <a:pt x="32901" y="5120"/>
                      </a:cubicBezTo>
                      <a:cubicBezTo>
                        <a:pt x="33652" y="3482"/>
                        <a:pt x="33993" y="1707"/>
                        <a:pt x="33856" y="1"/>
                      </a:cubicBezTo>
                      <a:close/>
                    </a:path>
                  </a:pathLst>
                </a:custGeom>
                <a:solidFill>
                  <a:srgbClr val="7870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459;p35">
                  <a:extLst>
                    <a:ext uri="{FF2B5EF4-FFF2-40B4-BE49-F238E27FC236}">
                      <a16:creationId xmlns:a16="http://schemas.microsoft.com/office/drawing/2014/main" id="{7F0DEA46-6CFE-48B7-8DE3-9CD4561A04FA}"/>
                    </a:ext>
                  </a:extLst>
                </p:cNvPr>
                <p:cNvSpPr/>
                <p:nvPr/>
              </p:nvSpPr>
              <p:spPr>
                <a:xfrm>
                  <a:off x="3478925" y="4056075"/>
                  <a:ext cx="1136500" cy="92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60" h="36970" extrusionOk="0">
                      <a:moveTo>
                        <a:pt x="19256" y="1"/>
                      </a:moveTo>
                      <a:cubicBezTo>
                        <a:pt x="18402" y="1"/>
                        <a:pt x="17726" y="622"/>
                        <a:pt x="16724" y="1202"/>
                      </a:cubicBezTo>
                      <a:cubicBezTo>
                        <a:pt x="13516" y="3113"/>
                        <a:pt x="10512" y="5229"/>
                        <a:pt x="7850" y="7892"/>
                      </a:cubicBezTo>
                      <a:cubicBezTo>
                        <a:pt x="6826" y="8915"/>
                        <a:pt x="1" y="16492"/>
                        <a:pt x="1639" y="18198"/>
                      </a:cubicBezTo>
                      <a:cubicBezTo>
                        <a:pt x="9830" y="27072"/>
                        <a:pt x="22389" y="34171"/>
                        <a:pt x="34061" y="36969"/>
                      </a:cubicBezTo>
                      <a:cubicBezTo>
                        <a:pt x="38156" y="33556"/>
                        <a:pt x="41637" y="29393"/>
                        <a:pt x="44368" y="24819"/>
                      </a:cubicBezTo>
                      <a:cubicBezTo>
                        <a:pt x="44914" y="23864"/>
                        <a:pt x="45460" y="22635"/>
                        <a:pt x="44846" y="21679"/>
                      </a:cubicBezTo>
                      <a:cubicBezTo>
                        <a:pt x="44709" y="21475"/>
                        <a:pt x="44504" y="21270"/>
                        <a:pt x="44231" y="21202"/>
                      </a:cubicBezTo>
                      <a:cubicBezTo>
                        <a:pt x="44026" y="21202"/>
                        <a:pt x="43822" y="21270"/>
                        <a:pt x="43685" y="21338"/>
                      </a:cubicBezTo>
                      <a:cubicBezTo>
                        <a:pt x="41228" y="22157"/>
                        <a:pt x="38702" y="24342"/>
                        <a:pt x="37269" y="26526"/>
                      </a:cubicBezTo>
                      <a:cubicBezTo>
                        <a:pt x="33447" y="19086"/>
                        <a:pt x="29010" y="11987"/>
                        <a:pt x="24027" y="5298"/>
                      </a:cubicBezTo>
                      <a:cubicBezTo>
                        <a:pt x="23140" y="4137"/>
                        <a:pt x="21433" y="793"/>
                        <a:pt x="20068" y="178"/>
                      </a:cubicBezTo>
                      <a:cubicBezTo>
                        <a:pt x="19774" y="54"/>
                        <a:pt x="19507" y="1"/>
                        <a:pt x="19256" y="1"/>
                      </a:cubicBezTo>
                      <a:close/>
                    </a:path>
                  </a:pathLst>
                </a:custGeom>
                <a:solidFill>
                  <a:srgbClr val="8049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460;p35">
                  <a:extLst>
                    <a:ext uri="{FF2B5EF4-FFF2-40B4-BE49-F238E27FC236}">
                      <a16:creationId xmlns:a16="http://schemas.microsoft.com/office/drawing/2014/main" id="{9BE137C5-D862-42E0-98CC-171A638F0DC6}"/>
                    </a:ext>
                  </a:extLst>
                </p:cNvPr>
                <p:cNvSpPr/>
                <p:nvPr/>
              </p:nvSpPr>
              <p:spPr>
                <a:xfrm>
                  <a:off x="4499375" y="4649250"/>
                  <a:ext cx="76800" cy="4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2" h="1775" fill="none" extrusionOk="0">
                      <a:moveTo>
                        <a:pt x="0" y="341"/>
                      </a:moveTo>
                      <a:cubicBezTo>
                        <a:pt x="1161" y="0"/>
                        <a:pt x="2526" y="683"/>
                        <a:pt x="3072" y="1775"/>
                      </a:cubicBezTo>
                    </a:path>
                  </a:pathLst>
                </a:custGeom>
                <a:noFill/>
                <a:ln w="11950" cap="rnd" cmpd="sng">
                  <a:solidFill>
                    <a:srgbClr val="733D2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461;p35">
                  <a:extLst>
                    <a:ext uri="{FF2B5EF4-FFF2-40B4-BE49-F238E27FC236}">
                      <a16:creationId xmlns:a16="http://schemas.microsoft.com/office/drawing/2014/main" id="{EDCF481B-8C43-4E91-9431-90B0A9B6DD8B}"/>
                    </a:ext>
                  </a:extLst>
                </p:cNvPr>
                <p:cNvSpPr/>
                <p:nvPr/>
              </p:nvSpPr>
              <p:spPr>
                <a:xfrm>
                  <a:off x="4533500" y="4604875"/>
                  <a:ext cx="68275" cy="3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1" h="1366" fill="none" extrusionOk="0">
                      <a:moveTo>
                        <a:pt x="1" y="274"/>
                      </a:moveTo>
                      <a:cubicBezTo>
                        <a:pt x="1024" y="1"/>
                        <a:pt x="2253" y="478"/>
                        <a:pt x="2731" y="1366"/>
                      </a:cubicBezTo>
                    </a:path>
                  </a:pathLst>
                </a:custGeom>
                <a:noFill/>
                <a:ln w="11950" cap="rnd" cmpd="sng">
                  <a:solidFill>
                    <a:srgbClr val="733D2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462;p35">
                  <a:extLst>
                    <a:ext uri="{FF2B5EF4-FFF2-40B4-BE49-F238E27FC236}">
                      <a16:creationId xmlns:a16="http://schemas.microsoft.com/office/drawing/2014/main" id="{49C52F98-4B7C-4AF1-88D0-FD254850685F}"/>
                    </a:ext>
                  </a:extLst>
                </p:cNvPr>
                <p:cNvSpPr/>
                <p:nvPr/>
              </p:nvSpPr>
              <p:spPr>
                <a:xfrm>
                  <a:off x="4004500" y="4362550"/>
                  <a:ext cx="99000" cy="9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0" h="3892" fill="none" extrusionOk="0">
                      <a:moveTo>
                        <a:pt x="2322" y="1707"/>
                      </a:moveTo>
                      <a:cubicBezTo>
                        <a:pt x="2185" y="2185"/>
                        <a:pt x="2117" y="2663"/>
                        <a:pt x="2253" y="3141"/>
                      </a:cubicBezTo>
                      <a:cubicBezTo>
                        <a:pt x="2322" y="3346"/>
                        <a:pt x="2390" y="3550"/>
                        <a:pt x="2526" y="3687"/>
                      </a:cubicBezTo>
                      <a:cubicBezTo>
                        <a:pt x="2799" y="3892"/>
                        <a:pt x="3277" y="3823"/>
                        <a:pt x="3482" y="3550"/>
                      </a:cubicBezTo>
                      <a:cubicBezTo>
                        <a:pt x="3755" y="3346"/>
                        <a:pt x="3823" y="2936"/>
                        <a:pt x="3891" y="2595"/>
                      </a:cubicBezTo>
                      <a:cubicBezTo>
                        <a:pt x="3960" y="1366"/>
                        <a:pt x="3072" y="1"/>
                        <a:pt x="1844" y="69"/>
                      </a:cubicBezTo>
                      <a:cubicBezTo>
                        <a:pt x="1093" y="137"/>
                        <a:pt x="547" y="684"/>
                        <a:pt x="274" y="1366"/>
                      </a:cubicBezTo>
                      <a:cubicBezTo>
                        <a:pt x="1" y="2049"/>
                        <a:pt x="69" y="2800"/>
                        <a:pt x="274" y="3414"/>
                      </a:cubicBezTo>
                    </a:path>
                  </a:pathLst>
                </a:custGeom>
                <a:noFill/>
                <a:ln w="11950" cap="rnd" cmpd="sng">
                  <a:solidFill>
                    <a:srgbClr val="733D2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463;p35">
                  <a:extLst>
                    <a:ext uri="{FF2B5EF4-FFF2-40B4-BE49-F238E27FC236}">
                      <a16:creationId xmlns:a16="http://schemas.microsoft.com/office/drawing/2014/main" id="{F0FF8D88-3AD0-4E06-986A-62AF97F6FFEB}"/>
                    </a:ext>
                  </a:extLst>
                </p:cNvPr>
                <p:cNvSpPr/>
                <p:nvPr/>
              </p:nvSpPr>
              <p:spPr>
                <a:xfrm>
                  <a:off x="2105250" y="3988750"/>
                  <a:ext cx="1143325" cy="89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33" h="35977" extrusionOk="0">
                      <a:moveTo>
                        <a:pt x="27518" y="0"/>
                      </a:moveTo>
                      <a:cubicBezTo>
                        <a:pt x="27286" y="0"/>
                        <a:pt x="27036" y="44"/>
                        <a:pt x="26757" y="141"/>
                      </a:cubicBezTo>
                      <a:cubicBezTo>
                        <a:pt x="25392" y="619"/>
                        <a:pt x="23481" y="3827"/>
                        <a:pt x="22457" y="4987"/>
                      </a:cubicBezTo>
                      <a:cubicBezTo>
                        <a:pt x="17065" y="11335"/>
                        <a:pt x="12219" y="18161"/>
                        <a:pt x="7918" y="25260"/>
                      </a:cubicBezTo>
                      <a:cubicBezTo>
                        <a:pt x="6622" y="23007"/>
                        <a:pt x="4233" y="20687"/>
                        <a:pt x="1844" y="19663"/>
                      </a:cubicBezTo>
                      <a:cubicBezTo>
                        <a:pt x="1707" y="19594"/>
                        <a:pt x="1502" y="19526"/>
                        <a:pt x="1297" y="19526"/>
                      </a:cubicBezTo>
                      <a:cubicBezTo>
                        <a:pt x="1024" y="19594"/>
                        <a:pt x="820" y="19799"/>
                        <a:pt x="615" y="20004"/>
                      </a:cubicBezTo>
                      <a:cubicBezTo>
                        <a:pt x="1" y="20891"/>
                        <a:pt x="478" y="22120"/>
                        <a:pt x="956" y="23144"/>
                      </a:cubicBezTo>
                      <a:cubicBezTo>
                        <a:pt x="3345" y="27922"/>
                        <a:pt x="6553" y="32222"/>
                        <a:pt x="10444" y="35976"/>
                      </a:cubicBezTo>
                      <a:cubicBezTo>
                        <a:pt x="22252" y="33860"/>
                        <a:pt x="35290" y="27581"/>
                        <a:pt x="44026" y="19321"/>
                      </a:cubicBezTo>
                      <a:cubicBezTo>
                        <a:pt x="45733" y="17683"/>
                        <a:pt x="39385" y="9697"/>
                        <a:pt x="38429" y="8605"/>
                      </a:cubicBezTo>
                      <a:cubicBezTo>
                        <a:pt x="35972" y="5738"/>
                        <a:pt x="33105" y="3486"/>
                        <a:pt x="30034" y="1370"/>
                      </a:cubicBezTo>
                      <a:cubicBezTo>
                        <a:pt x="29056" y="663"/>
                        <a:pt x="28424" y="0"/>
                        <a:pt x="27518" y="0"/>
                      </a:cubicBezTo>
                      <a:close/>
                    </a:path>
                  </a:pathLst>
                </a:custGeom>
                <a:solidFill>
                  <a:srgbClr val="8049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464;p35">
                  <a:extLst>
                    <a:ext uri="{FF2B5EF4-FFF2-40B4-BE49-F238E27FC236}">
                      <a16:creationId xmlns:a16="http://schemas.microsoft.com/office/drawing/2014/main" id="{63AB0883-D83F-4C58-B7EB-B92E8E78340F}"/>
                    </a:ext>
                  </a:extLst>
                </p:cNvPr>
                <p:cNvSpPr/>
                <p:nvPr/>
              </p:nvSpPr>
              <p:spPr>
                <a:xfrm>
                  <a:off x="2159850" y="4516150"/>
                  <a:ext cx="52925" cy="54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7" h="2185" fill="none" extrusionOk="0">
                      <a:moveTo>
                        <a:pt x="137" y="2184"/>
                      </a:moveTo>
                      <a:cubicBezTo>
                        <a:pt x="1" y="1092"/>
                        <a:pt x="1025" y="0"/>
                        <a:pt x="2117" y="68"/>
                      </a:cubicBezTo>
                    </a:path>
                  </a:pathLst>
                </a:custGeom>
                <a:noFill/>
                <a:ln w="11950" cap="rnd" cmpd="sng">
                  <a:solidFill>
                    <a:srgbClr val="733D2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465;p35">
                  <a:extLst>
                    <a:ext uri="{FF2B5EF4-FFF2-40B4-BE49-F238E27FC236}">
                      <a16:creationId xmlns:a16="http://schemas.microsoft.com/office/drawing/2014/main" id="{005E6896-8D09-4E6D-B316-5CA7F1E6D5F4}"/>
                    </a:ext>
                  </a:extLst>
                </p:cNvPr>
                <p:cNvSpPr/>
                <p:nvPr/>
              </p:nvSpPr>
              <p:spPr>
                <a:xfrm>
                  <a:off x="2118900" y="4485425"/>
                  <a:ext cx="39275" cy="4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1" h="1844" fill="none" extrusionOk="0">
                      <a:moveTo>
                        <a:pt x="69" y="1843"/>
                      </a:moveTo>
                      <a:cubicBezTo>
                        <a:pt x="1" y="1024"/>
                        <a:pt x="683" y="137"/>
                        <a:pt x="1571" y="0"/>
                      </a:cubicBezTo>
                    </a:path>
                  </a:pathLst>
                </a:custGeom>
                <a:noFill/>
                <a:ln w="11950" cap="rnd" cmpd="sng">
                  <a:solidFill>
                    <a:srgbClr val="733D2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466;p35">
                  <a:extLst>
                    <a:ext uri="{FF2B5EF4-FFF2-40B4-BE49-F238E27FC236}">
                      <a16:creationId xmlns:a16="http://schemas.microsoft.com/office/drawing/2014/main" id="{73237865-1102-458C-84F1-8465AC7A06D1}"/>
                    </a:ext>
                  </a:extLst>
                </p:cNvPr>
                <p:cNvSpPr/>
                <p:nvPr/>
              </p:nvSpPr>
              <p:spPr>
                <a:xfrm>
                  <a:off x="2601825" y="4263600"/>
                  <a:ext cx="90475" cy="10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9" h="4301" fill="none" extrusionOk="0">
                      <a:moveTo>
                        <a:pt x="1980" y="2389"/>
                      </a:moveTo>
                      <a:cubicBezTo>
                        <a:pt x="1502" y="2594"/>
                        <a:pt x="1093" y="2799"/>
                        <a:pt x="888" y="3208"/>
                      </a:cubicBezTo>
                      <a:cubicBezTo>
                        <a:pt x="615" y="3618"/>
                        <a:pt x="820" y="4232"/>
                        <a:pt x="1297" y="4300"/>
                      </a:cubicBezTo>
                      <a:cubicBezTo>
                        <a:pt x="1502" y="4300"/>
                        <a:pt x="1707" y="4232"/>
                        <a:pt x="1912" y="4095"/>
                      </a:cubicBezTo>
                      <a:cubicBezTo>
                        <a:pt x="2662" y="3686"/>
                        <a:pt x="3345" y="2935"/>
                        <a:pt x="3482" y="2048"/>
                      </a:cubicBezTo>
                      <a:cubicBezTo>
                        <a:pt x="3618" y="1160"/>
                        <a:pt x="3072" y="205"/>
                        <a:pt x="2185" y="68"/>
                      </a:cubicBezTo>
                      <a:cubicBezTo>
                        <a:pt x="1229" y="0"/>
                        <a:pt x="546" y="819"/>
                        <a:pt x="0" y="1570"/>
                      </a:cubicBezTo>
                    </a:path>
                  </a:pathLst>
                </a:custGeom>
                <a:noFill/>
                <a:ln w="11950" cap="rnd" cmpd="sng">
                  <a:solidFill>
                    <a:srgbClr val="733D2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467;p35">
                  <a:extLst>
                    <a:ext uri="{FF2B5EF4-FFF2-40B4-BE49-F238E27FC236}">
                      <a16:creationId xmlns:a16="http://schemas.microsoft.com/office/drawing/2014/main" id="{ED630D39-7F3E-4A00-944A-9D1B7361BB68}"/>
                    </a:ext>
                  </a:extLst>
                </p:cNvPr>
                <p:cNvSpPr/>
                <p:nvPr/>
              </p:nvSpPr>
              <p:spPr>
                <a:xfrm>
                  <a:off x="2857800" y="3188525"/>
                  <a:ext cx="1090425" cy="822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17" h="32892" extrusionOk="0">
                      <a:moveTo>
                        <a:pt x="26070" y="34"/>
                      </a:moveTo>
                      <a:cubicBezTo>
                        <a:pt x="23866" y="34"/>
                        <a:pt x="21670" y="299"/>
                        <a:pt x="19522" y="752"/>
                      </a:cubicBezTo>
                      <a:cubicBezTo>
                        <a:pt x="17645" y="1140"/>
                        <a:pt x="15890" y="1713"/>
                        <a:pt x="14026" y="1713"/>
                      </a:cubicBezTo>
                      <a:cubicBezTo>
                        <a:pt x="13924" y="1713"/>
                        <a:pt x="13822" y="1711"/>
                        <a:pt x="13720" y="1707"/>
                      </a:cubicBezTo>
                      <a:cubicBezTo>
                        <a:pt x="11604" y="1707"/>
                        <a:pt x="9556" y="1707"/>
                        <a:pt x="7577" y="2322"/>
                      </a:cubicBezTo>
                      <a:cubicBezTo>
                        <a:pt x="7235" y="2390"/>
                        <a:pt x="6894" y="2526"/>
                        <a:pt x="6621" y="2731"/>
                      </a:cubicBezTo>
                      <a:cubicBezTo>
                        <a:pt x="6348" y="3004"/>
                        <a:pt x="6211" y="3346"/>
                        <a:pt x="6075" y="3687"/>
                      </a:cubicBezTo>
                      <a:cubicBezTo>
                        <a:pt x="2799" y="10922"/>
                        <a:pt x="0" y="19454"/>
                        <a:pt x="205" y="27440"/>
                      </a:cubicBezTo>
                      <a:cubicBezTo>
                        <a:pt x="273" y="29898"/>
                        <a:pt x="3276" y="30648"/>
                        <a:pt x="5665" y="31331"/>
                      </a:cubicBezTo>
                      <a:cubicBezTo>
                        <a:pt x="9433" y="32379"/>
                        <a:pt x="13344" y="32891"/>
                        <a:pt x="17262" y="32891"/>
                      </a:cubicBezTo>
                      <a:cubicBezTo>
                        <a:pt x="26617" y="32891"/>
                        <a:pt x="36015" y="29970"/>
                        <a:pt x="43616" y="24437"/>
                      </a:cubicBezTo>
                      <a:cubicBezTo>
                        <a:pt x="43275" y="15905"/>
                        <a:pt x="40135" y="7782"/>
                        <a:pt x="34675" y="1230"/>
                      </a:cubicBezTo>
                      <a:cubicBezTo>
                        <a:pt x="33719" y="1"/>
                        <a:pt x="28873" y="137"/>
                        <a:pt x="27439" y="69"/>
                      </a:cubicBezTo>
                      <a:cubicBezTo>
                        <a:pt x="26983" y="46"/>
                        <a:pt x="26526" y="34"/>
                        <a:pt x="26070" y="34"/>
                      </a:cubicBezTo>
                      <a:close/>
                    </a:path>
                  </a:pathLst>
                </a:custGeom>
                <a:solidFill>
                  <a:srgbClr val="8049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468;p35">
                  <a:extLst>
                    <a:ext uri="{FF2B5EF4-FFF2-40B4-BE49-F238E27FC236}">
                      <a16:creationId xmlns:a16="http://schemas.microsoft.com/office/drawing/2014/main" id="{24732D1B-9D20-4882-954C-AA3D3CA34B66}"/>
                    </a:ext>
                  </a:extLst>
                </p:cNvPr>
                <p:cNvSpPr/>
                <p:nvPr/>
              </p:nvSpPr>
              <p:spPr>
                <a:xfrm>
                  <a:off x="2733225" y="3681700"/>
                  <a:ext cx="1278125" cy="843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25" h="33720" extrusionOk="0">
                      <a:moveTo>
                        <a:pt x="48463" y="0"/>
                      </a:moveTo>
                      <a:cubicBezTo>
                        <a:pt x="40753" y="3760"/>
                        <a:pt x="32092" y="6389"/>
                        <a:pt x="23422" y="6389"/>
                      </a:cubicBezTo>
                      <a:cubicBezTo>
                        <a:pt x="22805" y="6389"/>
                        <a:pt x="22187" y="6375"/>
                        <a:pt x="21569" y="6348"/>
                      </a:cubicBezTo>
                      <a:cubicBezTo>
                        <a:pt x="17474" y="6143"/>
                        <a:pt x="13379" y="5393"/>
                        <a:pt x="9420" y="4027"/>
                      </a:cubicBezTo>
                      <a:cubicBezTo>
                        <a:pt x="7716" y="3460"/>
                        <a:pt x="5455" y="1186"/>
                        <a:pt x="3751" y="1186"/>
                      </a:cubicBezTo>
                      <a:cubicBezTo>
                        <a:pt x="2997" y="1186"/>
                        <a:pt x="2351" y="1632"/>
                        <a:pt x="1911" y="2867"/>
                      </a:cubicBezTo>
                      <a:cubicBezTo>
                        <a:pt x="1502" y="3959"/>
                        <a:pt x="1707" y="5256"/>
                        <a:pt x="2457" y="6143"/>
                      </a:cubicBezTo>
                      <a:cubicBezTo>
                        <a:pt x="1092" y="8191"/>
                        <a:pt x="0" y="10853"/>
                        <a:pt x="68" y="13310"/>
                      </a:cubicBezTo>
                      <a:cubicBezTo>
                        <a:pt x="5051" y="14812"/>
                        <a:pt x="8328" y="19044"/>
                        <a:pt x="11536" y="23071"/>
                      </a:cubicBezTo>
                      <a:cubicBezTo>
                        <a:pt x="13925" y="26143"/>
                        <a:pt x="16382" y="29283"/>
                        <a:pt x="17679" y="32969"/>
                      </a:cubicBezTo>
                      <a:cubicBezTo>
                        <a:pt x="20319" y="33303"/>
                        <a:pt x="22960" y="33719"/>
                        <a:pt x="25545" y="33719"/>
                      </a:cubicBezTo>
                      <a:cubicBezTo>
                        <a:pt x="27705" y="33719"/>
                        <a:pt x="29826" y="33429"/>
                        <a:pt x="31876" y="32559"/>
                      </a:cubicBezTo>
                      <a:cubicBezTo>
                        <a:pt x="36313" y="25392"/>
                        <a:pt x="42593" y="19181"/>
                        <a:pt x="49964" y="15085"/>
                      </a:cubicBezTo>
                      <a:cubicBezTo>
                        <a:pt x="51057" y="12082"/>
                        <a:pt x="51125" y="8532"/>
                        <a:pt x="49828" y="5597"/>
                      </a:cubicBezTo>
                      <a:cubicBezTo>
                        <a:pt x="50715" y="4847"/>
                        <a:pt x="50920" y="3618"/>
                        <a:pt x="50715" y="2526"/>
                      </a:cubicBezTo>
                      <a:cubicBezTo>
                        <a:pt x="50442" y="1365"/>
                        <a:pt x="49555" y="410"/>
                        <a:pt x="4846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469;p35">
                  <a:extLst>
                    <a:ext uri="{FF2B5EF4-FFF2-40B4-BE49-F238E27FC236}">
                      <a16:creationId xmlns:a16="http://schemas.microsoft.com/office/drawing/2014/main" id="{03D8DC52-4002-465E-9AA8-13989301B87D}"/>
                    </a:ext>
                  </a:extLst>
                </p:cNvPr>
                <p:cNvSpPr/>
                <p:nvPr/>
              </p:nvSpPr>
              <p:spPr>
                <a:xfrm>
                  <a:off x="2799775" y="3828450"/>
                  <a:ext cx="1172325" cy="15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93" h="6153" extrusionOk="0">
                      <a:moveTo>
                        <a:pt x="46893" y="0"/>
                      </a:moveTo>
                      <a:lnTo>
                        <a:pt x="46893" y="0"/>
                      </a:lnTo>
                      <a:cubicBezTo>
                        <a:pt x="45187" y="1093"/>
                        <a:pt x="43344" y="1843"/>
                        <a:pt x="41364" y="2389"/>
                      </a:cubicBezTo>
                      <a:cubicBezTo>
                        <a:pt x="39453" y="3004"/>
                        <a:pt x="37473" y="3345"/>
                        <a:pt x="35494" y="3618"/>
                      </a:cubicBezTo>
                      <a:cubicBezTo>
                        <a:pt x="31535" y="4232"/>
                        <a:pt x="27508" y="4642"/>
                        <a:pt x="23481" y="4710"/>
                      </a:cubicBezTo>
                      <a:cubicBezTo>
                        <a:pt x="22999" y="4718"/>
                        <a:pt x="22517" y="4723"/>
                        <a:pt x="22035" y="4723"/>
                      </a:cubicBezTo>
                      <a:cubicBezTo>
                        <a:pt x="18491" y="4723"/>
                        <a:pt x="14953" y="4492"/>
                        <a:pt x="11467" y="3891"/>
                      </a:cubicBezTo>
                      <a:cubicBezTo>
                        <a:pt x="7577" y="3209"/>
                        <a:pt x="3618" y="2116"/>
                        <a:pt x="0" y="342"/>
                      </a:cubicBezTo>
                      <a:lnTo>
                        <a:pt x="0" y="342"/>
                      </a:lnTo>
                      <a:cubicBezTo>
                        <a:pt x="3345" y="2594"/>
                        <a:pt x="7304" y="4096"/>
                        <a:pt x="11263" y="4983"/>
                      </a:cubicBezTo>
                      <a:cubicBezTo>
                        <a:pt x="14959" y="5798"/>
                        <a:pt x="18712" y="6152"/>
                        <a:pt x="22471" y="6152"/>
                      </a:cubicBezTo>
                      <a:cubicBezTo>
                        <a:pt x="22807" y="6152"/>
                        <a:pt x="23144" y="6149"/>
                        <a:pt x="23481" y="6144"/>
                      </a:cubicBezTo>
                      <a:cubicBezTo>
                        <a:pt x="27576" y="6007"/>
                        <a:pt x="31672" y="5598"/>
                        <a:pt x="35699" y="4778"/>
                      </a:cubicBezTo>
                      <a:cubicBezTo>
                        <a:pt x="37678" y="4369"/>
                        <a:pt x="39726" y="3823"/>
                        <a:pt x="41637" y="3072"/>
                      </a:cubicBezTo>
                      <a:cubicBezTo>
                        <a:pt x="43480" y="2321"/>
                        <a:pt x="45391" y="1366"/>
                        <a:pt x="46893" y="0"/>
                      </a:cubicBezTo>
                      <a:close/>
                    </a:path>
                  </a:pathLst>
                </a:custGeom>
                <a:solidFill>
                  <a:srgbClr val="7870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470;p35">
                  <a:extLst>
                    <a:ext uri="{FF2B5EF4-FFF2-40B4-BE49-F238E27FC236}">
                      <a16:creationId xmlns:a16="http://schemas.microsoft.com/office/drawing/2014/main" id="{4E19B266-DFB3-4B2A-BD7C-4D6722758915}"/>
                    </a:ext>
                  </a:extLst>
                </p:cNvPr>
                <p:cNvSpPr/>
                <p:nvPr/>
              </p:nvSpPr>
              <p:spPr>
                <a:xfrm>
                  <a:off x="3137650" y="3953025"/>
                  <a:ext cx="46100" cy="54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4" h="21638" fill="none" extrusionOk="0">
                      <a:moveTo>
                        <a:pt x="751" y="0"/>
                      </a:moveTo>
                      <a:cubicBezTo>
                        <a:pt x="0" y="7509"/>
                        <a:pt x="273" y="14334"/>
                        <a:pt x="1843" y="21638"/>
                      </a:cubicBezTo>
                    </a:path>
                  </a:pathLst>
                </a:custGeom>
                <a:noFill/>
                <a:ln w="35825" cap="flat" cmpd="sng">
                  <a:solidFill>
                    <a:srgbClr val="7870B2"/>
                  </a:solidFill>
                  <a:prstDash val="solid"/>
                  <a:miter lim="682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471;p35">
                  <a:extLst>
                    <a:ext uri="{FF2B5EF4-FFF2-40B4-BE49-F238E27FC236}">
                      <a16:creationId xmlns:a16="http://schemas.microsoft.com/office/drawing/2014/main" id="{BA181863-6A89-4835-8483-31AC833B57F8}"/>
                    </a:ext>
                  </a:extLst>
                </p:cNvPr>
                <p:cNvSpPr/>
                <p:nvPr/>
              </p:nvSpPr>
              <p:spPr>
                <a:xfrm>
                  <a:off x="3525000" y="3953025"/>
                  <a:ext cx="76825" cy="54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3" h="21638" fill="none" extrusionOk="0">
                      <a:moveTo>
                        <a:pt x="3004" y="0"/>
                      </a:moveTo>
                      <a:cubicBezTo>
                        <a:pt x="3072" y="7372"/>
                        <a:pt x="1912" y="14607"/>
                        <a:pt x="1" y="21638"/>
                      </a:cubicBezTo>
                    </a:path>
                  </a:pathLst>
                </a:custGeom>
                <a:noFill/>
                <a:ln w="35825" cap="flat" cmpd="sng">
                  <a:solidFill>
                    <a:srgbClr val="7870B2"/>
                  </a:solidFill>
                  <a:prstDash val="solid"/>
                  <a:miter lim="682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472;p35">
                  <a:extLst>
                    <a:ext uri="{FF2B5EF4-FFF2-40B4-BE49-F238E27FC236}">
                      <a16:creationId xmlns:a16="http://schemas.microsoft.com/office/drawing/2014/main" id="{3B993B53-B824-4FD5-BB99-B0FA732B760C}"/>
                    </a:ext>
                  </a:extLst>
                </p:cNvPr>
                <p:cNvSpPr/>
                <p:nvPr/>
              </p:nvSpPr>
              <p:spPr>
                <a:xfrm>
                  <a:off x="4338975" y="2216050"/>
                  <a:ext cx="406150" cy="53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46" h="21436" extrusionOk="0">
                      <a:moveTo>
                        <a:pt x="9998" y="0"/>
                      </a:moveTo>
                      <a:cubicBezTo>
                        <a:pt x="9368" y="0"/>
                        <a:pt x="8733" y="131"/>
                        <a:pt x="8123" y="335"/>
                      </a:cubicBezTo>
                      <a:cubicBezTo>
                        <a:pt x="4915" y="1358"/>
                        <a:pt x="2321" y="4225"/>
                        <a:pt x="1707" y="7570"/>
                      </a:cubicBezTo>
                      <a:cubicBezTo>
                        <a:pt x="1161" y="10300"/>
                        <a:pt x="0" y="12962"/>
                        <a:pt x="0" y="15761"/>
                      </a:cubicBezTo>
                      <a:cubicBezTo>
                        <a:pt x="0" y="17740"/>
                        <a:pt x="615" y="20880"/>
                        <a:pt x="2594" y="21358"/>
                      </a:cubicBezTo>
                      <a:cubicBezTo>
                        <a:pt x="2853" y="21411"/>
                        <a:pt x="3121" y="21436"/>
                        <a:pt x="3396" y="21436"/>
                      </a:cubicBezTo>
                      <a:cubicBezTo>
                        <a:pt x="6298" y="21436"/>
                        <a:pt x="9902" y="18632"/>
                        <a:pt x="11399" y="16512"/>
                      </a:cubicBezTo>
                      <a:cubicBezTo>
                        <a:pt x="14266" y="12484"/>
                        <a:pt x="16245" y="7433"/>
                        <a:pt x="13720" y="2655"/>
                      </a:cubicBezTo>
                      <a:cubicBezTo>
                        <a:pt x="13174" y="1631"/>
                        <a:pt x="12355" y="608"/>
                        <a:pt x="11263" y="198"/>
                      </a:cubicBezTo>
                      <a:cubicBezTo>
                        <a:pt x="10849" y="60"/>
                        <a:pt x="10425" y="0"/>
                        <a:pt x="9998" y="0"/>
                      </a:cubicBezTo>
                      <a:close/>
                    </a:path>
                  </a:pathLst>
                </a:custGeom>
                <a:solidFill>
                  <a:srgbClr val="8049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473;p35">
                  <a:extLst>
                    <a:ext uri="{FF2B5EF4-FFF2-40B4-BE49-F238E27FC236}">
                      <a16:creationId xmlns:a16="http://schemas.microsoft.com/office/drawing/2014/main" id="{199F34BC-B691-496F-A345-E4C98951CC53}"/>
                    </a:ext>
                  </a:extLst>
                </p:cNvPr>
                <p:cNvSpPr/>
                <p:nvPr/>
              </p:nvSpPr>
              <p:spPr>
                <a:xfrm>
                  <a:off x="4402100" y="2371150"/>
                  <a:ext cx="165550" cy="300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2" h="12014" extrusionOk="0">
                      <a:moveTo>
                        <a:pt x="6622" y="1"/>
                      </a:moveTo>
                      <a:cubicBezTo>
                        <a:pt x="5325" y="1"/>
                        <a:pt x="4096" y="751"/>
                        <a:pt x="3345" y="1707"/>
                      </a:cubicBezTo>
                      <a:cubicBezTo>
                        <a:pt x="2458" y="2663"/>
                        <a:pt x="1912" y="3755"/>
                        <a:pt x="1434" y="4915"/>
                      </a:cubicBezTo>
                      <a:cubicBezTo>
                        <a:pt x="956" y="6007"/>
                        <a:pt x="547" y="7099"/>
                        <a:pt x="342" y="8328"/>
                      </a:cubicBezTo>
                      <a:cubicBezTo>
                        <a:pt x="69" y="9557"/>
                        <a:pt x="1" y="10854"/>
                        <a:pt x="410" y="12014"/>
                      </a:cubicBezTo>
                      <a:cubicBezTo>
                        <a:pt x="615" y="10785"/>
                        <a:pt x="956" y="9693"/>
                        <a:pt x="1366" y="8669"/>
                      </a:cubicBezTo>
                      <a:cubicBezTo>
                        <a:pt x="1844" y="7577"/>
                        <a:pt x="2321" y="6553"/>
                        <a:pt x="2731" y="5461"/>
                      </a:cubicBezTo>
                      <a:cubicBezTo>
                        <a:pt x="3209" y="4369"/>
                        <a:pt x="3687" y="3345"/>
                        <a:pt x="4233" y="2390"/>
                      </a:cubicBezTo>
                      <a:cubicBezTo>
                        <a:pt x="4779" y="1434"/>
                        <a:pt x="5530" y="615"/>
                        <a:pt x="6622" y="1"/>
                      </a:cubicBez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474;p35">
                  <a:extLst>
                    <a:ext uri="{FF2B5EF4-FFF2-40B4-BE49-F238E27FC236}">
                      <a16:creationId xmlns:a16="http://schemas.microsoft.com/office/drawing/2014/main" id="{A349D2BF-0D55-4248-861E-6F4F65C896C4}"/>
                    </a:ext>
                  </a:extLst>
                </p:cNvPr>
                <p:cNvSpPr/>
                <p:nvPr/>
              </p:nvSpPr>
              <p:spPr>
                <a:xfrm>
                  <a:off x="4453300" y="2461600"/>
                  <a:ext cx="128000" cy="141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0" h="5675" extrusionOk="0">
                      <a:moveTo>
                        <a:pt x="2048" y="0"/>
                      </a:moveTo>
                      <a:cubicBezTo>
                        <a:pt x="1502" y="0"/>
                        <a:pt x="1024" y="69"/>
                        <a:pt x="615" y="342"/>
                      </a:cubicBezTo>
                      <a:cubicBezTo>
                        <a:pt x="410" y="478"/>
                        <a:pt x="137" y="615"/>
                        <a:pt x="0" y="956"/>
                      </a:cubicBezTo>
                      <a:cubicBezTo>
                        <a:pt x="0" y="1024"/>
                        <a:pt x="0" y="1092"/>
                        <a:pt x="0" y="1161"/>
                      </a:cubicBezTo>
                      <a:cubicBezTo>
                        <a:pt x="69" y="1297"/>
                        <a:pt x="137" y="1365"/>
                        <a:pt x="205" y="1365"/>
                      </a:cubicBezTo>
                      <a:lnTo>
                        <a:pt x="478" y="1365"/>
                      </a:lnTo>
                      <a:cubicBezTo>
                        <a:pt x="478" y="1297"/>
                        <a:pt x="547" y="1229"/>
                        <a:pt x="478" y="1161"/>
                      </a:cubicBezTo>
                      <a:cubicBezTo>
                        <a:pt x="478" y="1218"/>
                        <a:pt x="454" y="1239"/>
                        <a:pt x="426" y="1239"/>
                      </a:cubicBezTo>
                      <a:cubicBezTo>
                        <a:pt x="387" y="1239"/>
                        <a:pt x="342" y="1200"/>
                        <a:pt x="342" y="1161"/>
                      </a:cubicBezTo>
                      <a:cubicBezTo>
                        <a:pt x="342" y="1161"/>
                        <a:pt x="342" y="1092"/>
                        <a:pt x="410" y="1092"/>
                      </a:cubicBezTo>
                      <a:cubicBezTo>
                        <a:pt x="478" y="1092"/>
                        <a:pt x="683" y="1024"/>
                        <a:pt x="820" y="1024"/>
                      </a:cubicBezTo>
                      <a:cubicBezTo>
                        <a:pt x="920" y="1004"/>
                        <a:pt x="1019" y="996"/>
                        <a:pt x="1119" y="996"/>
                      </a:cubicBezTo>
                      <a:cubicBezTo>
                        <a:pt x="1361" y="996"/>
                        <a:pt x="1602" y="1044"/>
                        <a:pt x="1843" y="1092"/>
                      </a:cubicBezTo>
                      <a:cubicBezTo>
                        <a:pt x="2458" y="1365"/>
                        <a:pt x="3004" y="1775"/>
                        <a:pt x="3277" y="2253"/>
                      </a:cubicBezTo>
                      <a:cubicBezTo>
                        <a:pt x="3550" y="2731"/>
                        <a:pt x="3550" y="3345"/>
                        <a:pt x="3345" y="4027"/>
                      </a:cubicBezTo>
                      <a:cubicBezTo>
                        <a:pt x="3072" y="4642"/>
                        <a:pt x="2594" y="5256"/>
                        <a:pt x="1775" y="5597"/>
                      </a:cubicBezTo>
                      <a:cubicBezTo>
                        <a:pt x="1945" y="5650"/>
                        <a:pt x="2123" y="5675"/>
                        <a:pt x="2303" y="5675"/>
                      </a:cubicBezTo>
                      <a:cubicBezTo>
                        <a:pt x="3061" y="5675"/>
                        <a:pt x="3859" y="5235"/>
                        <a:pt x="4301" y="4574"/>
                      </a:cubicBezTo>
                      <a:cubicBezTo>
                        <a:pt x="4915" y="3823"/>
                        <a:pt x="5120" y="2526"/>
                        <a:pt x="4574" y="1570"/>
                      </a:cubicBezTo>
                      <a:cubicBezTo>
                        <a:pt x="4028" y="615"/>
                        <a:pt x="3004" y="69"/>
                        <a:pt x="2048" y="0"/>
                      </a:cubicBez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475;p35">
                  <a:extLst>
                    <a:ext uri="{FF2B5EF4-FFF2-40B4-BE49-F238E27FC236}">
                      <a16:creationId xmlns:a16="http://schemas.microsoft.com/office/drawing/2014/main" id="{38129F8A-282B-4AC0-B46C-EBFE7B818E49}"/>
                    </a:ext>
                  </a:extLst>
                </p:cNvPr>
                <p:cNvSpPr/>
                <p:nvPr/>
              </p:nvSpPr>
              <p:spPr>
                <a:xfrm>
                  <a:off x="2033575" y="2403775"/>
                  <a:ext cx="450525" cy="49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21" h="19932" extrusionOk="0">
                      <a:moveTo>
                        <a:pt x="5736" y="0"/>
                      </a:moveTo>
                      <a:cubicBezTo>
                        <a:pt x="4968" y="0"/>
                        <a:pt x="4188" y="146"/>
                        <a:pt x="3550" y="539"/>
                      </a:cubicBezTo>
                      <a:cubicBezTo>
                        <a:pt x="2526" y="1153"/>
                        <a:pt x="1912" y="2245"/>
                        <a:pt x="1571" y="3405"/>
                      </a:cubicBezTo>
                      <a:cubicBezTo>
                        <a:pt x="1" y="8593"/>
                        <a:pt x="2936" y="13098"/>
                        <a:pt x="6553" y="16579"/>
                      </a:cubicBezTo>
                      <a:cubicBezTo>
                        <a:pt x="8197" y="18168"/>
                        <a:pt x="11554" y="19932"/>
                        <a:pt x="14263" y="19932"/>
                      </a:cubicBezTo>
                      <a:cubicBezTo>
                        <a:pt x="14929" y="19932"/>
                        <a:pt x="15557" y="19825"/>
                        <a:pt x="16109" y="19582"/>
                      </a:cubicBezTo>
                      <a:cubicBezTo>
                        <a:pt x="18021" y="18763"/>
                        <a:pt x="18021" y="15555"/>
                        <a:pt x="17611" y="13576"/>
                      </a:cubicBezTo>
                      <a:cubicBezTo>
                        <a:pt x="17065" y="10845"/>
                        <a:pt x="15359" y="8456"/>
                        <a:pt x="14335" y="5931"/>
                      </a:cubicBezTo>
                      <a:cubicBezTo>
                        <a:pt x="13038" y="2791"/>
                        <a:pt x="9966" y="470"/>
                        <a:pt x="6622" y="61"/>
                      </a:cubicBezTo>
                      <a:cubicBezTo>
                        <a:pt x="6334" y="22"/>
                        <a:pt x="6036" y="0"/>
                        <a:pt x="5736" y="0"/>
                      </a:cubicBezTo>
                      <a:close/>
                    </a:path>
                  </a:pathLst>
                </a:custGeom>
                <a:solidFill>
                  <a:srgbClr val="8049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476;p35">
                  <a:extLst>
                    <a:ext uri="{FF2B5EF4-FFF2-40B4-BE49-F238E27FC236}">
                      <a16:creationId xmlns:a16="http://schemas.microsoft.com/office/drawing/2014/main" id="{C0DC6DC6-A582-452B-B75E-56663C371197}"/>
                    </a:ext>
                  </a:extLst>
                </p:cNvPr>
                <p:cNvSpPr/>
                <p:nvPr/>
              </p:nvSpPr>
              <p:spPr>
                <a:xfrm>
                  <a:off x="2303200" y="1212425"/>
                  <a:ext cx="2150125" cy="208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005" h="83445" extrusionOk="0">
                      <a:moveTo>
                        <a:pt x="50357" y="1"/>
                      </a:moveTo>
                      <a:cubicBezTo>
                        <a:pt x="48780" y="1"/>
                        <a:pt x="47211" y="93"/>
                        <a:pt x="45664" y="276"/>
                      </a:cubicBezTo>
                      <a:cubicBezTo>
                        <a:pt x="31945" y="1914"/>
                        <a:pt x="19727" y="7033"/>
                        <a:pt x="10649" y="17818"/>
                      </a:cubicBezTo>
                      <a:cubicBezTo>
                        <a:pt x="3072" y="26896"/>
                        <a:pt x="0" y="39114"/>
                        <a:pt x="2048" y="50786"/>
                      </a:cubicBezTo>
                      <a:cubicBezTo>
                        <a:pt x="3891" y="61093"/>
                        <a:pt x="7509" y="71400"/>
                        <a:pt x="16246" y="77202"/>
                      </a:cubicBezTo>
                      <a:cubicBezTo>
                        <a:pt x="23068" y="81715"/>
                        <a:pt x="31261" y="83444"/>
                        <a:pt x="39369" y="83444"/>
                      </a:cubicBezTo>
                      <a:cubicBezTo>
                        <a:pt x="41807" y="83444"/>
                        <a:pt x="44237" y="83288"/>
                        <a:pt x="46620" y="83004"/>
                      </a:cubicBezTo>
                      <a:cubicBezTo>
                        <a:pt x="48873" y="82731"/>
                        <a:pt x="51262" y="82321"/>
                        <a:pt x="53651" y="81843"/>
                      </a:cubicBezTo>
                      <a:cubicBezTo>
                        <a:pt x="61910" y="80069"/>
                        <a:pt x="70647" y="76724"/>
                        <a:pt x="75766" y="70445"/>
                      </a:cubicBezTo>
                      <a:cubicBezTo>
                        <a:pt x="81431" y="63346"/>
                        <a:pt x="84844" y="54404"/>
                        <a:pt x="85390" y="45326"/>
                      </a:cubicBezTo>
                      <a:cubicBezTo>
                        <a:pt x="86004" y="34609"/>
                        <a:pt x="84230" y="20617"/>
                        <a:pt x="77404" y="11948"/>
                      </a:cubicBezTo>
                      <a:cubicBezTo>
                        <a:pt x="71020" y="3850"/>
                        <a:pt x="60542" y="1"/>
                        <a:pt x="50357" y="1"/>
                      </a:cubicBezTo>
                      <a:close/>
                    </a:path>
                  </a:pathLst>
                </a:custGeom>
                <a:solidFill>
                  <a:srgbClr val="8049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477;p35">
                  <a:extLst>
                    <a:ext uri="{FF2B5EF4-FFF2-40B4-BE49-F238E27FC236}">
                      <a16:creationId xmlns:a16="http://schemas.microsoft.com/office/drawing/2014/main" id="{17DAE13D-2BC4-41C2-BF4F-560F9E2C9515}"/>
                    </a:ext>
                  </a:extLst>
                </p:cNvPr>
                <p:cNvSpPr/>
                <p:nvPr/>
              </p:nvSpPr>
              <p:spPr>
                <a:xfrm>
                  <a:off x="2202525" y="2551950"/>
                  <a:ext cx="213325" cy="26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33" h="10653" extrusionOk="0">
                      <a:moveTo>
                        <a:pt x="669" y="1"/>
                      </a:moveTo>
                      <a:cubicBezTo>
                        <a:pt x="444" y="1"/>
                        <a:pt x="220" y="23"/>
                        <a:pt x="0" y="72"/>
                      </a:cubicBezTo>
                      <a:cubicBezTo>
                        <a:pt x="1229" y="413"/>
                        <a:pt x="2048" y="1164"/>
                        <a:pt x="2799" y="1915"/>
                      </a:cubicBezTo>
                      <a:cubicBezTo>
                        <a:pt x="3550" y="2802"/>
                        <a:pt x="4232" y="3690"/>
                        <a:pt x="4847" y="4645"/>
                      </a:cubicBezTo>
                      <a:cubicBezTo>
                        <a:pt x="5529" y="5669"/>
                        <a:pt x="6143" y="6625"/>
                        <a:pt x="6826" y="7581"/>
                      </a:cubicBezTo>
                      <a:cubicBezTo>
                        <a:pt x="7440" y="8536"/>
                        <a:pt x="7986" y="9492"/>
                        <a:pt x="8396" y="10652"/>
                      </a:cubicBezTo>
                      <a:cubicBezTo>
                        <a:pt x="8532" y="9423"/>
                        <a:pt x="8259" y="8195"/>
                        <a:pt x="7782" y="7034"/>
                      </a:cubicBezTo>
                      <a:cubicBezTo>
                        <a:pt x="7372" y="5874"/>
                        <a:pt x="6689" y="4850"/>
                        <a:pt x="6075" y="3826"/>
                      </a:cubicBezTo>
                      <a:cubicBezTo>
                        <a:pt x="5393" y="2871"/>
                        <a:pt x="4573" y="1847"/>
                        <a:pt x="3550" y="1096"/>
                      </a:cubicBezTo>
                      <a:cubicBezTo>
                        <a:pt x="2765" y="479"/>
                        <a:pt x="1704" y="1"/>
                        <a:pt x="669" y="1"/>
                      </a:cubicBez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478;p35">
                  <a:extLst>
                    <a:ext uri="{FF2B5EF4-FFF2-40B4-BE49-F238E27FC236}">
                      <a16:creationId xmlns:a16="http://schemas.microsoft.com/office/drawing/2014/main" id="{D666CAB2-6DBB-4AD1-BF3A-3E65BF84E5A5}"/>
                    </a:ext>
                  </a:extLst>
                </p:cNvPr>
                <p:cNvSpPr/>
                <p:nvPr/>
              </p:nvSpPr>
              <p:spPr>
                <a:xfrm>
                  <a:off x="2217875" y="2628150"/>
                  <a:ext cx="119475" cy="143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9" h="5749" extrusionOk="0">
                      <a:moveTo>
                        <a:pt x="3268" y="1"/>
                      </a:moveTo>
                      <a:cubicBezTo>
                        <a:pt x="3038" y="1"/>
                        <a:pt x="2809" y="34"/>
                        <a:pt x="2594" y="96"/>
                      </a:cubicBezTo>
                      <a:cubicBezTo>
                        <a:pt x="1639" y="301"/>
                        <a:pt x="683" y="1051"/>
                        <a:pt x="410" y="2075"/>
                      </a:cubicBezTo>
                      <a:cubicBezTo>
                        <a:pt x="1" y="3167"/>
                        <a:pt x="478" y="4396"/>
                        <a:pt x="1229" y="5010"/>
                      </a:cubicBezTo>
                      <a:cubicBezTo>
                        <a:pt x="1739" y="5474"/>
                        <a:pt x="2407" y="5749"/>
                        <a:pt x="3040" y="5749"/>
                      </a:cubicBezTo>
                      <a:cubicBezTo>
                        <a:pt x="3338" y="5749"/>
                        <a:pt x="3629" y="5688"/>
                        <a:pt x="3891" y="5556"/>
                      </a:cubicBezTo>
                      <a:cubicBezTo>
                        <a:pt x="3004" y="5352"/>
                        <a:pt x="2458" y="4806"/>
                        <a:pt x="2048" y="4259"/>
                      </a:cubicBezTo>
                      <a:cubicBezTo>
                        <a:pt x="1707" y="3645"/>
                        <a:pt x="1570" y="3031"/>
                        <a:pt x="1775" y="2553"/>
                      </a:cubicBezTo>
                      <a:cubicBezTo>
                        <a:pt x="1912" y="2007"/>
                        <a:pt x="2390" y="1461"/>
                        <a:pt x="2936" y="1120"/>
                      </a:cubicBezTo>
                      <a:cubicBezTo>
                        <a:pt x="3277" y="983"/>
                        <a:pt x="3618" y="847"/>
                        <a:pt x="3959" y="847"/>
                      </a:cubicBezTo>
                      <a:lnTo>
                        <a:pt x="4437" y="847"/>
                      </a:lnTo>
                      <a:cubicBezTo>
                        <a:pt x="4506" y="847"/>
                        <a:pt x="4506" y="847"/>
                        <a:pt x="4506" y="915"/>
                      </a:cubicBezTo>
                      <a:cubicBezTo>
                        <a:pt x="4466" y="954"/>
                        <a:pt x="4427" y="994"/>
                        <a:pt x="4387" y="994"/>
                      </a:cubicBezTo>
                      <a:cubicBezTo>
                        <a:pt x="4358" y="994"/>
                        <a:pt x="4330" y="973"/>
                        <a:pt x="4301" y="915"/>
                      </a:cubicBezTo>
                      <a:lnTo>
                        <a:pt x="4301" y="915"/>
                      </a:lnTo>
                      <a:cubicBezTo>
                        <a:pt x="4301" y="983"/>
                        <a:pt x="4301" y="1051"/>
                        <a:pt x="4369" y="1120"/>
                      </a:cubicBezTo>
                      <a:lnTo>
                        <a:pt x="4574" y="1120"/>
                      </a:lnTo>
                      <a:cubicBezTo>
                        <a:pt x="4710" y="1051"/>
                        <a:pt x="4779" y="983"/>
                        <a:pt x="4779" y="847"/>
                      </a:cubicBezTo>
                      <a:cubicBezTo>
                        <a:pt x="4779" y="778"/>
                        <a:pt x="4779" y="710"/>
                        <a:pt x="4710" y="574"/>
                      </a:cubicBezTo>
                      <a:cubicBezTo>
                        <a:pt x="4574" y="301"/>
                        <a:pt x="4301" y="232"/>
                        <a:pt x="4096" y="164"/>
                      </a:cubicBezTo>
                      <a:cubicBezTo>
                        <a:pt x="3833" y="51"/>
                        <a:pt x="3549" y="1"/>
                        <a:pt x="3268" y="1"/>
                      </a:cubicBez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479;p35">
                  <a:extLst>
                    <a:ext uri="{FF2B5EF4-FFF2-40B4-BE49-F238E27FC236}">
                      <a16:creationId xmlns:a16="http://schemas.microsoft.com/office/drawing/2014/main" id="{DA9689A7-392D-4F9B-9282-A1615704B67F}"/>
                    </a:ext>
                  </a:extLst>
                </p:cNvPr>
                <p:cNvSpPr/>
                <p:nvPr/>
              </p:nvSpPr>
              <p:spPr>
                <a:xfrm>
                  <a:off x="2205925" y="1022475"/>
                  <a:ext cx="2346375" cy="110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855" h="44392" extrusionOk="0">
                      <a:moveTo>
                        <a:pt x="58423" y="0"/>
                      </a:moveTo>
                      <a:cubicBezTo>
                        <a:pt x="57739" y="0"/>
                        <a:pt x="57057" y="31"/>
                        <a:pt x="56381" y="93"/>
                      </a:cubicBezTo>
                      <a:cubicBezTo>
                        <a:pt x="54880" y="229"/>
                        <a:pt x="53378" y="570"/>
                        <a:pt x="51944" y="912"/>
                      </a:cubicBezTo>
                      <a:cubicBezTo>
                        <a:pt x="48259" y="1731"/>
                        <a:pt x="44231" y="3096"/>
                        <a:pt x="42457" y="6441"/>
                      </a:cubicBezTo>
                      <a:cubicBezTo>
                        <a:pt x="42252" y="5553"/>
                        <a:pt x="40682" y="4393"/>
                        <a:pt x="39999" y="3847"/>
                      </a:cubicBezTo>
                      <a:cubicBezTo>
                        <a:pt x="37021" y="1365"/>
                        <a:pt x="33027" y="688"/>
                        <a:pt x="29146" y="688"/>
                      </a:cubicBezTo>
                      <a:cubicBezTo>
                        <a:pt x="28758" y="688"/>
                        <a:pt x="28371" y="695"/>
                        <a:pt x="27986" y="707"/>
                      </a:cubicBezTo>
                      <a:cubicBezTo>
                        <a:pt x="31263" y="1799"/>
                        <a:pt x="34334" y="3574"/>
                        <a:pt x="36860" y="5963"/>
                      </a:cubicBezTo>
                      <a:cubicBezTo>
                        <a:pt x="34597" y="5027"/>
                        <a:pt x="32090" y="4692"/>
                        <a:pt x="29579" y="4692"/>
                      </a:cubicBezTo>
                      <a:cubicBezTo>
                        <a:pt x="27696" y="4692"/>
                        <a:pt x="25812" y="4880"/>
                        <a:pt x="24027" y="5144"/>
                      </a:cubicBezTo>
                      <a:cubicBezTo>
                        <a:pt x="25665" y="5485"/>
                        <a:pt x="26348" y="5417"/>
                        <a:pt x="28054" y="5485"/>
                      </a:cubicBezTo>
                      <a:cubicBezTo>
                        <a:pt x="29761" y="5553"/>
                        <a:pt x="31536" y="5963"/>
                        <a:pt x="32628" y="7260"/>
                      </a:cubicBezTo>
                      <a:cubicBezTo>
                        <a:pt x="32218" y="7260"/>
                        <a:pt x="32218" y="7806"/>
                        <a:pt x="31877" y="7806"/>
                      </a:cubicBezTo>
                      <a:cubicBezTo>
                        <a:pt x="24027" y="7942"/>
                        <a:pt x="16246" y="11082"/>
                        <a:pt x="10444" y="16338"/>
                      </a:cubicBezTo>
                      <a:cubicBezTo>
                        <a:pt x="4642" y="21662"/>
                        <a:pt x="888" y="29102"/>
                        <a:pt x="1" y="36883"/>
                      </a:cubicBezTo>
                      <a:cubicBezTo>
                        <a:pt x="1298" y="34358"/>
                        <a:pt x="3345" y="32105"/>
                        <a:pt x="5666" y="30467"/>
                      </a:cubicBezTo>
                      <a:lnTo>
                        <a:pt x="5666" y="30467"/>
                      </a:lnTo>
                      <a:cubicBezTo>
                        <a:pt x="5530" y="30877"/>
                        <a:pt x="5393" y="31286"/>
                        <a:pt x="5257" y="31559"/>
                      </a:cubicBezTo>
                      <a:cubicBezTo>
                        <a:pt x="3960" y="35655"/>
                        <a:pt x="4847" y="40160"/>
                        <a:pt x="5803" y="44392"/>
                      </a:cubicBezTo>
                      <a:cubicBezTo>
                        <a:pt x="6758" y="40979"/>
                        <a:pt x="8260" y="37771"/>
                        <a:pt x="10171" y="34836"/>
                      </a:cubicBezTo>
                      <a:cubicBezTo>
                        <a:pt x="10376" y="34563"/>
                        <a:pt x="10649" y="34153"/>
                        <a:pt x="10922" y="33675"/>
                      </a:cubicBezTo>
                      <a:cubicBezTo>
                        <a:pt x="11263" y="34836"/>
                        <a:pt x="11673" y="35928"/>
                        <a:pt x="12287" y="36883"/>
                      </a:cubicBezTo>
                      <a:cubicBezTo>
                        <a:pt x="13925" y="39341"/>
                        <a:pt x="16656" y="41115"/>
                        <a:pt x="19591" y="41252"/>
                      </a:cubicBezTo>
                      <a:cubicBezTo>
                        <a:pt x="17884" y="37839"/>
                        <a:pt x="17543" y="33061"/>
                        <a:pt x="18771" y="29375"/>
                      </a:cubicBezTo>
                      <a:cubicBezTo>
                        <a:pt x="19386" y="27532"/>
                        <a:pt x="20614" y="25826"/>
                        <a:pt x="22048" y="24460"/>
                      </a:cubicBezTo>
                      <a:cubicBezTo>
                        <a:pt x="22799" y="23778"/>
                        <a:pt x="23686" y="23164"/>
                        <a:pt x="24573" y="22686"/>
                      </a:cubicBezTo>
                      <a:cubicBezTo>
                        <a:pt x="25119" y="22413"/>
                        <a:pt x="26689" y="22140"/>
                        <a:pt x="27031" y="21730"/>
                      </a:cubicBezTo>
                      <a:lnTo>
                        <a:pt x="27031" y="21730"/>
                      </a:lnTo>
                      <a:cubicBezTo>
                        <a:pt x="25392" y="23710"/>
                        <a:pt x="23959" y="25894"/>
                        <a:pt x="23072" y="28351"/>
                      </a:cubicBezTo>
                      <a:cubicBezTo>
                        <a:pt x="22533" y="29901"/>
                        <a:pt x="21062" y="37638"/>
                        <a:pt x="23521" y="37638"/>
                      </a:cubicBezTo>
                      <a:cubicBezTo>
                        <a:pt x="23552" y="37638"/>
                        <a:pt x="23585" y="37637"/>
                        <a:pt x="23618" y="37634"/>
                      </a:cubicBezTo>
                      <a:cubicBezTo>
                        <a:pt x="30580" y="36952"/>
                        <a:pt x="37406" y="34836"/>
                        <a:pt x="43617" y="31423"/>
                      </a:cubicBezTo>
                      <a:cubicBezTo>
                        <a:pt x="49897" y="28010"/>
                        <a:pt x="53924" y="22959"/>
                        <a:pt x="59248" y="18590"/>
                      </a:cubicBezTo>
                      <a:cubicBezTo>
                        <a:pt x="59658" y="19068"/>
                        <a:pt x="60272" y="19614"/>
                        <a:pt x="60545" y="20229"/>
                      </a:cubicBezTo>
                      <a:cubicBezTo>
                        <a:pt x="62183" y="23778"/>
                        <a:pt x="62593" y="27942"/>
                        <a:pt x="61569" y="31764"/>
                      </a:cubicBezTo>
                      <a:cubicBezTo>
                        <a:pt x="65186" y="30535"/>
                        <a:pt x="67712" y="27123"/>
                        <a:pt x="67848" y="23232"/>
                      </a:cubicBezTo>
                      <a:cubicBezTo>
                        <a:pt x="67985" y="19546"/>
                        <a:pt x="66483" y="16133"/>
                        <a:pt x="64777" y="12925"/>
                      </a:cubicBezTo>
                      <a:lnTo>
                        <a:pt x="64777" y="12925"/>
                      </a:lnTo>
                      <a:cubicBezTo>
                        <a:pt x="65050" y="13062"/>
                        <a:pt x="65255" y="13198"/>
                        <a:pt x="65323" y="13266"/>
                      </a:cubicBezTo>
                      <a:cubicBezTo>
                        <a:pt x="66961" y="14427"/>
                        <a:pt x="68326" y="16474"/>
                        <a:pt x="69418" y="18044"/>
                      </a:cubicBezTo>
                      <a:cubicBezTo>
                        <a:pt x="71739" y="21457"/>
                        <a:pt x="73445" y="25211"/>
                        <a:pt x="74401" y="29239"/>
                      </a:cubicBezTo>
                      <a:cubicBezTo>
                        <a:pt x="76039" y="26986"/>
                        <a:pt x="77131" y="24392"/>
                        <a:pt x="77541" y="21730"/>
                      </a:cubicBezTo>
                      <a:cubicBezTo>
                        <a:pt x="77677" y="20502"/>
                        <a:pt x="77746" y="19273"/>
                        <a:pt x="77541" y="18113"/>
                      </a:cubicBezTo>
                      <a:lnTo>
                        <a:pt x="77541" y="18113"/>
                      </a:lnTo>
                      <a:cubicBezTo>
                        <a:pt x="77950" y="18522"/>
                        <a:pt x="78292" y="18932"/>
                        <a:pt x="78701" y="19341"/>
                      </a:cubicBezTo>
                      <a:cubicBezTo>
                        <a:pt x="82387" y="23573"/>
                        <a:pt x="83821" y="30740"/>
                        <a:pt x="88257" y="34085"/>
                      </a:cubicBezTo>
                      <a:cubicBezTo>
                        <a:pt x="89377" y="34912"/>
                        <a:pt x="90774" y="35462"/>
                        <a:pt x="92176" y="35462"/>
                      </a:cubicBezTo>
                      <a:cubicBezTo>
                        <a:pt x="92740" y="35462"/>
                        <a:pt x="93306" y="35373"/>
                        <a:pt x="93854" y="35177"/>
                      </a:cubicBezTo>
                      <a:lnTo>
                        <a:pt x="93854" y="35177"/>
                      </a:lnTo>
                      <a:cubicBezTo>
                        <a:pt x="93701" y="35231"/>
                        <a:pt x="93547" y="35256"/>
                        <a:pt x="93394" y="35256"/>
                      </a:cubicBezTo>
                      <a:cubicBezTo>
                        <a:pt x="91221" y="35256"/>
                        <a:pt x="89090" y="30145"/>
                        <a:pt x="89281" y="28488"/>
                      </a:cubicBezTo>
                      <a:lnTo>
                        <a:pt x="89281" y="28488"/>
                      </a:lnTo>
                      <a:cubicBezTo>
                        <a:pt x="89851" y="28678"/>
                        <a:pt x="90443" y="28771"/>
                        <a:pt x="91035" y="28771"/>
                      </a:cubicBezTo>
                      <a:cubicBezTo>
                        <a:pt x="91931" y="28771"/>
                        <a:pt x="92827" y="28558"/>
                        <a:pt x="93650" y="28146"/>
                      </a:cubicBezTo>
                      <a:cubicBezTo>
                        <a:pt x="88599" y="24802"/>
                        <a:pt x="86824" y="18932"/>
                        <a:pt x="83001" y="14495"/>
                      </a:cubicBezTo>
                      <a:cubicBezTo>
                        <a:pt x="77485" y="8170"/>
                        <a:pt x="69053" y="4662"/>
                        <a:pt x="60660" y="4662"/>
                      </a:cubicBezTo>
                      <a:cubicBezTo>
                        <a:pt x="57007" y="4662"/>
                        <a:pt x="53360" y="5327"/>
                        <a:pt x="49965" y="6714"/>
                      </a:cubicBezTo>
                      <a:cubicBezTo>
                        <a:pt x="53042" y="2785"/>
                        <a:pt x="57627" y="490"/>
                        <a:pt x="62574" y="490"/>
                      </a:cubicBezTo>
                      <a:cubicBezTo>
                        <a:pt x="62784" y="490"/>
                        <a:pt x="62995" y="494"/>
                        <a:pt x="63207" y="502"/>
                      </a:cubicBezTo>
                      <a:cubicBezTo>
                        <a:pt x="61630" y="168"/>
                        <a:pt x="60020" y="0"/>
                        <a:pt x="58423" y="0"/>
                      </a:cubicBez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480;p35">
                  <a:extLst>
                    <a:ext uri="{FF2B5EF4-FFF2-40B4-BE49-F238E27FC236}">
                      <a16:creationId xmlns:a16="http://schemas.microsoft.com/office/drawing/2014/main" id="{1B8F17B1-03D6-4133-81D3-5E03150398CD}"/>
                    </a:ext>
                  </a:extLst>
                </p:cNvPr>
                <p:cNvSpPr/>
                <p:nvPr/>
              </p:nvSpPr>
              <p:spPr>
                <a:xfrm>
                  <a:off x="3074500" y="3258500"/>
                  <a:ext cx="563150" cy="4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26" h="1707" fill="none" extrusionOk="0">
                      <a:moveTo>
                        <a:pt x="1" y="751"/>
                      </a:moveTo>
                      <a:cubicBezTo>
                        <a:pt x="7509" y="1707"/>
                        <a:pt x="15154" y="1502"/>
                        <a:pt x="22526" y="0"/>
                      </a:cubicBezTo>
                    </a:path>
                  </a:pathLst>
                </a:custGeom>
                <a:noFill/>
                <a:ln w="11950" cap="rnd" cmpd="sng">
                  <a:solidFill>
                    <a:srgbClr val="733D2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481;p35">
                  <a:extLst>
                    <a:ext uri="{FF2B5EF4-FFF2-40B4-BE49-F238E27FC236}">
                      <a16:creationId xmlns:a16="http://schemas.microsoft.com/office/drawing/2014/main" id="{DFCC4F9A-148A-4A33-82C8-32D615B663E1}"/>
                    </a:ext>
                  </a:extLst>
                </p:cNvPr>
                <p:cNvSpPr/>
                <p:nvPr/>
              </p:nvSpPr>
              <p:spPr>
                <a:xfrm>
                  <a:off x="3054025" y="3420600"/>
                  <a:ext cx="126300" cy="6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2" h="2449" extrusionOk="0">
                      <a:moveTo>
                        <a:pt x="1775" y="1"/>
                      </a:moveTo>
                      <a:cubicBezTo>
                        <a:pt x="1434" y="1"/>
                        <a:pt x="1093" y="69"/>
                        <a:pt x="888" y="274"/>
                      </a:cubicBezTo>
                      <a:cubicBezTo>
                        <a:pt x="1" y="1230"/>
                        <a:pt x="1775" y="2185"/>
                        <a:pt x="2458" y="2322"/>
                      </a:cubicBezTo>
                      <a:cubicBezTo>
                        <a:pt x="2740" y="2369"/>
                        <a:pt x="3185" y="2448"/>
                        <a:pt x="3591" y="2448"/>
                      </a:cubicBezTo>
                      <a:cubicBezTo>
                        <a:pt x="3773" y="2448"/>
                        <a:pt x="3948" y="2432"/>
                        <a:pt x="4096" y="2390"/>
                      </a:cubicBezTo>
                      <a:cubicBezTo>
                        <a:pt x="5052" y="2117"/>
                        <a:pt x="3891" y="888"/>
                        <a:pt x="3550" y="683"/>
                      </a:cubicBezTo>
                      <a:cubicBezTo>
                        <a:pt x="2936" y="410"/>
                        <a:pt x="2390" y="69"/>
                        <a:pt x="1775" y="1"/>
                      </a:cubicBezTo>
                      <a:close/>
                    </a:path>
                  </a:pathLst>
                </a:custGeom>
                <a:solidFill>
                  <a:srgbClr val="733D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482;p35">
                  <a:extLst>
                    <a:ext uri="{FF2B5EF4-FFF2-40B4-BE49-F238E27FC236}">
                      <a16:creationId xmlns:a16="http://schemas.microsoft.com/office/drawing/2014/main" id="{D252DCDA-C689-46CE-849E-17CC70B62DD9}"/>
                    </a:ext>
                  </a:extLst>
                </p:cNvPr>
                <p:cNvSpPr/>
                <p:nvPr/>
              </p:nvSpPr>
              <p:spPr>
                <a:xfrm>
                  <a:off x="3617150" y="3393050"/>
                  <a:ext cx="108725" cy="6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9" h="2548" extrusionOk="0">
                      <a:moveTo>
                        <a:pt x="2940" y="1"/>
                      </a:moveTo>
                      <a:cubicBezTo>
                        <a:pt x="2869" y="1"/>
                        <a:pt x="2798" y="4"/>
                        <a:pt x="2731" y="11"/>
                      </a:cubicBezTo>
                      <a:cubicBezTo>
                        <a:pt x="1980" y="79"/>
                        <a:pt x="0" y="966"/>
                        <a:pt x="342" y="2059"/>
                      </a:cubicBezTo>
                      <a:cubicBezTo>
                        <a:pt x="410" y="2332"/>
                        <a:pt x="615" y="2468"/>
                        <a:pt x="956" y="2536"/>
                      </a:cubicBezTo>
                      <a:cubicBezTo>
                        <a:pt x="1015" y="2544"/>
                        <a:pt x="1076" y="2547"/>
                        <a:pt x="1138" y="2547"/>
                      </a:cubicBezTo>
                      <a:cubicBezTo>
                        <a:pt x="1647" y="2547"/>
                        <a:pt x="2229" y="2317"/>
                        <a:pt x="2594" y="2195"/>
                      </a:cubicBezTo>
                      <a:cubicBezTo>
                        <a:pt x="3072" y="1990"/>
                        <a:pt x="3959" y="1444"/>
                        <a:pt x="4164" y="898"/>
                      </a:cubicBezTo>
                      <a:cubicBezTo>
                        <a:pt x="4349" y="283"/>
                        <a:pt x="3591" y="1"/>
                        <a:pt x="2940" y="1"/>
                      </a:cubicBezTo>
                      <a:close/>
                    </a:path>
                  </a:pathLst>
                </a:custGeom>
                <a:solidFill>
                  <a:srgbClr val="733D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483;p35">
                  <a:extLst>
                    <a:ext uri="{FF2B5EF4-FFF2-40B4-BE49-F238E27FC236}">
                      <a16:creationId xmlns:a16="http://schemas.microsoft.com/office/drawing/2014/main" id="{57B1F15E-8499-42FA-8A1B-9D4B05523BB3}"/>
                    </a:ext>
                  </a:extLst>
                </p:cNvPr>
                <p:cNvSpPr/>
                <p:nvPr/>
              </p:nvSpPr>
              <p:spPr>
                <a:xfrm>
                  <a:off x="1903900" y="3804550"/>
                  <a:ext cx="177475" cy="25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99" h="10216" extrusionOk="0">
                      <a:moveTo>
                        <a:pt x="7099" y="1"/>
                      </a:moveTo>
                      <a:lnTo>
                        <a:pt x="7099" y="1"/>
                      </a:lnTo>
                      <a:cubicBezTo>
                        <a:pt x="5529" y="479"/>
                        <a:pt x="3959" y="1093"/>
                        <a:pt x="2526" y="1980"/>
                      </a:cubicBezTo>
                      <a:cubicBezTo>
                        <a:pt x="2116" y="2253"/>
                        <a:pt x="1707" y="2663"/>
                        <a:pt x="1843" y="3072"/>
                      </a:cubicBezTo>
                      <a:cubicBezTo>
                        <a:pt x="2002" y="3337"/>
                        <a:pt x="2284" y="3437"/>
                        <a:pt x="2593" y="3437"/>
                      </a:cubicBezTo>
                      <a:cubicBezTo>
                        <a:pt x="2683" y="3437"/>
                        <a:pt x="2775" y="3429"/>
                        <a:pt x="2867" y="3414"/>
                      </a:cubicBezTo>
                      <a:cubicBezTo>
                        <a:pt x="3413" y="3414"/>
                        <a:pt x="3959" y="3277"/>
                        <a:pt x="4505" y="3072"/>
                      </a:cubicBezTo>
                      <a:lnTo>
                        <a:pt x="4505" y="3072"/>
                      </a:lnTo>
                      <a:cubicBezTo>
                        <a:pt x="3140" y="3618"/>
                        <a:pt x="1843" y="4301"/>
                        <a:pt x="615" y="5052"/>
                      </a:cubicBezTo>
                      <a:cubicBezTo>
                        <a:pt x="546" y="5188"/>
                        <a:pt x="410" y="5257"/>
                        <a:pt x="410" y="5393"/>
                      </a:cubicBezTo>
                      <a:cubicBezTo>
                        <a:pt x="273" y="5734"/>
                        <a:pt x="819" y="5871"/>
                        <a:pt x="1161" y="5871"/>
                      </a:cubicBezTo>
                      <a:cubicBezTo>
                        <a:pt x="1911" y="5803"/>
                        <a:pt x="2594" y="5666"/>
                        <a:pt x="3277" y="5461"/>
                      </a:cubicBezTo>
                      <a:lnTo>
                        <a:pt x="3277" y="5461"/>
                      </a:lnTo>
                      <a:cubicBezTo>
                        <a:pt x="1980" y="6076"/>
                        <a:pt x="956" y="7100"/>
                        <a:pt x="273" y="8260"/>
                      </a:cubicBezTo>
                      <a:cubicBezTo>
                        <a:pt x="137" y="8601"/>
                        <a:pt x="0" y="8874"/>
                        <a:pt x="0" y="9216"/>
                      </a:cubicBezTo>
                      <a:cubicBezTo>
                        <a:pt x="0" y="9557"/>
                        <a:pt x="137" y="9966"/>
                        <a:pt x="410" y="10103"/>
                      </a:cubicBezTo>
                      <a:cubicBezTo>
                        <a:pt x="570" y="10183"/>
                        <a:pt x="730" y="10216"/>
                        <a:pt x="890" y="10216"/>
                      </a:cubicBezTo>
                      <a:cubicBezTo>
                        <a:pt x="1003" y="10216"/>
                        <a:pt x="1116" y="10199"/>
                        <a:pt x="1229" y="10171"/>
                      </a:cubicBezTo>
                      <a:cubicBezTo>
                        <a:pt x="2321" y="10035"/>
                        <a:pt x="3345" y="9693"/>
                        <a:pt x="4369" y="9147"/>
                      </a:cubicBezTo>
                      <a:cubicBezTo>
                        <a:pt x="5256" y="6212"/>
                        <a:pt x="6348" y="3004"/>
                        <a:pt x="7099" y="1"/>
                      </a:cubicBezTo>
                      <a:close/>
                    </a:path>
                  </a:pathLst>
                </a:custGeom>
                <a:solidFill>
                  <a:srgbClr val="FCFC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484;p35">
                  <a:extLst>
                    <a:ext uri="{FF2B5EF4-FFF2-40B4-BE49-F238E27FC236}">
                      <a16:creationId xmlns:a16="http://schemas.microsoft.com/office/drawing/2014/main" id="{6D57D03A-AD48-4A9B-B5ED-A168D9940646}"/>
                    </a:ext>
                  </a:extLst>
                </p:cNvPr>
                <p:cNvSpPr/>
                <p:nvPr/>
              </p:nvSpPr>
              <p:spPr>
                <a:xfrm>
                  <a:off x="2030175" y="3809675"/>
                  <a:ext cx="146775" cy="30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1" h="12093" extrusionOk="0">
                      <a:moveTo>
                        <a:pt x="2799" y="1"/>
                      </a:moveTo>
                      <a:cubicBezTo>
                        <a:pt x="1775" y="2936"/>
                        <a:pt x="888" y="6144"/>
                        <a:pt x="0" y="9147"/>
                      </a:cubicBezTo>
                      <a:cubicBezTo>
                        <a:pt x="546" y="10103"/>
                        <a:pt x="1229" y="10922"/>
                        <a:pt x="2048" y="11673"/>
                      </a:cubicBezTo>
                      <a:cubicBezTo>
                        <a:pt x="2253" y="11877"/>
                        <a:pt x="2458" y="12082"/>
                        <a:pt x="2731" y="12082"/>
                      </a:cubicBezTo>
                      <a:cubicBezTo>
                        <a:pt x="2767" y="12089"/>
                        <a:pt x="2803" y="12093"/>
                        <a:pt x="2838" y="12093"/>
                      </a:cubicBezTo>
                      <a:cubicBezTo>
                        <a:pt x="3142" y="12093"/>
                        <a:pt x="3435" y="11849"/>
                        <a:pt x="3618" y="11604"/>
                      </a:cubicBezTo>
                      <a:cubicBezTo>
                        <a:pt x="3754" y="11331"/>
                        <a:pt x="3823" y="10990"/>
                        <a:pt x="3891" y="10649"/>
                      </a:cubicBezTo>
                      <a:cubicBezTo>
                        <a:pt x="3959" y="9284"/>
                        <a:pt x="3686" y="7850"/>
                        <a:pt x="2935" y="6690"/>
                      </a:cubicBezTo>
                      <a:lnTo>
                        <a:pt x="2935" y="6690"/>
                      </a:lnTo>
                      <a:cubicBezTo>
                        <a:pt x="3413" y="7168"/>
                        <a:pt x="3959" y="7714"/>
                        <a:pt x="4437" y="8123"/>
                      </a:cubicBezTo>
                      <a:cubicBezTo>
                        <a:pt x="4635" y="8282"/>
                        <a:pt x="4902" y="8394"/>
                        <a:pt x="5104" y="8394"/>
                      </a:cubicBezTo>
                      <a:cubicBezTo>
                        <a:pt x="5251" y="8394"/>
                        <a:pt x="5364" y="8335"/>
                        <a:pt x="5393" y="8191"/>
                      </a:cubicBezTo>
                      <a:cubicBezTo>
                        <a:pt x="5461" y="8055"/>
                        <a:pt x="5393" y="7918"/>
                        <a:pt x="5324" y="7782"/>
                      </a:cubicBezTo>
                      <a:cubicBezTo>
                        <a:pt x="4847" y="6417"/>
                        <a:pt x="4096" y="5188"/>
                        <a:pt x="3277" y="4028"/>
                      </a:cubicBezTo>
                      <a:lnTo>
                        <a:pt x="3277" y="4028"/>
                      </a:lnTo>
                      <a:cubicBezTo>
                        <a:pt x="3618" y="4437"/>
                        <a:pt x="3959" y="4847"/>
                        <a:pt x="4437" y="5188"/>
                      </a:cubicBezTo>
                      <a:cubicBezTo>
                        <a:pt x="4642" y="5342"/>
                        <a:pt x="4923" y="5534"/>
                        <a:pt x="5195" y="5534"/>
                      </a:cubicBezTo>
                      <a:cubicBezTo>
                        <a:pt x="5286" y="5534"/>
                        <a:pt x="5376" y="5512"/>
                        <a:pt x="5461" y="5461"/>
                      </a:cubicBezTo>
                      <a:cubicBezTo>
                        <a:pt x="5870" y="5188"/>
                        <a:pt x="5734" y="4574"/>
                        <a:pt x="5529" y="4164"/>
                      </a:cubicBezTo>
                      <a:cubicBezTo>
                        <a:pt x="4778" y="2663"/>
                        <a:pt x="3891" y="1229"/>
                        <a:pt x="2799" y="1"/>
                      </a:cubicBezTo>
                      <a:close/>
                    </a:path>
                  </a:pathLst>
                </a:custGeom>
                <a:solidFill>
                  <a:srgbClr val="FCFC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485;p35">
                  <a:extLst>
                    <a:ext uri="{FF2B5EF4-FFF2-40B4-BE49-F238E27FC236}">
                      <a16:creationId xmlns:a16="http://schemas.microsoft.com/office/drawing/2014/main" id="{B55D1333-1AAD-4E93-AA7D-6026C37BD2BC}"/>
                    </a:ext>
                  </a:extLst>
                </p:cNvPr>
                <p:cNvSpPr/>
                <p:nvPr/>
              </p:nvSpPr>
              <p:spPr>
                <a:xfrm>
                  <a:off x="2287850" y="2969525"/>
                  <a:ext cx="773025" cy="77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21" h="31013" extrusionOk="0">
                      <a:moveTo>
                        <a:pt x="4678" y="1"/>
                      </a:moveTo>
                      <a:cubicBezTo>
                        <a:pt x="4574" y="1"/>
                        <a:pt x="4470" y="29"/>
                        <a:pt x="4369" y="92"/>
                      </a:cubicBezTo>
                      <a:cubicBezTo>
                        <a:pt x="4096" y="229"/>
                        <a:pt x="4027" y="502"/>
                        <a:pt x="3959" y="775"/>
                      </a:cubicBezTo>
                      <a:cubicBezTo>
                        <a:pt x="3686" y="1594"/>
                        <a:pt x="3618" y="2481"/>
                        <a:pt x="3754" y="3369"/>
                      </a:cubicBezTo>
                      <a:cubicBezTo>
                        <a:pt x="3580" y="3316"/>
                        <a:pt x="3402" y="3292"/>
                        <a:pt x="3222" y="3292"/>
                      </a:cubicBezTo>
                      <a:cubicBezTo>
                        <a:pt x="1991" y="3292"/>
                        <a:pt x="699" y="4439"/>
                        <a:pt x="341" y="5689"/>
                      </a:cubicBezTo>
                      <a:cubicBezTo>
                        <a:pt x="0" y="7054"/>
                        <a:pt x="751" y="8897"/>
                        <a:pt x="1434" y="10194"/>
                      </a:cubicBezTo>
                      <a:cubicBezTo>
                        <a:pt x="6621" y="19614"/>
                        <a:pt x="15221" y="27463"/>
                        <a:pt x="25392" y="31013"/>
                      </a:cubicBezTo>
                      <a:cubicBezTo>
                        <a:pt x="29214" y="25484"/>
                        <a:pt x="30921" y="18453"/>
                        <a:pt x="29965" y="11833"/>
                      </a:cubicBezTo>
                      <a:cubicBezTo>
                        <a:pt x="21433" y="11150"/>
                        <a:pt x="14061" y="7532"/>
                        <a:pt x="6416" y="3642"/>
                      </a:cubicBezTo>
                      <a:cubicBezTo>
                        <a:pt x="6212" y="2823"/>
                        <a:pt x="6143" y="1799"/>
                        <a:pt x="5802" y="980"/>
                      </a:cubicBezTo>
                      <a:cubicBezTo>
                        <a:pt x="5580" y="535"/>
                        <a:pt x="5132" y="1"/>
                        <a:pt x="4678" y="1"/>
                      </a:cubicBezTo>
                      <a:close/>
                    </a:path>
                  </a:pathLst>
                </a:custGeom>
                <a:solidFill>
                  <a:srgbClr val="8049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486;p35">
                  <a:extLst>
                    <a:ext uri="{FF2B5EF4-FFF2-40B4-BE49-F238E27FC236}">
                      <a16:creationId xmlns:a16="http://schemas.microsoft.com/office/drawing/2014/main" id="{64376036-39FD-43CA-A97B-649BAE4CE1AE}"/>
                    </a:ext>
                  </a:extLst>
                </p:cNvPr>
                <p:cNvSpPr/>
                <p:nvPr/>
              </p:nvSpPr>
              <p:spPr>
                <a:xfrm>
                  <a:off x="2366325" y="3045200"/>
                  <a:ext cx="20525" cy="7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" h="2936" extrusionOk="0">
                      <a:moveTo>
                        <a:pt x="615" y="0"/>
                      </a:moveTo>
                      <a:cubicBezTo>
                        <a:pt x="1" y="888"/>
                        <a:pt x="69" y="2185"/>
                        <a:pt x="820" y="2935"/>
                      </a:cubicBezTo>
                      <a:cubicBezTo>
                        <a:pt x="410" y="1980"/>
                        <a:pt x="342" y="1024"/>
                        <a:pt x="615" y="0"/>
                      </a:cubicBezTo>
                      <a:close/>
                    </a:path>
                  </a:pathLst>
                </a:custGeom>
                <a:solidFill>
                  <a:srgbClr val="733D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487;p35">
                  <a:extLst>
                    <a:ext uri="{FF2B5EF4-FFF2-40B4-BE49-F238E27FC236}">
                      <a16:creationId xmlns:a16="http://schemas.microsoft.com/office/drawing/2014/main" id="{0FDE5C56-CF22-42E8-9932-38C7B1C9887E}"/>
                    </a:ext>
                  </a:extLst>
                </p:cNvPr>
                <p:cNvSpPr/>
                <p:nvPr/>
              </p:nvSpPr>
              <p:spPr>
                <a:xfrm>
                  <a:off x="2021625" y="2168100"/>
                  <a:ext cx="587050" cy="1878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82" h="75152" extrusionOk="0">
                      <a:moveTo>
                        <a:pt x="23481" y="0"/>
                      </a:moveTo>
                      <a:lnTo>
                        <a:pt x="23481" y="0"/>
                      </a:lnTo>
                      <a:cubicBezTo>
                        <a:pt x="14745" y="24709"/>
                        <a:pt x="6895" y="49828"/>
                        <a:pt x="1" y="75151"/>
                      </a:cubicBezTo>
                      <a:lnTo>
                        <a:pt x="2348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488;p35">
                  <a:extLst>
                    <a:ext uri="{FF2B5EF4-FFF2-40B4-BE49-F238E27FC236}">
                      <a16:creationId xmlns:a16="http://schemas.microsoft.com/office/drawing/2014/main" id="{D52BEA7F-6211-499A-A4E9-E41F6F9DB282}"/>
                    </a:ext>
                  </a:extLst>
                </p:cNvPr>
                <p:cNvSpPr/>
                <p:nvPr/>
              </p:nvSpPr>
              <p:spPr>
                <a:xfrm>
                  <a:off x="2395350" y="1848975"/>
                  <a:ext cx="452225" cy="40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89" h="16336" extrusionOk="0">
                      <a:moveTo>
                        <a:pt x="11877" y="1"/>
                      </a:moveTo>
                      <a:cubicBezTo>
                        <a:pt x="11874" y="10"/>
                        <a:pt x="11871" y="20"/>
                        <a:pt x="11868" y="30"/>
                      </a:cubicBezTo>
                      <a:lnTo>
                        <a:pt x="11868" y="30"/>
                      </a:lnTo>
                      <a:cubicBezTo>
                        <a:pt x="11871" y="20"/>
                        <a:pt x="11874" y="11"/>
                        <a:pt x="11877" y="1"/>
                      </a:cubicBezTo>
                      <a:close/>
                      <a:moveTo>
                        <a:pt x="11868" y="30"/>
                      </a:moveTo>
                      <a:lnTo>
                        <a:pt x="11868" y="30"/>
                      </a:lnTo>
                      <a:cubicBezTo>
                        <a:pt x="11384" y="1518"/>
                        <a:pt x="10162" y="2736"/>
                        <a:pt x="8805" y="3550"/>
                      </a:cubicBezTo>
                      <a:cubicBezTo>
                        <a:pt x="7440" y="4369"/>
                        <a:pt x="5870" y="4847"/>
                        <a:pt x="4301" y="5325"/>
                      </a:cubicBezTo>
                      <a:cubicBezTo>
                        <a:pt x="3345" y="5666"/>
                        <a:pt x="2389" y="5939"/>
                        <a:pt x="1638" y="6485"/>
                      </a:cubicBezTo>
                      <a:cubicBezTo>
                        <a:pt x="819" y="7100"/>
                        <a:pt x="205" y="7987"/>
                        <a:pt x="137" y="8943"/>
                      </a:cubicBezTo>
                      <a:cubicBezTo>
                        <a:pt x="0" y="10308"/>
                        <a:pt x="1161" y="11536"/>
                        <a:pt x="2458" y="12082"/>
                      </a:cubicBezTo>
                      <a:cubicBezTo>
                        <a:pt x="3349" y="12429"/>
                        <a:pt x="4349" y="12524"/>
                        <a:pt x="5378" y="12524"/>
                      </a:cubicBezTo>
                      <a:cubicBezTo>
                        <a:pt x="5767" y="12524"/>
                        <a:pt x="6160" y="12511"/>
                        <a:pt x="6553" y="12492"/>
                      </a:cubicBezTo>
                      <a:cubicBezTo>
                        <a:pt x="7236" y="12492"/>
                        <a:pt x="7986" y="12424"/>
                        <a:pt x="8601" y="12014"/>
                      </a:cubicBezTo>
                      <a:cubicBezTo>
                        <a:pt x="9556" y="13379"/>
                        <a:pt x="11331" y="15222"/>
                        <a:pt x="12833" y="15905"/>
                      </a:cubicBezTo>
                      <a:cubicBezTo>
                        <a:pt x="13400" y="16188"/>
                        <a:pt x="14045" y="16336"/>
                        <a:pt x="14675" y="16336"/>
                      </a:cubicBezTo>
                      <a:cubicBezTo>
                        <a:pt x="15715" y="16336"/>
                        <a:pt x="16717" y="15935"/>
                        <a:pt x="17269" y="15086"/>
                      </a:cubicBezTo>
                      <a:cubicBezTo>
                        <a:pt x="18088" y="13789"/>
                        <a:pt x="17542" y="12014"/>
                        <a:pt x="16655" y="10854"/>
                      </a:cubicBezTo>
                      <a:cubicBezTo>
                        <a:pt x="15699" y="9625"/>
                        <a:pt x="14471" y="8738"/>
                        <a:pt x="13515" y="7577"/>
                      </a:cubicBezTo>
                      <a:cubicBezTo>
                        <a:pt x="11815" y="5538"/>
                        <a:pt x="11064" y="2549"/>
                        <a:pt x="11868" y="3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489;p35">
                  <a:extLst>
                    <a:ext uri="{FF2B5EF4-FFF2-40B4-BE49-F238E27FC236}">
                      <a16:creationId xmlns:a16="http://schemas.microsoft.com/office/drawing/2014/main" id="{BA2C0697-5F9A-42FB-B1CF-2AC560A081DC}"/>
                    </a:ext>
                  </a:extLst>
                </p:cNvPr>
                <p:cNvSpPr/>
                <p:nvPr/>
              </p:nvSpPr>
              <p:spPr>
                <a:xfrm>
                  <a:off x="2282725" y="3002525"/>
                  <a:ext cx="107525" cy="7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1" h="3061" extrusionOk="0">
                      <a:moveTo>
                        <a:pt x="888" y="1"/>
                      </a:moveTo>
                      <a:cubicBezTo>
                        <a:pt x="751" y="1"/>
                        <a:pt x="683" y="1"/>
                        <a:pt x="546" y="69"/>
                      </a:cubicBezTo>
                      <a:cubicBezTo>
                        <a:pt x="273" y="137"/>
                        <a:pt x="0" y="342"/>
                        <a:pt x="69" y="683"/>
                      </a:cubicBezTo>
                      <a:cubicBezTo>
                        <a:pt x="69" y="956"/>
                        <a:pt x="342" y="1161"/>
                        <a:pt x="546" y="1366"/>
                      </a:cubicBezTo>
                      <a:cubicBezTo>
                        <a:pt x="1297" y="1980"/>
                        <a:pt x="2116" y="2458"/>
                        <a:pt x="3004" y="2868"/>
                      </a:cubicBezTo>
                      <a:cubicBezTo>
                        <a:pt x="3197" y="2964"/>
                        <a:pt x="3424" y="3061"/>
                        <a:pt x="3637" y="3061"/>
                      </a:cubicBezTo>
                      <a:cubicBezTo>
                        <a:pt x="3725" y="3061"/>
                        <a:pt x="3811" y="3044"/>
                        <a:pt x="3891" y="3004"/>
                      </a:cubicBezTo>
                      <a:cubicBezTo>
                        <a:pt x="4301" y="2731"/>
                        <a:pt x="4164" y="2049"/>
                        <a:pt x="3891" y="1707"/>
                      </a:cubicBezTo>
                      <a:cubicBezTo>
                        <a:pt x="3208" y="683"/>
                        <a:pt x="2116" y="1"/>
                        <a:pt x="888" y="1"/>
                      </a:cubicBezTo>
                      <a:close/>
                    </a:path>
                  </a:pathLst>
                </a:custGeom>
                <a:solidFill>
                  <a:srgbClr val="8049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490;p35">
                  <a:extLst>
                    <a:ext uri="{FF2B5EF4-FFF2-40B4-BE49-F238E27FC236}">
                      <a16:creationId xmlns:a16="http://schemas.microsoft.com/office/drawing/2014/main" id="{FC5C1252-F700-4A8D-AEDA-BC07DD4395B9}"/>
                    </a:ext>
                  </a:extLst>
                </p:cNvPr>
                <p:cNvSpPr/>
                <p:nvPr/>
              </p:nvSpPr>
              <p:spPr>
                <a:xfrm>
                  <a:off x="2250300" y="3034850"/>
                  <a:ext cx="109225" cy="7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9" h="2976" extrusionOk="0">
                      <a:moveTo>
                        <a:pt x="989" y="0"/>
                      </a:moveTo>
                      <a:cubicBezTo>
                        <a:pt x="933" y="0"/>
                        <a:pt x="876" y="2"/>
                        <a:pt x="820" y="5"/>
                      </a:cubicBezTo>
                      <a:cubicBezTo>
                        <a:pt x="751" y="5"/>
                        <a:pt x="615" y="73"/>
                        <a:pt x="478" y="73"/>
                      </a:cubicBezTo>
                      <a:cubicBezTo>
                        <a:pt x="205" y="210"/>
                        <a:pt x="0" y="414"/>
                        <a:pt x="69" y="687"/>
                      </a:cubicBezTo>
                      <a:cubicBezTo>
                        <a:pt x="69" y="1029"/>
                        <a:pt x="342" y="1233"/>
                        <a:pt x="615" y="1370"/>
                      </a:cubicBezTo>
                      <a:cubicBezTo>
                        <a:pt x="1366" y="1984"/>
                        <a:pt x="2185" y="2462"/>
                        <a:pt x="3072" y="2803"/>
                      </a:cubicBezTo>
                      <a:cubicBezTo>
                        <a:pt x="3245" y="2890"/>
                        <a:pt x="3472" y="2976"/>
                        <a:pt x="3685" y="2976"/>
                      </a:cubicBezTo>
                      <a:cubicBezTo>
                        <a:pt x="3808" y="2976"/>
                        <a:pt x="3927" y="2947"/>
                        <a:pt x="4028" y="2872"/>
                      </a:cubicBezTo>
                      <a:cubicBezTo>
                        <a:pt x="4369" y="2599"/>
                        <a:pt x="4164" y="1984"/>
                        <a:pt x="3891" y="1575"/>
                      </a:cubicBezTo>
                      <a:cubicBezTo>
                        <a:pt x="3175" y="663"/>
                        <a:pt x="2148" y="0"/>
                        <a:pt x="989" y="0"/>
                      </a:cubicBezTo>
                      <a:close/>
                    </a:path>
                  </a:pathLst>
                </a:custGeom>
                <a:solidFill>
                  <a:srgbClr val="8049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491;p35">
                  <a:extLst>
                    <a:ext uri="{FF2B5EF4-FFF2-40B4-BE49-F238E27FC236}">
                      <a16:creationId xmlns:a16="http://schemas.microsoft.com/office/drawing/2014/main" id="{A0A44383-FE68-44BF-8D33-EB94C0E03CFF}"/>
                    </a:ext>
                  </a:extLst>
                </p:cNvPr>
                <p:cNvSpPr/>
                <p:nvPr/>
              </p:nvSpPr>
              <p:spPr>
                <a:xfrm>
                  <a:off x="2229825" y="3074075"/>
                  <a:ext cx="110950" cy="73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8" h="2947" extrusionOk="0">
                      <a:moveTo>
                        <a:pt x="1057" y="1"/>
                      </a:moveTo>
                      <a:cubicBezTo>
                        <a:pt x="1001" y="1"/>
                        <a:pt x="944" y="3"/>
                        <a:pt x="888" y="6"/>
                      </a:cubicBezTo>
                      <a:cubicBezTo>
                        <a:pt x="751" y="6"/>
                        <a:pt x="683" y="74"/>
                        <a:pt x="546" y="74"/>
                      </a:cubicBezTo>
                      <a:cubicBezTo>
                        <a:pt x="273" y="210"/>
                        <a:pt x="0" y="415"/>
                        <a:pt x="69" y="688"/>
                      </a:cubicBezTo>
                      <a:cubicBezTo>
                        <a:pt x="137" y="1030"/>
                        <a:pt x="410" y="1234"/>
                        <a:pt x="615" y="1371"/>
                      </a:cubicBezTo>
                      <a:cubicBezTo>
                        <a:pt x="1434" y="1985"/>
                        <a:pt x="2253" y="2463"/>
                        <a:pt x="3140" y="2804"/>
                      </a:cubicBezTo>
                      <a:cubicBezTo>
                        <a:pt x="3309" y="2889"/>
                        <a:pt x="3530" y="2947"/>
                        <a:pt x="3738" y="2947"/>
                      </a:cubicBezTo>
                      <a:cubicBezTo>
                        <a:pt x="3867" y="2947"/>
                        <a:pt x="3992" y="2925"/>
                        <a:pt x="4096" y="2872"/>
                      </a:cubicBezTo>
                      <a:cubicBezTo>
                        <a:pt x="4437" y="2531"/>
                        <a:pt x="4232" y="1917"/>
                        <a:pt x="3959" y="1576"/>
                      </a:cubicBezTo>
                      <a:cubicBezTo>
                        <a:pt x="3243" y="664"/>
                        <a:pt x="2216" y="1"/>
                        <a:pt x="1057" y="1"/>
                      </a:cubicBezTo>
                      <a:close/>
                    </a:path>
                  </a:pathLst>
                </a:custGeom>
                <a:solidFill>
                  <a:srgbClr val="8049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492;p35">
                  <a:extLst>
                    <a:ext uri="{FF2B5EF4-FFF2-40B4-BE49-F238E27FC236}">
                      <a16:creationId xmlns:a16="http://schemas.microsoft.com/office/drawing/2014/main" id="{C9C98FEA-982E-4368-AD0B-27BFEF91FCD5}"/>
                    </a:ext>
                  </a:extLst>
                </p:cNvPr>
                <p:cNvSpPr/>
                <p:nvPr/>
              </p:nvSpPr>
              <p:spPr>
                <a:xfrm>
                  <a:off x="2240050" y="3116050"/>
                  <a:ext cx="104125" cy="8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5" h="3242" extrusionOk="0">
                      <a:moveTo>
                        <a:pt x="734" y="0"/>
                      </a:moveTo>
                      <a:cubicBezTo>
                        <a:pt x="617" y="0"/>
                        <a:pt x="506" y="30"/>
                        <a:pt x="410" y="101"/>
                      </a:cubicBezTo>
                      <a:cubicBezTo>
                        <a:pt x="1" y="306"/>
                        <a:pt x="137" y="989"/>
                        <a:pt x="410" y="1398"/>
                      </a:cubicBezTo>
                      <a:cubicBezTo>
                        <a:pt x="1025" y="2422"/>
                        <a:pt x="2049" y="3173"/>
                        <a:pt x="3277" y="3241"/>
                      </a:cubicBezTo>
                      <a:cubicBezTo>
                        <a:pt x="3414" y="3241"/>
                        <a:pt x="3482" y="3241"/>
                        <a:pt x="3619" y="3173"/>
                      </a:cubicBezTo>
                      <a:cubicBezTo>
                        <a:pt x="3892" y="3105"/>
                        <a:pt x="4165" y="2968"/>
                        <a:pt x="4165" y="2627"/>
                      </a:cubicBezTo>
                      <a:cubicBezTo>
                        <a:pt x="4096" y="2354"/>
                        <a:pt x="3892" y="2081"/>
                        <a:pt x="3687" y="1876"/>
                      </a:cubicBezTo>
                      <a:cubicBezTo>
                        <a:pt x="3004" y="1262"/>
                        <a:pt x="2185" y="647"/>
                        <a:pt x="1366" y="238"/>
                      </a:cubicBezTo>
                      <a:cubicBezTo>
                        <a:pt x="1188" y="105"/>
                        <a:pt x="952" y="0"/>
                        <a:pt x="734" y="0"/>
                      </a:cubicBezTo>
                      <a:close/>
                    </a:path>
                  </a:pathLst>
                </a:custGeom>
                <a:solidFill>
                  <a:srgbClr val="8049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493;p35">
                  <a:extLst>
                    <a:ext uri="{FF2B5EF4-FFF2-40B4-BE49-F238E27FC236}">
                      <a16:creationId xmlns:a16="http://schemas.microsoft.com/office/drawing/2014/main" id="{7CEACE3C-EA83-4D5B-970E-0C881D0068CD}"/>
                    </a:ext>
                  </a:extLst>
                </p:cNvPr>
                <p:cNvSpPr/>
                <p:nvPr/>
              </p:nvSpPr>
              <p:spPr>
                <a:xfrm>
                  <a:off x="2294675" y="3036325"/>
                  <a:ext cx="64850" cy="36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4" h="1448" extrusionOk="0">
                      <a:moveTo>
                        <a:pt x="192" y="1"/>
                      </a:moveTo>
                      <a:cubicBezTo>
                        <a:pt x="127" y="1"/>
                        <a:pt x="63" y="5"/>
                        <a:pt x="0" y="14"/>
                      </a:cubicBezTo>
                      <a:cubicBezTo>
                        <a:pt x="410" y="287"/>
                        <a:pt x="887" y="492"/>
                        <a:pt x="1297" y="697"/>
                      </a:cubicBezTo>
                      <a:cubicBezTo>
                        <a:pt x="1775" y="970"/>
                        <a:pt x="2116" y="1243"/>
                        <a:pt x="2594" y="1447"/>
                      </a:cubicBezTo>
                      <a:cubicBezTo>
                        <a:pt x="2321" y="970"/>
                        <a:pt x="1911" y="697"/>
                        <a:pt x="1502" y="424"/>
                      </a:cubicBezTo>
                      <a:cubicBezTo>
                        <a:pt x="1087" y="186"/>
                        <a:pt x="620" y="1"/>
                        <a:pt x="192" y="1"/>
                      </a:cubicBezTo>
                      <a:close/>
                    </a:path>
                  </a:pathLst>
                </a:custGeom>
                <a:solidFill>
                  <a:srgbClr val="733D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494;p35">
                  <a:extLst>
                    <a:ext uri="{FF2B5EF4-FFF2-40B4-BE49-F238E27FC236}">
                      <a16:creationId xmlns:a16="http://schemas.microsoft.com/office/drawing/2014/main" id="{AD0E0EC2-AAFC-4FF2-9B96-0F08AC942311}"/>
                    </a:ext>
                  </a:extLst>
                </p:cNvPr>
                <p:cNvSpPr/>
                <p:nvPr/>
              </p:nvSpPr>
              <p:spPr>
                <a:xfrm>
                  <a:off x="2258825" y="3115000"/>
                  <a:ext cx="47800" cy="2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2" h="895" extrusionOk="0">
                      <a:moveTo>
                        <a:pt x="414" y="1"/>
                      </a:moveTo>
                      <a:cubicBezTo>
                        <a:pt x="271" y="1"/>
                        <a:pt x="131" y="23"/>
                        <a:pt x="1" y="75"/>
                      </a:cubicBezTo>
                      <a:cubicBezTo>
                        <a:pt x="342" y="212"/>
                        <a:pt x="615" y="348"/>
                        <a:pt x="956" y="485"/>
                      </a:cubicBezTo>
                      <a:cubicBezTo>
                        <a:pt x="1298" y="621"/>
                        <a:pt x="1571" y="758"/>
                        <a:pt x="1912" y="894"/>
                      </a:cubicBezTo>
                      <a:cubicBezTo>
                        <a:pt x="1775" y="553"/>
                        <a:pt x="1434" y="348"/>
                        <a:pt x="1093" y="143"/>
                      </a:cubicBezTo>
                      <a:cubicBezTo>
                        <a:pt x="882" y="59"/>
                        <a:pt x="645" y="1"/>
                        <a:pt x="414" y="1"/>
                      </a:cubicBezTo>
                      <a:close/>
                    </a:path>
                  </a:pathLst>
                </a:custGeom>
                <a:solidFill>
                  <a:srgbClr val="733D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495;p35">
                  <a:extLst>
                    <a:ext uri="{FF2B5EF4-FFF2-40B4-BE49-F238E27FC236}">
                      <a16:creationId xmlns:a16="http://schemas.microsoft.com/office/drawing/2014/main" id="{13FAB104-4C6F-4F57-B049-EA182026F20E}"/>
                    </a:ext>
                  </a:extLst>
                </p:cNvPr>
                <p:cNvSpPr/>
                <p:nvPr/>
              </p:nvSpPr>
              <p:spPr>
                <a:xfrm>
                  <a:off x="2272475" y="3072150"/>
                  <a:ext cx="56350" cy="27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4" h="1107" extrusionOk="0">
                      <a:moveTo>
                        <a:pt x="193" y="1"/>
                      </a:moveTo>
                      <a:cubicBezTo>
                        <a:pt x="130" y="1"/>
                        <a:pt x="66" y="5"/>
                        <a:pt x="1" y="14"/>
                      </a:cubicBezTo>
                      <a:cubicBezTo>
                        <a:pt x="342" y="287"/>
                        <a:pt x="752" y="424"/>
                        <a:pt x="1093" y="629"/>
                      </a:cubicBezTo>
                      <a:cubicBezTo>
                        <a:pt x="1502" y="765"/>
                        <a:pt x="1844" y="970"/>
                        <a:pt x="2253" y="1107"/>
                      </a:cubicBezTo>
                      <a:cubicBezTo>
                        <a:pt x="2049" y="765"/>
                        <a:pt x="1639" y="492"/>
                        <a:pt x="1298" y="287"/>
                      </a:cubicBezTo>
                      <a:cubicBezTo>
                        <a:pt x="944" y="170"/>
                        <a:pt x="591" y="1"/>
                        <a:pt x="193" y="1"/>
                      </a:cubicBezTo>
                      <a:close/>
                    </a:path>
                  </a:pathLst>
                </a:custGeom>
                <a:solidFill>
                  <a:srgbClr val="733D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496;p35">
                  <a:extLst>
                    <a:ext uri="{FF2B5EF4-FFF2-40B4-BE49-F238E27FC236}">
                      <a16:creationId xmlns:a16="http://schemas.microsoft.com/office/drawing/2014/main" id="{605C76F2-E5E0-4780-B7D7-516CE6C680A6}"/>
                    </a:ext>
                  </a:extLst>
                </p:cNvPr>
                <p:cNvSpPr/>
                <p:nvPr/>
              </p:nvSpPr>
              <p:spPr>
                <a:xfrm>
                  <a:off x="3709300" y="2947975"/>
                  <a:ext cx="774750" cy="77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90" h="30851" extrusionOk="0">
                      <a:moveTo>
                        <a:pt x="26410" y="0"/>
                      </a:moveTo>
                      <a:cubicBezTo>
                        <a:pt x="25946" y="0"/>
                        <a:pt x="25483" y="511"/>
                        <a:pt x="25255" y="1023"/>
                      </a:cubicBezTo>
                      <a:cubicBezTo>
                        <a:pt x="24914" y="1773"/>
                        <a:pt x="24778" y="2797"/>
                        <a:pt x="24573" y="3616"/>
                      </a:cubicBezTo>
                      <a:cubicBezTo>
                        <a:pt x="16928" y="7439"/>
                        <a:pt x="9556" y="11056"/>
                        <a:pt x="956" y="11602"/>
                      </a:cubicBezTo>
                      <a:cubicBezTo>
                        <a:pt x="0" y="18223"/>
                        <a:pt x="1570" y="25254"/>
                        <a:pt x="5324" y="30851"/>
                      </a:cubicBezTo>
                      <a:cubicBezTo>
                        <a:pt x="15563" y="27370"/>
                        <a:pt x="24300" y="19588"/>
                        <a:pt x="29556" y="10237"/>
                      </a:cubicBezTo>
                      <a:cubicBezTo>
                        <a:pt x="30238" y="8940"/>
                        <a:pt x="30989" y="7166"/>
                        <a:pt x="30648" y="5732"/>
                      </a:cubicBezTo>
                      <a:cubicBezTo>
                        <a:pt x="30290" y="4482"/>
                        <a:pt x="28998" y="3335"/>
                        <a:pt x="27767" y="3335"/>
                      </a:cubicBezTo>
                      <a:cubicBezTo>
                        <a:pt x="27587" y="3335"/>
                        <a:pt x="27409" y="3359"/>
                        <a:pt x="27235" y="3412"/>
                      </a:cubicBezTo>
                      <a:cubicBezTo>
                        <a:pt x="27371" y="2524"/>
                        <a:pt x="27371" y="1637"/>
                        <a:pt x="27098" y="818"/>
                      </a:cubicBezTo>
                      <a:cubicBezTo>
                        <a:pt x="27030" y="545"/>
                        <a:pt x="26894" y="203"/>
                        <a:pt x="26689" y="67"/>
                      </a:cubicBezTo>
                      <a:cubicBezTo>
                        <a:pt x="26597" y="21"/>
                        <a:pt x="26504" y="0"/>
                        <a:pt x="26410" y="0"/>
                      </a:cubicBezTo>
                      <a:close/>
                    </a:path>
                  </a:pathLst>
                </a:custGeom>
                <a:solidFill>
                  <a:srgbClr val="8049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497;p35">
                  <a:extLst>
                    <a:ext uri="{FF2B5EF4-FFF2-40B4-BE49-F238E27FC236}">
                      <a16:creationId xmlns:a16="http://schemas.microsoft.com/office/drawing/2014/main" id="{4AA57491-AD91-4A63-9D38-7B8EDBC0A388}"/>
                    </a:ext>
                  </a:extLst>
                </p:cNvPr>
                <p:cNvSpPr/>
                <p:nvPr/>
              </p:nvSpPr>
              <p:spPr>
                <a:xfrm>
                  <a:off x="4385050" y="3024725"/>
                  <a:ext cx="22200" cy="7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" h="2936" extrusionOk="0">
                      <a:moveTo>
                        <a:pt x="273" y="0"/>
                      </a:moveTo>
                      <a:lnTo>
                        <a:pt x="273" y="0"/>
                      </a:lnTo>
                      <a:cubicBezTo>
                        <a:pt x="546" y="1024"/>
                        <a:pt x="478" y="1980"/>
                        <a:pt x="0" y="2935"/>
                      </a:cubicBezTo>
                      <a:cubicBezTo>
                        <a:pt x="751" y="2184"/>
                        <a:pt x="888" y="888"/>
                        <a:pt x="273" y="0"/>
                      </a:cubicBezTo>
                      <a:close/>
                    </a:path>
                  </a:pathLst>
                </a:custGeom>
                <a:solidFill>
                  <a:srgbClr val="733D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498;p35">
                  <a:extLst>
                    <a:ext uri="{FF2B5EF4-FFF2-40B4-BE49-F238E27FC236}">
                      <a16:creationId xmlns:a16="http://schemas.microsoft.com/office/drawing/2014/main" id="{2A1912B9-548A-4B76-B445-DA1096C5DDCC}"/>
                    </a:ext>
                  </a:extLst>
                </p:cNvPr>
                <p:cNvSpPr/>
                <p:nvPr/>
              </p:nvSpPr>
              <p:spPr>
                <a:xfrm>
                  <a:off x="4453300" y="1241500"/>
                  <a:ext cx="1546050" cy="285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42" h="114127" fill="none" extrusionOk="0">
                      <a:moveTo>
                        <a:pt x="0" y="1775"/>
                      </a:moveTo>
                      <a:cubicBezTo>
                        <a:pt x="3550" y="0"/>
                        <a:pt x="7304" y="3550"/>
                        <a:pt x="9761" y="6826"/>
                      </a:cubicBezTo>
                      <a:cubicBezTo>
                        <a:pt x="27303" y="30170"/>
                        <a:pt x="42115" y="55903"/>
                        <a:pt x="53855" y="83206"/>
                      </a:cubicBezTo>
                      <a:cubicBezTo>
                        <a:pt x="58019" y="92899"/>
                        <a:pt x="61841" y="103751"/>
                        <a:pt x="59384" y="114127"/>
                      </a:cubicBezTo>
                    </a:path>
                  </a:pathLst>
                </a:custGeom>
                <a:noFill/>
                <a:ln w="22175" cap="flat" cmpd="sng">
                  <a:solidFill>
                    <a:schemeClr val="accent3"/>
                  </a:solidFill>
                  <a:prstDash val="solid"/>
                  <a:miter lim="682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499;p35">
                  <a:extLst>
                    <a:ext uri="{FF2B5EF4-FFF2-40B4-BE49-F238E27FC236}">
                      <a16:creationId xmlns:a16="http://schemas.microsoft.com/office/drawing/2014/main" id="{A27E4B19-5312-4296-8B39-9FDDBF2F4852}"/>
                    </a:ext>
                  </a:extLst>
                </p:cNvPr>
                <p:cNvSpPr/>
                <p:nvPr/>
              </p:nvSpPr>
              <p:spPr>
                <a:xfrm>
                  <a:off x="4299725" y="1157875"/>
                  <a:ext cx="1726925" cy="317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77" h="127028" fill="none" extrusionOk="0">
                      <a:moveTo>
                        <a:pt x="65322" y="126209"/>
                      </a:moveTo>
                      <a:cubicBezTo>
                        <a:pt x="66278" y="127028"/>
                        <a:pt x="67848" y="126413"/>
                        <a:pt x="68462" y="125253"/>
                      </a:cubicBezTo>
                      <a:cubicBezTo>
                        <a:pt x="69077" y="124093"/>
                        <a:pt x="68872" y="122591"/>
                        <a:pt x="68462" y="121294"/>
                      </a:cubicBezTo>
                      <a:cubicBezTo>
                        <a:pt x="64230" y="108598"/>
                        <a:pt x="48326" y="112352"/>
                        <a:pt x="39180" y="109827"/>
                      </a:cubicBezTo>
                      <a:cubicBezTo>
                        <a:pt x="26552" y="106277"/>
                        <a:pt x="15290" y="96448"/>
                        <a:pt x="9147" y="83889"/>
                      </a:cubicBezTo>
                      <a:cubicBezTo>
                        <a:pt x="2935" y="71261"/>
                        <a:pt x="2321" y="56859"/>
                        <a:pt x="5802" y="43208"/>
                      </a:cubicBezTo>
                      <a:cubicBezTo>
                        <a:pt x="7304" y="37269"/>
                        <a:pt x="8123" y="30990"/>
                        <a:pt x="9283" y="24915"/>
                      </a:cubicBezTo>
                      <a:cubicBezTo>
                        <a:pt x="10648" y="18089"/>
                        <a:pt x="10580" y="11331"/>
                        <a:pt x="7713" y="4983"/>
                      </a:cubicBezTo>
                      <a:cubicBezTo>
                        <a:pt x="6963" y="3345"/>
                        <a:pt x="6007" y="1775"/>
                        <a:pt x="4574" y="888"/>
                      </a:cubicBezTo>
                      <a:cubicBezTo>
                        <a:pt x="3140" y="1"/>
                        <a:pt x="1092" y="69"/>
                        <a:pt x="0" y="1434"/>
                      </a:cubicBezTo>
                    </a:path>
                  </a:pathLst>
                </a:custGeom>
                <a:noFill/>
                <a:ln w="81900" cap="rnd" cmpd="sng">
                  <a:solidFill>
                    <a:srgbClr val="D67565"/>
                  </a:solidFill>
                  <a:prstDash val="solid"/>
                  <a:miter lim="682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500;p35">
                  <a:extLst>
                    <a:ext uri="{FF2B5EF4-FFF2-40B4-BE49-F238E27FC236}">
                      <a16:creationId xmlns:a16="http://schemas.microsoft.com/office/drawing/2014/main" id="{9A128834-97C3-422C-8B94-DDF86F235E46}"/>
                    </a:ext>
                  </a:extLst>
                </p:cNvPr>
                <p:cNvSpPr/>
                <p:nvPr/>
              </p:nvSpPr>
              <p:spPr>
                <a:xfrm>
                  <a:off x="4381625" y="2982050"/>
                  <a:ext cx="107525" cy="7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1" h="3041" extrusionOk="0">
                      <a:moveTo>
                        <a:pt x="3482" y="1"/>
                      </a:moveTo>
                      <a:cubicBezTo>
                        <a:pt x="2253" y="1"/>
                        <a:pt x="1161" y="683"/>
                        <a:pt x="478" y="1707"/>
                      </a:cubicBezTo>
                      <a:cubicBezTo>
                        <a:pt x="205" y="2049"/>
                        <a:pt x="1" y="2731"/>
                        <a:pt x="410" y="2936"/>
                      </a:cubicBezTo>
                      <a:cubicBezTo>
                        <a:pt x="511" y="3011"/>
                        <a:pt x="620" y="3040"/>
                        <a:pt x="736" y="3040"/>
                      </a:cubicBezTo>
                      <a:cubicBezTo>
                        <a:pt x="934" y="3040"/>
                        <a:pt x="1150" y="2954"/>
                        <a:pt x="1366" y="2868"/>
                      </a:cubicBezTo>
                      <a:cubicBezTo>
                        <a:pt x="2185" y="2458"/>
                        <a:pt x="3004" y="1980"/>
                        <a:pt x="3755" y="1366"/>
                      </a:cubicBezTo>
                      <a:cubicBezTo>
                        <a:pt x="4028" y="1161"/>
                        <a:pt x="4233" y="956"/>
                        <a:pt x="4301" y="683"/>
                      </a:cubicBezTo>
                      <a:cubicBezTo>
                        <a:pt x="4301" y="342"/>
                        <a:pt x="4096" y="137"/>
                        <a:pt x="3823" y="69"/>
                      </a:cubicBezTo>
                      <a:cubicBezTo>
                        <a:pt x="3687" y="1"/>
                        <a:pt x="3550" y="1"/>
                        <a:pt x="3482" y="1"/>
                      </a:cubicBezTo>
                      <a:close/>
                    </a:path>
                  </a:pathLst>
                </a:custGeom>
                <a:solidFill>
                  <a:srgbClr val="8049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501;p35">
                  <a:extLst>
                    <a:ext uri="{FF2B5EF4-FFF2-40B4-BE49-F238E27FC236}">
                      <a16:creationId xmlns:a16="http://schemas.microsoft.com/office/drawing/2014/main" id="{1A430095-8CEC-4931-A201-9E9551B816E8}"/>
                    </a:ext>
                  </a:extLst>
                </p:cNvPr>
                <p:cNvSpPr/>
                <p:nvPr/>
              </p:nvSpPr>
              <p:spPr>
                <a:xfrm>
                  <a:off x="4412350" y="3016050"/>
                  <a:ext cx="110925" cy="72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7" h="2909" extrusionOk="0">
                      <a:moveTo>
                        <a:pt x="3364" y="1"/>
                      </a:moveTo>
                      <a:cubicBezTo>
                        <a:pt x="2211" y="1"/>
                        <a:pt x="1191" y="600"/>
                        <a:pt x="478" y="1508"/>
                      </a:cubicBezTo>
                      <a:cubicBezTo>
                        <a:pt x="205" y="1917"/>
                        <a:pt x="0" y="2531"/>
                        <a:pt x="342" y="2804"/>
                      </a:cubicBezTo>
                      <a:cubicBezTo>
                        <a:pt x="442" y="2880"/>
                        <a:pt x="561" y="2909"/>
                        <a:pt x="684" y="2909"/>
                      </a:cubicBezTo>
                      <a:cubicBezTo>
                        <a:pt x="897" y="2909"/>
                        <a:pt x="1124" y="2823"/>
                        <a:pt x="1297" y="2736"/>
                      </a:cubicBezTo>
                      <a:cubicBezTo>
                        <a:pt x="2185" y="2395"/>
                        <a:pt x="3004" y="1917"/>
                        <a:pt x="3823" y="1371"/>
                      </a:cubicBezTo>
                      <a:cubicBezTo>
                        <a:pt x="4027" y="1166"/>
                        <a:pt x="4300" y="962"/>
                        <a:pt x="4369" y="689"/>
                      </a:cubicBezTo>
                      <a:cubicBezTo>
                        <a:pt x="4437" y="347"/>
                        <a:pt x="4164" y="142"/>
                        <a:pt x="3891" y="74"/>
                      </a:cubicBezTo>
                      <a:cubicBezTo>
                        <a:pt x="3754" y="6"/>
                        <a:pt x="3686" y="6"/>
                        <a:pt x="3550" y="6"/>
                      </a:cubicBezTo>
                      <a:cubicBezTo>
                        <a:pt x="3487" y="2"/>
                        <a:pt x="3426" y="1"/>
                        <a:pt x="3364" y="1"/>
                      </a:cubicBezTo>
                      <a:close/>
                    </a:path>
                  </a:pathLst>
                </a:custGeom>
                <a:solidFill>
                  <a:srgbClr val="8049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502;p35">
                  <a:extLst>
                    <a:ext uri="{FF2B5EF4-FFF2-40B4-BE49-F238E27FC236}">
                      <a16:creationId xmlns:a16="http://schemas.microsoft.com/office/drawing/2014/main" id="{8F855E86-C490-4622-8055-6DD8C9B80057}"/>
                    </a:ext>
                  </a:extLst>
                </p:cNvPr>
                <p:cNvSpPr/>
                <p:nvPr/>
              </p:nvSpPr>
              <p:spPr>
                <a:xfrm>
                  <a:off x="4431125" y="3055300"/>
                  <a:ext cx="110925" cy="72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7" h="2909" extrusionOk="0">
                      <a:moveTo>
                        <a:pt x="3373" y="1"/>
                      </a:moveTo>
                      <a:cubicBezTo>
                        <a:pt x="2273" y="1"/>
                        <a:pt x="1191" y="600"/>
                        <a:pt x="478" y="1508"/>
                      </a:cubicBezTo>
                      <a:cubicBezTo>
                        <a:pt x="205" y="1849"/>
                        <a:pt x="0" y="2463"/>
                        <a:pt x="341" y="2804"/>
                      </a:cubicBezTo>
                      <a:cubicBezTo>
                        <a:pt x="442" y="2880"/>
                        <a:pt x="561" y="2909"/>
                        <a:pt x="684" y="2909"/>
                      </a:cubicBezTo>
                      <a:cubicBezTo>
                        <a:pt x="897" y="2909"/>
                        <a:pt x="1124" y="2822"/>
                        <a:pt x="1297" y="2736"/>
                      </a:cubicBezTo>
                      <a:cubicBezTo>
                        <a:pt x="2184" y="2395"/>
                        <a:pt x="3003" y="1917"/>
                        <a:pt x="3823" y="1371"/>
                      </a:cubicBezTo>
                      <a:cubicBezTo>
                        <a:pt x="4027" y="1166"/>
                        <a:pt x="4300" y="961"/>
                        <a:pt x="4369" y="688"/>
                      </a:cubicBezTo>
                      <a:cubicBezTo>
                        <a:pt x="4437" y="347"/>
                        <a:pt x="4164" y="142"/>
                        <a:pt x="3891" y="74"/>
                      </a:cubicBezTo>
                      <a:cubicBezTo>
                        <a:pt x="3754" y="6"/>
                        <a:pt x="3686" y="6"/>
                        <a:pt x="3549" y="6"/>
                      </a:cubicBezTo>
                      <a:cubicBezTo>
                        <a:pt x="3491" y="2"/>
                        <a:pt x="3432" y="1"/>
                        <a:pt x="3373" y="1"/>
                      </a:cubicBezTo>
                      <a:close/>
                    </a:path>
                  </a:pathLst>
                </a:custGeom>
                <a:solidFill>
                  <a:srgbClr val="8049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503;p35">
                  <a:extLst>
                    <a:ext uri="{FF2B5EF4-FFF2-40B4-BE49-F238E27FC236}">
                      <a16:creationId xmlns:a16="http://schemas.microsoft.com/office/drawing/2014/main" id="{95A1486E-7104-4A60-9703-14FBB1787BB5}"/>
                    </a:ext>
                  </a:extLst>
                </p:cNvPr>
                <p:cNvSpPr/>
                <p:nvPr/>
              </p:nvSpPr>
              <p:spPr>
                <a:xfrm>
                  <a:off x="4426000" y="3096675"/>
                  <a:ext cx="105825" cy="7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" h="3198" extrusionOk="0">
                      <a:moveTo>
                        <a:pt x="3555" y="1"/>
                      </a:moveTo>
                      <a:cubicBezTo>
                        <a:pt x="3322" y="1"/>
                        <a:pt x="3060" y="97"/>
                        <a:pt x="2867" y="194"/>
                      </a:cubicBezTo>
                      <a:cubicBezTo>
                        <a:pt x="2048" y="672"/>
                        <a:pt x="1229" y="1218"/>
                        <a:pt x="546" y="1832"/>
                      </a:cubicBezTo>
                      <a:cubicBezTo>
                        <a:pt x="342" y="2037"/>
                        <a:pt x="69" y="2310"/>
                        <a:pt x="69" y="2583"/>
                      </a:cubicBezTo>
                      <a:cubicBezTo>
                        <a:pt x="0" y="2924"/>
                        <a:pt x="273" y="3129"/>
                        <a:pt x="615" y="3197"/>
                      </a:cubicBezTo>
                      <a:lnTo>
                        <a:pt x="956" y="3197"/>
                      </a:lnTo>
                      <a:cubicBezTo>
                        <a:pt x="2116" y="3129"/>
                        <a:pt x="3208" y="2378"/>
                        <a:pt x="3823" y="1354"/>
                      </a:cubicBezTo>
                      <a:cubicBezTo>
                        <a:pt x="4096" y="945"/>
                        <a:pt x="4232" y="330"/>
                        <a:pt x="3823" y="57"/>
                      </a:cubicBezTo>
                      <a:cubicBezTo>
                        <a:pt x="3743" y="17"/>
                        <a:pt x="3651" y="1"/>
                        <a:pt x="3555" y="1"/>
                      </a:cubicBezTo>
                      <a:close/>
                    </a:path>
                  </a:pathLst>
                </a:custGeom>
                <a:solidFill>
                  <a:srgbClr val="8049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504;p35">
                  <a:extLst>
                    <a:ext uri="{FF2B5EF4-FFF2-40B4-BE49-F238E27FC236}">
                      <a16:creationId xmlns:a16="http://schemas.microsoft.com/office/drawing/2014/main" id="{B547E51A-6A9B-4F00-A6F7-39690884C8F7}"/>
                    </a:ext>
                  </a:extLst>
                </p:cNvPr>
                <p:cNvSpPr/>
                <p:nvPr/>
              </p:nvSpPr>
              <p:spPr>
                <a:xfrm>
                  <a:off x="4412350" y="3016175"/>
                  <a:ext cx="66575" cy="3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3" h="1435" extrusionOk="0">
                      <a:moveTo>
                        <a:pt x="2662" y="1"/>
                      </a:moveTo>
                      <a:cubicBezTo>
                        <a:pt x="2116" y="1"/>
                        <a:pt x="1638" y="137"/>
                        <a:pt x="1161" y="410"/>
                      </a:cubicBezTo>
                      <a:cubicBezTo>
                        <a:pt x="683" y="684"/>
                        <a:pt x="273" y="957"/>
                        <a:pt x="0" y="1434"/>
                      </a:cubicBezTo>
                      <a:cubicBezTo>
                        <a:pt x="478" y="1230"/>
                        <a:pt x="888" y="957"/>
                        <a:pt x="1297" y="684"/>
                      </a:cubicBezTo>
                      <a:cubicBezTo>
                        <a:pt x="1775" y="479"/>
                        <a:pt x="2185" y="274"/>
                        <a:pt x="2662" y="1"/>
                      </a:cubicBezTo>
                      <a:close/>
                    </a:path>
                  </a:pathLst>
                </a:custGeom>
                <a:solidFill>
                  <a:srgbClr val="733D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505;p35">
                  <a:extLst>
                    <a:ext uri="{FF2B5EF4-FFF2-40B4-BE49-F238E27FC236}">
                      <a16:creationId xmlns:a16="http://schemas.microsoft.com/office/drawing/2014/main" id="{CB513259-3999-462A-9002-F25711897C5F}"/>
                    </a:ext>
                  </a:extLst>
                </p:cNvPr>
                <p:cNvSpPr/>
                <p:nvPr/>
              </p:nvSpPr>
              <p:spPr>
                <a:xfrm>
                  <a:off x="4465250" y="3094975"/>
                  <a:ext cx="47800" cy="21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2" h="877" extrusionOk="0">
                      <a:moveTo>
                        <a:pt x="1597" y="0"/>
                      </a:moveTo>
                      <a:cubicBezTo>
                        <a:pt x="1336" y="0"/>
                        <a:pt x="1061" y="97"/>
                        <a:pt x="819" y="194"/>
                      </a:cubicBezTo>
                      <a:cubicBezTo>
                        <a:pt x="478" y="330"/>
                        <a:pt x="137" y="535"/>
                        <a:pt x="0" y="876"/>
                      </a:cubicBezTo>
                      <a:cubicBezTo>
                        <a:pt x="342" y="808"/>
                        <a:pt x="615" y="603"/>
                        <a:pt x="956" y="467"/>
                      </a:cubicBezTo>
                      <a:cubicBezTo>
                        <a:pt x="1297" y="330"/>
                        <a:pt x="1570" y="262"/>
                        <a:pt x="1911" y="57"/>
                      </a:cubicBezTo>
                      <a:cubicBezTo>
                        <a:pt x="1812" y="17"/>
                        <a:pt x="1706" y="0"/>
                        <a:pt x="1597" y="0"/>
                      </a:cubicBezTo>
                      <a:close/>
                    </a:path>
                  </a:pathLst>
                </a:custGeom>
                <a:solidFill>
                  <a:srgbClr val="733D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" name="Google Shape;506;p35">
                  <a:extLst>
                    <a:ext uri="{FF2B5EF4-FFF2-40B4-BE49-F238E27FC236}">
                      <a16:creationId xmlns:a16="http://schemas.microsoft.com/office/drawing/2014/main" id="{BD2FFE35-A3B9-4C50-81E9-9D22D3BA9E9D}"/>
                    </a:ext>
                  </a:extLst>
                </p:cNvPr>
                <p:cNvSpPr/>
                <p:nvPr/>
              </p:nvSpPr>
              <p:spPr>
                <a:xfrm>
                  <a:off x="4443050" y="3053275"/>
                  <a:ext cx="56350" cy="27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4" h="1111" extrusionOk="0">
                      <a:moveTo>
                        <a:pt x="2028" y="0"/>
                      </a:moveTo>
                      <a:cubicBezTo>
                        <a:pt x="1694" y="0"/>
                        <a:pt x="1359" y="112"/>
                        <a:pt x="1025" y="223"/>
                      </a:cubicBezTo>
                      <a:cubicBezTo>
                        <a:pt x="615" y="428"/>
                        <a:pt x="206" y="701"/>
                        <a:pt x="1" y="1111"/>
                      </a:cubicBezTo>
                      <a:cubicBezTo>
                        <a:pt x="410" y="906"/>
                        <a:pt x="752" y="769"/>
                        <a:pt x="1161" y="565"/>
                      </a:cubicBezTo>
                      <a:cubicBezTo>
                        <a:pt x="1503" y="360"/>
                        <a:pt x="1912" y="223"/>
                        <a:pt x="2253" y="19"/>
                      </a:cubicBezTo>
                      <a:cubicBezTo>
                        <a:pt x="2178" y="6"/>
                        <a:pt x="2103" y="0"/>
                        <a:pt x="2028" y="0"/>
                      </a:cubicBezTo>
                      <a:close/>
                    </a:path>
                  </a:pathLst>
                </a:custGeom>
                <a:solidFill>
                  <a:srgbClr val="733D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507;p35">
                  <a:extLst>
                    <a:ext uri="{FF2B5EF4-FFF2-40B4-BE49-F238E27FC236}">
                      <a16:creationId xmlns:a16="http://schemas.microsoft.com/office/drawing/2014/main" id="{3CE3E771-0AEC-47E4-9B94-8CF255803C13}"/>
                    </a:ext>
                  </a:extLst>
                </p:cNvPr>
                <p:cNvSpPr/>
                <p:nvPr/>
              </p:nvSpPr>
              <p:spPr>
                <a:xfrm>
                  <a:off x="2862900" y="3290925"/>
                  <a:ext cx="116075" cy="43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43" h="17338" extrusionOk="0">
                      <a:moveTo>
                        <a:pt x="4642" y="0"/>
                      </a:moveTo>
                      <a:lnTo>
                        <a:pt x="4642" y="0"/>
                      </a:lnTo>
                      <a:cubicBezTo>
                        <a:pt x="3141" y="2662"/>
                        <a:pt x="2185" y="5529"/>
                        <a:pt x="1366" y="8464"/>
                      </a:cubicBezTo>
                      <a:cubicBezTo>
                        <a:pt x="615" y="11331"/>
                        <a:pt x="137" y="14334"/>
                        <a:pt x="1" y="17338"/>
                      </a:cubicBezTo>
                      <a:cubicBezTo>
                        <a:pt x="888" y="14471"/>
                        <a:pt x="1571" y="11536"/>
                        <a:pt x="2322" y="8669"/>
                      </a:cubicBezTo>
                      <a:cubicBezTo>
                        <a:pt x="3072" y="5802"/>
                        <a:pt x="3823" y="2935"/>
                        <a:pt x="4642" y="0"/>
                      </a:cubicBezTo>
                      <a:close/>
                    </a:path>
                  </a:pathLst>
                </a:custGeom>
                <a:solidFill>
                  <a:srgbClr val="733D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508;p35">
                  <a:extLst>
                    <a:ext uri="{FF2B5EF4-FFF2-40B4-BE49-F238E27FC236}">
                      <a16:creationId xmlns:a16="http://schemas.microsoft.com/office/drawing/2014/main" id="{78FC5CC7-1D99-49D8-8457-F217329E5999}"/>
                    </a:ext>
                  </a:extLst>
                </p:cNvPr>
                <p:cNvSpPr/>
                <p:nvPr/>
              </p:nvSpPr>
              <p:spPr>
                <a:xfrm>
                  <a:off x="3750250" y="3244850"/>
                  <a:ext cx="177500" cy="447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00" h="17884" extrusionOk="0">
                      <a:moveTo>
                        <a:pt x="1" y="0"/>
                      </a:moveTo>
                      <a:lnTo>
                        <a:pt x="7099" y="17884"/>
                      </a:lnTo>
                      <a:cubicBezTo>
                        <a:pt x="6007" y="12696"/>
                        <a:pt x="2867" y="4983"/>
                        <a:pt x="1" y="0"/>
                      </a:cubicBezTo>
                      <a:close/>
                    </a:path>
                  </a:pathLst>
                </a:custGeom>
                <a:solidFill>
                  <a:srgbClr val="733D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509;p35">
                  <a:extLst>
                    <a:ext uri="{FF2B5EF4-FFF2-40B4-BE49-F238E27FC236}">
                      <a16:creationId xmlns:a16="http://schemas.microsoft.com/office/drawing/2014/main" id="{D7BB57D1-9E12-4A2E-A673-7A98E198DA1C}"/>
                    </a:ext>
                  </a:extLst>
                </p:cNvPr>
                <p:cNvSpPr/>
                <p:nvPr/>
              </p:nvSpPr>
              <p:spPr>
                <a:xfrm>
                  <a:off x="3352675" y="2187800"/>
                  <a:ext cx="441975" cy="63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79" h="25492" extrusionOk="0">
                      <a:moveTo>
                        <a:pt x="9030" y="1"/>
                      </a:moveTo>
                      <a:cubicBezTo>
                        <a:pt x="2887" y="1"/>
                        <a:pt x="1" y="17938"/>
                        <a:pt x="1638" y="24945"/>
                      </a:cubicBezTo>
                      <a:cubicBezTo>
                        <a:pt x="1638" y="24945"/>
                        <a:pt x="4412" y="22400"/>
                        <a:pt x="8608" y="22400"/>
                      </a:cubicBezTo>
                      <a:cubicBezTo>
                        <a:pt x="10895" y="22400"/>
                        <a:pt x="13605" y="23156"/>
                        <a:pt x="16518" y="25491"/>
                      </a:cubicBezTo>
                      <a:cubicBezTo>
                        <a:pt x="16518" y="25491"/>
                        <a:pt x="17678" y="2079"/>
                        <a:pt x="9829" y="99"/>
                      </a:cubicBezTo>
                      <a:cubicBezTo>
                        <a:pt x="9557" y="33"/>
                        <a:pt x="9291" y="1"/>
                        <a:pt x="90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510;p35">
                  <a:extLst>
                    <a:ext uri="{FF2B5EF4-FFF2-40B4-BE49-F238E27FC236}">
                      <a16:creationId xmlns:a16="http://schemas.microsoft.com/office/drawing/2014/main" id="{0E13707A-0D22-4DE8-8A59-152304DE1789}"/>
                    </a:ext>
                  </a:extLst>
                </p:cNvPr>
                <p:cNvSpPr/>
                <p:nvPr/>
              </p:nvSpPr>
              <p:spPr>
                <a:xfrm>
                  <a:off x="3519875" y="2804600"/>
                  <a:ext cx="165550" cy="21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2" h="8533" extrusionOk="0">
                      <a:moveTo>
                        <a:pt x="1775" y="0"/>
                      </a:moveTo>
                      <a:cubicBezTo>
                        <a:pt x="1639" y="2457"/>
                        <a:pt x="956" y="3959"/>
                        <a:pt x="1" y="4778"/>
                      </a:cubicBezTo>
                      <a:lnTo>
                        <a:pt x="6007" y="8532"/>
                      </a:lnTo>
                      <a:cubicBezTo>
                        <a:pt x="6280" y="8054"/>
                        <a:pt x="6417" y="7372"/>
                        <a:pt x="6417" y="6553"/>
                      </a:cubicBezTo>
                      <a:cubicBezTo>
                        <a:pt x="6622" y="1160"/>
                        <a:pt x="1775" y="0"/>
                        <a:pt x="1775" y="0"/>
                      </a:cubicBez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511;p35">
                  <a:extLst>
                    <a:ext uri="{FF2B5EF4-FFF2-40B4-BE49-F238E27FC236}">
                      <a16:creationId xmlns:a16="http://schemas.microsoft.com/office/drawing/2014/main" id="{B5624544-26D6-452A-8DF4-F72743259444}"/>
                    </a:ext>
                  </a:extLst>
                </p:cNvPr>
                <p:cNvSpPr/>
                <p:nvPr/>
              </p:nvSpPr>
              <p:spPr>
                <a:xfrm>
                  <a:off x="3595250" y="2958225"/>
                  <a:ext cx="86775" cy="9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1" h="3821" extrusionOk="0">
                      <a:moveTo>
                        <a:pt x="2685" y="1"/>
                      </a:moveTo>
                      <a:cubicBezTo>
                        <a:pt x="1" y="1"/>
                        <a:pt x="69" y="2630"/>
                        <a:pt x="194" y="3821"/>
                      </a:cubicBezTo>
                      <a:cubicBezTo>
                        <a:pt x="1764" y="3821"/>
                        <a:pt x="3334" y="3206"/>
                        <a:pt x="3402" y="408"/>
                      </a:cubicBezTo>
                      <a:cubicBezTo>
                        <a:pt x="3402" y="271"/>
                        <a:pt x="3402" y="203"/>
                        <a:pt x="3470" y="66"/>
                      </a:cubicBezTo>
                      <a:cubicBezTo>
                        <a:pt x="3185" y="22"/>
                        <a:pt x="2924" y="1"/>
                        <a:pt x="2685" y="1"/>
                      </a:cubicBezTo>
                      <a:close/>
                    </a:path>
                  </a:pathLst>
                </a:custGeom>
                <a:solidFill>
                  <a:srgbClr val="D261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512;p35">
                  <a:extLst>
                    <a:ext uri="{FF2B5EF4-FFF2-40B4-BE49-F238E27FC236}">
                      <a16:creationId xmlns:a16="http://schemas.microsoft.com/office/drawing/2014/main" id="{0EBC5A5B-5B11-4F35-B660-910FEA900A4D}"/>
                    </a:ext>
                  </a:extLst>
                </p:cNvPr>
                <p:cNvSpPr/>
                <p:nvPr/>
              </p:nvSpPr>
              <p:spPr>
                <a:xfrm>
                  <a:off x="3523300" y="2789225"/>
                  <a:ext cx="110950" cy="2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8" h="1093" extrusionOk="0">
                      <a:moveTo>
                        <a:pt x="1775" y="1"/>
                      </a:moveTo>
                      <a:cubicBezTo>
                        <a:pt x="1638" y="1"/>
                        <a:pt x="1502" y="69"/>
                        <a:pt x="1365" y="69"/>
                      </a:cubicBezTo>
                      <a:cubicBezTo>
                        <a:pt x="1229" y="137"/>
                        <a:pt x="1092" y="137"/>
                        <a:pt x="956" y="205"/>
                      </a:cubicBezTo>
                      <a:cubicBezTo>
                        <a:pt x="888" y="205"/>
                        <a:pt x="751" y="274"/>
                        <a:pt x="615" y="342"/>
                      </a:cubicBezTo>
                      <a:cubicBezTo>
                        <a:pt x="410" y="410"/>
                        <a:pt x="273" y="547"/>
                        <a:pt x="137" y="615"/>
                      </a:cubicBezTo>
                      <a:cubicBezTo>
                        <a:pt x="69" y="683"/>
                        <a:pt x="0" y="752"/>
                        <a:pt x="0" y="752"/>
                      </a:cubicBezTo>
                      <a:lnTo>
                        <a:pt x="342" y="1093"/>
                      </a:lnTo>
                      <a:cubicBezTo>
                        <a:pt x="342" y="1093"/>
                        <a:pt x="410" y="1025"/>
                        <a:pt x="478" y="956"/>
                      </a:cubicBezTo>
                      <a:cubicBezTo>
                        <a:pt x="546" y="888"/>
                        <a:pt x="683" y="820"/>
                        <a:pt x="819" y="683"/>
                      </a:cubicBezTo>
                      <a:cubicBezTo>
                        <a:pt x="956" y="615"/>
                        <a:pt x="1024" y="547"/>
                        <a:pt x="1092" y="547"/>
                      </a:cubicBezTo>
                      <a:cubicBezTo>
                        <a:pt x="1229" y="479"/>
                        <a:pt x="1297" y="410"/>
                        <a:pt x="1434" y="410"/>
                      </a:cubicBezTo>
                      <a:cubicBezTo>
                        <a:pt x="1570" y="342"/>
                        <a:pt x="1707" y="342"/>
                        <a:pt x="1843" y="274"/>
                      </a:cubicBezTo>
                      <a:lnTo>
                        <a:pt x="2253" y="274"/>
                      </a:lnTo>
                      <a:cubicBezTo>
                        <a:pt x="2344" y="274"/>
                        <a:pt x="2435" y="243"/>
                        <a:pt x="2526" y="243"/>
                      </a:cubicBezTo>
                      <a:cubicBezTo>
                        <a:pt x="2571" y="243"/>
                        <a:pt x="2617" y="251"/>
                        <a:pt x="2662" y="274"/>
                      </a:cubicBezTo>
                      <a:cubicBezTo>
                        <a:pt x="2799" y="274"/>
                        <a:pt x="2935" y="274"/>
                        <a:pt x="3004" y="342"/>
                      </a:cubicBezTo>
                      <a:lnTo>
                        <a:pt x="3413" y="342"/>
                      </a:lnTo>
                      <a:cubicBezTo>
                        <a:pt x="3550" y="410"/>
                        <a:pt x="3618" y="410"/>
                        <a:pt x="3754" y="479"/>
                      </a:cubicBezTo>
                      <a:lnTo>
                        <a:pt x="4437" y="683"/>
                      </a:lnTo>
                      <a:cubicBezTo>
                        <a:pt x="4437" y="683"/>
                        <a:pt x="4164" y="547"/>
                        <a:pt x="3754" y="410"/>
                      </a:cubicBezTo>
                      <a:cubicBezTo>
                        <a:pt x="3686" y="342"/>
                        <a:pt x="3550" y="274"/>
                        <a:pt x="3413" y="274"/>
                      </a:cubicBezTo>
                      <a:cubicBezTo>
                        <a:pt x="3345" y="205"/>
                        <a:pt x="3208" y="205"/>
                        <a:pt x="3072" y="137"/>
                      </a:cubicBezTo>
                      <a:cubicBezTo>
                        <a:pt x="2935" y="137"/>
                        <a:pt x="2799" y="69"/>
                        <a:pt x="2662" y="69"/>
                      </a:cubicBezTo>
                      <a:cubicBezTo>
                        <a:pt x="2594" y="35"/>
                        <a:pt x="2526" y="35"/>
                        <a:pt x="2458" y="35"/>
                      </a:cubicBezTo>
                      <a:cubicBezTo>
                        <a:pt x="2389" y="35"/>
                        <a:pt x="2321" y="35"/>
                        <a:pt x="2253" y="1"/>
                      </a:cubicBezTo>
                      <a:close/>
                    </a:path>
                  </a:pathLst>
                </a:custGeom>
                <a:solidFill>
                  <a:srgbClr val="1C224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513;p35">
                  <a:extLst>
                    <a:ext uri="{FF2B5EF4-FFF2-40B4-BE49-F238E27FC236}">
                      <a16:creationId xmlns:a16="http://schemas.microsoft.com/office/drawing/2014/main" id="{5D1DBFBF-A4C0-4328-9634-95F62AA056BB}"/>
                    </a:ext>
                  </a:extLst>
                </p:cNvPr>
                <p:cNvSpPr/>
                <p:nvPr/>
              </p:nvSpPr>
              <p:spPr>
                <a:xfrm>
                  <a:off x="2980650" y="2380050"/>
                  <a:ext cx="329375" cy="42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75" h="16914" extrusionOk="0">
                      <a:moveTo>
                        <a:pt x="7080" y="0"/>
                      </a:moveTo>
                      <a:cubicBezTo>
                        <a:pt x="6887" y="0"/>
                        <a:pt x="6689" y="18"/>
                        <a:pt x="6485" y="54"/>
                      </a:cubicBezTo>
                      <a:cubicBezTo>
                        <a:pt x="1" y="1215"/>
                        <a:pt x="547" y="13842"/>
                        <a:pt x="547" y="13842"/>
                      </a:cubicBezTo>
                      <a:cubicBezTo>
                        <a:pt x="1228" y="13753"/>
                        <a:pt x="1900" y="13713"/>
                        <a:pt x="2557" y="13713"/>
                      </a:cubicBezTo>
                      <a:cubicBezTo>
                        <a:pt x="8428" y="13713"/>
                        <a:pt x="13174" y="16914"/>
                        <a:pt x="13174" y="16914"/>
                      </a:cubicBezTo>
                      <a:cubicBezTo>
                        <a:pt x="13174" y="16914"/>
                        <a:pt x="13046" y="0"/>
                        <a:pt x="708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514;p35">
                  <a:extLst>
                    <a:ext uri="{FF2B5EF4-FFF2-40B4-BE49-F238E27FC236}">
                      <a16:creationId xmlns:a16="http://schemas.microsoft.com/office/drawing/2014/main" id="{7D55849E-080E-434E-B3EF-B1E40AE691E2}"/>
                    </a:ext>
                  </a:extLst>
                </p:cNvPr>
                <p:cNvSpPr/>
                <p:nvPr/>
              </p:nvSpPr>
              <p:spPr>
                <a:xfrm>
                  <a:off x="3451625" y="2804600"/>
                  <a:ext cx="179200" cy="174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8" h="6963" extrusionOk="0">
                      <a:moveTo>
                        <a:pt x="4505" y="0"/>
                      </a:moveTo>
                      <a:cubicBezTo>
                        <a:pt x="4301" y="4573"/>
                        <a:pt x="2048" y="5734"/>
                        <a:pt x="1" y="5938"/>
                      </a:cubicBezTo>
                      <a:lnTo>
                        <a:pt x="1366" y="6962"/>
                      </a:lnTo>
                      <a:cubicBezTo>
                        <a:pt x="1366" y="6962"/>
                        <a:pt x="7168" y="5938"/>
                        <a:pt x="5461" y="341"/>
                      </a:cubicBezTo>
                      <a:cubicBezTo>
                        <a:pt x="4915" y="137"/>
                        <a:pt x="4505" y="0"/>
                        <a:pt x="450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515;p35">
                  <a:extLst>
                    <a:ext uri="{FF2B5EF4-FFF2-40B4-BE49-F238E27FC236}">
                      <a16:creationId xmlns:a16="http://schemas.microsoft.com/office/drawing/2014/main" id="{04D3A015-9581-4C2A-A126-4369A65351C8}"/>
                    </a:ext>
                  </a:extLst>
                </p:cNvPr>
                <p:cNvSpPr/>
                <p:nvPr/>
              </p:nvSpPr>
              <p:spPr>
                <a:xfrm>
                  <a:off x="3195650" y="2135675"/>
                  <a:ext cx="494900" cy="99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96" h="39795" extrusionOk="0">
                      <a:moveTo>
                        <a:pt x="6076" y="0"/>
                      </a:moveTo>
                      <a:cubicBezTo>
                        <a:pt x="5939" y="2389"/>
                        <a:pt x="5803" y="4710"/>
                        <a:pt x="5666" y="7031"/>
                      </a:cubicBezTo>
                      <a:cubicBezTo>
                        <a:pt x="5598" y="9351"/>
                        <a:pt x="5530" y="11740"/>
                        <a:pt x="5461" y="14061"/>
                      </a:cubicBezTo>
                      <a:cubicBezTo>
                        <a:pt x="5393" y="15222"/>
                        <a:pt x="5325" y="16382"/>
                        <a:pt x="5325" y="17542"/>
                      </a:cubicBezTo>
                      <a:lnTo>
                        <a:pt x="5257" y="21092"/>
                      </a:lnTo>
                      <a:cubicBezTo>
                        <a:pt x="5257" y="22252"/>
                        <a:pt x="5257" y="23412"/>
                        <a:pt x="5188" y="24573"/>
                      </a:cubicBezTo>
                      <a:lnTo>
                        <a:pt x="5188" y="27823"/>
                      </a:lnTo>
                      <a:cubicBezTo>
                        <a:pt x="3505" y="27240"/>
                        <a:pt x="1821" y="26657"/>
                        <a:pt x="137" y="26074"/>
                      </a:cubicBezTo>
                      <a:lnTo>
                        <a:pt x="1" y="26006"/>
                      </a:lnTo>
                      <a:lnTo>
                        <a:pt x="1" y="26211"/>
                      </a:lnTo>
                      <a:cubicBezTo>
                        <a:pt x="206" y="27167"/>
                        <a:pt x="479" y="28122"/>
                        <a:pt x="888" y="29010"/>
                      </a:cubicBezTo>
                      <a:cubicBezTo>
                        <a:pt x="1093" y="29487"/>
                        <a:pt x="1366" y="29897"/>
                        <a:pt x="1639" y="30306"/>
                      </a:cubicBezTo>
                      <a:cubicBezTo>
                        <a:pt x="1776" y="30511"/>
                        <a:pt x="1980" y="30648"/>
                        <a:pt x="2185" y="30852"/>
                      </a:cubicBezTo>
                      <a:cubicBezTo>
                        <a:pt x="2322" y="30989"/>
                        <a:pt x="2526" y="31194"/>
                        <a:pt x="2799" y="31330"/>
                      </a:cubicBezTo>
                      <a:cubicBezTo>
                        <a:pt x="3004" y="31467"/>
                        <a:pt x="3209" y="31535"/>
                        <a:pt x="3482" y="31603"/>
                      </a:cubicBezTo>
                      <a:cubicBezTo>
                        <a:pt x="3675" y="31652"/>
                        <a:pt x="3834" y="31700"/>
                        <a:pt x="4007" y="31700"/>
                      </a:cubicBezTo>
                      <a:cubicBezTo>
                        <a:pt x="4079" y="31700"/>
                        <a:pt x="4153" y="31692"/>
                        <a:pt x="4233" y="31672"/>
                      </a:cubicBezTo>
                      <a:cubicBezTo>
                        <a:pt x="4313" y="31692"/>
                        <a:pt x="4393" y="31700"/>
                        <a:pt x="4471" y="31700"/>
                      </a:cubicBezTo>
                      <a:cubicBezTo>
                        <a:pt x="4660" y="31700"/>
                        <a:pt x="4839" y="31652"/>
                        <a:pt x="4984" y="31603"/>
                      </a:cubicBezTo>
                      <a:cubicBezTo>
                        <a:pt x="5257" y="31535"/>
                        <a:pt x="5461" y="31467"/>
                        <a:pt x="5735" y="31399"/>
                      </a:cubicBezTo>
                      <a:cubicBezTo>
                        <a:pt x="6212" y="31194"/>
                        <a:pt x="6622" y="30921"/>
                        <a:pt x="7031" y="30648"/>
                      </a:cubicBezTo>
                      <a:cubicBezTo>
                        <a:pt x="7116" y="30591"/>
                        <a:pt x="7200" y="30532"/>
                        <a:pt x="7284" y="30471"/>
                      </a:cubicBezTo>
                      <a:lnTo>
                        <a:pt x="7284" y="30471"/>
                      </a:lnTo>
                      <a:lnTo>
                        <a:pt x="6554" y="32013"/>
                      </a:lnTo>
                      <a:lnTo>
                        <a:pt x="6417" y="32286"/>
                      </a:lnTo>
                      <a:lnTo>
                        <a:pt x="6690" y="32354"/>
                      </a:lnTo>
                      <a:cubicBezTo>
                        <a:pt x="7236" y="32559"/>
                        <a:pt x="7714" y="32695"/>
                        <a:pt x="8192" y="32832"/>
                      </a:cubicBezTo>
                      <a:cubicBezTo>
                        <a:pt x="8670" y="32900"/>
                        <a:pt x="9147" y="32968"/>
                        <a:pt x="9693" y="32968"/>
                      </a:cubicBezTo>
                      <a:cubicBezTo>
                        <a:pt x="9821" y="32987"/>
                        <a:pt x="9954" y="32995"/>
                        <a:pt x="10090" y="32995"/>
                      </a:cubicBezTo>
                      <a:cubicBezTo>
                        <a:pt x="10459" y="32995"/>
                        <a:pt x="10845" y="32932"/>
                        <a:pt x="11195" y="32832"/>
                      </a:cubicBezTo>
                      <a:cubicBezTo>
                        <a:pt x="11741" y="32695"/>
                        <a:pt x="12219" y="32491"/>
                        <a:pt x="12629" y="32218"/>
                      </a:cubicBezTo>
                      <a:cubicBezTo>
                        <a:pt x="12902" y="32081"/>
                        <a:pt x="13106" y="31876"/>
                        <a:pt x="13311" y="31740"/>
                      </a:cubicBezTo>
                      <a:cubicBezTo>
                        <a:pt x="13448" y="31535"/>
                        <a:pt x="13652" y="31330"/>
                        <a:pt x="13789" y="31125"/>
                      </a:cubicBezTo>
                      <a:cubicBezTo>
                        <a:pt x="13994" y="30921"/>
                        <a:pt x="14130" y="30716"/>
                        <a:pt x="14198" y="30443"/>
                      </a:cubicBezTo>
                      <a:cubicBezTo>
                        <a:pt x="14335" y="30238"/>
                        <a:pt x="14471" y="30033"/>
                        <a:pt x="14540" y="29760"/>
                      </a:cubicBezTo>
                      <a:cubicBezTo>
                        <a:pt x="14744" y="29283"/>
                        <a:pt x="14813" y="28805"/>
                        <a:pt x="14949" y="28259"/>
                      </a:cubicBezTo>
                      <a:lnTo>
                        <a:pt x="15086" y="27576"/>
                      </a:lnTo>
                      <a:lnTo>
                        <a:pt x="15110" y="27308"/>
                      </a:lnTo>
                      <a:lnTo>
                        <a:pt x="15110" y="27308"/>
                      </a:lnTo>
                      <a:cubicBezTo>
                        <a:pt x="15267" y="27368"/>
                        <a:pt x="15424" y="27438"/>
                        <a:pt x="15564" y="27508"/>
                      </a:cubicBezTo>
                      <a:cubicBezTo>
                        <a:pt x="15905" y="27644"/>
                        <a:pt x="16178" y="27781"/>
                        <a:pt x="16451" y="27986"/>
                      </a:cubicBezTo>
                      <a:cubicBezTo>
                        <a:pt x="16724" y="28190"/>
                        <a:pt x="16997" y="28395"/>
                        <a:pt x="17202" y="28600"/>
                      </a:cubicBezTo>
                      <a:cubicBezTo>
                        <a:pt x="17475" y="28805"/>
                        <a:pt x="17680" y="29078"/>
                        <a:pt x="17884" y="29351"/>
                      </a:cubicBezTo>
                      <a:cubicBezTo>
                        <a:pt x="18089" y="29556"/>
                        <a:pt x="18226" y="29897"/>
                        <a:pt x="18430" y="30170"/>
                      </a:cubicBezTo>
                      <a:cubicBezTo>
                        <a:pt x="18567" y="30443"/>
                        <a:pt x="18703" y="30716"/>
                        <a:pt x="18772" y="31057"/>
                      </a:cubicBezTo>
                      <a:lnTo>
                        <a:pt x="18908" y="31535"/>
                      </a:lnTo>
                      <a:lnTo>
                        <a:pt x="18976" y="32013"/>
                      </a:lnTo>
                      <a:cubicBezTo>
                        <a:pt x="19045" y="32354"/>
                        <a:pt x="19045" y="32695"/>
                        <a:pt x="19045" y="33037"/>
                      </a:cubicBezTo>
                      <a:lnTo>
                        <a:pt x="19045" y="33310"/>
                      </a:lnTo>
                      <a:lnTo>
                        <a:pt x="19045" y="33515"/>
                      </a:lnTo>
                      <a:lnTo>
                        <a:pt x="18976" y="34061"/>
                      </a:lnTo>
                      <a:cubicBezTo>
                        <a:pt x="18976" y="34265"/>
                        <a:pt x="18908" y="34402"/>
                        <a:pt x="18840" y="34538"/>
                      </a:cubicBezTo>
                      <a:cubicBezTo>
                        <a:pt x="18840" y="34675"/>
                        <a:pt x="18772" y="34811"/>
                        <a:pt x="18703" y="34948"/>
                      </a:cubicBezTo>
                      <a:cubicBezTo>
                        <a:pt x="18635" y="35084"/>
                        <a:pt x="18567" y="35221"/>
                        <a:pt x="18499" y="35357"/>
                      </a:cubicBezTo>
                      <a:lnTo>
                        <a:pt x="18226" y="35767"/>
                      </a:lnTo>
                      <a:cubicBezTo>
                        <a:pt x="18089" y="35835"/>
                        <a:pt x="17953" y="35904"/>
                        <a:pt x="17816" y="36040"/>
                      </a:cubicBezTo>
                      <a:cubicBezTo>
                        <a:pt x="17680" y="36108"/>
                        <a:pt x="17543" y="36177"/>
                        <a:pt x="17407" y="36245"/>
                      </a:cubicBezTo>
                      <a:cubicBezTo>
                        <a:pt x="17017" y="36375"/>
                        <a:pt x="16600" y="36422"/>
                        <a:pt x="16191" y="36422"/>
                      </a:cubicBezTo>
                      <a:cubicBezTo>
                        <a:pt x="15954" y="36422"/>
                        <a:pt x="15720" y="36406"/>
                        <a:pt x="15495" y="36381"/>
                      </a:cubicBezTo>
                      <a:cubicBezTo>
                        <a:pt x="14813" y="36245"/>
                        <a:pt x="14130" y="36108"/>
                        <a:pt x="13516" y="35835"/>
                      </a:cubicBezTo>
                      <a:lnTo>
                        <a:pt x="12629" y="35494"/>
                      </a:lnTo>
                      <a:lnTo>
                        <a:pt x="12629" y="35494"/>
                      </a:lnTo>
                      <a:lnTo>
                        <a:pt x="13175" y="36245"/>
                      </a:lnTo>
                      <a:lnTo>
                        <a:pt x="14485" y="37922"/>
                      </a:lnTo>
                      <a:lnTo>
                        <a:pt x="14485" y="37922"/>
                      </a:lnTo>
                      <a:cubicBezTo>
                        <a:pt x="14199" y="37850"/>
                        <a:pt x="13903" y="37786"/>
                        <a:pt x="13584" y="37746"/>
                      </a:cubicBezTo>
                      <a:cubicBezTo>
                        <a:pt x="13234" y="37647"/>
                        <a:pt x="12848" y="37583"/>
                        <a:pt x="12479" y="37583"/>
                      </a:cubicBezTo>
                      <a:cubicBezTo>
                        <a:pt x="12343" y="37583"/>
                        <a:pt x="12210" y="37592"/>
                        <a:pt x="12082" y="37610"/>
                      </a:cubicBezTo>
                      <a:cubicBezTo>
                        <a:pt x="11809" y="37610"/>
                        <a:pt x="11536" y="37610"/>
                        <a:pt x="11263" y="37746"/>
                      </a:cubicBezTo>
                      <a:cubicBezTo>
                        <a:pt x="11127" y="37883"/>
                        <a:pt x="11059" y="38019"/>
                        <a:pt x="11059" y="38156"/>
                      </a:cubicBezTo>
                      <a:cubicBezTo>
                        <a:pt x="11059" y="38293"/>
                        <a:pt x="11059" y="38429"/>
                        <a:pt x="11127" y="38566"/>
                      </a:cubicBezTo>
                      <a:cubicBezTo>
                        <a:pt x="11332" y="39043"/>
                        <a:pt x="11673" y="39453"/>
                        <a:pt x="12014" y="39794"/>
                      </a:cubicBezTo>
                      <a:lnTo>
                        <a:pt x="12082" y="39726"/>
                      </a:lnTo>
                      <a:cubicBezTo>
                        <a:pt x="11741" y="39385"/>
                        <a:pt x="11400" y="38975"/>
                        <a:pt x="11263" y="38497"/>
                      </a:cubicBezTo>
                      <a:cubicBezTo>
                        <a:pt x="11195" y="38361"/>
                        <a:pt x="11195" y="38293"/>
                        <a:pt x="11195" y="38156"/>
                      </a:cubicBezTo>
                      <a:cubicBezTo>
                        <a:pt x="11263" y="38088"/>
                        <a:pt x="11332" y="38019"/>
                        <a:pt x="11400" y="37951"/>
                      </a:cubicBezTo>
                      <a:cubicBezTo>
                        <a:pt x="11605" y="37815"/>
                        <a:pt x="11809" y="37815"/>
                        <a:pt x="12082" y="37815"/>
                      </a:cubicBezTo>
                      <a:cubicBezTo>
                        <a:pt x="12560" y="37815"/>
                        <a:pt x="13038" y="37951"/>
                        <a:pt x="13516" y="38088"/>
                      </a:cubicBezTo>
                      <a:cubicBezTo>
                        <a:pt x="13994" y="38156"/>
                        <a:pt x="14471" y="38293"/>
                        <a:pt x="14949" y="38497"/>
                      </a:cubicBezTo>
                      <a:lnTo>
                        <a:pt x="15564" y="38702"/>
                      </a:lnTo>
                      <a:lnTo>
                        <a:pt x="15154" y="38156"/>
                      </a:lnTo>
                      <a:lnTo>
                        <a:pt x="14059" y="36585"/>
                      </a:lnTo>
                      <a:lnTo>
                        <a:pt x="14059" y="36585"/>
                      </a:lnTo>
                      <a:cubicBezTo>
                        <a:pt x="14492" y="36727"/>
                        <a:pt x="14926" y="36841"/>
                        <a:pt x="15359" y="36927"/>
                      </a:cubicBezTo>
                      <a:cubicBezTo>
                        <a:pt x="15670" y="36984"/>
                        <a:pt x="15981" y="37017"/>
                        <a:pt x="16292" y="37017"/>
                      </a:cubicBezTo>
                      <a:cubicBezTo>
                        <a:pt x="16732" y="37017"/>
                        <a:pt x="17171" y="36951"/>
                        <a:pt x="17611" y="36791"/>
                      </a:cubicBezTo>
                      <a:cubicBezTo>
                        <a:pt x="17816" y="36723"/>
                        <a:pt x="18021" y="36654"/>
                        <a:pt x="18157" y="36586"/>
                      </a:cubicBezTo>
                      <a:cubicBezTo>
                        <a:pt x="18294" y="36450"/>
                        <a:pt x="18499" y="36313"/>
                        <a:pt x="18635" y="36245"/>
                      </a:cubicBezTo>
                      <a:lnTo>
                        <a:pt x="19045" y="35767"/>
                      </a:lnTo>
                      <a:cubicBezTo>
                        <a:pt x="19113" y="35630"/>
                        <a:pt x="19249" y="35426"/>
                        <a:pt x="19318" y="35289"/>
                      </a:cubicBezTo>
                      <a:cubicBezTo>
                        <a:pt x="19454" y="35084"/>
                        <a:pt x="19454" y="34880"/>
                        <a:pt x="19522" y="34675"/>
                      </a:cubicBezTo>
                      <a:cubicBezTo>
                        <a:pt x="19591" y="34538"/>
                        <a:pt x="19659" y="34334"/>
                        <a:pt x="19659" y="34129"/>
                      </a:cubicBezTo>
                      <a:lnTo>
                        <a:pt x="19727" y="33651"/>
                      </a:lnTo>
                      <a:lnTo>
                        <a:pt x="19796" y="33378"/>
                      </a:lnTo>
                      <a:cubicBezTo>
                        <a:pt x="19796" y="33241"/>
                        <a:pt x="19796" y="33173"/>
                        <a:pt x="19796" y="33037"/>
                      </a:cubicBezTo>
                      <a:cubicBezTo>
                        <a:pt x="19727" y="32695"/>
                        <a:pt x="19796" y="32354"/>
                        <a:pt x="19727" y="31945"/>
                      </a:cubicBezTo>
                      <a:lnTo>
                        <a:pt x="19659" y="31399"/>
                      </a:lnTo>
                      <a:lnTo>
                        <a:pt x="19522" y="30852"/>
                      </a:lnTo>
                      <a:cubicBezTo>
                        <a:pt x="19386" y="30511"/>
                        <a:pt x="19249" y="30170"/>
                        <a:pt x="19113" y="29829"/>
                      </a:cubicBezTo>
                      <a:cubicBezTo>
                        <a:pt x="18908" y="29487"/>
                        <a:pt x="18703" y="29146"/>
                        <a:pt x="18499" y="28873"/>
                      </a:cubicBezTo>
                      <a:cubicBezTo>
                        <a:pt x="18362" y="28736"/>
                        <a:pt x="18294" y="28532"/>
                        <a:pt x="18157" y="28395"/>
                      </a:cubicBezTo>
                      <a:cubicBezTo>
                        <a:pt x="18021" y="28259"/>
                        <a:pt x="17884" y="28122"/>
                        <a:pt x="17748" y="28054"/>
                      </a:cubicBezTo>
                      <a:cubicBezTo>
                        <a:pt x="17475" y="27781"/>
                        <a:pt x="17202" y="27576"/>
                        <a:pt x="16860" y="27303"/>
                      </a:cubicBezTo>
                      <a:cubicBezTo>
                        <a:pt x="16519" y="27167"/>
                        <a:pt x="16246" y="26962"/>
                        <a:pt x="15905" y="26825"/>
                      </a:cubicBezTo>
                      <a:cubicBezTo>
                        <a:pt x="15564" y="26621"/>
                        <a:pt x="15222" y="26484"/>
                        <a:pt x="14813" y="26416"/>
                      </a:cubicBezTo>
                      <a:lnTo>
                        <a:pt x="14403" y="26279"/>
                      </a:lnTo>
                      <a:lnTo>
                        <a:pt x="14335" y="26757"/>
                      </a:lnTo>
                      <a:lnTo>
                        <a:pt x="14335" y="27440"/>
                      </a:lnTo>
                      <a:lnTo>
                        <a:pt x="14198" y="28190"/>
                      </a:lnTo>
                      <a:cubicBezTo>
                        <a:pt x="14130" y="28600"/>
                        <a:pt x="13994" y="29078"/>
                        <a:pt x="13857" y="29487"/>
                      </a:cubicBezTo>
                      <a:cubicBezTo>
                        <a:pt x="13789" y="29760"/>
                        <a:pt x="13721" y="29965"/>
                        <a:pt x="13584" y="30170"/>
                      </a:cubicBezTo>
                      <a:cubicBezTo>
                        <a:pt x="13448" y="30375"/>
                        <a:pt x="13379" y="30511"/>
                        <a:pt x="13243" y="30716"/>
                      </a:cubicBezTo>
                      <a:cubicBezTo>
                        <a:pt x="13106" y="30921"/>
                        <a:pt x="12970" y="31057"/>
                        <a:pt x="12765" y="31262"/>
                      </a:cubicBezTo>
                      <a:cubicBezTo>
                        <a:pt x="12629" y="31399"/>
                        <a:pt x="12492" y="31535"/>
                        <a:pt x="12287" y="31672"/>
                      </a:cubicBezTo>
                      <a:cubicBezTo>
                        <a:pt x="11878" y="31876"/>
                        <a:pt x="11468" y="32081"/>
                        <a:pt x="11059" y="32218"/>
                      </a:cubicBezTo>
                      <a:cubicBezTo>
                        <a:pt x="10581" y="32286"/>
                        <a:pt x="10171" y="32354"/>
                        <a:pt x="9693" y="32354"/>
                      </a:cubicBezTo>
                      <a:cubicBezTo>
                        <a:pt x="9216" y="32354"/>
                        <a:pt x="8738" y="32286"/>
                        <a:pt x="8260" y="32218"/>
                      </a:cubicBezTo>
                      <a:cubicBezTo>
                        <a:pt x="7932" y="32163"/>
                        <a:pt x="7561" y="32065"/>
                        <a:pt x="7216" y="31958"/>
                      </a:cubicBezTo>
                      <a:lnTo>
                        <a:pt x="7216" y="31958"/>
                      </a:lnTo>
                      <a:lnTo>
                        <a:pt x="8260" y="29624"/>
                      </a:lnTo>
                      <a:lnTo>
                        <a:pt x="8738" y="28532"/>
                      </a:lnTo>
                      <a:lnTo>
                        <a:pt x="7851" y="29351"/>
                      </a:lnTo>
                      <a:cubicBezTo>
                        <a:pt x="7509" y="29692"/>
                        <a:pt x="7168" y="30033"/>
                        <a:pt x="6758" y="30306"/>
                      </a:cubicBezTo>
                      <a:cubicBezTo>
                        <a:pt x="6417" y="30579"/>
                        <a:pt x="6008" y="30852"/>
                        <a:pt x="5598" y="31057"/>
                      </a:cubicBezTo>
                      <a:cubicBezTo>
                        <a:pt x="5325" y="31125"/>
                        <a:pt x="5120" y="31194"/>
                        <a:pt x="4915" y="31262"/>
                      </a:cubicBezTo>
                      <a:cubicBezTo>
                        <a:pt x="4711" y="31330"/>
                        <a:pt x="4438" y="31399"/>
                        <a:pt x="4233" y="31399"/>
                      </a:cubicBezTo>
                      <a:cubicBezTo>
                        <a:pt x="4028" y="31399"/>
                        <a:pt x="3755" y="31399"/>
                        <a:pt x="3550" y="31330"/>
                      </a:cubicBezTo>
                      <a:cubicBezTo>
                        <a:pt x="3346" y="31262"/>
                        <a:pt x="3141" y="31194"/>
                        <a:pt x="2936" y="31057"/>
                      </a:cubicBezTo>
                      <a:cubicBezTo>
                        <a:pt x="2526" y="30852"/>
                        <a:pt x="2185" y="30511"/>
                        <a:pt x="1844" y="30170"/>
                      </a:cubicBezTo>
                      <a:cubicBezTo>
                        <a:pt x="1571" y="29760"/>
                        <a:pt x="1298" y="29351"/>
                        <a:pt x="1093" y="28941"/>
                      </a:cubicBezTo>
                      <a:cubicBezTo>
                        <a:pt x="716" y="28125"/>
                        <a:pt x="455" y="27250"/>
                        <a:pt x="309" y="26371"/>
                      </a:cubicBezTo>
                      <a:lnTo>
                        <a:pt x="309" y="26371"/>
                      </a:lnTo>
                      <a:cubicBezTo>
                        <a:pt x="2004" y="27017"/>
                        <a:pt x="3695" y="27607"/>
                        <a:pt x="5325" y="28259"/>
                      </a:cubicBezTo>
                      <a:lnTo>
                        <a:pt x="5530" y="28327"/>
                      </a:lnTo>
                      <a:lnTo>
                        <a:pt x="5530" y="28122"/>
                      </a:lnTo>
                      <a:lnTo>
                        <a:pt x="5735" y="24573"/>
                      </a:lnTo>
                      <a:cubicBezTo>
                        <a:pt x="5735" y="23412"/>
                        <a:pt x="5803" y="22252"/>
                        <a:pt x="5871" y="21092"/>
                      </a:cubicBezTo>
                      <a:lnTo>
                        <a:pt x="5939" y="17611"/>
                      </a:lnTo>
                      <a:cubicBezTo>
                        <a:pt x="6008" y="16382"/>
                        <a:pt x="6008" y="15222"/>
                        <a:pt x="6076" y="14061"/>
                      </a:cubicBezTo>
                      <a:cubicBezTo>
                        <a:pt x="6076" y="11740"/>
                        <a:pt x="6144" y="9420"/>
                        <a:pt x="6144" y="7031"/>
                      </a:cubicBezTo>
                      <a:cubicBezTo>
                        <a:pt x="6144" y="4710"/>
                        <a:pt x="6144" y="2389"/>
                        <a:pt x="6144" y="68"/>
                      </a:cubicBezTo>
                      <a:lnTo>
                        <a:pt x="6076" y="0"/>
                      </a:ln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" name="Google Shape;516;p35">
                  <a:extLst>
                    <a:ext uri="{FF2B5EF4-FFF2-40B4-BE49-F238E27FC236}">
                      <a16:creationId xmlns:a16="http://schemas.microsoft.com/office/drawing/2014/main" id="{F195ED30-8FE6-41DE-AAB0-93946849C9CF}"/>
                    </a:ext>
                  </a:extLst>
                </p:cNvPr>
                <p:cNvSpPr/>
                <p:nvPr/>
              </p:nvSpPr>
              <p:spPr>
                <a:xfrm>
                  <a:off x="2999425" y="2367750"/>
                  <a:ext cx="300350" cy="28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14" h="11263" extrusionOk="0">
                      <a:moveTo>
                        <a:pt x="6485" y="0"/>
                      </a:moveTo>
                      <a:cubicBezTo>
                        <a:pt x="6280" y="0"/>
                        <a:pt x="6075" y="68"/>
                        <a:pt x="5870" y="68"/>
                      </a:cubicBezTo>
                      <a:lnTo>
                        <a:pt x="5597" y="68"/>
                      </a:lnTo>
                      <a:lnTo>
                        <a:pt x="5529" y="137"/>
                      </a:lnTo>
                      <a:lnTo>
                        <a:pt x="5188" y="205"/>
                      </a:lnTo>
                      <a:lnTo>
                        <a:pt x="4915" y="273"/>
                      </a:lnTo>
                      <a:cubicBezTo>
                        <a:pt x="4778" y="341"/>
                        <a:pt x="4710" y="341"/>
                        <a:pt x="4574" y="410"/>
                      </a:cubicBezTo>
                      <a:cubicBezTo>
                        <a:pt x="4369" y="478"/>
                        <a:pt x="4164" y="546"/>
                        <a:pt x="4028" y="683"/>
                      </a:cubicBezTo>
                      <a:cubicBezTo>
                        <a:pt x="3208" y="1092"/>
                        <a:pt x="2662" y="1707"/>
                        <a:pt x="2116" y="2321"/>
                      </a:cubicBezTo>
                      <a:cubicBezTo>
                        <a:pt x="1639" y="3003"/>
                        <a:pt x="1297" y="3686"/>
                        <a:pt x="1024" y="4300"/>
                      </a:cubicBezTo>
                      <a:cubicBezTo>
                        <a:pt x="751" y="4983"/>
                        <a:pt x="615" y="5666"/>
                        <a:pt x="478" y="6212"/>
                      </a:cubicBezTo>
                      <a:cubicBezTo>
                        <a:pt x="273" y="6826"/>
                        <a:pt x="205" y="7372"/>
                        <a:pt x="137" y="7850"/>
                      </a:cubicBezTo>
                      <a:cubicBezTo>
                        <a:pt x="69" y="8396"/>
                        <a:pt x="69" y="8805"/>
                        <a:pt x="0" y="9147"/>
                      </a:cubicBezTo>
                      <a:cubicBezTo>
                        <a:pt x="0" y="9488"/>
                        <a:pt x="0" y="9761"/>
                        <a:pt x="0" y="9966"/>
                      </a:cubicBezTo>
                      <a:cubicBezTo>
                        <a:pt x="0" y="10170"/>
                        <a:pt x="0" y="10239"/>
                        <a:pt x="0" y="10239"/>
                      </a:cubicBezTo>
                      <a:cubicBezTo>
                        <a:pt x="0" y="10239"/>
                        <a:pt x="69" y="9897"/>
                        <a:pt x="205" y="9215"/>
                      </a:cubicBezTo>
                      <a:cubicBezTo>
                        <a:pt x="342" y="8464"/>
                        <a:pt x="615" y="7508"/>
                        <a:pt x="956" y="6416"/>
                      </a:cubicBezTo>
                      <a:cubicBezTo>
                        <a:pt x="1161" y="5802"/>
                        <a:pt x="1434" y="5256"/>
                        <a:pt x="1707" y="4642"/>
                      </a:cubicBezTo>
                      <a:cubicBezTo>
                        <a:pt x="1980" y="4027"/>
                        <a:pt x="2389" y="3413"/>
                        <a:pt x="2799" y="2867"/>
                      </a:cubicBezTo>
                      <a:cubicBezTo>
                        <a:pt x="3277" y="2321"/>
                        <a:pt x="3823" y="1843"/>
                        <a:pt x="4437" y="1502"/>
                      </a:cubicBezTo>
                      <a:cubicBezTo>
                        <a:pt x="4574" y="1365"/>
                        <a:pt x="4778" y="1365"/>
                        <a:pt x="4915" y="1297"/>
                      </a:cubicBezTo>
                      <a:lnTo>
                        <a:pt x="5188" y="1161"/>
                      </a:lnTo>
                      <a:lnTo>
                        <a:pt x="5461" y="1092"/>
                      </a:lnTo>
                      <a:lnTo>
                        <a:pt x="5734" y="1024"/>
                      </a:lnTo>
                      <a:lnTo>
                        <a:pt x="5939" y="1024"/>
                      </a:lnTo>
                      <a:cubicBezTo>
                        <a:pt x="6143" y="1024"/>
                        <a:pt x="6348" y="956"/>
                        <a:pt x="6553" y="956"/>
                      </a:cubicBezTo>
                      <a:cubicBezTo>
                        <a:pt x="6690" y="1024"/>
                        <a:pt x="6826" y="1024"/>
                        <a:pt x="6963" y="1024"/>
                      </a:cubicBezTo>
                      <a:lnTo>
                        <a:pt x="7440" y="1229"/>
                      </a:lnTo>
                      <a:cubicBezTo>
                        <a:pt x="7782" y="1434"/>
                        <a:pt x="8055" y="1570"/>
                        <a:pt x="8328" y="1843"/>
                      </a:cubicBezTo>
                      <a:cubicBezTo>
                        <a:pt x="8806" y="2389"/>
                        <a:pt x="9283" y="2935"/>
                        <a:pt x="9556" y="3618"/>
                      </a:cubicBezTo>
                      <a:cubicBezTo>
                        <a:pt x="9898" y="4232"/>
                        <a:pt x="10171" y="4915"/>
                        <a:pt x="10444" y="5529"/>
                      </a:cubicBezTo>
                      <a:cubicBezTo>
                        <a:pt x="10648" y="6212"/>
                        <a:pt x="10853" y="6826"/>
                        <a:pt x="10990" y="7372"/>
                      </a:cubicBezTo>
                      <a:cubicBezTo>
                        <a:pt x="11331" y="8532"/>
                        <a:pt x="11604" y="9556"/>
                        <a:pt x="11741" y="10239"/>
                      </a:cubicBezTo>
                      <a:cubicBezTo>
                        <a:pt x="11877" y="10921"/>
                        <a:pt x="12014" y="11263"/>
                        <a:pt x="12014" y="11263"/>
                      </a:cubicBezTo>
                      <a:cubicBezTo>
                        <a:pt x="12014" y="11263"/>
                        <a:pt x="12014" y="10921"/>
                        <a:pt x="11945" y="10170"/>
                      </a:cubicBezTo>
                      <a:cubicBezTo>
                        <a:pt x="11877" y="9488"/>
                        <a:pt x="11809" y="8464"/>
                        <a:pt x="11536" y="7235"/>
                      </a:cubicBezTo>
                      <a:cubicBezTo>
                        <a:pt x="11468" y="6962"/>
                        <a:pt x="11399" y="6621"/>
                        <a:pt x="11399" y="6348"/>
                      </a:cubicBezTo>
                      <a:cubicBezTo>
                        <a:pt x="11263" y="6007"/>
                        <a:pt x="11195" y="5666"/>
                        <a:pt x="11126" y="5324"/>
                      </a:cubicBezTo>
                      <a:cubicBezTo>
                        <a:pt x="10921" y="4642"/>
                        <a:pt x="10648" y="3959"/>
                        <a:pt x="10307" y="3208"/>
                      </a:cubicBezTo>
                      <a:cubicBezTo>
                        <a:pt x="10034" y="2526"/>
                        <a:pt x="9556" y="1843"/>
                        <a:pt x="8942" y="1161"/>
                      </a:cubicBezTo>
                      <a:cubicBezTo>
                        <a:pt x="8328" y="546"/>
                        <a:pt x="7577" y="68"/>
                        <a:pt x="6485" y="0"/>
                      </a:cubicBez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" name="Google Shape;517;p35">
                  <a:extLst>
                    <a:ext uri="{FF2B5EF4-FFF2-40B4-BE49-F238E27FC236}">
                      <a16:creationId xmlns:a16="http://schemas.microsoft.com/office/drawing/2014/main" id="{9019A851-EB64-4776-80A4-1139A5FC3C69}"/>
                    </a:ext>
                  </a:extLst>
                </p:cNvPr>
                <p:cNvSpPr/>
                <p:nvPr/>
              </p:nvSpPr>
              <p:spPr>
                <a:xfrm>
                  <a:off x="3383375" y="2175550"/>
                  <a:ext cx="382250" cy="48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90" h="19361" extrusionOk="0">
                      <a:moveTo>
                        <a:pt x="7744" y="1"/>
                      </a:moveTo>
                      <a:cubicBezTo>
                        <a:pt x="7122" y="1"/>
                        <a:pt x="6544" y="185"/>
                        <a:pt x="6007" y="453"/>
                      </a:cubicBezTo>
                      <a:cubicBezTo>
                        <a:pt x="5393" y="862"/>
                        <a:pt x="4846" y="1340"/>
                        <a:pt x="4369" y="1886"/>
                      </a:cubicBezTo>
                      <a:cubicBezTo>
                        <a:pt x="3481" y="2910"/>
                        <a:pt x="2867" y="4139"/>
                        <a:pt x="2389" y="5299"/>
                      </a:cubicBezTo>
                      <a:cubicBezTo>
                        <a:pt x="1434" y="7620"/>
                        <a:pt x="888" y="9941"/>
                        <a:pt x="546" y="11920"/>
                      </a:cubicBezTo>
                      <a:cubicBezTo>
                        <a:pt x="205" y="13900"/>
                        <a:pt x="68" y="15606"/>
                        <a:pt x="0" y="16766"/>
                      </a:cubicBezTo>
                      <a:cubicBezTo>
                        <a:pt x="0" y="17381"/>
                        <a:pt x="0" y="17790"/>
                        <a:pt x="0" y="18132"/>
                      </a:cubicBezTo>
                      <a:cubicBezTo>
                        <a:pt x="0" y="18473"/>
                        <a:pt x="0" y="18609"/>
                        <a:pt x="0" y="18609"/>
                      </a:cubicBezTo>
                      <a:cubicBezTo>
                        <a:pt x="0" y="18609"/>
                        <a:pt x="68" y="17927"/>
                        <a:pt x="205" y="16766"/>
                      </a:cubicBezTo>
                      <a:cubicBezTo>
                        <a:pt x="342" y="15606"/>
                        <a:pt x="683" y="13968"/>
                        <a:pt x="1092" y="12057"/>
                      </a:cubicBezTo>
                      <a:cubicBezTo>
                        <a:pt x="1570" y="10145"/>
                        <a:pt x="2184" y="7893"/>
                        <a:pt x="3140" y="5640"/>
                      </a:cubicBezTo>
                      <a:cubicBezTo>
                        <a:pt x="3686" y="4548"/>
                        <a:pt x="4300" y="3388"/>
                        <a:pt x="5120" y="2432"/>
                      </a:cubicBezTo>
                      <a:cubicBezTo>
                        <a:pt x="5461" y="2023"/>
                        <a:pt x="5939" y="1613"/>
                        <a:pt x="6485" y="1340"/>
                      </a:cubicBezTo>
                      <a:cubicBezTo>
                        <a:pt x="6880" y="1114"/>
                        <a:pt x="7370" y="982"/>
                        <a:pt x="7837" y="982"/>
                      </a:cubicBezTo>
                      <a:cubicBezTo>
                        <a:pt x="7933" y="982"/>
                        <a:pt x="8029" y="987"/>
                        <a:pt x="8123" y="999"/>
                      </a:cubicBezTo>
                      <a:cubicBezTo>
                        <a:pt x="9283" y="1135"/>
                        <a:pt x="10307" y="1955"/>
                        <a:pt x="11058" y="2910"/>
                      </a:cubicBezTo>
                      <a:cubicBezTo>
                        <a:pt x="11809" y="3866"/>
                        <a:pt x="12355" y="5026"/>
                        <a:pt x="12833" y="6186"/>
                      </a:cubicBezTo>
                      <a:cubicBezTo>
                        <a:pt x="13652" y="8507"/>
                        <a:pt x="14129" y="10760"/>
                        <a:pt x="14471" y="12739"/>
                      </a:cubicBezTo>
                      <a:cubicBezTo>
                        <a:pt x="14744" y="14719"/>
                        <a:pt x="14949" y="16357"/>
                        <a:pt x="15085" y="17517"/>
                      </a:cubicBezTo>
                      <a:cubicBezTo>
                        <a:pt x="15222" y="18678"/>
                        <a:pt x="15290" y="19360"/>
                        <a:pt x="15290" y="19360"/>
                      </a:cubicBezTo>
                      <a:cubicBezTo>
                        <a:pt x="15290" y="19360"/>
                        <a:pt x="15290" y="18678"/>
                        <a:pt x="15290" y="17517"/>
                      </a:cubicBezTo>
                      <a:cubicBezTo>
                        <a:pt x="15222" y="16357"/>
                        <a:pt x="15222" y="14650"/>
                        <a:pt x="15017" y="12671"/>
                      </a:cubicBezTo>
                      <a:cubicBezTo>
                        <a:pt x="14880" y="11647"/>
                        <a:pt x="14744" y="10555"/>
                        <a:pt x="14539" y="9463"/>
                      </a:cubicBezTo>
                      <a:cubicBezTo>
                        <a:pt x="14266" y="8302"/>
                        <a:pt x="13993" y="7074"/>
                        <a:pt x="13583" y="5913"/>
                      </a:cubicBezTo>
                      <a:cubicBezTo>
                        <a:pt x="13174" y="4685"/>
                        <a:pt x="12628" y="3456"/>
                        <a:pt x="11809" y="2364"/>
                      </a:cubicBezTo>
                      <a:cubicBezTo>
                        <a:pt x="11399" y="1818"/>
                        <a:pt x="10921" y="1272"/>
                        <a:pt x="10307" y="862"/>
                      </a:cubicBezTo>
                      <a:cubicBezTo>
                        <a:pt x="9693" y="453"/>
                        <a:pt x="8942" y="112"/>
                        <a:pt x="8259" y="43"/>
                      </a:cubicBezTo>
                      <a:cubicBezTo>
                        <a:pt x="8084" y="14"/>
                        <a:pt x="7912" y="1"/>
                        <a:pt x="7744" y="1"/>
                      </a:cubicBez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" name="Google Shape;518;p35">
                  <a:extLst>
                    <a:ext uri="{FF2B5EF4-FFF2-40B4-BE49-F238E27FC236}">
                      <a16:creationId xmlns:a16="http://schemas.microsoft.com/office/drawing/2014/main" id="{DAB312AE-C23A-4923-897B-067599AE95A9}"/>
                    </a:ext>
                  </a:extLst>
                </p:cNvPr>
                <p:cNvSpPr/>
                <p:nvPr/>
              </p:nvSpPr>
              <p:spPr>
                <a:xfrm>
                  <a:off x="3182000" y="2519400"/>
                  <a:ext cx="99000" cy="18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0" h="7253" extrusionOk="0">
                      <a:moveTo>
                        <a:pt x="1555" y="0"/>
                      </a:moveTo>
                      <a:cubicBezTo>
                        <a:pt x="1515" y="0"/>
                        <a:pt x="1475" y="3"/>
                        <a:pt x="1434" y="9"/>
                      </a:cubicBezTo>
                      <a:cubicBezTo>
                        <a:pt x="479" y="146"/>
                        <a:pt x="1" y="1920"/>
                        <a:pt x="274" y="3900"/>
                      </a:cubicBezTo>
                      <a:cubicBezTo>
                        <a:pt x="601" y="5795"/>
                        <a:pt x="1554" y="7253"/>
                        <a:pt x="2413" y="7253"/>
                      </a:cubicBezTo>
                      <a:cubicBezTo>
                        <a:pt x="2451" y="7253"/>
                        <a:pt x="2489" y="7250"/>
                        <a:pt x="2526" y="7244"/>
                      </a:cubicBezTo>
                      <a:cubicBezTo>
                        <a:pt x="3482" y="7108"/>
                        <a:pt x="3960" y="5401"/>
                        <a:pt x="3687" y="3354"/>
                      </a:cubicBezTo>
                      <a:cubicBezTo>
                        <a:pt x="3360" y="1458"/>
                        <a:pt x="2470" y="0"/>
                        <a:pt x="1555" y="0"/>
                      </a:cubicBez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" name="Google Shape;519;p35">
                  <a:extLst>
                    <a:ext uri="{FF2B5EF4-FFF2-40B4-BE49-F238E27FC236}">
                      <a16:creationId xmlns:a16="http://schemas.microsoft.com/office/drawing/2014/main" id="{7981C152-386F-4A37-BCE7-5F5347037B9B}"/>
                    </a:ext>
                  </a:extLst>
                </p:cNvPr>
                <p:cNvSpPr/>
                <p:nvPr/>
              </p:nvSpPr>
              <p:spPr>
                <a:xfrm>
                  <a:off x="3594975" y="2488475"/>
                  <a:ext cx="110925" cy="20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7" h="8021" extrusionOk="0">
                      <a:moveTo>
                        <a:pt x="1739" y="1"/>
                      </a:moveTo>
                      <a:cubicBezTo>
                        <a:pt x="1682" y="1"/>
                        <a:pt x="1626" y="6"/>
                        <a:pt x="1570" y="17"/>
                      </a:cubicBezTo>
                      <a:cubicBezTo>
                        <a:pt x="546" y="154"/>
                        <a:pt x="0" y="2065"/>
                        <a:pt x="341" y="4318"/>
                      </a:cubicBezTo>
                      <a:cubicBezTo>
                        <a:pt x="664" y="6382"/>
                        <a:pt x="1658" y="8020"/>
                        <a:pt x="2630" y="8020"/>
                      </a:cubicBezTo>
                      <a:cubicBezTo>
                        <a:pt x="2686" y="8020"/>
                        <a:pt x="2743" y="8015"/>
                        <a:pt x="2799" y="8004"/>
                      </a:cubicBezTo>
                      <a:cubicBezTo>
                        <a:pt x="3823" y="7867"/>
                        <a:pt x="4437" y="5956"/>
                        <a:pt x="4096" y="3703"/>
                      </a:cubicBezTo>
                      <a:cubicBezTo>
                        <a:pt x="3773" y="1639"/>
                        <a:pt x="2718" y="1"/>
                        <a:pt x="1739" y="1"/>
                      </a:cubicBez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" name="Google Shape;520;p35">
                  <a:extLst>
                    <a:ext uri="{FF2B5EF4-FFF2-40B4-BE49-F238E27FC236}">
                      <a16:creationId xmlns:a16="http://schemas.microsoft.com/office/drawing/2014/main" id="{5932A938-6C72-4ECD-8070-4BF51BE66D8F}"/>
                    </a:ext>
                  </a:extLst>
                </p:cNvPr>
                <p:cNvSpPr/>
                <p:nvPr/>
              </p:nvSpPr>
              <p:spPr>
                <a:xfrm>
                  <a:off x="3006250" y="1898475"/>
                  <a:ext cx="312300" cy="274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92" h="10990" extrusionOk="0">
                      <a:moveTo>
                        <a:pt x="12082" y="0"/>
                      </a:moveTo>
                      <a:cubicBezTo>
                        <a:pt x="12082" y="0"/>
                        <a:pt x="12014" y="69"/>
                        <a:pt x="11877" y="69"/>
                      </a:cubicBezTo>
                      <a:cubicBezTo>
                        <a:pt x="11741" y="69"/>
                        <a:pt x="11536" y="137"/>
                        <a:pt x="11331" y="205"/>
                      </a:cubicBezTo>
                      <a:cubicBezTo>
                        <a:pt x="10853" y="342"/>
                        <a:pt x="10171" y="546"/>
                        <a:pt x="9420" y="819"/>
                      </a:cubicBezTo>
                      <a:cubicBezTo>
                        <a:pt x="9079" y="1024"/>
                        <a:pt x="8601" y="1161"/>
                        <a:pt x="8191" y="1366"/>
                      </a:cubicBezTo>
                      <a:cubicBezTo>
                        <a:pt x="7782" y="1570"/>
                        <a:pt x="7372" y="1775"/>
                        <a:pt x="6894" y="2048"/>
                      </a:cubicBezTo>
                      <a:cubicBezTo>
                        <a:pt x="6417" y="2253"/>
                        <a:pt x="6007" y="2594"/>
                        <a:pt x="5529" y="2867"/>
                      </a:cubicBezTo>
                      <a:cubicBezTo>
                        <a:pt x="5120" y="3140"/>
                        <a:pt x="4642" y="3482"/>
                        <a:pt x="4232" y="3823"/>
                      </a:cubicBezTo>
                      <a:cubicBezTo>
                        <a:pt x="3891" y="4232"/>
                        <a:pt x="3413" y="4505"/>
                        <a:pt x="3072" y="4915"/>
                      </a:cubicBezTo>
                      <a:cubicBezTo>
                        <a:pt x="2935" y="5120"/>
                        <a:pt x="2731" y="5324"/>
                        <a:pt x="2526" y="5529"/>
                      </a:cubicBezTo>
                      <a:cubicBezTo>
                        <a:pt x="2389" y="5734"/>
                        <a:pt x="2253" y="5939"/>
                        <a:pt x="2116" y="6144"/>
                      </a:cubicBezTo>
                      <a:cubicBezTo>
                        <a:pt x="1912" y="6348"/>
                        <a:pt x="1775" y="6553"/>
                        <a:pt x="1639" y="6758"/>
                      </a:cubicBezTo>
                      <a:cubicBezTo>
                        <a:pt x="1502" y="6963"/>
                        <a:pt x="1434" y="7167"/>
                        <a:pt x="1297" y="7372"/>
                      </a:cubicBezTo>
                      <a:cubicBezTo>
                        <a:pt x="1092" y="7713"/>
                        <a:pt x="888" y="8123"/>
                        <a:pt x="751" y="8464"/>
                      </a:cubicBezTo>
                      <a:cubicBezTo>
                        <a:pt x="615" y="8874"/>
                        <a:pt x="478" y="9215"/>
                        <a:pt x="342" y="9488"/>
                      </a:cubicBezTo>
                      <a:cubicBezTo>
                        <a:pt x="273" y="9761"/>
                        <a:pt x="205" y="10034"/>
                        <a:pt x="137" y="10307"/>
                      </a:cubicBezTo>
                      <a:cubicBezTo>
                        <a:pt x="0" y="10717"/>
                        <a:pt x="0" y="10990"/>
                        <a:pt x="0" y="10990"/>
                      </a:cubicBezTo>
                      <a:cubicBezTo>
                        <a:pt x="0" y="10990"/>
                        <a:pt x="69" y="10717"/>
                        <a:pt x="273" y="10307"/>
                      </a:cubicBezTo>
                      <a:cubicBezTo>
                        <a:pt x="342" y="10102"/>
                        <a:pt x="478" y="9898"/>
                        <a:pt x="615" y="9556"/>
                      </a:cubicBezTo>
                      <a:cubicBezTo>
                        <a:pt x="751" y="9283"/>
                        <a:pt x="956" y="9010"/>
                        <a:pt x="1161" y="8669"/>
                      </a:cubicBezTo>
                      <a:cubicBezTo>
                        <a:pt x="1297" y="8396"/>
                        <a:pt x="1570" y="8055"/>
                        <a:pt x="1843" y="7713"/>
                      </a:cubicBezTo>
                      <a:cubicBezTo>
                        <a:pt x="1980" y="7577"/>
                        <a:pt x="2116" y="7372"/>
                        <a:pt x="2253" y="7236"/>
                      </a:cubicBezTo>
                      <a:cubicBezTo>
                        <a:pt x="2458" y="7031"/>
                        <a:pt x="2594" y="6894"/>
                        <a:pt x="2799" y="6758"/>
                      </a:cubicBezTo>
                      <a:cubicBezTo>
                        <a:pt x="2935" y="6553"/>
                        <a:pt x="3140" y="6417"/>
                        <a:pt x="3277" y="6280"/>
                      </a:cubicBezTo>
                      <a:cubicBezTo>
                        <a:pt x="3481" y="6144"/>
                        <a:pt x="3686" y="5939"/>
                        <a:pt x="3891" y="5802"/>
                      </a:cubicBezTo>
                      <a:cubicBezTo>
                        <a:pt x="4232" y="5529"/>
                        <a:pt x="4710" y="5256"/>
                        <a:pt x="5120" y="4983"/>
                      </a:cubicBezTo>
                      <a:cubicBezTo>
                        <a:pt x="5529" y="4778"/>
                        <a:pt x="5939" y="4574"/>
                        <a:pt x="6417" y="4369"/>
                      </a:cubicBezTo>
                      <a:cubicBezTo>
                        <a:pt x="6826" y="4164"/>
                        <a:pt x="7304" y="3959"/>
                        <a:pt x="7713" y="3823"/>
                      </a:cubicBezTo>
                      <a:cubicBezTo>
                        <a:pt x="8123" y="3686"/>
                        <a:pt x="8601" y="3550"/>
                        <a:pt x="8942" y="3482"/>
                      </a:cubicBezTo>
                      <a:cubicBezTo>
                        <a:pt x="9352" y="3345"/>
                        <a:pt x="9761" y="3277"/>
                        <a:pt x="10102" y="3208"/>
                      </a:cubicBezTo>
                      <a:cubicBezTo>
                        <a:pt x="10853" y="3072"/>
                        <a:pt x="11399" y="2935"/>
                        <a:pt x="11809" y="2935"/>
                      </a:cubicBezTo>
                      <a:cubicBezTo>
                        <a:pt x="12082" y="2935"/>
                        <a:pt x="12218" y="2867"/>
                        <a:pt x="12287" y="2867"/>
                      </a:cubicBezTo>
                      <a:lnTo>
                        <a:pt x="12491" y="2867"/>
                      </a:lnTo>
                      <a:lnTo>
                        <a:pt x="12082" y="0"/>
                      </a:ln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" name="Google Shape;521;p35">
                  <a:extLst>
                    <a:ext uri="{FF2B5EF4-FFF2-40B4-BE49-F238E27FC236}">
                      <a16:creationId xmlns:a16="http://schemas.microsoft.com/office/drawing/2014/main" id="{C77F4978-942F-4364-99A4-C8580F4C4AF7}"/>
                    </a:ext>
                  </a:extLst>
                </p:cNvPr>
                <p:cNvSpPr/>
                <p:nvPr/>
              </p:nvSpPr>
              <p:spPr>
                <a:xfrm>
                  <a:off x="3388475" y="1818275"/>
                  <a:ext cx="392525" cy="20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01" h="8260" extrusionOk="0">
                      <a:moveTo>
                        <a:pt x="4574" y="0"/>
                      </a:moveTo>
                      <a:cubicBezTo>
                        <a:pt x="4301" y="0"/>
                        <a:pt x="4028" y="69"/>
                        <a:pt x="3823" y="69"/>
                      </a:cubicBezTo>
                      <a:cubicBezTo>
                        <a:pt x="3550" y="137"/>
                        <a:pt x="3346" y="137"/>
                        <a:pt x="3073" y="205"/>
                      </a:cubicBezTo>
                      <a:cubicBezTo>
                        <a:pt x="2868" y="273"/>
                        <a:pt x="2663" y="273"/>
                        <a:pt x="2458" y="342"/>
                      </a:cubicBezTo>
                      <a:cubicBezTo>
                        <a:pt x="2049" y="478"/>
                        <a:pt x="1707" y="683"/>
                        <a:pt x="1434" y="819"/>
                      </a:cubicBezTo>
                      <a:cubicBezTo>
                        <a:pt x="1093" y="956"/>
                        <a:pt x="820" y="1092"/>
                        <a:pt x="615" y="1229"/>
                      </a:cubicBezTo>
                      <a:cubicBezTo>
                        <a:pt x="274" y="1502"/>
                        <a:pt x="1" y="1638"/>
                        <a:pt x="1" y="1638"/>
                      </a:cubicBezTo>
                      <a:cubicBezTo>
                        <a:pt x="1" y="1638"/>
                        <a:pt x="274" y="1502"/>
                        <a:pt x="684" y="1297"/>
                      </a:cubicBezTo>
                      <a:cubicBezTo>
                        <a:pt x="888" y="1229"/>
                        <a:pt x="1161" y="1161"/>
                        <a:pt x="1503" y="1024"/>
                      </a:cubicBezTo>
                      <a:cubicBezTo>
                        <a:pt x="1844" y="956"/>
                        <a:pt x="2185" y="888"/>
                        <a:pt x="2595" y="819"/>
                      </a:cubicBezTo>
                      <a:cubicBezTo>
                        <a:pt x="2731" y="751"/>
                        <a:pt x="2936" y="751"/>
                        <a:pt x="3141" y="751"/>
                      </a:cubicBezTo>
                      <a:lnTo>
                        <a:pt x="3823" y="751"/>
                      </a:lnTo>
                      <a:cubicBezTo>
                        <a:pt x="4028" y="751"/>
                        <a:pt x="4301" y="751"/>
                        <a:pt x="4506" y="819"/>
                      </a:cubicBezTo>
                      <a:cubicBezTo>
                        <a:pt x="4711" y="819"/>
                        <a:pt x="4984" y="888"/>
                        <a:pt x="5189" y="956"/>
                      </a:cubicBezTo>
                      <a:cubicBezTo>
                        <a:pt x="5666" y="1092"/>
                        <a:pt x="6144" y="1229"/>
                        <a:pt x="6554" y="1434"/>
                      </a:cubicBezTo>
                      <a:cubicBezTo>
                        <a:pt x="7031" y="1638"/>
                        <a:pt x="7509" y="1911"/>
                        <a:pt x="7919" y="2185"/>
                      </a:cubicBezTo>
                      <a:cubicBezTo>
                        <a:pt x="9625" y="3345"/>
                        <a:pt x="10990" y="4915"/>
                        <a:pt x="11878" y="6143"/>
                      </a:cubicBezTo>
                      <a:cubicBezTo>
                        <a:pt x="12356" y="6758"/>
                        <a:pt x="12697" y="7304"/>
                        <a:pt x="12970" y="7713"/>
                      </a:cubicBezTo>
                      <a:cubicBezTo>
                        <a:pt x="13038" y="7850"/>
                        <a:pt x="13106" y="8055"/>
                        <a:pt x="13175" y="8123"/>
                      </a:cubicBezTo>
                      <a:cubicBezTo>
                        <a:pt x="13243" y="8259"/>
                        <a:pt x="13243" y="8259"/>
                        <a:pt x="13243" y="8259"/>
                      </a:cubicBezTo>
                      <a:lnTo>
                        <a:pt x="15700" y="6690"/>
                      </a:lnTo>
                      <a:cubicBezTo>
                        <a:pt x="15700" y="6690"/>
                        <a:pt x="15632" y="6621"/>
                        <a:pt x="15564" y="6553"/>
                      </a:cubicBezTo>
                      <a:cubicBezTo>
                        <a:pt x="15427" y="6416"/>
                        <a:pt x="15359" y="6280"/>
                        <a:pt x="15154" y="6075"/>
                      </a:cubicBezTo>
                      <a:cubicBezTo>
                        <a:pt x="14813" y="5666"/>
                        <a:pt x="14335" y="5120"/>
                        <a:pt x="13721" y="4574"/>
                      </a:cubicBezTo>
                      <a:cubicBezTo>
                        <a:pt x="12492" y="3345"/>
                        <a:pt x="10717" y="1843"/>
                        <a:pt x="8601" y="956"/>
                      </a:cubicBezTo>
                      <a:cubicBezTo>
                        <a:pt x="8055" y="683"/>
                        <a:pt x="7509" y="478"/>
                        <a:pt x="6963" y="342"/>
                      </a:cubicBezTo>
                      <a:cubicBezTo>
                        <a:pt x="6417" y="205"/>
                        <a:pt x="5871" y="69"/>
                        <a:pt x="5325" y="69"/>
                      </a:cubicBezTo>
                      <a:cubicBezTo>
                        <a:pt x="5052" y="0"/>
                        <a:pt x="4779" y="0"/>
                        <a:pt x="4574" y="0"/>
                      </a:cubicBez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" name="Google Shape;522;p35">
                  <a:extLst>
                    <a:ext uri="{FF2B5EF4-FFF2-40B4-BE49-F238E27FC236}">
                      <a16:creationId xmlns:a16="http://schemas.microsoft.com/office/drawing/2014/main" id="{D27CC945-08CC-4387-9FE3-9788F82E82DA}"/>
                    </a:ext>
                  </a:extLst>
                </p:cNvPr>
                <p:cNvSpPr/>
                <p:nvPr/>
              </p:nvSpPr>
              <p:spPr>
                <a:xfrm>
                  <a:off x="2949925" y="2418925"/>
                  <a:ext cx="78525" cy="7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1" h="2936" extrusionOk="0">
                      <a:moveTo>
                        <a:pt x="615" y="1"/>
                      </a:moveTo>
                      <a:lnTo>
                        <a:pt x="1" y="683"/>
                      </a:lnTo>
                      <a:lnTo>
                        <a:pt x="3141" y="2936"/>
                      </a:lnTo>
                      <a:lnTo>
                        <a:pt x="3141" y="2936"/>
                      </a:lnTo>
                      <a:lnTo>
                        <a:pt x="615" y="1"/>
                      </a:ln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" name="Google Shape;523;p35">
                  <a:extLst>
                    <a:ext uri="{FF2B5EF4-FFF2-40B4-BE49-F238E27FC236}">
                      <a16:creationId xmlns:a16="http://schemas.microsoft.com/office/drawing/2014/main" id="{0C0CBA1A-051E-4ABF-A598-0F507345C431}"/>
                    </a:ext>
                  </a:extLst>
                </p:cNvPr>
                <p:cNvSpPr/>
                <p:nvPr/>
              </p:nvSpPr>
              <p:spPr>
                <a:xfrm>
                  <a:off x="2973825" y="2330200"/>
                  <a:ext cx="76825" cy="117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3" h="4711" extrusionOk="0">
                      <a:moveTo>
                        <a:pt x="888" y="0"/>
                      </a:moveTo>
                      <a:lnTo>
                        <a:pt x="0" y="478"/>
                      </a:lnTo>
                      <a:lnTo>
                        <a:pt x="3072" y="4710"/>
                      </a:lnTo>
                      <a:lnTo>
                        <a:pt x="888" y="0"/>
                      </a:ln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" name="Google Shape;524;p35">
                  <a:extLst>
                    <a:ext uri="{FF2B5EF4-FFF2-40B4-BE49-F238E27FC236}">
                      <a16:creationId xmlns:a16="http://schemas.microsoft.com/office/drawing/2014/main" id="{83D6B607-A4B8-4F55-BC03-6F1E96A09E12}"/>
                    </a:ext>
                  </a:extLst>
                </p:cNvPr>
                <p:cNvSpPr/>
                <p:nvPr/>
              </p:nvSpPr>
              <p:spPr>
                <a:xfrm>
                  <a:off x="3059150" y="2318250"/>
                  <a:ext cx="29025" cy="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1" h="3482" extrusionOk="0">
                      <a:moveTo>
                        <a:pt x="956" y="1"/>
                      </a:moveTo>
                      <a:lnTo>
                        <a:pt x="0" y="205"/>
                      </a:lnTo>
                      <a:lnTo>
                        <a:pt x="1161" y="3482"/>
                      </a:lnTo>
                      <a:lnTo>
                        <a:pt x="956" y="1"/>
                      </a:ln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" name="Google Shape;525;p35">
                  <a:extLst>
                    <a:ext uri="{FF2B5EF4-FFF2-40B4-BE49-F238E27FC236}">
                      <a16:creationId xmlns:a16="http://schemas.microsoft.com/office/drawing/2014/main" id="{4975ACB4-DC43-4C80-9F6F-DEC420CB96EF}"/>
                    </a:ext>
                  </a:extLst>
                </p:cNvPr>
                <p:cNvSpPr/>
                <p:nvPr/>
              </p:nvSpPr>
              <p:spPr>
                <a:xfrm>
                  <a:off x="3632500" y="2113475"/>
                  <a:ext cx="39275" cy="9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1" h="3892" extrusionOk="0">
                      <a:moveTo>
                        <a:pt x="683" y="1"/>
                      </a:moveTo>
                      <a:lnTo>
                        <a:pt x="1" y="3891"/>
                      </a:lnTo>
                      <a:lnTo>
                        <a:pt x="1571" y="274"/>
                      </a:lnTo>
                      <a:lnTo>
                        <a:pt x="683" y="1"/>
                      </a:ln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" name="Google Shape;526;p35">
                  <a:extLst>
                    <a:ext uri="{FF2B5EF4-FFF2-40B4-BE49-F238E27FC236}">
                      <a16:creationId xmlns:a16="http://schemas.microsoft.com/office/drawing/2014/main" id="{9455613A-110F-4189-9E2B-614E14E39066}"/>
                    </a:ext>
                  </a:extLst>
                </p:cNvPr>
                <p:cNvSpPr/>
                <p:nvPr/>
              </p:nvSpPr>
              <p:spPr>
                <a:xfrm>
                  <a:off x="3671750" y="2094700"/>
                  <a:ext cx="90475" cy="14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9" h="5940" extrusionOk="0">
                      <a:moveTo>
                        <a:pt x="2731" y="1"/>
                      </a:moveTo>
                      <a:lnTo>
                        <a:pt x="1" y="5939"/>
                      </a:lnTo>
                      <a:lnTo>
                        <a:pt x="3618" y="411"/>
                      </a:lnTo>
                      <a:lnTo>
                        <a:pt x="2731" y="1"/>
                      </a:ln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" name="Google Shape;527;p35">
                  <a:extLst>
                    <a:ext uri="{FF2B5EF4-FFF2-40B4-BE49-F238E27FC236}">
                      <a16:creationId xmlns:a16="http://schemas.microsoft.com/office/drawing/2014/main" id="{2FF72C26-E7DE-48C8-B124-B456F9F9735C}"/>
                    </a:ext>
                  </a:extLst>
                </p:cNvPr>
                <p:cNvSpPr/>
                <p:nvPr/>
              </p:nvSpPr>
              <p:spPr>
                <a:xfrm>
                  <a:off x="3695650" y="2191975"/>
                  <a:ext cx="107525" cy="105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1" h="4233" extrusionOk="0">
                      <a:moveTo>
                        <a:pt x="3618" y="1"/>
                      </a:moveTo>
                      <a:lnTo>
                        <a:pt x="0" y="4233"/>
                      </a:lnTo>
                      <a:lnTo>
                        <a:pt x="4300" y="683"/>
                      </a:lnTo>
                      <a:lnTo>
                        <a:pt x="3618" y="1"/>
                      </a:ln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" name="Google Shape;528;p35">
                  <a:extLst>
                    <a:ext uri="{FF2B5EF4-FFF2-40B4-BE49-F238E27FC236}">
                      <a16:creationId xmlns:a16="http://schemas.microsoft.com/office/drawing/2014/main" id="{D827C67E-7A2C-4110-AAB4-91F451095575}"/>
                    </a:ext>
                  </a:extLst>
                </p:cNvPr>
                <p:cNvSpPr/>
                <p:nvPr/>
              </p:nvSpPr>
              <p:spPr>
                <a:xfrm>
                  <a:off x="3785213" y="2579296"/>
                  <a:ext cx="494925" cy="447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20" h="34352" extrusionOk="0">
                      <a:moveTo>
                        <a:pt x="21621" y="0"/>
                      </a:moveTo>
                      <a:cubicBezTo>
                        <a:pt x="20879" y="0"/>
                        <a:pt x="20133" y="56"/>
                        <a:pt x="19386" y="172"/>
                      </a:cubicBezTo>
                      <a:cubicBezTo>
                        <a:pt x="6007" y="2083"/>
                        <a:pt x="1" y="21604"/>
                        <a:pt x="9215" y="30546"/>
                      </a:cubicBezTo>
                      <a:cubicBezTo>
                        <a:pt x="11826" y="33089"/>
                        <a:pt x="15396" y="34352"/>
                        <a:pt x="19073" y="34352"/>
                      </a:cubicBezTo>
                      <a:cubicBezTo>
                        <a:pt x="22799" y="34352"/>
                        <a:pt x="26635" y="33055"/>
                        <a:pt x="29693" y="30478"/>
                      </a:cubicBezTo>
                      <a:cubicBezTo>
                        <a:pt x="32218" y="28294"/>
                        <a:pt x="34197" y="25427"/>
                        <a:pt x="35494" y="22355"/>
                      </a:cubicBezTo>
                      <a:cubicBezTo>
                        <a:pt x="37269" y="18328"/>
                        <a:pt x="38020" y="13618"/>
                        <a:pt x="36518" y="9796"/>
                      </a:cubicBezTo>
                      <a:cubicBezTo>
                        <a:pt x="35699" y="7612"/>
                        <a:pt x="34266" y="5837"/>
                        <a:pt x="32628" y="4335"/>
                      </a:cubicBezTo>
                      <a:cubicBezTo>
                        <a:pt x="29625" y="1679"/>
                        <a:pt x="25695" y="0"/>
                        <a:pt x="21621" y="0"/>
                      </a:cubicBezTo>
                      <a:close/>
                    </a:path>
                  </a:pathLst>
                </a:custGeom>
                <a:solidFill>
                  <a:srgbClr val="733D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" name="Google Shape;529;p35">
                  <a:extLst>
                    <a:ext uri="{FF2B5EF4-FFF2-40B4-BE49-F238E27FC236}">
                      <a16:creationId xmlns:a16="http://schemas.microsoft.com/office/drawing/2014/main" id="{281CC0BD-FD30-4A46-AF64-5EEADFD530AC}"/>
                    </a:ext>
                  </a:extLst>
                </p:cNvPr>
                <p:cNvSpPr/>
                <p:nvPr/>
              </p:nvSpPr>
              <p:spPr>
                <a:xfrm>
                  <a:off x="2507975" y="2694588"/>
                  <a:ext cx="494874" cy="448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09" h="32738" extrusionOk="0">
                      <a:moveTo>
                        <a:pt x="16358" y="1"/>
                      </a:moveTo>
                      <a:cubicBezTo>
                        <a:pt x="12395" y="1"/>
                        <a:pt x="8557" y="1229"/>
                        <a:pt x="5666" y="3952"/>
                      </a:cubicBezTo>
                      <a:cubicBezTo>
                        <a:pt x="342" y="9003"/>
                        <a:pt x="0" y="18081"/>
                        <a:pt x="4847" y="24360"/>
                      </a:cubicBezTo>
                      <a:cubicBezTo>
                        <a:pt x="6894" y="27023"/>
                        <a:pt x="9693" y="29070"/>
                        <a:pt x="12764" y="30572"/>
                      </a:cubicBezTo>
                      <a:cubicBezTo>
                        <a:pt x="15423" y="31878"/>
                        <a:pt x="18431" y="32737"/>
                        <a:pt x="21333" y="32737"/>
                      </a:cubicBezTo>
                      <a:cubicBezTo>
                        <a:pt x="22679" y="32737"/>
                        <a:pt x="24001" y="32553"/>
                        <a:pt x="25255" y="32142"/>
                      </a:cubicBezTo>
                      <a:cubicBezTo>
                        <a:pt x="27440" y="31391"/>
                        <a:pt x="29283" y="30026"/>
                        <a:pt x="30853" y="28456"/>
                      </a:cubicBezTo>
                      <a:cubicBezTo>
                        <a:pt x="34129" y="25043"/>
                        <a:pt x="36108" y="20265"/>
                        <a:pt x="35631" y="15419"/>
                      </a:cubicBezTo>
                      <a:cubicBezTo>
                        <a:pt x="34687" y="6130"/>
                        <a:pt x="25211" y="1"/>
                        <a:pt x="16358" y="1"/>
                      </a:cubicBezTo>
                      <a:close/>
                    </a:path>
                  </a:pathLst>
                </a:custGeom>
                <a:solidFill>
                  <a:srgbClr val="733D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" name="Google Shape;530;p35">
                <a:extLst>
                  <a:ext uri="{FF2B5EF4-FFF2-40B4-BE49-F238E27FC236}">
                    <a16:creationId xmlns:a16="http://schemas.microsoft.com/office/drawing/2014/main" id="{3AF848FF-1CFC-42F5-A5A2-BB1898D924E9}"/>
                  </a:ext>
                </a:extLst>
              </p:cNvPr>
              <p:cNvSpPr/>
              <p:nvPr/>
            </p:nvSpPr>
            <p:spPr>
              <a:xfrm rot="-5577898">
                <a:off x="1083069" y="2010313"/>
                <a:ext cx="234576" cy="98989"/>
              </a:xfrm>
              <a:custGeom>
                <a:avLst/>
                <a:gdLst/>
                <a:ahLst/>
                <a:cxnLst/>
                <a:rect l="l" t="t" r="r" b="b"/>
                <a:pathLst>
                  <a:path w="22574" h="9526" extrusionOk="0">
                    <a:moveTo>
                      <a:pt x="19899" y="0"/>
                    </a:moveTo>
                    <a:cubicBezTo>
                      <a:pt x="19768" y="66"/>
                      <a:pt x="19638" y="66"/>
                      <a:pt x="19508" y="66"/>
                    </a:cubicBezTo>
                    <a:lnTo>
                      <a:pt x="18659" y="66"/>
                    </a:lnTo>
                    <a:cubicBezTo>
                      <a:pt x="18072" y="131"/>
                      <a:pt x="17420" y="131"/>
                      <a:pt x="16702" y="261"/>
                    </a:cubicBezTo>
                    <a:cubicBezTo>
                      <a:pt x="16050" y="392"/>
                      <a:pt x="15332" y="457"/>
                      <a:pt x="14615" y="588"/>
                    </a:cubicBezTo>
                    <a:cubicBezTo>
                      <a:pt x="14223" y="718"/>
                      <a:pt x="13832" y="783"/>
                      <a:pt x="13505" y="914"/>
                    </a:cubicBezTo>
                    <a:cubicBezTo>
                      <a:pt x="13114" y="979"/>
                      <a:pt x="12723" y="1044"/>
                      <a:pt x="12331" y="1175"/>
                    </a:cubicBezTo>
                    <a:cubicBezTo>
                      <a:pt x="12005" y="1305"/>
                      <a:pt x="11614" y="1436"/>
                      <a:pt x="11222" y="1566"/>
                    </a:cubicBezTo>
                    <a:lnTo>
                      <a:pt x="10635" y="1762"/>
                    </a:lnTo>
                    <a:cubicBezTo>
                      <a:pt x="10504" y="1827"/>
                      <a:pt x="10309" y="1892"/>
                      <a:pt x="10113" y="1958"/>
                    </a:cubicBezTo>
                    <a:cubicBezTo>
                      <a:pt x="9395" y="2284"/>
                      <a:pt x="8613" y="2610"/>
                      <a:pt x="7960" y="3001"/>
                    </a:cubicBezTo>
                    <a:cubicBezTo>
                      <a:pt x="7569" y="3197"/>
                      <a:pt x="7242" y="3328"/>
                      <a:pt x="6916" y="3523"/>
                    </a:cubicBezTo>
                    <a:cubicBezTo>
                      <a:pt x="6590" y="3719"/>
                      <a:pt x="6264" y="3915"/>
                      <a:pt x="5938" y="4110"/>
                    </a:cubicBezTo>
                    <a:cubicBezTo>
                      <a:pt x="5807" y="4241"/>
                      <a:pt x="5611" y="4306"/>
                      <a:pt x="5481" y="4437"/>
                    </a:cubicBezTo>
                    <a:cubicBezTo>
                      <a:pt x="5351" y="4502"/>
                      <a:pt x="5155" y="4632"/>
                      <a:pt x="5024" y="4763"/>
                    </a:cubicBezTo>
                    <a:cubicBezTo>
                      <a:pt x="4698" y="4959"/>
                      <a:pt x="4437" y="5154"/>
                      <a:pt x="4176" y="5350"/>
                    </a:cubicBezTo>
                    <a:cubicBezTo>
                      <a:pt x="3654" y="5807"/>
                      <a:pt x="3132" y="6198"/>
                      <a:pt x="2676" y="6590"/>
                    </a:cubicBezTo>
                    <a:cubicBezTo>
                      <a:pt x="2480" y="6785"/>
                      <a:pt x="2219" y="6981"/>
                      <a:pt x="2023" y="7177"/>
                    </a:cubicBezTo>
                    <a:cubicBezTo>
                      <a:pt x="1828" y="7372"/>
                      <a:pt x="1697" y="7503"/>
                      <a:pt x="1501" y="7699"/>
                    </a:cubicBezTo>
                    <a:cubicBezTo>
                      <a:pt x="1175" y="8025"/>
                      <a:pt x="914" y="8351"/>
                      <a:pt x="653" y="8612"/>
                    </a:cubicBezTo>
                    <a:cubicBezTo>
                      <a:pt x="458" y="8873"/>
                      <a:pt x="262" y="9134"/>
                      <a:pt x="197" y="9264"/>
                    </a:cubicBezTo>
                    <a:cubicBezTo>
                      <a:pt x="66" y="9395"/>
                      <a:pt x="1" y="9525"/>
                      <a:pt x="1" y="9525"/>
                    </a:cubicBezTo>
                    <a:cubicBezTo>
                      <a:pt x="1" y="9525"/>
                      <a:pt x="66" y="9395"/>
                      <a:pt x="197" y="9330"/>
                    </a:cubicBezTo>
                    <a:cubicBezTo>
                      <a:pt x="327" y="9199"/>
                      <a:pt x="523" y="9003"/>
                      <a:pt x="784" y="8742"/>
                    </a:cubicBezTo>
                    <a:cubicBezTo>
                      <a:pt x="1045" y="8547"/>
                      <a:pt x="1371" y="8286"/>
                      <a:pt x="1762" y="7960"/>
                    </a:cubicBezTo>
                    <a:cubicBezTo>
                      <a:pt x="1958" y="7829"/>
                      <a:pt x="2154" y="7699"/>
                      <a:pt x="2350" y="7503"/>
                    </a:cubicBezTo>
                    <a:cubicBezTo>
                      <a:pt x="2610" y="7372"/>
                      <a:pt x="2806" y="7177"/>
                      <a:pt x="3067" y="7046"/>
                    </a:cubicBezTo>
                    <a:cubicBezTo>
                      <a:pt x="3263" y="6851"/>
                      <a:pt x="3524" y="6655"/>
                      <a:pt x="3785" y="6524"/>
                    </a:cubicBezTo>
                    <a:cubicBezTo>
                      <a:pt x="4046" y="6329"/>
                      <a:pt x="4307" y="6133"/>
                      <a:pt x="4568" y="6002"/>
                    </a:cubicBezTo>
                    <a:cubicBezTo>
                      <a:pt x="4894" y="5807"/>
                      <a:pt x="5155" y="5611"/>
                      <a:pt x="5481" y="5415"/>
                    </a:cubicBezTo>
                    <a:cubicBezTo>
                      <a:pt x="5611" y="5350"/>
                      <a:pt x="5807" y="5285"/>
                      <a:pt x="5938" y="5154"/>
                    </a:cubicBezTo>
                    <a:cubicBezTo>
                      <a:pt x="6068" y="5089"/>
                      <a:pt x="6264" y="4959"/>
                      <a:pt x="6394" y="4893"/>
                    </a:cubicBezTo>
                    <a:cubicBezTo>
                      <a:pt x="6721" y="4698"/>
                      <a:pt x="7047" y="4567"/>
                      <a:pt x="7373" y="4371"/>
                    </a:cubicBezTo>
                    <a:cubicBezTo>
                      <a:pt x="7699" y="4176"/>
                      <a:pt x="8025" y="4045"/>
                      <a:pt x="8417" y="3850"/>
                    </a:cubicBezTo>
                    <a:cubicBezTo>
                      <a:pt x="9069" y="3523"/>
                      <a:pt x="9787" y="3262"/>
                      <a:pt x="10504" y="2936"/>
                    </a:cubicBezTo>
                    <a:cubicBezTo>
                      <a:pt x="10700" y="2871"/>
                      <a:pt x="10831" y="2806"/>
                      <a:pt x="11026" y="2740"/>
                    </a:cubicBezTo>
                    <a:lnTo>
                      <a:pt x="11548" y="2545"/>
                    </a:lnTo>
                    <a:cubicBezTo>
                      <a:pt x="11940" y="2414"/>
                      <a:pt x="12331" y="2284"/>
                      <a:pt x="12657" y="2153"/>
                    </a:cubicBezTo>
                    <a:cubicBezTo>
                      <a:pt x="13375" y="1892"/>
                      <a:pt x="14093" y="1697"/>
                      <a:pt x="14810" y="1501"/>
                    </a:cubicBezTo>
                    <a:cubicBezTo>
                      <a:pt x="15136" y="1370"/>
                      <a:pt x="15528" y="1305"/>
                      <a:pt x="15854" y="1240"/>
                    </a:cubicBezTo>
                    <a:cubicBezTo>
                      <a:pt x="16180" y="1175"/>
                      <a:pt x="16507" y="1109"/>
                      <a:pt x="16833" y="1044"/>
                    </a:cubicBezTo>
                    <a:cubicBezTo>
                      <a:pt x="17159" y="914"/>
                      <a:pt x="17485" y="848"/>
                      <a:pt x="17811" y="848"/>
                    </a:cubicBezTo>
                    <a:cubicBezTo>
                      <a:pt x="18138" y="783"/>
                      <a:pt x="18398" y="718"/>
                      <a:pt x="18725" y="653"/>
                    </a:cubicBezTo>
                    <a:cubicBezTo>
                      <a:pt x="18986" y="653"/>
                      <a:pt x="19247" y="588"/>
                      <a:pt x="19508" y="522"/>
                    </a:cubicBezTo>
                    <a:cubicBezTo>
                      <a:pt x="19638" y="522"/>
                      <a:pt x="19768" y="522"/>
                      <a:pt x="19899" y="457"/>
                    </a:cubicBezTo>
                    <a:lnTo>
                      <a:pt x="20290" y="457"/>
                    </a:lnTo>
                    <a:cubicBezTo>
                      <a:pt x="20747" y="392"/>
                      <a:pt x="21139" y="327"/>
                      <a:pt x="21530" y="327"/>
                    </a:cubicBezTo>
                    <a:cubicBezTo>
                      <a:pt x="22182" y="261"/>
                      <a:pt x="22574" y="196"/>
                      <a:pt x="22574" y="196"/>
                    </a:cubicBezTo>
                    <a:cubicBezTo>
                      <a:pt x="22574" y="196"/>
                      <a:pt x="22182" y="131"/>
                      <a:pt x="21530" y="131"/>
                    </a:cubicBezTo>
                    <a:cubicBezTo>
                      <a:pt x="21139" y="66"/>
                      <a:pt x="20747" y="66"/>
                      <a:pt x="20290" y="66"/>
                    </a:cubicBezTo>
                    <a:cubicBezTo>
                      <a:pt x="20160" y="66"/>
                      <a:pt x="20029" y="66"/>
                      <a:pt x="198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531;p35">
                <a:extLst>
                  <a:ext uri="{FF2B5EF4-FFF2-40B4-BE49-F238E27FC236}">
                    <a16:creationId xmlns:a16="http://schemas.microsoft.com/office/drawing/2014/main" id="{B4EA6A80-D978-4C7F-B17B-24B554C3181D}"/>
                  </a:ext>
                </a:extLst>
              </p:cNvPr>
              <p:cNvSpPr/>
              <p:nvPr/>
            </p:nvSpPr>
            <p:spPr>
              <a:xfrm rot="6378321">
                <a:off x="1663656" y="3016032"/>
                <a:ext cx="249253" cy="105166"/>
              </a:xfrm>
              <a:custGeom>
                <a:avLst/>
                <a:gdLst/>
                <a:ahLst/>
                <a:cxnLst/>
                <a:rect l="l" t="t" r="r" b="b"/>
                <a:pathLst>
                  <a:path w="22574" h="9526" extrusionOk="0">
                    <a:moveTo>
                      <a:pt x="19899" y="0"/>
                    </a:moveTo>
                    <a:cubicBezTo>
                      <a:pt x="19768" y="66"/>
                      <a:pt x="19638" y="66"/>
                      <a:pt x="19508" y="66"/>
                    </a:cubicBezTo>
                    <a:lnTo>
                      <a:pt x="18659" y="66"/>
                    </a:lnTo>
                    <a:cubicBezTo>
                      <a:pt x="18072" y="131"/>
                      <a:pt x="17420" y="131"/>
                      <a:pt x="16702" y="261"/>
                    </a:cubicBezTo>
                    <a:cubicBezTo>
                      <a:pt x="16050" y="392"/>
                      <a:pt x="15332" y="457"/>
                      <a:pt x="14615" y="588"/>
                    </a:cubicBezTo>
                    <a:cubicBezTo>
                      <a:pt x="14223" y="718"/>
                      <a:pt x="13832" y="783"/>
                      <a:pt x="13505" y="914"/>
                    </a:cubicBezTo>
                    <a:cubicBezTo>
                      <a:pt x="13114" y="979"/>
                      <a:pt x="12723" y="1044"/>
                      <a:pt x="12331" y="1175"/>
                    </a:cubicBezTo>
                    <a:cubicBezTo>
                      <a:pt x="12005" y="1305"/>
                      <a:pt x="11614" y="1436"/>
                      <a:pt x="11222" y="1566"/>
                    </a:cubicBezTo>
                    <a:lnTo>
                      <a:pt x="10635" y="1762"/>
                    </a:lnTo>
                    <a:cubicBezTo>
                      <a:pt x="10504" y="1827"/>
                      <a:pt x="10309" y="1892"/>
                      <a:pt x="10113" y="1958"/>
                    </a:cubicBezTo>
                    <a:cubicBezTo>
                      <a:pt x="9395" y="2284"/>
                      <a:pt x="8613" y="2610"/>
                      <a:pt x="7960" y="3001"/>
                    </a:cubicBezTo>
                    <a:cubicBezTo>
                      <a:pt x="7569" y="3197"/>
                      <a:pt x="7242" y="3328"/>
                      <a:pt x="6916" y="3523"/>
                    </a:cubicBezTo>
                    <a:cubicBezTo>
                      <a:pt x="6590" y="3719"/>
                      <a:pt x="6264" y="3915"/>
                      <a:pt x="5938" y="4110"/>
                    </a:cubicBezTo>
                    <a:cubicBezTo>
                      <a:pt x="5807" y="4241"/>
                      <a:pt x="5611" y="4306"/>
                      <a:pt x="5481" y="4437"/>
                    </a:cubicBezTo>
                    <a:cubicBezTo>
                      <a:pt x="5351" y="4502"/>
                      <a:pt x="5155" y="4632"/>
                      <a:pt x="5024" y="4763"/>
                    </a:cubicBezTo>
                    <a:cubicBezTo>
                      <a:pt x="4698" y="4959"/>
                      <a:pt x="4437" y="5154"/>
                      <a:pt x="4176" y="5350"/>
                    </a:cubicBezTo>
                    <a:cubicBezTo>
                      <a:pt x="3654" y="5807"/>
                      <a:pt x="3132" y="6198"/>
                      <a:pt x="2676" y="6590"/>
                    </a:cubicBezTo>
                    <a:cubicBezTo>
                      <a:pt x="2480" y="6785"/>
                      <a:pt x="2219" y="6981"/>
                      <a:pt x="2023" y="7177"/>
                    </a:cubicBezTo>
                    <a:cubicBezTo>
                      <a:pt x="1828" y="7372"/>
                      <a:pt x="1697" y="7503"/>
                      <a:pt x="1501" y="7699"/>
                    </a:cubicBezTo>
                    <a:cubicBezTo>
                      <a:pt x="1175" y="8025"/>
                      <a:pt x="914" y="8351"/>
                      <a:pt x="653" y="8612"/>
                    </a:cubicBezTo>
                    <a:cubicBezTo>
                      <a:pt x="458" y="8873"/>
                      <a:pt x="262" y="9134"/>
                      <a:pt x="197" y="9264"/>
                    </a:cubicBezTo>
                    <a:cubicBezTo>
                      <a:pt x="66" y="9395"/>
                      <a:pt x="1" y="9525"/>
                      <a:pt x="1" y="9525"/>
                    </a:cubicBezTo>
                    <a:cubicBezTo>
                      <a:pt x="1" y="9525"/>
                      <a:pt x="66" y="9395"/>
                      <a:pt x="197" y="9330"/>
                    </a:cubicBezTo>
                    <a:cubicBezTo>
                      <a:pt x="327" y="9199"/>
                      <a:pt x="523" y="9003"/>
                      <a:pt x="784" y="8742"/>
                    </a:cubicBezTo>
                    <a:cubicBezTo>
                      <a:pt x="1045" y="8547"/>
                      <a:pt x="1371" y="8286"/>
                      <a:pt x="1762" y="7960"/>
                    </a:cubicBezTo>
                    <a:cubicBezTo>
                      <a:pt x="1958" y="7829"/>
                      <a:pt x="2154" y="7699"/>
                      <a:pt x="2350" y="7503"/>
                    </a:cubicBezTo>
                    <a:cubicBezTo>
                      <a:pt x="2610" y="7372"/>
                      <a:pt x="2806" y="7177"/>
                      <a:pt x="3067" y="7046"/>
                    </a:cubicBezTo>
                    <a:cubicBezTo>
                      <a:pt x="3263" y="6851"/>
                      <a:pt x="3524" y="6655"/>
                      <a:pt x="3785" y="6524"/>
                    </a:cubicBezTo>
                    <a:cubicBezTo>
                      <a:pt x="4046" y="6329"/>
                      <a:pt x="4307" y="6133"/>
                      <a:pt x="4568" y="6002"/>
                    </a:cubicBezTo>
                    <a:cubicBezTo>
                      <a:pt x="4894" y="5807"/>
                      <a:pt x="5155" y="5611"/>
                      <a:pt x="5481" y="5415"/>
                    </a:cubicBezTo>
                    <a:cubicBezTo>
                      <a:pt x="5611" y="5350"/>
                      <a:pt x="5807" y="5285"/>
                      <a:pt x="5938" y="5154"/>
                    </a:cubicBezTo>
                    <a:cubicBezTo>
                      <a:pt x="6068" y="5089"/>
                      <a:pt x="6264" y="4959"/>
                      <a:pt x="6394" y="4893"/>
                    </a:cubicBezTo>
                    <a:cubicBezTo>
                      <a:pt x="6721" y="4698"/>
                      <a:pt x="7047" y="4567"/>
                      <a:pt x="7373" y="4371"/>
                    </a:cubicBezTo>
                    <a:cubicBezTo>
                      <a:pt x="7699" y="4176"/>
                      <a:pt x="8025" y="4045"/>
                      <a:pt x="8417" y="3850"/>
                    </a:cubicBezTo>
                    <a:cubicBezTo>
                      <a:pt x="9069" y="3523"/>
                      <a:pt x="9787" y="3262"/>
                      <a:pt x="10504" y="2936"/>
                    </a:cubicBezTo>
                    <a:cubicBezTo>
                      <a:pt x="10700" y="2871"/>
                      <a:pt x="10831" y="2806"/>
                      <a:pt x="11026" y="2740"/>
                    </a:cubicBezTo>
                    <a:lnTo>
                      <a:pt x="11548" y="2545"/>
                    </a:lnTo>
                    <a:cubicBezTo>
                      <a:pt x="11940" y="2414"/>
                      <a:pt x="12331" y="2284"/>
                      <a:pt x="12657" y="2153"/>
                    </a:cubicBezTo>
                    <a:cubicBezTo>
                      <a:pt x="13375" y="1892"/>
                      <a:pt x="14093" y="1697"/>
                      <a:pt x="14810" y="1501"/>
                    </a:cubicBezTo>
                    <a:cubicBezTo>
                      <a:pt x="15136" y="1370"/>
                      <a:pt x="15528" y="1305"/>
                      <a:pt x="15854" y="1240"/>
                    </a:cubicBezTo>
                    <a:cubicBezTo>
                      <a:pt x="16180" y="1175"/>
                      <a:pt x="16507" y="1109"/>
                      <a:pt x="16833" y="1044"/>
                    </a:cubicBezTo>
                    <a:cubicBezTo>
                      <a:pt x="17159" y="914"/>
                      <a:pt x="17485" y="848"/>
                      <a:pt x="17811" y="848"/>
                    </a:cubicBezTo>
                    <a:cubicBezTo>
                      <a:pt x="18138" y="783"/>
                      <a:pt x="18398" y="718"/>
                      <a:pt x="18725" y="653"/>
                    </a:cubicBezTo>
                    <a:cubicBezTo>
                      <a:pt x="18986" y="653"/>
                      <a:pt x="19247" y="588"/>
                      <a:pt x="19508" y="522"/>
                    </a:cubicBezTo>
                    <a:cubicBezTo>
                      <a:pt x="19638" y="522"/>
                      <a:pt x="19768" y="522"/>
                      <a:pt x="19899" y="457"/>
                    </a:cubicBezTo>
                    <a:lnTo>
                      <a:pt x="20290" y="457"/>
                    </a:lnTo>
                    <a:cubicBezTo>
                      <a:pt x="20747" y="392"/>
                      <a:pt x="21139" y="327"/>
                      <a:pt x="21530" y="327"/>
                    </a:cubicBezTo>
                    <a:cubicBezTo>
                      <a:pt x="22182" y="261"/>
                      <a:pt x="22574" y="196"/>
                      <a:pt x="22574" y="196"/>
                    </a:cubicBezTo>
                    <a:cubicBezTo>
                      <a:pt x="22574" y="196"/>
                      <a:pt x="22182" y="131"/>
                      <a:pt x="21530" y="131"/>
                    </a:cubicBezTo>
                    <a:cubicBezTo>
                      <a:pt x="21139" y="66"/>
                      <a:pt x="20747" y="66"/>
                      <a:pt x="20290" y="66"/>
                    </a:cubicBezTo>
                    <a:cubicBezTo>
                      <a:pt x="20160" y="66"/>
                      <a:pt x="20029" y="66"/>
                      <a:pt x="198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" name="Google Shape;532;p35">
              <a:extLst>
                <a:ext uri="{FF2B5EF4-FFF2-40B4-BE49-F238E27FC236}">
                  <a16:creationId xmlns:a16="http://schemas.microsoft.com/office/drawing/2014/main" id="{607C0782-C7BA-4AFB-834B-B55CB5682EA5}"/>
                </a:ext>
              </a:extLst>
            </p:cNvPr>
            <p:cNvSpPr/>
            <p:nvPr/>
          </p:nvSpPr>
          <p:spPr>
            <a:xfrm rot="4866803">
              <a:off x="1611924" y="1334098"/>
              <a:ext cx="73896" cy="54242"/>
            </a:xfrm>
            <a:custGeom>
              <a:avLst/>
              <a:gdLst/>
              <a:ahLst/>
              <a:cxnLst/>
              <a:rect l="l" t="t" r="r" b="b"/>
              <a:pathLst>
                <a:path w="8287" h="6083" extrusionOk="0">
                  <a:moveTo>
                    <a:pt x="6320" y="0"/>
                  </a:moveTo>
                  <a:cubicBezTo>
                    <a:pt x="5368" y="0"/>
                    <a:pt x="4114" y="474"/>
                    <a:pt x="2937" y="1327"/>
                  </a:cubicBezTo>
                  <a:cubicBezTo>
                    <a:pt x="979" y="2697"/>
                    <a:pt x="1" y="4589"/>
                    <a:pt x="653" y="5567"/>
                  </a:cubicBezTo>
                  <a:cubicBezTo>
                    <a:pt x="926" y="5914"/>
                    <a:pt x="1396" y="6082"/>
                    <a:pt x="1982" y="6082"/>
                  </a:cubicBezTo>
                  <a:cubicBezTo>
                    <a:pt x="2938" y="6082"/>
                    <a:pt x="4202" y="5634"/>
                    <a:pt x="5416" y="4785"/>
                  </a:cubicBezTo>
                  <a:cubicBezTo>
                    <a:pt x="7308" y="3349"/>
                    <a:pt x="8286" y="1457"/>
                    <a:pt x="7634" y="544"/>
                  </a:cubicBezTo>
                  <a:cubicBezTo>
                    <a:pt x="7363" y="175"/>
                    <a:pt x="6897" y="0"/>
                    <a:pt x="6320" y="0"/>
                  </a:cubicBezTo>
                  <a:close/>
                </a:path>
              </a:pathLst>
            </a:custGeom>
            <a:solidFill>
              <a:srgbClr val="E8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379;p33">
            <a:extLst>
              <a:ext uri="{FF2B5EF4-FFF2-40B4-BE49-F238E27FC236}">
                <a16:creationId xmlns:a16="http://schemas.microsoft.com/office/drawing/2014/main" id="{20C5BEFE-B3C1-47F4-9502-097324308E69}"/>
              </a:ext>
            </a:extLst>
          </p:cNvPr>
          <p:cNvSpPr txBox="1">
            <a:spLocks/>
          </p:cNvSpPr>
          <p:nvPr/>
        </p:nvSpPr>
        <p:spPr>
          <a:xfrm>
            <a:off x="2174389" y="4341205"/>
            <a:ext cx="6757619" cy="714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Char char="●"/>
              <a:defRPr sz="13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 sz="13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buFont typeface="Poppins"/>
              <a:buNone/>
            </a:pPr>
            <a:r>
              <a:rPr lang="en" dirty="0">
                <a:solidFill>
                  <a:schemeClr val="dk1"/>
                </a:solidFill>
              </a:rPr>
              <a:t>Simulação Python:</a:t>
            </a:r>
          </a:p>
          <a:p>
            <a:pPr marL="0" indent="0">
              <a:buFont typeface="Poppins"/>
              <a:buNone/>
            </a:pPr>
            <a:endParaRPr lang="en" dirty="0">
              <a:solidFill>
                <a:schemeClr val="dk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1"/>
                </a:solidFill>
              </a:rPr>
              <a:t>100 individuos;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1"/>
                </a:solidFill>
              </a:rPr>
              <a:t>40 likes por individuo;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1"/>
                </a:solidFill>
              </a:rPr>
              <a:t>40 simulações;</a:t>
            </a:r>
          </a:p>
        </p:txBody>
      </p:sp>
    </p:spTree>
    <p:extLst>
      <p:ext uri="{BB962C8B-B14F-4D97-AF65-F5344CB8AC3E}">
        <p14:creationId xmlns:p14="http://schemas.microsoft.com/office/powerpoint/2010/main" val="103191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5"/>
          <p:cNvSpPr txBox="1">
            <a:spLocks noGrp="1"/>
          </p:cNvSpPr>
          <p:nvPr>
            <p:ph type="title"/>
          </p:nvPr>
        </p:nvSpPr>
        <p:spPr>
          <a:xfrm>
            <a:off x="4090650" y="2368850"/>
            <a:ext cx="43335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Avaliação do Jogo</a:t>
            </a:r>
            <a:endParaRPr dirty="0"/>
          </a:p>
        </p:txBody>
      </p:sp>
      <p:sp>
        <p:nvSpPr>
          <p:cNvPr id="450" name="Google Shape;450;p35"/>
          <p:cNvSpPr txBox="1">
            <a:spLocks noGrp="1"/>
          </p:cNvSpPr>
          <p:nvPr>
            <p:ph type="title" idx="2"/>
          </p:nvPr>
        </p:nvSpPr>
        <p:spPr>
          <a:xfrm>
            <a:off x="4090650" y="1306475"/>
            <a:ext cx="4000800" cy="12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452" name="Google Shape;452;p35"/>
          <p:cNvGrpSpPr/>
          <p:nvPr/>
        </p:nvGrpSpPr>
        <p:grpSpPr>
          <a:xfrm>
            <a:off x="136940" y="333169"/>
            <a:ext cx="3784008" cy="3650396"/>
            <a:chOff x="136940" y="333169"/>
            <a:chExt cx="3784008" cy="3650396"/>
          </a:xfrm>
        </p:grpSpPr>
        <p:grpSp>
          <p:nvGrpSpPr>
            <p:cNvPr id="453" name="Google Shape;453;p35"/>
            <p:cNvGrpSpPr/>
            <p:nvPr/>
          </p:nvGrpSpPr>
          <p:grpSpPr>
            <a:xfrm>
              <a:off x="136940" y="333169"/>
              <a:ext cx="3784008" cy="3650396"/>
              <a:chOff x="136940" y="333169"/>
              <a:chExt cx="3784008" cy="3650396"/>
            </a:xfrm>
          </p:grpSpPr>
          <p:grpSp>
            <p:nvGrpSpPr>
              <p:cNvPr id="454" name="Google Shape;454;p35"/>
              <p:cNvGrpSpPr/>
              <p:nvPr/>
            </p:nvGrpSpPr>
            <p:grpSpPr>
              <a:xfrm rot="1630553">
                <a:off x="571288" y="855039"/>
                <a:ext cx="2915311" cy="2606657"/>
                <a:chOff x="1600150" y="1022475"/>
                <a:chExt cx="4426500" cy="3957850"/>
              </a:xfrm>
            </p:grpSpPr>
            <p:sp>
              <p:nvSpPr>
                <p:cNvPr id="455" name="Google Shape;455;p35"/>
                <p:cNvSpPr/>
                <p:nvPr/>
              </p:nvSpPr>
              <p:spPr>
                <a:xfrm>
                  <a:off x="1600150" y="2476925"/>
                  <a:ext cx="1636500" cy="97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460" h="39125" extrusionOk="0">
                      <a:moveTo>
                        <a:pt x="11041" y="1"/>
                      </a:moveTo>
                      <a:cubicBezTo>
                        <a:pt x="9608" y="1"/>
                        <a:pt x="8178" y="70"/>
                        <a:pt x="6758" y="206"/>
                      </a:cubicBezTo>
                      <a:cubicBezTo>
                        <a:pt x="5461" y="343"/>
                        <a:pt x="4164" y="548"/>
                        <a:pt x="3140" y="1299"/>
                      </a:cubicBezTo>
                      <a:cubicBezTo>
                        <a:pt x="0" y="3619"/>
                        <a:pt x="342" y="9694"/>
                        <a:pt x="2321" y="12493"/>
                      </a:cubicBezTo>
                      <a:cubicBezTo>
                        <a:pt x="3511" y="14172"/>
                        <a:pt x="5346" y="15296"/>
                        <a:pt x="7340" y="15744"/>
                      </a:cubicBezTo>
                      <a:lnTo>
                        <a:pt x="7340" y="15744"/>
                      </a:lnTo>
                      <a:cubicBezTo>
                        <a:pt x="7316" y="15933"/>
                        <a:pt x="7304" y="16124"/>
                        <a:pt x="7304" y="16315"/>
                      </a:cubicBezTo>
                      <a:cubicBezTo>
                        <a:pt x="7236" y="19045"/>
                        <a:pt x="9147" y="21503"/>
                        <a:pt x="11331" y="23141"/>
                      </a:cubicBezTo>
                      <a:cubicBezTo>
                        <a:pt x="12969" y="24415"/>
                        <a:pt x="15063" y="25355"/>
                        <a:pt x="17065" y="25355"/>
                      </a:cubicBezTo>
                      <a:cubicBezTo>
                        <a:pt x="17395" y="25355"/>
                        <a:pt x="17724" y="25330"/>
                        <a:pt x="18047" y="25276"/>
                      </a:cubicBezTo>
                      <a:lnTo>
                        <a:pt x="18047" y="25276"/>
                      </a:lnTo>
                      <a:cubicBezTo>
                        <a:pt x="20384" y="28551"/>
                        <a:pt x="28007" y="29062"/>
                        <a:pt x="30784" y="29489"/>
                      </a:cubicBezTo>
                      <a:cubicBezTo>
                        <a:pt x="36928" y="30444"/>
                        <a:pt x="43207" y="31400"/>
                        <a:pt x="48804" y="34267"/>
                      </a:cubicBezTo>
                      <a:cubicBezTo>
                        <a:pt x="52252" y="36020"/>
                        <a:pt x="56451" y="39124"/>
                        <a:pt x="60628" y="39124"/>
                      </a:cubicBezTo>
                      <a:cubicBezTo>
                        <a:pt x="61330" y="39124"/>
                        <a:pt x="62032" y="39036"/>
                        <a:pt x="62729" y="38840"/>
                      </a:cubicBezTo>
                      <a:cubicBezTo>
                        <a:pt x="64435" y="38362"/>
                        <a:pt x="65459" y="35495"/>
                        <a:pt x="65323" y="33789"/>
                      </a:cubicBezTo>
                      <a:cubicBezTo>
                        <a:pt x="65323" y="33789"/>
                        <a:pt x="55425" y="30990"/>
                        <a:pt x="54470" y="30649"/>
                      </a:cubicBezTo>
                      <a:cubicBezTo>
                        <a:pt x="50920" y="29147"/>
                        <a:pt x="47439" y="27236"/>
                        <a:pt x="44299" y="24984"/>
                      </a:cubicBezTo>
                      <a:cubicBezTo>
                        <a:pt x="37132" y="19933"/>
                        <a:pt x="32832" y="13790"/>
                        <a:pt x="28395" y="6350"/>
                      </a:cubicBezTo>
                      <a:cubicBezTo>
                        <a:pt x="27849" y="5394"/>
                        <a:pt x="27235" y="4370"/>
                        <a:pt x="26348" y="3551"/>
                      </a:cubicBezTo>
                      <a:cubicBezTo>
                        <a:pt x="25051" y="2391"/>
                        <a:pt x="23413" y="1845"/>
                        <a:pt x="21706" y="1367"/>
                      </a:cubicBezTo>
                      <a:cubicBezTo>
                        <a:pt x="18241" y="439"/>
                        <a:pt x="14636" y="1"/>
                        <a:pt x="11041" y="1"/>
                      </a:cubicBezTo>
                      <a:close/>
                    </a:path>
                  </a:pathLst>
                </a:custGeom>
                <a:solidFill>
                  <a:srgbClr val="FCFC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" name="Google Shape;456;p35"/>
                <p:cNvSpPr/>
                <p:nvPr/>
              </p:nvSpPr>
              <p:spPr>
                <a:xfrm>
                  <a:off x="1618925" y="2642475"/>
                  <a:ext cx="849825" cy="5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93" h="23482" extrusionOk="0">
                      <a:moveTo>
                        <a:pt x="9848" y="3835"/>
                      </a:moveTo>
                      <a:cubicBezTo>
                        <a:pt x="10042" y="3835"/>
                        <a:pt x="10225" y="3874"/>
                        <a:pt x="10375" y="3960"/>
                      </a:cubicBezTo>
                      <a:cubicBezTo>
                        <a:pt x="10853" y="4164"/>
                        <a:pt x="11058" y="4983"/>
                        <a:pt x="10785" y="5598"/>
                      </a:cubicBezTo>
                      <a:cubicBezTo>
                        <a:pt x="10580" y="6280"/>
                        <a:pt x="9966" y="6895"/>
                        <a:pt x="9352" y="7441"/>
                      </a:cubicBezTo>
                      <a:cubicBezTo>
                        <a:pt x="8772" y="7986"/>
                        <a:pt x="8040" y="8344"/>
                        <a:pt x="7265" y="8498"/>
                      </a:cubicBezTo>
                      <a:lnTo>
                        <a:pt x="7265" y="8498"/>
                      </a:lnTo>
                      <a:cubicBezTo>
                        <a:pt x="7287" y="7752"/>
                        <a:pt x="7389" y="7002"/>
                        <a:pt x="7577" y="6280"/>
                      </a:cubicBezTo>
                      <a:cubicBezTo>
                        <a:pt x="7850" y="5529"/>
                        <a:pt x="8191" y="4847"/>
                        <a:pt x="8669" y="4301"/>
                      </a:cubicBezTo>
                      <a:cubicBezTo>
                        <a:pt x="8950" y="4020"/>
                        <a:pt x="9424" y="3835"/>
                        <a:pt x="9848" y="3835"/>
                      </a:cubicBezTo>
                      <a:close/>
                      <a:moveTo>
                        <a:pt x="18566" y="10822"/>
                      </a:moveTo>
                      <a:cubicBezTo>
                        <a:pt x="18826" y="10822"/>
                        <a:pt x="19089" y="10876"/>
                        <a:pt x="19317" y="10990"/>
                      </a:cubicBezTo>
                      <a:cubicBezTo>
                        <a:pt x="19590" y="11127"/>
                        <a:pt x="19795" y="11331"/>
                        <a:pt x="19931" y="11536"/>
                      </a:cubicBezTo>
                      <a:cubicBezTo>
                        <a:pt x="20068" y="11809"/>
                        <a:pt x="20136" y="12150"/>
                        <a:pt x="20136" y="12492"/>
                      </a:cubicBezTo>
                      <a:cubicBezTo>
                        <a:pt x="20000" y="13993"/>
                        <a:pt x="19385" y="15632"/>
                        <a:pt x="18293" y="16655"/>
                      </a:cubicBezTo>
                      <a:cubicBezTo>
                        <a:pt x="18025" y="16906"/>
                        <a:pt x="17729" y="17108"/>
                        <a:pt x="17411" y="17264"/>
                      </a:cubicBezTo>
                      <a:lnTo>
                        <a:pt x="17411" y="17264"/>
                      </a:lnTo>
                      <a:cubicBezTo>
                        <a:pt x="17206" y="16727"/>
                        <a:pt x="17070" y="16154"/>
                        <a:pt x="16996" y="15563"/>
                      </a:cubicBezTo>
                      <a:cubicBezTo>
                        <a:pt x="16928" y="14744"/>
                        <a:pt x="16860" y="13925"/>
                        <a:pt x="16928" y="13106"/>
                      </a:cubicBezTo>
                      <a:cubicBezTo>
                        <a:pt x="16996" y="12287"/>
                        <a:pt x="17133" y="11536"/>
                        <a:pt x="17611" y="11127"/>
                      </a:cubicBezTo>
                      <a:cubicBezTo>
                        <a:pt x="17849" y="10928"/>
                        <a:pt x="18204" y="10822"/>
                        <a:pt x="18566" y="10822"/>
                      </a:cubicBezTo>
                      <a:close/>
                      <a:moveTo>
                        <a:pt x="137" y="1"/>
                      </a:moveTo>
                      <a:lnTo>
                        <a:pt x="137" y="1"/>
                      </a:lnTo>
                      <a:cubicBezTo>
                        <a:pt x="0" y="1707"/>
                        <a:pt x="410" y="3482"/>
                        <a:pt x="1092" y="5120"/>
                      </a:cubicBezTo>
                      <a:cubicBezTo>
                        <a:pt x="1502" y="5871"/>
                        <a:pt x="1980" y="6622"/>
                        <a:pt x="2526" y="7304"/>
                      </a:cubicBezTo>
                      <a:cubicBezTo>
                        <a:pt x="3140" y="7987"/>
                        <a:pt x="3823" y="8601"/>
                        <a:pt x="4642" y="9011"/>
                      </a:cubicBezTo>
                      <a:cubicBezTo>
                        <a:pt x="5064" y="9189"/>
                        <a:pt x="5506" y="9298"/>
                        <a:pt x="5953" y="9345"/>
                      </a:cubicBezTo>
                      <a:lnTo>
                        <a:pt x="5953" y="9345"/>
                      </a:lnTo>
                      <a:cubicBezTo>
                        <a:pt x="5973" y="10028"/>
                        <a:pt x="6059" y="10714"/>
                        <a:pt x="6212" y="11400"/>
                      </a:cubicBezTo>
                      <a:cubicBezTo>
                        <a:pt x="6689" y="13243"/>
                        <a:pt x="7645" y="14881"/>
                        <a:pt x="8942" y="16178"/>
                      </a:cubicBezTo>
                      <a:cubicBezTo>
                        <a:pt x="10239" y="17474"/>
                        <a:pt x="11945" y="18430"/>
                        <a:pt x="13720" y="18908"/>
                      </a:cubicBezTo>
                      <a:cubicBezTo>
                        <a:pt x="14275" y="19027"/>
                        <a:pt x="14831" y="19100"/>
                        <a:pt x="15386" y="19100"/>
                      </a:cubicBezTo>
                      <a:cubicBezTo>
                        <a:pt x="15786" y="19100"/>
                        <a:pt x="16187" y="19062"/>
                        <a:pt x="16587" y="18976"/>
                      </a:cubicBezTo>
                      <a:cubicBezTo>
                        <a:pt x="16761" y="18953"/>
                        <a:pt x="16931" y="18920"/>
                        <a:pt x="17097" y="18878"/>
                      </a:cubicBezTo>
                      <a:lnTo>
                        <a:pt x="17097" y="18878"/>
                      </a:lnTo>
                      <a:cubicBezTo>
                        <a:pt x="17505" y="19472"/>
                        <a:pt x="18062" y="19982"/>
                        <a:pt x="18703" y="20410"/>
                      </a:cubicBezTo>
                      <a:cubicBezTo>
                        <a:pt x="20273" y="21365"/>
                        <a:pt x="21979" y="21775"/>
                        <a:pt x="23686" y="22116"/>
                      </a:cubicBezTo>
                      <a:cubicBezTo>
                        <a:pt x="27167" y="22662"/>
                        <a:pt x="30648" y="22594"/>
                        <a:pt x="33992" y="23481"/>
                      </a:cubicBezTo>
                      <a:cubicBezTo>
                        <a:pt x="30716" y="22252"/>
                        <a:pt x="27167" y="22252"/>
                        <a:pt x="23822" y="21433"/>
                      </a:cubicBezTo>
                      <a:cubicBezTo>
                        <a:pt x="22184" y="21024"/>
                        <a:pt x="20546" y="20478"/>
                        <a:pt x="19181" y="19659"/>
                      </a:cubicBezTo>
                      <a:cubicBezTo>
                        <a:pt x="18739" y="19334"/>
                        <a:pt x="18369" y="18945"/>
                        <a:pt x="18065" y="18510"/>
                      </a:cubicBezTo>
                      <a:lnTo>
                        <a:pt x="18065" y="18510"/>
                      </a:lnTo>
                      <a:cubicBezTo>
                        <a:pt x="18491" y="18291"/>
                        <a:pt x="18886" y="18009"/>
                        <a:pt x="19249" y="17679"/>
                      </a:cubicBezTo>
                      <a:cubicBezTo>
                        <a:pt x="20000" y="16997"/>
                        <a:pt x="20477" y="16178"/>
                        <a:pt x="20887" y="15290"/>
                      </a:cubicBezTo>
                      <a:cubicBezTo>
                        <a:pt x="21228" y="14403"/>
                        <a:pt x="21501" y="13516"/>
                        <a:pt x="21501" y="12492"/>
                      </a:cubicBezTo>
                      <a:cubicBezTo>
                        <a:pt x="21501" y="12014"/>
                        <a:pt x="21365" y="11468"/>
                        <a:pt x="21092" y="10990"/>
                      </a:cubicBezTo>
                      <a:cubicBezTo>
                        <a:pt x="20887" y="10444"/>
                        <a:pt x="20409" y="10034"/>
                        <a:pt x="19863" y="9761"/>
                      </a:cubicBezTo>
                      <a:cubicBezTo>
                        <a:pt x="19494" y="9603"/>
                        <a:pt x="19075" y="9516"/>
                        <a:pt x="18647" y="9516"/>
                      </a:cubicBezTo>
                      <a:cubicBezTo>
                        <a:pt x="17967" y="9516"/>
                        <a:pt x="17268" y="9736"/>
                        <a:pt x="16723" y="10239"/>
                      </a:cubicBezTo>
                      <a:cubicBezTo>
                        <a:pt x="15904" y="11058"/>
                        <a:pt x="15768" y="12150"/>
                        <a:pt x="15699" y="13038"/>
                      </a:cubicBezTo>
                      <a:cubicBezTo>
                        <a:pt x="15699" y="13925"/>
                        <a:pt x="15768" y="14812"/>
                        <a:pt x="15904" y="15700"/>
                      </a:cubicBezTo>
                      <a:cubicBezTo>
                        <a:pt x="15999" y="16364"/>
                        <a:pt x="16160" y="16995"/>
                        <a:pt x="16409" y="17593"/>
                      </a:cubicBezTo>
                      <a:lnTo>
                        <a:pt x="16409" y="17593"/>
                      </a:lnTo>
                      <a:cubicBezTo>
                        <a:pt x="16127" y="17646"/>
                        <a:pt x="15835" y="17672"/>
                        <a:pt x="15537" y="17672"/>
                      </a:cubicBezTo>
                      <a:cubicBezTo>
                        <a:pt x="15055" y="17672"/>
                        <a:pt x="14558" y="17604"/>
                        <a:pt x="14061" y="17474"/>
                      </a:cubicBezTo>
                      <a:cubicBezTo>
                        <a:pt x="12560" y="17133"/>
                        <a:pt x="11058" y="16314"/>
                        <a:pt x="9966" y="15154"/>
                      </a:cubicBezTo>
                      <a:cubicBezTo>
                        <a:pt x="8805" y="14062"/>
                        <a:pt x="7918" y="12628"/>
                        <a:pt x="7509" y="11058"/>
                      </a:cubicBezTo>
                      <a:cubicBezTo>
                        <a:pt x="7381" y="10498"/>
                        <a:pt x="7301" y="9910"/>
                        <a:pt x="7273" y="9310"/>
                      </a:cubicBezTo>
                      <a:lnTo>
                        <a:pt x="7273" y="9310"/>
                      </a:lnTo>
                      <a:cubicBezTo>
                        <a:pt x="8260" y="9159"/>
                        <a:pt x="9208" y="8736"/>
                        <a:pt x="9966" y="8123"/>
                      </a:cubicBezTo>
                      <a:cubicBezTo>
                        <a:pt x="10648" y="7577"/>
                        <a:pt x="11331" y="6895"/>
                        <a:pt x="11741" y="5939"/>
                      </a:cubicBezTo>
                      <a:cubicBezTo>
                        <a:pt x="11945" y="5461"/>
                        <a:pt x="12014" y="4915"/>
                        <a:pt x="11877" y="4369"/>
                      </a:cubicBezTo>
                      <a:cubicBezTo>
                        <a:pt x="11809" y="3823"/>
                        <a:pt x="11467" y="3277"/>
                        <a:pt x="10921" y="3004"/>
                      </a:cubicBezTo>
                      <a:cubicBezTo>
                        <a:pt x="10591" y="2768"/>
                        <a:pt x="10196" y="2695"/>
                        <a:pt x="9803" y="2695"/>
                      </a:cubicBezTo>
                      <a:cubicBezTo>
                        <a:pt x="9627" y="2695"/>
                        <a:pt x="9452" y="2710"/>
                        <a:pt x="9283" y="2731"/>
                      </a:cubicBezTo>
                      <a:cubicBezTo>
                        <a:pt x="8737" y="2799"/>
                        <a:pt x="8259" y="3072"/>
                        <a:pt x="7850" y="3413"/>
                      </a:cubicBezTo>
                      <a:cubicBezTo>
                        <a:pt x="7099" y="4164"/>
                        <a:pt x="6689" y="5052"/>
                        <a:pt x="6416" y="5939"/>
                      </a:cubicBezTo>
                      <a:cubicBezTo>
                        <a:pt x="6151" y="6800"/>
                        <a:pt x="5999" y="7678"/>
                        <a:pt x="5959" y="8563"/>
                      </a:cubicBezTo>
                      <a:lnTo>
                        <a:pt x="5959" y="8563"/>
                      </a:lnTo>
                      <a:cubicBezTo>
                        <a:pt x="5604" y="8529"/>
                        <a:pt x="5252" y="8451"/>
                        <a:pt x="4915" y="8328"/>
                      </a:cubicBezTo>
                      <a:cubicBezTo>
                        <a:pt x="4232" y="8055"/>
                        <a:pt x="3550" y="7577"/>
                        <a:pt x="2935" y="6963"/>
                      </a:cubicBezTo>
                      <a:cubicBezTo>
                        <a:pt x="2389" y="6349"/>
                        <a:pt x="1843" y="5666"/>
                        <a:pt x="1434" y="4915"/>
                      </a:cubicBezTo>
                      <a:cubicBezTo>
                        <a:pt x="683" y="3413"/>
                        <a:pt x="137" y="1707"/>
                        <a:pt x="137" y="1"/>
                      </a:cubicBezTo>
                      <a:close/>
                    </a:path>
                  </a:pathLst>
                </a:custGeom>
                <a:solidFill>
                  <a:srgbClr val="7870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" name="Google Shape;457;p35"/>
                <p:cNvSpPr/>
                <p:nvPr/>
              </p:nvSpPr>
              <p:spPr>
                <a:xfrm>
                  <a:off x="3477225" y="2476925"/>
                  <a:ext cx="1634775" cy="97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391" h="39125" extrusionOk="0">
                      <a:moveTo>
                        <a:pt x="54388" y="1"/>
                      </a:moveTo>
                      <a:cubicBezTo>
                        <a:pt x="50783" y="1"/>
                        <a:pt x="47199" y="439"/>
                        <a:pt x="43685" y="1367"/>
                      </a:cubicBezTo>
                      <a:cubicBezTo>
                        <a:pt x="42047" y="1845"/>
                        <a:pt x="40340" y="2391"/>
                        <a:pt x="39043" y="3551"/>
                      </a:cubicBezTo>
                      <a:cubicBezTo>
                        <a:pt x="38224" y="4370"/>
                        <a:pt x="37610" y="5394"/>
                        <a:pt x="36996" y="6350"/>
                      </a:cubicBezTo>
                      <a:cubicBezTo>
                        <a:pt x="32559" y="13790"/>
                        <a:pt x="28327" y="19933"/>
                        <a:pt x="21160" y="24984"/>
                      </a:cubicBezTo>
                      <a:cubicBezTo>
                        <a:pt x="17952" y="27236"/>
                        <a:pt x="14539" y="29147"/>
                        <a:pt x="10922" y="30649"/>
                      </a:cubicBezTo>
                      <a:cubicBezTo>
                        <a:pt x="9966" y="30990"/>
                        <a:pt x="137" y="33789"/>
                        <a:pt x="137" y="33789"/>
                      </a:cubicBezTo>
                      <a:cubicBezTo>
                        <a:pt x="0" y="35495"/>
                        <a:pt x="956" y="38362"/>
                        <a:pt x="2662" y="38840"/>
                      </a:cubicBezTo>
                      <a:cubicBezTo>
                        <a:pt x="3359" y="39036"/>
                        <a:pt x="4062" y="39124"/>
                        <a:pt x="4767" y="39124"/>
                      </a:cubicBezTo>
                      <a:cubicBezTo>
                        <a:pt x="8959" y="39124"/>
                        <a:pt x="13207" y="36020"/>
                        <a:pt x="16655" y="34267"/>
                      </a:cubicBezTo>
                      <a:cubicBezTo>
                        <a:pt x="22252" y="31400"/>
                        <a:pt x="28464" y="30444"/>
                        <a:pt x="34607" y="29489"/>
                      </a:cubicBezTo>
                      <a:cubicBezTo>
                        <a:pt x="37383" y="29062"/>
                        <a:pt x="45045" y="28551"/>
                        <a:pt x="47369" y="25278"/>
                      </a:cubicBezTo>
                      <a:lnTo>
                        <a:pt x="47369" y="25278"/>
                      </a:lnTo>
                      <a:cubicBezTo>
                        <a:pt x="47690" y="25331"/>
                        <a:pt x="48016" y="25355"/>
                        <a:pt x="48344" y="25355"/>
                      </a:cubicBezTo>
                      <a:cubicBezTo>
                        <a:pt x="50367" y="25355"/>
                        <a:pt x="52490" y="24415"/>
                        <a:pt x="54128" y="23141"/>
                      </a:cubicBezTo>
                      <a:cubicBezTo>
                        <a:pt x="56313" y="21503"/>
                        <a:pt x="58155" y="19045"/>
                        <a:pt x="58155" y="16315"/>
                      </a:cubicBezTo>
                      <a:cubicBezTo>
                        <a:pt x="58151" y="16121"/>
                        <a:pt x="58133" y="15926"/>
                        <a:pt x="58104" y="15734"/>
                      </a:cubicBezTo>
                      <a:lnTo>
                        <a:pt x="58104" y="15734"/>
                      </a:lnTo>
                      <a:cubicBezTo>
                        <a:pt x="60072" y="15279"/>
                        <a:pt x="61889" y="14160"/>
                        <a:pt x="63070" y="12493"/>
                      </a:cubicBezTo>
                      <a:cubicBezTo>
                        <a:pt x="65118" y="9694"/>
                        <a:pt x="65391" y="3619"/>
                        <a:pt x="62319" y="1299"/>
                      </a:cubicBezTo>
                      <a:cubicBezTo>
                        <a:pt x="61227" y="548"/>
                        <a:pt x="59930" y="343"/>
                        <a:pt x="58702" y="206"/>
                      </a:cubicBezTo>
                      <a:cubicBezTo>
                        <a:pt x="57262" y="70"/>
                        <a:pt x="55823" y="1"/>
                        <a:pt x="54388" y="1"/>
                      </a:cubicBezTo>
                      <a:close/>
                    </a:path>
                  </a:pathLst>
                </a:custGeom>
                <a:solidFill>
                  <a:srgbClr val="FCFC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" name="Google Shape;458;p35"/>
                <p:cNvSpPr/>
                <p:nvPr/>
              </p:nvSpPr>
              <p:spPr>
                <a:xfrm>
                  <a:off x="4243400" y="2642475"/>
                  <a:ext cx="849825" cy="5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93" h="23482" extrusionOk="0">
                      <a:moveTo>
                        <a:pt x="24145" y="3835"/>
                      </a:moveTo>
                      <a:cubicBezTo>
                        <a:pt x="24569" y="3835"/>
                        <a:pt x="25043" y="4020"/>
                        <a:pt x="25324" y="4301"/>
                      </a:cubicBezTo>
                      <a:cubicBezTo>
                        <a:pt x="25802" y="4779"/>
                        <a:pt x="26212" y="5529"/>
                        <a:pt x="26416" y="6280"/>
                      </a:cubicBezTo>
                      <a:cubicBezTo>
                        <a:pt x="26604" y="7000"/>
                        <a:pt x="26706" y="7748"/>
                        <a:pt x="26728" y="8493"/>
                      </a:cubicBezTo>
                      <a:lnTo>
                        <a:pt x="26728" y="8493"/>
                      </a:lnTo>
                      <a:cubicBezTo>
                        <a:pt x="25971" y="8336"/>
                        <a:pt x="25248" y="7980"/>
                        <a:pt x="24642" y="7441"/>
                      </a:cubicBezTo>
                      <a:cubicBezTo>
                        <a:pt x="24027" y="6895"/>
                        <a:pt x="23481" y="6280"/>
                        <a:pt x="23208" y="5598"/>
                      </a:cubicBezTo>
                      <a:cubicBezTo>
                        <a:pt x="23003" y="4983"/>
                        <a:pt x="23140" y="4164"/>
                        <a:pt x="23618" y="3960"/>
                      </a:cubicBezTo>
                      <a:cubicBezTo>
                        <a:pt x="23768" y="3874"/>
                        <a:pt x="23951" y="3835"/>
                        <a:pt x="24145" y="3835"/>
                      </a:cubicBezTo>
                      <a:close/>
                      <a:moveTo>
                        <a:pt x="15427" y="10822"/>
                      </a:moveTo>
                      <a:cubicBezTo>
                        <a:pt x="15790" y="10822"/>
                        <a:pt x="16144" y="10928"/>
                        <a:pt x="16383" y="11127"/>
                      </a:cubicBezTo>
                      <a:cubicBezTo>
                        <a:pt x="16860" y="11536"/>
                        <a:pt x="17065" y="12287"/>
                        <a:pt x="17065" y="13106"/>
                      </a:cubicBezTo>
                      <a:cubicBezTo>
                        <a:pt x="17133" y="13925"/>
                        <a:pt x="17133" y="14744"/>
                        <a:pt x="16997" y="15563"/>
                      </a:cubicBezTo>
                      <a:cubicBezTo>
                        <a:pt x="16947" y="16160"/>
                        <a:pt x="16825" y="16738"/>
                        <a:pt x="16624" y="17279"/>
                      </a:cubicBezTo>
                      <a:lnTo>
                        <a:pt x="16624" y="17279"/>
                      </a:lnTo>
                      <a:cubicBezTo>
                        <a:pt x="16288" y="17121"/>
                        <a:pt x="15977" y="16915"/>
                        <a:pt x="15700" y="16655"/>
                      </a:cubicBezTo>
                      <a:cubicBezTo>
                        <a:pt x="14608" y="15632"/>
                        <a:pt x="13994" y="13993"/>
                        <a:pt x="13925" y="12492"/>
                      </a:cubicBezTo>
                      <a:cubicBezTo>
                        <a:pt x="13925" y="12150"/>
                        <a:pt x="13994" y="11809"/>
                        <a:pt x="14062" y="11536"/>
                      </a:cubicBezTo>
                      <a:cubicBezTo>
                        <a:pt x="14198" y="11331"/>
                        <a:pt x="14403" y="11127"/>
                        <a:pt x="14676" y="10990"/>
                      </a:cubicBezTo>
                      <a:cubicBezTo>
                        <a:pt x="14904" y="10876"/>
                        <a:pt x="15168" y="10822"/>
                        <a:pt x="15427" y="10822"/>
                      </a:cubicBezTo>
                      <a:close/>
                      <a:moveTo>
                        <a:pt x="33856" y="1"/>
                      </a:moveTo>
                      <a:cubicBezTo>
                        <a:pt x="33856" y="1707"/>
                        <a:pt x="33310" y="3413"/>
                        <a:pt x="32560" y="4915"/>
                      </a:cubicBezTo>
                      <a:cubicBezTo>
                        <a:pt x="32150" y="5666"/>
                        <a:pt x="31672" y="6349"/>
                        <a:pt x="31058" y="6963"/>
                      </a:cubicBezTo>
                      <a:cubicBezTo>
                        <a:pt x="30512" y="7577"/>
                        <a:pt x="29829" y="8055"/>
                        <a:pt x="29078" y="8328"/>
                      </a:cubicBezTo>
                      <a:cubicBezTo>
                        <a:pt x="28750" y="8448"/>
                        <a:pt x="28411" y="8525"/>
                        <a:pt x="28070" y="8560"/>
                      </a:cubicBezTo>
                      <a:lnTo>
                        <a:pt x="28070" y="8560"/>
                      </a:lnTo>
                      <a:cubicBezTo>
                        <a:pt x="28046" y="7676"/>
                        <a:pt x="27910" y="6799"/>
                        <a:pt x="27645" y="5939"/>
                      </a:cubicBezTo>
                      <a:cubicBezTo>
                        <a:pt x="27304" y="5052"/>
                        <a:pt x="26894" y="4164"/>
                        <a:pt x="26143" y="3413"/>
                      </a:cubicBezTo>
                      <a:cubicBezTo>
                        <a:pt x="25734" y="3072"/>
                        <a:pt x="25256" y="2799"/>
                        <a:pt x="24710" y="2731"/>
                      </a:cubicBezTo>
                      <a:cubicBezTo>
                        <a:pt x="24562" y="2710"/>
                        <a:pt x="24402" y="2695"/>
                        <a:pt x="24234" y="2695"/>
                      </a:cubicBezTo>
                      <a:cubicBezTo>
                        <a:pt x="23859" y="2695"/>
                        <a:pt x="23449" y="2768"/>
                        <a:pt x="23072" y="3004"/>
                      </a:cubicBezTo>
                      <a:cubicBezTo>
                        <a:pt x="22594" y="3277"/>
                        <a:pt x="22253" y="3823"/>
                        <a:pt x="22116" y="4369"/>
                      </a:cubicBezTo>
                      <a:cubicBezTo>
                        <a:pt x="22048" y="4915"/>
                        <a:pt x="22116" y="5461"/>
                        <a:pt x="22253" y="5939"/>
                      </a:cubicBezTo>
                      <a:cubicBezTo>
                        <a:pt x="22662" y="6895"/>
                        <a:pt x="23413" y="7577"/>
                        <a:pt x="24096" y="8123"/>
                      </a:cubicBezTo>
                      <a:cubicBezTo>
                        <a:pt x="24809" y="8729"/>
                        <a:pt x="25745" y="9149"/>
                        <a:pt x="26721" y="9305"/>
                      </a:cubicBezTo>
                      <a:lnTo>
                        <a:pt x="26721" y="9305"/>
                      </a:lnTo>
                      <a:cubicBezTo>
                        <a:pt x="26692" y="9906"/>
                        <a:pt x="26612" y="10497"/>
                        <a:pt x="26485" y="11058"/>
                      </a:cubicBezTo>
                      <a:cubicBezTo>
                        <a:pt x="26075" y="12628"/>
                        <a:pt x="25188" y="14062"/>
                        <a:pt x="24027" y="15154"/>
                      </a:cubicBezTo>
                      <a:cubicBezTo>
                        <a:pt x="22935" y="16314"/>
                        <a:pt x="21502" y="17133"/>
                        <a:pt x="19932" y="17474"/>
                      </a:cubicBezTo>
                      <a:cubicBezTo>
                        <a:pt x="19456" y="17604"/>
                        <a:pt x="18967" y="17672"/>
                        <a:pt x="18486" y="17672"/>
                      </a:cubicBezTo>
                      <a:cubicBezTo>
                        <a:pt x="18198" y="17672"/>
                        <a:pt x="17913" y="17648"/>
                        <a:pt x="17635" y="17598"/>
                      </a:cubicBezTo>
                      <a:lnTo>
                        <a:pt x="17635" y="17598"/>
                      </a:lnTo>
                      <a:cubicBezTo>
                        <a:pt x="17866" y="16998"/>
                        <a:pt x="17994" y="16366"/>
                        <a:pt x="18089" y="15700"/>
                      </a:cubicBezTo>
                      <a:cubicBezTo>
                        <a:pt x="18294" y="14812"/>
                        <a:pt x="18294" y="13925"/>
                        <a:pt x="18294" y="13038"/>
                      </a:cubicBezTo>
                      <a:cubicBezTo>
                        <a:pt x="18294" y="12150"/>
                        <a:pt x="18089" y="11058"/>
                        <a:pt x="17270" y="10239"/>
                      </a:cubicBezTo>
                      <a:cubicBezTo>
                        <a:pt x="16725" y="9736"/>
                        <a:pt x="16052" y="9516"/>
                        <a:pt x="15376" y="9516"/>
                      </a:cubicBezTo>
                      <a:cubicBezTo>
                        <a:pt x="14951" y="9516"/>
                        <a:pt x="14525" y="9603"/>
                        <a:pt x="14130" y="9761"/>
                      </a:cubicBezTo>
                      <a:cubicBezTo>
                        <a:pt x="13652" y="10034"/>
                        <a:pt x="13174" y="10444"/>
                        <a:pt x="12901" y="10990"/>
                      </a:cubicBezTo>
                      <a:cubicBezTo>
                        <a:pt x="12628" y="11468"/>
                        <a:pt x="12560" y="12014"/>
                        <a:pt x="12560" y="12492"/>
                      </a:cubicBezTo>
                      <a:cubicBezTo>
                        <a:pt x="12560" y="13516"/>
                        <a:pt x="12833" y="14403"/>
                        <a:pt x="13174" y="15290"/>
                      </a:cubicBezTo>
                      <a:cubicBezTo>
                        <a:pt x="13516" y="16178"/>
                        <a:pt x="14062" y="16997"/>
                        <a:pt x="14744" y="17679"/>
                      </a:cubicBezTo>
                      <a:cubicBezTo>
                        <a:pt x="15112" y="18013"/>
                        <a:pt x="15528" y="18298"/>
                        <a:pt x="15969" y="18518"/>
                      </a:cubicBezTo>
                      <a:lnTo>
                        <a:pt x="15969" y="18518"/>
                      </a:lnTo>
                      <a:cubicBezTo>
                        <a:pt x="15658" y="18950"/>
                        <a:pt x="15274" y="19336"/>
                        <a:pt x="14813" y="19659"/>
                      </a:cubicBezTo>
                      <a:cubicBezTo>
                        <a:pt x="13447" y="20478"/>
                        <a:pt x="11809" y="21024"/>
                        <a:pt x="10171" y="21433"/>
                      </a:cubicBezTo>
                      <a:cubicBezTo>
                        <a:pt x="6827" y="22252"/>
                        <a:pt x="3277" y="22252"/>
                        <a:pt x="1" y="23481"/>
                      </a:cubicBezTo>
                      <a:cubicBezTo>
                        <a:pt x="3414" y="22594"/>
                        <a:pt x="6827" y="22662"/>
                        <a:pt x="10308" y="22116"/>
                      </a:cubicBezTo>
                      <a:cubicBezTo>
                        <a:pt x="12014" y="21775"/>
                        <a:pt x="13721" y="21365"/>
                        <a:pt x="15359" y="20410"/>
                      </a:cubicBezTo>
                      <a:cubicBezTo>
                        <a:pt x="15945" y="19983"/>
                        <a:pt x="16490" y="19473"/>
                        <a:pt x="16928" y="18880"/>
                      </a:cubicBezTo>
                      <a:lnTo>
                        <a:pt x="16928" y="18880"/>
                      </a:lnTo>
                      <a:cubicBezTo>
                        <a:pt x="17087" y="18921"/>
                        <a:pt x="17247" y="18953"/>
                        <a:pt x="17406" y="18976"/>
                      </a:cubicBezTo>
                      <a:cubicBezTo>
                        <a:pt x="17807" y="19062"/>
                        <a:pt x="18219" y="19100"/>
                        <a:pt x="18628" y="19100"/>
                      </a:cubicBezTo>
                      <a:cubicBezTo>
                        <a:pt x="19196" y="19100"/>
                        <a:pt x="19758" y="19027"/>
                        <a:pt x="20273" y="18908"/>
                      </a:cubicBezTo>
                      <a:cubicBezTo>
                        <a:pt x="22116" y="18430"/>
                        <a:pt x="23754" y="17474"/>
                        <a:pt x="25051" y="16178"/>
                      </a:cubicBezTo>
                      <a:cubicBezTo>
                        <a:pt x="26348" y="14812"/>
                        <a:pt x="27372" y="13243"/>
                        <a:pt x="27781" y="11400"/>
                      </a:cubicBezTo>
                      <a:cubicBezTo>
                        <a:pt x="27934" y="10714"/>
                        <a:pt x="28030" y="10028"/>
                        <a:pt x="28062" y="9346"/>
                      </a:cubicBezTo>
                      <a:lnTo>
                        <a:pt x="28062" y="9346"/>
                      </a:lnTo>
                      <a:cubicBezTo>
                        <a:pt x="28507" y="9300"/>
                        <a:pt x="28943" y="9190"/>
                        <a:pt x="29351" y="9011"/>
                      </a:cubicBezTo>
                      <a:cubicBezTo>
                        <a:pt x="30170" y="8601"/>
                        <a:pt x="30921" y="7987"/>
                        <a:pt x="31467" y="7304"/>
                      </a:cubicBezTo>
                      <a:cubicBezTo>
                        <a:pt x="32082" y="6622"/>
                        <a:pt x="32491" y="5871"/>
                        <a:pt x="32901" y="5120"/>
                      </a:cubicBezTo>
                      <a:cubicBezTo>
                        <a:pt x="33652" y="3482"/>
                        <a:pt x="33993" y="1707"/>
                        <a:pt x="33856" y="1"/>
                      </a:cubicBezTo>
                      <a:close/>
                    </a:path>
                  </a:pathLst>
                </a:custGeom>
                <a:solidFill>
                  <a:srgbClr val="7870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" name="Google Shape;459;p35"/>
                <p:cNvSpPr/>
                <p:nvPr/>
              </p:nvSpPr>
              <p:spPr>
                <a:xfrm>
                  <a:off x="3478925" y="4056075"/>
                  <a:ext cx="1136500" cy="92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60" h="36970" extrusionOk="0">
                      <a:moveTo>
                        <a:pt x="19256" y="1"/>
                      </a:moveTo>
                      <a:cubicBezTo>
                        <a:pt x="18402" y="1"/>
                        <a:pt x="17726" y="622"/>
                        <a:pt x="16724" y="1202"/>
                      </a:cubicBezTo>
                      <a:cubicBezTo>
                        <a:pt x="13516" y="3113"/>
                        <a:pt x="10512" y="5229"/>
                        <a:pt x="7850" y="7892"/>
                      </a:cubicBezTo>
                      <a:cubicBezTo>
                        <a:pt x="6826" y="8915"/>
                        <a:pt x="1" y="16492"/>
                        <a:pt x="1639" y="18198"/>
                      </a:cubicBezTo>
                      <a:cubicBezTo>
                        <a:pt x="9830" y="27072"/>
                        <a:pt x="22389" y="34171"/>
                        <a:pt x="34061" y="36969"/>
                      </a:cubicBezTo>
                      <a:cubicBezTo>
                        <a:pt x="38156" y="33556"/>
                        <a:pt x="41637" y="29393"/>
                        <a:pt x="44368" y="24819"/>
                      </a:cubicBezTo>
                      <a:cubicBezTo>
                        <a:pt x="44914" y="23864"/>
                        <a:pt x="45460" y="22635"/>
                        <a:pt x="44846" y="21679"/>
                      </a:cubicBezTo>
                      <a:cubicBezTo>
                        <a:pt x="44709" y="21475"/>
                        <a:pt x="44504" y="21270"/>
                        <a:pt x="44231" y="21202"/>
                      </a:cubicBezTo>
                      <a:cubicBezTo>
                        <a:pt x="44026" y="21202"/>
                        <a:pt x="43822" y="21270"/>
                        <a:pt x="43685" y="21338"/>
                      </a:cubicBezTo>
                      <a:cubicBezTo>
                        <a:pt x="41228" y="22157"/>
                        <a:pt x="38702" y="24342"/>
                        <a:pt x="37269" y="26526"/>
                      </a:cubicBezTo>
                      <a:cubicBezTo>
                        <a:pt x="33447" y="19086"/>
                        <a:pt x="29010" y="11987"/>
                        <a:pt x="24027" y="5298"/>
                      </a:cubicBezTo>
                      <a:cubicBezTo>
                        <a:pt x="23140" y="4137"/>
                        <a:pt x="21433" y="793"/>
                        <a:pt x="20068" y="178"/>
                      </a:cubicBezTo>
                      <a:cubicBezTo>
                        <a:pt x="19774" y="54"/>
                        <a:pt x="19507" y="1"/>
                        <a:pt x="19256" y="1"/>
                      </a:cubicBezTo>
                      <a:close/>
                    </a:path>
                  </a:pathLst>
                </a:custGeom>
                <a:solidFill>
                  <a:srgbClr val="8049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" name="Google Shape;460;p35"/>
                <p:cNvSpPr/>
                <p:nvPr/>
              </p:nvSpPr>
              <p:spPr>
                <a:xfrm>
                  <a:off x="4499375" y="4649250"/>
                  <a:ext cx="76800" cy="4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2" h="1775" fill="none" extrusionOk="0">
                      <a:moveTo>
                        <a:pt x="0" y="341"/>
                      </a:moveTo>
                      <a:cubicBezTo>
                        <a:pt x="1161" y="0"/>
                        <a:pt x="2526" y="683"/>
                        <a:pt x="3072" y="1775"/>
                      </a:cubicBezTo>
                    </a:path>
                  </a:pathLst>
                </a:custGeom>
                <a:noFill/>
                <a:ln w="11950" cap="rnd" cmpd="sng">
                  <a:solidFill>
                    <a:srgbClr val="733D2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" name="Google Shape;461;p35"/>
                <p:cNvSpPr/>
                <p:nvPr/>
              </p:nvSpPr>
              <p:spPr>
                <a:xfrm>
                  <a:off x="4533500" y="4604875"/>
                  <a:ext cx="68275" cy="3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1" h="1366" fill="none" extrusionOk="0">
                      <a:moveTo>
                        <a:pt x="1" y="274"/>
                      </a:moveTo>
                      <a:cubicBezTo>
                        <a:pt x="1024" y="1"/>
                        <a:pt x="2253" y="478"/>
                        <a:pt x="2731" y="1366"/>
                      </a:cubicBezTo>
                    </a:path>
                  </a:pathLst>
                </a:custGeom>
                <a:noFill/>
                <a:ln w="11950" cap="rnd" cmpd="sng">
                  <a:solidFill>
                    <a:srgbClr val="733D2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" name="Google Shape;462;p35"/>
                <p:cNvSpPr/>
                <p:nvPr/>
              </p:nvSpPr>
              <p:spPr>
                <a:xfrm>
                  <a:off x="4004500" y="4362550"/>
                  <a:ext cx="99000" cy="9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0" h="3892" fill="none" extrusionOk="0">
                      <a:moveTo>
                        <a:pt x="2322" y="1707"/>
                      </a:moveTo>
                      <a:cubicBezTo>
                        <a:pt x="2185" y="2185"/>
                        <a:pt x="2117" y="2663"/>
                        <a:pt x="2253" y="3141"/>
                      </a:cubicBezTo>
                      <a:cubicBezTo>
                        <a:pt x="2322" y="3346"/>
                        <a:pt x="2390" y="3550"/>
                        <a:pt x="2526" y="3687"/>
                      </a:cubicBezTo>
                      <a:cubicBezTo>
                        <a:pt x="2799" y="3892"/>
                        <a:pt x="3277" y="3823"/>
                        <a:pt x="3482" y="3550"/>
                      </a:cubicBezTo>
                      <a:cubicBezTo>
                        <a:pt x="3755" y="3346"/>
                        <a:pt x="3823" y="2936"/>
                        <a:pt x="3891" y="2595"/>
                      </a:cubicBezTo>
                      <a:cubicBezTo>
                        <a:pt x="3960" y="1366"/>
                        <a:pt x="3072" y="1"/>
                        <a:pt x="1844" y="69"/>
                      </a:cubicBezTo>
                      <a:cubicBezTo>
                        <a:pt x="1093" y="137"/>
                        <a:pt x="547" y="684"/>
                        <a:pt x="274" y="1366"/>
                      </a:cubicBezTo>
                      <a:cubicBezTo>
                        <a:pt x="1" y="2049"/>
                        <a:pt x="69" y="2800"/>
                        <a:pt x="274" y="3414"/>
                      </a:cubicBezTo>
                    </a:path>
                  </a:pathLst>
                </a:custGeom>
                <a:noFill/>
                <a:ln w="11950" cap="rnd" cmpd="sng">
                  <a:solidFill>
                    <a:srgbClr val="733D2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" name="Google Shape;463;p35"/>
                <p:cNvSpPr/>
                <p:nvPr/>
              </p:nvSpPr>
              <p:spPr>
                <a:xfrm>
                  <a:off x="2105250" y="3988750"/>
                  <a:ext cx="1143325" cy="89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33" h="35977" extrusionOk="0">
                      <a:moveTo>
                        <a:pt x="27518" y="0"/>
                      </a:moveTo>
                      <a:cubicBezTo>
                        <a:pt x="27286" y="0"/>
                        <a:pt x="27036" y="44"/>
                        <a:pt x="26757" y="141"/>
                      </a:cubicBezTo>
                      <a:cubicBezTo>
                        <a:pt x="25392" y="619"/>
                        <a:pt x="23481" y="3827"/>
                        <a:pt x="22457" y="4987"/>
                      </a:cubicBezTo>
                      <a:cubicBezTo>
                        <a:pt x="17065" y="11335"/>
                        <a:pt x="12219" y="18161"/>
                        <a:pt x="7918" y="25260"/>
                      </a:cubicBezTo>
                      <a:cubicBezTo>
                        <a:pt x="6622" y="23007"/>
                        <a:pt x="4233" y="20687"/>
                        <a:pt x="1844" y="19663"/>
                      </a:cubicBezTo>
                      <a:cubicBezTo>
                        <a:pt x="1707" y="19594"/>
                        <a:pt x="1502" y="19526"/>
                        <a:pt x="1297" y="19526"/>
                      </a:cubicBezTo>
                      <a:cubicBezTo>
                        <a:pt x="1024" y="19594"/>
                        <a:pt x="820" y="19799"/>
                        <a:pt x="615" y="20004"/>
                      </a:cubicBezTo>
                      <a:cubicBezTo>
                        <a:pt x="1" y="20891"/>
                        <a:pt x="478" y="22120"/>
                        <a:pt x="956" y="23144"/>
                      </a:cubicBezTo>
                      <a:cubicBezTo>
                        <a:pt x="3345" y="27922"/>
                        <a:pt x="6553" y="32222"/>
                        <a:pt x="10444" y="35976"/>
                      </a:cubicBezTo>
                      <a:cubicBezTo>
                        <a:pt x="22252" y="33860"/>
                        <a:pt x="35290" y="27581"/>
                        <a:pt x="44026" y="19321"/>
                      </a:cubicBezTo>
                      <a:cubicBezTo>
                        <a:pt x="45733" y="17683"/>
                        <a:pt x="39385" y="9697"/>
                        <a:pt x="38429" y="8605"/>
                      </a:cubicBezTo>
                      <a:cubicBezTo>
                        <a:pt x="35972" y="5738"/>
                        <a:pt x="33105" y="3486"/>
                        <a:pt x="30034" y="1370"/>
                      </a:cubicBezTo>
                      <a:cubicBezTo>
                        <a:pt x="29056" y="663"/>
                        <a:pt x="28424" y="0"/>
                        <a:pt x="27518" y="0"/>
                      </a:cubicBezTo>
                      <a:close/>
                    </a:path>
                  </a:pathLst>
                </a:custGeom>
                <a:solidFill>
                  <a:srgbClr val="8049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" name="Google Shape;464;p35"/>
                <p:cNvSpPr/>
                <p:nvPr/>
              </p:nvSpPr>
              <p:spPr>
                <a:xfrm>
                  <a:off x="2159850" y="4516150"/>
                  <a:ext cx="52925" cy="54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7" h="2185" fill="none" extrusionOk="0">
                      <a:moveTo>
                        <a:pt x="137" y="2184"/>
                      </a:moveTo>
                      <a:cubicBezTo>
                        <a:pt x="1" y="1092"/>
                        <a:pt x="1025" y="0"/>
                        <a:pt x="2117" y="68"/>
                      </a:cubicBezTo>
                    </a:path>
                  </a:pathLst>
                </a:custGeom>
                <a:noFill/>
                <a:ln w="11950" cap="rnd" cmpd="sng">
                  <a:solidFill>
                    <a:srgbClr val="733D2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" name="Google Shape;465;p35"/>
                <p:cNvSpPr/>
                <p:nvPr/>
              </p:nvSpPr>
              <p:spPr>
                <a:xfrm>
                  <a:off x="2118900" y="4485425"/>
                  <a:ext cx="39275" cy="4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1" h="1844" fill="none" extrusionOk="0">
                      <a:moveTo>
                        <a:pt x="69" y="1843"/>
                      </a:moveTo>
                      <a:cubicBezTo>
                        <a:pt x="1" y="1024"/>
                        <a:pt x="683" y="137"/>
                        <a:pt x="1571" y="0"/>
                      </a:cubicBezTo>
                    </a:path>
                  </a:pathLst>
                </a:custGeom>
                <a:noFill/>
                <a:ln w="11950" cap="rnd" cmpd="sng">
                  <a:solidFill>
                    <a:srgbClr val="733D2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" name="Google Shape;466;p35"/>
                <p:cNvSpPr/>
                <p:nvPr/>
              </p:nvSpPr>
              <p:spPr>
                <a:xfrm>
                  <a:off x="2601825" y="4263600"/>
                  <a:ext cx="90475" cy="10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9" h="4301" fill="none" extrusionOk="0">
                      <a:moveTo>
                        <a:pt x="1980" y="2389"/>
                      </a:moveTo>
                      <a:cubicBezTo>
                        <a:pt x="1502" y="2594"/>
                        <a:pt x="1093" y="2799"/>
                        <a:pt x="888" y="3208"/>
                      </a:cubicBezTo>
                      <a:cubicBezTo>
                        <a:pt x="615" y="3618"/>
                        <a:pt x="820" y="4232"/>
                        <a:pt x="1297" y="4300"/>
                      </a:cubicBezTo>
                      <a:cubicBezTo>
                        <a:pt x="1502" y="4300"/>
                        <a:pt x="1707" y="4232"/>
                        <a:pt x="1912" y="4095"/>
                      </a:cubicBezTo>
                      <a:cubicBezTo>
                        <a:pt x="2662" y="3686"/>
                        <a:pt x="3345" y="2935"/>
                        <a:pt x="3482" y="2048"/>
                      </a:cubicBezTo>
                      <a:cubicBezTo>
                        <a:pt x="3618" y="1160"/>
                        <a:pt x="3072" y="205"/>
                        <a:pt x="2185" y="68"/>
                      </a:cubicBezTo>
                      <a:cubicBezTo>
                        <a:pt x="1229" y="0"/>
                        <a:pt x="546" y="819"/>
                        <a:pt x="0" y="1570"/>
                      </a:cubicBezTo>
                    </a:path>
                  </a:pathLst>
                </a:custGeom>
                <a:noFill/>
                <a:ln w="11950" cap="rnd" cmpd="sng">
                  <a:solidFill>
                    <a:srgbClr val="733D2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7" name="Google Shape;467;p35"/>
                <p:cNvSpPr/>
                <p:nvPr/>
              </p:nvSpPr>
              <p:spPr>
                <a:xfrm>
                  <a:off x="2857800" y="3188525"/>
                  <a:ext cx="1090425" cy="822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17" h="32892" extrusionOk="0">
                      <a:moveTo>
                        <a:pt x="26070" y="34"/>
                      </a:moveTo>
                      <a:cubicBezTo>
                        <a:pt x="23866" y="34"/>
                        <a:pt x="21670" y="299"/>
                        <a:pt x="19522" y="752"/>
                      </a:cubicBezTo>
                      <a:cubicBezTo>
                        <a:pt x="17645" y="1140"/>
                        <a:pt x="15890" y="1713"/>
                        <a:pt x="14026" y="1713"/>
                      </a:cubicBezTo>
                      <a:cubicBezTo>
                        <a:pt x="13924" y="1713"/>
                        <a:pt x="13822" y="1711"/>
                        <a:pt x="13720" y="1707"/>
                      </a:cubicBezTo>
                      <a:cubicBezTo>
                        <a:pt x="11604" y="1707"/>
                        <a:pt x="9556" y="1707"/>
                        <a:pt x="7577" y="2322"/>
                      </a:cubicBezTo>
                      <a:cubicBezTo>
                        <a:pt x="7235" y="2390"/>
                        <a:pt x="6894" y="2526"/>
                        <a:pt x="6621" y="2731"/>
                      </a:cubicBezTo>
                      <a:cubicBezTo>
                        <a:pt x="6348" y="3004"/>
                        <a:pt x="6211" y="3346"/>
                        <a:pt x="6075" y="3687"/>
                      </a:cubicBezTo>
                      <a:cubicBezTo>
                        <a:pt x="2799" y="10922"/>
                        <a:pt x="0" y="19454"/>
                        <a:pt x="205" y="27440"/>
                      </a:cubicBezTo>
                      <a:cubicBezTo>
                        <a:pt x="273" y="29898"/>
                        <a:pt x="3276" y="30648"/>
                        <a:pt x="5665" y="31331"/>
                      </a:cubicBezTo>
                      <a:cubicBezTo>
                        <a:pt x="9433" y="32379"/>
                        <a:pt x="13344" y="32891"/>
                        <a:pt x="17262" y="32891"/>
                      </a:cubicBezTo>
                      <a:cubicBezTo>
                        <a:pt x="26617" y="32891"/>
                        <a:pt x="36015" y="29970"/>
                        <a:pt x="43616" y="24437"/>
                      </a:cubicBezTo>
                      <a:cubicBezTo>
                        <a:pt x="43275" y="15905"/>
                        <a:pt x="40135" y="7782"/>
                        <a:pt x="34675" y="1230"/>
                      </a:cubicBezTo>
                      <a:cubicBezTo>
                        <a:pt x="33719" y="1"/>
                        <a:pt x="28873" y="137"/>
                        <a:pt x="27439" y="69"/>
                      </a:cubicBezTo>
                      <a:cubicBezTo>
                        <a:pt x="26983" y="46"/>
                        <a:pt x="26526" y="34"/>
                        <a:pt x="26070" y="34"/>
                      </a:cubicBezTo>
                      <a:close/>
                    </a:path>
                  </a:pathLst>
                </a:custGeom>
                <a:solidFill>
                  <a:srgbClr val="8049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8" name="Google Shape;468;p35"/>
                <p:cNvSpPr/>
                <p:nvPr/>
              </p:nvSpPr>
              <p:spPr>
                <a:xfrm>
                  <a:off x="2733225" y="3681700"/>
                  <a:ext cx="1278125" cy="843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25" h="33720" extrusionOk="0">
                      <a:moveTo>
                        <a:pt x="48463" y="0"/>
                      </a:moveTo>
                      <a:cubicBezTo>
                        <a:pt x="40753" y="3760"/>
                        <a:pt x="32092" y="6389"/>
                        <a:pt x="23422" y="6389"/>
                      </a:cubicBezTo>
                      <a:cubicBezTo>
                        <a:pt x="22805" y="6389"/>
                        <a:pt x="22187" y="6375"/>
                        <a:pt x="21569" y="6348"/>
                      </a:cubicBezTo>
                      <a:cubicBezTo>
                        <a:pt x="17474" y="6143"/>
                        <a:pt x="13379" y="5393"/>
                        <a:pt x="9420" y="4027"/>
                      </a:cubicBezTo>
                      <a:cubicBezTo>
                        <a:pt x="7716" y="3460"/>
                        <a:pt x="5455" y="1186"/>
                        <a:pt x="3751" y="1186"/>
                      </a:cubicBezTo>
                      <a:cubicBezTo>
                        <a:pt x="2997" y="1186"/>
                        <a:pt x="2351" y="1632"/>
                        <a:pt x="1911" y="2867"/>
                      </a:cubicBezTo>
                      <a:cubicBezTo>
                        <a:pt x="1502" y="3959"/>
                        <a:pt x="1707" y="5256"/>
                        <a:pt x="2457" y="6143"/>
                      </a:cubicBezTo>
                      <a:cubicBezTo>
                        <a:pt x="1092" y="8191"/>
                        <a:pt x="0" y="10853"/>
                        <a:pt x="68" y="13310"/>
                      </a:cubicBezTo>
                      <a:cubicBezTo>
                        <a:pt x="5051" y="14812"/>
                        <a:pt x="8328" y="19044"/>
                        <a:pt x="11536" y="23071"/>
                      </a:cubicBezTo>
                      <a:cubicBezTo>
                        <a:pt x="13925" y="26143"/>
                        <a:pt x="16382" y="29283"/>
                        <a:pt x="17679" y="32969"/>
                      </a:cubicBezTo>
                      <a:cubicBezTo>
                        <a:pt x="20319" y="33303"/>
                        <a:pt x="22960" y="33719"/>
                        <a:pt x="25545" y="33719"/>
                      </a:cubicBezTo>
                      <a:cubicBezTo>
                        <a:pt x="27705" y="33719"/>
                        <a:pt x="29826" y="33429"/>
                        <a:pt x="31876" y="32559"/>
                      </a:cubicBezTo>
                      <a:cubicBezTo>
                        <a:pt x="36313" y="25392"/>
                        <a:pt x="42593" y="19181"/>
                        <a:pt x="49964" y="15085"/>
                      </a:cubicBezTo>
                      <a:cubicBezTo>
                        <a:pt x="51057" y="12082"/>
                        <a:pt x="51125" y="8532"/>
                        <a:pt x="49828" y="5597"/>
                      </a:cubicBezTo>
                      <a:cubicBezTo>
                        <a:pt x="50715" y="4847"/>
                        <a:pt x="50920" y="3618"/>
                        <a:pt x="50715" y="2526"/>
                      </a:cubicBezTo>
                      <a:cubicBezTo>
                        <a:pt x="50442" y="1365"/>
                        <a:pt x="49555" y="410"/>
                        <a:pt x="4846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9" name="Google Shape;469;p35"/>
                <p:cNvSpPr/>
                <p:nvPr/>
              </p:nvSpPr>
              <p:spPr>
                <a:xfrm>
                  <a:off x="2799775" y="3828450"/>
                  <a:ext cx="1172325" cy="15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93" h="6153" extrusionOk="0">
                      <a:moveTo>
                        <a:pt x="46893" y="0"/>
                      </a:moveTo>
                      <a:lnTo>
                        <a:pt x="46893" y="0"/>
                      </a:lnTo>
                      <a:cubicBezTo>
                        <a:pt x="45187" y="1093"/>
                        <a:pt x="43344" y="1843"/>
                        <a:pt x="41364" y="2389"/>
                      </a:cubicBezTo>
                      <a:cubicBezTo>
                        <a:pt x="39453" y="3004"/>
                        <a:pt x="37473" y="3345"/>
                        <a:pt x="35494" y="3618"/>
                      </a:cubicBezTo>
                      <a:cubicBezTo>
                        <a:pt x="31535" y="4232"/>
                        <a:pt x="27508" y="4642"/>
                        <a:pt x="23481" y="4710"/>
                      </a:cubicBezTo>
                      <a:cubicBezTo>
                        <a:pt x="22999" y="4718"/>
                        <a:pt x="22517" y="4723"/>
                        <a:pt x="22035" y="4723"/>
                      </a:cubicBezTo>
                      <a:cubicBezTo>
                        <a:pt x="18491" y="4723"/>
                        <a:pt x="14953" y="4492"/>
                        <a:pt x="11467" y="3891"/>
                      </a:cubicBezTo>
                      <a:cubicBezTo>
                        <a:pt x="7577" y="3209"/>
                        <a:pt x="3618" y="2116"/>
                        <a:pt x="0" y="342"/>
                      </a:cubicBezTo>
                      <a:lnTo>
                        <a:pt x="0" y="342"/>
                      </a:lnTo>
                      <a:cubicBezTo>
                        <a:pt x="3345" y="2594"/>
                        <a:pt x="7304" y="4096"/>
                        <a:pt x="11263" y="4983"/>
                      </a:cubicBezTo>
                      <a:cubicBezTo>
                        <a:pt x="14959" y="5798"/>
                        <a:pt x="18712" y="6152"/>
                        <a:pt x="22471" y="6152"/>
                      </a:cubicBezTo>
                      <a:cubicBezTo>
                        <a:pt x="22807" y="6152"/>
                        <a:pt x="23144" y="6149"/>
                        <a:pt x="23481" y="6144"/>
                      </a:cubicBezTo>
                      <a:cubicBezTo>
                        <a:pt x="27576" y="6007"/>
                        <a:pt x="31672" y="5598"/>
                        <a:pt x="35699" y="4778"/>
                      </a:cubicBezTo>
                      <a:cubicBezTo>
                        <a:pt x="37678" y="4369"/>
                        <a:pt x="39726" y="3823"/>
                        <a:pt x="41637" y="3072"/>
                      </a:cubicBezTo>
                      <a:cubicBezTo>
                        <a:pt x="43480" y="2321"/>
                        <a:pt x="45391" y="1366"/>
                        <a:pt x="46893" y="0"/>
                      </a:cubicBezTo>
                      <a:close/>
                    </a:path>
                  </a:pathLst>
                </a:custGeom>
                <a:solidFill>
                  <a:srgbClr val="7870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" name="Google Shape;470;p35"/>
                <p:cNvSpPr/>
                <p:nvPr/>
              </p:nvSpPr>
              <p:spPr>
                <a:xfrm>
                  <a:off x="3137650" y="3953025"/>
                  <a:ext cx="46100" cy="54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4" h="21638" fill="none" extrusionOk="0">
                      <a:moveTo>
                        <a:pt x="751" y="0"/>
                      </a:moveTo>
                      <a:cubicBezTo>
                        <a:pt x="0" y="7509"/>
                        <a:pt x="273" y="14334"/>
                        <a:pt x="1843" y="21638"/>
                      </a:cubicBezTo>
                    </a:path>
                  </a:pathLst>
                </a:custGeom>
                <a:noFill/>
                <a:ln w="35825" cap="flat" cmpd="sng">
                  <a:solidFill>
                    <a:srgbClr val="7870B2"/>
                  </a:solidFill>
                  <a:prstDash val="solid"/>
                  <a:miter lim="682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" name="Google Shape;471;p35"/>
                <p:cNvSpPr/>
                <p:nvPr/>
              </p:nvSpPr>
              <p:spPr>
                <a:xfrm>
                  <a:off x="3525000" y="3953025"/>
                  <a:ext cx="76825" cy="54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3" h="21638" fill="none" extrusionOk="0">
                      <a:moveTo>
                        <a:pt x="3004" y="0"/>
                      </a:moveTo>
                      <a:cubicBezTo>
                        <a:pt x="3072" y="7372"/>
                        <a:pt x="1912" y="14607"/>
                        <a:pt x="1" y="21638"/>
                      </a:cubicBezTo>
                    </a:path>
                  </a:pathLst>
                </a:custGeom>
                <a:noFill/>
                <a:ln w="35825" cap="flat" cmpd="sng">
                  <a:solidFill>
                    <a:srgbClr val="7870B2"/>
                  </a:solidFill>
                  <a:prstDash val="solid"/>
                  <a:miter lim="682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" name="Google Shape;472;p35"/>
                <p:cNvSpPr/>
                <p:nvPr/>
              </p:nvSpPr>
              <p:spPr>
                <a:xfrm>
                  <a:off x="4338975" y="2216050"/>
                  <a:ext cx="406150" cy="53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46" h="21436" extrusionOk="0">
                      <a:moveTo>
                        <a:pt x="9998" y="0"/>
                      </a:moveTo>
                      <a:cubicBezTo>
                        <a:pt x="9368" y="0"/>
                        <a:pt x="8733" y="131"/>
                        <a:pt x="8123" y="335"/>
                      </a:cubicBezTo>
                      <a:cubicBezTo>
                        <a:pt x="4915" y="1358"/>
                        <a:pt x="2321" y="4225"/>
                        <a:pt x="1707" y="7570"/>
                      </a:cubicBezTo>
                      <a:cubicBezTo>
                        <a:pt x="1161" y="10300"/>
                        <a:pt x="0" y="12962"/>
                        <a:pt x="0" y="15761"/>
                      </a:cubicBezTo>
                      <a:cubicBezTo>
                        <a:pt x="0" y="17740"/>
                        <a:pt x="615" y="20880"/>
                        <a:pt x="2594" y="21358"/>
                      </a:cubicBezTo>
                      <a:cubicBezTo>
                        <a:pt x="2853" y="21411"/>
                        <a:pt x="3121" y="21436"/>
                        <a:pt x="3396" y="21436"/>
                      </a:cubicBezTo>
                      <a:cubicBezTo>
                        <a:pt x="6298" y="21436"/>
                        <a:pt x="9902" y="18632"/>
                        <a:pt x="11399" y="16512"/>
                      </a:cubicBezTo>
                      <a:cubicBezTo>
                        <a:pt x="14266" y="12484"/>
                        <a:pt x="16245" y="7433"/>
                        <a:pt x="13720" y="2655"/>
                      </a:cubicBezTo>
                      <a:cubicBezTo>
                        <a:pt x="13174" y="1631"/>
                        <a:pt x="12355" y="608"/>
                        <a:pt x="11263" y="198"/>
                      </a:cubicBezTo>
                      <a:cubicBezTo>
                        <a:pt x="10849" y="60"/>
                        <a:pt x="10425" y="0"/>
                        <a:pt x="9998" y="0"/>
                      </a:cubicBezTo>
                      <a:close/>
                    </a:path>
                  </a:pathLst>
                </a:custGeom>
                <a:solidFill>
                  <a:srgbClr val="8049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" name="Google Shape;473;p35"/>
                <p:cNvSpPr/>
                <p:nvPr/>
              </p:nvSpPr>
              <p:spPr>
                <a:xfrm>
                  <a:off x="4402100" y="2371150"/>
                  <a:ext cx="165550" cy="300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2" h="12014" extrusionOk="0">
                      <a:moveTo>
                        <a:pt x="6622" y="1"/>
                      </a:moveTo>
                      <a:cubicBezTo>
                        <a:pt x="5325" y="1"/>
                        <a:pt x="4096" y="751"/>
                        <a:pt x="3345" y="1707"/>
                      </a:cubicBezTo>
                      <a:cubicBezTo>
                        <a:pt x="2458" y="2663"/>
                        <a:pt x="1912" y="3755"/>
                        <a:pt x="1434" y="4915"/>
                      </a:cubicBezTo>
                      <a:cubicBezTo>
                        <a:pt x="956" y="6007"/>
                        <a:pt x="547" y="7099"/>
                        <a:pt x="342" y="8328"/>
                      </a:cubicBezTo>
                      <a:cubicBezTo>
                        <a:pt x="69" y="9557"/>
                        <a:pt x="1" y="10854"/>
                        <a:pt x="410" y="12014"/>
                      </a:cubicBezTo>
                      <a:cubicBezTo>
                        <a:pt x="615" y="10785"/>
                        <a:pt x="956" y="9693"/>
                        <a:pt x="1366" y="8669"/>
                      </a:cubicBezTo>
                      <a:cubicBezTo>
                        <a:pt x="1844" y="7577"/>
                        <a:pt x="2321" y="6553"/>
                        <a:pt x="2731" y="5461"/>
                      </a:cubicBezTo>
                      <a:cubicBezTo>
                        <a:pt x="3209" y="4369"/>
                        <a:pt x="3687" y="3345"/>
                        <a:pt x="4233" y="2390"/>
                      </a:cubicBezTo>
                      <a:cubicBezTo>
                        <a:pt x="4779" y="1434"/>
                        <a:pt x="5530" y="615"/>
                        <a:pt x="6622" y="1"/>
                      </a:cubicBez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" name="Google Shape;474;p35"/>
                <p:cNvSpPr/>
                <p:nvPr/>
              </p:nvSpPr>
              <p:spPr>
                <a:xfrm>
                  <a:off x="4453300" y="2461600"/>
                  <a:ext cx="128000" cy="141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0" h="5675" extrusionOk="0">
                      <a:moveTo>
                        <a:pt x="2048" y="0"/>
                      </a:moveTo>
                      <a:cubicBezTo>
                        <a:pt x="1502" y="0"/>
                        <a:pt x="1024" y="69"/>
                        <a:pt x="615" y="342"/>
                      </a:cubicBezTo>
                      <a:cubicBezTo>
                        <a:pt x="410" y="478"/>
                        <a:pt x="137" y="615"/>
                        <a:pt x="0" y="956"/>
                      </a:cubicBezTo>
                      <a:cubicBezTo>
                        <a:pt x="0" y="1024"/>
                        <a:pt x="0" y="1092"/>
                        <a:pt x="0" y="1161"/>
                      </a:cubicBezTo>
                      <a:cubicBezTo>
                        <a:pt x="69" y="1297"/>
                        <a:pt x="137" y="1365"/>
                        <a:pt x="205" y="1365"/>
                      </a:cubicBezTo>
                      <a:lnTo>
                        <a:pt x="478" y="1365"/>
                      </a:lnTo>
                      <a:cubicBezTo>
                        <a:pt x="478" y="1297"/>
                        <a:pt x="547" y="1229"/>
                        <a:pt x="478" y="1161"/>
                      </a:cubicBezTo>
                      <a:cubicBezTo>
                        <a:pt x="478" y="1218"/>
                        <a:pt x="454" y="1239"/>
                        <a:pt x="426" y="1239"/>
                      </a:cubicBezTo>
                      <a:cubicBezTo>
                        <a:pt x="387" y="1239"/>
                        <a:pt x="342" y="1200"/>
                        <a:pt x="342" y="1161"/>
                      </a:cubicBezTo>
                      <a:cubicBezTo>
                        <a:pt x="342" y="1161"/>
                        <a:pt x="342" y="1092"/>
                        <a:pt x="410" y="1092"/>
                      </a:cubicBezTo>
                      <a:cubicBezTo>
                        <a:pt x="478" y="1092"/>
                        <a:pt x="683" y="1024"/>
                        <a:pt x="820" y="1024"/>
                      </a:cubicBezTo>
                      <a:cubicBezTo>
                        <a:pt x="920" y="1004"/>
                        <a:pt x="1019" y="996"/>
                        <a:pt x="1119" y="996"/>
                      </a:cubicBezTo>
                      <a:cubicBezTo>
                        <a:pt x="1361" y="996"/>
                        <a:pt x="1602" y="1044"/>
                        <a:pt x="1843" y="1092"/>
                      </a:cubicBezTo>
                      <a:cubicBezTo>
                        <a:pt x="2458" y="1365"/>
                        <a:pt x="3004" y="1775"/>
                        <a:pt x="3277" y="2253"/>
                      </a:cubicBezTo>
                      <a:cubicBezTo>
                        <a:pt x="3550" y="2731"/>
                        <a:pt x="3550" y="3345"/>
                        <a:pt x="3345" y="4027"/>
                      </a:cubicBezTo>
                      <a:cubicBezTo>
                        <a:pt x="3072" y="4642"/>
                        <a:pt x="2594" y="5256"/>
                        <a:pt x="1775" y="5597"/>
                      </a:cubicBezTo>
                      <a:cubicBezTo>
                        <a:pt x="1945" y="5650"/>
                        <a:pt x="2123" y="5675"/>
                        <a:pt x="2303" y="5675"/>
                      </a:cubicBezTo>
                      <a:cubicBezTo>
                        <a:pt x="3061" y="5675"/>
                        <a:pt x="3859" y="5235"/>
                        <a:pt x="4301" y="4574"/>
                      </a:cubicBezTo>
                      <a:cubicBezTo>
                        <a:pt x="4915" y="3823"/>
                        <a:pt x="5120" y="2526"/>
                        <a:pt x="4574" y="1570"/>
                      </a:cubicBezTo>
                      <a:cubicBezTo>
                        <a:pt x="4028" y="615"/>
                        <a:pt x="3004" y="69"/>
                        <a:pt x="2048" y="0"/>
                      </a:cubicBez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" name="Google Shape;475;p35"/>
                <p:cNvSpPr/>
                <p:nvPr/>
              </p:nvSpPr>
              <p:spPr>
                <a:xfrm>
                  <a:off x="2033575" y="2403775"/>
                  <a:ext cx="450525" cy="49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21" h="19932" extrusionOk="0">
                      <a:moveTo>
                        <a:pt x="5736" y="0"/>
                      </a:moveTo>
                      <a:cubicBezTo>
                        <a:pt x="4968" y="0"/>
                        <a:pt x="4188" y="146"/>
                        <a:pt x="3550" y="539"/>
                      </a:cubicBezTo>
                      <a:cubicBezTo>
                        <a:pt x="2526" y="1153"/>
                        <a:pt x="1912" y="2245"/>
                        <a:pt x="1571" y="3405"/>
                      </a:cubicBezTo>
                      <a:cubicBezTo>
                        <a:pt x="1" y="8593"/>
                        <a:pt x="2936" y="13098"/>
                        <a:pt x="6553" y="16579"/>
                      </a:cubicBezTo>
                      <a:cubicBezTo>
                        <a:pt x="8197" y="18168"/>
                        <a:pt x="11554" y="19932"/>
                        <a:pt x="14263" y="19932"/>
                      </a:cubicBezTo>
                      <a:cubicBezTo>
                        <a:pt x="14929" y="19932"/>
                        <a:pt x="15557" y="19825"/>
                        <a:pt x="16109" y="19582"/>
                      </a:cubicBezTo>
                      <a:cubicBezTo>
                        <a:pt x="18021" y="18763"/>
                        <a:pt x="18021" y="15555"/>
                        <a:pt x="17611" y="13576"/>
                      </a:cubicBezTo>
                      <a:cubicBezTo>
                        <a:pt x="17065" y="10845"/>
                        <a:pt x="15359" y="8456"/>
                        <a:pt x="14335" y="5931"/>
                      </a:cubicBezTo>
                      <a:cubicBezTo>
                        <a:pt x="13038" y="2791"/>
                        <a:pt x="9966" y="470"/>
                        <a:pt x="6622" y="61"/>
                      </a:cubicBezTo>
                      <a:cubicBezTo>
                        <a:pt x="6334" y="22"/>
                        <a:pt x="6036" y="0"/>
                        <a:pt x="5736" y="0"/>
                      </a:cubicBezTo>
                      <a:close/>
                    </a:path>
                  </a:pathLst>
                </a:custGeom>
                <a:solidFill>
                  <a:srgbClr val="8049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" name="Google Shape;476;p35"/>
                <p:cNvSpPr/>
                <p:nvPr/>
              </p:nvSpPr>
              <p:spPr>
                <a:xfrm>
                  <a:off x="2303200" y="1212425"/>
                  <a:ext cx="2150125" cy="208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005" h="83445" extrusionOk="0">
                      <a:moveTo>
                        <a:pt x="50357" y="1"/>
                      </a:moveTo>
                      <a:cubicBezTo>
                        <a:pt x="48780" y="1"/>
                        <a:pt x="47211" y="93"/>
                        <a:pt x="45664" y="276"/>
                      </a:cubicBezTo>
                      <a:cubicBezTo>
                        <a:pt x="31945" y="1914"/>
                        <a:pt x="19727" y="7033"/>
                        <a:pt x="10649" y="17818"/>
                      </a:cubicBezTo>
                      <a:cubicBezTo>
                        <a:pt x="3072" y="26896"/>
                        <a:pt x="0" y="39114"/>
                        <a:pt x="2048" y="50786"/>
                      </a:cubicBezTo>
                      <a:cubicBezTo>
                        <a:pt x="3891" y="61093"/>
                        <a:pt x="7509" y="71400"/>
                        <a:pt x="16246" y="77202"/>
                      </a:cubicBezTo>
                      <a:cubicBezTo>
                        <a:pt x="23068" y="81715"/>
                        <a:pt x="31261" y="83444"/>
                        <a:pt x="39369" y="83444"/>
                      </a:cubicBezTo>
                      <a:cubicBezTo>
                        <a:pt x="41807" y="83444"/>
                        <a:pt x="44237" y="83288"/>
                        <a:pt x="46620" y="83004"/>
                      </a:cubicBezTo>
                      <a:cubicBezTo>
                        <a:pt x="48873" y="82731"/>
                        <a:pt x="51262" y="82321"/>
                        <a:pt x="53651" y="81843"/>
                      </a:cubicBezTo>
                      <a:cubicBezTo>
                        <a:pt x="61910" y="80069"/>
                        <a:pt x="70647" y="76724"/>
                        <a:pt x="75766" y="70445"/>
                      </a:cubicBezTo>
                      <a:cubicBezTo>
                        <a:pt x="81431" y="63346"/>
                        <a:pt x="84844" y="54404"/>
                        <a:pt x="85390" y="45326"/>
                      </a:cubicBezTo>
                      <a:cubicBezTo>
                        <a:pt x="86004" y="34609"/>
                        <a:pt x="84230" y="20617"/>
                        <a:pt x="77404" y="11948"/>
                      </a:cubicBezTo>
                      <a:cubicBezTo>
                        <a:pt x="71020" y="3850"/>
                        <a:pt x="60542" y="1"/>
                        <a:pt x="50357" y="1"/>
                      </a:cubicBezTo>
                      <a:close/>
                    </a:path>
                  </a:pathLst>
                </a:custGeom>
                <a:solidFill>
                  <a:srgbClr val="8049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" name="Google Shape;477;p35"/>
                <p:cNvSpPr/>
                <p:nvPr/>
              </p:nvSpPr>
              <p:spPr>
                <a:xfrm>
                  <a:off x="2202525" y="2551950"/>
                  <a:ext cx="213325" cy="26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33" h="10653" extrusionOk="0">
                      <a:moveTo>
                        <a:pt x="669" y="1"/>
                      </a:moveTo>
                      <a:cubicBezTo>
                        <a:pt x="444" y="1"/>
                        <a:pt x="220" y="23"/>
                        <a:pt x="0" y="72"/>
                      </a:cubicBezTo>
                      <a:cubicBezTo>
                        <a:pt x="1229" y="413"/>
                        <a:pt x="2048" y="1164"/>
                        <a:pt x="2799" y="1915"/>
                      </a:cubicBezTo>
                      <a:cubicBezTo>
                        <a:pt x="3550" y="2802"/>
                        <a:pt x="4232" y="3690"/>
                        <a:pt x="4847" y="4645"/>
                      </a:cubicBezTo>
                      <a:cubicBezTo>
                        <a:pt x="5529" y="5669"/>
                        <a:pt x="6143" y="6625"/>
                        <a:pt x="6826" y="7581"/>
                      </a:cubicBezTo>
                      <a:cubicBezTo>
                        <a:pt x="7440" y="8536"/>
                        <a:pt x="7986" y="9492"/>
                        <a:pt x="8396" y="10652"/>
                      </a:cubicBezTo>
                      <a:cubicBezTo>
                        <a:pt x="8532" y="9423"/>
                        <a:pt x="8259" y="8195"/>
                        <a:pt x="7782" y="7034"/>
                      </a:cubicBezTo>
                      <a:cubicBezTo>
                        <a:pt x="7372" y="5874"/>
                        <a:pt x="6689" y="4850"/>
                        <a:pt x="6075" y="3826"/>
                      </a:cubicBezTo>
                      <a:cubicBezTo>
                        <a:pt x="5393" y="2871"/>
                        <a:pt x="4573" y="1847"/>
                        <a:pt x="3550" y="1096"/>
                      </a:cubicBezTo>
                      <a:cubicBezTo>
                        <a:pt x="2765" y="479"/>
                        <a:pt x="1704" y="1"/>
                        <a:pt x="669" y="1"/>
                      </a:cubicBez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" name="Google Shape;478;p35"/>
                <p:cNvSpPr/>
                <p:nvPr/>
              </p:nvSpPr>
              <p:spPr>
                <a:xfrm>
                  <a:off x="2217875" y="2628150"/>
                  <a:ext cx="119475" cy="143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9" h="5749" extrusionOk="0">
                      <a:moveTo>
                        <a:pt x="3268" y="1"/>
                      </a:moveTo>
                      <a:cubicBezTo>
                        <a:pt x="3038" y="1"/>
                        <a:pt x="2809" y="34"/>
                        <a:pt x="2594" y="96"/>
                      </a:cubicBezTo>
                      <a:cubicBezTo>
                        <a:pt x="1639" y="301"/>
                        <a:pt x="683" y="1051"/>
                        <a:pt x="410" y="2075"/>
                      </a:cubicBezTo>
                      <a:cubicBezTo>
                        <a:pt x="1" y="3167"/>
                        <a:pt x="478" y="4396"/>
                        <a:pt x="1229" y="5010"/>
                      </a:cubicBezTo>
                      <a:cubicBezTo>
                        <a:pt x="1739" y="5474"/>
                        <a:pt x="2407" y="5749"/>
                        <a:pt x="3040" y="5749"/>
                      </a:cubicBezTo>
                      <a:cubicBezTo>
                        <a:pt x="3338" y="5749"/>
                        <a:pt x="3629" y="5688"/>
                        <a:pt x="3891" y="5556"/>
                      </a:cubicBezTo>
                      <a:cubicBezTo>
                        <a:pt x="3004" y="5352"/>
                        <a:pt x="2458" y="4806"/>
                        <a:pt x="2048" y="4259"/>
                      </a:cubicBezTo>
                      <a:cubicBezTo>
                        <a:pt x="1707" y="3645"/>
                        <a:pt x="1570" y="3031"/>
                        <a:pt x="1775" y="2553"/>
                      </a:cubicBezTo>
                      <a:cubicBezTo>
                        <a:pt x="1912" y="2007"/>
                        <a:pt x="2390" y="1461"/>
                        <a:pt x="2936" y="1120"/>
                      </a:cubicBezTo>
                      <a:cubicBezTo>
                        <a:pt x="3277" y="983"/>
                        <a:pt x="3618" y="847"/>
                        <a:pt x="3959" y="847"/>
                      </a:cubicBezTo>
                      <a:lnTo>
                        <a:pt x="4437" y="847"/>
                      </a:lnTo>
                      <a:cubicBezTo>
                        <a:pt x="4506" y="847"/>
                        <a:pt x="4506" y="847"/>
                        <a:pt x="4506" y="915"/>
                      </a:cubicBezTo>
                      <a:cubicBezTo>
                        <a:pt x="4466" y="954"/>
                        <a:pt x="4427" y="994"/>
                        <a:pt x="4387" y="994"/>
                      </a:cubicBezTo>
                      <a:cubicBezTo>
                        <a:pt x="4358" y="994"/>
                        <a:pt x="4330" y="973"/>
                        <a:pt x="4301" y="915"/>
                      </a:cubicBezTo>
                      <a:lnTo>
                        <a:pt x="4301" y="915"/>
                      </a:lnTo>
                      <a:cubicBezTo>
                        <a:pt x="4301" y="983"/>
                        <a:pt x="4301" y="1051"/>
                        <a:pt x="4369" y="1120"/>
                      </a:cubicBezTo>
                      <a:lnTo>
                        <a:pt x="4574" y="1120"/>
                      </a:lnTo>
                      <a:cubicBezTo>
                        <a:pt x="4710" y="1051"/>
                        <a:pt x="4779" y="983"/>
                        <a:pt x="4779" y="847"/>
                      </a:cubicBezTo>
                      <a:cubicBezTo>
                        <a:pt x="4779" y="778"/>
                        <a:pt x="4779" y="710"/>
                        <a:pt x="4710" y="574"/>
                      </a:cubicBezTo>
                      <a:cubicBezTo>
                        <a:pt x="4574" y="301"/>
                        <a:pt x="4301" y="232"/>
                        <a:pt x="4096" y="164"/>
                      </a:cubicBezTo>
                      <a:cubicBezTo>
                        <a:pt x="3833" y="51"/>
                        <a:pt x="3549" y="1"/>
                        <a:pt x="3268" y="1"/>
                      </a:cubicBez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" name="Google Shape;479;p35"/>
                <p:cNvSpPr/>
                <p:nvPr/>
              </p:nvSpPr>
              <p:spPr>
                <a:xfrm>
                  <a:off x="2205925" y="1022475"/>
                  <a:ext cx="2346375" cy="110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855" h="44392" extrusionOk="0">
                      <a:moveTo>
                        <a:pt x="58423" y="0"/>
                      </a:moveTo>
                      <a:cubicBezTo>
                        <a:pt x="57739" y="0"/>
                        <a:pt x="57057" y="31"/>
                        <a:pt x="56381" y="93"/>
                      </a:cubicBezTo>
                      <a:cubicBezTo>
                        <a:pt x="54880" y="229"/>
                        <a:pt x="53378" y="570"/>
                        <a:pt x="51944" y="912"/>
                      </a:cubicBezTo>
                      <a:cubicBezTo>
                        <a:pt x="48259" y="1731"/>
                        <a:pt x="44231" y="3096"/>
                        <a:pt x="42457" y="6441"/>
                      </a:cubicBezTo>
                      <a:cubicBezTo>
                        <a:pt x="42252" y="5553"/>
                        <a:pt x="40682" y="4393"/>
                        <a:pt x="39999" y="3847"/>
                      </a:cubicBezTo>
                      <a:cubicBezTo>
                        <a:pt x="37021" y="1365"/>
                        <a:pt x="33027" y="688"/>
                        <a:pt x="29146" y="688"/>
                      </a:cubicBezTo>
                      <a:cubicBezTo>
                        <a:pt x="28758" y="688"/>
                        <a:pt x="28371" y="695"/>
                        <a:pt x="27986" y="707"/>
                      </a:cubicBezTo>
                      <a:cubicBezTo>
                        <a:pt x="31263" y="1799"/>
                        <a:pt x="34334" y="3574"/>
                        <a:pt x="36860" y="5963"/>
                      </a:cubicBezTo>
                      <a:cubicBezTo>
                        <a:pt x="34597" y="5027"/>
                        <a:pt x="32090" y="4692"/>
                        <a:pt x="29579" y="4692"/>
                      </a:cubicBezTo>
                      <a:cubicBezTo>
                        <a:pt x="27696" y="4692"/>
                        <a:pt x="25812" y="4880"/>
                        <a:pt x="24027" y="5144"/>
                      </a:cubicBezTo>
                      <a:cubicBezTo>
                        <a:pt x="25665" y="5485"/>
                        <a:pt x="26348" y="5417"/>
                        <a:pt x="28054" y="5485"/>
                      </a:cubicBezTo>
                      <a:cubicBezTo>
                        <a:pt x="29761" y="5553"/>
                        <a:pt x="31536" y="5963"/>
                        <a:pt x="32628" y="7260"/>
                      </a:cubicBezTo>
                      <a:cubicBezTo>
                        <a:pt x="32218" y="7260"/>
                        <a:pt x="32218" y="7806"/>
                        <a:pt x="31877" y="7806"/>
                      </a:cubicBezTo>
                      <a:cubicBezTo>
                        <a:pt x="24027" y="7942"/>
                        <a:pt x="16246" y="11082"/>
                        <a:pt x="10444" y="16338"/>
                      </a:cubicBezTo>
                      <a:cubicBezTo>
                        <a:pt x="4642" y="21662"/>
                        <a:pt x="888" y="29102"/>
                        <a:pt x="1" y="36883"/>
                      </a:cubicBezTo>
                      <a:cubicBezTo>
                        <a:pt x="1298" y="34358"/>
                        <a:pt x="3345" y="32105"/>
                        <a:pt x="5666" y="30467"/>
                      </a:cubicBezTo>
                      <a:lnTo>
                        <a:pt x="5666" y="30467"/>
                      </a:lnTo>
                      <a:cubicBezTo>
                        <a:pt x="5530" y="30877"/>
                        <a:pt x="5393" y="31286"/>
                        <a:pt x="5257" y="31559"/>
                      </a:cubicBezTo>
                      <a:cubicBezTo>
                        <a:pt x="3960" y="35655"/>
                        <a:pt x="4847" y="40160"/>
                        <a:pt x="5803" y="44392"/>
                      </a:cubicBezTo>
                      <a:cubicBezTo>
                        <a:pt x="6758" y="40979"/>
                        <a:pt x="8260" y="37771"/>
                        <a:pt x="10171" y="34836"/>
                      </a:cubicBezTo>
                      <a:cubicBezTo>
                        <a:pt x="10376" y="34563"/>
                        <a:pt x="10649" y="34153"/>
                        <a:pt x="10922" y="33675"/>
                      </a:cubicBezTo>
                      <a:cubicBezTo>
                        <a:pt x="11263" y="34836"/>
                        <a:pt x="11673" y="35928"/>
                        <a:pt x="12287" y="36883"/>
                      </a:cubicBezTo>
                      <a:cubicBezTo>
                        <a:pt x="13925" y="39341"/>
                        <a:pt x="16656" y="41115"/>
                        <a:pt x="19591" y="41252"/>
                      </a:cubicBezTo>
                      <a:cubicBezTo>
                        <a:pt x="17884" y="37839"/>
                        <a:pt x="17543" y="33061"/>
                        <a:pt x="18771" y="29375"/>
                      </a:cubicBezTo>
                      <a:cubicBezTo>
                        <a:pt x="19386" y="27532"/>
                        <a:pt x="20614" y="25826"/>
                        <a:pt x="22048" y="24460"/>
                      </a:cubicBezTo>
                      <a:cubicBezTo>
                        <a:pt x="22799" y="23778"/>
                        <a:pt x="23686" y="23164"/>
                        <a:pt x="24573" y="22686"/>
                      </a:cubicBezTo>
                      <a:cubicBezTo>
                        <a:pt x="25119" y="22413"/>
                        <a:pt x="26689" y="22140"/>
                        <a:pt x="27031" y="21730"/>
                      </a:cubicBezTo>
                      <a:lnTo>
                        <a:pt x="27031" y="21730"/>
                      </a:lnTo>
                      <a:cubicBezTo>
                        <a:pt x="25392" y="23710"/>
                        <a:pt x="23959" y="25894"/>
                        <a:pt x="23072" y="28351"/>
                      </a:cubicBezTo>
                      <a:cubicBezTo>
                        <a:pt x="22533" y="29901"/>
                        <a:pt x="21062" y="37638"/>
                        <a:pt x="23521" y="37638"/>
                      </a:cubicBezTo>
                      <a:cubicBezTo>
                        <a:pt x="23552" y="37638"/>
                        <a:pt x="23585" y="37637"/>
                        <a:pt x="23618" y="37634"/>
                      </a:cubicBezTo>
                      <a:cubicBezTo>
                        <a:pt x="30580" y="36952"/>
                        <a:pt x="37406" y="34836"/>
                        <a:pt x="43617" y="31423"/>
                      </a:cubicBezTo>
                      <a:cubicBezTo>
                        <a:pt x="49897" y="28010"/>
                        <a:pt x="53924" y="22959"/>
                        <a:pt x="59248" y="18590"/>
                      </a:cubicBezTo>
                      <a:cubicBezTo>
                        <a:pt x="59658" y="19068"/>
                        <a:pt x="60272" y="19614"/>
                        <a:pt x="60545" y="20229"/>
                      </a:cubicBezTo>
                      <a:cubicBezTo>
                        <a:pt x="62183" y="23778"/>
                        <a:pt x="62593" y="27942"/>
                        <a:pt x="61569" y="31764"/>
                      </a:cubicBezTo>
                      <a:cubicBezTo>
                        <a:pt x="65186" y="30535"/>
                        <a:pt x="67712" y="27123"/>
                        <a:pt x="67848" y="23232"/>
                      </a:cubicBezTo>
                      <a:cubicBezTo>
                        <a:pt x="67985" y="19546"/>
                        <a:pt x="66483" y="16133"/>
                        <a:pt x="64777" y="12925"/>
                      </a:cubicBezTo>
                      <a:lnTo>
                        <a:pt x="64777" y="12925"/>
                      </a:lnTo>
                      <a:cubicBezTo>
                        <a:pt x="65050" y="13062"/>
                        <a:pt x="65255" y="13198"/>
                        <a:pt x="65323" y="13266"/>
                      </a:cubicBezTo>
                      <a:cubicBezTo>
                        <a:pt x="66961" y="14427"/>
                        <a:pt x="68326" y="16474"/>
                        <a:pt x="69418" y="18044"/>
                      </a:cubicBezTo>
                      <a:cubicBezTo>
                        <a:pt x="71739" y="21457"/>
                        <a:pt x="73445" y="25211"/>
                        <a:pt x="74401" y="29239"/>
                      </a:cubicBezTo>
                      <a:cubicBezTo>
                        <a:pt x="76039" y="26986"/>
                        <a:pt x="77131" y="24392"/>
                        <a:pt x="77541" y="21730"/>
                      </a:cubicBezTo>
                      <a:cubicBezTo>
                        <a:pt x="77677" y="20502"/>
                        <a:pt x="77746" y="19273"/>
                        <a:pt x="77541" y="18113"/>
                      </a:cubicBezTo>
                      <a:lnTo>
                        <a:pt x="77541" y="18113"/>
                      </a:lnTo>
                      <a:cubicBezTo>
                        <a:pt x="77950" y="18522"/>
                        <a:pt x="78292" y="18932"/>
                        <a:pt x="78701" y="19341"/>
                      </a:cubicBezTo>
                      <a:cubicBezTo>
                        <a:pt x="82387" y="23573"/>
                        <a:pt x="83821" y="30740"/>
                        <a:pt x="88257" y="34085"/>
                      </a:cubicBezTo>
                      <a:cubicBezTo>
                        <a:pt x="89377" y="34912"/>
                        <a:pt x="90774" y="35462"/>
                        <a:pt x="92176" y="35462"/>
                      </a:cubicBezTo>
                      <a:cubicBezTo>
                        <a:pt x="92740" y="35462"/>
                        <a:pt x="93306" y="35373"/>
                        <a:pt x="93854" y="35177"/>
                      </a:cubicBezTo>
                      <a:lnTo>
                        <a:pt x="93854" y="35177"/>
                      </a:lnTo>
                      <a:cubicBezTo>
                        <a:pt x="93701" y="35231"/>
                        <a:pt x="93547" y="35256"/>
                        <a:pt x="93394" y="35256"/>
                      </a:cubicBezTo>
                      <a:cubicBezTo>
                        <a:pt x="91221" y="35256"/>
                        <a:pt x="89090" y="30145"/>
                        <a:pt x="89281" y="28488"/>
                      </a:cubicBezTo>
                      <a:lnTo>
                        <a:pt x="89281" y="28488"/>
                      </a:lnTo>
                      <a:cubicBezTo>
                        <a:pt x="89851" y="28678"/>
                        <a:pt x="90443" y="28771"/>
                        <a:pt x="91035" y="28771"/>
                      </a:cubicBezTo>
                      <a:cubicBezTo>
                        <a:pt x="91931" y="28771"/>
                        <a:pt x="92827" y="28558"/>
                        <a:pt x="93650" y="28146"/>
                      </a:cubicBezTo>
                      <a:cubicBezTo>
                        <a:pt x="88599" y="24802"/>
                        <a:pt x="86824" y="18932"/>
                        <a:pt x="83001" y="14495"/>
                      </a:cubicBezTo>
                      <a:cubicBezTo>
                        <a:pt x="77485" y="8170"/>
                        <a:pt x="69053" y="4662"/>
                        <a:pt x="60660" y="4662"/>
                      </a:cubicBezTo>
                      <a:cubicBezTo>
                        <a:pt x="57007" y="4662"/>
                        <a:pt x="53360" y="5327"/>
                        <a:pt x="49965" y="6714"/>
                      </a:cubicBezTo>
                      <a:cubicBezTo>
                        <a:pt x="53042" y="2785"/>
                        <a:pt x="57627" y="490"/>
                        <a:pt x="62574" y="490"/>
                      </a:cubicBezTo>
                      <a:cubicBezTo>
                        <a:pt x="62784" y="490"/>
                        <a:pt x="62995" y="494"/>
                        <a:pt x="63207" y="502"/>
                      </a:cubicBezTo>
                      <a:cubicBezTo>
                        <a:pt x="61630" y="168"/>
                        <a:pt x="60020" y="0"/>
                        <a:pt x="58423" y="0"/>
                      </a:cubicBez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" name="Google Shape;480;p35"/>
                <p:cNvSpPr/>
                <p:nvPr/>
              </p:nvSpPr>
              <p:spPr>
                <a:xfrm>
                  <a:off x="3074500" y="3258500"/>
                  <a:ext cx="563150" cy="4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26" h="1707" fill="none" extrusionOk="0">
                      <a:moveTo>
                        <a:pt x="1" y="751"/>
                      </a:moveTo>
                      <a:cubicBezTo>
                        <a:pt x="7509" y="1707"/>
                        <a:pt x="15154" y="1502"/>
                        <a:pt x="22526" y="0"/>
                      </a:cubicBezTo>
                    </a:path>
                  </a:pathLst>
                </a:custGeom>
                <a:noFill/>
                <a:ln w="11950" cap="rnd" cmpd="sng">
                  <a:solidFill>
                    <a:srgbClr val="733D2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" name="Google Shape;481;p35"/>
                <p:cNvSpPr/>
                <p:nvPr/>
              </p:nvSpPr>
              <p:spPr>
                <a:xfrm>
                  <a:off x="3054025" y="3420600"/>
                  <a:ext cx="126300" cy="6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2" h="2449" extrusionOk="0">
                      <a:moveTo>
                        <a:pt x="1775" y="1"/>
                      </a:moveTo>
                      <a:cubicBezTo>
                        <a:pt x="1434" y="1"/>
                        <a:pt x="1093" y="69"/>
                        <a:pt x="888" y="274"/>
                      </a:cubicBezTo>
                      <a:cubicBezTo>
                        <a:pt x="1" y="1230"/>
                        <a:pt x="1775" y="2185"/>
                        <a:pt x="2458" y="2322"/>
                      </a:cubicBezTo>
                      <a:cubicBezTo>
                        <a:pt x="2740" y="2369"/>
                        <a:pt x="3185" y="2448"/>
                        <a:pt x="3591" y="2448"/>
                      </a:cubicBezTo>
                      <a:cubicBezTo>
                        <a:pt x="3773" y="2448"/>
                        <a:pt x="3948" y="2432"/>
                        <a:pt x="4096" y="2390"/>
                      </a:cubicBezTo>
                      <a:cubicBezTo>
                        <a:pt x="5052" y="2117"/>
                        <a:pt x="3891" y="888"/>
                        <a:pt x="3550" y="683"/>
                      </a:cubicBezTo>
                      <a:cubicBezTo>
                        <a:pt x="2936" y="410"/>
                        <a:pt x="2390" y="69"/>
                        <a:pt x="1775" y="1"/>
                      </a:cubicBezTo>
                      <a:close/>
                    </a:path>
                  </a:pathLst>
                </a:custGeom>
                <a:solidFill>
                  <a:srgbClr val="733D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" name="Google Shape;482;p35"/>
                <p:cNvSpPr/>
                <p:nvPr/>
              </p:nvSpPr>
              <p:spPr>
                <a:xfrm>
                  <a:off x="3617150" y="3393050"/>
                  <a:ext cx="108725" cy="6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9" h="2548" extrusionOk="0">
                      <a:moveTo>
                        <a:pt x="2940" y="1"/>
                      </a:moveTo>
                      <a:cubicBezTo>
                        <a:pt x="2869" y="1"/>
                        <a:pt x="2798" y="4"/>
                        <a:pt x="2731" y="11"/>
                      </a:cubicBezTo>
                      <a:cubicBezTo>
                        <a:pt x="1980" y="79"/>
                        <a:pt x="0" y="966"/>
                        <a:pt x="342" y="2059"/>
                      </a:cubicBezTo>
                      <a:cubicBezTo>
                        <a:pt x="410" y="2332"/>
                        <a:pt x="615" y="2468"/>
                        <a:pt x="956" y="2536"/>
                      </a:cubicBezTo>
                      <a:cubicBezTo>
                        <a:pt x="1015" y="2544"/>
                        <a:pt x="1076" y="2547"/>
                        <a:pt x="1138" y="2547"/>
                      </a:cubicBezTo>
                      <a:cubicBezTo>
                        <a:pt x="1647" y="2547"/>
                        <a:pt x="2229" y="2317"/>
                        <a:pt x="2594" y="2195"/>
                      </a:cubicBezTo>
                      <a:cubicBezTo>
                        <a:pt x="3072" y="1990"/>
                        <a:pt x="3959" y="1444"/>
                        <a:pt x="4164" y="898"/>
                      </a:cubicBezTo>
                      <a:cubicBezTo>
                        <a:pt x="4349" y="283"/>
                        <a:pt x="3591" y="1"/>
                        <a:pt x="2940" y="1"/>
                      </a:cubicBezTo>
                      <a:close/>
                    </a:path>
                  </a:pathLst>
                </a:custGeom>
                <a:solidFill>
                  <a:srgbClr val="733D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" name="Google Shape;483;p35"/>
                <p:cNvSpPr/>
                <p:nvPr/>
              </p:nvSpPr>
              <p:spPr>
                <a:xfrm>
                  <a:off x="1903900" y="3804550"/>
                  <a:ext cx="177475" cy="25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99" h="10216" extrusionOk="0">
                      <a:moveTo>
                        <a:pt x="7099" y="1"/>
                      </a:moveTo>
                      <a:lnTo>
                        <a:pt x="7099" y="1"/>
                      </a:lnTo>
                      <a:cubicBezTo>
                        <a:pt x="5529" y="479"/>
                        <a:pt x="3959" y="1093"/>
                        <a:pt x="2526" y="1980"/>
                      </a:cubicBezTo>
                      <a:cubicBezTo>
                        <a:pt x="2116" y="2253"/>
                        <a:pt x="1707" y="2663"/>
                        <a:pt x="1843" y="3072"/>
                      </a:cubicBezTo>
                      <a:cubicBezTo>
                        <a:pt x="2002" y="3337"/>
                        <a:pt x="2284" y="3437"/>
                        <a:pt x="2593" y="3437"/>
                      </a:cubicBezTo>
                      <a:cubicBezTo>
                        <a:pt x="2683" y="3437"/>
                        <a:pt x="2775" y="3429"/>
                        <a:pt x="2867" y="3414"/>
                      </a:cubicBezTo>
                      <a:cubicBezTo>
                        <a:pt x="3413" y="3414"/>
                        <a:pt x="3959" y="3277"/>
                        <a:pt x="4505" y="3072"/>
                      </a:cubicBezTo>
                      <a:lnTo>
                        <a:pt x="4505" y="3072"/>
                      </a:lnTo>
                      <a:cubicBezTo>
                        <a:pt x="3140" y="3618"/>
                        <a:pt x="1843" y="4301"/>
                        <a:pt x="615" y="5052"/>
                      </a:cubicBezTo>
                      <a:cubicBezTo>
                        <a:pt x="546" y="5188"/>
                        <a:pt x="410" y="5257"/>
                        <a:pt x="410" y="5393"/>
                      </a:cubicBezTo>
                      <a:cubicBezTo>
                        <a:pt x="273" y="5734"/>
                        <a:pt x="819" y="5871"/>
                        <a:pt x="1161" y="5871"/>
                      </a:cubicBezTo>
                      <a:cubicBezTo>
                        <a:pt x="1911" y="5803"/>
                        <a:pt x="2594" y="5666"/>
                        <a:pt x="3277" y="5461"/>
                      </a:cubicBezTo>
                      <a:lnTo>
                        <a:pt x="3277" y="5461"/>
                      </a:lnTo>
                      <a:cubicBezTo>
                        <a:pt x="1980" y="6076"/>
                        <a:pt x="956" y="7100"/>
                        <a:pt x="273" y="8260"/>
                      </a:cubicBezTo>
                      <a:cubicBezTo>
                        <a:pt x="137" y="8601"/>
                        <a:pt x="0" y="8874"/>
                        <a:pt x="0" y="9216"/>
                      </a:cubicBezTo>
                      <a:cubicBezTo>
                        <a:pt x="0" y="9557"/>
                        <a:pt x="137" y="9966"/>
                        <a:pt x="410" y="10103"/>
                      </a:cubicBezTo>
                      <a:cubicBezTo>
                        <a:pt x="570" y="10183"/>
                        <a:pt x="730" y="10216"/>
                        <a:pt x="890" y="10216"/>
                      </a:cubicBezTo>
                      <a:cubicBezTo>
                        <a:pt x="1003" y="10216"/>
                        <a:pt x="1116" y="10199"/>
                        <a:pt x="1229" y="10171"/>
                      </a:cubicBezTo>
                      <a:cubicBezTo>
                        <a:pt x="2321" y="10035"/>
                        <a:pt x="3345" y="9693"/>
                        <a:pt x="4369" y="9147"/>
                      </a:cubicBezTo>
                      <a:cubicBezTo>
                        <a:pt x="5256" y="6212"/>
                        <a:pt x="6348" y="3004"/>
                        <a:pt x="7099" y="1"/>
                      </a:cubicBezTo>
                      <a:close/>
                    </a:path>
                  </a:pathLst>
                </a:custGeom>
                <a:solidFill>
                  <a:srgbClr val="FCFC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" name="Google Shape;484;p35"/>
                <p:cNvSpPr/>
                <p:nvPr/>
              </p:nvSpPr>
              <p:spPr>
                <a:xfrm>
                  <a:off x="2030175" y="3809675"/>
                  <a:ext cx="146775" cy="30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1" h="12093" extrusionOk="0">
                      <a:moveTo>
                        <a:pt x="2799" y="1"/>
                      </a:moveTo>
                      <a:cubicBezTo>
                        <a:pt x="1775" y="2936"/>
                        <a:pt x="888" y="6144"/>
                        <a:pt x="0" y="9147"/>
                      </a:cubicBezTo>
                      <a:cubicBezTo>
                        <a:pt x="546" y="10103"/>
                        <a:pt x="1229" y="10922"/>
                        <a:pt x="2048" y="11673"/>
                      </a:cubicBezTo>
                      <a:cubicBezTo>
                        <a:pt x="2253" y="11877"/>
                        <a:pt x="2458" y="12082"/>
                        <a:pt x="2731" y="12082"/>
                      </a:cubicBezTo>
                      <a:cubicBezTo>
                        <a:pt x="2767" y="12089"/>
                        <a:pt x="2803" y="12093"/>
                        <a:pt x="2838" y="12093"/>
                      </a:cubicBezTo>
                      <a:cubicBezTo>
                        <a:pt x="3142" y="12093"/>
                        <a:pt x="3435" y="11849"/>
                        <a:pt x="3618" y="11604"/>
                      </a:cubicBezTo>
                      <a:cubicBezTo>
                        <a:pt x="3754" y="11331"/>
                        <a:pt x="3823" y="10990"/>
                        <a:pt x="3891" y="10649"/>
                      </a:cubicBezTo>
                      <a:cubicBezTo>
                        <a:pt x="3959" y="9284"/>
                        <a:pt x="3686" y="7850"/>
                        <a:pt x="2935" y="6690"/>
                      </a:cubicBezTo>
                      <a:lnTo>
                        <a:pt x="2935" y="6690"/>
                      </a:lnTo>
                      <a:cubicBezTo>
                        <a:pt x="3413" y="7168"/>
                        <a:pt x="3959" y="7714"/>
                        <a:pt x="4437" y="8123"/>
                      </a:cubicBezTo>
                      <a:cubicBezTo>
                        <a:pt x="4635" y="8282"/>
                        <a:pt x="4902" y="8394"/>
                        <a:pt x="5104" y="8394"/>
                      </a:cubicBezTo>
                      <a:cubicBezTo>
                        <a:pt x="5251" y="8394"/>
                        <a:pt x="5364" y="8335"/>
                        <a:pt x="5393" y="8191"/>
                      </a:cubicBezTo>
                      <a:cubicBezTo>
                        <a:pt x="5461" y="8055"/>
                        <a:pt x="5393" y="7918"/>
                        <a:pt x="5324" y="7782"/>
                      </a:cubicBezTo>
                      <a:cubicBezTo>
                        <a:pt x="4847" y="6417"/>
                        <a:pt x="4096" y="5188"/>
                        <a:pt x="3277" y="4028"/>
                      </a:cubicBezTo>
                      <a:lnTo>
                        <a:pt x="3277" y="4028"/>
                      </a:lnTo>
                      <a:cubicBezTo>
                        <a:pt x="3618" y="4437"/>
                        <a:pt x="3959" y="4847"/>
                        <a:pt x="4437" y="5188"/>
                      </a:cubicBezTo>
                      <a:cubicBezTo>
                        <a:pt x="4642" y="5342"/>
                        <a:pt x="4923" y="5534"/>
                        <a:pt x="5195" y="5534"/>
                      </a:cubicBezTo>
                      <a:cubicBezTo>
                        <a:pt x="5286" y="5534"/>
                        <a:pt x="5376" y="5512"/>
                        <a:pt x="5461" y="5461"/>
                      </a:cubicBezTo>
                      <a:cubicBezTo>
                        <a:pt x="5870" y="5188"/>
                        <a:pt x="5734" y="4574"/>
                        <a:pt x="5529" y="4164"/>
                      </a:cubicBezTo>
                      <a:cubicBezTo>
                        <a:pt x="4778" y="2663"/>
                        <a:pt x="3891" y="1229"/>
                        <a:pt x="2799" y="1"/>
                      </a:cubicBezTo>
                      <a:close/>
                    </a:path>
                  </a:pathLst>
                </a:custGeom>
                <a:solidFill>
                  <a:srgbClr val="FCFC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" name="Google Shape;485;p35"/>
                <p:cNvSpPr/>
                <p:nvPr/>
              </p:nvSpPr>
              <p:spPr>
                <a:xfrm>
                  <a:off x="2287850" y="2969525"/>
                  <a:ext cx="773025" cy="77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21" h="31013" extrusionOk="0">
                      <a:moveTo>
                        <a:pt x="4678" y="1"/>
                      </a:moveTo>
                      <a:cubicBezTo>
                        <a:pt x="4574" y="1"/>
                        <a:pt x="4470" y="29"/>
                        <a:pt x="4369" y="92"/>
                      </a:cubicBezTo>
                      <a:cubicBezTo>
                        <a:pt x="4096" y="229"/>
                        <a:pt x="4027" y="502"/>
                        <a:pt x="3959" y="775"/>
                      </a:cubicBezTo>
                      <a:cubicBezTo>
                        <a:pt x="3686" y="1594"/>
                        <a:pt x="3618" y="2481"/>
                        <a:pt x="3754" y="3369"/>
                      </a:cubicBezTo>
                      <a:cubicBezTo>
                        <a:pt x="3580" y="3316"/>
                        <a:pt x="3402" y="3292"/>
                        <a:pt x="3222" y="3292"/>
                      </a:cubicBezTo>
                      <a:cubicBezTo>
                        <a:pt x="1991" y="3292"/>
                        <a:pt x="699" y="4439"/>
                        <a:pt x="341" y="5689"/>
                      </a:cubicBezTo>
                      <a:cubicBezTo>
                        <a:pt x="0" y="7054"/>
                        <a:pt x="751" y="8897"/>
                        <a:pt x="1434" y="10194"/>
                      </a:cubicBezTo>
                      <a:cubicBezTo>
                        <a:pt x="6621" y="19614"/>
                        <a:pt x="15221" y="27463"/>
                        <a:pt x="25392" y="31013"/>
                      </a:cubicBezTo>
                      <a:cubicBezTo>
                        <a:pt x="29214" y="25484"/>
                        <a:pt x="30921" y="18453"/>
                        <a:pt x="29965" y="11833"/>
                      </a:cubicBezTo>
                      <a:cubicBezTo>
                        <a:pt x="21433" y="11150"/>
                        <a:pt x="14061" y="7532"/>
                        <a:pt x="6416" y="3642"/>
                      </a:cubicBezTo>
                      <a:cubicBezTo>
                        <a:pt x="6212" y="2823"/>
                        <a:pt x="6143" y="1799"/>
                        <a:pt x="5802" y="980"/>
                      </a:cubicBezTo>
                      <a:cubicBezTo>
                        <a:pt x="5580" y="535"/>
                        <a:pt x="5132" y="1"/>
                        <a:pt x="4678" y="1"/>
                      </a:cubicBezTo>
                      <a:close/>
                    </a:path>
                  </a:pathLst>
                </a:custGeom>
                <a:solidFill>
                  <a:srgbClr val="8049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" name="Google Shape;486;p35"/>
                <p:cNvSpPr/>
                <p:nvPr/>
              </p:nvSpPr>
              <p:spPr>
                <a:xfrm>
                  <a:off x="2366325" y="3045200"/>
                  <a:ext cx="20525" cy="7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" h="2936" extrusionOk="0">
                      <a:moveTo>
                        <a:pt x="615" y="0"/>
                      </a:moveTo>
                      <a:cubicBezTo>
                        <a:pt x="1" y="888"/>
                        <a:pt x="69" y="2185"/>
                        <a:pt x="820" y="2935"/>
                      </a:cubicBezTo>
                      <a:cubicBezTo>
                        <a:pt x="410" y="1980"/>
                        <a:pt x="342" y="1024"/>
                        <a:pt x="615" y="0"/>
                      </a:cubicBezTo>
                      <a:close/>
                    </a:path>
                  </a:pathLst>
                </a:custGeom>
                <a:solidFill>
                  <a:srgbClr val="733D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" name="Google Shape;487;p35"/>
                <p:cNvSpPr/>
                <p:nvPr/>
              </p:nvSpPr>
              <p:spPr>
                <a:xfrm>
                  <a:off x="2021625" y="2168100"/>
                  <a:ext cx="587050" cy="1878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82" h="75152" extrusionOk="0">
                      <a:moveTo>
                        <a:pt x="23481" y="0"/>
                      </a:moveTo>
                      <a:lnTo>
                        <a:pt x="23481" y="0"/>
                      </a:lnTo>
                      <a:cubicBezTo>
                        <a:pt x="14745" y="24709"/>
                        <a:pt x="6895" y="49828"/>
                        <a:pt x="1" y="75151"/>
                      </a:cubicBezTo>
                      <a:lnTo>
                        <a:pt x="2348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" name="Google Shape;488;p35"/>
                <p:cNvSpPr/>
                <p:nvPr/>
              </p:nvSpPr>
              <p:spPr>
                <a:xfrm>
                  <a:off x="2395350" y="1848975"/>
                  <a:ext cx="452225" cy="40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89" h="16336" extrusionOk="0">
                      <a:moveTo>
                        <a:pt x="11877" y="1"/>
                      </a:moveTo>
                      <a:cubicBezTo>
                        <a:pt x="11874" y="10"/>
                        <a:pt x="11871" y="20"/>
                        <a:pt x="11868" y="30"/>
                      </a:cubicBezTo>
                      <a:lnTo>
                        <a:pt x="11868" y="30"/>
                      </a:lnTo>
                      <a:cubicBezTo>
                        <a:pt x="11871" y="20"/>
                        <a:pt x="11874" y="11"/>
                        <a:pt x="11877" y="1"/>
                      </a:cubicBezTo>
                      <a:close/>
                      <a:moveTo>
                        <a:pt x="11868" y="30"/>
                      </a:moveTo>
                      <a:lnTo>
                        <a:pt x="11868" y="30"/>
                      </a:lnTo>
                      <a:cubicBezTo>
                        <a:pt x="11384" y="1518"/>
                        <a:pt x="10162" y="2736"/>
                        <a:pt x="8805" y="3550"/>
                      </a:cubicBezTo>
                      <a:cubicBezTo>
                        <a:pt x="7440" y="4369"/>
                        <a:pt x="5870" y="4847"/>
                        <a:pt x="4301" y="5325"/>
                      </a:cubicBezTo>
                      <a:cubicBezTo>
                        <a:pt x="3345" y="5666"/>
                        <a:pt x="2389" y="5939"/>
                        <a:pt x="1638" y="6485"/>
                      </a:cubicBezTo>
                      <a:cubicBezTo>
                        <a:pt x="819" y="7100"/>
                        <a:pt x="205" y="7987"/>
                        <a:pt x="137" y="8943"/>
                      </a:cubicBezTo>
                      <a:cubicBezTo>
                        <a:pt x="0" y="10308"/>
                        <a:pt x="1161" y="11536"/>
                        <a:pt x="2458" y="12082"/>
                      </a:cubicBezTo>
                      <a:cubicBezTo>
                        <a:pt x="3349" y="12429"/>
                        <a:pt x="4349" y="12524"/>
                        <a:pt x="5378" y="12524"/>
                      </a:cubicBezTo>
                      <a:cubicBezTo>
                        <a:pt x="5767" y="12524"/>
                        <a:pt x="6160" y="12511"/>
                        <a:pt x="6553" y="12492"/>
                      </a:cubicBezTo>
                      <a:cubicBezTo>
                        <a:pt x="7236" y="12492"/>
                        <a:pt x="7986" y="12424"/>
                        <a:pt x="8601" y="12014"/>
                      </a:cubicBezTo>
                      <a:cubicBezTo>
                        <a:pt x="9556" y="13379"/>
                        <a:pt x="11331" y="15222"/>
                        <a:pt x="12833" y="15905"/>
                      </a:cubicBezTo>
                      <a:cubicBezTo>
                        <a:pt x="13400" y="16188"/>
                        <a:pt x="14045" y="16336"/>
                        <a:pt x="14675" y="16336"/>
                      </a:cubicBezTo>
                      <a:cubicBezTo>
                        <a:pt x="15715" y="16336"/>
                        <a:pt x="16717" y="15935"/>
                        <a:pt x="17269" y="15086"/>
                      </a:cubicBezTo>
                      <a:cubicBezTo>
                        <a:pt x="18088" y="13789"/>
                        <a:pt x="17542" y="12014"/>
                        <a:pt x="16655" y="10854"/>
                      </a:cubicBezTo>
                      <a:cubicBezTo>
                        <a:pt x="15699" y="9625"/>
                        <a:pt x="14471" y="8738"/>
                        <a:pt x="13515" y="7577"/>
                      </a:cubicBezTo>
                      <a:cubicBezTo>
                        <a:pt x="11815" y="5538"/>
                        <a:pt x="11064" y="2549"/>
                        <a:pt x="11868" y="3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" name="Google Shape;489;p35"/>
                <p:cNvSpPr/>
                <p:nvPr/>
              </p:nvSpPr>
              <p:spPr>
                <a:xfrm>
                  <a:off x="2282725" y="3002525"/>
                  <a:ext cx="107525" cy="7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1" h="3061" extrusionOk="0">
                      <a:moveTo>
                        <a:pt x="888" y="1"/>
                      </a:moveTo>
                      <a:cubicBezTo>
                        <a:pt x="751" y="1"/>
                        <a:pt x="683" y="1"/>
                        <a:pt x="546" y="69"/>
                      </a:cubicBezTo>
                      <a:cubicBezTo>
                        <a:pt x="273" y="137"/>
                        <a:pt x="0" y="342"/>
                        <a:pt x="69" y="683"/>
                      </a:cubicBezTo>
                      <a:cubicBezTo>
                        <a:pt x="69" y="956"/>
                        <a:pt x="342" y="1161"/>
                        <a:pt x="546" y="1366"/>
                      </a:cubicBezTo>
                      <a:cubicBezTo>
                        <a:pt x="1297" y="1980"/>
                        <a:pt x="2116" y="2458"/>
                        <a:pt x="3004" y="2868"/>
                      </a:cubicBezTo>
                      <a:cubicBezTo>
                        <a:pt x="3197" y="2964"/>
                        <a:pt x="3424" y="3061"/>
                        <a:pt x="3637" y="3061"/>
                      </a:cubicBezTo>
                      <a:cubicBezTo>
                        <a:pt x="3725" y="3061"/>
                        <a:pt x="3811" y="3044"/>
                        <a:pt x="3891" y="3004"/>
                      </a:cubicBezTo>
                      <a:cubicBezTo>
                        <a:pt x="4301" y="2731"/>
                        <a:pt x="4164" y="2049"/>
                        <a:pt x="3891" y="1707"/>
                      </a:cubicBezTo>
                      <a:cubicBezTo>
                        <a:pt x="3208" y="683"/>
                        <a:pt x="2116" y="1"/>
                        <a:pt x="888" y="1"/>
                      </a:cubicBezTo>
                      <a:close/>
                    </a:path>
                  </a:pathLst>
                </a:custGeom>
                <a:solidFill>
                  <a:srgbClr val="8049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" name="Google Shape;490;p35"/>
                <p:cNvSpPr/>
                <p:nvPr/>
              </p:nvSpPr>
              <p:spPr>
                <a:xfrm>
                  <a:off x="2250300" y="3034850"/>
                  <a:ext cx="109225" cy="7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9" h="2976" extrusionOk="0">
                      <a:moveTo>
                        <a:pt x="989" y="0"/>
                      </a:moveTo>
                      <a:cubicBezTo>
                        <a:pt x="933" y="0"/>
                        <a:pt x="876" y="2"/>
                        <a:pt x="820" y="5"/>
                      </a:cubicBezTo>
                      <a:cubicBezTo>
                        <a:pt x="751" y="5"/>
                        <a:pt x="615" y="73"/>
                        <a:pt x="478" y="73"/>
                      </a:cubicBezTo>
                      <a:cubicBezTo>
                        <a:pt x="205" y="210"/>
                        <a:pt x="0" y="414"/>
                        <a:pt x="69" y="687"/>
                      </a:cubicBezTo>
                      <a:cubicBezTo>
                        <a:pt x="69" y="1029"/>
                        <a:pt x="342" y="1233"/>
                        <a:pt x="615" y="1370"/>
                      </a:cubicBezTo>
                      <a:cubicBezTo>
                        <a:pt x="1366" y="1984"/>
                        <a:pt x="2185" y="2462"/>
                        <a:pt x="3072" y="2803"/>
                      </a:cubicBezTo>
                      <a:cubicBezTo>
                        <a:pt x="3245" y="2890"/>
                        <a:pt x="3472" y="2976"/>
                        <a:pt x="3685" y="2976"/>
                      </a:cubicBezTo>
                      <a:cubicBezTo>
                        <a:pt x="3808" y="2976"/>
                        <a:pt x="3927" y="2947"/>
                        <a:pt x="4028" y="2872"/>
                      </a:cubicBezTo>
                      <a:cubicBezTo>
                        <a:pt x="4369" y="2599"/>
                        <a:pt x="4164" y="1984"/>
                        <a:pt x="3891" y="1575"/>
                      </a:cubicBezTo>
                      <a:cubicBezTo>
                        <a:pt x="3175" y="663"/>
                        <a:pt x="2148" y="0"/>
                        <a:pt x="989" y="0"/>
                      </a:cubicBezTo>
                      <a:close/>
                    </a:path>
                  </a:pathLst>
                </a:custGeom>
                <a:solidFill>
                  <a:srgbClr val="8049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" name="Google Shape;491;p35"/>
                <p:cNvSpPr/>
                <p:nvPr/>
              </p:nvSpPr>
              <p:spPr>
                <a:xfrm>
                  <a:off x="2229825" y="3074075"/>
                  <a:ext cx="110950" cy="73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8" h="2947" extrusionOk="0">
                      <a:moveTo>
                        <a:pt x="1057" y="1"/>
                      </a:moveTo>
                      <a:cubicBezTo>
                        <a:pt x="1001" y="1"/>
                        <a:pt x="944" y="3"/>
                        <a:pt x="888" y="6"/>
                      </a:cubicBezTo>
                      <a:cubicBezTo>
                        <a:pt x="751" y="6"/>
                        <a:pt x="683" y="74"/>
                        <a:pt x="546" y="74"/>
                      </a:cubicBezTo>
                      <a:cubicBezTo>
                        <a:pt x="273" y="210"/>
                        <a:pt x="0" y="415"/>
                        <a:pt x="69" y="688"/>
                      </a:cubicBezTo>
                      <a:cubicBezTo>
                        <a:pt x="137" y="1030"/>
                        <a:pt x="410" y="1234"/>
                        <a:pt x="615" y="1371"/>
                      </a:cubicBezTo>
                      <a:cubicBezTo>
                        <a:pt x="1434" y="1985"/>
                        <a:pt x="2253" y="2463"/>
                        <a:pt x="3140" y="2804"/>
                      </a:cubicBezTo>
                      <a:cubicBezTo>
                        <a:pt x="3309" y="2889"/>
                        <a:pt x="3530" y="2947"/>
                        <a:pt x="3738" y="2947"/>
                      </a:cubicBezTo>
                      <a:cubicBezTo>
                        <a:pt x="3867" y="2947"/>
                        <a:pt x="3992" y="2925"/>
                        <a:pt x="4096" y="2872"/>
                      </a:cubicBezTo>
                      <a:cubicBezTo>
                        <a:pt x="4437" y="2531"/>
                        <a:pt x="4232" y="1917"/>
                        <a:pt x="3959" y="1576"/>
                      </a:cubicBezTo>
                      <a:cubicBezTo>
                        <a:pt x="3243" y="664"/>
                        <a:pt x="2216" y="1"/>
                        <a:pt x="1057" y="1"/>
                      </a:cubicBezTo>
                      <a:close/>
                    </a:path>
                  </a:pathLst>
                </a:custGeom>
                <a:solidFill>
                  <a:srgbClr val="8049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" name="Google Shape;492;p35"/>
                <p:cNvSpPr/>
                <p:nvPr/>
              </p:nvSpPr>
              <p:spPr>
                <a:xfrm>
                  <a:off x="2240050" y="3116050"/>
                  <a:ext cx="104125" cy="8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5" h="3242" extrusionOk="0">
                      <a:moveTo>
                        <a:pt x="734" y="0"/>
                      </a:moveTo>
                      <a:cubicBezTo>
                        <a:pt x="617" y="0"/>
                        <a:pt x="506" y="30"/>
                        <a:pt x="410" y="101"/>
                      </a:cubicBezTo>
                      <a:cubicBezTo>
                        <a:pt x="1" y="306"/>
                        <a:pt x="137" y="989"/>
                        <a:pt x="410" y="1398"/>
                      </a:cubicBezTo>
                      <a:cubicBezTo>
                        <a:pt x="1025" y="2422"/>
                        <a:pt x="2049" y="3173"/>
                        <a:pt x="3277" y="3241"/>
                      </a:cubicBezTo>
                      <a:cubicBezTo>
                        <a:pt x="3414" y="3241"/>
                        <a:pt x="3482" y="3241"/>
                        <a:pt x="3619" y="3173"/>
                      </a:cubicBezTo>
                      <a:cubicBezTo>
                        <a:pt x="3892" y="3105"/>
                        <a:pt x="4165" y="2968"/>
                        <a:pt x="4165" y="2627"/>
                      </a:cubicBezTo>
                      <a:cubicBezTo>
                        <a:pt x="4096" y="2354"/>
                        <a:pt x="3892" y="2081"/>
                        <a:pt x="3687" y="1876"/>
                      </a:cubicBezTo>
                      <a:cubicBezTo>
                        <a:pt x="3004" y="1262"/>
                        <a:pt x="2185" y="647"/>
                        <a:pt x="1366" y="238"/>
                      </a:cubicBezTo>
                      <a:cubicBezTo>
                        <a:pt x="1188" y="105"/>
                        <a:pt x="952" y="0"/>
                        <a:pt x="734" y="0"/>
                      </a:cubicBezTo>
                      <a:close/>
                    </a:path>
                  </a:pathLst>
                </a:custGeom>
                <a:solidFill>
                  <a:srgbClr val="8049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" name="Google Shape;493;p35"/>
                <p:cNvSpPr/>
                <p:nvPr/>
              </p:nvSpPr>
              <p:spPr>
                <a:xfrm>
                  <a:off x="2294675" y="3036325"/>
                  <a:ext cx="64850" cy="36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4" h="1448" extrusionOk="0">
                      <a:moveTo>
                        <a:pt x="192" y="1"/>
                      </a:moveTo>
                      <a:cubicBezTo>
                        <a:pt x="127" y="1"/>
                        <a:pt x="63" y="5"/>
                        <a:pt x="0" y="14"/>
                      </a:cubicBezTo>
                      <a:cubicBezTo>
                        <a:pt x="410" y="287"/>
                        <a:pt x="887" y="492"/>
                        <a:pt x="1297" y="697"/>
                      </a:cubicBezTo>
                      <a:cubicBezTo>
                        <a:pt x="1775" y="970"/>
                        <a:pt x="2116" y="1243"/>
                        <a:pt x="2594" y="1447"/>
                      </a:cubicBezTo>
                      <a:cubicBezTo>
                        <a:pt x="2321" y="970"/>
                        <a:pt x="1911" y="697"/>
                        <a:pt x="1502" y="424"/>
                      </a:cubicBezTo>
                      <a:cubicBezTo>
                        <a:pt x="1087" y="186"/>
                        <a:pt x="620" y="1"/>
                        <a:pt x="192" y="1"/>
                      </a:cubicBezTo>
                      <a:close/>
                    </a:path>
                  </a:pathLst>
                </a:custGeom>
                <a:solidFill>
                  <a:srgbClr val="733D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" name="Google Shape;494;p35"/>
                <p:cNvSpPr/>
                <p:nvPr/>
              </p:nvSpPr>
              <p:spPr>
                <a:xfrm>
                  <a:off x="2258825" y="3115000"/>
                  <a:ext cx="47800" cy="2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2" h="895" extrusionOk="0">
                      <a:moveTo>
                        <a:pt x="414" y="1"/>
                      </a:moveTo>
                      <a:cubicBezTo>
                        <a:pt x="271" y="1"/>
                        <a:pt x="131" y="23"/>
                        <a:pt x="1" y="75"/>
                      </a:cubicBezTo>
                      <a:cubicBezTo>
                        <a:pt x="342" y="212"/>
                        <a:pt x="615" y="348"/>
                        <a:pt x="956" y="485"/>
                      </a:cubicBezTo>
                      <a:cubicBezTo>
                        <a:pt x="1298" y="621"/>
                        <a:pt x="1571" y="758"/>
                        <a:pt x="1912" y="894"/>
                      </a:cubicBezTo>
                      <a:cubicBezTo>
                        <a:pt x="1775" y="553"/>
                        <a:pt x="1434" y="348"/>
                        <a:pt x="1093" y="143"/>
                      </a:cubicBezTo>
                      <a:cubicBezTo>
                        <a:pt x="882" y="59"/>
                        <a:pt x="645" y="1"/>
                        <a:pt x="414" y="1"/>
                      </a:cubicBezTo>
                      <a:close/>
                    </a:path>
                  </a:pathLst>
                </a:custGeom>
                <a:solidFill>
                  <a:srgbClr val="733D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" name="Google Shape;495;p35"/>
                <p:cNvSpPr/>
                <p:nvPr/>
              </p:nvSpPr>
              <p:spPr>
                <a:xfrm>
                  <a:off x="2272475" y="3072150"/>
                  <a:ext cx="56350" cy="27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4" h="1107" extrusionOk="0">
                      <a:moveTo>
                        <a:pt x="193" y="1"/>
                      </a:moveTo>
                      <a:cubicBezTo>
                        <a:pt x="130" y="1"/>
                        <a:pt x="66" y="5"/>
                        <a:pt x="1" y="14"/>
                      </a:cubicBezTo>
                      <a:cubicBezTo>
                        <a:pt x="342" y="287"/>
                        <a:pt x="752" y="424"/>
                        <a:pt x="1093" y="629"/>
                      </a:cubicBezTo>
                      <a:cubicBezTo>
                        <a:pt x="1502" y="765"/>
                        <a:pt x="1844" y="970"/>
                        <a:pt x="2253" y="1107"/>
                      </a:cubicBezTo>
                      <a:cubicBezTo>
                        <a:pt x="2049" y="765"/>
                        <a:pt x="1639" y="492"/>
                        <a:pt x="1298" y="287"/>
                      </a:cubicBezTo>
                      <a:cubicBezTo>
                        <a:pt x="944" y="170"/>
                        <a:pt x="591" y="1"/>
                        <a:pt x="193" y="1"/>
                      </a:cubicBezTo>
                      <a:close/>
                    </a:path>
                  </a:pathLst>
                </a:custGeom>
                <a:solidFill>
                  <a:srgbClr val="733D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" name="Google Shape;496;p35"/>
                <p:cNvSpPr/>
                <p:nvPr/>
              </p:nvSpPr>
              <p:spPr>
                <a:xfrm>
                  <a:off x="3709300" y="2947975"/>
                  <a:ext cx="774750" cy="77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90" h="30851" extrusionOk="0">
                      <a:moveTo>
                        <a:pt x="26410" y="0"/>
                      </a:moveTo>
                      <a:cubicBezTo>
                        <a:pt x="25946" y="0"/>
                        <a:pt x="25483" y="511"/>
                        <a:pt x="25255" y="1023"/>
                      </a:cubicBezTo>
                      <a:cubicBezTo>
                        <a:pt x="24914" y="1773"/>
                        <a:pt x="24778" y="2797"/>
                        <a:pt x="24573" y="3616"/>
                      </a:cubicBezTo>
                      <a:cubicBezTo>
                        <a:pt x="16928" y="7439"/>
                        <a:pt x="9556" y="11056"/>
                        <a:pt x="956" y="11602"/>
                      </a:cubicBezTo>
                      <a:cubicBezTo>
                        <a:pt x="0" y="18223"/>
                        <a:pt x="1570" y="25254"/>
                        <a:pt x="5324" y="30851"/>
                      </a:cubicBezTo>
                      <a:cubicBezTo>
                        <a:pt x="15563" y="27370"/>
                        <a:pt x="24300" y="19588"/>
                        <a:pt x="29556" y="10237"/>
                      </a:cubicBezTo>
                      <a:cubicBezTo>
                        <a:pt x="30238" y="8940"/>
                        <a:pt x="30989" y="7166"/>
                        <a:pt x="30648" y="5732"/>
                      </a:cubicBezTo>
                      <a:cubicBezTo>
                        <a:pt x="30290" y="4482"/>
                        <a:pt x="28998" y="3335"/>
                        <a:pt x="27767" y="3335"/>
                      </a:cubicBezTo>
                      <a:cubicBezTo>
                        <a:pt x="27587" y="3335"/>
                        <a:pt x="27409" y="3359"/>
                        <a:pt x="27235" y="3412"/>
                      </a:cubicBezTo>
                      <a:cubicBezTo>
                        <a:pt x="27371" y="2524"/>
                        <a:pt x="27371" y="1637"/>
                        <a:pt x="27098" y="818"/>
                      </a:cubicBezTo>
                      <a:cubicBezTo>
                        <a:pt x="27030" y="545"/>
                        <a:pt x="26894" y="203"/>
                        <a:pt x="26689" y="67"/>
                      </a:cubicBezTo>
                      <a:cubicBezTo>
                        <a:pt x="26597" y="21"/>
                        <a:pt x="26504" y="0"/>
                        <a:pt x="26410" y="0"/>
                      </a:cubicBezTo>
                      <a:close/>
                    </a:path>
                  </a:pathLst>
                </a:custGeom>
                <a:solidFill>
                  <a:srgbClr val="8049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" name="Google Shape;497;p35"/>
                <p:cNvSpPr/>
                <p:nvPr/>
              </p:nvSpPr>
              <p:spPr>
                <a:xfrm>
                  <a:off x="4385050" y="3024725"/>
                  <a:ext cx="22200" cy="7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" h="2936" extrusionOk="0">
                      <a:moveTo>
                        <a:pt x="273" y="0"/>
                      </a:moveTo>
                      <a:lnTo>
                        <a:pt x="273" y="0"/>
                      </a:lnTo>
                      <a:cubicBezTo>
                        <a:pt x="546" y="1024"/>
                        <a:pt x="478" y="1980"/>
                        <a:pt x="0" y="2935"/>
                      </a:cubicBezTo>
                      <a:cubicBezTo>
                        <a:pt x="751" y="2184"/>
                        <a:pt x="888" y="888"/>
                        <a:pt x="273" y="0"/>
                      </a:cubicBezTo>
                      <a:close/>
                    </a:path>
                  </a:pathLst>
                </a:custGeom>
                <a:solidFill>
                  <a:srgbClr val="733D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" name="Google Shape;498;p35"/>
                <p:cNvSpPr/>
                <p:nvPr/>
              </p:nvSpPr>
              <p:spPr>
                <a:xfrm>
                  <a:off x="4453300" y="1241500"/>
                  <a:ext cx="1546050" cy="285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42" h="114127" fill="none" extrusionOk="0">
                      <a:moveTo>
                        <a:pt x="0" y="1775"/>
                      </a:moveTo>
                      <a:cubicBezTo>
                        <a:pt x="3550" y="0"/>
                        <a:pt x="7304" y="3550"/>
                        <a:pt x="9761" y="6826"/>
                      </a:cubicBezTo>
                      <a:cubicBezTo>
                        <a:pt x="27303" y="30170"/>
                        <a:pt x="42115" y="55903"/>
                        <a:pt x="53855" y="83206"/>
                      </a:cubicBezTo>
                      <a:cubicBezTo>
                        <a:pt x="58019" y="92899"/>
                        <a:pt x="61841" y="103751"/>
                        <a:pt x="59384" y="114127"/>
                      </a:cubicBezTo>
                    </a:path>
                  </a:pathLst>
                </a:custGeom>
                <a:noFill/>
                <a:ln w="22175" cap="flat" cmpd="sng">
                  <a:solidFill>
                    <a:schemeClr val="accent3"/>
                  </a:solidFill>
                  <a:prstDash val="solid"/>
                  <a:miter lim="682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" name="Google Shape;499;p35"/>
                <p:cNvSpPr/>
                <p:nvPr/>
              </p:nvSpPr>
              <p:spPr>
                <a:xfrm>
                  <a:off x="4299725" y="1157875"/>
                  <a:ext cx="1726925" cy="317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77" h="127028" fill="none" extrusionOk="0">
                      <a:moveTo>
                        <a:pt x="65322" y="126209"/>
                      </a:moveTo>
                      <a:cubicBezTo>
                        <a:pt x="66278" y="127028"/>
                        <a:pt x="67848" y="126413"/>
                        <a:pt x="68462" y="125253"/>
                      </a:cubicBezTo>
                      <a:cubicBezTo>
                        <a:pt x="69077" y="124093"/>
                        <a:pt x="68872" y="122591"/>
                        <a:pt x="68462" y="121294"/>
                      </a:cubicBezTo>
                      <a:cubicBezTo>
                        <a:pt x="64230" y="108598"/>
                        <a:pt x="48326" y="112352"/>
                        <a:pt x="39180" y="109827"/>
                      </a:cubicBezTo>
                      <a:cubicBezTo>
                        <a:pt x="26552" y="106277"/>
                        <a:pt x="15290" y="96448"/>
                        <a:pt x="9147" y="83889"/>
                      </a:cubicBezTo>
                      <a:cubicBezTo>
                        <a:pt x="2935" y="71261"/>
                        <a:pt x="2321" y="56859"/>
                        <a:pt x="5802" y="43208"/>
                      </a:cubicBezTo>
                      <a:cubicBezTo>
                        <a:pt x="7304" y="37269"/>
                        <a:pt x="8123" y="30990"/>
                        <a:pt x="9283" y="24915"/>
                      </a:cubicBezTo>
                      <a:cubicBezTo>
                        <a:pt x="10648" y="18089"/>
                        <a:pt x="10580" y="11331"/>
                        <a:pt x="7713" y="4983"/>
                      </a:cubicBezTo>
                      <a:cubicBezTo>
                        <a:pt x="6963" y="3345"/>
                        <a:pt x="6007" y="1775"/>
                        <a:pt x="4574" y="888"/>
                      </a:cubicBezTo>
                      <a:cubicBezTo>
                        <a:pt x="3140" y="1"/>
                        <a:pt x="1092" y="69"/>
                        <a:pt x="0" y="1434"/>
                      </a:cubicBezTo>
                    </a:path>
                  </a:pathLst>
                </a:custGeom>
                <a:noFill/>
                <a:ln w="81900" cap="rnd" cmpd="sng">
                  <a:solidFill>
                    <a:srgbClr val="D67565"/>
                  </a:solidFill>
                  <a:prstDash val="solid"/>
                  <a:miter lim="682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" name="Google Shape;500;p35"/>
                <p:cNvSpPr/>
                <p:nvPr/>
              </p:nvSpPr>
              <p:spPr>
                <a:xfrm>
                  <a:off x="4381625" y="2982050"/>
                  <a:ext cx="107525" cy="7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1" h="3041" extrusionOk="0">
                      <a:moveTo>
                        <a:pt x="3482" y="1"/>
                      </a:moveTo>
                      <a:cubicBezTo>
                        <a:pt x="2253" y="1"/>
                        <a:pt x="1161" y="683"/>
                        <a:pt x="478" y="1707"/>
                      </a:cubicBezTo>
                      <a:cubicBezTo>
                        <a:pt x="205" y="2049"/>
                        <a:pt x="1" y="2731"/>
                        <a:pt x="410" y="2936"/>
                      </a:cubicBezTo>
                      <a:cubicBezTo>
                        <a:pt x="511" y="3011"/>
                        <a:pt x="620" y="3040"/>
                        <a:pt x="736" y="3040"/>
                      </a:cubicBezTo>
                      <a:cubicBezTo>
                        <a:pt x="934" y="3040"/>
                        <a:pt x="1150" y="2954"/>
                        <a:pt x="1366" y="2868"/>
                      </a:cubicBezTo>
                      <a:cubicBezTo>
                        <a:pt x="2185" y="2458"/>
                        <a:pt x="3004" y="1980"/>
                        <a:pt x="3755" y="1366"/>
                      </a:cubicBezTo>
                      <a:cubicBezTo>
                        <a:pt x="4028" y="1161"/>
                        <a:pt x="4233" y="956"/>
                        <a:pt x="4301" y="683"/>
                      </a:cubicBezTo>
                      <a:cubicBezTo>
                        <a:pt x="4301" y="342"/>
                        <a:pt x="4096" y="137"/>
                        <a:pt x="3823" y="69"/>
                      </a:cubicBezTo>
                      <a:cubicBezTo>
                        <a:pt x="3687" y="1"/>
                        <a:pt x="3550" y="1"/>
                        <a:pt x="3482" y="1"/>
                      </a:cubicBezTo>
                      <a:close/>
                    </a:path>
                  </a:pathLst>
                </a:custGeom>
                <a:solidFill>
                  <a:srgbClr val="8049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" name="Google Shape;501;p35"/>
                <p:cNvSpPr/>
                <p:nvPr/>
              </p:nvSpPr>
              <p:spPr>
                <a:xfrm>
                  <a:off x="4412350" y="3016050"/>
                  <a:ext cx="110925" cy="72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7" h="2909" extrusionOk="0">
                      <a:moveTo>
                        <a:pt x="3364" y="1"/>
                      </a:moveTo>
                      <a:cubicBezTo>
                        <a:pt x="2211" y="1"/>
                        <a:pt x="1191" y="600"/>
                        <a:pt x="478" y="1508"/>
                      </a:cubicBezTo>
                      <a:cubicBezTo>
                        <a:pt x="205" y="1917"/>
                        <a:pt x="0" y="2531"/>
                        <a:pt x="342" y="2804"/>
                      </a:cubicBezTo>
                      <a:cubicBezTo>
                        <a:pt x="442" y="2880"/>
                        <a:pt x="561" y="2909"/>
                        <a:pt x="684" y="2909"/>
                      </a:cubicBezTo>
                      <a:cubicBezTo>
                        <a:pt x="897" y="2909"/>
                        <a:pt x="1124" y="2823"/>
                        <a:pt x="1297" y="2736"/>
                      </a:cubicBezTo>
                      <a:cubicBezTo>
                        <a:pt x="2185" y="2395"/>
                        <a:pt x="3004" y="1917"/>
                        <a:pt x="3823" y="1371"/>
                      </a:cubicBezTo>
                      <a:cubicBezTo>
                        <a:pt x="4027" y="1166"/>
                        <a:pt x="4300" y="962"/>
                        <a:pt x="4369" y="689"/>
                      </a:cubicBezTo>
                      <a:cubicBezTo>
                        <a:pt x="4437" y="347"/>
                        <a:pt x="4164" y="142"/>
                        <a:pt x="3891" y="74"/>
                      </a:cubicBezTo>
                      <a:cubicBezTo>
                        <a:pt x="3754" y="6"/>
                        <a:pt x="3686" y="6"/>
                        <a:pt x="3550" y="6"/>
                      </a:cubicBezTo>
                      <a:cubicBezTo>
                        <a:pt x="3487" y="2"/>
                        <a:pt x="3426" y="1"/>
                        <a:pt x="3364" y="1"/>
                      </a:cubicBezTo>
                      <a:close/>
                    </a:path>
                  </a:pathLst>
                </a:custGeom>
                <a:solidFill>
                  <a:srgbClr val="8049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" name="Google Shape;502;p35"/>
                <p:cNvSpPr/>
                <p:nvPr/>
              </p:nvSpPr>
              <p:spPr>
                <a:xfrm>
                  <a:off x="4431125" y="3055300"/>
                  <a:ext cx="110925" cy="72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7" h="2909" extrusionOk="0">
                      <a:moveTo>
                        <a:pt x="3373" y="1"/>
                      </a:moveTo>
                      <a:cubicBezTo>
                        <a:pt x="2273" y="1"/>
                        <a:pt x="1191" y="600"/>
                        <a:pt x="478" y="1508"/>
                      </a:cubicBezTo>
                      <a:cubicBezTo>
                        <a:pt x="205" y="1849"/>
                        <a:pt x="0" y="2463"/>
                        <a:pt x="341" y="2804"/>
                      </a:cubicBezTo>
                      <a:cubicBezTo>
                        <a:pt x="442" y="2880"/>
                        <a:pt x="561" y="2909"/>
                        <a:pt x="684" y="2909"/>
                      </a:cubicBezTo>
                      <a:cubicBezTo>
                        <a:pt x="897" y="2909"/>
                        <a:pt x="1124" y="2822"/>
                        <a:pt x="1297" y="2736"/>
                      </a:cubicBezTo>
                      <a:cubicBezTo>
                        <a:pt x="2184" y="2395"/>
                        <a:pt x="3003" y="1917"/>
                        <a:pt x="3823" y="1371"/>
                      </a:cubicBezTo>
                      <a:cubicBezTo>
                        <a:pt x="4027" y="1166"/>
                        <a:pt x="4300" y="961"/>
                        <a:pt x="4369" y="688"/>
                      </a:cubicBezTo>
                      <a:cubicBezTo>
                        <a:pt x="4437" y="347"/>
                        <a:pt x="4164" y="142"/>
                        <a:pt x="3891" y="74"/>
                      </a:cubicBezTo>
                      <a:cubicBezTo>
                        <a:pt x="3754" y="6"/>
                        <a:pt x="3686" y="6"/>
                        <a:pt x="3549" y="6"/>
                      </a:cubicBezTo>
                      <a:cubicBezTo>
                        <a:pt x="3491" y="2"/>
                        <a:pt x="3432" y="1"/>
                        <a:pt x="3373" y="1"/>
                      </a:cubicBezTo>
                      <a:close/>
                    </a:path>
                  </a:pathLst>
                </a:custGeom>
                <a:solidFill>
                  <a:srgbClr val="8049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" name="Google Shape;503;p35"/>
                <p:cNvSpPr/>
                <p:nvPr/>
              </p:nvSpPr>
              <p:spPr>
                <a:xfrm>
                  <a:off x="4426000" y="3096675"/>
                  <a:ext cx="105825" cy="7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" h="3198" extrusionOk="0">
                      <a:moveTo>
                        <a:pt x="3555" y="1"/>
                      </a:moveTo>
                      <a:cubicBezTo>
                        <a:pt x="3322" y="1"/>
                        <a:pt x="3060" y="97"/>
                        <a:pt x="2867" y="194"/>
                      </a:cubicBezTo>
                      <a:cubicBezTo>
                        <a:pt x="2048" y="672"/>
                        <a:pt x="1229" y="1218"/>
                        <a:pt x="546" y="1832"/>
                      </a:cubicBezTo>
                      <a:cubicBezTo>
                        <a:pt x="342" y="2037"/>
                        <a:pt x="69" y="2310"/>
                        <a:pt x="69" y="2583"/>
                      </a:cubicBezTo>
                      <a:cubicBezTo>
                        <a:pt x="0" y="2924"/>
                        <a:pt x="273" y="3129"/>
                        <a:pt x="615" y="3197"/>
                      </a:cubicBezTo>
                      <a:lnTo>
                        <a:pt x="956" y="3197"/>
                      </a:lnTo>
                      <a:cubicBezTo>
                        <a:pt x="2116" y="3129"/>
                        <a:pt x="3208" y="2378"/>
                        <a:pt x="3823" y="1354"/>
                      </a:cubicBezTo>
                      <a:cubicBezTo>
                        <a:pt x="4096" y="945"/>
                        <a:pt x="4232" y="330"/>
                        <a:pt x="3823" y="57"/>
                      </a:cubicBezTo>
                      <a:cubicBezTo>
                        <a:pt x="3743" y="17"/>
                        <a:pt x="3651" y="1"/>
                        <a:pt x="3555" y="1"/>
                      </a:cubicBezTo>
                      <a:close/>
                    </a:path>
                  </a:pathLst>
                </a:custGeom>
                <a:solidFill>
                  <a:srgbClr val="8049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" name="Google Shape;504;p35"/>
                <p:cNvSpPr/>
                <p:nvPr/>
              </p:nvSpPr>
              <p:spPr>
                <a:xfrm>
                  <a:off x="4412350" y="3016175"/>
                  <a:ext cx="66575" cy="3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3" h="1435" extrusionOk="0">
                      <a:moveTo>
                        <a:pt x="2662" y="1"/>
                      </a:moveTo>
                      <a:cubicBezTo>
                        <a:pt x="2116" y="1"/>
                        <a:pt x="1638" y="137"/>
                        <a:pt x="1161" y="410"/>
                      </a:cubicBezTo>
                      <a:cubicBezTo>
                        <a:pt x="683" y="684"/>
                        <a:pt x="273" y="957"/>
                        <a:pt x="0" y="1434"/>
                      </a:cubicBezTo>
                      <a:cubicBezTo>
                        <a:pt x="478" y="1230"/>
                        <a:pt x="888" y="957"/>
                        <a:pt x="1297" y="684"/>
                      </a:cubicBezTo>
                      <a:cubicBezTo>
                        <a:pt x="1775" y="479"/>
                        <a:pt x="2185" y="274"/>
                        <a:pt x="2662" y="1"/>
                      </a:cubicBezTo>
                      <a:close/>
                    </a:path>
                  </a:pathLst>
                </a:custGeom>
                <a:solidFill>
                  <a:srgbClr val="733D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" name="Google Shape;505;p35"/>
                <p:cNvSpPr/>
                <p:nvPr/>
              </p:nvSpPr>
              <p:spPr>
                <a:xfrm>
                  <a:off x="4465250" y="3094975"/>
                  <a:ext cx="47800" cy="21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2" h="877" extrusionOk="0">
                      <a:moveTo>
                        <a:pt x="1597" y="0"/>
                      </a:moveTo>
                      <a:cubicBezTo>
                        <a:pt x="1336" y="0"/>
                        <a:pt x="1061" y="97"/>
                        <a:pt x="819" y="194"/>
                      </a:cubicBezTo>
                      <a:cubicBezTo>
                        <a:pt x="478" y="330"/>
                        <a:pt x="137" y="535"/>
                        <a:pt x="0" y="876"/>
                      </a:cubicBezTo>
                      <a:cubicBezTo>
                        <a:pt x="342" y="808"/>
                        <a:pt x="615" y="603"/>
                        <a:pt x="956" y="467"/>
                      </a:cubicBezTo>
                      <a:cubicBezTo>
                        <a:pt x="1297" y="330"/>
                        <a:pt x="1570" y="262"/>
                        <a:pt x="1911" y="57"/>
                      </a:cubicBezTo>
                      <a:cubicBezTo>
                        <a:pt x="1812" y="17"/>
                        <a:pt x="1706" y="0"/>
                        <a:pt x="1597" y="0"/>
                      </a:cubicBezTo>
                      <a:close/>
                    </a:path>
                  </a:pathLst>
                </a:custGeom>
                <a:solidFill>
                  <a:srgbClr val="733D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" name="Google Shape;506;p35"/>
                <p:cNvSpPr/>
                <p:nvPr/>
              </p:nvSpPr>
              <p:spPr>
                <a:xfrm>
                  <a:off x="4443050" y="3053275"/>
                  <a:ext cx="56350" cy="27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4" h="1111" extrusionOk="0">
                      <a:moveTo>
                        <a:pt x="2028" y="0"/>
                      </a:moveTo>
                      <a:cubicBezTo>
                        <a:pt x="1694" y="0"/>
                        <a:pt x="1359" y="112"/>
                        <a:pt x="1025" y="223"/>
                      </a:cubicBezTo>
                      <a:cubicBezTo>
                        <a:pt x="615" y="428"/>
                        <a:pt x="206" y="701"/>
                        <a:pt x="1" y="1111"/>
                      </a:cubicBezTo>
                      <a:cubicBezTo>
                        <a:pt x="410" y="906"/>
                        <a:pt x="752" y="769"/>
                        <a:pt x="1161" y="565"/>
                      </a:cubicBezTo>
                      <a:cubicBezTo>
                        <a:pt x="1503" y="360"/>
                        <a:pt x="1912" y="223"/>
                        <a:pt x="2253" y="19"/>
                      </a:cubicBezTo>
                      <a:cubicBezTo>
                        <a:pt x="2178" y="6"/>
                        <a:pt x="2103" y="0"/>
                        <a:pt x="2028" y="0"/>
                      </a:cubicBezTo>
                      <a:close/>
                    </a:path>
                  </a:pathLst>
                </a:custGeom>
                <a:solidFill>
                  <a:srgbClr val="733D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" name="Google Shape;507;p35"/>
                <p:cNvSpPr/>
                <p:nvPr/>
              </p:nvSpPr>
              <p:spPr>
                <a:xfrm>
                  <a:off x="2862900" y="3290925"/>
                  <a:ext cx="116075" cy="43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43" h="17338" extrusionOk="0">
                      <a:moveTo>
                        <a:pt x="4642" y="0"/>
                      </a:moveTo>
                      <a:lnTo>
                        <a:pt x="4642" y="0"/>
                      </a:lnTo>
                      <a:cubicBezTo>
                        <a:pt x="3141" y="2662"/>
                        <a:pt x="2185" y="5529"/>
                        <a:pt x="1366" y="8464"/>
                      </a:cubicBezTo>
                      <a:cubicBezTo>
                        <a:pt x="615" y="11331"/>
                        <a:pt x="137" y="14334"/>
                        <a:pt x="1" y="17338"/>
                      </a:cubicBezTo>
                      <a:cubicBezTo>
                        <a:pt x="888" y="14471"/>
                        <a:pt x="1571" y="11536"/>
                        <a:pt x="2322" y="8669"/>
                      </a:cubicBezTo>
                      <a:cubicBezTo>
                        <a:pt x="3072" y="5802"/>
                        <a:pt x="3823" y="2935"/>
                        <a:pt x="4642" y="0"/>
                      </a:cubicBezTo>
                      <a:close/>
                    </a:path>
                  </a:pathLst>
                </a:custGeom>
                <a:solidFill>
                  <a:srgbClr val="733D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" name="Google Shape;508;p35"/>
                <p:cNvSpPr/>
                <p:nvPr/>
              </p:nvSpPr>
              <p:spPr>
                <a:xfrm>
                  <a:off x="3750250" y="3244850"/>
                  <a:ext cx="177500" cy="447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00" h="17884" extrusionOk="0">
                      <a:moveTo>
                        <a:pt x="1" y="0"/>
                      </a:moveTo>
                      <a:lnTo>
                        <a:pt x="7099" y="17884"/>
                      </a:lnTo>
                      <a:cubicBezTo>
                        <a:pt x="6007" y="12696"/>
                        <a:pt x="2867" y="4983"/>
                        <a:pt x="1" y="0"/>
                      </a:cubicBezTo>
                      <a:close/>
                    </a:path>
                  </a:pathLst>
                </a:custGeom>
                <a:solidFill>
                  <a:srgbClr val="733D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" name="Google Shape;509;p35"/>
                <p:cNvSpPr/>
                <p:nvPr/>
              </p:nvSpPr>
              <p:spPr>
                <a:xfrm>
                  <a:off x="3352675" y="2187800"/>
                  <a:ext cx="441975" cy="63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79" h="25492" extrusionOk="0">
                      <a:moveTo>
                        <a:pt x="9030" y="1"/>
                      </a:moveTo>
                      <a:cubicBezTo>
                        <a:pt x="2887" y="1"/>
                        <a:pt x="1" y="17938"/>
                        <a:pt x="1638" y="24945"/>
                      </a:cubicBezTo>
                      <a:cubicBezTo>
                        <a:pt x="1638" y="24945"/>
                        <a:pt x="4412" y="22400"/>
                        <a:pt x="8608" y="22400"/>
                      </a:cubicBezTo>
                      <a:cubicBezTo>
                        <a:pt x="10895" y="22400"/>
                        <a:pt x="13605" y="23156"/>
                        <a:pt x="16518" y="25491"/>
                      </a:cubicBezTo>
                      <a:cubicBezTo>
                        <a:pt x="16518" y="25491"/>
                        <a:pt x="17678" y="2079"/>
                        <a:pt x="9829" y="99"/>
                      </a:cubicBezTo>
                      <a:cubicBezTo>
                        <a:pt x="9557" y="33"/>
                        <a:pt x="9291" y="1"/>
                        <a:pt x="90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" name="Google Shape;510;p35"/>
                <p:cNvSpPr/>
                <p:nvPr/>
              </p:nvSpPr>
              <p:spPr>
                <a:xfrm>
                  <a:off x="3519875" y="2804600"/>
                  <a:ext cx="165550" cy="21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2" h="8533" extrusionOk="0">
                      <a:moveTo>
                        <a:pt x="1775" y="0"/>
                      </a:moveTo>
                      <a:cubicBezTo>
                        <a:pt x="1639" y="2457"/>
                        <a:pt x="956" y="3959"/>
                        <a:pt x="1" y="4778"/>
                      </a:cubicBezTo>
                      <a:lnTo>
                        <a:pt x="6007" y="8532"/>
                      </a:lnTo>
                      <a:cubicBezTo>
                        <a:pt x="6280" y="8054"/>
                        <a:pt x="6417" y="7372"/>
                        <a:pt x="6417" y="6553"/>
                      </a:cubicBezTo>
                      <a:cubicBezTo>
                        <a:pt x="6622" y="1160"/>
                        <a:pt x="1775" y="0"/>
                        <a:pt x="1775" y="0"/>
                      </a:cubicBez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" name="Google Shape;511;p35"/>
                <p:cNvSpPr/>
                <p:nvPr/>
              </p:nvSpPr>
              <p:spPr>
                <a:xfrm>
                  <a:off x="3595250" y="2958225"/>
                  <a:ext cx="86775" cy="9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1" h="3821" extrusionOk="0">
                      <a:moveTo>
                        <a:pt x="2685" y="1"/>
                      </a:moveTo>
                      <a:cubicBezTo>
                        <a:pt x="1" y="1"/>
                        <a:pt x="69" y="2630"/>
                        <a:pt x="194" y="3821"/>
                      </a:cubicBezTo>
                      <a:cubicBezTo>
                        <a:pt x="1764" y="3821"/>
                        <a:pt x="3334" y="3206"/>
                        <a:pt x="3402" y="408"/>
                      </a:cubicBezTo>
                      <a:cubicBezTo>
                        <a:pt x="3402" y="271"/>
                        <a:pt x="3402" y="203"/>
                        <a:pt x="3470" y="66"/>
                      </a:cubicBezTo>
                      <a:cubicBezTo>
                        <a:pt x="3185" y="22"/>
                        <a:pt x="2924" y="1"/>
                        <a:pt x="2685" y="1"/>
                      </a:cubicBezTo>
                      <a:close/>
                    </a:path>
                  </a:pathLst>
                </a:custGeom>
                <a:solidFill>
                  <a:srgbClr val="D261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" name="Google Shape;512;p35"/>
                <p:cNvSpPr/>
                <p:nvPr/>
              </p:nvSpPr>
              <p:spPr>
                <a:xfrm>
                  <a:off x="3523300" y="2789225"/>
                  <a:ext cx="110950" cy="2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8" h="1093" extrusionOk="0">
                      <a:moveTo>
                        <a:pt x="1775" y="1"/>
                      </a:moveTo>
                      <a:cubicBezTo>
                        <a:pt x="1638" y="1"/>
                        <a:pt x="1502" y="69"/>
                        <a:pt x="1365" y="69"/>
                      </a:cubicBezTo>
                      <a:cubicBezTo>
                        <a:pt x="1229" y="137"/>
                        <a:pt x="1092" y="137"/>
                        <a:pt x="956" y="205"/>
                      </a:cubicBezTo>
                      <a:cubicBezTo>
                        <a:pt x="888" y="205"/>
                        <a:pt x="751" y="274"/>
                        <a:pt x="615" y="342"/>
                      </a:cubicBezTo>
                      <a:cubicBezTo>
                        <a:pt x="410" y="410"/>
                        <a:pt x="273" y="547"/>
                        <a:pt x="137" y="615"/>
                      </a:cubicBezTo>
                      <a:cubicBezTo>
                        <a:pt x="69" y="683"/>
                        <a:pt x="0" y="752"/>
                        <a:pt x="0" y="752"/>
                      </a:cubicBezTo>
                      <a:lnTo>
                        <a:pt x="342" y="1093"/>
                      </a:lnTo>
                      <a:cubicBezTo>
                        <a:pt x="342" y="1093"/>
                        <a:pt x="410" y="1025"/>
                        <a:pt x="478" y="956"/>
                      </a:cubicBezTo>
                      <a:cubicBezTo>
                        <a:pt x="546" y="888"/>
                        <a:pt x="683" y="820"/>
                        <a:pt x="819" y="683"/>
                      </a:cubicBezTo>
                      <a:cubicBezTo>
                        <a:pt x="956" y="615"/>
                        <a:pt x="1024" y="547"/>
                        <a:pt x="1092" y="547"/>
                      </a:cubicBezTo>
                      <a:cubicBezTo>
                        <a:pt x="1229" y="479"/>
                        <a:pt x="1297" y="410"/>
                        <a:pt x="1434" y="410"/>
                      </a:cubicBezTo>
                      <a:cubicBezTo>
                        <a:pt x="1570" y="342"/>
                        <a:pt x="1707" y="342"/>
                        <a:pt x="1843" y="274"/>
                      </a:cubicBezTo>
                      <a:lnTo>
                        <a:pt x="2253" y="274"/>
                      </a:lnTo>
                      <a:cubicBezTo>
                        <a:pt x="2344" y="274"/>
                        <a:pt x="2435" y="243"/>
                        <a:pt x="2526" y="243"/>
                      </a:cubicBezTo>
                      <a:cubicBezTo>
                        <a:pt x="2571" y="243"/>
                        <a:pt x="2617" y="251"/>
                        <a:pt x="2662" y="274"/>
                      </a:cubicBezTo>
                      <a:cubicBezTo>
                        <a:pt x="2799" y="274"/>
                        <a:pt x="2935" y="274"/>
                        <a:pt x="3004" y="342"/>
                      </a:cubicBezTo>
                      <a:lnTo>
                        <a:pt x="3413" y="342"/>
                      </a:lnTo>
                      <a:cubicBezTo>
                        <a:pt x="3550" y="410"/>
                        <a:pt x="3618" y="410"/>
                        <a:pt x="3754" y="479"/>
                      </a:cubicBezTo>
                      <a:lnTo>
                        <a:pt x="4437" y="683"/>
                      </a:lnTo>
                      <a:cubicBezTo>
                        <a:pt x="4437" y="683"/>
                        <a:pt x="4164" y="547"/>
                        <a:pt x="3754" y="410"/>
                      </a:cubicBezTo>
                      <a:cubicBezTo>
                        <a:pt x="3686" y="342"/>
                        <a:pt x="3550" y="274"/>
                        <a:pt x="3413" y="274"/>
                      </a:cubicBezTo>
                      <a:cubicBezTo>
                        <a:pt x="3345" y="205"/>
                        <a:pt x="3208" y="205"/>
                        <a:pt x="3072" y="137"/>
                      </a:cubicBezTo>
                      <a:cubicBezTo>
                        <a:pt x="2935" y="137"/>
                        <a:pt x="2799" y="69"/>
                        <a:pt x="2662" y="69"/>
                      </a:cubicBezTo>
                      <a:cubicBezTo>
                        <a:pt x="2594" y="35"/>
                        <a:pt x="2526" y="35"/>
                        <a:pt x="2458" y="35"/>
                      </a:cubicBezTo>
                      <a:cubicBezTo>
                        <a:pt x="2389" y="35"/>
                        <a:pt x="2321" y="35"/>
                        <a:pt x="2253" y="1"/>
                      </a:cubicBezTo>
                      <a:close/>
                    </a:path>
                  </a:pathLst>
                </a:custGeom>
                <a:solidFill>
                  <a:srgbClr val="1C224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" name="Google Shape;513;p35"/>
                <p:cNvSpPr/>
                <p:nvPr/>
              </p:nvSpPr>
              <p:spPr>
                <a:xfrm>
                  <a:off x="2980650" y="2380050"/>
                  <a:ext cx="329375" cy="42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75" h="16914" extrusionOk="0">
                      <a:moveTo>
                        <a:pt x="7080" y="0"/>
                      </a:moveTo>
                      <a:cubicBezTo>
                        <a:pt x="6887" y="0"/>
                        <a:pt x="6689" y="18"/>
                        <a:pt x="6485" y="54"/>
                      </a:cubicBezTo>
                      <a:cubicBezTo>
                        <a:pt x="1" y="1215"/>
                        <a:pt x="547" y="13842"/>
                        <a:pt x="547" y="13842"/>
                      </a:cubicBezTo>
                      <a:cubicBezTo>
                        <a:pt x="1228" y="13753"/>
                        <a:pt x="1900" y="13713"/>
                        <a:pt x="2557" y="13713"/>
                      </a:cubicBezTo>
                      <a:cubicBezTo>
                        <a:pt x="8428" y="13713"/>
                        <a:pt x="13174" y="16914"/>
                        <a:pt x="13174" y="16914"/>
                      </a:cubicBezTo>
                      <a:cubicBezTo>
                        <a:pt x="13174" y="16914"/>
                        <a:pt x="13046" y="0"/>
                        <a:pt x="708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" name="Google Shape;514;p35"/>
                <p:cNvSpPr/>
                <p:nvPr/>
              </p:nvSpPr>
              <p:spPr>
                <a:xfrm>
                  <a:off x="3451625" y="2804600"/>
                  <a:ext cx="179200" cy="174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8" h="6963" extrusionOk="0">
                      <a:moveTo>
                        <a:pt x="4505" y="0"/>
                      </a:moveTo>
                      <a:cubicBezTo>
                        <a:pt x="4301" y="4573"/>
                        <a:pt x="2048" y="5734"/>
                        <a:pt x="1" y="5938"/>
                      </a:cubicBezTo>
                      <a:lnTo>
                        <a:pt x="1366" y="6962"/>
                      </a:lnTo>
                      <a:cubicBezTo>
                        <a:pt x="1366" y="6962"/>
                        <a:pt x="7168" y="5938"/>
                        <a:pt x="5461" y="341"/>
                      </a:cubicBezTo>
                      <a:cubicBezTo>
                        <a:pt x="4915" y="137"/>
                        <a:pt x="4505" y="0"/>
                        <a:pt x="450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" name="Google Shape;515;p35"/>
                <p:cNvSpPr/>
                <p:nvPr/>
              </p:nvSpPr>
              <p:spPr>
                <a:xfrm>
                  <a:off x="3195650" y="2135675"/>
                  <a:ext cx="494900" cy="99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96" h="39795" extrusionOk="0">
                      <a:moveTo>
                        <a:pt x="6076" y="0"/>
                      </a:moveTo>
                      <a:cubicBezTo>
                        <a:pt x="5939" y="2389"/>
                        <a:pt x="5803" y="4710"/>
                        <a:pt x="5666" y="7031"/>
                      </a:cubicBezTo>
                      <a:cubicBezTo>
                        <a:pt x="5598" y="9351"/>
                        <a:pt x="5530" y="11740"/>
                        <a:pt x="5461" y="14061"/>
                      </a:cubicBezTo>
                      <a:cubicBezTo>
                        <a:pt x="5393" y="15222"/>
                        <a:pt x="5325" y="16382"/>
                        <a:pt x="5325" y="17542"/>
                      </a:cubicBezTo>
                      <a:lnTo>
                        <a:pt x="5257" y="21092"/>
                      </a:lnTo>
                      <a:cubicBezTo>
                        <a:pt x="5257" y="22252"/>
                        <a:pt x="5257" y="23412"/>
                        <a:pt x="5188" y="24573"/>
                      </a:cubicBezTo>
                      <a:lnTo>
                        <a:pt x="5188" y="27823"/>
                      </a:lnTo>
                      <a:cubicBezTo>
                        <a:pt x="3505" y="27240"/>
                        <a:pt x="1821" y="26657"/>
                        <a:pt x="137" y="26074"/>
                      </a:cubicBezTo>
                      <a:lnTo>
                        <a:pt x="1" y="26006"/>
                      </a:lnTo>
                      <a:lnTo>
                        <a:pt x="1" y="26211"/>
                      </a:lnTo>
                      <a:cubicBezTo>
                        <a:pt x="206" y="27167"/>
                        <a:pt x="479" y="28122"/>
                        <a:pt x="888" y="29010"/>
                      </a:cubicBezTo>
                      <a:cubicBezTo>
                        <a:pt x="1093" y="29487"/>
                        <a:pt x="1366" y="29897"/>
                        <a:pt x="1639" y="30306"/>
                      </a:cubicBezTo>
                      <a:cubicBezTo>
                        <a:pt x="1776" y="30511"/>
                        <a:pt x="1980" y="30648"/>
                        <a:pt x="2185" y="30852"/>
                      </a:cubicBezTo>
                      <a:cubicBezTo>
                        <a:pt x="2322" y="30989"/>
                        <a:pt x="2526" y="31194"/>
                        <a:pt x="2799" y="31330"/>
                      </a:cubicBezTo>
                      <a:cubicBezTo>
                        <a:pt x="3004" y="31467"/>
                        <a:pt x="3209" y="31535"/>
                        <a:pt x="3482" y="31603"/>
                      </a:cubicBezTo>
                      <a:cubicBezTo>
                        <a:pt x="3675" y="31652"/>
                        <a:pt x="3834" y="31700"/>
                        <a:pt x="4007" y="31700"/>
                      </a:cubicBezTo>
                      <a:cubicBezTo>
                        <a:pt x="4079" y="31700"/>
                        <a:pt x="4153" y="31692"/>
                        <a:pt x="4233" y="31672"/>
                      </a:cubicBezTo>
                      <a:cubicBezTo>
                        <a:pt x="4313" y="31692"/>
                        <a:pt x="4393" y="31700"/>
                        <a:pt x="4471" y="31700"/>
                      </a:cubicBezTo>
                      <a:cubicBezTo>
                        <a:pt x="4660" y="31700"/>
                        <a:pt x="4839" y="31652"/>
                        <a:pt x="4984" y="31603"/>
                      </a:cubicBezTo>
                      <a:cubicBezTo>
                        <a:pt x="5257" y="31535"/>
                        <a:pt x="5461" y="31467"/>
                        <a:pt x="5735" y="31399"/>
                      </a:cubicBezTo>
                      <a:cubicBezTo>
                        <a:pt x="6212" y="31194"/>
                        <a:pt x="6622" y="30921"/>
                        <a:pt x="7031" y="30648"/>
                      </a:cubicBezTo>
                      <a:cubicBezTo>
                        <a:pt x="7116" y="30591"/>
                        <a:pt x="7200" y="30532"/>
                        <a:pt x="7284" y="30471"/>
                      </a:cubicBezTo>
                      <a:lnTo>
                        <a:pt x="7284" y="30471"/>
                      </a:lnTo>
                      <a:lnTo>
                        <a:pt x="6554" y="32013"/>
                      </a:lnTo>
                      <a:lnTo>
                        <a:pt x="6417" y="32286"/>
                      </a:lnTo>
                      <a:lnTo>
                        <a:pt x="6690" y="32354"/>
                      </a:lnTo>
                      <a:cubicBezTo>
                        <a:pt x="7236" y="32559"/>
                        <a:pt x="7714" y="32695"/>
                        <a:pt x="8192" y="32832"/>
                      </a:cubicBezTo>
                      <a:cubicBezTo>
                        <a:pt x="8670" y="32900"/>
                        <a:pt x="9147" y="32968"/>
                        <a:pt x="9693" y="32968"/>
                      </a:cubicBezTo>
                      <a:cubicBezTo>
                        <a:pt x="9821" y="32987"/>
                        <a:pt x="9954" y="32995"/>
                        <a:pt x="10090" y="32995"/>
                      </a:cubicBezTo>
                      <a:cubicBezTo>
                        <a:pt x="10459" y="32995"/>
                        <a:pt x="10845" y="32932"/>
                        <a:pt x="11195" y="32832"/>
                      </a:cubicBezTo>
                      <a:cubicBezTo>
                        <a:pt x="11741" y="32695"/>
                        <a:pt x="12219" y="32491"/>
                        <a:pt x="12629" y="32218"/>
                      </a:cubicBezTo>
                      <a:cubicBezTo>
                        <a:pt x="12902" y="32081"/>
                        <a:pt x="13106" y="31876"/>
                        <a:pt x="13311" y="31740"/>
                      </a:cubicBezTo>
                      <a:cubicBezTo>
                        <a:pt x="13448" y="31535"/>
                        <a:pt x="13652" y="31330"/>
                        <a:pt x="13789" y="31125"/>
                      </a:cubicBezTo>
                      <a:cubicBezTo>
                        <a:pt x="13994" y="30921"/>
                        <a:pt x="14130" y="30716"/>
                        <a:pt x="14198" y="30443"/>
                      </a:cubicBezTo>
                      <a:cubicBezTo>
                        <a:pt x="14335" y="30238"/>
                        <a:pt x="14471" y="30033"/>
                        <a:pt x="14540" y="29760"/>
                      </a:cubicBezTo>
                      <a:cubicBezTo>
                        <a:pt x="14744" y="29283"/>
                        <a:pt x="14813" y="28805"/>
                        <a:pt x="14949" y="28259"/>
                      </a:cubicBezTo>
                      <a:lnTo>
                        <a:pt x="15086" y="27576"/>
                      </a:lnTo>
                      <a:lnTo>
                        <a:pt x="15110" y="27308"/>
                      </a:lnTo>
                      <a:lnTo>
                        <a:pt x="15110" y="27308"/>
                      </a:lnTo>
                      <a:cubicBezTo>
                        <a:pt x="15267" y="27368"/>
                        <a:pt x="15424" y="27438"/>
                        <a:pt x="15564" y="27508"/>
                      </a:cubicBezTo>
                      <a:cubicBezTo>
                        <a:pt x="15905" y="27644"/>
                        <a:pt x="16178" y="27781"/>
                        <a:pt x="16451" y="27986"/>
                      </a:cubicBezTo>
                      <a:cubicBezTo>
                        <a:pt x="16724" y="28190"/>
                        <a:pt x="16997" y="28395"/>
                        <a:pt x="17202" y="28600"/>
                      </a:cubicBezTo>
                      <a:cubicBezTo>
                        <a:pt x="17475" y="28805"/>
                        <a:pt x="17680" y="29078"/>
                        <a:pt x="17884" y="29351"/>
                      </a:cubicBezTo>
                      <a:cubicBezTo>
                        <a:pt x="18089" y="29556"/>
                        <a:pt x="18226" y="29897"/>
                        <a:pt x="18430" y="30170"/>
                      </a:cubicBezTo>
                      <a:cubicBezTo>
                        <a:pt x="18567" y="30443"/>
                        <a:pt x="18703" y="30716"/>
                        <a:pt x="18772" y="31057"/>
                      </a:cubicBezTo>
                      <a:lnTo>
                        <a:pt x="18908" y="31535"/>
                      </a:lnTo>
                      <a:lnTo>
                        <a:pt x="18976" y="32013"/>
                      </a:lnTo>
                      <a:cubicBezTo>
                        <a:pt x="19045" y="32354"/>
                        <a:pt x="19045" y="32695"/>
                        <a:pt x="19045" y="33037"/>
                      </a:cubicBezTo>
                      <a:lnTo>
                        <a:pt x="19045" y="33310"/>
                      </a:lnTo>
                      <a:lnTo>
                        <a:pt x="19045" y="33515"/>
                      </a:lnTo>
                      <a:lnTo>
                        <a:pt x="18976" y="34061"/>
                      </a:lnTo>
                      <a:cubicBezTo>
                        <a:pt x="18976" y="34265"/>
                        <a:pt x="18908" y="34402"/>
                        <a:pt x="18840" y="34538"/>
                      </a:cubicBezTo>
                      <a:cubicBezTo>
                        <a:pt x="18840" y="34675"/>
                        <a:pt x="18772" y="34811"/>
                        <a:pt x="18703" y="34948"/>
                      </a:cubicBezTo>
                      <a:cubicBezTo>
                        <a:pt x="18635" y="35084"/>
                        <a:pt x="18567" y="35221"/>
                        <a:pt x="18499" y="35357"/>
                      </a:cubicBezTo>
                      <a:lnTo>
                        <a:pt x="18226" y="35767"/>
                      </a:lnTo>
                      <a:cubicBezTo>
                        <a:pt x="18089" y="35835"/>
                        <a:pt x="17953" y="35904"/>
                        <a:pt x="17816" y="36040"/>
                      </a:cubicBezTo>
                      <a:cubicBezTo>
                        <a:pt x="17680" y="36108"/>
                        <a:pt x="17543" y="36177"/>
                        <a:pt x="17407" y="36245"/>
                      </a:cubicBezTo>
                      <a:cubicBezTo>
                        <a:pt x="17017" y="36375"/>
                        <a:pt x="16600" y="36422"/>
                        <a:pt x="16191" y="36422"/>
                      </a:cubicBezTo>
                      <a:cubicBezTo>
                        <a:pt x="15954" y="36422"/>
                        <a:pt x="15720" y="36406"/>
                        <a:pt x="15495" y="36381"/>
                      </a:cubicBezTo>
                      <a:cubicBezTo>
                        <a:pt x="14813" y="36245"/>
                        <a:pt x="14130" y="36108"/>
                        <a:pt x="13516" y="35835"/>
                      </a:cubicBezTo>
                      <a:lnTo>
                        <a:pt x="12629" y="35494"/>
                      </a:lnTo>
                      <a:lnTo>
                        <a:pt x="12629" y="35494"/>
                      </a:lnTo>
                      <a:lnTo>
                        <a:pt x="13175" y="36245"/>
                      </a:lnTo>
                      <a:lnTo>
                        <a:pt x="14485" y="37922"/>
                      </a:lnTo>
                      <a:lnTo>
                        <a:pt x="14485" y="37922"/>
                      </a:lnTo>
                      <a:cubicBezTo>
                        <a:pt x="14199" y="37850"/>
                        <a:pt x="13903" y="37786"/>
                        <a:pt x="13584" y="37746"/>
                      </a:cubicBezTo>
                      <a:cubicBezTo>
                        <a:pt x="13234" y="37647"/>
                        <a:pt x="12848" y="37583"/>
                        <a:pt x="12479" y="37583"/>
                      </a:cubicBezTo>
                      <a:cubicBezTo>
                        <a:pt x="12343" y="37583"/>
                        <a:pt x="12210" y="37592"/>
                        <a:pt x="12082" y="37610"/>
                      </a:cubicBezTo>
                      <a:cubicBezTo>
                        <a:pt x="11809" y="37610"/>
                        <a:pt x="11536" y="37610"/>
                        <a:pt x="11263" y="37746"/>
                      </a:cubicBezTo>
                      <a:cubicBezTo>
                        <a:pt x="11127" y="37883"/>
                        <a:pt x="11059" y="38019"/>
                        <a:pt x="11059" y="38156"/>
                      </a:cubicBezTo>
                      <a:cubicBezTo>
                        <a:pt x="11059" y="38293"/>
                        <a:pt x="11059" y="38429"/>
                        <a:pt x="11127" y="38566"/>
                      </a:cubicBezTo>
                      <a:cubicBezTo>
                        <a:pt x="11332" y="39043"/>
                        <a:pt x="11673" y="39453"/>
                        <a:pt x="12014" y="39794"/>
                      </a:cubicBezTo>
                      <a:lnTo>
                        <a:pt x="12082" y="39726"/>
                      </a:lnTo>
                      <a:cubicBezTo>
                        <a:pt x="11741" y="39385"/>
                        <a:pt x="11400" y="38975"/>
                        <a:pt x="11263" y="38497"/>
                      </a:cubicBezTo>
                      <a:cubicBezTo>
                        <a:pt x="11195" y="38361"/>
                        <a:pt x="11195" y="38293"/>
                        <a:pt x="11195" y="38156"/>
                      </a:cubicBezTo>
                      <a:cubicBezTo>
                        <a:pt x="11263" y="38088"/>
                        <a:pt x="11332" y="38019"/>
                        <a:pt x="11400" y="37951"/>
                      </a:cubicBezTo>
                      <a:cubicBezTo>
                        <a:pt x="11605" y="37815"/>
                        <a:pt x="11809" y="37815"/>
                        <a:pt x="12082" y="37815"/>
                      </a:cubicBezTo>
                      <a:cubicBezTo>
                        <a:pt x="12560" y="37815"/>
                        <a:pt x="13038" y="37951"/>
                        <a:pt x="13516" y="38088"/>
                      </a:cubicBezTo>
                      <a:cubicBezTo>
                        <a:pt x="13994" y="38156"/>
                        <a:pt x="14471" y="38293"/>
                        <a:pt x="14949" y="38497"/>
                      </a:cubicBezTo>
                      <a:lnTo>
                        <a:pt x="15564" y="38702"/>
                      </a:lnTo>
                      <a:lnTo>
                        <a:pt x="15154" y="38156"/>
                      </a:lnTo>
                      <a:lnTo>
                        <a:pt x="14059" y="36585"/>
                      </a:lnTo>
                      <a:lnTo>
                        <a:pt x="14059" y="36585"/>
                      </a:lnTo>
                      <a:cubicBezTo>
                        <a:pt x="14492" y="36727"/>
                        <a:pt x="14926" y="36841"/>
                        <a:pt x="15359" y="36927"/>
                      </a:cubicBezTo>
                      <a:cubicBezTo>
                        <a:pt x="15670" y="36984"/>
                        <a:pt x="15981" y="37017"/>
                        <a:pt x="16292" y="37017"/>
                      </a:cubicBezTo>
                      <a:cubicBezTo>
                        <a:pt x="16732" y="37017"/>
                        <a:pt x="17171" y="36951"/>
                        <a:pt x="17611" y="36791"/>
                      </a:cubicBezTo>
                      <a:cubicBezTo>
                        <a:pt x="17816" y="36723"/>
                        <a:pt x="18021" y="36654"/>
                        <a:pt x="18157" y="36586"/>
                      </a:cubicBezTo>
                      <a:cubicBezTo>
                        <a:pt x="18294" y="36450"/>
                        <a:pt x="18499" y="36313"/>
                        <a:pt x="18635" y="36245"/>
                      </a:cubicBezTo>
                      <a:lnTo>
                        <a:pt x="19045" y="35767"/>
                      </a:lnTo>
                      <a:cubicBezTo>
                        <a:pt x="19113" y="35630"/>
                        <a:pt x="19249" y="35426"/>
                        <a:pt x="19318" y="35289"/>
                      </a:cubicBezTo>
                      <a:cubicBezTo>
                        <a:pt x="19454" y="35084"/>
                        <a:pt x="19454" y="34880"/>
                        <a:pt x="19522" y="34675"/>
                      </a:cubicBezTo>
                      <a:cubicBezTo>
                        <a:pt x="19591" y="34538"/>
                        <a:pt x="19659" y="34334"/>
                        <a:pt x="19659" y="34129"/>
                      </a:cubicBezTo>
                      <a:lnTo>
                        <a:pt x="19727" y="33651"/>
                      </a:lnTo>
                      <a:lnTo>
                        <a:pt x="19796" y="33378"/>
                      </a:lnTo>
                      <a:cubicBezTo>
                        <a:pt x="19796" y="33241"/>
                        <a:pt x="19796" y="33173"/>
                        <a:pt x="19796" y="33037"/>
                      </a:cubicBezTo>
                      <a:cubicBezTo>
                        <a:pt x="19727" y="32695"/>
                        <a:pt x="19796" y="32354"/>
                        <a:pt x="19727" y="31945"/>
                      </a:cubicBezTo>
                      <a:lnTo>
                        <a:pt x="19659" y="31399"/>
                      </a:lnTo>
                      <a:lnTo>
                        <a:pt x="19522" y="30852"/>
                      </a:lnTo>
                      <a:cubicBezTo>
                        <a:pt x="19386" y="30511"/>
                        <a:pt x="19249" y="30170"/>
                        <a:pt x="19113" y="29829"/>
                      </a:cubicBezTo>
                      <a:cubicBezTo>
                        <a:pt x="18908" y="29487"/>
                        <a:pt x="18703" y="29146"/>
                        <a:pt x="18499" y="28873"/>
                      </a:cubicBezTo>
                      <a:cubicBezTo>
                        <a:pt x="18362" y="28736"/>
                        <a:pt x="18294" y="28532"/>
                        <a:pt x="18157" y="28395"/>
                      </a:cubicBezTo>
                      <a:cubicBezTo>
                        <a:pt x="18021" y="28259"/>
                        <a:pt x="17884" y="28122"/>
                        <a:pt x="17748" y="28054"/>
                      </a:cubicBezTo>
                      <a:cubicBezTo>
                        <a:pt x="17475" y="27781"/>
                        <a:pt x="17202" y="27576"/>
                        <a:pt x="16860" y="27303"/>
                      </a:cubicBezTo>
                      <a:cubicBezTo>
                        <a:pt x="16519" y="27167"/>
                        <a:pt x="16246" y="26962"/>
                        <a:pt x="15905" y="26825"/>
                      </a:cubicBezTo>
                      <a:cubicBezTo>
                        <a:pt x="15564" y="26621"/>
                        <a:pt x="15222" y="26484"/>
                        <a:pt x="14813" y="26416"/>
                      </a:cubicBezTo>
                      <a:lnTo>
                        <a:pt x="14403" y="26279"/>
                      </a:lnTo>
                      <a:lnTo>
                        <a:pt x="14335" y="26757"/>
                      </a:lnTo>
                      <a:lnTo>
                        <a:pt x="14335" y="27440"/>
                      </a:lnTo>
                      <a:lnTo>
                        <a:pt x="14198" y="28190"/>
                      </a:lnTo>
                      <a:cubicBezTo>
                        <a:pt x="14130" y="28600"/>
                        <a:pt x="13994" y="29078"/>
                        <a:pt x="13857" y="29487"/>
                      </a:cubicBezTo>
                      <a:cubicBezTo>
                        <a:pt x="13789" y="29760"/>
                        <a:pt x="13721" y="29965"/>
                        <a:pt x="13584" y="30170"/>
                      </a:cubicBezTo>
                      <a:cubicBezTo>
                        <a:pt x="13448" y="30375"/>
                        <a:pt x="13379" y="30511"/>
                        <a:pt x="13243" y="30716"/>
                      </a:cubicBezTo>
                      <a:cubicBezTo>
                        <a:pt x="13106" y="30921"/>
                        <a:pt x="12970" y="31057"/>
                        <a:pt x="12765" y="31262"/>
                      </a:cubicBezTo>
                      <a:cubicBezTo>
                        <a:pt x="12629" y="31399"/>
                        <a:pt x="12492" y="31535"/>
                        <a:pt x="12287" y="31672"/>
                      </a:cubicBezTo>
                      <a:cubicBezTo>
                        <a:pt x="11878" y="31876"/>
                        <a:pt x="11468" y="32081"/>
                        <a:pt x="11059" y="32218"/>
                      </a:cubicBezTo>
                      <a:cubicBezTo>
                        <a:pt x="10581" y="32286"/>
                        <a:pt x="10171" y="32354"/>
                        <a:pt x="9693" y="32354"/>
                      </a:cubicBezTo>
                      <a:cubicBezTo>
                        <a:pt x="9216" y="32354"/>
                        <a:pt x="8738" y="32286"/>
                        <a:pt x="8260" y="32218"/>
                      </a:cubicBezTo>
                      <a:cubicBezTo>
                        <a:pt x="7932" y="32163"/>
                        <a:pt x="7561" y="32065"/>
                        <a:pt x="7216" y="31958"/>
                      </a:cubicBezTo>
                      <a:lnTo>
                        <a:pt x="7216" y="31958"/>
                      </a:lnTo>
                      <a:lnTo>
                        <a:pt x="8260" y="29624"/>
                      </a:lnTo>
                      <a:lnTo>
                        <a:pt x="8738" y="28532"/>
                      </a:lnTo>
                      <a:lnTo>
                        <a:pt x="7851" y="29351"/>
                      </a:lnTo>
                      <a:cubicBezTo>
                        <a:pt x="7509" y="29692"/>
                        <a:pt x="7168" y="30033"/>
                        <a:pt x="6758" y="30306"/>
                      </a:cubicBezTo>
                      <a:cubicBezTo>
                        <a:pt x="6417" y="30579"/>
                        <a:pt x="6008" y="30852"/>
                        <a:pt x="5598" y="31057"/>
                      </a:cubicBezTo>
                      <a:cubicBezTo>
                        <a:pt x="5325" y="31125"/>
                        <a:pt x="5120" y="31194"/>
                        <a:pt x="4915" y="31262"/>
                      </a:cubicBezTo>
                      <a:cubicBezTo>
                        <a:pt x="4711" y="31330"/>
                        <a:pt x="4438" y="31399"/>
                        <a:pt x="4233" y="31399"/>
                      </a:cubicBezTo>
                      <a:cubicBezTo>
                        <a:pt x="4028" y="31399"/>
                        <a:pt x="3755" y="31399"/>
                        <a:pt x="3550" y="31330"/>
                      </a:cubicBezTo>
                      <a:cubicBezTo>
                        <a:pt x="3346" y="31262"/>
                        <a:pt x="3141" y="31194"/>
                        <a:pt x="2936" y="31057"/>
                      </a:cubicBezTo>
                      <a:cubicBezTo>
                        <a:pt x="2526" y="30852"/>
                        <a:pt x="2185" y="30511"/>
                        <a:pt x="1844" y="30170"/>
                      </a:cubicBezTo>
                      <a:cubicBezTo>
                        <a:pt x="1571" y="29760"/>
                        <a:pt x="1298" y="29351"/>
                        <a:pt x="1093" y="28941"/>
                      </a:cubicBezTo>
                      <a:cubicBezTo>
                        <a:pt x="716" y="28125"/>
                        <a:pt x="455" y="27250"/>
                        <a:pt x="309" y="26371"/>
                      </a:cubicBezTo>
                      <a:lnTo>
                        <a:pt x="309" y="26371"/>
                      </a:lnTo>
                      <a:cubicBezTo>
                        <a:pt x="2004" y="27017"/>
                        <a:pt x="3695" y="27607"/>
                        <a:pt x="5325" y="28259"/>
                      </a:cubicBezTo>
                      <a:lnTo>
                        <a:pt x="5530" y="28327"/>
                      </a:lnTo>
                      <a:lnTo>
                        <a:pt x="5530" y="28122"/>
                      </a:lnTo>
                      <a:lnTo>
                        <a:pt x="5735" y="24573"/>
                      </a:lnTo>
                      <a:cubicBezTo>
                        <a:pt x="5735" y="23412"/>
                        <a:pt x="5803" y="22252"/>
                        <a:pt x="5871" y="21092"/>
                      </a:cubicBezTo>
                      <a:lnTo>
                        <a:pt x="5939" y="17611"/>
                      </a:lnTo>
                      <a:cubicBezTo>
                        <a:pt x="6008" y="16382"/>
                        <a:pt x="6008" y="15222"/>
                        <a:pt x="6076" y="14061"/>
                      </a:cubicBezTo>
                      <a:cubicBezTo>
                        <a:pt x="6076" y="11740"/>
                        <a:pt x="6144" y="9420"/>
                        <a:pt x="6144" y="7031"/>
                      </a:cubicBezTo>
                      <a:cubicBezTo>
                        <a:pt x="6144" y="4710"/>
                        <a:pt x="6144" y="2389"/>
                        <a:pt x="6144" y="68"/>
                      </a:cubicBezTo>
                      <a:lnTo>
                        <a:pt x="6076" y="0"/>
                      </a:ln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" name="Google Shape;516;p35"/>
                <p:cNvSpPr/>
                <p:nvPr/>
              </p:nvSpPr>
              <p:spPr>
                <a:xfrm>
                  <a:off x="2999425" y="2367750"/>
                  <a:ext cx="300350" cy="28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14" h="11263" extrusionOk="0">
                      <a:moveTo>
                        <a:pt x="6485" y="0"/>
                      </a:moveTo>
                      <a:cubicBezTo>
                        <a:pt x="6280" y="0"/>
                        <a:pt x="6075" y="68"/>
                        <a:pt x="5870" y="68"/>
                      </a:cubicBezTo>
                      <a:lnTo>
                        <a:pt x="5597" y="68"/>
                      </a:lnTo>
                      <a:lnTo>
                        <a:pt x="5529" y="137"/>
                      </a:lnTo>
                      <a:lnTo>
                        <a:pt x="5188" y="205"/>
                      </a:lnTo>
                      <a:lnTo>
                        <a:pt x="4915" y="273"/>
                      </a:lnTo>
                      <a:cubicBezTo>
                        <a:pt x="4778" y="341"/>
                        <a:pt x="4710" y="341"/>
                        <a:pt x="4574" y="410"/>
                      </a:cubicBezTo>
                      <a:cubicBezTo>
                        <a:pt x="4369" y="478"/>
                        <a:pt x="4164" y="546"/>
                        <a:pt x="4028" y="683"/>
                      </a:cubicBezTo>
                      <a:cubicBezTo>
                        <a:pt x="3208" y="1092"/>
                        <a:pt x="2662" y="1707"/>
                        <a:pt x="2116" y="2321"/>
                      </a:cubicBezTo>
                      <a:cubicBezTo>
                        <a:pt x="1639" y="3003"/>
                        <a:pt x="1297" y="3686"/>
                        <a:pt x="1024" y="4300"/>
                      </a:cubicBezTo>
                      <a:cubicBezTo>
                        <a:pt x="751" y="4983"/>
                        <a:pt x="615" y="5666"/>
                        <a:pt x="478" y="6212"/>
                      </a:cubicBezTo>
                      <a:cubicBezTo>
                        <a:pt x="273" y="6826"/>
                        <a:pt x="205" y="7372"/>
                        <a:pt x="137" y="7850"/>
                      </a:cubicBezTo>
                      <a:cubicBezTo>
                        <a:pt x="69" y="8396"/>
                        <a:pt x="69" y="8805"/>
                        <a:pt x="0" y="9147"/>
                      </a:cubicBezTo>
                      <a:cubicBezTo>
                        <a:pt x="0" y="9488"/>
                        <a:pt x="0" y="9761"/>
                        <a:pt x="0" y="9966"/>
                      </a:cubicBezTo>
                      <a:cubicBezTo>
                        <a:pt x="0" y="10170"/>
                        <a:pt x="0" y="10239"/>
                        <a:pt x="0" y="10239"/>
                      </a:cubicBezTo>
                      <a:cubicBezTo>
                        <a:pt x="0" y="10239"/>
                        <a:pt x="69" y="9897"/>
                        <a:pt x="205" y="9215"/>
                      </a:cubicBezTo>
                      <a:cubicBezTo>
                        <a:pt x="342" y="8464"/>
                        <a:pt x="615" y="7508"/>
                        <a:pt x="956" y="6416"/>
                      </a:cubicBezTo>
                      <a:cubicBezTo>
                        <a:pt x="1161" y="5802"/>
                        <a:pt x="1434" y="5256"/>
                        <a:pt x="1707" y="4642"/>
                      </a:cubicBezTo>
                      <a:cubicBezTo>
                        <a:pt x="1980" y="4027"/>
                        <a:pt x="2389" y="3413"/>
                        <a:pt x="2799" y="2867"/>
                      </a:cubicBezTo>
                      <a:cubicBezTo>
                        <a:pt x="3277" y="2321"/>
                        <a:pt x="3823" y="1843"/>
                        <a:pt x="4437" y="1502"/>
                      </a:cubicBezTo>
                      <a:cubicBezTo>
                        <a:pt x="4574" y="1365"/>
                        <a:pt x="4778" y="1365"/>
                        <a:pt x="4915" y="1297"/>
                      </a:cubicBezTo>
                      <a:lnTo>
                        <a:pt x="5188" y="1161"/>
                      </a:lnTo>
                      <a:lnTo>
                        <a:pt x="5461" y="1092"/>
                      </a:lnTo>
                      <a:lnTo>
                        <a:pt x="5734" y="1024"/>
                      </a:lnTo>
                      <a:lnTo>
                        <a:pt x="5939" y="1024"/>
                      </a:lnTo>
                      <a:cubicBezTo>
                        <a:pt x="6143" y="1024"/>
                        <a:pt x="6348" y="956"/>
                        <a:pt x="6553" y="956"/>
                      </a:cubicBezTo>
                      <a:cubicBezTo>
                        <a:pt x="6690" y="1024"/>
                        <a:pt x="6826" y="1024"/>
                        <a:pt x="6963" y="1024"/>
                      </a:cubicBezTo>
                      <a:lnTo>
                        <a:pt x="7440" y="1229"/>
                      </a:lnTo>
                      <a:cubicBezTo>
                        <a:pt x="7782" y="1434"/>
                        <a:pt x="8055" y="1570"/>
                        <a:pt x="8328" y="1843"/>
                      </a:cubicBezTo>
                      <a:cubicBezTo>
                        <a:pt x="8806" y="2389"/>
                        <a:pt x="9283" y="2935"/>
                        <a:pt x="9556" y="3618"/>
                      </a:cubicBezTo>
                      <a:cubicBezTo>
                        <a:pt x="9898" y="4232"/>
                        <a:pt x="10171" y="4915"/>
                        <a:pt x="10444" y="5529"/>
                      </a:cubicBezTo>
                      <a:cubicBezTo>
                        <a:pt x="10648" y="6212"/>
                        <a:pt x="10853" y="6826"/>
                        <a:pt x="10990" y="7372"/>
                      </a:cubicBezTo>
                      <a:cubicBezTo>
                        <a:pt x="11331" y="8532"/>
                        <a:pt x="11604" y="9556"/>
                        <a:pt x="11741" y="10239"/>
                      </a:cubicBezTo>
                      <a:cubicBezTo>
                        <a:pt x="11877" y="10921"/>
                        <a:pt x="12014" y="11263"/>
                        <a:pt x="12014" y="11263"/>
                      </a:cubicBezTo>
                      <a:cubicBezTo>
                        <a:pt x="12014" y="11263"/>
                        <a:pt x="12014" y="10921"/>
                        <a:pt x="11945" y="10170"/>
                      </a:cubicBezTo>
                      <a:cubicBezTo>
                        <a:pt x="11877" y="9488"/>
                        <a:pt x="11809" y="8464"/>
                        <a:pt x="11536" y="7235"/>
                      </a:cubicBezTo>
                      <a:cubicBezTo>
                        <a:pt x="11468" y="6962"/>
                        <a:pt x="11399" y="6621"/>
                        <a:pt x="11399" y="6348"/>
                      </a:cubicBezTo>
                      <a:cubicBezTo>
                        <a:pt x="11263" y="6007"/>
                        <a:pt x="11195" y="5666"/>
                        <a:pt x="11126" y="5324"/>
                      </a:cubicBezTo>
                      <a:cubicBezTo>
                        <a:pt x="10921" y="4642"/>
                        <a:pt x="10648" y="3959"/>
                        <a:pt x="10307" y="3208"/>
                      </a:cubicBezTo>
                      <a:cubicBezTo>
                        <a:pt x="10034" y="2526"/>
                        <a:pt x="9556" y="1843"/>
                        <a:pt x="8942" y="1161"/>
                      </a:cubicBezTo>
                      <a:cubicBezTo>
                        <a:pt x="8328" y="546"/>
                        <a:pt x="7577" y="68"/>
                        <a:pt x="6485" y="0"/>
                      </a:cubicBez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" name="Google Shape;517;p35"/>
                <p:cNvSpPr/>
                <p:nvPr/>
              </p:nvSpPr>
              <p:spPr>
                <a:xfrm>
                  <a:off x="3383375" y="2175550"/>
                  <a:ext cx="382250" cy="48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90" h="19361" extrusionOk="0">
                      <a:moveTo>
                        <a:pt x="7744" y="1"/>
                      </a:moveTo>
                      <a:cubicBezTo>
                        <a:pt x="7122" y="1"/>
                        <a:pt x="6544" y="185"/>
                        <a:pt x="6007" y="453"/>
                      </a:cubicBezTo>
                      <a:cubicBezTo>
                        <a:pt x="5393" y="862"/>
                        <a:pt x="4846" y="1340"/>
                        <a:pt x="4369" y="1886"/>
                      </a:cubicBezTo>
                      <a:cubicBezTo>
                        <a:pt x="3481" y="2910"/>
                        <a:pt x="2867" y="4139"/>
                        <a:pt x="2389" y="5299"/>
                      </a:cubicBezTo>
                      <a:cubicBezTo>
                        <a:pt x="1434" y="7620"/>
                        <a:pt x="888" y="9941"/>
                        <a:pt x="546" y="11920"/>
                      </a:cubicBezTo>
                      <a:cubicBezTo>
                        <a:pt x="205" y="13900"/>
                        <a:pt x="68" y="15606"/>
                        <a:pt x="0" y="16766"/>
                      </a:cubicBezTo>
                      <a:cubicBezTo>
                        <a:pt x="0" y="17381"/>
                        <a:pt x="0" y="17790"/>
                        <a:pt x="0" y="18132"/>
                      </a:cubicBezTo>
                      <a:cubicBezTo>
                        <a:pt x="0" y="18473"/>
                        <a:pt x="0" y="18609"/>
                        <a:pt x="0" y="18609"/>
                      </a:cubicBezTo>
                      <a:cubicBezTo>
                        <a:pt x="0" y="18609"/>
                        <a:pt x="68" y="17927"/>
                        <a:pt x="205" y="16766"/>
                      </a:cubicBezTo>
                      <a:cubicBezTo>
                        <a:pt x="342" y="15606"/>
                        <a:pt x="683" y="13968"/>
                        <a:pt x="1092" y="12057"/>
                      </a:cubicBezTo>
                      <a:cubicBezTo>
                        <a:pt x="1570" y="10145"/>
                        <a:pt x="2184" y="7893"/>
                        <a:pt x="3140" y="5640"/>
                      </a:cubicBezTo>
                      <a:cubicBezTo>
                        <a:pt x="3686" y="4548"/>
                        <a:pt x="4300" y="3388"/>
                        <a:pt x="5120" y="2432"/>
                      </a:cubicBezTo>
                      <a:cubicBezTo>
                        <a:pt x="5461" y="2023"/>
                        <a:pt x="5939" y="1613"/>
                        <a:pt x="6485" y="1340"/>
                      </a:cubicBezTo>
                      <a:cubicBezTo>
                        <a:pt x="6880" y="1114"/>
                        <a:pt x="7370" y="982"/>
                        <a:pt x="7837" y="982"/>
                      </a:cubicBezTo>
                      <a:cubicBezTo>
                        <a:pt x="7933" y="982"/>
                        <a:pt x="8029" y="987"/>
                        <a:pt x="8123" y="999"/>
                      </a:cubicBezTo>
                      <a:cubicBezTo>
                        <a:pt x="9283" y="1135"/>
                        <a:pt x="10307" y="1955"/>
                        <a:pt x="11058" y="2910"/>
                      </a:cubicBezTo>
                      <a:cubicBezTo>
                        <a:pt x="11809" y="3866"/>
                        <a:pt x="12355" y="5026"/>
                        <a:pt x="12833" y="6186"/>
                      </a:cubicBezTo>
                      <a:cubicBezTo>
                        <a:pt x="13652" y="8507"/>
                        <a:pt x="14129" y="10760"/>
                        <a:pt x="14471" y="12739"/>
                      </a:cubicBezTo>
                      <a:cubicBezTo>
                        <a:pt x="14744" y="14719"/>
                        <a:pt x="14949" y="16357"/>
                        <a:pt x="15085" y="17517"/>
                      </a:cubicBezTo>
                      <a:cubicBezTo>
                        <a:pt x="15222" y="18678"/>
                        <a:pt x="15290" y="19360"/>
                        <a:pt x="15290" y="19360"/>
                      </a:cubicBezTo>
                      <a:cubicBezTo>
                        <a:pt x="15290" y="19360"/>
                        <a:pt x="15290" y="18678"/>
                        <a:pt x="15290" y="17517"/>
                      </a:cubicBezTo>
                      <a:cubicBezTo>
                        <a:pt x="15222" y="16357"/>
                        <a:pt x="15222" y="14650"/>
                        <a:pt x="15017" y="12671"/>
                      </a:cubicBezTo>
                      <a:cubicBezTo>
                        <a:pt x="14880" y="11647"/>
                        <a:pt x="14744" y="10555"/>
                        <a:pt x="14539" y="9463"/>
                      </a:cubicBezTo>
                      <a:cubicBezTo>
                        <a:pt x="14266" y="8302"/>
                        <a:pt x="13993" y="7074"/>
                        <a:pt x="13583" y="5913"/>
                      </a:cubicBezTo>
                      <a:cubicBezTo>
                        <a:pt x="13174" y="4685"/>
                        <a:pt x="12628" y="3456"/>
                        <a:pt x="11809" y="2364"/>
                      </a:cubicBezTo>
                      <a:cubicBezTo>
                        <a:pt x="11399" y="1818"/>
                        <a:pt x="10921" y="1272"/>
                        <a:pt x="10307" y="862"/>
                      </a:cubicBezTo>
                      <a:cubicBezTo>
                        <a:pt x="9693" y="453"/>
                        <a:pt x="8942" y="112"/>
                        <a:pt x="8259" y="43"/>
                      </a:cubicBezTo>
                      <a:cubicBezTo>
                        <a:pt x="8084" y="14"/>
                        <a:pt x="7912" y="1"/>
                        <a:pt x="7744" y="1"/>
                      </a:cubicBez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" name="Google Shape;518;p35"/>
                <p:cNvSpPr/>
                <p:nvPr/>
              </p:nvSpPr>
              <p:spPr>
                <a:xfrm>
                  <a:off x="3182000" y="2519400"/>
                  <a:ext cx="99000" cy="18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0" h="7253" extrusionOk="0">
                      <a:moveTo>
                        <a:pt x="1555" y="0"/>
                      </a:moveTo>
                      <a:cubicBezTo>
                        <a:pt x="1515" y="0"/>
                        <a:pt x="1475" y="3"/>
                        <a:pt x="1434" y="9"/>
                      </a:cubicBezTo>
                      <a:cubicBezTo>
                        <a:pt x="479" y="146"/>
                        <a:pt x="1" y="1920"/>
                        <a:pt x="274" y="3900"/>
                      </a:cubicBezTo>
                      <a:cubicBezTo>
                        <a:pt x="601" y="5795"/>
                        <a:pt x="1554" y="7253"/>
                        <a:pt x="2413" y="7253"/>
                      </a:cubicBezTo>
                      <a:cubicBezTo>
                        <a:pt x="2451" y="7253"/>
                        <a:pt x="2489" y="7250"/>
                        <a:pt x="2526" y="7244"/>
                      </a:cubicBezTo>
                      <a:cubicBezTo>
                        <a:pt x="3482" y="7108"/>
                        <a:pt x="3960" y="5401"/>
                        <a:pt x="3687" y="3354"/>
                      </a:cubicBezTo>
                      <a:cubicBezTo>
                        <a:pt x="3360" y="1458"/>
                        <a:pt x="2470" y="0"/>
                        <a:pt x="1555" y="0"/>
                      </a:cubicBez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" name="Google Shape;519;p35"/>
                <p:cNvSpPr/>
                <p:nvPr/>
              </p:nvSpPr>
              <p:spPr>
                <a:xfrm>
                  <a:off x="3594975" y="2488475"/>
                  <a:ext cx="110925" cy="20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7" h="8021" extrusionOk="0">
                      <a:moveTo>
                        <a:pt x="1739" y="1"/>
                      </a:moveTo>
                      <a:cubicBezTo>
                        <a:pt x="1682" y="1"/>
                        <a:pt x="1626" y="6"/>
                        <a:pt x="1570" y="17"/>
                      </a:cubicBezTo>
                      <a:cubicBezTo>
                        <a:pt x="546" y="154"/>
                        <a:pt x="0" y="2065"/>
                        <a:pt x="341" y="4318"/>
                      </a:cubicBezTo>
                      <a:cubicBezTo>
                        <a:pt x="664" y="6382"/>
                        <a:pt x="1658" y="8020"/>
                        <a:pt x="2630" y="8020"/>
                      </a:cubicBezTo>
                      <a:cubicBezTo>
                        <a:pt x="2686" y="8020"/>
                        <a:pt x="2743" y="8015"/>
                        <a:pt x="2799" y="8004"/>
                      </a:cubicBezTo>
                      <a:cubicBezTo>
                        <a:pt x="3823" y="7867"/>
                        <a:pt x="4437" y="5956"/>
                        <a:pt x="4096" y="3703"/>
                      </a:cubicBezTo>
                      <a:cubicBezTo>
                        <a:pt x="3773" y="1639"/>
                        <a:pt x="2718" y="1"/>
                        <a:pt x="1739" y="1"/>
                      </a:cubicBez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" name="Google Shape;520;p35"/>
                <p:cNvSpPr/>
                <p:nvPr/>
              </p:nvSpPr>
              <p:spPr>
                <a:xfrm>
                  <a:off x="3006250" y="1898475"/>
                  <a:ext cx="312300" cy="274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92" h="10990" extrusionOk="0">
                      <a:moveTo>
                        <a:pt x="12082" y="0"/>
                      </a:moveTo>
                      <a:cubicBezTo>
                        <a:pt x="12082" y="0"/>
                        <a:pt x="12014" y="69"/>
                        <a:pt x="11877" y="69"/>
                      </a:cubicBezTo>
                      <a:cubicBezTo>
                        <a:pt x="11741" y="69"/>
                        <a:pt x="11536" y="137"/>
                        <a:pt x="11331" y="205"/>
                      </a:cubicBezTo>
                      <a:cubicBezTo>
                        <a:pt x="10853" y="342"/>
                        <a:pt x="10171" y="546"/>
                        <a:pt x="9420" y="819"/>
                      </a:cubicBezTo>
                      <a:cubicBezTo>
                        <a:pt x="9079" y="1024"/>
                        <a:pt x="8601" y="1161"/>
                        <a:pt x="8191" y="1366"/>
                      </a:cubicBezTo>
                      <a:cubicBezTo>
                        <a:pt x="7782" y="1570"/>
                        <a:pt x="7372" y="1775"/>
                        <a:pt x="6894" y="2048"/>
                      </a:cubicBezTo>
                      <a:cubicBezTo>
                        <a:pt x="6417" y="2253"/>
                        <a:pt x="6007" y="2594"/>
                        <a:pt x="5529" y="2867"/>
                      </a:cubicBezTo>
                      <a:cubicBezTo>
                        <a:pt x="5120" y="3140"/>
                        <a:pt x="4642" y="3482"/>
                        <a:pt x="4232" y="3823"/>
                      </a:cubicBezTo>
                      <a:cubicBezTo>
                        <a:pt x="3891" y="4232"/>
                        <a:pt x="3413" y="4505"/>
                        <a:pt x="3072" y="4915"/>
                      </a:cubicBezTo>
                      <a:cubicBezTo>
                        <a:pt x="2935" y="5120"/>
                        <a:pt x="2731" y="5324"/>
                        <a:pt x="2526" y="5529"/>
                      </a:cubicBezTo>
                      <a:cubicBezTo>
                        <a:pt x="2389" y="5734"/>
                        <a:pt x="2253" y="5939"/>
                        <a:pt x="2116" y="6144"/>
                      </a:cubicBezTo>
                      <a:cubicBezTo>
                        <a:pt x="1912" y="6348"/>
                        <a:pt x="1775" y="6553"/>
                        <a:pt x="1639" y="6758"/>
                      </a:cubicBezTo>
                      <a:cubicBezTo>
                        <a:pt x="1502" y="6963"/>
                        <a:pt x="1434" y="7167"/>
                        <a:pt x="1297" y="7372"/>
                      </a:cubicBezTo>
                      <a:cubicBezTo>
                        <a:pt x="1092" y="7713"/>
                        <a:pt x="888" y="8123"/>
                        <a:pt x="751" y="8464"/>
                      </a:cubicBezTo>
                      <a:cubicBezTo>
                        <a:pt x="615" y="8874"/>
                        <a:pt x="478" y="9215"/>
                        <a:pt x="342" y="9488"/>
                      </a:cubicBezTo>
                      <a:cubicBezTo>
                        <a:pt x="273" y="9761"/>
                        <a:pt x="205" y="10034"/>
                        <a:pt x="137" y="10307"/>
                      </a:cubicBezTo>
                      <a:cubicBezTo>
                        <a:pt x="0" y="10717"/>
                        <a:pt x="0" y="10990"/>
                        <a:pt x="0" y="10990"/>
                      </a:cubicBezTo>
                      <a:cubicBezTo>
                        <a:pt x="0" y="10990"/>
                        <a:pt x="69" y="10717"/>
                        <a:pt x="273" y="10307"/>
                      </a:cubicBezTo>
                      <a:cubicBezTo>
                        <a:pt x="342" y="10102"/>
                        <a:pt x="478" y="9898"/>
                        <a:pt x="615" y="9556"/>
                      </a:cubicBezTo>
                      <a:cubicBezTo>
                        <a:pt x="751" y="9283"/>
                        <a:pt x="956" y="9010"/>
                        <a:pt x="1161" y="8669"/>
                      </a:cubicBezTo>
                      <a:cubicBezTo>
                        <a:pt x="1297" y="8396"/>
                        <a:pt x="1570" y="8055"/>
                        <a:pt x="1843" y="7713"/>
                      </a:cubicBezTo>
                      <a:cubicBezTo>
                        <a:pt x="1980" y="7577"/>
                        <a:pt x="2116" y="7372"/>
                        <a:pt x="2253" y="7236"/>
                      </a:cubicBezTo>
                      <a:cubicBezTo>
                        <a:pt x="2458" y="7031"/>
                        <a:pt x="2594" y="6894"/>
                        <a:pt x="2799" y="6758"/>
                      </a:cubicBezTo>
                      <a:cubicBezTo>
                        <a:pt x="2935" y="6553"/>
                        <a:pt x="3140" y="6417"/>
                        <a:pt x="3277" y="6280"/>
                      </a:cubicBezTo>
                      <a:cubicBezTo>
                        <a:pt x="3481" y="6144"/>
                        <a:pt x="3686" y="5939"/>
                        <a:pt x="3891" y="5802"/>
                      </a:cubicBezTo>
                      <a:cubicBezTo>
                        <a:pt x="4232" y="5529"/>
                        <a:pt x="4710" y="5256"/>
                        <a:pt x="5120" y="4983"/>
                      </a:cubicBezTo>
                      <a:cubicBezTo>
                        <a:pt x="5529" y="4778"/>
                        <a:pt x="5939" y="4574"/>
                        <a:pt x="6417" y="4369"/>
                      </a:cubicBezTo>
                      <a:cubicBezTo>
                        <a:pt x="6826" y="4164"/>
                        <a:pt x="7304" y="3959"/>
                        <a:pt x="7713" y="3823"/>
                      </a:cubicBezTo>
                      <a:cubicBezTo>
                        <a:pt x="8123" y="3686"/>
                        <a:pt x="8601" y="3550"/>
                        <a:pt x="8942" y="3482"/>
                      </a:cubicBezTo>
                      <a:cubicBezTo>
                        <a:pt x="9352" y="3345"/>
                        <a:pt x="9761" y="3277"/>
                        <a:pt x="10102" y="3208"/>
                      </a:cubicBezTo>
                      <a:cubicBezTo>
                        <a:pt x="10853" y="3072"/>
                        <a:pt x="11399" y="2935"/>
                        <a:pt x="11809" y="2935"/>
                      </a:cubicBezTo>
                      <a:cubicBezTo>
                        <a:pt x="12082" y="2935"/>
                        <a:pt x="12218" y="2867"/>
                        <a:pt x="12287" y="2867"/>
                      </a:cubicBezTo>
                      <a:lnTo>
                        <a:pt x="12491" y="2867"/>
                      </a:lnTo>
                      <a:lnTo>
                        <a:pt x="12082" y="0"/>
                      </a:ln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" name="Google Shape;521;p35"/>
                <p:cNvSpPr/>
                <p:nvPr/>
              </p:nvSpPr>
              <p:spPr>
                <a:xfrm>
                  <a:off x="3388475" y="1818275"/>
                  <a:ext cx="392525" cy="20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01" h="8260" extrusionOk="0">
                      <a:moveTo>
                        <a:pt x="4574" y="0"/>
                      </a:moveTo>
                      <a:cubicBezTo>
                        <a:pt x="4301" y="0"/>
                        <a:pt x="4028" y="69"/>
                        <a:pt x="3823" y="69"/>
                      </a:cubicBezTo>
                      <a:cubicBezTo>
                        <a:pt x="3550" y="137"/>
                        <a:pt x="3346" y="137"/>
                        <a:pt x="3073" y="205"/>
                      </a:cubicBezTo>
                      <a:cubicBezTo>
                        <a:pt x="2868" y="273"/>
                        <a:pt x="2663" y="273"/>
                        <a:pt x="2458" y="342"/>
                      </a:cubicBezTo>
                      <a:cubicBezTo>
                        <a:pt x="2049" y="478"/>
                        <a:pt x="1707" y="683"/>
                        <a:pt x="1434" y="819"/>
                      </a:cubicBezTo>
                      <a:cubicBezTo>
                        <a:pt x="1093" y="956"/>
                        <a:pt x="820" y="1092"/>
                        <a:pt x="615" y="1229"/>
                      </a:cubicBezTo>
                      <a:cubicBezTo>
                        <a:pt x="274" y="1502"/>
                        <a:pt x="1" y="1638"/>
                        <a:pt x="1" y="1638"/>
                      </a:cubicBezTo>
                      <a:cubicBezTo>
                        <a:pt x="1" y="1638"/>
                        <a:pt x="274" y="1502"/>
                        <a:pt x="684" y="1297"/>
                      </a:cubicBezTo>
                      <a:cubicBezTo>
                        <a:pt x="888" y="1229"/>
                        <a:pt x="1161" y="1161"/>
                        <a:pt x="1503" y="1024"/>
                      </a:cubicBezTo>
                      <a:cubicBezTo>
                        <a:pt x="1844" y="956"/>
                        <a:pt x="2185" y="888"/>
                        <a:pt x="2595" y="819"/>
                      </a:cubicBezTo>
                      <a:cubicBezTo>
                        <a:pt x="2731" y="751"/>
                        <a:pt x="2936" y="751"/>
                        <a:pt x="3141" y="751"/>
                      </a:cubicBezTo>
                      <a:lnTo>
                        <a:pt x="3823" y="751"/>
                      </a:lnTo>
                      <a:cubicBezTo>
                        <a:pt x="4028" y="751"/>
                        <a:pt x="4301" y="751"/>
                        <a:pt x="4506" y="819"/>
                      </a:cubicBezTo>
                      <a:cubicBezTo>
                        <a:pt x="4711" y="819"/>
                        <a:pt x="4984" y="888"/>
                        <a:pt x="5189" y="956"/>
                      </a:cubicBezTo>
                      <a:cubicBezTo>
                        <a:pt x="5666" y="1092"/>
                        <a:pt x="6144" y="1229"/>
                        <a:pt x="6554" y="1434"/>
                      </a:cubicBezTo>
                      <a:cubicBezTo>
                        <a:pt x="7031" y="1638"/>
                        <a:pt x="7509" y="1911"/>
                        <a:pt x="7919" y="2185"/>
                      </a:cubicBezTo>
                      <a:cubicBezTo>
                        <a:pt x="9625" y="3345"/>
                        <a:pt x="10990" y="4915"/>
                        <a:pt x="11878" y="6143"/>
                      </a:cubicBezTo>
                      <a:cubicBezTo>
                        <a:pt x="12356" y="6758"/>
                        <a:pt x="12697" y="7304"/>
                        <a:pt x="12970" y="7713"/>
                      </a:cubicBezTo>
                      <a:cubicBezTo>
                        <a:pt x="13038" y="7850"/>
                        <a:pt x="13106" y="8055"/>
                        <a:pt x="13175" y="8123"/>
                      </a:cubicBezTo>
                      <a:cubicBezTo>
                        <a:pt x="13243" y="8259"/>
                        <a:pt x="13243" y="8259"/>
                        <a:pt x="13243" y="8259"/>
                      </a:cubicBezTo>
                      <a:lnTo>
                        <a:pt x="15700" y="6690"/>
                      </a:lnTo>
                      <a:cubicBezTo>
                        <a:pt x="15700" y="6690"/>
                        <a:pt x="15632" y="6621"/>
                        <a:pt x="15564" y="6553"/>
                      </a:cubicBezTo>
                      <a:cubicBezTo>
                        <a:pt x="15427" y="6416"/>
                        <a:pt x="15359" y="6280"/>
                        <a:pt x="15154" y="6075"/>
                      </a:cubicBezTo>
                      <a:cubicBezTo>
                        <a:pt x="14813" y="5666"/>
                        <a:pt x="14335" y="5120"/>
                        <a:pt x="13721" y="4574"/>
                      </a:cubicBezTo>
                      <a:cubicBezTo>
                        <a:pt x="12492" y="3345"/>
                        <a:pt x="10717" y="1843"/>
                        <a:pt x="8601" y="956"/>
                      </a:cubicBezTo>
                      <a:cubicBezTo>
                        <a:pt x="8055" y="683"/>
                        <a:pt x="7509" y="478"/>
                        <a:pt x="6963" y="342"/>
                      </a:cubicBezTo>
                      <a:cubicBezTo>
                        <a:pt x="6417" y="205"/>
                        <a:pt x="5871" y="69"/>
                        <a:pt x="5325" y="69"/>
                      </a:cubicBezTo>
                      <a:cubicBezTo>
                        <a:pt x="5052" y="0"/>
                        <a:pt x="4779" y="0"/>
                        <a:pt x="4574" y="0"/>
                      </a:cubicBez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35"/>
                <p:cNvSpPr/>
                <p:nvPr/>
              </p:nvSpPr>
              <p:spPr>
                <a:xfrm>
                  <a:off x="2949925" y="2418925"/>
                  <a:ext cx="78525" cy="7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1" h="2936" extrusionOk="0">
                      <a:moveTo>
                        <a:pt x="615" y="1"/>
                      </a:moveTo>
                      <a:lnTo>
                        <a:pt x="1" y="683"/>
                      </a:lnTo>
                      <a:lnTo>
                        <a:pt x="3141" y="2936"/>
                      </a:lnTo>
                      <a:lnTo>
                        <a:pt x="3141" y="2936"/>
                      </a:lnTo>
                      <a:lnTo>
                        <a:pt x="615" y="1"/>
                      </a:ln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" name="Google Shape;523;p35"/>
                <p:cNvSpPr/>
                <p:nvPr/>
              </p:nvSpPr>
              <p:spPr>
                <a:xfrm>
                  <a:off x="2973825" y="2330200"/>
                  <a:ext cx="76825" cy="117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3" h="4711" extrusionOk="0">
                      <a:moveTo>
                        <a:pt x="888" y="0"/>
                      </a:moveTo>
                      <a:lnTo>
                        <a:pt x="0" y="478"/>
                      </a:lnTo>
                      <a:lnTo>
                        <a:pt x="3072" y="4710"/>
                      </a:lnTo>
                      <a:lnTo>
                        <a:pt x="888" y="0"/>
                      </a:ln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" name="Google Shape;524;p35"/>
                <p:cNvSpPr/>
                <p:nvPr/>
              </p:nvSpPr>
              <p:spPr>
                <a:xfrm>
                  <a:off x="3059150" y="2318250"/>
                  <a:ext cx="29025" cy="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1" h="3482" extrusionOk="0">
                      <a:moveTo>
                        <a:pt x="956" y="1"/>
                      </a:moveTo>
                      <a:lnTo>
                        <a:pt x="0" y="205"/>
                      </a:lnTo>
                      <a:lnTo>
                        <a:pt x="1161" y="3482"/>
                      </a:lnTo>
                      <a:lnTo>
                        <a:pt x="956" y="1"/>
                      </a:ln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" name="Google Shape;525;p35"/>
                <p:cNvSpPr/>
                <p:nvPr/>
              </p:nvSpPr>
              <p:spPr>
                <a:xfrm>
                  <a:off x="3632500" y="2113475"/>
                  <a:ext cx="39275" cy="9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1" h="3892" extrusionOk="0">
                      <a:moveTo>
                        <a:pt x="683" y="1"/>
                      </a:moveTo>
                      <a:lnTo>
                        <a:pt x="1" y="3891"/>
                      </a:lnTo>
                      <a:lnTo>
                        <a:pt x="1571" y="274"/>
                      </a:lnTo>
                      <a:lnTo>
                        <a:pt x="683" y="1"/>
                      </a:ln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6" name="Google Shape;526;p35"/>
                <p:cNvSpPr/>
                <p:nvPr/>
              </p:nvSpPr>
              <p:spPr>
                <a:xfrm>
                  <a:off x="3671750" y="2094700"/>
                  <a:ext cx="90475" cy="14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9" h="5940" extrusionOk="0">
                      <a:moveTo>
                        <a:pt x="2731" y="1"/>
                      </a:moveTo>
                      <a:lnTo>
                        <a:pt x="1" y="5939"/>
                      </a:lnTo>
                      <a:lnTo>
                        <a:pt x="3618" y="411"/>
                      </a:lnTo>
                      <a:lnTo>
                        <a:pt x="2731" y="1"/>
                      </a:ln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35"/>
                <p:cNvSpPr/>
                <p:nvPr/>
              </p:nvSpPr>
              <p:spPr>
                <a:xfrm>
                  <a:off x="3695650" y="2191975"/>
                  <a:ext cx="107525" cy="105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1" h="4233" extrusionOk="0">
                      <a:moveTo>
                        <a:pt x="3618" y="1"/>
                      </a:moveTo>
                      <a:lnTo>
                        <a:pt x="0" y="4233"/>
                      </a:lnTo>
                      <a:lnTo>
                        <a:pt x="4300" y="683"/>
                      </a:lnTo>
                      <a:lnTo>
                        <a:pt x="3618" y="1"/>
                      </a:ln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" name="Google Shape;528;p35"/>
                <p:cNvSpPr/>
                <p:nvPr/>
              </p:nvSpPr>
              <p:spPr>
                <a:xfrm>
                  <a:off x="3785213" y="2579296"/>
                  <a:ext cx="494925" cy="447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20" h="34352" extrusionOk="0">
                      <a:moveTo>
                        <a:pt x="21621" y="0"/>
                      </a:moveTo>
                      <a:cubicBezTo>
                        <a:pt x="20879" y="0"/>
                        <a:pt x="20133" y="56"/>
                        <a:pt x="19386" y="172"/>
                      </a:cubicBezTo>
                      <a:cubicBezTo>
                        <a:pt x="6007" y="2083"/>
                        <a:pt x="1" y="21604"/>
                        <a:pt x="9215" y="30546"/>
                      </a:cubicBezTo>
                      <a:cubicBezTo>
                        <a:pt x="11826" y="33089"/>
                        <a:pt x="15396" y="34352"/>
                        <a:pt x="19073" y="34352"/>
                      </a:cubicBezTo>
                      <a:cubicBezTo>
                        <a:pt x="22799" y="34352"/>
                        <a:pt x="26635" y="33055"/>
                        <a:pt x="29693" y="30478"/>
                      </a:cubicBezTo>
                      <a:cubicBezTo>
                        <a:pt x="32218" y="28294"/>
                        <a:pt x="34197" y="25427"/>
                        <a:pt x="35494" y="22355"/>
                      </a:cubicBezTo>
                      <a:cubicBezTo>
                        <a:pt x="37269" y="18328"/>
                        <a:pt x="38020" y="13618"/>
                        <a:pt x="36518" y="9796"/>
                      </a:cubicBezTo>
                      <a:cubicBezTo>
                        <a:pt x="35699" y="7612"/>
                        <a:pt x="34266" y="5837"/>
                        <a:pt x="32628" y="4335"/>
                      </a:cubicBezTo>
                      <a:cubicBezTo>
                        <a:pt x="29625" y="1679"/>
                        <a:pt x="25695" y="0"/>
                        <a:pt x="21621" y="0"/>
                      </a:cubicBezTo>
                      <a:close/>
                    </a:path>
                  </a:pathLst>
                </a:custGeom>
                <a:solidFill>
                  <a:srgbClr val="733D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" name="Google Shape;529;p35"/>
                <p:cNvSpPr/>
                <p:nvPr/>
              </p:nvSpPr>
              <p:spPr>
                <a:xfrm>
                  <a:off x="2507975" y="2694588"/>
                  <a:ext cx="494874" cy="448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09" h="32738" extrusionOk="0">
                      <a:moveTo>
                        <a:pt x="16358" y="1"/>
                      </a:moveTo>
                      <a:cubicBezTo>
                        <a:pt x="12395" y="1"/>
                        <a:pt x="8557" y="1229"/>
                        <a:pt x="5666" y="3952"/>
                      </a:cubicBezTo>
                      <a:cubicBezTo>
                        <a:pt x="342" y="9003"/>
                        <a:pt x="0" y="18081"/>
                        <a:pt x="4847" y="24360"/>
                      </a:cubicBezTo>
                      <a:cubicBezTo>
                        <a:pt x="6894" y="27023"/>
                        <a:pt x="9693" y="29070"/>
                        <a:pt x="12764" y="30572"/>
                      </a:cubicBezTo>
                      <a:cubicBezTo>
                        <a:pt x="15423" y="31878"/>
                        <a:pt x="18431" y="32737"/>
                        <a:pt x="21333" y="32737"/>
                      </a:cubicBezTo>
                      <a:cubicBezTo>
                        <a:pt x="22679" y="32737"/>
                        <a:pt x="24001" y="32553"/>
                        <a:pt x="25255" y="32142"/>
                      </a:cubicBezTo>
                      <a:cubicBezTo>
                        <a:pt x="27440" y="31391"/>
                        <a:pt x="29283" y="30026"/>
                        <a:pt x="30853" y="28456"/>
                      </a:cubicBezTo>
                      <a:cubicBezTo>
                        <a:pt x="34129" y="25043"/>
                        <a:pt x="36108" y="20265"/>
                        <a:pt x="35631" y="15419"/>
                      </a:cubicBezTo>
                      <a:cubicBezTo>
                        <a:pt x="34687" y="6130"/>
                        <a:pt x="25211" y="1"/>
                        <a:pt x="16358" y="1"/>
                      </a:cubicBezTo>
                      <a:close/>
                    </a:path>
                  </a:pathLst>
                </a:custGeom>
                <a:solidFill>
                  <a:srgbClr val="733D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30" name="Google Shape;530;p35"/>
              <p:cNvSpPr/>
              <p:nvPr/>
            </p:nvSpPr>
            <p:spPr>
              <a:xfrm rot="-5577898">
                <a:off x="1083069" y="2010313"/>
                <a:ext cx="234576" cy="98989"/>
              </a:xfrm>
              <a:custGeom>
                <a:avLst/>
                <a:gdLst/>
                <a:ahLst/>
                <a:cxnLst/>
                <a:rect l="l" t="t" r="r" b="b"/>
                <a:pathLst>
                  <a:path w="22574" h="9526" extrusionOk="0">
                    <a:moveTo>
                      <a:pt x="19899" y="0"/>
                    </a:moveTo>
                    <a:cubicBezTo>
                      <a:pt x="19768" y="66"/>
                      <a:pt x="19638" y="66"/>
                      <a:pt x="19508" y="66"/>
                    </a:cubicBezTo>
                    <a:lnTo>
                      <a:pt x="18659" y="66"/>
                    </a:lnTo>
                    <a:cubicBezTo>
                      <a:pt x="18072" y="131"/>
                      <a:pt x="17420" y="131"/>
                      <a:pt x="16702" y="261"/>
                    </a:cubicBezTo>
                    <a:cubicBezTo>
                      <a:pt x="16050" y="392"/>
                      <a:pt x="15332" y="457"/>
                      <a:pt x="14615" y="588"/>
                    </a:cubicBezTo>
                    <a:cubicBezTo>
                      <a:pt x="14223" y="718"/>
                      <a:pt x="13832" y="783"/>
                      <a:pt x="13505" y="914"/>
                    </a:cubicBezTo>
                    <a:cubicBezTo>
                      <a:pt x="13114" y="979"/>
                      <a:pt x="12723" y="1044"/>
                      <a:pt x="12331" y="1175"/>
                    </a:cubicBezTo>
                    <a:cubicBezTo>
                      <a:pt x="12005" y="1305"/>
                      <a:pt x="11614" y="1436"/>
                      <a:pt x="11222" y="1566"/>
                    </a:cubicBezTo>
                    <a:lnTo>
                      <a:pt x="10635" y="1762"/>
                    </a:lnTo>
                    <a:cubicBezTo>
                      <a:pt x="10504" y="1827"/>
                      <a:pt x="10309" y="1892"/>
                      <a:pt x="10113" y="1958"/>
                    </a:cubicBezTo>
                    <a:cubicBezTo>
                      <a:pt x="9395" y="2284"/>
                      <a:pt x="8613" y="2610"/>
                      <a:pt x="7960" y="3001"/>
                    </a:cubicBezTo>
                    <a:cubicBezTo>
                      <a:pt x="7569" y="3197"/>
                      <a:pt x="7242" y="3328"/>
                      <a:pt x="6916" y="3523"/>
                    </a:cubicBezTo>
                    <a:cubicBezTo>
                      <a:pt x="6590" y="3719"/>
                      <a:pt x="6264" y="3915"/>
                      <a:pt x="5938" y="4110"/>
                    </a:cubicBezTo>
                    <a:cubicBezTo>
                      <a:pt x="5807" y="4241"/>
                      <a:pt x="5611" y="4306"/>
                      <a:pt x="5481" y="4437"/>
                    </a:cubicBezTo>
                    <a:cubicBezTo>
                      <a:pt x="5351" y="4502"/>
                      <a:pt x="5155" y="4632"/>
                      <a:pt x="5024" y="4763"/>
                    </a:cubicBezTo>
                    <a:cubicBezTo>
                      <a:pt x="4698" y="4959"/>
                      <a:pt x="4437" y="5154"/>
                      <a:pt x="4176" y="5350"/>
                    </a:cubicBezTo>
                    <a:cubicBezTo>
                      <a:pt x="3654" y="5807"/>
                      <a:pt x="3132" y="6198"/>
                      <a:pt x="2676" y="6590"/>
                    </a:cubicBezTo>
                    <a:cubicBezTo>
                      <a:pt x="2480" y="6785"/>
                      <a:pt x="2219" y="6981"/>
                      <a:pt x="2023" y="7177"/>
                    </a:cubicBezTo>
                    <a:cubicBezTo>
                      <a:pt x="1828" y="7372"/>
                      <a:pt x="1697" y="7503"/>
                      <a:pt x="1501" y="7699"/>
                    </a:cubicBezTo>
                    <a:cubicBezTo>
                      <a:pt x="1175" y="8025"/>
                      <a:pt x="914" y="8351"/>
                      <a:pt x="653" y="8612"/>
                    </a:cubicBezTo>
                    <a:cubicBezTo>
                      <a:pt x="458" y="8873"/>
                      <a:pt x="262" y="9134"/>
                      <a:pt x="197" y="9264"/>
                    </a:cubicBezTo>
                    <a:cubicBezTo>
                      <a:pt x="66" y="9395"/>
                      <a:pt x="1" y="9525"/>
                      <a:pt x="1" y="9525"/>
                    </a:cubicBezTo>
                    <a:cubicBezTo>
                      <a:pt x="1" y="9525"/>
                      <a:pt x="66" y="9395"/>
                      <a:pt x="197" y="9330"/>
                    </a:cubicBezTo>
                    <a:cubicBezTo>
                      <a:pt x="327" y="9199"/>
                      <a:pt x="523" y="9003"/>
                      <a:pt x="784" y="8742"/>
                    </a:cubicBezTo>
                    <a:cubicBezTo>
                      <a:pt x="1045" y="8547"/>
                      <a:pt x="1371" y="8286"/>
                      <a:pt x="1762" y="7960"/>
                    </a:cubicBezTo>
                    <a:cubicBezTo>
                      <a:pt x="1958" y="7829"/>
                      <a:pt x="2154" y="7699"/>
                      <a:pt x="2350" y="7503"/>
                    </a:cubicBezTo>
                    <a:cubicBezTo>
                      <a:pt x="2610" y="7372"/>
                      <a:pt x="2806" y="7177"/>
                      <a:pt x="3067" y="7046"/>
                    </a:cubicBezTo>
                    <a:cubicBezTo>
                      <a:pt x="3263" y="6851"/>
                      <a:pt x="3524" y="6655"/>
                      <a:pt x="3785" y="6524"/>
                    </a:cubicBezTo>
                    <a:cubicBezTo>
                      <a:pt x="4046" y="6329"/>
                      <a:pt x="4307" y="6133"/>
                      <a:pt x="4568" y="6002"/>
                    </a:cubicBezTo>
                    <a:cubicBezTo>
                      <a:pt x="4894" y="5807"/>
                      <a:pt x="5155" y="5611"/>
                      <a:pt x="5481" y="5415"/>
                    </a:cubicBezTo>
                    <a:cubicBezTo>
                      <a:pt x="5611" y="5350"/>
                      <a:pt x="5807" y="5285"/>
                      <a:pt x="5938" y="5154"/>
                    </a:cubicBezTo>
                    <a:cubicBezTo>
                      <a:pt x="6068" y="5089"/>
                      <a:pt x="6264" y="4959"/>
                      <a:pt x="6394" y="4893"/>
                    </a:cubicBezTo>
                    <a:cubicBezTo>
                      <a:pt x="6721" y="4698"/>
                      <a:pt x="7047" y="4567"/>
                      <a:pt x="7373" y="4371"/>
                    </a:cubicBezTo>
                    <a:cubicBezTo>
                      <a:pt x="7699" y="4176"/>
                      <a:pt x="8025" y="4045"/>
                      <a:pt x="8417" y="3850"/>
                    </a:cubicBezTo>
                    <a:cubicBezTo>
                      <a:pt x="9069" y="3523"/>
                      <a:pt x="9787" y="3262"/>
                      <a:pt x="10504" y="2936"/>
                    </a:cubicBezTo>
                    <a:cubicBezTo>
                      <a:pt x="10700" y="2871"/>
                      <a:pt x="10831" y="2806"/>
                      <a:pt x="11026" y="2740"/>
                    </a:cubicBezTo>
                    <a:lnTo>
                      <a:pt x="11548" y="2545"/>
                    </a:lnTo>
                    <a:cubicBezTo>
                      <a:pt x="11940" y="2414"/>
                      <a:pt x="12331" y="2284"/>
                      <a:pt x="12657" y="2153"/>
                    </a:cubicBezTo>
                    <a:cubicBezTo>
                      <a:pt x="13375" y="1892"/>
                      <a:pt x="14093" y="1697"/>
                      <a:pt x="14810" y="1501"/>
                    </a:cubicBezTo>
                    <a:cubicBezTo>
                      <a:pt x="15136" y="1370"/>
                      <a:pt x="15528" y="1305"/>
                      <a:pt x="15854" y="1240"/>
                    </a:cubicBezTo>
                    <a:cubicBezTo>
                      <a:pt x="16180" y="1175"/>
                      <a:pt x="16507" y="1109"/>
                      <a:pt x="16833" y="1044"/>
                    </a:cubicBezTo>
                    <a:cubicBezTo>
                      <a:pt x="17159" y="914"/>
                      <a:pt x="17485" y="848"/>
                      <a:pt x="17811" y="848"/>
                    </a:cubicBezTo>
                    <a:cubicBezTo>
                      <a:pt x="18138" y="783"/>
                      <a:pt x="18398" y="718"/>
                      <a:pt x="18725" y="653"/>
                    </a:cubicBezTo>
                    <a:cubicBezTo>
                      <a:pt x="18986" y="653"/>
                      <a:pt x="19247" y="588"/>
                      <a:pt x="19508" y="522"/>
                    </a:cubicBezTo>
                    <a:cubicBezTo>
                      <a:pt x="19638" y="522"/>
                      <a:pt x="19768" y="522"/>
                      <a:pt x="19899" y="457"/>
                    </a:cubicBezTo>
                    <a:lnTo>
                      <a:pt x="20290" y="457"/>
                    </a:lnTo>
                    <a:cubicBezTo>
                      <a:pt x="20747" y="392"/>
                      <a:pt x="21139" y="327"/>
                      <a:pt x="21530" y="327"/>
                    </a:cubicBezTo>
                    <a:cubicBezTo>
                      <a:pt x="22182" y="261"/>
                      <a:pt x="22574" y="196"/>
                      <a:pt x="22574" y="196"/>
                    </a:cubicBezTo>
                    <a:cubicBezTo>
                      <a:pt x="22574" y="196"/>
                      <a:pt x="22182" y="131"/>
                      <a:pt x="21530" y="131"/>
                    </a:cubicBezTo>
                    <a:cubicBezTo>
                      <a:pt x="21139" y="66"/>
                      <a:pt x="20747" y="66"/>
                      <a:pt x="20290" y="66"/>
                    </a:cubicBezTo>
                    <a:cubicBezTo>
                      <a:pt x="20160" y="66"/>
                      <a:pt x="20029" y="66"/>
                      <a:pt x="198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35"/>
              <p:cNvSpPr/>
              <p:nvPr/>
            </p:nvSpPr>
            <p:spPr>
              <a:xfrm rot="6378321">
                <a:off x="1663656" y="3016032"/>
                <a:ext cx="249253" cy="105166"/>
              </a:xfrm>
              <a:custGeom>
                <a:avLst/>
                <a:gdLst/>
                <a:ahLst/>
                <a:cxnLst/>
                <a:rect l="l" t="t" r="r" b="b"/>
                <a:pathLst>
                  <a:path w="22574" h="9526" extrusionOk="0">
                    <a:moveTo>
                      <a:pt x="19899" y="0"/>
                    </a:moveTo>
                    <a:cubicBezTo>
                      <a:pt x="19768" y="66"/>
                      <a:pt x="19638" y="66"/>
                      <a:pt x="19508" y="66"/>
                    </a:cubicBezTo>
                    <a:lnTo>
                      <a:pt x="18659" y="66"/>
                    </a:lnTo>
                    <a:cubicBezTo>
                      <a:pt x="18072" y="131"/>
                      <a:pt x="17420" y="131"/>
                      <a:pt x="16702" y="261"/>
                    </a:cubicBezTo>
                    <a:cubicBezTo>
                      <a:pt x="16050" y="392"/>
                      <a:pt x="15332" y="457"/>
                      <a:pt x="14615" y="588"/>
                    </a:cubicBezTo>
                    <a:cubicBezTo>
                      <a:pt x="14223" y="718"/>
                      <a:pt x="13832" y="783"/>
                      <a:pt x="13505" y="914"/>
                    </a:cubicBezTo>
                    <a:cubicBezTo>
                      <a:pt x="13114" y="979"/>
                      <a:pt x="12723" y="1044"/>
                      <a:pt x="12331" y="1175"/>
                    </a:cubicBezTo>
                    <a:cubicBezTo>
                      <a:pt x="12005" y="1305"/>
                      <a:pt x="11614" y="1436"/>
                      <a:pt x="11222" y="1566"/>
                    </a:cubicBezTo>
                    <a:lnTo>
                      <a:pt x="10635" y="1762"/>
                    </a:lnTo>
                    <a:cubicBezTo>
                      <a:pt x="10504" y="1827"/>
                      <a:pt x="10309" y="1892"/>
                      <a:pt x="10113" y="1958"/>
                    </a:cubicBezTo>
                    <a:cubicBezTo>
                      <a:pt x="9395" y="2284"/>
                      <a:pt x="8613" y="2610"/>
                      <a:pt x="7960" y="3001"/>
                    </a:cubicBezTo>
                    <a:cubicBezTo>
                      <a:pt x="7569" y="3197"/>
                      <a:pt x="7242" y="3328"/>
                      <a:pt x="6916" y="3523"/>
                    </a:cubicBezTo>
                    <a:cubicBezTo>
                      <a:pt x="6590" y="3719"/>
                      <a:pt x="6264" y="3915"/>
                      <a:pt x="5938" y="4110"/>
                    </a:cubicBezTo>
                    <a:cubicBezTo>
                      <a:pt x="5807" y="4241"/>
                      <a:pt x="5611" y="4306"/>
                      <a:pt x="5481" y="4437"/>
                    </a:cubicBezTo>
                    <a:cubicBezTo>
                      <a:pt x="5351" y="4502"/>
                      <a:pt x="5155" y="4632"/>
                      <a:pt x="5024" y="4763"/>
                    </a:cubicBezTo>
                    <a:cubicBezTo>
                      <a:pt x="4698" y="4959"/>
                      <a:pt x="4437" y="5154"/>
                      <a:pt x="4176" y="5350"/>
                    </a:cubicBezTo>
                    <a:cubicBezTo>
                      <a:pt x="3654" y="5807"/>
                      <a:pt x="3132" y="6198"/>
                      <a:pt x="2676" y="6590"/>
                    </a:cubicBezTo>
                    <a:cubicBezTo>
                      <a:pt x="2480" y="6785"/>
                      <a:pt x="2219" y="6981"/>
                      <a:pt x="2023" y="7177"/>
                    </a:cubicBezTo>
                    <a:cubicBezTo>
                      <a:pt x="1828" y="7372"/>
                      <a:pt x="1697" y="7503"/>
                      <a:pt x="1501" y="7699"/>
                    </a:cubicBezTo>
                    <a:cubicBezTo>
                      <a:pt x="1175" y="8025"/>
                      <a:pt x="914" y="8351"/>
                      <a:pt x="653" y="8612"/>
                    </a:cubicBezTo>
                    <a:cubicBezTo>
                      <a:pt x="458" y="8873"/>
                      <a:pt x="262" y="9134"/>
                      <a:pt x="197" y="9264"/>
                    </a:cubicBezTo>
                    <a:cubicBezTo>
                      <a:pt x="66" y="9395"/>
                      <a:pt x="1" y="9525"/>
                      <a:pt x="1" y="9525"/>
                    </a:cubicBezTo>
                    <a:cubicBezTo>
                      <a:pt x="1" y="9525"/>
                      <a:pt x="66" y="9395"/>
                      <a:pt x="197" y="9330"/>
                    </a:cubicBezTo>
                    <a:cubicBezTo>
                      <a:pt x="327" y="9199"/>
                      <a:pt x="523" y="9003"/>
                      <a:pt x="784" y="8742"/>
                    </a:cubicBezTo>
                    <a:cubicBezTo>
                      <a:pt x="1045" y="8547"/>
                      <a:pt x="1371" y="8286"/>
                      <a:pt x="1762" y="7960"/>
                    </a:cubicBezTo>
                    <a:cubicBezTo>
                      <a:pt x="1958" y="7829"/>
                      <a:pt x="2154" y="7699"/>
                      <a:pt x="2350" y="7503"/>
                    </a:cubicBezTo>
                    <a:cubicBezTo>
                      <a:pt x="2610" y="7372"/>
                      <a:pt x="2806" y="7177"/>
                      <a:pt x="3067" y="7046"/>
                    </a:cubicBezTo>
                    <a:cubicBezTo>
                      <a:pt x="3263" y="6851"/>
                      <a:pt x="3524" y="6655"/>
                      <a:pt x="3785" y="6524"/>
                    </a:cubicBezTo>
                    <a:cubicBezTo>
                      <a:pt x="4046" y="6329"/>
                      <a:pt x="4307" y="6133"/>
                      <a:pt x="4568" y="6002"/>
                    </a:cubicBezTo>
                    <a:cubicBezTo>
                      <a:pt x="4894" y="5807"/>
                      <a:pt x="5155" y="5611"/>
                      <a:pt x="5481" y="5415"/>
                    </a:cubicBezTo>
                    <a:cubicBezTo>
                      <a:pt x="5611" y="5350"/>
                      <a:pt x="5807" y="5285"/>
                      <a:pt x="5938" y="5154"/>
                    </a:cubicBezTo>
                    <a:cubicBezTo>
                      <a:pt x="6068" y="5089"/>
                      <a:pt x="6264" y="4959"/>
                      <a:pt x="6394" y="4893"/>
                    </a:cubicBezTo>
                    <a:cubicBezTo>
                      <a:pt x="6721" y="4698"/>
                      <a:pt x="7047" y="4567"/>
                      <a:pt x="7373" y="4371"/>
                    </a:cubicBezTo>
                    <a:cubicBezTo>
                      <a:pt x="7699" y="4176"/>
                      <a:pt x="8025" y="4045"/>
                      <a:pt x="8417" y="3850"/>
                    </a:cubicBezTo>
                    <a:cubicBezTo>
                      <a:pt x="9069" y="3523"/>
                      <a:pt x="9787" y="3262"/>
                      <a:pt x="10504" y="2936"/>
                    </a:cubicBezTo>
                    <a:cubicBezTo>
                      <a:pt x="10700" y="2871"/>
                      <a:pt x="10831" y="2806"/>
                      <a:pt x="11026" y="2740"/>
                    </a:cubicBezTo>
                    <a:lnTo>
                      <a:pt x="11548" y="2545"/>
                    </a:lnTo>
                    <a:cubicBezTo>
                      <a:pt x="11940" y="2414"/>
                      <a:pt x="12331" y="2284"/>
                      <a:pt x="12657" y="2153"/>
                    </a:cubicBezTo>
                    <a:cubicBezTo>
                      <a:pt x="13375" y="1892"/>
                      <a:pt x="14093" y="1697"/>
                      <a:pt x="14810" y="1501"/>
                    </a:cubicBezTo>
                    <a:cubicBezTo>
                      <a:pt x="15136" y="1370"/>
                      <a:pt x="15528" y="1305"/>
                      <a:pt x="15854" y="1240"/>
                    </a:cubicBezTo>
                    <a:cubicBezTo>
                      <a:pt x="16180" y="1175"/>
                      <a:pt x="16507" y="1109"/>
                      <a:pt x="16833" y="1044"/>
                    </a:cubicBezTo>
                    <a:cubicBezTo>
                      <a:pt x="17159" y="914"/>
                      <a:pt x="17485" y="848"/>
                      <a:pt x="17811" y="848"/>
                    </a:cubicBezTo>
                    <a:cubicBezTo>
                      <a:pt x="18138" y="783"/>
                      <a:pt x="18398" y="718"/>
                      <a:pt x="18725" y="653"/>
                    </a:cubicBezTo>
                    <a:cubicBezTo>
                      <a:pt x="18986" y="653"/>
                      <a:pt x="19247" y="588"/>
                      <a:pt x="19508" y="522"/>
                    </a:cubicBezTo>
                    <a:cubicBezTo>
                      <a:pt x="19638" y="522"/>
                      <a:pt x="19768" y="522"/>
                      <a:pt x="19899" y="457"/>
                    </a:cubicBezTo>
                    <a:lnTo>
                      <a:pt x="20290" y="457"/>
                    </a:lnTo>
                    <a:cubicBezTo>
                      <a:pt x="20747" y="392"/>
                      <a:pt x="21139" y="327"/>
                      <a:pt x="21530" y="327"/>
                    </a:cubicBezTo>
                    <a:cubicBezTo>
                      <a:pt x="22182" y="261"/>
                      <a:pt x="22574" y="196"/>
                      <a:pt x="22574" y="196"/>
                    </a:cubicBezTo>
                    <a:cubicBezTo>
                      <a:pt x="22574" y="196"/>
                      <a:pt x="22182" y="131"/>
                      <a:pt x="21530" y="131"/>
                    </a:cubicBezTo>
                    <a:cubicBezTo>
                      <a:pt x="21139" y="66"/>
                      <a:pt x="20747" y="66"/>
                      <a:pt x="20290" y="66"/>
                    </a:cubicBezTo>
                    <a:cubicBezTo>
                      <a:pt x="20160" y="66"/>
                      <a:pt x="20029" y="66"/>
                      <a:pt x="198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2" name="Google Shape;532;p35"/>
            <p:cNvSpPr/>
            <p:nvPr/>
          </p:nvSpPr>
          <p:spPr>
            <a:xfrm rot="4866803">
              <a:off x="1611924" y="1334098"/>
              <a:ext cx="73896" cy="54242"/>
            </a:xfrm>
            <a:custGeom>
              <a:avLst/>
              <a:gdLst/>
              <a:ahLst/>
              <a:cxnLst/>
              <a:rect l="l" t="t" r="r" b="b"/>
              <a:pathLst>
                <a:path w="8287" h="6083" extrusionOk="0">
                  <a:moveTo>
                    <a:pt x="6320" y="0"/>
                  </a:moveTo>
                  <a:cubicBezTo>
                    <a:pt x="5368" y="0"/>
                    <a:pt x="4114" y="474"/>
                    <a:pt x="2937" y="1327"/>
                  </a:cubicBezTo>
                  <a:cubicBezTo>
                    <a:pt x="979" y="2697"/>
                    <a:pt x="1" y="4589"/>
                    <a:pt x="653" y="5567"/>
                  </a:cubicBezTo>
                  <a:cubicBezTo>
                    <a:pt x="926" y="5914"/>
                    <a:pt x="1396" y="6082"/>
                    <a:pt x="1982" y="6082"/>
                  </a:cubicBezTo>
                  <a:cubicBezTo>
                    <a:pt x="2938" y="6082"/>
                    <a:pt x="4202" y="5634"/>
                    <a:pt x="5416" y="4785"/>
                  </a:cubicBezTo>
                  <a:cubicBezTo>
                    <a:pt x="7308" y="3349"/>
                    <a:pt x="8286" y="1457"/>
                    <a:pt x="7634" y="544"/>
                  </a:cubicBezTo>
                  <a:cubicBezTo>
                    <a:pt x="7363" y="175"/>
                    <a:pt x="6897" y="0"/>
                    <a:pt x="6320" y="0"/>
                  </a:cubicBezTo>
                  <a:close/>
                </a:path>
              </a:pathLst>
            </a:custGeom>
            <a:solidFill>
              <a:srgbClr val="E8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878491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3"/>
          <p:cNvSpPr txBox="1">
            <a:spLocks noGrp="1"/>
          </p:cNvSpPr>
          <p:nvPr>
            <p:ph type="title"/>
          </p:nvPr>
        </p:nvSpPr>
        <p:spPr>
          <a:xfrm>
            <a:off x="706350" y="463800"/>
            <a:ext cx="773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Avaliação do Jogo</a:t>
            </a:r>
            <a:endParaRPr dirty="0"/>
          </a:p>
        </p:txBody>
      </p:sp>
      <p:sp>
        <p:nvSpPr>
          <p:cNvPr id="379" name="Google Shape;379;p33"/>
          <p:cNvSpPr txBox="1">
            <a:spLocks noGrp="1"/>
          </p:cNvSpPr>
          <p:nvPr>
            <p:ph type="body" idx="1"/>
          </p:nvPr>
        </p:nvSpPr>
        <p:spPr>
          <a:xfrm>
            <a:off x="692700" y="1000075"/>
            <a:ext cx="7989408" cy="5553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sz="1800" dirty="0">
                <a:solidFill>
                  <a:schemeClr val="dk1"/>
                </a:solidFill>
              </a:rPr>
              <a:t>Jogo com e sem planejador central </a:t>
            </a:r>
            <a:r>
              <a:rPr lang="pt-BR" sz="160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Planejador central oferece pacote premium (usuários podem ver quem deu </a:t>
            </a:r>
            <a:r>
              <a:rPr lang="pt-BR" sz="1600" dirty="0" err="1">
                <a:solidFill>
                  <a:schemeClr val="bg1">
                    <a:lumMod val="20000"/>
                    <a:lumOff val="80000"/>
                  </a:schemeClr>
                </a:solidFill>
              </a:rPr>
              <a:t>deslike</a:t>
            </a:r>
            <a:r>
              <a:rPr lang="pt-BR" sz="160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 neles).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pic>
        <p:nvPicPr>
          <p:cNvPr id="4" name="Imagem 3" descr="Uma imagem contendo objeto, diferente, grupo, barco&#10;&#10;Descrição gerada automaticamente">
            <a:extLst>
              <a:ext uri="{FF2B5EF4-FFF2-40B4-BE49-F238E27FC236}">
                <a16:creationId xmlns:a16="http://schemas.microsoft.com/office/drawing/2014/main" id="{50E13482-0192-40EE-BECD-9BE7D5A502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70" t="8492" r="8847" b="3525"/>
          <a:stretch/>
        </p:blipFill>
        <p:spPr>
          <a:xfrm>
            <a:off x="1142413" y="1711777"/>
            <a:ext cx="6965689" cy="2461803"/>
          </a:xfrm>
          <a:prstGeom prst="roundRect">
            <a:avLst>
              <a:gd name="adj" fmla="val 7724"/>
            </a:avLst>
          </a:prstGeom>
        </p:spPr>
      </p:pic>
      <p:grpSp>
        <p:nvGrpSpPr>
          <p:cNvPr id="7" name="Google Shape;2910;p56">
            <a:extLst>
              <a:ext uri="{FF2B5EF4-FFF2-40B4-BE49-F238E27FC236}">
                <a16:creationId xmlns:a16="http://schemas.microsoft.com/office/drawing/2014/main" id="{DD087E02-7F86-44F1-8BE0-E28BE793DC49}"/>
              </a:ext>
            </a:extLst>
          </p:cNvPr>
          <p:cNvGrpSpPr/>
          <p:nvPr/>
        </p:nvGrpSpPr>
        <p:grpSpPr>
          <a:xfrm>
            <a:off x="-167788" y="3285892"/>
            <a:ext cx="1748275" cy="1929527"/>
            <a:chOff x="1809875" y="576400"/>
            <a:chExt cx="4172175" cy="4604725"/>
          </a:xfrm>
        </p:grpSpPr>
        <p:sp>
          <p:nvSpPr>
            <p:cNvPr id="8" name="Google Shape;2911;p56">
              <a:extLst>
                <a:ext uri="{FF2B5EF4-FFF2-40B4-BE49-F238E27FC236}">
                  <a16:creationId xmlns:a16="http://schemas.microsoft.com/office/drawing/2014/main" id="{A00A5FD9-0D08-475C-BA10-A2AAEF515D72}"/>
                </a:ext>
              </a:extLst>
            </p:cNvPr>
            <p:cNvSpPr/>
            <p:nvPr/>
          </p:nvSpPr>
          <p:spPr>
            <a:xfrm>
              <a:off x="1809875" y="2587600"/>
              <a:ext cx="1861500" cy="688650"/>
            </a:xfrm>
            <a:custGeom>
              <a:avLst/>
              <a:gdLst/>
              <a:ahLst/>
              <a:cxnLst/>
              <a:rect l="l" t="t" r="r" b="b"/>
              <a:pathLst>
                <a:path w="74460" h="27546" extrusionOk="0">
                  <a:moveTo>
                    <a:pt x="21148" y="1"/>
                  </a:moveTo>
                  <a:cubicBezTo>
                    <a:pt x="15898" y="1"/>
                    <a:pt x="10722" y="1036"/>
                    <a:pt x="5842" y="2958"/>
                  </a:cubicBezTo>
                  <a:cubicBezTo>
                    <a:pt x="4585" y="3402"/>
                    <a:pt x="3328" y="3993"/>
                    <a:pt x="2515" y="5029"/>
                  </a:cubicBezTo>
                  <a:cubicBezTo>
                    <a:pt x="1" y="8208"/>
                    <a:pt x="1923" y="14197"/>
                    <a:pt x="4733" y="16489"/>
                  </a:cubicBezTo>
                  <a:cubicBezTo>
                    <a:pt x="6281" y="17721"/>
                    <a:pt x="8249" y="18333"/>
                    <a:pt x="10221" y="18333"/>
                  </a:cubicBezTo>
                  <a:cubicBezTo>
                    <a:pt x="10373" y="18333"/>
                    <a:pt x="10526" y="18330"/>
                    <a:pt x="10678" y="18322"/>
                  </a:cubicBezTo>
                  <a:lnTo>
                    <a:pt x="10678" y="18322"/>
                  </a:lnTo>
                  <a:cubicBezTo>
                    <a:pt x="10704" y="18527"/>
                    <a:pt x="10743" y="18730"/>
                    <a:pt x="10796" y="18930"/>
                  </a:cubicBezTo>
                  <a:cubicBezTo>
                    <a:pt x="11461" y="21665"/>
                    <a:pt x="14049" y="23662"/>
                    <a:pt x="16711" y="24697"/>
                  </a:cubicBezTo>
                  <a:cubicBezTo>
                    <a:pt x="18039" y="25261"/>
                    <a:pt x="19560" y="25617"/>
                    <a:pt x="21027" y="25617"/>
                  </a:cubicBezTo>
                  <a:cubicBezTo>
                    <a:pt x="22101" y="25617"/>
                    <a:pt x="23147" y="25426"/>
                    <a:pt x="24066" y="24988"/>
                  </a:cubicBezTo>
                  <a:lnTo>
                    <a:pt x="24066" y="24988"/>
                  </a:lnTo>
                  <a:cubicBezTo>
                    <a:pt x="25476" y="26132"/>
                    <a:pt x="27750" y="26477"/>
                    <a:pt x="30107" y="26477"/>
                  </a:cubicBezTo>
                  <a:cubicBezTo>
                    <a:pt x="33170" y="26477"/>
                    <a:pt x="36374" y="25895"/>
                    <a:pt x="38006" y="25732"/>
                  </a:cubicBezTo>
                  <a:cubicBezTo>
                    <a:pt x="41851" y="25290"/>
                    <a:pt x="45722" y="24848"/>
                    <a:pt x="49587" y="24848"/>
                  </a:cubicBezTo>
                  <a:cubicBezTo>
                    <a:pt x="52190" y="24848"/>
                    <a:pt x="54790" y="25049"/>
                    <a:pt x="57379" y="25584"/>
                  </a:cubicBezTo>
                  <a:cubicBezTo>
                    <a:pt x="60460" y="26181"/>
                    <a:pt x="64277" y="27545"/>
                    <a:pt x="67817" y="27545"/>
                  </a:cubicBezTo>
                  <a:cubicBezTo>
                    <a:pt x="69544" y="27545"/>
                    <a:pt x="71206" y="27221"/>
                    <a:pt x="72685" y="26324"/>
                  </a:cubicBezTo>
                  <a:cubicBezTo>
                    <a:pt x="74238" y="25362"/>
                    <a:pt x="74459" y="22257"/>
                    <a:pt x="73794" y="20556"/>
                  </a:cubicBezTo>
                  <a:cubicBezTo>
                    <a:pt x="73794" y="20556"/>
                    <a:pt x="63146" y="20482"/>
                    <a:pt x="62111" y="20334"/>
                  </a:cubicBezTo>
                  <a:cubicBezTo>
                    <a:pt x="58118" y="19817"/>
                    <a:pt x="54126" y="18856"/>
                    <a:pt x="50281" y="17525"/>
                  </a:cubicBezTo>
                  <a:cubicBezTo>
                    <a:pt x="41703" y="14419"/>
                    <a:pt x="35788" y="9391"/>
                    <a:pt x="29281" y="3180"/>
                  </a:cubicBezTo>
                  <a:cubicBezTo>
                    <a:pt x="28394" y="2293"/>
                    <a:pt x="27507" y="1479"/>
                    <a:pt x="26398" y="888"/>
                  </a:cubicBezTo>
                  <a:cubicBezTo>
                    <a:pt x="24845" y="74"/>
                    <a:pt x="22996" y="1"/>
                    <a:pt x="21148" y="1"/>
                  </a:cubicBezTo>
                  <a:close/>
                </a:path>
              </a:pathLst>
            </a:custGeom>
            <a:solidFill>
              <a:srgbClr val="FCFC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912;p56">
              <a:extLst>
                <a:ext uri="{FF2B5EF4-FFF2-40B4-BE49-F238E27FC236}">
                  <a16:creationId xmlns:a16="http://schemas.microsoft.com/office/drawing/2014/main" id="{642DB808-1E63-41A0-B787-91C6F14DC345}"/>
                </a:ext>
              </a:extLst>
            </p:cNvPr>
            <p:cNvSpPr/>
            <p:nvPr/>
          </p:nvSpPr>
          <p:spPr>
            <a:xfrm>
              <a:off x="1852400" y="2861100"/>
              <a:ext cx="1011175" cy="395975"/>
            </a:xfrm>
            <a:custGeom>
              <a:avLst/>
              <a:gdLst/>
              <a:ahLst/>
              <a:cxnLst/>
              <a:rect l="l" t="t" r="r" b="b"/>
              <a:pathLst>
                <a:path w="40447" h="15839" extrusionOk="0">
                  <a:moveTo>
                    <a:pt x="11145" y="1158"/>
                  </a:moveTo>
                  <a:cubicBezTo>
                    <a:pt x="11228" y="1158"/>
                    <a:pt x="11309" y="1167"/>
                    <a:pt x="11387" y="1187"/>
                  </a:cubicBezTo>
                  <a:cubicBezTo>
                    <a:pt x="11905" y="1261"/>
                    <a:pt x="12274" y="2000"/>
                    <a:pt x="12274" y="2740"/>
                  </a:cubicBezTo>
                  <a:cubicBezTo>
                    <a:pt x="12200" y="3479"/>
                    <a:pt x="11757" y="4219"/>
                    <a:pt x="11313" y="4958"/>
                  </a:cubicBezTo>
                  <a:cubicBezTo>
                    <a:pt x="10872" y="5656"/>
                    <a:pt x="10248" y="6227"/>
                    <a:pt x="9523" y="6606"/>
                  </a:cubicBezTo>
                  <a:lnTo>
                    <a:pt x="9523" y="6606"/>
                  </a:lnTo>
                  <a:cubicBezTo>
                    <a:pt x="9339" y="5838"/>
                    <a:pt x="9243" y="5049"/>
                    <a:pt x="9243" y="4292"/>
                  </a:cubicBezTo>
                  <a:cubicBezTo>
                    <a:pt x="9243" y="3479"/>
                    <a:pt x="9391" y="2666"/>
                    <a:pt x="9760" y="2000"/>
                  </a:cubicBezTo>
                  <a:cubicBezTo>
                    <a:pt x="10017" y="1551"/>
                    <a:pt x="10607" y="1158"/>
                    <a:pt x="11145" y="1158"/>
                  </a:cubicBezTo>
                  <a:close/>
                  <a:moveTo>
                    <a:pt x="21937" y="5733"/>
                  </a:moveTo>
                  <a:cubicBezTo>
                    <a:pt x="22046" y="5733"/>
                    <a:pt x="22153" y="5746"/>
                    <a:pt x="22256" y="5771"/>
                  </a:cubicBezTo>
                  <a:cubicBezTo>
                    <a:pt x="22626" y="5845"/>
                    <a:pt x="22848" y="5993"/>
                    <a:pt x="23070" y="6215"/>
                  </a:cubicBezTo>
                  <a:cubicBezTo>
                    <a:pt x="23218" y="6437"/>
                    <a:pt x="23366" y="6733"/>
                    <a:pt x="23513" y="7102"/>
                  </a:cubicBezTo>
                  <a:cubicBezTo>
                    <a:pt x="23809" y="8581"/>
                    <a:pt x="23587" y="10430"/>
                    <a:pt x="22774" y="11761"/>
                  </a:cubicBezTo>
                  <a:cubicBezTo>
                    <a:pt x="22590" y="12092"/>
                    <a:pt x="22351" y="12377"/>
                    <a:pt x="22071" y="12620"/>
                  </a:cubicBezTo>
                  <a:lnTo>
                    <a:pt x="22071" y="12620"/>
                  </a:lnTo>
                  <a:cubicBezTo>
                    <a:pt x="21720" y="12130"/>
                    <a:pt x="21436" y="11585"/>
                    <a:pt x="21221" y="11021"/>
                  </a:cubicBezTo>
                  <a:cubicBezTo>
                    <a:pt x="20852" y="10282"/>
                    <a:pt x="20630" y="9394"/>
                    <a:pt x="20482" y="8581"/>
                  </a:cubicBezTo>
                  <a:cubicBezTo>
                    <a:pt x="20260" y="7768"/>
                    <a:pt x="20260" y="6954"/>
                    <a:pt x="20630" y="6437"/>
                  </a:cubicBezTo>
                  <a:cubicBezTo>
                    <a:pt x="20874" y="6009"/>
                    <a:pt x="21421" y="5733"/>
                    <a:pt x="21937" y="5733"/>
                  </a:cubicBezTo>
                  <a:close/>
                  <a:moveTo>
                    <a:pt x="11003" y="1"/>
                  </a:moveTo>
                  <a:cubicBezTo>
                    <a:pt x="10608" y="1"/>
                    <a:pt x="10243" y="82"/>
                    <a:pt x="9908" y="226"/>
                  </a:cubicBezTo>
                  <a:cubicBezTo>
                    <a:pt x="9391" y="521"/>
                    <a:pt x="9021" y="891"/>
                    <a:pt x="8651" y="1335"/>
                  </a:cubicBezTo>
                  <a:cubicBezTo>
                    <a:pt x="8134" y="2296"/>
                    <a:pt x="7986" y="3257"/>
                    <a:pt x="7912" y="4292"/>
                  </a:cubicBezTo>
                  <a:cubicBezTo>
                    <a:pt x="7876" y="5231"/>
                    <a:pt x="7981" y="6152"/>
                    <a:pt x="8201" y="7055"/>
                  </a:cubicBezTo>
                  <a:lnTo>
                    <a:pt x="8201" y="7055"/>
                  </a:lnTo>
                  <a:cubicBezTo>
                    <a:pt x="7961" y="7097"/>
                    <a:pt x="7716" y="7118"/>
                    <a:pt x="7468" y="7118"/>
                  </a:cubicBezTo>
                  <a:cubicBezTo>
                    <a:pt x="7346" y="7118"/>
                    <a:pt x="7222" y="7113"/>
                    <a:pt x="7099" y="7102"/>
                  </a:cubicBezTo>
                  <a:cubicBezTo>
                    <a:pt x="6285" y="6954"/>
                    <a:pt x="5472" y="6659"/>
                    <a:pt x="4732" y="6289"/>
                  </a:cubicBezTo>
                  <a:cubicBezTo>
                    <a:pt x="3993" y="5771"/>
                    <a:pt x="3328" y="5254"/>
                    <a:pt x="2662" y="4588"/>
                  </a:cubicBezTo>
                  <a:cubicBezTo>
                    <a:pt x="1479" y="3331"/>
                    <a:pt x="518" y="1778"/>
                    <a:pt x="0" y="4"/>
                  </a:cubicBezTo>
                  <a:lnTo>
                    <a:pt x="0" y="4"/>
                  </a:lnTo>
                  <a:cubicBezTo>
                    <a:pt x="370" y="1778"/>
                    <a:pt x="1183" y="3479"/>
                    <a:pt x="2366" y="4884"/>
                  </a:cubicBezTo>
                  <a:cubicBezTo>
                    <a:pt x="2958" y="5549"/>
                    <a:pt x="3623" y="6215"/>
                    <a:pt x="4437" y="6733"/>
                  </a:cubicBezTo>
                  <a:cubicBezTo>
                    <a:pt x="5176" y="7250"/>
                    <a:pt x="6063" y="7620"/>
                    <a:pt x="7025" y="7842"/>
                  </a:cubicBezTo>
                  <a:cubicBezTo>
                    <a:pt x="7209" y="7863"/>
                    <a:pt x="7394" y="7873"/>
                    <a:pt x="7580" y="7873"/>
                  </a:cubicBezTo>
                  <a:cubicBezTo>
                    <a:pt x="7857" y="7873"/>
                    <a:pt x="8135" y="7850"/>
                    <a:pt x="8411" y="7805"/>
                  </a:cubicBezTo>
                  <a:lnTo>
                    <a:pt x="8411" y="7805"/>
                  </a:lnTo>
                  <a:cubicBezTo>
                    <a:pt x="8628" y="8493"/>
                    <a:pt x="8909" y="9171"/>
                    <a:pt x="9243" y="9838"/>
                  </a:cubicBezTo>
                  <a:cubicBezTo>
                    <a:pt x="10204" y="11539"/>
                    <a:pt x="11609" y="12870"/>
                    <a:pt x="13310" y="13831"/>
                  </a:cubicBezTo>
                  <a:cubicBezTo>
                    <a:pt x="14834" y="14732"/>
                    <a:pt x="16683" y="15243"/>
                    <a:pt x="18491" y="15243"/>
                  </a:cubicBezTo>
                  <a:cubicBezTo>
                    <a:pt x="18613" y="15243"/>
                    <a:pt x="18734" y="15240"/>
                    <a:pt x="18855" y="15236"/>
                  </a:cubicBezTo>
                  <a:cubicBezTo>
                    <a:pt x="19816" y="15236"/>
                    <a:pt x="20852" y="15014"/>
                    <a:pt x="21739" y="14570"/>
                  </a:cubicBezTo>
                  <a:cubicBezTo>
                    <a:pt x="21900" y="14496"/>
                    <a:pt x="22057" y="14413"/>
                    <a:pt x="22210" y="14323"/>
                  </a:cubicBezTo>
                  <a:lnTo>
                    <a:pt x="22210" y="14323"/>
                  </a:lnTo>
                  <a:cubicBezTo>
                    <a:pt x="22799" y="14788"/>
                    <a:pt x="23504" y="15153"/>
                    <a:pt x="24253" y="15384"/>
                  </a:cubicBezTo>
                  <a:cubicBezTo>
                    <a:pt x="25458" y="15721"/>
                    <a:pt x="26662" y="15838"/>
                    <a:pt x="27846" y="15838"/>
                  </a:cubicBezTo>
                  <a:cubicBezTo>
                    <a:pt x="28479" y="15838"/>
                    <a:pt x="29106" y="15805"/>
                    <a:pt x="29725" y="15753"/>
                  </a:cubicBezTo>
                  <a:cubicBezTo>
                    <a:pt x="33348" y="15384"/>
                    <a:pt x="36823" y="14349"/>
                    <a:pt x="40446" y="14275"/>
                  </a:cubicBezTo>
                  <a:cubicBezTo>
                    <a:pt x="39965" y="14235"/>
                    <a:pt x="39486" y="14218"/>
                    <a:pt x="39008" y="14218"/>
                  </a:cubicBezTo>
                  <a:cubicBezTo>
                    <a:pt x="35881" y="14218"/>
                    <a:pt x="32803" y="14950"/>
                    <a:pt x="29725" y="15014"/>
                  </a:cubicBezTo>
                  <a:cubicBezTo>
                    <a:pt x="29357" y="15029"/>
                    <a:pt x="28986" y="15038"/>
                    <a:pt x="28616" y="15038"/>
                  </a:cubicBezTo>
                  <a:cubicBezTo>
                    <a:pt x="27197" y="15038"/>
                    <a:pt x="25780" y="14907"/>
                    <a:pt x="24549" y="14496"/>
                  </a:cubicBezTo>
                  <a:cubicBezTo>
                    <a:pt x="23995" y="14320"/>
                    <a:pt x="23500" y="14041"/>
                    <a:pt x="23066" y="13688"/>
                  </a:cubicBezTo>
                  <a:lnTo>
                    <a:pt x="23066" y="13688"/>
                  </a:lnTo>
                  <a:cubicBezTo>
                    <a:pt x="23448" y="13340"/>
                    <a:pt x="23776" y="12938"/>
                    <a:pt x="24031" y="12500"/>
                  </a:cubicBezTo>
                  <a:cubicBezTo>
                    <a:pt x="24623" y="11613"/>
                    <a:pt x="24918" y="10651"/>
                    <a:pt x="24992" y="9690"/>
                  </a:cubicBezTo>
                  <a:cubicBezTo>
                    <a:pt x="25140" y="8729"/>
                    <a:pt x="25140" y="7768"/>
                    <a:pt x="24844" y="6733"/>
                  </a:cubicBezTo>
                  <a:cubicBezTo>
                    <a:pt x="24697" y="6215"/>
                    <a:pt x="24475" y="5697"/>
                    <a:pt x="24105" y="5254"/>
                  </a:cubicBezTo>
                  <a:cubicBezTo>
                    <a:pt x="23661" y="4810"/>
                    <a:pt x="23070" y="4514"/>
                    <a:pt x="22552" y="4440"/>
                  </a:cubicBezTo>
                  <a:cubicBezTo>
                    <a:pt x="22353" y="4403"/>
                    <a:pt x="22152" y="4385"/>
                    <a:pt x="21952" y="4385"/>
                  </a:cubicBezTo>
                  <a:cubicBezTo>
                    <a:pt x="20963" y="4385"/>
                    <a:pt x="20000" y="4836"/>
                    <a:pt x="19447" y="5697"/>
                  </a:cubicBezTo>
                  <a:cubicBezTo>
                    <a:pt x="18855" y="6806"/>
                    <a:pt x="19003" y="7916"/>
                    <a:pt x="19225" y="8803"/>
                  </a:cubicBezTo>
                  <a:cubicBezTo>
                    <a:pt x="19447" y="9764"/>
                    <a:pt x="19742" y="10651"/>
                    <a:pt x="20112" y="11465"/>
                  </a:cubicBezTo>
                  <a:cubicBezTo>
                    <a:pt x="20420" y="12080"/>
                    <a:pt x="20763" y="12660"/>
                    <a:pt x="21166" y="13204"/>
                  </a:cubicBezTo>
                  <a:lnTo>
                    <a:pt x="21166" y="13204"/>
                  </a:lnTo>
                  <a:cubicBezTo>
                    <a:pt x="20451" y="13545"/>
                    <a:pt x="19616" y="13719"/>
                    <a:pt x="18781" y="13757"/>
                  </a:cubicBezTo>
                  <a:cubicBezTo>
                    <a:pt x="17155" y="13757"/>
                    <a:pt x="15454" y="13387"/>
                    <a:pt x="14049" y="12574"/>
                  </a:cubicBezTo>
                  <a:cubicBezTo>
                    <a:pt x="12570" y="11761"/>
                    <a:pt x="11313" y="10504"/>
                    <a:pt x="10500" y="9099"/>
                  </a:cubicBezTo>
                  <a:cubicBezTo>
                    <a:pt x="10198" y="8577"/>
                    <a:pt x="9947" y="8004"/>
                    <a:pt x="9750" y="7407"/>
                  </a:cubicBezTo>
                  <a:lnTo>
                    <a:pt x="9750" y="7407"/>
                  </a:lnTo>
                  <a:cubicBezTo>
                    <a:pt x="10688" y="6994"/>
                    <a:pt x="11512" y="6326"/>
                    <a:pt x="12053" y="5476"/>
                  </a:cubicBezTo>
                  <a:cubicBezTo>
                    <a:pt x="12644" y="4736"/>
                    <a:pt x="13162" y="3923"/>
                    <a:pt x="13310" y="2814"/>
                  </a:cubicBezTo>
                  <a:cubicBezTo>
                    <a:pt x="13384" y="2296"/>
                    <a:pt x="13236" y="1705"/>
                    <a:pt x="13014" y="1187"/>
                  </a:cubicBezTo>
                  <a:cubicBezTo>
                    <a:pt x="12792" y="669"/>
                    <a:pt x="12274" y="226"/>
                    <a:pt x="11683" y="78"/>
                  </a:cubicBezTo>
                  <a:cubicBezTo>
                    <a:pt x="11447" y="25"/>
                    <a:pt x="11221" y="1"/>
                    <a:pt x="11003" y="1"/>
                  </a:cubicBezTo>
                  <a:close/>
                </a:path>
              </a:pathLst>
            </a:custGeom>
            <a:solidFill>
              <a:srgbClr val="756F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913;p56">
              <a:extLst>
                <a:ext uri="{FF2B5EF4-FFF2-40B4-BE49-F238E27FC236}">
                  <a16:creationId xmlns:a16="http://schemas.microsoft.com/office/drawing/2014/main" id="{65C070FA-A044-493E-B5FD-BEA60D0DFDD2}"/>
                </a:ext>
              </a:extLst>
            </p:cNvPr>
            <p:cNvSpPr/>
            <p:nvPr/>
          </p:nvSpPr>
          <p:spPr>
            <a:xfrm>
              <a:off x="4083575" y="1482850"/>
              <a:ext cx="1306925" cy="1511825"/>
            </a:xfrm>
            <a:custGeom>
              <a:avLst/>
              <a:gdLst/>
              <a:ahLst/>
              <a:cxnLst/>
              <a:rect l="l" t="t" r="r" b="b"/>
              <a:pathLst>
                <a:path w="52277" h="60473" extrusionOk="0">
                  <a:moveTo>
                    <a:pt x="45001" y="1"/>
                  </a:moveTo>
                  <a:cubicBezTo>
                    <a:pt x="44054" y="1"/>
                    <a:pt x="43119" y="227"/>
                    <a:pt x="42221" y="491"/>
                  </a:cubicBezTo>
                  <a:cubicBezTo>
                    <a:pt x="37193" y="2044"/>
                    <a:pt x="32461" y="4558"/>
                    <a:pt x="28394" y="7737"/>
                  </a:cubicBezTo>
                  <a:cubicBezTo>
                    <a:pt x="26915" y="8847"/>
                    <a:pt x="25584" y="10104"/>
                    <a:pt x="24845" y="11804"/>
                  </a:cubicBezTo>
                  <a:cubicBezTo>
                    <a:pt x="24327" y="12913"/>
                    <a:pt x="24179" y="14096"/>
                    <a:pt x="24031" y="15279"/>
                  </a:cubicBezTo>
                  <a:cubicBezTo>
                    <a:pt x="22848" y="24226"/>
                    <a:pt x="21295" y="31842"/>
                    <a:pt x="16489" y="39606"/>
                  </a:cubicBezTo>
                  <a:cubicBezTo>
                    <a:pt x="14345" y="43081"/>
                    <a:pt x="11831" y="46335"/>
                    <a:pt x="9021" y="49219"/>
                  </a:cubicBezTo>
                  <a:cubicBezTo>
                    <a:pt x="8282" y="49958"/>
                    <a:pt x="0" y="56613"/>
                    <a:pt x="0" y="56687"/>
                  </a:cubicBezTo>
                  <a:cubicBezTo>
                    <a:pt x="565" y="58310"/>
                    <a:pt x="2477" y="60473"/>
                    <a:pt x="4258" y="60473"/>
                  </a:cubicBezTo>
                  <a:cubicBezTo>
                    <a:pt x="4342" y="60473"/>
                    <a:pt x="4427" y="60468"/>
                    <a:pt x="4511" y="60458"/>
                  </a:cubicBezTo>
                  <a:cubicBezTo>
                    <a:pt x="9687" y="59792"/>
                    <a:pt x="12940" y="53951"/>
                    <a:pt x="15972" y="50328"/>
                  </a:cubicBezTo>
                  <a:cubicBezTo>
                    <a:pt x="20186" y="45300"/>
                    <a:pt x="25806" y="41824"/>
                    <a:pt x="31204" y="38349"/>
                  </a:cubicBezTo>
                  <a:cubicBezTo>
                    <a:pt x="33684" y="36792"/>
                    <a:pt x="40753" y="33210"/>
                    <a:pt x="41672" y="29147"/>
                  </a:cubicBezTo>
                  <a:lnTo>
                    <a:pt x="41672" y="29147"/>
                  </a:lnTo>
                  <a:cubicBezTo>
                    <a:pt x="44014" y="28581"/>
                    <a:pt x="46037" y="26567"/>
                    <a:pt x="47249" y="24374"/>
                  </a:cubicBezTo>
                  <a:cubicBezTo>
                    <a:pt x="48654" y="21860"/>
                    <a:pt x="49467" y="18755"/>
                    <a:pt x="48284" y="16093"/>
                  </a:cubicBezTo>
                  <a:cubicBezTo>
                    <a:pt x="48207" y="15914"/>
                    <a:pt x="48119" y="15740"/>
                    <a:pt x="48019" y="15572"/>
                  </a:cubicBezTo>
                  <a:lnTo>
                    <a:pt x="48019" y="15572"/>
                  </a:lnTo>
                  <a:cubicBezTo>
                    <a:pt x="49727" y="14321"/>
                    <a:pt x="51010" y="12513"/>
                    <a:pt x="51463" y="10473"/>
                  </a:cubicBezTo>
                  <a:cubicBezTo>
                    <a:pt x="52277" y="6924"/>
                    <a:pt x="50059" y="1009"/>
                    <a:pt x="46140" y="121"/>
                  </a:cubicBezTo>
                  <a:cubicBezTo>
                    <a:pt x="45759" y="37"/>
                    <a:pt x="45379" y="1"/>
                    <a:pt x="45001" y="1"/>
                  </a:cubicBezTo>
                  <a:close/>
                </a:path>
              </a:pathLst>
            </a:custGeom>
            <a:solidFill>
              <a:srgbClr val="FCFC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914;p56">
              <a:extLst>
                <a:ext uri="{FF2B5EF4-FFF2-40B4-BE49-F238E27FC236}">
                  <a16:creationId xmlns:a16="http://schemas.microsoft.com/office/drawing/2014/main" id="{2B695341-8C15-4488-B3C5-FF0288EEDD3D}"/>
                </a:ext>
              </a:extLst>
            </p:cNvPr>
            <p:cNvSpPr/>
            <p:nvPr/>
          </p:nvSpPr>
          <p:spPr>
            <a:xfrm>
              <a:off x="4776775" y="1589400"/>
              <a:ext cx="597100" cy="907650"/>
            </a:xfrm>
            <a:custGeom>
              <a:avLst/>
              <a:gdLst/>
              <a:ahLst/>
              <a:cxnLst/>
              <a:rect l="l" t="t" r="r" b="b"/>
              <a:pathLst>
                <a:path w="23884" h="36306" extrusionOk="0">
                  <a:moveTo>
                    <a:pt x="15641" y="7462"/>
                  </a:moveTo>
                  <a:cubicBezTo>
                    <a:pt x="15885" y="7462"/>
                    <a:pt x="16132" y="7511"/>
                    <a:pt x="16341" y="7616"/>
                  </a:cubicBezTo>
                  <a:cubicBezTo>
                    <a:pt x="17007" y="7912"/>
                    <a:pt x="17672" y="8430"/>
                    <a:pt x="18190" y="9021"/>
                  </a:cubicBezTo>
                  <a:cubicBezTo>
                    <a:pt x="18668" y="9636"/>
                    <a:pt x="19068" y="10315"/>
                    <a:pt x="19388" y="11027"/>
                  </a:cubicBezTo>
                  <a:lnTo>
                    <a:pt x="19388" y="11027"/>
                  </a:lnTo>
                  <a:cubicBezTo>
                    <a:pt x="19093" y="11085"/>
                    <a:pt x="18790" y="11114"/>
                    <a:pt x="18485" y="11114"/>
                  </a:cubicBezTo>
                  <a:cubicBezTo>
                    <a:pt x="17968" y="11114"/>
                    <a:pt x="17443" y="11032"/>
                    <a:pt x="16933" y="10870"/>
                  </a:cubicBezTo>
                  <a:cubicBezTo>
                    <a:pt x="16120" y="10574"/>
                    <a:pt x="15306" y="10204"/>
                    <a:pt x="14789" y="9687"/>
                  </a:cubicBezTo>
                  <a:cubicBezTo>
                    <a:pt x="14345" y="9169"/>
                    <a:pt x="14197" y="8356"/>
                    <a:pt x="14567" y="7912"/>
                  </a:cubicBezTo>
                  <a:cubicBezTo>
                    <a:pt x="14758" y="7625"/>
                    <a:pt x="15195" y="7462"/>
                    <a:pt x="15641" y="7462"/>
                  </a:cubicBezTo>
                  <a:close/>
                  <a:moveTo>
                    <a:pt x="10132" y="17734"/>
                  </a:moveTo>
                  <a:cubicBezTo>
                    <a:pt x="10288" y="17734"/>
                    <a:pt x="10439" y="17762"/>
                    <a:pt x="10574" y="17820"/>
                  </a:cubicBezTo>
                  <a:cubicBezTo>
                    <a:pt x="11165" y="18042"/>
                    <a:pt x="11683" y="18633"/>
                    <a:pt x="12053" y="19373"/>
                  </a:cubicBezTo>
                  <a:cubicBezTo>
                    <a:pt x="12422" y="20112"/>
                    <a:pt x="12718" y="21000"/>
                    <a:pt x="12940" y="21813"/>
                  </a:cubicBezTo>
                  <a:cubicBezTo>
                    <a:pt x="13122" y="22384"/>
                    <a:pt x="13240" y="22964"/>
                    <a:pt x="13278" y="23537"/>
                  </a:cubicBezTo>
                  <a:lnTo>
                    <a:pt x="13278" y="23537"/>
                  </a:lnTo>
                  <a:cubicBezTo>
                    <a:pt x="12910" y="23517"/>
                    <a:pt x="12549" y="23438"/>
                    <a:pt x="12201" y="23292"/>
                  </a:cubicBezTo>
                  <a:cubicBezTo>
                    <a:pt x="10722" y="22848"/>
                    <a:pt x="9465" y="21517"/>
                    <a:pt x="8725" y="20112"/>
                  </a:cubicBezTo>
                  <a:cubicBezTo>
                    <a:pt x="8578" y="19816"/>
                    <a:pt x="8504" y="19447"/>
                    <a:pt x="8504" y="19151"/>
                  </a:cubicBezTo>
                  <a:cubicBezTo>
                    <a:pt x="8578" y="18855"/>
                    <a:pt x="8651" y="18559"/>
                    <a:pt x="8873" y="18338"/>
                  </a:cubicBezTo>
                  <a:cubicBezTo>
                    <a:pt x="9201" y="17955"/>
                    <a:pt x="9690" y="17734"/>
                    <a:pt x="10132" y="17734"/>
                  </a:cubicBezTo>
                  <a:close/>
                  <a:moveTo>
                    <a:pt x="22700" y="0"/>
                  </a:moveTo>
                  <a:lnTo>
                    <a:pt x="22700" y="0"/>
                  </a:lnTo>
                  <a:cubicBezTo>
                    <a:pt x="23440" y="1627"/>
                    <a:pt x="23588" y="3475"/>
                    <a:pt x="23440" y="5176"/>
                  </a:cubicBezTo>
                  <a:cubicBezTo>
                    <a:pt x="23366" y="6063"/>
                    <a:pt x="23218" y="6951"/>
                    <a:pt x="22922" y="7764"/>
                  </a:cubicBezTo>
                  <a:cubicBezTo>
                    <a:pt x="22552" y="8577"/>
                    <a:pt x="22109" y="9317"/>
                    <a:pt x="21517" y="9908"/>
                  </a:cubicBezTo>
                  <a:cubicBezTo>
                    <a:pt x="21260" y="10166"/>
                    <a:pt x="20975" y="10381"/>
                    <a:pt x="20669" y="10555"/>
                  </a:cubicBezTo>
                  <a:lnTo>
                    <a:pt x="20669" y="10555"/>
                  </a:lnTo>
                  <a:cubicBezTo>
                    <a:pt x="20268" y="9714"/>
                    <a:pt x="19762" y="8926"/>
                    <a:pt x="19151" y="8208"/>
                  </a:cubicBezTo>
                  <a:cubicBezTo>
                    <a:pt x="18486" y="7468"/>
                    <a:pt x="17746" y="6803"/>
                    <a:pt x="16785" y="6433"/>
                  </a:cubicBezTo>
                  <a:cubicBezTo>
                    <a:pt x="16459" y="6311"/>
                    <a:pt x="16134" y="6256"/>
                    <a:pt x="15820" y="6256"/>
                  </a:cubicBezTo>
                  <a:cubicBezTo>
                    <a:pt x="15565" y="6256"/>
                    <a:pt x="15317" y="6293"/>
                    <a:pt x="15084" y="6359"/>
                  </a:cubicBezTo>
                  <a:cubicBezTo>
                    <a:pt x="14567" y="6433"/>
                    <a:pt x="13975" y="6729"/>
                    <a:pt x="13606" y="7246"/>
                  </a:cubicBezTo>
                  <a:cubicBezTo>
                    <a:pt x="13236" y="7764"/>
                    <a:pt x="13162" y="8430"/>
                    <a:pt x="13236" y="9021"/>
                  </a:cubicBezTo>
                  <a:cubicBezTo>
                    <a:pt x="13384" y="9539"/>
                    <a:pt x="13679" y="10056"/>
                    <a:pt x="14049" y="10426"/>
                  </a:cubicBezTo>
                  <a:cubicBezTo>
                    <a:pt x="14863" y="11165"/>
                    <a:pt x="15750" y="11461"/>
                    <a:pt x="16637" y="11757"/>
                  </a:cubicBezTo>
                  <a:cubicBezTo>
                    <a:pt x="17144" y="11919"/>
                    <a:pt x="17679" y="11998"/>
                    <a:pt x="18215" y="11998"/>
                  </a:cubicBezTo>
                  <a:cubicBezTo>
                    <a:pt x="18715" y="11998"/>
                    <a:pt x="19217" y="11929"/>
                    <a:pt x="19699" y="11796"/>
                  </a:cubicBezTo>
                  <a:lnTo>
                    <a:pt x="19699" y="11796"/>
                  </a:lnTo>
                  <a:cubicBezTo>
                    <a:pt x="19913" y="12389"/>
                    <a:pt x="20076" y="12997"/>
                    <a:pt x="20186" y="13605"/>
                  </a:cubicBezTo>
                  <a:cubicBezTo>
                    <a:pt x="20408" y="15232"/>
                    <a:pt x="20186" y="16933"/>
                    <a:pt x="19521" y="18486"/>
                  </a:cubicBezTo>
                  <a:cubicBezTo>
                    <a:pt x="18929" y="20038"/>
                    <a:pt x="17894" y="21443"/>
                    <a:pt x="16563" y="22404"/>
                  </a:cubicBezTo>
                  <a:cubicBezTo>
                    <a:pt x="15896" y="22886"/>
                    <a:pt x="15154" y="23257"/>
                    <a:pt x="14404" y="23432"/>
                  </a:cubicBezTo>
                  <a:lnTo>
                    <a:pt x="14404" y="23432"/>
                  </a:lnTo>
                  <a:cubicBezTo>
                    <a:pt x="14394" y="22775"/>
                    <a:pt x="14276" y="22128"/>
                    <a:pt x="14123" y="21517"/>
                  </a:cubicBezTo>
                  <a:cubicBezTo>
                    <a:pt x="13901" y="20556"/>
                    <a:pt x="13532" y="19669"/>
                    <a:pt x="13162" y="18855"/>
                  </a:cubicBezTo>
                  <a:cubicBezTo>
                    <a:pt x="12792" y="17968"/>
                    <a:pt x="12127" y="17007"/>
                    <a:pt x="11018" y="16563"/>
                  </a:cubicBezTo>
                  <a:cubicBezTo>
                    <a:pt x="10701" y="16444"/>
                    <a:pt x="10378" y="16389"/>
                    <a:pt x="10062" y="16389"/>
                  </a:cubicBezTo>
                  <a:cubicBezTo>
                    <a:pt x="9198" y="16389"/>
                    <a:pt x="8379" y="16801"/>
                    <a:pt x="7838" y="17450"/>
                  </a:cubicBezTo>
                  <a:cubicBezTo>
                    <a:pt x="7468" y="17894"/>
                    <a:pt x="7173" y="18486"/>
                    <a:pt x="7173" y="19077"/>
                  </a:cubicBezTo>
                  <a:cubicBezTo>
                    <a:pt x="7099" y="19669"/>
                    <a:pt x="7247" y="20186"/>
                    <a:pt x="7468" y="20704"/>
                  </a:cubicBezTo>
                  <a:cubicBezTo>
                    <a:pt x="7838" y="21665"/>
                    <a:pt x="8504" y="22404"/>
                    <a:pt x="9169" y="23144"/>
                  </a:cubicBezTo>
                  <a:cubicBezTo>
                    <a:pt x="9908" y="23809"/>
                    <a:pt x="10722" y="24401"/>
                    <a:pt x="11683" y="24697"/>
                  </a:cubicBezTo>
                  <a:cubicBezTo>
                    <a:pt x="12156" y="24878"/>
                    <a:pt x="12664" y="24989"/>
                    <a:pt x="13182" y="25027"/>
                  </a:cubicBezTo>
                  <a:lnTo>
                    <a:pt x="13182" y="25027"/>
                  </a:lnTo>
                  <a:cubicBezTo>
                    <a:pt x="13070" y="25558"/>
                    <a:pt x="12871" y="26068"/>
                    <a:pt x="12570" y="26545"/>
                  </a:cubicBezTo>
                  <a:cubicBezTo>
                    <a:pt x="11609" y="27950"/>
                    <a:pt x="10278" y="29133"/>
                    <a:pt x="8799" y="30168"/>
                  </a:cubicBezTo>
                  <a:cubicBezTo>
                    <a:pt x="5990" y="32313"/>
                    <a:pt x="2588" y="33865"/>
                    <a:pt x="0" y="36305"/>
                  </a:cubicBezTo>
                  <a:cubicBezTo>
                    <a:pt x="2810" y="34087"/>
                    <a:pt x="6211" y="32756"/>
                    <a:pt x="9243" y="30834"/>
                  </a:cubicBezTo>
                  <a:cubicBezTo>
                    <a:pt x="10796" y="29799"/>
                    <a:pt x="12201" y="28616"/>
                    <a:pt x="13384" y="27063"/>
                  </a:cubicBezTo>
                  <a:cubicBezTo>
                    <a:pt x="13784" y="26433"/>
                    <a:pt x="14096" y="25759"/>
                    <a:pt x="14251" y="25006"/>
                  </a:cubicBezTo>
                  <a:lnTo>
                    <a:pt x="14251" y="25006"/>
                  </a:lnTo>
                  <a:cubicBezTo>
                    <a:pt x="14432" y="24986"/>
                    <a:pt x="14611" y="24956"/>
                    <a:pt x="14789" y="24918"/>
                  </a:cubicBezTo>
                  <a:cubicBezTo>
                    <a:pt x="15750" y="24697"/>
                    <a:pt x="16711" y="24179"/>
                    <a:pt x="17450" y="23661"/>
                  </a:cubicBezTo>
                  <a:cubicBezTo>
                    <a:pt x="19003" y="22404"/>
                    <a:pt x="20186" y="20852"/>
                    <a:pt x="20926" y="19077"/>
                  </a:cubicBezTo>
                  <a:cubicBezTo>
                    <a:pt x="21591" y="17229"/>
                    <a:pt x="21887" y="15306"/>
                    <a:pt x="21591" y="13384"/>
                  </a:cubicBezTo>
                  <a:cubicBezTo>
                    <a:pt x="21450" y="12652"/>
                    <a:pt x="21245" y="11941"/>
                    <a:pt x="20976" y="11261"/>
                  </a:cubicBezTo>
                  <a:lnTo>
                    <a:pt x="20976" y="11261"/>
                  </a:lnTo>
                  <a:cubicBezTo>
                    <a:pt x="21367" y="11032"/>
                    <a:pt x="21725" y="10753"/>
                    <a:pt x="22035" y="10426"/>
                  </a:cubicBezTo>
                  <a:cubicBezTo>
                    <a:pt x="22700" y="9687"/>
                    <a:pt x="23144" y="8873"/>
                    <a:pt x="23440" y="7986"/>
                  </a:cubicBezTo>
                  <a:cubicBezTo>
                    <a:pt x="23735" y="7099"/>
                    <a:pt x="23809" y="6137"/>
                    <a:pt x="23883" y="5250"/>
                  </a:cubicBezTo>
                  <a:cubicBezTo>
                    <a:pt x="23883" y="3401"/>
                    <a:pt x="23588" y="1553"/>
                    <a:pt x="22700" y="0"/>
                  </a:cubicBezTo>
                  <a:close/>
                </a:path>
              </a:pathLst>
            </a:custGeom>
            <a:solidFill>
              <a:srgbClr val="756F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915;p56">
              <a:extLst>
                <a:ext uri="{FF2B5EF4-FFF2-40B4-BE49-F238E27FC236}">
                  <a16:creationId xmlns:a16="http://schemas.microsoft.com/office/drawing/2014/main" id="{F8DE1833-A3A8-4088-A21F-80C5EDE9653B}"/>
                </a:ext>
              </a:extLst>
            </p:cNvPr>
            <p:cNvSpPr/>
            <p:nvPr/>
          </p:nvSpPr>
          <p:spPr>
            <a:xfrm>
              <a:off x="4157500" y="2421375"/>
              <a:ext cx="1079575" cy="599500"/>
            </a:xfrm>
            <a:custGeom>
              <a:avLst/>
              <a:gdLst/>
              <a:ahLst/>
              <a:cxnLst/>
              <a:rect l="l" t="t" r="r" b="b"/>
              <a:pathLst>
                <a:path w="43183" h="23980" extrusionOk="0">
                  <a:moveTo>
                    <a:pt x="39767" y="0"/>
                  </a:moveTo>
                  <a:cubicBezTo>
                    <a:pt x="39069" y="0"/>
                    <a:pt x="38276" y="428"/>
                    <a:pt x="37859" y="1030"/>
                  </a:cubicBezTo>
                  <a:cubicBezTo>
                    <a:pt x="37193" y="1991"/>
                    <a:pt x="36972" y="3248"/>
                    <a:pt x="36232" y="4136"/>
                  </a:cubicBezTo>
                  <a:cubicBezTo>
                    <a:pt x="26324" y="5688"/>
                    <a:pt x="15824" y="7241"/>
                    <a:pt x="5916" y="9016"/>
                  </a:cubicBezTo>
                  <a:cubicBezTo>
                    <a:pt x="4807" y="9238"/>
                    <a:pt x="3624" y="9459"/>
                    <a:pt x="3033" y="10347"/>
                  </a:cubicBezTo>
                  <a:cubicBezTo>
                    <a:pt x="1" y="14709"/>
                    <a:pt x="6804" y="20994"/>
                    <a:pt x="10131" y="22547"/>
                  </a:cubicBezTo>
                  <a:cubicBezTo>
                    <a:pt x="12139" y="23519"/>
                    <a:pt x="14317" y="23979"/>
                    <a:pt x="16615" y="23979"/>
                  </a:cubicBezTo>
                  <a:cubicBezTo>
                    <a:pt x="16941" y="23979"/>
                    <a:pt x="17269" y="23970"/>
                    <a:pt x="17599" y="23952"/>
                  </a:cubicBezTo>
                  <a:cubicBezTo>
                    <a:pt x="26546" y="23582"/>
                    <a:pt x="36454" y="17297"/>
                    <a:pt x="43035" y="13082"/>
                  </a:cubicBezTo>
                  <a:lnTo>
                    <a:pt x="43109" y="9311"/>
                  </a:lnTo>
                  <a:cubicBezTo>
                    <a:pt x="43109" y="8202"/>
                    <a:pt x="43183" y="7093"/>
                    <a:pt x="42739" y="6058"/>
                  </a:cubicBezTo>
                  <a:cubicBezTo>
                    <a:pt x="42369" y="5023"/>
                    <a:pt x="41260" y="3988"/>
                    <a:pt x="40151" y="3914"/>
                  </a:cubicBezTo>
                  <a:cubicBezTo>
                    <a:pt x="40595" y="2731"/>
                    <a:pt x="41556" y="1474"/>
                    <a:pt x="40817" y="512"/>
                  </a:cubicBezTo>
                  <a:cubicBezTo>
                    <a:pt x="40568" y="153"/>
                    <a:pt x="40184" y="0"/>
                    <a:pt x="39767" y="0"/>
                  </a:cubicBezTo>
                  <a:close/>
                </a:path>
              </a:pathLst>
            </a:custGeom>
            <a:solidFill>
              <a:srgbClr val="E8C3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916;p56">
              <a:extLst>
                <a:ext uri="{FF2B5EF4-FFF2-40B4-BE49-F238E27FC236}">
                  <a16:creationId xmlns:a16="http://schemas.microsoft.com/office/drawing/2014/main" id="{8CFF4947-5AD9-4380-9A44-803749B8B267}"/>
                </a:ext>
              </a:extLst>
            </p:cNvPr>
            <p:cNvSpPr/>
            <p:nvPr/>
          </p:nvSpPr>
          <p:spPr>
            <a:xfrm>
              <a:off x="3257275" y="2676325"/>
              <a:ext cx="1379025" cy="911600"/>
            </a:xfrm>
            <a:custGeom>
              <a:avLst/>
              <a:gdLst/>
              <a:ahLst/>
              <a:cxnLst/>
              <a:rect l="l" t="t" r="r" b="b"/>
              <a:pathLst>
                <a:path w="55161" h="36464" extrusionOk="0">
                  <a:moveTo>
                    <a:pt x="41334" y="1"/>
                  </a:moveTo>
                  <a:cubicBezTo>
                    <a:pt x="27433" y="1184"/>
                    <a:pt x="15232" y="8874"/>
                    <a:pt x="3476" y="16416"/>
                  </a:cubicBezTo>
                  <a:cubicBezTo>
                    <a:pt x="1849" y="17451"/>
                    <a:pt x="1405" y="23958"/>
                    <a:pt x="1184" y="25732"/>
                  </a:cubicBezTo>
                  <a:cubicBezTo>
                    <a:pt x="740" y="28764"/>
                    <a:pt x="1" y="31943"/>
                    <a:pt x="518" y="34901"/>
                  </a:cubicBezTo>
                  <a:cubicBezTo>
                    <a:pt x="592" y="35197"/>
                    <a:pt x="592" y="35419"/>
                    <a:pt x="814" y="35641"/>
                  </a:cubicBezTo>
                  <a:cubicBezTo>
                    <a:pt x="962" y="35788"/>
                    <a:pt x="1258" y="35788"/>
                    <a:pt x="1479" y="35862"/>
                  </a:cubicBezTo>
                  <a:cubicBezTo>
                    <a:pt x="4095" y="36274"/>
                    <a:pt x="6863" y="36463"/>
                    <a:pt x="9658" y="36463"/>
                  </a:cubicBezTo>
                  <a:cubicBezTo>
                    <a:pt x="13893" y="36463"/>
                    <a:pt x="18189" y="36028"/>
                    <a:pt x="22109" y="35271"/>
                  </a:cubicBezTo>
                  <a:cubicBezTo>
                    <a:pt x="33792" y="32979"/>
                    <a:pt x="46731" y="28616"/>
                    <a:pt x="55161" y="20187"/>
                  </a:cubicBezTo>
                  <a:cubicBezTo>
                    <a:pt x="51686" y="12719"/>
                    <a:pt x="47988" y="4955"/>
                    <a:pt x="41334" y="1"/>
                  </a:cubicBezTo>
                  <a:close/>
                </a:path>
              </a:pathLst>
            </a:custGeom>
            <a:solidFill>
              <a:srgbClr val="E8C3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917;p56">
              <a:extLst>
                <a:ext uri="{FF2B5EF4-FFF2-40B4-BE49-F238E27FC236}">
                  <a16:creationId xmlns:a16="http://schemas.microsoft.com/office/drawing/2014/main" id="{366A9528-C0AA-4B9A-8767-D16186884770}"/>
                </a:ext>
              </a:extLst>
            </p:cNvPr>
            <p:cNvSpPr/>
            <p:nvPr/>
          </p:nvSpPr>
          <p:spPr>
            <a:xfrm>
              <a:off x="4124250" y="3015500"/>
              <a:ext cx="118325" cy="73400"/>
            </a:xfrm>
            <a:custGeom>
              <a:avLst/>
              <a:gdLst/>
              <a:ahLst/>
              <a:cxnLst/>
              <a:rect l="l" t="t" r="r" b="b"/>
              <a:pathLst>
                <a:path w="4733" h="2936" extrusionOk="0">
                  <a:moveTo>
                    <a:pt x="3738" y="1"/>
                  </a:moveTo>
                  <a:cubicBezTo>
                    <a:pt x="2427" y="1"/>
                    <a:pt x="246" y="952"/>
                    <a:pt x="74" y="1814"/>
                  </a:cubicBezTo>
                  <a:cubicBezTo>
                    <a:pt x="0" y="2183"/>
                    <a:pt x="148" y="2553"/>
                    <a:pt x="370" y="2701"/>
                  </a:cubicBezTo>
                  <a:cubicBezTo>
                    <a:pt x="602" y="2867"/>
                    <a:pt x="882" y="2936"/>
                    <a:pt x="1186" y="2936"/>
                  </a:cubicBezTo>
                  <a:cubicBezTo>
                    <a:pt x="2237" y="2936"/>
                    <a:pt x="3567" y="2108"/>
                    <a:pt x="4141" y="1592"/>
                  </a:cubicBezTo>
                  <a:cubicBezTo>
                    <a:pt x="4437" y="1370"/>
                    <a:pt x="4658" y="1000"/>
                    <a:pt x="4732" y="630"/>
                  </a:cubicBezTo>
                  <a:cubicBezTo>
                    <a:pt x="4732" y="483"/>
                    <a:pt x="4658" y="335"/>
                    <a:pt x="4584" y="261"/>
                  </a:cubicBezTo>
                  <a:cubicBezTo>
                    <a:pt x="4419" y="79"/>
                    <a:pt x="4115" y="1"/>
                    <a:pt x="37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918;p56">
              <a:extLst>
                <a:ext uri="{FF2B5EF4-FFF2-40B4-BE49-F238E27FC236}">
                  <a16:creationId xmlns:a16="http://schemas.microsoft.com/office/drawing/2014/main" id="{3A34521D-949C-4AD1-BA30-831570AA476A}"/>
                </a:ext>
              </a:extLst>
            </p:cNvPr>
            <p:cNvSpPr/>
            <p:nvPr/>
          </p:nvSpPr>
          <p:spPr>
            <a:xfrm>
              <a:off x="4362700" y="2694825"/>
              <a:ext cx="203350" cy="327200"/>
            </a:xfrm>
            <a:custGeom>
              <a:avLst/>
              <a:gdLst/>
              <a:ahLst/>
              <a:cxnLst/>
              <a:rect l="l" t="t" r="r" b="b"/>
              <a:pathLst>
                <a:path w="8134" h="13088" fill="none" extrusionOk="0">
                  <a:moveTo>
                    <a:pt x="0" y="0"/>
                  </a:moveTo>
                  <a:cubicBezTo>
                    <a:pt x="2884" y="4289"/>
                    <a:pt x="5546" y="8651"/>
                    <a:pt x="8134" y="13088"/>
                  </a:cubicBezTo>
                </a:path>
              </a:pathLst>
            </a:custGeom>
            <a:solidFill>
              <a:schemeClr val="accent4"/>
            </a:solidFill>
            <a:ln w="92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919;p56">
              <a:extLst>
                <a:ext uri="{FF2B5EF4-FFF2-40B4-BE49-F238E27FC236}">
                  <a16:creationId xmlns:a16="http://schemas.microsoft.com/office/drawing/2014/main" id="{E7ACC28A-1E88-475F-818B-85F8901E156B}"/>
                </a:ext>
              </a:extLst>
            </p:cNvPr>
            <p:cNvSpPr/>
            <p:nvPr/>
          </p:nvSpPr>
          <p:spPr>
            <a:xfrm>
              <a:off x="2327475" y="2518400"/>
              <a:ext cx="541625" cy="436625"/>
            </a:xfrm>
            <a:custGeom>
              <a:avLst/>
              <a:gdLst/>
              <a:ahLst/>
              <a:cxnLst/>
              <a:rect l="l" t="t" r="r" b="b"/>
              <a:pathLst>
                <a:path w="21665" h="17465" extrusionOk="0">
                  <a:moveTo>
                    <a:pt x="6031" y="1"/>
                  </a:moveTo>
                  <a:cubicBezTo>
                    <a:pt x="5295" y="1"/>
                    <a:pt x="4560" y="84"/>
                    <a:pt x="3845" y="255"/>
                  </a:cubicBezTo>
                  <a:cubicBezTo>
                    <a:pt x="2736" y="476"/>
                    <a:pt x="1701" y="994"/>
                    <a:pt x="961" y="1807"/>
                  </a:cubicBezTo>
                  <a:cubicBezTo>
                    <a:pt x="222" y="2769"/>
                    <a:pt x="0" y="4100"/>
                    <a:pt x="74" y="5357"/>
                  </a:cubicBezTo>
                  <a:cubicBezTo>
                    <a:pt x="444" y="10976"/>
                    <a:pt x="4954" y="14377"/>
                    <a:pt x="9686" y="16448"/>
                  </a:cubicBezTo>
                  <a:cubicBezTo>
                    <a:pt x="11054" y="17039"/>
                    <a:pt x="13088" y="17464"/>
                    <a:pt x="15075" y="17464"/>
                  </a:cubicBezTo>
                  <a:cubicBezTo>
                    <a:pt x="17062" y="17464"/>
                    <a:pt x="19003" y="17039"/>
                    <a:pt x="20186" y="15930"/>
                  </a:cubicBezTo>
                  <a:cubicBezTo>
                    <a:pt x="21665" y="14451"/>
                    <a:pt x="20556" y="11346"/>
                    <a:pt x="19447" y="9497"/>
                  </a:cubicBezTo>
                  <a:cubicBezTo>
                    <a:pt x="17894" y="7057"/>
                    <a:pt x="15454" y="5357"/>
                    <a:pt x="13457" y="3212"/>
                  </a:cubicBezTo>
                  <a:cubicBezTo>
                    <a:pt x="11589" y="1168"/>
                    <a:pt x="8798" y="1"/>
                    <a:pt x="6031" y="1"/>
                  </a:cubicBezTo>
                  <a:close/>
                </a:path>
              </a:pathLst>
            </a:custGeom>
            <a:solidFill>
              <a:srgbClr val="E8C3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920;p56">
              <a:extLst>
                <a:ext uri="{FF2B5EF4-FFF2-40B4-BE49-F238E27FC236}">
                  <a16:creationId xmlns:a16="http://schemas.microsoft.com/office/drawing/2014/main" id="{90C1BE38-F529-4C9C-9BEF-68CB60E7886B}"/>
                </a:ext>
              </a:extLst>
            </p:cNvPr>
            <p:cNvSpPr/>
            <p:nvPr/>
          </p:nvSpPr>
          <p:spPr>
            <a:xfrm>
              <a:off x="2412500" y="805200"/>
              <a:ext cx="2246000" cy="2278500"/>
            </a:xfrm>
            <a:custGeom>
              <a:avLst/>
              <a:gdLst/>
              <a:ahLst/>
              <a:cxnLst/>
              <a:rect l="l" t="t" r="r" b="b"/>
              <a:pathLst>
                <a:path w="89840" h="91140" extrusionOk="0">
                  <a:moveTo>
                    <a:pt x="50428" y="1"/>
                  </a:moveTo>
                  <a:cubicBezTo>
                    <a:pt x="44060" y="1"/>
                    <a:pt x="37629" y="1645"/>
                    <a:pt x="32017" y="4527"/>
                  </a:cubicBezTo>
                  <a:cubicBezTo>
                    <a:pt x="19225" y="11034"/>
                    <a:pt x="9095" y="20425"/>
                    <a:pt x="4141" y="34252"/>
                  </a:cubicBezTo>
                  <a:cubicBezTo>
                    <a:pt x="0" y="45861"/>
                    <a:pt x="1405" y="58874"/>
                    <a:pt x="7616" y="69522"/>
                  </a:cubicBezTo>
                  <a:cubicBezTo>
                    <a:pt x="13162" y="78986"/>
                    <a:pt x="20334" y="87712"/>
                    <a:pt x="30982" y="90226"/>
                  </a:cubicBezTo>
                  <a:cubicBezTo>
                    <a:pt x="33613" y="90848"/>
                    <a:pt x="36368" y="91140"/>
                    <a:pt x="39174" y="91140"/>
                  </a:cubicBezTo>
                  <a:cubicBezTo>
                    <a:pt x="49696" y="91140"/>
                    <a:pt x="60932" y="87038"/>
                    <a:pt x="68988" y="80909"/>
                  </a:cubicBezTo>
                  <a:cubicBezTo>
                    <a:pt x="76160" y="75511"/>
                    <a:pt x="83702" y="71075"/>
                    <a:pt x="86660" y="62202"/>
                  </a:cubicBezTo>
                  <a:cubicBezTo>
                    <a:pt x="89691" y="53255"/>
                    <a:pt x="89839" y="43273"/>
                    <a:pt x="87029" y="34178"/>
                  </a:cubicBezTo>
                  <a:cubicBezTo>
                    <a:pt x="83776" y="23530"/>
                    <a:pt x="76973" y="10443"/>
                    <a:pt x="67213" y="4527"/>
                  </a:cubicBezTo>
                  <a:cubicBezTo>
                    <a:pt x="62136" y="1403"/>
                    <a:pt x="56309" y="1"/>
                    <a:pt x="50428" y="1"/>
                  </a:cubicBezTo>
                  <a:close/>
                </a:path>
              </a:pathLst>
            </a:custGeom>
            <a:solidFill>
              <a:srgbClr val="E8C3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921;p56">
              <a:extLst>
                <a:ext uri="{FF2B5EF4-FFF2-40B4-BE49-F238E27FC236}">
                  <a16:creationId xmlns:a16="http://schemas.microsoft.com/office/drawing/2014/main" id="{42AFF512-5AD7-4587-A846-128B23F130A8}"/>
                </a:ext>
              </a:extLst>
            </p:cNvPr>
            <p:cNvSpPr/>
            <p:nvPr/>
          </p:nvSpPr>
          <p:spPr>
            <a:xfrm>
              <a:off x="2934688" y="2512613"/>
              <a:ext cx="567569" cy="475358"/>
            </a:xfrm>
            <a:custGeom>
              <a:avLst/>
              <a:gdLst/>
              <a:ahLst/>
              <a:cxnLst/>
              <a:rect l="l" t="t" r="r" b="b"/>
              <a:pathLst>
                <a:path w="38968" h="32637" extrusionOk="0">
                  <a:moveTo>
                    <a:pt x="19931" y="1"/>
                  </a:moveTo>
                  <a:cubicBezTo>
                    <a:pt x="13122" y="1"/>
                    <a:pt x="6351" y="3069"/>
                    <a:pt x="3402" y="9077"/>
                  </a:cubicBezTo>
                  <a:cubicBezTo>
                    <a:pt x="1" y="15880"/>
                    <a:pt x="2885" y="24900"/>
                    <a:pt x="9909" y="29263"/>
                  </a:cubicBezTo>
                  <a:cubicBezTo>
                    <a:pt x="12867" y="31111"/>
                    <a:pt x="16342" y="32147"/>
                    <a:pt x="19817" y="32516"/>
                  </a:cubicBezTo>
                  <a:cubicBezTo>
                    <a:pt x="20627" y="32595"/>
                    <a:pt x="21447" y="32636"/>
                    <a:pt x="22266" y="32636"/>
                  </a:cubicBezTo>
                  <a:cubicBezTo>
                    <a:pt x="26078" y="32636"/>
                    <a:pt x="29870" y="31737"/>
                    <a:pt x="32609" y="29485"/>
                  </a:cubicBezTo>
                  <a:cubicBezTo>
                    <a:pt x="34531" y="28006"/>
                    <a:pt x="35862" y="26010"/>
                    <a:pt x="36750" y="23939"/>
                  </a:cubicBezTo>
                  <a:cubicBezTo>
                    <a:pt x="38746" y="19355"/>
                    <a:pt x="38968" y="14031"/>
                    <a:pt x="36750" y="9447"/>
                  </a:cubicBezTo>
                  <a:cubicBezTo>
                    <a:pt x="33672" y="3106"/>
                    <a:pt x="26782" y="1"/>
                    <a:pt x="199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922;p56">
              <a:extLst>
                <a:ext uri="{FF2B5EF4-FFF2-40B4-BE49-F238E27FC236}">
                  <a16:creationId xmlns:a16="http://schemas.microsoft.com/office/drawing/2014/main" id="{6AEDBAB9-74FC-4988-AEB8-AC56E7D5651F}"/>
                </a:ext>
              </a:extLst>
            </p:cNvPr>
            <p:cNvSpPr/>
            <p:nvPr/>
          </p:nvSpPr>
          <p:spPr>
            <a:xfrm>
              <a:off x="2480900" y="2654725"/>
              <a:ext cx="299475" cy="197250"/>
            </a:xfrm>
            <a:custGeom>
              <a:avLst/>
              <a:gdLst/>
              <a:ahLst/>
              <a:cxnLst/>
              <a:rect l="l" t="t" r="r" b="b"/>
              <a:pathLst>
                <a:path w="11979" h="7890" extrusionOk="0">
                  <a:moveTo>
                    <a:pt x="2072" y="1"/>
                  </a:moveTo>
                  <a:cubicBezTo>
                    <a:pt x="1335" y="1"/>
                    <a:pt x="612" y="161"/>
                    <a:pt x="0" y="569"/>
                  </a:cubicBezTo>
                  <a:cubicBezTo>
                    <a:pt x="108" y="563"/>
                    <a:pt x="215" y="560"/>
                    <a:pt x="320" y="560"/>
                  </a:cubicBezTo>
                  <a:cubicBezTo>
                    <a:pt x="1447" y="560"/>
                    <a:pt x="2455" y="909"/>
                    <a:pt x="3402" y="1382"/>
                  </a:cubicBezTo>
                  <a:cubicBezTo>
                    <a:pt x="4437" y="1900"/>
                    <a:pt x="5398" y="2565"/>
                    <a:pt x="6359" y="3305"/>
                  </a:cubicBezTo>
                  <a:cubicBezTo>
                    <a:pt x="7320" y="4044"/>
                    <a:pt x="8356" y="4710"/>
                    <a:pt x="9317" y="5449"/>
                  </a:cubicBezTo>
                  <a:cubicBezTo>
                    <a:pt x="10278" y="6115"/>
                    <a:pt x="11165" y="6928"/>
                    <a:pt x="11979" y="7889"/>
                  </a:cubicBezTo>
                  <a:cubicBezTo>
                    <a:pt x="11683" y="6632"/>
                    <a:pt x="10944" y="5523"/>
                    <a:pt x="10130" y="4562"/>
                  </a:cubicBezTo>
                  <a:cubicBezTo>
                    <a:pt x="9243" y="3601"/>
                    <a:pt x="8208" y="2861"/>
                    <a:pt x="7246" y="2048"/>
                  </a:cubicBezTo>
                  <a:cubicBezTo>
                    <a:pt x="6211" y="1382"/>
                    <a:pt x="5102" y="643"/>
                    <a:pt x="3845" y="273"/>
                  </a:cubicBezTo>
                  <a:cubicBezTo>
                    <a:pt x="3281" y="107"/>
                    <a:pt x="2672" y="1"/>
                    <a:pt x="20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923;p56">
              <a:extLst>
                <a:ext uri="{FF2B5EF4-FFF2-40B4-BE49-F238E27FC236}">
                  <a16:creationId xmlns:a16="http://schemas.microsoft.com/office/drawing/2014/main" id="{D6A87028-50CB-4FE1-96E9-806ECFF1235F}"/>
                </a:ext>
              </a:extLst>
            </p:cNvPr>
            <p:cNvSpPr/>
            <p:nvPr/>
          </p:nvSpPr>
          <p:spPr>
            <a:xfrm>
              <a:off x="2549300" y="2702200"/>
              <a:ext cx="116475" cy="150950"/>
            </a:xfrm>
            <a:custGeom>
              <a:avLst/>
              <a:gdLst/>
              <a:ahLst/>
              <a:cxnLst/>
              <a:rect l="l" t="t" r="r" b="b"/>
              <a:pathLst>
                <a:path w="4659" h="6038" extrusionOk="0">
                  <a:moveTo>
                    <a:pt x="2958" y="1"/>
                  </a:moveTo>
                  <a:cubicBezTo>
                    <a:pt x="2440" y="1"/>
                    <a:pt x="1923" y="223"/>
                    <a:pt x="1479" y="519"/>
                  </a:cubicBezTo>
                  <a:cubicBezTo>
                    <a:pt x="592" y="1036"/>
                    <a:pt x="0" y="2145"/>
                    <a:pt x="0" y="3254"/>
                  </a:cubicBezTo>
                  <a:cubicBezTo>
                    <a:pt x="74" y="4437"/>
                    <a:pt x="961" y="5473"/>
                    <a:pt x="1923" y="5842"/>
                  </a:cubicBezTo>
                  <a:cubicBezTo>
                    <a:pt x="2257" y="5971"/>
                    <a:pt x="2619" y="6037"/>
                    <a:pt x="2974" y="6037"/>
                  </a:cubicBezTo>
                  <a:cubicBezTo>
                    <a:pt x="3636" y="6037"/>
                    <a:pt x="4273" y="5806"/>
                    <a:pt x="4658" y="5325"/>
                  </a:cubicBezTo>
                  <a:lnTo>
                    <a:pt x="4658" y="5325"/>
                  </a:lnTo>
                  <a:cubicBezTo>
                    <a:pt x="4501" y="5351"/>
                    <a:pt x="4349" y="5363"/>
                    <a:pt x="4201" y="5363"/>
                  </a:cubicBezTo>
                  <a:cubicBezTo>
                    <a:pt x="3514" y="5363"/>
                    <a:pt x="2927" y="5098"/>
                    <a:pt x="2440" y="4733"/>
                  </a:cubicBezTo>
                  <a:cubicBezTo>
                    <a:pt x="1923" y="4363"/>
                    <a:pt x="1553" y="3772"/>
                    <a:pt x="1553" y="3180"/>
                  </a:cubicBezTo>
                  <a:cubicBezTo>
                    <a:pt x="1479" y="2589"/>
                    <a:pt x="1775" y="1923"/>
                    <a:pt x="2218" y="1406"/>
                  </a:cubicBezTo>
                  <a:cubicBezTo>
                    <a:pt x="2440" y="1110"/>
                    <a:pt x="2736" y="888"/>
                    <a:pt x="3032" y="740"/>
                  </a:cubicBezTo>
                  <a:cubicBezTo>
                    <a:pt x="3253" y="666"/>
                    <a:pt x="3401" y="592"/>
                    <a:pt x="3549" y="592"/>
                  </a:cubicBezTo>
                  <a:lnTo>
                    <a:pt x="3623" y="592"/>
                  </a:lnTo>
                  <a:cubicBezTo>
                    <a:pt x="3623" y="652"/>
                    <a:pt x="3575" y="760"/>
                    <a:pt x="3517" y="760"/>
                  </a:cubicBezTo>
                  <a:cubicBezTo>
                    <a:pt x="3504" y="760"/>
                    <a:pt x="3489" y="754"/>
                    <a:pt x="3475" y="740"/>
                  </a:cubicBezTo>
                  <a:cubicBezTo>
                    <a:pt x="3401" y="740"/>
                    <a:pt x="3475" y="814"/>
                    <a:pt x="3549" y="814"/>
                  </a:cubicBezTo>
                  <a:cubicBezTo>
                    <a:pt x="3623" y="814"/>
                    <a:pt x="3697" y="814"/>
                    <a:pt x="3771" y="740"/>
                  </a:cubicBezTo>
                  <a:cubicBezTo>
                    <a:pt x="3845" y="740"/>
                    <a:pt x="3919" y="592"/>
                    <a:pt x="3845" y="445"/>
                  </a:cubicBezTo>
                  <a:cubicBezTo>
                    <a:pt x="3845" y="371"/>
                    <a:pt x="3771" y="297"/>
                    <a:pt x="3771" y="223"/>
                  </a:cubicBezTo>
                  <a:cubicBezTo>
                    <a:pt x="3475" y="1"/>
                    <a:pt x="3180" y="75"/>
                    <a:pt x="29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924;p56">
              <a:extLst>
                <a:ext uri="{FF2B5EF4-FFF2-40B4-BE49-F238E27FC236}">
                  <a16:creationId xmlns:a16="http://schemas.microsoft.com/office/drawing/2014/main" id="{9951B66C-2EBF-4DB0-8FD2-A31F0077C169}"/>
                </a:ext>
              </a:extLst>
            </p:cNvPr>
            <p:cNvSpPr/>
            <p:nvPr/>
          </p:nvSpPr>
          <p:spPr>
            <a:xfrm>
              <a:off x="2201775" y="576400"/>
              <a:ext cx="2303275" cy="1619325"/>
            </a:xfrm>
            <a:custGeom>
              <a:avLst/>
              <a:gdLst/>
              <a:ahLst/>
              <a:cxnLst/>
              <a:rect l="l" t="t" r="r" b="b"/>
              <a:pathLst>
                <a:path w="92131" h="64773" extrusionOk="0">
                  <a:moveTo>
                    <a:pt x="49023" y="0"/>
                  </a:moveTo>
                  <a:lnTo>
                    <a:pt x="49023" y="0"/>
                  </a:lnTo>
                  <a:cubicBezTo>
                    <a:pt x="46657" y="444"/>
                    <a:pt x="44365" y="1183"/>
                    <a:pt x="42221" y="2292"/>
                  </a:cubicBezTo>
                  <a:cubicBezTo>
                    <a:pt x="40816" y="3032"/>
                    <a:pt x="39559" y="3919"/>
                    <a:pt x="38228" y="4806"/>
                  </a:cubicBezTo>
                  <a:cubicBezTo>
                    <a:pt x="35048" y="7099"/>
                    <a:pt x="31721" y="9982"/>
                    <a:pt x="31277" y="13901"/>
                  </a:cubicBezTo>
                  <a:cubicBezTo>
                    <a:pt x="30760" y="13088"/>
                    <a:pt x="28763" y="12644"/>
                    <a:pt x="27876" y="12349"/>
                  </a:cubicBezTo>
                  <a:cubicBezTo>
                    <a:pt x="26611" y="11927"/>
                    <a:pt x="25312" y="11745"/>
                    <a:pt x="24004" y="11745"/>
                  </a:cubicBezTo>
                  <a:cubicBezTo>
                    <a:pt x="20956" y="11745"/>
                    <a:pt x="17856" y="12733"/>
                    <a:pt x="15010" y="13975"/>
                  </a:cubicBezTo>
                  <a:cubicBezTo>
                    <a:pt x="15550" y="13942"/>
                    <a:pt x="16091" y="13926"/>
                    <a:pt x="16632" y="13926"/>
                  </a:cubicBezTo>
                  <a:cubicBezTo>
                    <a:pt x="19726" y="13926"/>
                    <a:pt x="22826" y="14469"/>
                    <a:pt x="25658" y="15602"/>
                  </a:cubicBezTo>
                  <a:cubicBezTo>
                    <a:pt x="25581" y="15601"/>
                    <a:pt x="25504" y="15600"/>
                    <a:pt x="25426" y="15600"/>
                  </a:cubicBezTo>
                  <a:cubicBezTo>
                    <a:pt x="21067" y="15600"/>
                    <a:pt x="16719" y="17638"/>
                    <a:pt x="13014" y="19891"/>
                  </a:cubicBezTo>
                  <a:cubicBezTo>
                    <a:pt x="14714" y="19521"/>
                    <a:pt x="15380" y="19151"/>
                    <a:pt x="17007" y="18560"/>
                  </a:cubicBezTo>
                  <a:cubicBezTo>
                    <a:pt x="17923" y="18226"/>
                    <a:pt x="18934" y="17987"/>
                    <a:pt x="19919" y="17987"/>
                  </a:cubicBezTo>
                  <a:cubicBezTo>
                    <a:pt x="20682" y="17987"/>
                    <a:pt x="21431" y="18131"/>
                    <a:pt x="22109" y="18486"/>
                  </a:cubicBezTo>
                  <a:cubicBezTo>
                    <a:pt x="21739" y="18634"/>
                    <a:pt x="21961" y="19151"/>
                    <a:pt x="21591" y="19299"/>
                  </a:cubicBezTo>
                  <a:cubicBezTo>
                    <a:pt x="14049" y="22552"/>
                    <a:pt x="7838" y="28542"/>
                    <a:pt x="4289" y="35936"/>
                  </a:cubicBezTo>
                  <a:cubicBezTo>
                    <a:pt x="739" y="43330"/>
                    <a:pt x="0" y="51981"/>
                    <a:pt x="2218" y="59819"/>
                  </a:cubicBezTo>
                  <a:cubicBezTo>
                    <a:pt x="2514" y="56861"/>
                    <a:pt x="3549" y="53978"/>
                    <a:pt x="5176" y="51390"/>
                  </a:cubicBezTo>
                  <a:cubicBezTo>
                    <a:pt x="5176" y="51907"/>
                    <a:pt x="5176" y="52277"/>
                    <a:pt x="5250" y="52647"/>
                  </a:cubicBezTo>
                  <a:cubicBezTo>
                    <a:pt x="5546" y="57157"/>
                    <a:pt x="8208" y="61076"/>
                    <a:pt x="10722" y="64773"/>
                  </a:cubicBezTo>
                  <a:cubicBezTo>
                    <a:pt x="10352" y="61150"/>
                    <a:pt x="10574" y="57453"/>
                    <a:pt x="11239" y="53904"/>
                  </a:cubicBezTo>
                  <a:cubicBezTo>
                    <a:pt x="11313" y="53534"/>
                    <a:pt x="11387" y="53016"/>
                    <a:pt x="11535" y="52499"/>
                  </a:cubicBezTo>
                  <a:cubicBezTo>
                    <a:pt x="12274" y="53534"/>
                    <a:pt x="13162" y="54347"/>
                    <a:pt x="14123" y="55013"/>
                  </a:cubicBezTo>
                  <a:cubicBezTo>
                    <a:pt x="15826" y="56215"/>
                    <a:pt x="17903" y="56908"/>
                    <a:pt x="19962" y="56908"/>
                  </a:cubicBezTo>
                  <a:cubicBezTo>
                    <a:pt x="20942" y="56908"/>
                    <a:pt x="21918" y="56751"/>
                    <a:pt x="22848" y="56418"/>
                  </a:cubicBezTo>
                  <a:cubicBezTo>
                    <a:pt x="19816" y="53756"/>
                    <a:pt x="17598" y="49319"/>
                    <a:pt x="17376" y="45252"/>
                  </a:cubicBezTo>
                  <a:cubicBezTo>
                    <a:pt x="17228" y="43256"/>
                    <a:pt x="17746" y="41112"/>
                    <a:pt x="18633" y="39263"/>
                  </a:cubicBezTo>
                  <a:cubicBezTo>
                    <a:pt x="19151" y="38302"/>
                    <a:pt x="19668" y="37341"/>
                    <a:pt x="20408" y="36527"/>
                  </a:cubicBezTo>
                  <a:cubicBezTo>
                    <a:pt x="20776" y="36085"/>
                    <a:pt x="22172" y="35203"/>
                    <a:pt x="22329" y="34685"/>
                  </a:cubicBezTo>
                  <a:lnTo>
                    <a:pt x="22329" y="34685"/>
                  </a:lnTo>
                  <a:cubicBezTo>
                    <a:pt x="21590" y="37197"/>
                    <a:pt x="21000" y="39857"/>
                    <a:pt x="21147" y="42591"/>
                  </a:cubicBezTo>
                  <a:cubicBezTo>
                    <a:pt x="21216" y="44172"/>
                    <a:pt x="22628" y="51445"/>
                    <a:pt x="24788" y="51445"/>
                  </a:cubicBezTo>
                  <a:cubicBezTo>
                    <a:pt x="24950" y="51445"/>
                    <a:pt x="25117" y="51404"/>
                    <a:pt x="25288" y="51316"/>
                  </a:cubicBezTo>
                  <a:cubicBezTo>
                    <a:pt x="31795" y="47988"/>
                    <a:pt x="37562" y="43182"/>
                    <a:pt x="42147" y="37563"/>
                  </a:cubicBezTo>
                  <a:cubicBezTo>
                    <a:pt x="46879" y="31795"/>
                    <a:pt x="48801" y="25288"/>
                    <a:pt x="52203" y="19003"/>
                  </a:cubicBezTo>
                  <a:cubicBezTo>
                    <a:pt x="52794" y="19373"/>
                    <a:pt x="53608" y="19595"/>
                    <a:pt x="54125" y="20112"/>
                  </a:cubicBezTo>
                  <a:cubicBezTo>
                    <a:pt x="57157" y="22848"/>
                    <a:pt x="59079" y="26767"/>
                    <a:pt x="59597" y="30834"/>
                  </a:cubicBezTo>
                  <a:cubicBezTo>
                    <a:pt x="62628" y="28246"/>
                    <a:pt x="63737" y="23883"/>
                    <a:pt x="62333" y="20186"/>
                  </a:cubicBezTo>
                  <a:cubicBezTo>
                    <a:pt x="61002" y="16489"/>
                    <a:pt x="58266" y="13827"/>
                    <a:pt x="55382" y="11387"/>
                  </a:cubicBezTo>
                  <a:lnTo>
                    <a:pt x="55382" y="11387"/>
                  </a:lnTo>
                  <a:cubicBezTo>
                    <a:pt x="55678" y="11461"/>
                    <a:pt x="55974" y="11461"/>
                    <a:pt x="56048" y="11535"/>
                  </a:cubicBezTo>
                  <a:cubicBezTo>
                    <a:pt x="58044" y="11979"/>
                    <a:pt x="60114" y="13458"/>
                    <a:pt x="61815" y="14567"/>
                  </a:cubicBezTo>
                  <a:cubicBezTo>
                    <a:pt x="65364" y="16859"/>
                    <a:pt x="68544" y="19891"/>
                    <a:pt x="70984" y="23366"/>
                  </a:cubicBezTo>
                  <a:cubicBezTo>
                    <a:pt x="71723" y="20556"/>
                    <a:pt x="71723" y="17672"/>
                    <a:pt x="71058" y="14863"/>
                  </a:cubicBezTo>
                  <a:cubicBezTo>
                    <a:pt x="70765" y="13692"/>
                    <a:pt x="70328" y="12522"/>
                    <a:pt x="69746" y="11423"/>
                  </a:cubicBezTo>
                  <a:lnTo>
                    <a:pt x="69746" y="11423"/>
                  </a:lnTo>
                  <a:cubicBezTo>
                    <a:pt x="70299" y="11640"/>
                    <a:pt x="70789" y="11917"/>
                    <a:pt x="71279" y="12127"/>
                  </a:cubicBezTo>
                  <a:cubicBezTo>
                    <a:pt x="76455" y="14789"/>
                    <a:pt x="80744" y="21148"/>
                    <a:pt x="86290" y="22626"/>
                  </a:cubicBezTo>
                  <a:cubicBezTo>
                    <a:pt x="86899" y="22784"/>
                    <a:pt x="87537" y="22867"/>
                    <a:pt x="88172" y="22867"/>
                  </a:cubicBezTo>
                  <a:cubicBezTo>
                    <a:pt x="89617" y="22867"/>
                    <a:pt x="91052" y="22442"/>
                    <a:pt x="92131" y="21517"/>
                  </a:cubicBezTo>
                  <a:lnTo>
                    <a:pt x="92131" y="21517"/>
                  </a:lnTo>
                  <a:cubicBezTo>
                    <a:pt x="91989" y="21636"/>
                    <a:pt x="91787" y="21689"/>
                    <a:pt x="91540" y="21689"/>
                  </a:cubicBezTo>
                  <a:cubicBezTo>
                    <a:pt x="89463" y="21689"/>
                    <a:pt x="84140" y="17932"/>
                    <a:pt x="83480" y="17007"/>
                  </a:cubicBezTo>
                  <a:cubicBezTo>
                    <a:pt x="83904" y="16582"/>
                    <a:pt x="86291" y="14331"/>
                    <a:pt x="87080" y="14331"/>
                  </a:cubicBezTo>
                  <a:cubicBezTo>
                    <a:pt x="87116" y="14331"/>
                    <a:pt x="87148" y="14335"/>
                    <a:pt x="87177" y="14345"/>
                  </a:cubicBezTo>
                  <a:cubicBezTo>
                    <a:pt x="82297" y="12570"/>
                    <a:pt x="78230" y="8134"/>
                    <a:pt x="73572" y="5768"/>
                  </a:cubicBezTo>
                  <a:cubicBezTo>
                    <a:pt x="69431" y="3670"/>
                    <a:pt x="64819" y="2656"/>
                    <a:pt x="60197" y="2656"/>
                  </a:cubicBezTo>
                  <a:cubicBezTo>
                    <a:pt x="52273" y="2656"/>
                    <a:pt x="44322" y="5635"/>
                    <a:pt x="38671" y="11239"/>
                  </a:cubicBezTo>
                  <a:cubicBezTo>
                    <a:pt x="40076" y="5990"/>
                    <a:pt x="43847" y="1849"/>
                    <a:pt x="49023" y="0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925;p56">
              <a:extLst>
                <a:ext uri="{FF2B5EF4-FFF2-40B4-BE49-F238E27FC236}">
                  <a16:creationId xmlns:a16="http://schemas.microsoft.com/office/drawing/2014/main" id="{9B1D3089-B6BF-40FB-B97D-A03C5C01E75F}"/>
                </a:ext>
              </a:extLst>
            </p:cNvPr>
            <p:cNvSpPr/>
            <p:nvPr/>
          </p:nvSpPr>
          <p:spPr>
            <a:xfrm>
              <a:off x="3826625" y="2630125"/>
              <a:ext cx="567525" cy="317975"/>
            </a:xfrm>
            <a:custGeom>
              <a:avLst/>
              <a:gdLst/>
              <a:ahLst/>
              <a:cxnLst/>
              <a:rect l="l" t="t" r="r" b="b"/>
              <a:pathLst>
                <a:path w="22701" h="12719" fill="none" extrusionOk="0">
                  <a:moveTo>
                    <a:pt x="22700" y="0"/>
                  </a:moveTo>
                  <a:cubicBezTo>
                    <a:pt x="16194" y="5842"/>
                    <a:pt x="8356" y="10204"/>
                    <a:pt x="0" y="12718"/>
                  </a:cubicBezTo>
                </a:path>
              </a:pathLst>
            </a:custGeom>
            <a:solidFill>
              <a:schemeClr val="accent4"/>
            </a:solidFill>
            <a:ln w="92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926;p56">
              <a:extLst>
                <a:ext uri="{FF2B5EF4-FFF2-40B4-BE49-F238E27FC236}">
                  <a16:creationId xmlns:a16="http://schemas.microsoft.com/office/drawing/2014/main" id="{7CB8EA45-3ACF-4EF7-916F-BF5925A70B27}"/>
                </a:ext>
              </a:extLst>
            </p:cNvPr>
            <p:cNvSpPr/>
            <p:nvPr/>
          </p:nvSpPr>
          <p:spPr>
            <a:xfrm>
              <a:off x="2761875" y="3656175"/>
              <a:ext cx="964950" cy="1516550"/>
            </a:xfrm>
            <a:custGeom>
              <a:avLst/>
              <a:gdLst/>
              <a:ahLst/>
              <a:cxnLst/>
              <a:rect l="l" t="t" r="r" b="b"/>
              <a:pathLst>
                <a:path w="38598" h="60662" extrusionOk="0">
                  <a:moveTo>
                    <a:pt x="22901" y="1"/>
                  </a:moveTo>
                  <a:cubicBezTo>
                    <a:pt x="22645" y="1"/>
                    <a:pt x="22404" y="46"/>
                    <a:pt x="22183" y="144"/>
                  </a:cubicBezTo>
                  <a:cubicBezTo>
                    <a:pt x="14493" y="3619"/>
                    <a:pt x="8430" y="10569"/>
                    <a:pt x="5990" y="18629"/>
                  </a:cubicBezTo>
                  <a:cubicBezTo>
                    <a:pt x="3623" y="26762"/>
                    <a:pt x="4880" y="35857"/>
                    <a:pt x="9391" y="42956"/>
                  </a:cubicBezTo>
                  <a:cubicBezTo>
                    <a:pt x="6581" y="45765"/>
                    <a:pt x="3697" y="48945"/>
                    <a:pt x="1775" y="52346"/>
                  </a:cubicBezTo>
                  <a:cubicBezTo>
                    <a:pt x="1257" y="53234"/>
                    <a:pt x="814" y="54121"/>
                    <a:pt x="518" y="55082"/>
                  </a:cubicBezTo>
                  <a:cubicBezTo>
                    <a:pt x="0" y="56783"/>
                    <a:pt x="74" y="58631"/>
                    <a:pt x="740" y="60332"/>
                  </a:cubicBezTo>
                  <a:cubicBezTo>
                    <a:pt x="811" y="60568"/>
                    <a:pt x="980" y="60661"/>
                    <a:pt x="1196" y="60661"/>
                  </a:cubicBezTo>
                  <a:cubicBezTo>
                    <a:pt x="1657" y="60661"/>
                    <a:pt x="2334" y="60240"/>
                    <a:pt x="2736" y="59888"/>
                  </a:cubicBezTo>
                  <a:cubicBezTo>
                    <a:pt x="6359" y="56709"/>
                    <a:pt x="10204" y="53825"/>
                    <a:pt x="14197" y="51237"/>
                  </a:cubicBezTo>
                  <a:cubicBezTo>
                    <a:pt x="15824" y="50128"/>
                    <a:pt x="17524" y="49093"/>
                    <a:pt x="18633" y="47466"/>
                  </a:cubicBezTo>
                  <a:cubicBezTo>
                    <a:pt x="19447" y="46283"/>
                    <a:pt x="19521" y="44730"/>
                    <a:pt x="19447" y="43325"/>
                  </a:cubicBezTo>
                  <a:cubicBezTo>
                    <a:pt x="19447" y="42068"/>
                    <a:pt x="18855" y="40663"/>
                    <a:pt x="18633" y="39406"/>
                  </a:cubicBezTo>
                  <a:cubicBezTo>
                    <a:pt x="18633" y="39333"/>
                    <a:pt x="18633" y="39259"/>
                    <a:pt x="18633" y="39185"/>
                  </a:cubicBezTo>
                  <a:cubicBezTo>
                    <a:pt x="18707" y="39111"/>
                    <a:pt x="18781" y="39037"/>
                    <a:pt x="18855" y="39037"/>
                  </a:cubicBezTo>
                  <a:cubicBezTo>
                    <a:pt x="21813" y="37928"/>
                    <a:pt x="24401" y="36966"/>
                    <a:pt x="26989" y="35266"/>
                  </a:cubicBezTo>
                  <a:cubicBezTo>
                    <a:pt x="29429" y="33639"/>
                    <a:pt x="31647" y="31643"/>
                    <a:pt x="33644" y="29424"/>
                  </a:cubicBezTo>
                  <a:cubicBezTo>
                    <a:pt x="35344" y="27576"/>
                    <a:pt x="37562" y="25062"/>
                    <a:pt x="38376" y="22696"/>
                  </a:cubicBezTo>
                  <a:cubicBezTo>
                    <a:pt x="38524" y="22178"/>
                    <a:pt x="38598" y="21661"/>
                    <a:pt x="38598" y="21143"/>
                  </a:cubicBezTo>
                  <a:cubicBezTo>
                    <a:pt x="38450" y="18999"/>
                    <a:pt x="36897" y="16854"/>
                    <a:pt x="35936" y="14636"/>
                  </a:cubicBezTo>
                  <a:cubicBezTo>
                    <a:pt x="35122" y="12788"/>
                    <a:pt x="34235" y="10939"/>
                    <a:pt x="33126" y="9238"/>
                  </a:cubicBezTo>
                  <a:cubicBezTo>
                    <a:pt x="31892" y="7319"/>
                    <a:pt x="26148" y="1"/>
                    <a:pt x="22901" y="1"/>
                  </a:cubicBezTo>
                  <a:close/>
                </a:path>
              </a:pathLst>
            </a:custGeom>
            <a:solidFill>
              <a:srgbClr val="E8C3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927;p56">
              <a:extLst>
                <a:ext uri="{FF2B5EF4-FFF2-40B4-BE49-F238E27FC236}">
                  <a16:creationId xmlns:a16="http://schemas.microsoft.com/office/drawing/2014/main" id="{94F2D701-F40A-43F2-9636-45E73E17B661}"/>
                </a:ext>
              </a:extLst>
            </p:cNvPr>
            <p:cNvSpPr/>
            <p:nvPr/>
          </p:nvSpPr>
          <p:spPr>
            <a:xfrm>
              <a:off x="2989250" y="4112650"/>
              <a:ext cx="144200" cy="164550"/>
            </a:xfrm>
            <a:custGeom>
              <a:avLst/>
              <a:gdLst/>
              <a:ahLst/>
              <a:cxnLst/>
              <a:rect l="l" t="t" r="r" b="b"/>
              <a:pathLst>
                <a:path w="5768" h="6582" fill="none" extrusionOk="0">
                  <a:moveTo>
                    <a:pt x="2070" y="2662"/>
                  </a:moveTo>
                  <a:cubicBezTo>
                    <a:pt x="1849" y="3032"/>
                    <a:pt x="1701" y="3402"/>
                    <a:pt x="1775" y="3771"/>
                  </a:cubicBezTo>
                  <a:cubicBezTo>
                    <a:pt x="1775" y="4141"/>
                    <a:pt x="1923" y="4511"/>
                    <a:pt x="2292" y="4659"/>
                  </a:cubicBezTo>
                  <a:cubicBezTo>
                    <a:pt x="2662" y="4806"/>
                    <a:pt x="3032" y="4732"/>
                    <a:pt x="3401" y="4511"/>
                  </a:cubicBezTo>
                  <a:cubicBezTo>
                    <a:pt x="3697" y="4289"/>
                    <a:pt x="3919" y="3919"/>
                    <a:pt x="4067" y="3623"/>
                  </a:cubicBezTo>
                  <a:cubicBezTo>
                    <a:pt x="4289" y="3032"/>
                    <a:pt x="4437" y="2440"/>
                    <a:pt x="4363" y="1849"/>
                  </a:cubicBezTo>
                  <a:cubicBezTo>
                    <a:pt x="4289" y="1257"/>
                    <a:pt x="3919" y="666"/>
                    <a:pt x="3401" y="444"/>
                  </a:cubicBezTo>
                  <a:cubicBezTo>
                    <a:pt x="2514" y="0"/>
                    <a:pt x="1405" y="592"/>
                    <a:pt x="887" y="1479"/>
                  </a:cubicBezTo>
                  <a:cubicBezTo>
                    <a:pt x="148" y="2736"/>
                    <a:pt x="0" y="5176"/>
                    <a:pt x="1479" y="6063"/>
                  </a:cubicBezTo>
                  <a:cubicBezTo>
                    <a:pt x="2366" y="6581"/>
                    <a:pt x="3549" y="6211"/>
                    <a:pt x="4215" y="5546"/>
                  </a:cubicBezTo>
                  <a:cubicBezTo>
                    <a:pt x="4954" y="4880"/>
                    <a:pt x="5398" y="3919"/>
                    <a:pt x="5767" y="2958"/>
                  </a:cubicBezTo>
                </a:path>
              </a:pathLst>
            </a:custGeom>
            <a:solidFill>
              <a:schemeClr val="accent4"/>
            </a:solidFill>
            <a:ln w="129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928;p56">
              <a:extLst>
                <a:ext uri="{FF2B5EF4-FFF2-40B4-BE49-F238E27FC236}">
                  <a16:creationId xmlns:a16="http://schemas.microsoft.com/office/drawing/2014/main" id="{D82F8BA2-C584-4BB6-86EA-D15A551540C4}"/>
                </a:ext>
              </a:extLst>
            </p:cNvPr>
            <p:cNvSpPr/>
            <p:nvPr/>
          </p:nvSpPr>
          <p:spPr>
            <a:xfrm>
              <a:off x="2802525" y="5009175"/>
              <a:ext cx="31450" cy="151625"/>
            </a:xfrm>
            <a:custGeom>
              <a:avLst/>
              <a:gdLst/>
              <a:ahLst/>
              <a:cxnLst/>
              <a:rect l="l" t="t" r="r" b="b"/>
              <a:pathLst>
                <a:path w="1258" h="6065" fill="none" extrusionOk="0">
                  <a:moveTo>
                    <a:pt x="593" y="6064"/>
                  </a:moveTo>
                  <a:cubicBezTo>
                    <a:pt x="1" y="4068"/>
                    <a:pt x="223" y="1849"/>
                    <a:pt x="1258" y="1"/>
                  </a:cubicBezTo>
                </a:path>
              </a:pathLst>
            </a:custGeom>
            <a:noFill/>
            <a:ln w="129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929;p56">
              <a:extLst>
                <a:ext uri="{FF2B5EF4-FFF2-40B4-BE49-F238E27FC236}">
                  <a16:creationId xmlns:a16="http://schemas.microsoft.com/office/drawing/2014/main" id="{7A094C3D-2B2D-4BD5-B6C9-1DC87FAC8748}"/>
                </a:ext>
              </a:extLst>
            </p:cNvPr>
            <p:cNvSpPr/>
            <p:nvPr/>
          </p:nvSpPr>
          <p:spPr>
            <a:xfrm>
              <a:off x="2772950" y="5027675"/>
              <a:ext cx="18525" cy="153450"/>
            </a:xfrm>
            <a:custGeom>
              <a:avLst/>
              <a:gdLst/>
              <a:ahLst/>
              <a:cxnLst/>
              <a:rect l="l" t="t" r="r" b="b"/>
              <a:pathLst>
                <a:path w="741" h="6138" fill="none" extrusionOk="0">
                  <a:moveTo>
                    <a:pt x="445" y="6137"/>
                  </a:moveTo>
                  <a:cubicBezTo>
                    <a:pt x="223" y="5102"/>
                    <a:pt x="1" y="4067"/>
                    <a:pt x="1" y="3032"/>
                  </a:cubicBezTo>
                  <a:cubicBezTo>
                    <a:pt x="1" y="1997"/>
                    <a:pt x="223" y="888"/>
                    <a:pt x="740" y="0"/>
                  </a:cubicBezTo>
                </a:path>
              </a:pathLst>
            </a:custGeom>
            <a:noFill/>
            <a:ln w="129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930;p56">
              <a:extLst>
                <a:ext uri="{FF2B5EF4-FFF2-40B4-BE49-F238E27FC236}">
                  <a16:creationId xmlns:a16="http://schemas.microsoft.com/office/drawing/2014/main" id="{68AA4999-A2DB-4BC7-A933-E35EB7A04296}"/>
                </a:ext>
              </a:extLst>
            </p:cNvPr>
            <p:cNvSpPr/>
            <p:nvPr/>
          </p:nvSpPr>
          <p:spPr>
            <a:xfrm>
              <a:off x="3229550" y="3114850"/>
              <a:ext cx="1567575" cy="1152925"/>
            </a:xfrm>
            <a:custGeom>
              <a:avLst/>
              <a:gdLst/>
              <a:ahLst/>
              <a:cxnLst/>
              <a:rect l="l" t="t" r="r" b="b"/>
              <a:pathLst>
                <a:path w="62703" h="46117" extrusionOk="0">
                  <a:moveTo>
                    <a:pt x="55570" y="1"/>
                  </a:moveTo>
                  <a:cubicBezTo>
                    <a:pt x="55383" y="1"/>
                    <a:pt x="55196" y="19"/>
                    <a:pt x="55013" y="58"/>
                  </a:cubicBezTo>
                  <a:cubicBezTo>
                    <a:pt x="52573" y="5973"/>
                    <a:pt x="43996" y="10040"/>
                    <a:pt x="38228" y="11888"/>
                  </a:cubicBezTo>
                  <a:cubicBezTo>
                    <a:pt x="29059" y="14846"/>
                    <a:pt x="18855" y="16029"/>
                    <a:pt x="9317" y="16621"/>
                  </a:cubicBezTo>
                  <a:cubicBezTo>
                    <a:pt x="9275" y="16623"/>
                    <a:pt x="9232" y="16623"/>
                    <a:pt x="9187" y="16623"/>
                  </a:cubicBezTo>
                  <a:cubicBezTo>
                    <a:pt x="7822" y="16623"/>
                    <a:pt x="4979" y="15819"/>
                    <a:pt x="2873" y="15819"/>
                  </a:cubicBezTo>
                  <a:cubicBezTo>
                    <a:pt x="2215" y="15819"/>
                    <a:pt x="1630" y="15897"/>
                    <a:pt x="1183" y="16103"/>
                  </a:cubicBezTo>
                  <a:cubicBezTo>
                    <a:pt x="962" y="16251"/>
                    <a:pt x="740" y="16399"/>
                    <a:pt x="592" y="16621"/>
                  </a:cubicBezTo>
                  <a:cubicBezTo>
                    <a:pt x="148" y="17360"/>
                    <a:pt x="0" y="18247"/>
                    <a:pt x="296" y="19061"/>
                  </a:cubicBezTo>
                  <a:cubicBezTo>
                    <a:pt x="592" y="19874"/>
                    <a:pt x="1257" y="20466"/>
                    <a:pt x="2071" y="20687"/>
                  </a:cubicBezTo>
                  <a:cubicBezTo>
                    <a:pt x="1849" y="22314"/>
                    <a:pt x="1331" y="24089"/>
                    <a:pt x="1331" y="25715"/>
                  </a:cubicBezTo>
                  <a:cubicBezTo>
                    <a:pt x="1331" y="27268"/>
                    <a:pt x="1553" y="28821"/>
                    <a:pt x="1923" y="30300"/>
                  </a:cubicBezTo>
                  <a:cubicBezTo>
                    <a:pt x="2736" y="33553"/>
                    <a:pt x="4289" y="36511"/>
                    <a:pt x="6581" y="38951"/>
                  </a:cubicBezTo>
                  <a:cubicBezTo>
                    <a:pt x="11153" y="43870"/>
                    <a:pt x="18442" y="46117"/>
                    <a:pt x="25294" y="46117"/>
                  </a:cubicBezTo>
                  <a:cubicBezTo>
                    <a:pt x="27197" y="46117"/>
                    <a:pt x="29066" y="45943"/>
                    <a:pt x="30834" y="45606"/>
                  </a:cubicBezTo>
                  <a:cubicBezTo>
                    <a:pt x="39633" y="43905"/>
                    <a:pt x="47840" y="38877"/>
                    <a:pt x="53534" y="32074"/>
                  </a:cubicBezTo>
                  <a:cubicBezTo>
                    <a:pt x="59153" y="25272"/>
                    <a:pt x="62703" y="12702"/>
                    <a:pt x="57601" y="4716"/>
                  </a:cubicBezTo>
                  <a:cubicBezTo>
                    <a:pt x="58784" y="4642"/>
                    <a:pt x="58932" y="3089"/>
                    <a:pt x="58562" y="1980"/>
                  </a:cubicBezTo>
                  <a:cubicBezTo>
                    <a:pt x="58112" y="823"/>
                    <a:pt x="56823" y="1"/>
                    <a:pt x="55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931;p56">
              <a:extLst>
                <a:ext uri="{FF2B5EF4-FFF2-40B4-BE49-F238E27FC236}">
                  <a16:creationId xmlns:a16="http://schemas.microsoft.com/office/drawing/2014/main" id="{E5148128-263A-4010-B525-F08629F54BFE}"/>
                </a:ext>
              </a:extLst>
            </p:cNvPr>
            <p:cNvSpPr/>
            <p:nvPr/>
          </p:nvSpPr>
          <p:spPr>
            <a:xfrm>
              <a:off x="3532700" y="3622775"/>
              <a:ext cx="212625" cy="637775"/>
            </a:xfrm>
            <a:custGeom>
              <a:avLst/>
              <a:gdLst/>
              <a:ahLst/>
              <a:cxnLst/>
              <a:rect l="l" t="t" r="r" b="b"/>
              <a:pathLst>
                <a:path w="8505" h="25511" fill="none" extrusionOk="0">
                  <a:moveTo>
                    <a:pt x="297" y="1"/>
                  </a:moveTo>
                  <a:cubicBezTo>
                    <a:pt x="1" y="4659"/>
                    <a:pt x="444" y="9317"/>
                    <a:pt x="1628" y="13828"/>
                  </a:cubicBezTo>
                  <a:cubicBezTo>
                    <a:pt x="2811" y="18264"/>
                    <a:pt x="4807" y="22775"/>
                    <a:pt x="8504" y="25511"/>
                  </a:cubicBezTo>
                </a:path>
              </a:pathLst>
            </a:custGeom>
            <a:noFill/>
            <a:ln w="25875" cap="rnd" cmpd="sng">
              <a:solidFill>
                <a:srgbClr val="756FAD"/>
              </a:solidFill>
              <a:prstDash val="solid"/>
              <a:miter lim="7394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32;p56">
              <a:extLst>
                <a:ext uri="{FF2B5EF4-FFF2-40B4-BE49-F238E27FC236}">
                  <a16:creationId xmlns:a16="http://schemas.microsoft.com/office/drawing/2014/main" id="{662490D4-6D5D-4531-BB37-B381870C5C58}"/>
                </a:ext>
              </a:extLst>
            </p:cNvPr>
            <p:cNvSpPr/>
            <p:nvPr/>
          </p:nvSpPr>
          <p:spPr>
            <a:xfrm>
              <a:off x="3878375" y="3580275"/>
              <a:ext cx="123875" cy="676575"/>
            </a:xfrm>
            <a:custGeom>
              <a:avLst/>
              <a:gdLst/>
              <a:ahLst/>
              <a:cxnLst/>
              <a:rect l="l" t="t" r="r" b="b"/>
              <a:pathLst>
                <a:path w="4955" h="27063" fill="none" extrusionOk="0">
                  <a:moveTo>
                    <a:pt x="1110" y="0"/>
                  </a:moveTo>
                  <a:cubicBezTo>
                    <a:pt x="518" y="4658"/>
                    <a:pt x="1" y="9317"/>
                    <a:pt x="371" y="13975"/>
                  </a:cubicBezTo>
                  <a:cubicBezTo>
                    <a:pt x="814" y="18633"/>
                    <a:pt x="2145" y="23292"/>
                    <a:pt x="4955" y="27063"/>
                  </a:cubicBezTo>
                </a:path>
              </a:pathLst>
            </a:custGeom>
            <a:noFill/>
            <a:ln w="25875" cap="rnd" cmpd="sng">
              <a:solidFill>
                <a:srgbClr val="756FAD"/>
              </a:solidFill>
              <a:prstDash val="solid"/>
              <a:miter lim="7394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933;p56">
              <a:extLst>
                <a:ext uri="{FF2B5EF4-FFF2-40B4-BE49-F238E27FC236}">
                  <a16:creationId xmlns:a16="http://schemas.microsoft.com/office/drawing/2014/main" id="{0016EDB7-F985-4931-90E8-E73922F8AA31}"/>
                </a:ext>
              </a:extLst>
            </p:cNvPr>
            <p:cNvSpPr/>
            <p:nvPr/>
          </p:nvSpPr>
          <p:spPr>
            <a:xfrm>
              <a:off x="3264675" y="3234600"/>
              <a:ext cx="1393825" cy="404150"/>
            </a:xfrm>
            <a:custGeom>
              <a:avLst/>
              <a:gdLst/>
              <a:ahLst/>
              <a:cxnLst/>
              <a:rect l="l" t="t" r="r" b="b"/>
              <a:pathLst>
                <a:path w="55753" h="16166" extrusionOk="0">
                  <a:moveTo>
                    <a:pt x="55752" y="0"/>
                  </a:moveTo>
                  <a:lnTo>
                    <a:pt x="55752" y="0"/>
                  </a:lnTo>
                  <a:cubicBezTo>
                    <a:pt x="51907" y="3253"/>
                    <a:pt x="47619" y="5694"/>
                    <a:pt x="43182" y="7690"/>
                  </a:cubicBezTo>
                  <a:cubicBezTo>
                    <a:pt x="40890" y="8725"/>
                    <a:pt x="38672" y="9686"/>
                    <a:pt x="36306" y="10500"/>
                  </a:cubicBezTo>
                  <a:cubicBezTo>
                    <a:pt x="34013" y="11313"/>
                    <a:pt x="31721" y="12126"/>
                    <a:pt x="29355" y="12718"/>
                  </a:cubicBezTo>
                  <a:cubicBezTo>
                    <a:pt x="24623" y="13901"/>
                    <a:pt x="19743" y="14567"/>
                    <a:pt x="14789" y="14936"/>
                  </a:cubicBezTo>
                  <a:cubicBezTo>
                    <a:pt x="9908" y="15306"/>
                    <a:pt x="4954" y="15454"/>
                    <a:pt x="0" y="15676"/>
                  </a:cubicBezTo>
                  <a:cubicBezTo>
                    <a:pt x="3896" y="15966"/>
                    <a:pt x="7791" y="16166"/>
                    <a:pt x="11686" y="16166"/>
                  </a:cubicBezTo>
                  <a:cubicBezTo>
                    <a:pt x="12745" y="16166"/>
                    <a:pt x="13804" y="16151"/>
                    <a:pt x="14863" y="16119"/>
                  </a:cubicBezTo>
                  <a:cubicBezTo>
                    <a:pt x="19817" y="15971"/>
                    <a:pt x="24845" y="15380"/>
                    <a:pt x="29725" y="14123"/>
                  </a:cubicBezTo>
                  <a:cubicBezTo>
                    <a:pt x="34605" y="12866"/>
                    <a:pt x="39189" y="11017"/>
                    <a:pt x="43700" y="8799"/>
                  </a:cubicBezTo>
                  <a:cubicBezTo>
                    <a:pt x="48136" y="6507"/>
                    <a:pt x="52351" y="3623"/>
                    <a:pt x="55752" y="0"/>
                  </a:cubicBezTo>
                  <a:close/>
                </a:path>
              </a:pathLst>
            </a:custGeom>
            <a:solidFill>
              <a:srgbClr val="756F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934;p56">
              <a:extLst>
                <a:ext uri="{FF2B5EF4-FFF2-40B4-BE49-F238E27FC236}">
                  <a16:creationId xmlns:a16="http://schemas.microsoft.com/office/drawing/2014/main" id="{CA9CE2EA-6607-4A1D-93CA-DB29BE90A11D}"/>
                </a:ext>
              </a:extLst>
            </p:cNvPr>
            <p:cNvSpPr/>
            <p:nvPr/>
          </p:nvSpPr>
          <p:spPr>
            <a:xfrm>
              <a:off x="3813675" y="3407400"/>
              <a:ext cx="979750" cy="1352250"/>
            </a:xfrm>
            <a:custGeom>
              <a:avLst/>
              <a:gdLst/>
              <a:ahLst/>
              <a:cxnLst/>
              <a:rect l="l" t="t" r="r" b="b"/>
              <a:pathLst>
                <a:path w="39190" h="54090" extrusionOk="0">
                  <a:moveTo>
                    <a:pt x="30145" y="0"/>
                  </a:moveTo>
                  <a:cubicBezTo>
                    <a:pt x="23783" y="0"/>
                    <a:pt x="17411" y="2482"/>
                    <a:pt x="12867" y="6915"/>
                  </a:cubicBezTo>
                  <a:cubicBezTo>
                    <a:pt x="6803" y="12830"/>
                    <a:pt x="4216" y="22073"/>
                    <a:pt x="6286" y="30281"/>
                  </a:cubicBezTo>
                  <a:cubicBezTo>
                    <a:pt x="6951" y="33016"/>
                    <a:pt x="8208" y="35383"/>
                    <a:pt x="9465" y="37823"/>
                  </a:cubicBezTo>
                  <a:cubicBezTo>
                    <a:pt x="10796" y="40485"/>
                    <a:pt x="11758" y="42703"/>
                    <a:pt x="12053" y="45660"/>
                  </a:cubicBezTo>
                  <a:cubicBezTo>
                    <a:pt x="12053" y="45808"/>
                    <a:pt x="12053" y="45956"/>
                    <a:pt x="11979" y="46030"/>
                  </a:cubicBezTo>
                  <a:cubicBezTo>
                    <a:pt x="11831" y="46030"/>
                    <a:pt x="11758" y="46030"/>
                    <a:pt x="11684" y="45956"/>
                  </a:cubicBezTo>
                  <a:cubicBezTo>
                    <a:pt x="10052" y="45387"/>
                    <a:pt x="8246" y="45013"/>
                    <a:pt x="6454" y="45013"/>
                  </a:cubicBezTo>
                  <a:cubicBezTo>
                    <a:pt x="4753" y="45013"/>
                    <a:pt x="3066" y="45350"/>
                    <a:pt x="1554" y="46178"/>
                  </a:cubicBezTo>
                  <a:cubicBezTo>
                    <a:pt x="888" y="46474"/>
                    <a:pt x="297" y="46917"/>
                    <a:pt x="149" y="47657"/>
                  </a:cubicBezTo>
                  <a:cubicBezTo>
                    <a:pt x="1" y="48692"/>
                    <a:pt x="1110" y="49431"/>
                    <a:pt x="1997" y="49875"/>
                  </a:cubicBezTo>
                  <a:cubicBezTo>
                    <a:pt x="6212" y="52019"/>
                    <a:pt x="10722" y="53424"/>
                    <a:pt x="15381" y="54090"/>
                  </a:cubicBezTo>
                  <a:cubicBezTo>
                    <a:pt x="28690" y="44699"/>
                    <a:pt x="37859" y="28654"/>
                    <a:pt x="38894" y="12387"/>
                  </a:cubicBezTo>
                  <a:cubicBezTo>
                    <a:pt x="39190" y="8246"/>
                    <a:pt x="39042" y="4105"/>
                    <a:pt x="36454" y="852"/>
                  </a:cubicBezTo>
                  <a:cubicBezTo>
                    <a:pt x="34398" y="278"/>
                    <a:pt x="32272" y="0"/>
                    <a:pt x="30145" y="0"/>
                  </a:cubicBezTo>
                  <a:close/>
                </a:path>
              </a:pathLst>
            </a:custGeom>
            <a:solidFill>
              <a:srgbClr val="E8C3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935;p56">
              <a:extLst>
                <a:ext uri="{FF2B5EF4-FFF2-40B4-BE49-F238E27FC236}">
                  <a16:creationId xmlns:a16="http://schemas.microsoft.com/office/drawing/2014/main" id="{FD5FC7DE-2473-40C9-8AD1-B992FBE6E861}"/>
                </a:ext>
              </a:extLst>
            </p:cNvPr>
            <p:cNvSpPr/>
            <p:nvPr/>
          </p:nvSpPr>
          <p:spPr>
            <a:xfrm>
              <a:off x="4118700" y="3705975"/>
              <a:ext cx="208900" cy="188575"/>
            </a:xfrm>
            <a:custGeom>
              <a:avLst/>
              <a:gdLst/>
              <a:ahLst/>
              <a:cxnLst/>
              <a:rect l="l" t="t" r="r" b="b"/>
              <a:pathLst>
                <a:path w="8356" h="7543" fill="none" extrusionOk="0">
                  <a:moveTo>
                    <a:pt x="3180" y="4141"/>
                  </a:moveTo>
                  <a:cubicBezTo>
                    <a:pt x="3919" y="4806"/>
                    <a:pt x="5102" y="4141"/>
                    <a:pt x="5694" y="3254"/>
                  </a:cubicBezTo>
                  <a:cubicBezTo>
                    <a:pt x="6063" y="2810"/>
                    <a:pt x="6285" y="2218"/>
                    <a:pt x="6285" y="1627"/>
                  </a:cubicBezTo>
                  <a:cubicBezTo>
                    <a:pt x="6137" y="666"/>
                    <a:pt x="5102" y="0"/>
                    <a:pt x="4141" y="0"/>
                  </a:cubicBezTo>
                  <a:cubicBezTo>
                    <a:pt x="3180" y="0"/>
                    <a:pt x="2292" y="592"/>
                    <a:pt x="1553" y="1257"/>
                  </a:cubicBezTo>
                  <a:cubicBezTo>
                    <a:pt x="666" y="2144"/>
                    <a:pt x="0" y="3327"/>
                    <a:pt x="74" y="4511"/>
                  </a:cubicBezTo>
                  <a:cubicBezTo>
                    <a:pt x="222" y="6285"/>
                    <a:pt x="2145" y="7542"/>
                    <a:pt x="3919" y="7468"/>
                  </a:cubicBezTo>
                  <a:cubicBezTo>
                    <a:pt x="5694" y="7320"/>
                    <a:pt x="7246" y="6211"/>
                    <a:pt x="8356" y="4806"/>
                  </a:cubicBezTo>
                </a:path>
              </a:pathLst>
            </a:custGeom>
            <a:solidFill>
              <a:schemeClr val="accent4"/>
            </a:solidFill>
            <a:ln w="129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936;p56">
              <a:extLst>
                <a:ext uri="{FF2B5EF4-FFF2-40B4-BE49-F238E27FC236}">
                  <a16:creationId xmlns:a16="http://schemas.microsoft.com/office/drawing/2014/main" id="{53ED313D-0D96-48A5-9371-749755468797}"/>
                </a:ext>
              </a:extLst>
            </p:cNvPr>
            <p:cNvSpPr/>
            <p:nvPr/>
          </p:nvSpPr>
          <p:spPr>
            <a:xfrm>
              <a:off x="3913500" y="4547050"/>
              <a:ext cx="94300" cy="81350"/>
            </a:xfrm>
            <a:custGeom>
              <a:avLst/>
              <a:gdLst/>
              <a:ahLst/>
              <a:cxnLst/>
              <a:rect l="l" t="t" r="r" b="b"/>
              <a:pathLst>
                <a:path w="3772" h="3254" fill="none" extrusionOk="0">
                  <a:moveTo>
                    <a:pt x="296" y="3254"/>
                  </a:moveTo>
                  <a:cubicBezTo>
                    <a:pt x="1" y="2958"/>
                    <a:pt x="149" y="2367"/>
                    <a:pt x="444" y="1997"/>
                  </a:cubicBezTo>
                  <a:cubicBezTo>
                    <a:pt x="1110" y="814"/>
                    <a:pt x="2441" y="0"/>
                    <a:pt x="3772" y="296"/>
                  </a:cubicBezTo>
                </a:path>
              </a:pathLst>
            </a:custGeom>
            <a:noFill/>
            <a:ln w="129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937;p56">
              <a:extLst>
                <a:ext uri="{FF2B5EF4-FFF2-40B4-BE49-F238E27FC236}">
                  <a16:creationId xmlns:a16="http://schemas.microsoft.com/office/drawing/2014/main" id="{557D1F5D-7226-4A4D-A91C-B650C535A37D}"/>
                </a:ext>
              </a:extLst>
            </p:cNvPr>
            <p:cNvSpPr/>
            <p:nvPr/>
          </p:nvSpPr>
          <p:spPr>
            <a:xfrm>
              <a:off x="3854350" y="4539650"/>
              <a:ext cx="79525" cy="83225"/>
            </a:xfrm>
            <a:custGeom>
              <a:avLst/>
              <a:gdLst/>
              <a:ahLst/>
              <a:cxnLst/>
              <a:rect l="l" t="t" r="r" b="b"/>
              <a:pathLst>
                <a:path w="3181" h="3329" fill="none" extrusionOk="0">
                  <a:moveTo>
                    <a:pt x="75" y="3328"/>
                  </a:moveTo>
                  <a:cubicBezTo>
                    <a:pt x="1" y="1627"/>
                    <a:pt x="1479" y="75"/>
                    <a:pt x="3180" y="1"/>
                  </a:cubicBezTo>
                </a:path>
              </a:pathLst>
            </a:custGeom>
            <a:noFill/>
            <a:ln w="129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938;p56">
              <a:extLst>
                <a:ext uri="{FF2B5EF4-FFF2-40B4-BE49-F238E27FC236}">
                  <a16:creationId xmlns:a16="http://schemas.microsoft.com/office/drawing/2014/main" id="{7E7344CC-E9DB-48CF-A018-F58C6D153A76}"/>
                </a:ext>
              </a:extLst>
            </p:cNvPr>
            <p:cNvSpPr/>
            <p:nvPr/>
          </p:nvSpPr>
          <p:spPr>
            <a:xfrm>
              <a:off x="3699075" y="2458200"/>
              <a:ext cx="1961325" cy="597100"/>
            </a:xfrm>
            <a:custGeom>
              <a:avLst/>
              <a:gdLst/>
              <a:ahLst/>
              <a:cxnLst/>
              <a:rect l="l" t="t" r="r" b="b"/>
              <a:pathLst>
                <a:path w="78453" h="23884" extrusionOk="0">
                  <a:moveTo>
                    <a:pt x="78452" y="1"/>
                  </a:moveTo>
                  <a:lnTo>
                    <a:pt x="78452" y="1"/>
                  </a:lnTo>
                  <a:cubicBezTo>
                    <a:pt x="51981" y="7025"/>
                    <a:pt x="25806" y="14937"/>
                    <a:pt x="1" y="23884"/>
                  </a:cubicBezTo>
                  <a:lnTo>
                    <a:pt x="78452" y="1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939;p56">
              <a:extLst>
                <a:ext uri="{FF2B5EF4-FFF2-40B4-BE49-F238E27FC236}">
                  <a16:creationId xmlns:a16="http://schemas.microsoft.com/office/drawing/2014/main" id="{BEF9E89E-F0D5-419E-ADBB-47C526BDA58F}"/>
                </a:ext>
              </a:extLst>
            </p:cNvPr>
            <p:cNvSpPr/>
            <p:nvPr/>
          </p:nvSpPr>
          <p:spPr>
            <a:xfrm>
              <a:off x="5577175" y="2210500"/>
              <a:ext cx="404875" cy="469600"/>
            </a:xfrm>
            <a:custGeom>
              <a:avLst/>
              <a:gdLst/>
              <a:ahLst/>
              <a:cxnLst/>
              <a:rect l="l" t="t" r="r" b="b"/>
              <a:pathLst>
                <a:path w="16195" h="18784" extrusionOk="0">
                  <a:moveTo>
                    <a:pt x="16194" y="5250"/>
                  </a:moveTo>
                  <a:lnTo>
                    <a:pt x="16194" y="5250"/>
                  </a:lnTo>
                  <a:cubicBezTo>
                    <a:pt x="16165" y="5259"/>
                    <a:pt x="16136" y="5269"/>
                    <a:pt x="16107" y="5278"/>
                  </a:cubicBezTo>
                  <a:lnTo>
                    <a:pt x="16107" y="5278"/>
                  </a:lnTo>
                  <a:cubicBezTo>
                    <a:pt x="16136" y="5269"/>
                    <a:pt x="16165" y="5260"/>
                    <a:pt x="16194" y="5250"/>
                  </a:cubicBezTo>
                  <a:close/>
                  <a:moveTo>
                    <a:pt x="3079" y="1"/>
                  </a:moveTo>
                  <a:cubicBezTo>
                    <a:pt x="2570" y="1"/>
                    <a:pt x="2071" y="111"/>
                    <a:pt x="1628" y="370"/>
                  </a:cubicBezTo>
                  <a:cubicBezTo>
                    <a:pt x="371" y="1110"/>
                    <a:pt x="1" y="2810"/>
                    <a:pt x="297" y="4215"/>
                  </a:cubicBezTo>
                  <a:cubicBezTo>
                    <a:pt x="592" y="5620"/>
                    <a:pt x="1480" y="6877"/>
                    <a:pt x="2367" y="7986"/>
                  </a:cubicBezTo>
                  <a:cubicBezTo>
                    <a:pt x="2811" y="8578"/>
                    <a:pt x="3254" y="9243"/>
                    <a:pt x="3920" y="9465"/>
                  </a:cubicBezTo>
                  <a:cubicBezTo>
                    <a:pt x="3328" y="11092"/>
                    <a:pt x="2811" y="13680"/>
                    <a:pt x="3032" y="15454"/>
                  </a:cubicBezTo>
                  <a:cubicBezTo>
                    <a:pt x="3322" y="17119"/>
                    <a:pt x="4674" y="18784"/>
                    <a:pt x="6327" y="18784"/>
                  </a:cubicBezTo>
                  <a:cubicBezTo>
                    <a:pt x="6362" y="18784"/>
                    <a:pt x="6398" y="18783"/>
                    <a:pt x="6434" y="18782"/>
                  </a:cubicBezTo>
                  <a:cubicBezTo>
                    <a:pt x="7987" y="18708"/>
                    <a:pt x="9170" y="17229"/>
                    <a:pt x="9687" y="15750"/>
                  </a:cubicBezTo>
                  <a:cubicBezTo>
                    <a:pt x="10131" y="14197"/>
                    <a:pt x="10205" y="12644"/>
                    <a:pt x="10648" y="11092"/>
                  </a:cubicBezTo>
                  <a:cubicBezTo>
                    <a:pt x="11380" y="8533"/>
                    <a:pt x="13556" y="6119"/>
                    <a:pt x="16107" y="5278"/>
                  </a:cubicBezTo>
                  <a:lnTo>
                    <a:pt x="16107" y="5278"/>
                  </a:lnTo>
                  <a:cubicBezTo>
                    <a:pt x="15625" y="5428"/>
                    <a:pt x="15123" y="5494"/>
                    <a:pt x="14613" y="5494"/>
                  </a:cubicBezTo>
                  <a:cubicBezTo>
                    <a:pt x="13503" y="5494"/>
                    <a:pt x="12358" y="5180"/>
                    <a:pt x="11314" y="4733"/>
                  </a:cubicBezTo>
                  <a:cubicBezTo>
                    <a:pt x="9835" y="3993"/>
                    <a:pt x="8504" y="2958"/>
                    <a:pt x="7173" y="1923"/>
                  </a:cubicBezTo>
                  <a:cubicBezTo>
                    <a:pt x="6360" y="1258"/>
                    <a:pt x="5546" y="666"/>
                    <a:pt x="4585" y="296"/>
                  </a:cubicBezTo>
                  <a:cubicBezTo>
                    <a:pt x="4105" y="111"/>
                    <a:pt x="3587" y="1"/>
                    <a:pt x="3079" y="1"/>
                  </a:cubicBezTo>
                  <a:close/>
                </a:path>
              </a:pathLst>
            </a:custGeom>
            <a:solidFill>
              <a:srgbClr val="E8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940;p56">
              <a:extLst>
                <a:ext uri="{FF2B5EF4-FFF2-40B4-BE49-F238E27FC236}">
                  <a16:creationId xmlns:a16="http://schemas.microsoft.com/office/drawing/2014/main" id="{C524EBBD-6A75-4D88-A43B-D41D46A4B6FF}"/>
                </a:ext>
              </a:extLst>
            </p:cNvPr>
            <p:cNvSpPr/>
            <p:nvPr/>
          </p:nvSpPr>
          <p:spPr>
            <a:xfrm>
              <a:off x="4048450" y="666975"/>
              <a:ext cx="1190475" cy="3791375"/>
            </a:xfrm>
            <a:custGeom>
              <a:avLst/>
              <a:gdLst/>
              <a:ahLst/>
              <a:cxnLst/>
              <a:rect l="l" t="t" r="r" b="b"/>
              <a:pathLst>
                <a:path w="47619" h="151655" fill="none" extrusionOk="0">
                  <a:moveTo>
                    <a:pt x="13901" y="1775"/>
                  </a:moveTo>
                  <a:cubicBezTo>
                    <a:pt x="13458" y="370"/>
                    <a:pt x="11609" y="0"/>
                    <a:pt x="10352" y="666"/>
                  </a:cubicBezTo>
                  <a:cubicBezTo>
                    <a:pt x="9095" y="1331"/>
                    <a:pt x="8430" y="2662"/>
                    <a:pt x="8134" y="4067"/>
                  </a:cubicBezTo>
                  <a:cubicBezTo>
                    <a:pt x="5842" y="13901"/>
                    <a:pt x="20186" y="22848"/>
                    <a:pt x="26028" y="29133"/>
                  </a:cubicBezTo>
                  <a:cubicBezTo>
                    <a:pt x="37858" y="41851"/>
                    <a:pt x="43700" y="57601"/>
                    <a:pt x="46214" y="74533"/>
                  </a:cubicBezTo>
                  <a:cubicBezTo>
                    <a:pt x="47619" y="84146"/>
                    <a:pt x="44587" y="93906"/>
                    <a:pt x="37932" y="101004"/>
                  </a:cubicBezTo>
                  <a:cubicBezTo>
                    <a:pt x="31352" y="108029"/>
                    <a:pt x="22922" y="113131"/>
                    <a:pt x="15454" y="119342"/>
                  </a:cubicBezTo>
                  <a:cubicBezTo>
                    <a:pt x="8060" y="125553"/>
                    <a:pt x="1331" y="133687"/>
                    <a:pt x="222" y="143299"/>
                  </a:cubicBezTo>
                  <a:cubicBezTo>
                    <a:pt x="0" y="145147"/>
                    <a:pt x="74" y="147144"/>
                    <a:pt x="962" y="148771"/>
                  </a:cubicBezTo>
                  <a:cubicBezTo>
                    <a:pt x="1849" y="150397"/>
                    <a:pt x="3771" y="151654"/>
                    <a:pt x="5620" y="151137"/>
                  </a:cubicBezTo>
                </a:path>
              </a:pathLst>
            </a:custGeom>
            <a:noFill/>
            <a:ln w="88725" cap="rnd" cmpd="sng">
              <a:solidFill>
                <a:srgbClr val="403667"/>
              </a:solidFill>
              <a:prstDash val="solid"/>
              <a:miter lim="7394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941;p56">
              <a:extLst>
                <a:ext uri="{FF2B5EF4-FFF2-40B4-BE49-F238E27FC236}">
                  <a16:creationId xmlns:a16="http://schemas.microsoft.com/office/drawing/2014/main" id="{BF4E3CC2-8B24-4743-8978-CA65A79ABDBD}"/>
                </a:ext>
              </a:extLst>
            </p:cNvPr>
            <p:cNvSpPr/>
            <p:nvPr/>
          </p:nvSpPr>
          <p:spPr>
            <a:xfrm>
              <a:off x="5153875" y="2498575"/>
              <a:ext cx="123875" cy="74400"/>
            </a:xfrm>
            <a:custGeom>
              <a:avLst/>
              <a:gdLst/>
              <a:ahLst/>
              <a:cxnLst/>
              <a:rect l="l" t="t" r="r" b="b"/>
              <a:pathLst>
                <a:path w="4955" h="2976" extrusionOk="0">
                  <a:moveTo>
                    <a:pt x="3064" y="1"/>
                  </a:moveTo>
                  <a:cubicBezTo>
                    <a:pt x="2288" y="1"/>
                    <a:pt x="1336" y="273"/>
                    <a:pt x="740" y="604"/>
                  </a:cubicBezTo>
                  <a:cubicBezTo>
                    <a:pt x="370" y="900"/>
                    <a:pt x="74" y="1269"/>
                    <a:pt x="74" y="1713"/>
                  </a:cubicBezTo>
                  <a:cubicBezTo>
                    <a:pt x="0" y="2083"/>
                    <a:pt x="148" y="2378"/>
                    <a:pt x="444" y="2600"/>
                  </a:cubicBezTo>
                  <a:cubicBezTo>
                    <a:pt x="773" y="2875"/>
                    <a:pt x="1174" y="2976"/>
                    <a:pt x="1593" y="2976"/>
                  </a:cubicBezTo>
                  <a:cubicBezTo>
                    <a:pt x="2303" y="2976"/>
                    <a:pt x="3065" y="2685"/>
                    <a:pt x="3623" y="2452"/>
                  </a:cubicBezTo>
                  <a:cubicBezTo>
                    <a:pt x="4363" y="2231"/>
                    <a:pt x="4954" y="1343"/>
                    <a:pt x="4437" y="604"/>
                  </a:cubicBezTo>
                  <a:cubicBezTo>
                    <a:pt x="4363" y="530"/>
                    <a:pt x="4289" y="456"/>
                    <a:pt x="4289" y="382"/>
                  </a:cubicBezTo>
                  <a:cubicBezTo>
                    <a:pt x="3993" y="160"/>
                    <a:pt x="3623" y="12"/>
                    <a:pt x="3328" y="12"/>
                  </a:cubicBezTo>
                  <a:cubicBezTo>
                    <a:pt x="3243" y="5"/>
                    <a:pt x="3155" y="1"/>
                    <a:pt x="3064" y="1"/>
                  </a:cubicBezTo>
                  <a:close/>
                </a:path>
              </a:pathLst>
            </a:custGeom>
            <a:solidFill>
              <a:srgbClr val="E8C3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942;p56">
              <a:extLst>
                <a:ext uri="{FF2B5EF4-FFF2-40B4-BE49-F238E27FC236}">
                  <a16:creationId xmlns:a16="http://schemas.microsoft.com/office/drawing/2014/main" id="{86D2BD84-E15F-4785-868D-8BCF9C42707A}"/>
                </a:ext>
              </a:extLst>
            </p:cNvPr>
            <p:cNvSpPr/>
            <p:nvPr/>
          </p:nvSpPr>
          <p:spPr>
            <a:xfrm>
              <a:off x="5152025" y="2549100"/>
              <a:ext cx="138425" cy="81800"/>
            </a:xfrm>
            <a:custGeom>
              <a:avLst/>
              <a:gdLst/>
              <a:ahLst/>
              <a:cxnLst/>
              <a:rect l="l" t="t" r="r" b="b"/>
              <a:pathLst>
                <a:path w="5537" h="3272" extrusionOk="0">
                  <a:moveTo>
                    <a:pt x="3247" y="1"/>
                  </a:moveTo>
                  <a:cubicBezTo>
                    <a:pt x="2080" y="1"/>
                    <a:pt x="793" y="467"/>
                    <a:pt x="370" y="1171"/>
                  </a:cubicBezTo>
                  <a:cubicBezTo>
                    <a:pt x="0" y="1688"/>
                    <a:pt x="222" y="2576"/>
                    <a:pt x="740" y="2872"/>
                  </a:cubicBezTo>
                  <a:cubicBezTo>
                    <a:pt x="1257" y="3167"/>
                    <a:pt x="1849" y="3167"/>
                    <a:pt x="2440" y="3241"/>
                  </a:cubicBezTo>
                  <a:cubicBezTo>
                    <a:pt x="2588" y="3261"/>
                    <a:pt x="2751" y="3271"/>
                    <a:pt x="2922" y="3271"/>
                  </a:cubicBezTo>
                  <a:cubicBezTo>
                    <a:pt x="4043" y="3271"/>
                    <a:pt x="5536" y="2823"/>
                    <a:pt x="5472" y="1541"/>
                  </a:cubicBezTo>
                  <a:cubicBezTo>
                    <a:pt x="5472" y="1097"/>
                    <a:pt x="5250" y="727"/>
                    <a:pt x="4954" y="505"/>
                  </a:cubicBezTo>
                  <a:cubicBezTo>
                    <a:pt x="4550" y="155"/>
                    <a:pt x="3918" y="1"/>
                    <a:pt x="3247" y="1"/>
                  </a:cubicBezTo>
                  <a:close/>
                </a:path>
              </a:pathLst>
            </a:custGeom>
            <a:solidFill>
              <a:srgbClr val="E8C3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943;p56">
              <a:extLst>
                <a:ext uri="{FF2B5EF4-FFF2-40B4-BE49-F238E27FC236}">
                  <a16:creationId xmlns:a16="http://schemas.microsoft.com/office/drawing/2014/main" id="{F87BD932-827E-48DC-B988-44FC63EB01BD}"/>
                </a:ext>
              </a:extLst>
            </p:cNvPr>
            <p:cNvSpPr/>
            <p:nvPr/>
          </p:nvSpPr>
          <p:spPr>
            <a:xfrm>
              <a:off x="5150175" y="2621750"/>
              <a:ext cx="144200" cy="79850"/>
            </a:xfrm>
            <a:custGeom>
              <a:avLst/>
              <a:gdLst/>
              <a:ahLst/>
              <a:cxnLst/>
              <a:rect l="l" t="t" r="r" b="b"/>
              <a:pathLst>
                <a:path w="5768" h="3194" extrusionOk="0">
                  <a:moveTo>
                    <a:pt x="2824" y="1"/>
                  </a:moveTo>
                  <a:cubicBezTo>
                    <a:pt x="2148" y="1"/>
                    <a:pt x="1486" y="132"/>
                    <a:pt x="1036" y="409"/>
                  </a:cubicBezTo>
                  <a:cubicBezTo>
                    <a:pt x="666" y="631"/>
                    <a:pt x="296" y="1001"/>
                    <a:pt x="222" y="1370"/>
                  </a:cubicBezTo>
                  <a:cubicBezTo>
                    <a:pt x="0" y="2332"/>
                    <a:pt x="1036" y="2923"/>
                    <a:pt x="1775" y="3071"/>
                  </a:cubicBezTo>
                  <a:cubicBezTo>
                    <a:pt x="2165" y="3158"/>
                    <a:pt x="2555" y="3194"/>
                    <a:pt x="2945" y="3194"/>
                  </a:cubicBezTo>
                  <a:cubicBezTo>
                    <a:pt x="3220" y="3194"/>
                    <a:pt x="3496" y="3176"/>
                    <a:pt x="3771" y="3145"/>
                  </a:cubicBezTo>
                  <a:cubicBezTo>
                    <a:pt x="4067" y="3145"/>
                    <a:pt x="4437" y="3071"/>
                    <a:pt x="4807" y="2997"/>
                  </a:cubicBezTo>
                  <a:cubicBezTo>
                    <a:pt x="5102" y="2849"/>
                    <a:pt x="5398" y="2627"/>
                    <a:pt x="5546" y="2332"/>
                  </a:cubicBezTo>
                  <a:cubicBezTo>
                    <a:pt x="5768" y="1814"/>
                    <a:pt x="5620" y="1296"/>
                    <a:pt x="5324" y="853"/>
                  </a:cubicBezTo>
                  <a:cubicBezTo>
                    <a:pt x="5176" y="705"/>
                    <a:pt x="5028" y="631"/>
                    <a:pt x="4881" y="483"/>
                  </a:cubicBezTo>
                  <a:cubicBezTo>
                    <a:pt x="4370" y="169"/>
                    <a:pt x="3588" y="1"/>
                    <a:pt x="2824" y="1"/>
                  </a:cubicBezTo>
                  <a:close/>
                </a:path>
              </a:pathLst>
            </a:custGeom>
            <a:solidFill>
              <a:srgbClr val="E8C3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944;p56">
              <a:extLst>
                <a:ext uri="{FF2B5EF4-FFF2-40B4-BE49-F238E27FC236}">
                  <a16:creationId xmlns:a16="http://schemas.microsoft.com/office/drawing/2014/main" id="{B78D4616-5F9F-47AC-B8E7-384CEF133AD1}"/>
                </a:ext>
              </a:extLst>
            </p:cNvPr>
            <p:cNvSpPr/>
            <p:nvPr/>
          </p:nvSpPr>
          <p:spPr>
            <a:xfrm>
              <a:off x="5146475" y="2694350"/>
              <a:ext cx="147900" cy="73275"/>
            </a:xfrm>
            <a:custGeom>
              <a:avLst/>
              <a:gdLst/>
              <a:ahLst/>
              <a:cxnLst/>
              <a:rect l="l" t="t" r="r" b="b"/>
              <a:pathLst>
                <a:path w="5916" h="2931" extrusionOk="0">
                  <a:moveTo>
                    <a:pt x="2117" y="1"/>
                  </a:moveTo>
                  <a:cubicBezTo>
                    <a:pt x="1794" y="1"/>
                    <a:pt x="1479" y="19"/>
                    <a:pt x="1184" y="93"/>
                  </a:cubicBezTo>
                  <a:cubicBezTo>
                    <a:pt x="888" y="167"/>
                    <a:pt x="666" y="241"/>
                    <a:pt x="444" y="389"/>
                  </a:cubicBezTo>
                  <a:cubicBezTo>
                    <a:pt x="75" y="685"/>
                    <a:pt x="1" y="1276"/>
                    <a:pt x="222" y="1720"/>
                  </a:cubicBezTo>
                  <a:cubicBezTo>
                    <a:pt x="564" y="2647"/>
                    <a:pt x="1712" y="2930"/>
                    <a:pt x="2793" y="2930"/>
                  </a:cubicBezTo>
                  <a:cubicBezTo>
                    <a:pt x="3349" y="2930"/>
                    <a:pt x="3887" y="2855"/>
                    <a:pt x="4289" y="2755"/>
                  </a:cubicBezTo>
                  <a:cubicBezTo>
                    <a:pt x="5398" y="2459"/>
                    <a:pt x="5916" y="1276"/>
                    <a:pt x="4881" y="537"/>
                  </a:cubicBezTo>
                  <a:cubicBezTo>
                    <a:pt x="4807" y="537"/>
                    <a:pt x="4807" y="463"/>
                    <a:pt x="4733" y="463"/>
                  </a:cubicBezTo>
                  <a:cubicBezTo>
                    <a:pt x="4289" y="167"/>
                    <a:pt x="3698" y="93"/>
                    <a:pt x="3106" y="19"/>
                  </a:cubicBezTo>
                  <a:cubicBezTo>
                    <a:pt x="2773" y="19"/>
                    <a:pt x="2441" y="1"/>
                    <a:pt x="2117" y="1"/>
                  </a:cubicBezTo>
                  <a:close/>
                </a:path>
              </a:pathLst>
            </a:custGeom>
            <a:solidFill>
              <a:srgbClr val="E8C3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945;p56">
              <a:extLst>
                <a:ext uri="{FF2B5EF4-FFF2-40B4-BE49-F238E27FC236}">
                  <a16:creationId xmlns:a16="http://schemas.microsoft.com/office/drawing/2014/main" id="{130773D8-87E2-44D8-A526-18C0FCF026A8}"/>
                </a:ext>
              </a:extLst>
            </p:cNvPr>
            <p:cNvSpPr/>
            <p:nvPr/>
          </p:nvSpPr>
          <p:spPr>
            <a:xfrm>
              <a:off x="5170500" y="2547125"/>
              <a:ext cx="90600" cy="20175"/>
            </a:xfrm>
            <a:custGeom>
              <a:avLst/>
              <a:gdLst/>
              <a:ahLst/>
              <a:cxnLst/>
              <a:rect l="l" t="t" r="r" b="b"/>
              <a:pathLst>
                <a:path w="3624" h="807" extrusionOk="0">
                  <a:moveTo>
                    <a:pt x="2588" y="1"/>
                  </a:moveTo>
                  <a:cubicBezTo>
                    <a:pt x="2297" y="1"/>
                    <a:pt x="1999" y="34"/>
                    <a:pt x="1701" y="67"/>
                  </a:cubicBezTo>
                  <a:cubicBezTo>
                    <a:pt x="1406" y="141"/>
                    <a:pt x="1110" y="215"/>
                    <a:pt x="814" y="289"/>
                  </a:cubicBezTo>
                  <a:cubicBezTo>
                    <a:pt x="518" y="436"/>
                    <a:pt x="223" y="584"/>
                    <a:pt x="1" y="806"/>
                  </a:cubicBezTo>
                  <a:cubicBezTo>
                    <a:pt x="518" y="584"/>
                    <a:pt x="1110" y="363"/>
                    <a:pt x="1775" y="289"/>
                  </a:cubicBezTo>
                  <a:cubicBezTo>
                    <a:pt x="2071" y="289"/>
                    <a:pt x="2367" y="215"/>
                    <a:pt x="2663" y="215"/>
                  </a:cubicBezTo>
                  <a:cubicBezTo>
                    <a:pt x="2860" y="215"/>
                    <a:pt x="3090" y="182"/>
                    <a:pt x="3309" y="182"/>
                  </a:cubicBezTo>
                  <a:cubicBezTo>
                    <a:pt x="3419" y="182"/>
                    <a:pt x="3525" y="190"/>
                    <a:pt x="3624" y="215"/>
                  </a:cubicBezTo>
                  <a:cubicBezTo>
                    <a:pt x="3297" y="51"/>
                    <a:pt x="2947" y="1"/>
                    <a:pt x="2588" y="1"/>
                  </a:cubicBezTo>
                  <a:close/>
                </a:path>
              </a:pathLst>
            </a:custGeom>
            <a:solidFill>
              <a:srgbClr val="D394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946;p56">
              <a:extLst>
                <a:ext uri="{FF2B5EF4-FFF2-40B4-BE49-F238E27FC236}">
                  <a16:creationId xmlns:a16="http://schemas.microsoft.com/office/drawing/2014/main" id="{54F36267-5646-43C1-863E-94A599A813FE}"/>
                </a:ext>
              </a:extLst>
            </p:cNvPr>
            <p:cNvSpPr/>
            <p:nvPr/>
          </p:nvSpPr>
          <p:spPr>
            <a:xfrm>
              <a:off x="5183450" y="2620875"/>
              <a:ext cx="70275" cy="5575"/>
            </a:xfrm>
            <a:custGeom>
              <a:avLst/>
              <a:gdLst/>
              <a:ahLst/>
              <a:cxnLst/>
              <a:rect l="l" t="t" r="r" b="b"/>
              <a:pathLst>
                <a:path w="2811" h="223" extrusionOk="0">
                  <a:moveTo>
                    <a:pt x="1405" y="1"/>
                  </a:moveTo>
                  <a:cubicBezTo>
                    <a:pt x="962" y="1"/>
                    <a:pt x="444" y="74"/>
                    <a:pt x="0" y="222"/>
                  </a:cubicBezTo>
                  <a:lnTo>
                    <a:pt x="2810" y="222"/>
                  </a:lnTo>
                  <a:cubicBezTo>
                    <a:pt x="2367" y="1"/>
                    <a:pt x="1923" y="1"/>
                    <a:pt x="1405" y="1"/>
                  </a:cubicBezTo>
                  <a:close/>
                </a:path>
              </a:pathLst>
            </a:custGeom>
            <a:solidFill>
              <a:srgbClr val="D394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947;p56">
              <a:extLst>
                <a:ext uri="{FF2B5EF4-FFF2-40B4-BE49-F238E27FC236}">
                  <a16:creationId xmlns:a16="http://schemas.microsoft.com/office/drawing/2014/main" id="{414F4BC2-B9FC-4742-A7AB-E479CDF55ACB}"/>
                </a:ext>
              </a:extLst>
            </p:cNvPr>
            <p:cNvSpPr/>
            <p:nvPr/>
          </p:nvSpPr>
          <p:spPr>
            <a:xfrm>
              <a:off x="5179750" y="2691125"/>
              <a:ext cx="73975" cy="9250"/>
            </a:xfrm>
            <a:custGeom>
              <a:avLst/>
              <a:gdLst/>
              <a:ahLst/>
              <a:cxnLst/>
              <a:rect l="l" t="t" r="r" b="b"/>
              <a:pathLst>
                <a:path w="2959" h="370" extrusionOk="0">
                  <a:moveTo>
                    <a:pt x="1553" y="0"/>
                  </a:moveTo>
                  <a:cubicBezTo>
                    <a:pt x="1036" y="0"/>
                    <a:pt x="518" y="0"/>
                    <a:pt x="1" y="148"/>
                  </a:cubicBezTo>
                  <a:cubicBezTo>
                    <a:pt x="518" y="222"/>
                    <a:pt x="1036" y="222"/>
                    <a:pt x="1479" y="222"/>
                  </a:cubicBezTo>
                  <a:cubicBezTo>
                    <a:pt x="1997" y="296"/>
                    <a:pt x="2515" y="296"/>
                    <a:pt x="2958" y="370"/>
                  </a:cubicBezTo>
                  <a:cubicBezTo>
                    <a:pt x="2515" y="148"/>
                    <a:pt x="1997" y="74"/>
                    <a:pt x="1553" y="0"/>
                  </a:cubicBezTo>
                  <a:close/>
                </a:path>
              </a:pathLst>
            </a:custGeom>
            <a:solidFill>
              <a:srgbClr val="D394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948;p56">
              <a:extLst>
                <a:ext uri="{FF2B5EF4-FFF2-40B4-BE49-F238E27FC236}">
                  <a16:creationId xmlns:a16="http://schemas.microsoft.com/office/drawing/2014/main" id="{D0F1C1C5-42F4-4E40-A44E-2B90F1E5245D}"/>
                </a:ext>
              </a:extLst>
            </p:cNvPr>
            <p:cNvSpPr/>
            <p:nvPr/>
          </p:nvSpPr>
          <p:spPr>
            <a:xfrm>
              <a:off x="2538200" y="2926925"/>
              <a:ext cx="1205275" cy="608975"/>
            </a:xfrm>
            <a:custGeom>
              <a:avLst/>
              <a:gdLst/>
              <a:ahLst/>
              <a:cxnLst/>
              <a:rect l="l" t="t" r="r" b="b"/>
              <a:pathLst>
                <a:path w="48211" h="24359" extrusionOk="0">
                  <a:moveTo>
                    <a:pt x="44990" y="1"/>
                  </a:moveTo>
                  <a:cubicBezTo>
                    <a:pt x="44393" y="1"/>
                    <a:pt x="43738" y="251"/>
                    <a:pt x="43182" y="550"/>
                  </a:cubicBezTo>
                  <a:cubicBezTo>
                    <a:pt x="42369" y="994"/>
                    <a:pt x="41555" y="1512"/>
                    <a:pt x="40816" y="2177"/>
                  </a:cubicBezTo>
                  <a:cubicBezTo>
                    <a:pt x="40077" y="2769"/>
                    <a:pt x="39485" y="3434"/>
                    <a:pt x="38524" y="3878"/>
                  </a:cubicBezTo>
                  <a:cubicBezTo>
                    <a:pt x="37045" y="4469"/>
                    <a:pt x="35492" y="5135"/>
                    <a:pt x="33939" y="5578"/>
                  </a:cubicBezTo>
                  <a:cubicBezTo>
                    <a:pt x="32978" y="5874"/>
                    <a:pt x="31943" y="6096"/>
                    <a:pt x="30908" y="6170"/>
                  </a:cubicBezTo>
                  <a:cubicBezTo>
                    <a:pt x="28911" y="6318"/>
                    <a:pt x="26841" y="6318"/>
                    <a:pt x="24771" y="6392"/>
                  </a:cubicBezTo>
                  <a:cubicBezTo>
                    <a:pt x="24438" y="6403"/>
                    <a:pt x="24104" y="6408"/>
                    <a:pt x="23768" y="6408"/>
                  </a:cubicBezTo>
                  <a:cubicBezTo>
                    <a:pt x="22707" y="6408"/>
                    <a:pt x="21632" y="6364"/>
                    <a:pt x="20549" y="6364"/>
                  </a:cubicBezTo>
                  <a:cubicBezTo>
                    <a:pt x="19765" y="6364"/>
                    <a:pt x="18978" y="6387"/>
                    <a:pt x="18190" y="6466"/>
                  </a:cubicBezTo>
                  <a:cubicBezTo>
                    <a:pt x="13384" y="6835"/>
                    <a:pt x="8208" y="7871"/>
                    <a:pt x="4511" y="11050"/>
                  </a:cubicBezTo>
                  <a:cubicBezTo>
                    <a:pt x="1257" y="13860"/>
                    <a:pt x="0" y="18592"/>
                    <a:pt x="3845" y="21476"/>
                  </a:cubicBezTo>
                  <a:cubicBezTo>
                    <a:pt x="4585" y="22067"/>
                    <a:pt x="5472" y="22437"/>
                    <a:pt x="6359" y="22733"/>
                  </a:cubicBezTo>
                  <a:cubicBezTo>
                    <a:pt x="9457" y="23856"/>
                    <a:pt x="12509" y="24359"/>
                    <a:pt x="15502" y="24359"/>
                  </a:cubicBezTo>
                  <a:cubicBezTo>
                    <a:pt x="23152" y="24359"/>
                    <a:pt x="30422" y="21072"/>
                    <a:pt x="37119" y="16448"/>
                  </a:cubicBezTo>
                  <a:cubicBezTo>
                    <a:pt x="39041" y="15117"/>
                    <a:pt x="41703" y="13342"/>
                    <a:pt x="42812" y="11272"/>
                  </a:cubicBezTo>
                  <a:lnTo>
                    <a:pt x="45696" y="11272"/>
                  </a:lnTo>
                  <a:cubicBezTo>
                    <a:pt x="46066" y="11272"/>
                    <a:pt x="46362" y="11272"/>
                    <a:pt x="46657" y="11124"/>
                  </a:cubicBezTo>
                  <a:cubicBezTo>
                    <a:pt x="47175" y="10754"/>
                    <a:pt x="47101" y="10015"/>
                    <a:pt x="46731" y="9497"/>
                  </a:cubicBezTo>
                  <a:cubicBezTo>
                    <a:pt x="46362" y="8980"/>
                    <a:pt x="45548" y="8684"/>
                    <a:pt x="44957" y="8388"/>
                  </a:cubicBezTo>
                  <a:cubicBezTo>
                    <a:pt x="44957" y="8388"/>
                    <a:pt x="44883" y="8388"/>
                    <a:pt x="44883" y="8314"/>
                  </a:cubicBezTo>
                  <a:cubicBezTo>
                    <a:pt x="44883" y="8314"/>
                    <a:pt x="44883" y="8240"/>
                    <a:pt x="44957" y="8240"/>
                  </a:cubicBezTo>
                  <a:cubicBezTo>
                    <a:pt x="45031" y="8092"/>
                    <a:pt x="45252" y="8018"/>
                    <a:pt x="45400" y="7945"/>
                  </a:cubicBezTo>
                  <a:cubicBezTo>
                    <a:pt x="45519" y="7925"/>
                    <a:pt x="45633" y="7916"/>
                    <a:pt x="45744" y="7916"/>
                  </a:cubicBezTo>
                  <a:cubicBezTo>
                    <a:pt x="46047" y="7916"/>
                    <a:pt x="46333" y="7984"/>
                    <a:pt x="46657" y="8092"/>
                  </a:cubicBezTo>
                  <a:cubicBezTo>
                    <a:pt x="46912" y="8156"/>
                    <a:pt x="47166" y="8329"/>
                    <a:pt x="47468" y="8329"/>
                  </a:cubicBezTo>
                  <a:cubicBezTo>
                    <a:pt x="47517" y="8329"/>
                    <a:pt x="47567" y="8325"/>
                    <a:pt x="47619" y="8314"/>
                  </a:cubicBezTo>
                  <a:cubicBezTo>
                    <a:pt x="47840" y="8240"/>
                    <a:pt x="47988" y="8018"/>
                    <a:pt x="48136" y="7797"/>
                  </a:cubicBezTo>
                  <a:cubicBezTo>
                    <a:pt x="48210" y="7575"/>
                    <a:pt x="48210" y="7353"/>
                    <a:pt x="48136" y="7131"/>
                  </a:cubicBezTo>
                  <a:cubicBezTo>
                    <a:pt x="47988" y="6392"/>
                    <a:pt x="47545" y="5948"/>
                    <a:pt x="46953" y="5504"/>
                  </a:cubicBezTo>
                  <a:cubicBezTo>
                    <a:pt x="47027" y="5431"/>
                    <a:pt x="47101" y="5431"/>
                    <a:pt x="47175" y="5431"/>
                  </a:cubicBezTo>
                  <a:cubicBezTo>
                    <a:pt x="47323" y="5431"/>
                    <a:pt x="47397" y="5283"/>
                    <a:pt x="47397" y="5135"/>
                  </a:cubicBezTo>
                  <a:cubicBezTo>
                    <a:pt x="47397" y="4321"/>
                    <a:pt x="46140" y="3952"/>
                    <a:pt x="45474" y="3804"/>
                  </a:cubicBezTo>
                  <a:cubicBezTo>
                    <a:pt x="44951" y="3699"/>
                    <a:pt x="44466" y="3595"/>
                    <a:pt x="43964" y="3595"/>
                  </a:cubicBezTo>
                  <a:cubicBezTo>
                    <a:pt x="43757" y="3595"/>
                    <a:pt x="43547" y="3613"/>
                    <a:pt x="43330" y="3656"/>
                  </a:cubicBezTo>
                  <a:cubicBezTo>
                    <a:pt x="43626" y="2547"/>
                    <a:pt x="44957" y="2177"/>
                    <a:pt x="45918" y="1512"/>
                  </a:cubicBezTo>
                  <a:cubicBezTo>
                    <a:pt x="46140" y="1364"/>
                    <a:pt x="46362" y="1216"/>
                    <a:pt x="46362" y="920"/>
                  </a:cubicBezTo>
                  <a:cubicBezTo>
                    <a:pt x="46362" y="772"/>
                    <a:pt x="46288" y="550"/>
                    <a:pt x="46140" y="476"/>
                  </a:cubicBezTo>
                  <a:cubicBezTo>
                    <a:pt x="45828" y="134"/>
                    <a:pt x="45425" y="1"/>
                    <a:pt x="44990" y="1"/>
                  </a:cubicBezTo>
                  <a:close/>
                </a:path>
              </a:pathLst>
            </a:custGeom>
            <a:solidFill>
              <a:srgbClr val="E8C3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949;p56">
              <a:extLst>
                <a:ext uri="{FF2B5EF4-FFF2-40B4-BE49-F238E27FC236}">
                  <a16:creationId xmlns:a16="http://schemas.microsoft.com/office/drawing/2014/main" id="{3FC373ED-AAB8-4098-9812-BB3764CDE7D5}"/>
                </a:ext>
              </a:extLst>
            </p:cNvPr>
            <p:cNvSpPr/>
            <p:nvPr/>
          </p:nvSpPr>
          <p:spPr>
            <a:xfrm>
              <a:off x="3438425" y="2925875"/>
              <a:ext cx="284700" cy="142375"/>
            </a:xfrm>
            <a:custGeom>
              <a:avLst/>
              <a:gdLst/>
              <a:ahLst/>
              <a:cxnLst/>
              <a:rect l="l" t="t" r="r" b="b"/>
              <a:pathLst>
                <a:path w="11388" h="5695" fill="none" extrusionOk="0">
                  <a:moveTo>
                    <a:pt x="1" y="4733"/>
                  </a:moveTo>
                  <a:cubicBezTo>
                    <a:pt x="1628" y="4585"/>
                    <a:pt x="3032" y="3624"/>
                    <a:pt x="4289" y="2663"/>
                  </a:cubicBezTo>
                  <a:cubicBezTo>
                    <a:pt x="5546" y="1628"/>
                    <a:pt x="6803" y="592"/>
                    <a:pt x="8356" y="149"/>
                  </a:cubicBezTo>
                  <a:cubicBezTo>
                    <a:pt x="8726" y="75"/>
                    <a:pt x="9096" y="1"/>
                    <a:pt x="9465" y="75"/>
                  </a:cubicBezTo>
                  <a:cubicBezTo>
                    <a:pt x="9909" y="223"/>
                    <a:pt x="10205" y="518"/>
                    <a:pt x="10279" y="888"/>
                  </a:cubicBezTo>
                  <a:cubicBezTo>
                    <a:pt x="10279" y="1480"/>
                    <a:pt x="9613" y="1923"/>
                    <a:pt x="9096" y="2219"/>
                  </a:cubicBezTo>
                  <a:cubicBezTo>
                    <a:pt x="8356" y="2515"/>
                    <a:pt x="7617" y="2958"/>
                    <a:pt x="7173" y="3698"/>
                  </a:cubicBezTo>
                  <a:cubicBezTo>
                    <a:pt x="7986" y="3402"/>
                    <a:pt x="8948" y="3698"/>
                    <a:pt x="9835" y="3994"/>
                  </a:cubicBezTo>
                  <a:cubicBezTo>
                    <a:pt x="10205" y="4142"/>
                    <a:pt x="10648" y="4289"/>
                    <a:pt x="10944" y="4511"/>
                  </a:cubicBezTo>
                  <a:cubicBezTo>
                    <a:pt x="11240" y="4807"/>
                    <a:pt x="11388" y="5325"/>
                    <a:pt x="11240" y="5694"/>
                  </a:cubicBezTo>
                  <a:cubicBezTo>
                    <a:pt x="10796" y="5325"/>
                    <a:pt x="10131" y="5325"/>
                    <a:pt x="9539" y="5325"/>
                  </a:cubicBezTo>
                  <a:cubicBezTo>
                    <a:pt x="8948" y="5251"/>
                    <a:pt x="8356" y="5251"/>
                    <a:pt x="7691" y="5325"/>
                  </a:cubicBezTo>
                </a:path>
              </a:pathLst>
            </a:custGeom>
            <a:solidFill>
              <a:schemeClr val="accent4"/>
            </a:solidFill>
            <a:ln w="92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950;p56">
              <a:extLst>
                <a:ext uri="{FF2B5EF4-FFF2-40B4-BE49-F238E27FC236}">
                  <a16:creationId xmlns:a16="http://schemas.microsoft.com/office/drawing/2014/main" id="{65DC275F-BBD7-45B5-BF7E-6E7A324A1BF8}"/>
                </a:ext>
              </a:extLst>
            </p:cNvPr>
            <p:cNvSpPr/>
            <p:nvPr/>
          </p:nvSpPr>
          <p:spPr>
            <a:xfrm>
              <a:off x="3277600" y="3070075"/>
              <a:ext cx="475100" cy="373425"/>
            </a:xfrm>
            <a:custGeom>
              <a:avLst/>
              <a:gdLst/>
              <a:ahLst/>
              <a:cxnLst/>
              <a:rect l="l" t="t" r="r" b="b"/>
              <a:pathLst>
                <a:path w="19004" h="14937" fill="none" extrusionOk="0">
                  <a:moveTo>
                    <a:pt x="17821" y="0"/>
                  </a:moveTo>
                  <a:cubicBezTo>
                    <a:pt x="18486" y="518"/>
                    <a:pt x="19004" y="2145"/>
                    <a:pt x="18043" y="2588"/>
                  </a:cubicBezTo>
                  <a:cubicBezTo>
                    <a:pt x="17599" y="2736"/>
                    <a:pt x="17155" y="2514"/>
                    <a:pt x="16786" y="2366"/>
                  </a:cubicBezTo>
                  <a:cubicBezTo>
                    <a:pt x="16268" y="2219"/>
                    <a:pt x="15455" y="2219"/>
                    <a:pt x="15085" y="2662"/>
                  </a:cubicBezTo>
                  <a:cubicBezTo>
                    <a:pt x="15381" y="2884"/>
                    <a:pt x="15972" y="2958"/>
                    <a:pt x="16342" y="3180"/>
                  </a:cubicBezTo>
                  <a:cubicBezTo>
                    <a:pt x="16786" y="3402"/>
                    <a:pt x="17081" y="3771"/>
                    <a:pt x="17229" y="4289"/>
                  </a:cubicBezTo>
                  <a:cubicBezTo>
                    <a:pt x="17303" y="4733"/>
                    <a:pt x="17155" y="5250"/>
                    <a:pt x="16786" y="5472"/>
                  </a:cubicBezTo>
                  <a:cubicBezTo>
                    <a:pt x="16416" y="5694"/>
                    <a:pt x="16120" y="5694"/>
                    <a:pt x="15750" y="5620"/>
                  </a:cubicBezTo>
                  <a:cubicBezTo>
                    <a:pt x="14863" y="5546"/>
                    <a:pt x="13976" y="5250"/>
                    <a:pt x="13162" y="5546"/>
                  </a:cubicBezTo>
                  <a:cubicBezTo>
                    <a:pt x="12275" y="7247"/>
                    <a:pt x="10648" y="8504"/>
                    <a:pt x="9096" y="9613"/>
                  </a:cubicBezTo>
                  <a:cubicBezTo>
                    <a:pt x="7691" y="10648"/>
                    <a:pt x="6212" y="11683"/>
                    <a:pt x="4659" y="12570"/>
                  </a:cubicBezTo>
                  <a:cubicBezTo>
                    <a:pt x="3180" y="13458"/>
                    <a:pt x="1628" y="14345"/>
                    <a:pt x="1" y="14936"/>
                  </a:cubicBezTo>
                </a:path>
              </a:pathLst>
            </a:custGeom>
            <a:solidFill>
              <a:schemeClr val="accent4"/>
            </a:solidFill>
            <a:ln w="92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951;p56">
              <a:extLst>
                <a:ext uri="{FF2B5EF4-FFF2-40B4-BE49-F238E27FC236}">
                  <a16:creationId xmlns:a16="http://schemas.microsoft.com/office/drawing/2014/main" id="{6B995F9A-AD22-4D4E-86E2-4DE91771244B}"/>
                </a:ext>
              </a:extLst>
            </p:cNvPr>
            <p:cNvSpPr/>
            <p:nvPr/>
          </p:nvSpPr>
          <p:spPr>
            <a:xfrm>
              <a:off x="4285050" y="1345375"/>
              <a:ext cx="288400" cy="1096225"/>
            </a:xfrm>
            <a:custGeom>
              <a:avLst/>
              <a:gdLst/>
              <a:ahLst/>
              <a:cxnLst/>
              <a:rect l="l" t="t" r="r" b="b"/>
              <a:pathLst>
                <a:path w="11536" h="43849" extrusionOk="0">
                  <a:moveTo>
                    <a:pt x="1" y="1"/>
                  </a:moveTo>
                  <a:cubicBezTo>
                    <a:pt x="1" y="1"/>
                    <a:pt x="149" y="149"/>
                    <a:pt x="371" y="371"/>
                  </a:cubicBezTo>
                  <a:cubicBezTo>
                    <a:pt x="666" y="592"/>
                    <a:pt x="1036" y="962"/>
                    <a:pt x="1406" y="1406"/>
                  </a:cubicBezTo>
                  <a:cubicBezTo>
                    <a:pt x="1849" y="1923"/>
                    <a:pt x="2367" y="2515"/>
                    <a:pt x="2885" y="3180"/>
                  </a:cubicBezTo>
                  <a:cubicBezTo>
                    <a:pt x="3402" y="3920"/>
                    <a:pt x="3994" y="4733"/>
                    <a:pt x="4511" y="5694"/>
                  </a:cubicBezTo>
                  <a:cubicBezTo>
                    <a:pt x="5103" y="6582"/>
                    <a:pt x="5620" y="7691"/>
                    <a:pt x="6138" y="8800"/>
                  </a:cubicBezTo>
                  <a:cubicBezTo>
                    <a:pt x="6656" y="9909"/>
                    <a:pt x="7099" y="11092"/>
                    <a:pt x="7543" y="12423"/>
                  </a:cubicBezTo>
                  <a:cubicBezTo>
                    <a:pt x="7617" y="12719"/>
                    <a:pt x="7765" y="13015"/>
                    <a:pt x="7839" y="13384"/>
                  </a:cubicBezTo>
                  <a:cubicBezTo>
                    <a:pt x="7913" y="13680"/>
                    <a:pt x="8061" y="14050"/>
                    <a:pt x="8134" y="14346"/>
                  </a:cubicBezTo>
                  <a:cubicBezTo>
                    <a:pt x="8282" y="15011"/>
                    <a:pt x="8504" y="15677"/>
                    <a:pt x="8578" y="16416"/>
                  </a:cubicBezTo>
                  <a:cubicBezTo>
                    <a:pt x="8652" y="16712"/>
                    <a:pt x="8800" y="17081"/>
                    <a:pt x="8800" y="17451"/>
                  </a:cubicBezTo>
                  <a:cubicBezTo>
                    <a:pt x="8874" y="17821"/>
                    <a:pt x="8948" y="18117"/>
                    <a:pt x="9022" y="18486"/>
                  </a:cubicBezTo>
                  <a:cubicBezTo>
                    <a:pt x="9170" y="19226"/>
                    <a:pt x="9244" y="19891"/>
                    <a:pt x="9318" y="20631"/>
                  </a:cubicBezTo>
                  <a:cubicBezTo>
                    <a:pt x="9391" y="21370"/>
                    <a:pt x="9465" y="22035"/>
                    <a:pt x="9539" y="22775"/>
                  </a:cubicBezTo>
                  <a:cubicBezTo>
                    <a:pt x="9613" y="23514"/>
                    <a:pt x="9613" y="24180"/>
                    <a:pt x="9687" y="24919"/>
                  </a:cubicBezTo>
                  <a:cubicBezTo>
                    <a:pt x="9687" y="25659"/>
                    <a:pt x="9687" y="26324"/>
                    <a:pt x="9687" y="27063"/>
                  </a:cubicBezTo>
                  <a:cubicBezTo>
                    <a:pt x="9761" y="27729"/>
                    <a:pt x="9687" y="28394"/>
                    <a:pt x="9687" y="29134"/>
                  </a:cubicBezTo>
                  <a:cubicBezTo>
                    <a:pt x="9687" y="29799"/>
                    <a:pt x="9613" y="30465"/>
                    <a:pt x="9613" y="31130"/>
                  </a:cubicBezTo>
                  <a:cubicBezTo>
                    <a:pt x="9613" y="31796"/>
                    <a:pt x="9539" y="32387"/>
                    <a:pt x="9539" y="33053"/>
                  </a:cubicBezTo>
                  <a:cubicBezTo>
                    <a:pt x="9465" y="33644"/>
                    <a:pt x="9391" y="34236"/>
                    <a:pt x="9391" y="34827"/>
                  </a:cubicBezTo>
                  <a:cubicBezTo>
                    <a:pt x="9318" y="35419"/>
                    <a:pt x="9244" y="36010"/>
                    <a:pt x="9170" y="36528"/>
                  </a:cubicBezTo>
                  <a:cubicBezTo>
                    <a:pt x="9096" y="37637"/>
                    <a:pt x="8948" y="38672"/>
                    <a:pt x="8800" y="39560"/>
                  </a:cubicBezTo>
                  <a:cubicBezTo>
                    <a:pt x="8726" y="40003"/>
                    <a:pt x="8726" y="40373"/>
                    <a:pt x="8652" y="40743"/>
                  </a:cubicBezTo>
                  <a:cubicBezTo>
                    <a:pt x="8578" y="41186"/>
                    <a:pt x="8578" y="41482"/>
                    <a:pt x="8504" y="41852"/>
                  </a:cubicBezTo>
                  <a:cubicBezTo>
                    <a:pt x="8282" y="43109"/>
                    <a:pt x="8208" y="43848"/>
                    <a:pt x="8208" y="43848"/>
                  </a:cubicBezTo>
                  <a:cubicBezTo>
                    <a:pt x="8208" y="43848"/>
                    <a:pt x="8430" y="43109"/>
                    <a:pt x="8874" y="41926"/>
                  </a:cubicBezTo>
                  <a:cubicBezTo>
                    <a:pt x="8948" y="41630"/>
                    <a:pt x="9096" y="41260"/>
                    <a:pt x="9170" y="40891"/>
                  </a:cubicBezTo>
                  <a:cubicBezTo>
                    <a:pt x="9318" y="40521"/>
                    <a:pt x="9391" y="40077"/>
                    <a:pt x="9539" y="39634"/>
                  </a:cubicBezTo>
                  <a:cubicBezTo>
                    <a:pt x="9687" y="39264"/>
                    <a:pt x="9761" y="38746"/>
                    <a:pt x="9909" y="38303"/>
                  </a:cubicBezTo>
                  <a:cubicBezTo>
                    <a:pt x="10057" y="37785"/>
                    <a:pt x="10131" y="37267"/>
                    <a:pt x="10279" y="36750"/>
                  </a:cubicBezTo>
                  <a:cubicBezTo>
                    <a:pt x="10353" y="36158"/>
                    <a:pt x="10501" y="35641"/>
                    <a:pt x="10648" y="35049"/>
                  </a:cubicBezTo>
                  <a:cubicBezTo>
                    <a:pt x="10722" y="34458"/>
                    <a:pt x="10796" y="33792"/>
                    <a:pt x="10944" y="33201"/>
                  </a:cubicBezTo>
                  <a:cubicBezTo>
                    <a:pt x="11018" y="32535"/>
                    <a:pt x="11092" y="31870"/>
                    <a:pt x="11166" y="31204"/>
                  </a:cubicBezTo>
                  <a:cubicBezTo>
                    <a:pt x="11240" y="30539"/>
                    <a:pt x="11314" y="29873"/>
                    <a:pt x="11388" y="29208"/>
                  </a:cubicBezTo>
                  <a:cubicBezTo>
                    <a:pt x="11462" y="27803"/>
                    <a:pt x="11536" y="26324"/>
                    <a:pt x="11536" y="24845"/>
                  </a:cubicBezTo>
                  <a:cubicBezTo>
                    <a:pt x="11462" y="24106"/>
                    <a:pt x="11462" y="23366"/>
                    <a:pt x="11388" y="22627"/>
                  </a:cubicBezTo>
                  <a:cubicBezTo>
                    <a:pt x="11314" y="21888"/>
                    <a:pt x="11314" y="21148"/>
                    <a:pt x="11240" y="20409"/>
                  </a:cubicBezTo>
                  <a:cubicBezTo>
                    <a:pt x="11092" y="19669"/>
                    <a:pt x="11018" y="18930"/>
                    <a:pt x="10870" y="18191"/>
                  </a:cubicBezTo>
                  <a:cubicBezTo>
                    <a:pt x="10796" y="17821"/>
                    <a:pt x="10722" y="17451"/>
                    <a:pt x="10648" y="17081"/>
                  </a:cubicBezTo>
                  <a:cubicBezTo>
                    <a:pt x="10575" y="16712"/>
                    <a:pt x="10501" y="16342"/>
                    <a:pt x="10427" y="15972"/>
                  </a:cubicBezTo>
                  <a:cubicBezTo>
                    <a:pt x="10057" y="14567"/>
                    <a:pt x="9613" y="13162"/>
                    <a:pt x="9096" y="11832"/>
                  </a:cubicBezTo>
                  <a:cubicBezTo>
                    <a:pt x="8652" y="10501"/>
                    <a:pt x="8061" y="9244"/>
                    <a:pt x="7395" y="8134"/>
                  </a:cubicBezTo>
                  <a:cubicBezTo>
                    <a:pt x="6804" y="7025"/>
                    <a:pt x="6138" y="5990"/>
                    <a:pt x="5399" y="5103"/>
                  </a:cubicBezTo>
                  <a:cubicBezTo>
                    <a:pt x="4068" y="3254"/>
                    <a:pt x="2737" y="1997"/>
                    <a:pt x="1702" y="1184"/>
                  </a:cubicBezTo>
                  <a:cubicBezTo>
                    <a:pt x="667" y="37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952;p56">
              <a:extLst>
                <a:ext uri="{FF2B5EF4-FFF2-40B4-BE49-F238E27FC236}">
                  <a16:creationId xmlns:a16="http://schemas.microsoft.com/office/drawing/2014/main" id="{F3F4B43A-A287-4C09-AC1B-C07C9CBCAEB7}"/>
                </a:ext>
              </a:extLst>
            </p:cNvPr>
            <p:cNvSpPr/>
            <p:nvPr/>
          </p:nvSpPr>
          <p:spPr>
            <a:xfrm>
              <a:off x="3582625" y="2388075"/>
              <a:ext cx="184875" cy="182925"/>
            </a:xfrm>
            <a:custGeom>
              <a:avLst/>
              <a:gdLst/>
              <a:ahLst/>
              <a:cxnLst/>
              <a:rect l="l" t="t" r="r" b="b"/>
              <a:pathLst>
                <a:path w="7395" h="7317" extrusionOk="0">
                  <a:moveTo>
                    <a:pt x="4167" y="1"/>
                  </a:moveTo>
                  <a:cubicBezTo>
                    <a:pt x="2747" y="1"/>
                    <a:pt x="1032" y="1518"/>
                    <a:pt x="0" y="3323"/>
                  </a:cubicBezTo>
                  <a:cubicBezTo>
                    <a:pt x="444" y="4432"/>
                    <a:pt x="1257" y="6133"/>
                    <a:pt x="2810" y="7316"/>
                  </a:cubicBezTo>
                  <a:cubicBezTo>
                    <a:pt x="4585" y="6059"/>
                    <a:pt x="7394" y="3545"/>
                    <a:pt x="5768" y="957"/>
                  </a:cubicBezTo>
                  <a:cubicBezTo>
                    <a:pt x="5343" y="286"/>
                    <a:pt x="4782" y="1"/>
                    <a:pt x="4167" y="1"/>
                  </a:cubicBezTo>
                  <a:close/>
                </a:path>
              </a:pathLst>
            </a:custGeom>
            <a:solidFill>
              <a:srgbClr val="D26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953;p56">
              <a:extLst>
                <a:ext uri="{FF2B5EF4-FFF2-40B4-BE49-F238E27FC236}">
                  <a16:creationId xmlns:a16="http://schemas.microsoft.com/office/drawing/2014/main" id="{DCD6E6B8-D356-4E2C-8CA6-728AD0AB18EA}"/>
                </a:ext>
              </a:extLst>
            </p:cNvPr>
            <p:cNvSpPr/>
            <p:nvPr/>
          </p:nvSpPr>
          <p:spPr>
            <a:xfrm>
              <a:off x="3859900" y="2073700"/>
              <a:ext cx="282850" cy="432600"/>
            </a:xfrm>
            <a:custGeom>
              <a:avLst/>
              <a:gdLst/>
              <a:ahLst/>
              <a:cxnLst/>
              <a:rect l="l" t="t" r="r" b="b"/>
              <a:pathLst>
                <a:path w="11314" h="17304" extrusionOk="0">
                  <a:moveTo>
                    <a:pt x="0" y="1"/>
                  </a:moveTo>
                  <a:lnTo>
                    <a:pt x="0" y="75"/>
                  </a:lnTo>
                  <a:cubicBezTo>
                    <a:pt x="370" y="518"/>
                    <a:pt x="814" y="1036"/>
                    <a:pt x="1110" y="1480"/>
                  </a:cubicBezTo>
                  <a:cubicBezTo>
                    <a:pt x="1553" y="1997"/>
                    <a:pt x="1923" y="2441"/>
                    <a:pt x="2219" y="2958"/>
                  </a:cubicBezTo>
                  <a:cubicBezTo>
                    <a:pt x="2588" y="3476"/>
                    <a:pt x="2884" y="3920"/>
                    <a:pt x="3254" y="4437"/>
                  </a:cubicBezTo>
                  <a:cubicBezTo>
                    <a:pt x="3550" y="4955"/>
                    <a:pt x="3845" y="5546"/>
                    <a:pt x="4141" y="6064"/>
                  </a:cubicBezTo>
                  <a:cubicBezTo>
                    <a:pt x="4363" y="6582"/>
                    <a:pt x="4659" y="7099"/>
                    <a:pt x="4881" y="7691"/>
                  </a:cubicBezTo>
                  <a:cubicBezTo>
                    <a:pt x="5102" y="8208"/>
                    <a:pt x="5324" y="8800"/>
                    <a:pt x="5546" y="9391"/>
                  </a:cubicBezTo>
                  <a:lnTo>
                    <a:pt x="5694" y="10205"/>
                  </a:lnTo>
                  <a:cubicBezTo>
                    <a:pt x="5842" y="10501"/>
                    <a:pt x="5842" y="10796"/>
                    <a:pt x="5916" y="11092"/>
                  </a:cubicBezTo>
                  <a:cubicBezTo>
                    <a:pt x="5916" y="11462"/>
                    <a:pt x="5990" y="11758"/>
                    <a:pt x="5916" y="12053"/>
                  </a:cubicBezTo>
                  <a:lnTo>
                    <a:pt x="5916" y="12941"/>
                  </a:lnTo>
                  <a:lnTo>
                    <a:pt x="5916" y="13236"/>
                  </a:lnTo>
                  <a:lnTo>
                    <a:pt x="6138" y="13015"/>
                  </a:lnTo>
                  <a:cubicBezTo>
                    <a:pt x="6581" y="12497"/>
                    <a:pt x="7099" y="11979"/>
                    <a:pt x="7542" y="11536"/>
                  </a:cubicBezTo>
                  <a:cubicBezTo>
                    <a:pt x="8060" y="11092"/>
                    <a:pt x="8652" y="10722"/>
                    <a:pt x="9243" y="10427"/>
                  </a:cubicBezTo>
                  <a:cubicBezTo>
                    <a:pt x="9539" y="10279"/>
                    <a:pt x="9835" y="10205"/>
                    <a:pt x="10130" y="10205"/>
                  </a:cubicBezTo>
                  <a:cubicBezTo>
                    <a:pt x="10278" y="10279"/>
                    <a:pt x="10352" y="10279"/>
                    <a:pt x="10426" y="10353"/>
                  </a:cubicBezTo>
                  <a:cubicBezTo>
                    <a:pt x="10500" y="10427"/>
                    <a:pt x="10574" y="10501"/>
                    <a:pt x="10574" y="10501"/>
                  </a:cubicBezTo>
                  <a:lnTo>
                    <a:pt x="10648" y="10796"/>
                  </a:lnTo>
                  <a:cubicBezTo>
                    <a:pt x="10722" y="10944"/>
                    <a:pt x="10722" y="11018"/>
                    <a:pt x="10722" y="11166"/>
                  </a:cubicBezTo>
                  <a:cubicBezTo>
                    <a:pt x="10722" y="11314"/>
                    <a:pt x="10722" y="11462"/>
                    <a:pt x="10722" y="11610"/>
                  </a:cubicBezTo>
                  <a:cubicBezTo>
                    <a:pt x="10648" y="11979"/>
                    <a:pt x="10574" y="12275"/>
                    <a:pt x="10426" y="12571"/>
                  </a:cubicBezTo>
                  <a:lnTo>
                    <a:pt x="10204" y="13015"/>
                  </a:lnTo>
                  <a:lnTo>
                    <a:pt x="9982" y="13384"/>
                  </a:lnTo>
                  <a:cubicBezTo>
                    <a:pt x="9761" y="13680"/>
                    <a:pt x="9613" y="13902"/>
                    <a:pt x="9317" y="14124"/>
                  </a:cubicBezTo>
                  <a:cubicBezTo>
                    <a:pt x="9095" y="14345"/>
                    <a:pt x="8799" y="14567"/>
                    <a:pt x="8578" y="14715"/>
                  </a:cubicBezTo>
                  <a:cubicBezTo>
                    <a:pt x="8282" y="14863"/>
                    <a:pt x="7986" y="15011"/>
                    <a:pt x="7690" y="15085"/>
                  </a:cubicBezTo>
                  <a:cubicBezTo>
                    <a:pt x="7542" y="15159"/>
                    <a:pt x="7395" y="15233"/>
                    <a:pt x="7247" y="15233"/>
                  </a:cubicBezTo>
                  <a:lnTo>
                    <a:pt x="6803" y="15381"/>
                  </a:lnTo>
                  <a:cubicBezTo>
                    <a:pt x="6618" y="15418"/>
                    <a:pt x="6452" y="15418"/>
                    <a:pt x="6295" y="15418"/>
                  </a:cubicBezTo>
                  <a:cubicBezTo>
                    <a:pt x="6138" y="15418"/>
                    <a:pt x="5990" y="15418"/>
                    <a:pt x="5842" y="15455"/>
                  </a:cubicBezTo>
                  <a:cubicBezTo>
                    <a:pt x="5472" y="15381"/>
                    <a:pt x="5176" y="15381"/>
                    <a:pt x="4807" y="15307"/>
                  </a:cubicBezTo>
                  <a:lnTo>
                    <a:pt x="3845" y="15085"/>
                  </a:lnTo>
                  <a:lnTo>
                    <a:pt x="3550" y="15085"/>
                  </a:lnTo>
                  <a:lnTo>
                    <a:pt x="3476" y="15307"/>
                  </a:lnTo>
                  <a:cubicBezTo>
                    <a:pt x="3328" y="15750"/>
                    <a:pt x="3032" y="16194"/>
                    <a:pt x="2662" y="16490"/>
                  </a:cubicBezTo>
                  <a:cubicBezTo>
                    <a:pt x="2514" y="16638"/>
                    <a:pt x="2293" y="16786"/>
                    <a:pt x="2071" y="16859"/>
                  </a:cubicBezTo>
                  <a:lnTo>
                    <a:pt x="1775" y="16859"/>
                  </a:lnTo>
                  <a:cubicBezTo>
                    <a:pt x="1701" y="16786"/>
                    <a:pt x="1553" y="16786"/>
                    <a:pt x="1479" y="16712"/>
                  </a:cubicBezTo>
                  <a:lnTo>
                    <a:pt x="1331" y="16638"/>
                  </a:lnTo>
                  <a:lnTo>
                    <a:pt x="1183" y="16490"/>
                  </a:lnTo>
                  <a:cubicBezTo>
                    <a:pt x="1110" y="16416"/>
                    <a:pt x="1036" y="16342"/>
                    <a:pt x="1036" y="16268"/>
                  </a:cubicBezTo>
                  <a:cubicBezTo>
                    <a:pt x="962" y="16120"/>
                    <a:pt x="962" y="16046"/>
                    <a:pt x="962" y="15898"/>
                  </a:cubicBezTo>
                  <a:cubicBezTo>
                    <a:pt x="1036" y="15824"/>
                    <a:pt x="1036" y="15676"/>
                    <a:pt x="1110" y="15602"/>
                  </a:cubicBezTo>
                  <a:cubicBezTo>
                    <a:pt x="1331" y="15159"/>
                    <a:pt x="1775" y="14789"/>
                    <a:pt x="2293" y="14641"/>
                  </a:cubicBezTo>
                  <a:lnTo>
                    <a:pt x="2293" y="14567"/>
                  </a:lnTo>
                  <a:cubicBezTo>
                    <a:pt x="1775" y="14641"/>
                    <a:pt x="1257" y="15011"/>
                    <a:pt x="888" y="15455"/>
                  </a:cubicBezTo>
                  <a:cubicBezTo>
                    <a:pt x="814" y="15602"/>
                    <a:pt x="740" y="15676"/>
                    <a:pt x="666" y="15824"/>
                  </a:cubicBezTo>
                  <a:cubicBezTo>
                    <a:pt x="666" y="15972"/>
                    <a:pt x="666" y="16194"/>
                    <a:pt x="666" y="16342"/>
                  </a:cubicBezTo>
                  <a:cubicBezTo>
                    <a:pt x="740" y="16490"/>
                    <a:pt x="814" y="16638"/>
                    <a:pt x="888" y="16786"/>
                  </a:cubicBezTo>
                  <a:cubicBezTo>
                    <a:pt x="1036" y="16933"/>
                    <a:pt x="1183" y="17007"/>
                    <a:pt x="1257" y="17081"/>
                  </a:cubicBezTo>
                  <a:cubicBezTo>
                    <a:pt x="1405" y="17155"/>
                    <a:pt x="1553" y="17229"/>
                    <a:pt x="1701" y="17229"/>
                  </a:cubicBezTo>
                  <a:cubicBezTo>
                    <a:pt x="1849" y="17303"/>
                    <a:pt x="1997" y="17303"/>
                    <a:pt x="2145" y="17303"/>
                  </a:cubicBezTo>
                  <a:cubicBezTo>
                    <a:pt x="2514" y="17303"/>
                    <a:pt x="2810" y="17081"/>
                    <a:pt x="3032" y="16933"/>
                  </a:cubicBezTo>
                  <a:cubicBezTo>
                    <a:pt x="3254" y="16712"/>
                    <a:pt x="3476" y="16490"/>
                    <a:pt x="3624" y="16268"/>
                  </a:cubicBezTo>
                  <a:cubicBezTo>
                    <a:pt x="3732" y="16105"/>
                    <a:pt x="3841" y="15941"/>
                    <a:pt x="3950" y="15749"/>
                  </a:cubicBezTo>
                  <a:lnTo>
                    <a:pt x="3950" y="15749"/>
                  </a:lnTo>
                  <a:lnTo>
                    <a:pt x="4733" y="15972"/>
                  </a:lnTo>
                  <a:cubicBezTo>
                    <a:pt x="5028" y="16046"/>
                    <a:pt x="5398" y="16120"/>
                    <a:pt x="5768" y="16120"/>
                  </a:cubicBezTo>
                  <a:cubicBezTo>
                    <a:pt x="6138" y="16120"/>
                    <a:pt x="6507" y="16120"/>
                    <a:pt x="6877" y="16046"/>
                  </a:cubicBezTo>
                  <a:lnTo>
                    <a:pt x="7395" y="15972"/>
                  </a:lnTo>
                  <a:cubicBezTo>
                    <a:pt x="7616" y="15898"/>
                    <a:pt x="7764" y="15824"/>
                    <a:pt x="7986" y="15824"/>
                  </a:cubicBezTo>
                  <a:cubicBezTo>
                    <a:pt x="8282" y="15676"/>
                    <a:pt x="8652" y="15455"/>
                    <a:pt x="8947" y="15307"/>
                  </a:cubicBezTo>
                  <a:cubicBezTo>
                    <a:pt x="9243" y="15085"/>
                    <a:pt x="9539" y="14863"/>
                    <a:pt x="9835" y="14641"/>
                  </a:cubicBezTo>
                  <a:cubicBezTo>
                    <a:pt x="10056" y="14345"/>
                    <a:pt x="10278" y="14050"/>
                    <a:pt x="10500" y="13754"/>
                  </a:cubicBezTo>
                  <a:lnTo>
                    <a:pt x="10796" y="13310"/>
                  </a:lnTo>
                  <a:lnTo>
                    <a:pt x="11018" y="12793"/>
                  </a:lnTo>
                  <a:cubicBezTo>
                    <a:pt x="11166" y="12423"/>
                    <a:pt x="11240" y="12053"/>
                    <a:pt x="11240" y="11684"/>
                  </a:cubicBezTo>
                  <a:cubicBezTo>
                    <a:pt x="11313" y="11536"/>
                    <a:pt x="11240" y="11314"/>
                    <a:pt x="11240" y="11166"/>
                  </a:cubicBezTo>
                  <a:cubicBezTo>
                    <a:pt x="11240" y="10944"/>
                    <a:pt x="11166" y="10722"/>
                    <a:pt x="11092" y="10574"/>
                  </a:cubicBezTo>
                  <a:lnTo>
                    <a:pt x="11018" y="10279"/>
                  </a:lnTo>
                  <a:cubicBezTo>
                    <a:pt x="10944" y="10205"/>
                    <a:pt x="10870" y="10131"/>
                    <a:pt x="10796" y="10057"/>
                  </a:cubicBezTo>
                  <a:cubicBezTo>
                    <a:pt x="10648" y="9909"/>
                    <a:pt x="10352" y="9761"/>
                    <a:pt x="10204" y="9761"/>
                  </a:cubicBezTo>
                  <a:cubicBezTo>
                    <a:pt x="9761" y="9761"/>
                    <a:pt x="9391" y="9909"/>
                    <a:pt x="9095" y="10057"/>
                  </a:cubicBezTo>
                  <a:cubicBezTo>
                    <a:pt x="8430" y="10427"/>
                    <a:pt x="7912" y="10944"/>
                    <a:pt x="7395" y="11388"/>
                  </a:cubicBezTo>
                  <a:cubicBezTo>
                    <a:pt x="6943" y="11775"/>
                    <a:pt x="6548" y="12218"/>
                    <a:pt x="6160" y="12668"/>
                  </a:cubicBezTo>
                  <a:lnTo>
                    <a:pt x="6160" y="12668"/>
                  </a:lnTo>
                  <a:lnTo>
                    <a:pt x="6211" y="12053"/>
                  </a:lnTo>
                  <a:cubicBezTo>
                    <a:pt x="6211" y="11684"/>
                    <a:pt x="6211" y="11388"/>
                    <a:pt x="6138" y="11092"/>
                  </a:cubicBezTo>
                  <a:cubicBezTo>
                    <a:pt x="6138" y="10796"/>
                    <a:pt x="6138" y="10501"/>
                    <a:pt x="6064" y="10205"/>
                  </a:cubicBezTo>
                  <a:lnTo>
                    <a:pt x="5916" y="9244"/>
                  </a:lnTo>
                  <a:lnTo>
                    <a:pt x="5694" y="8356"/>
                  </a:lnTo>
                  <a:cubicBezTo>
                    <a:pt x="5620" y="8060"/>
                    <a:pt x="5546" y="7765"/>
                    <a:pt x="5398" y="7469"/>
                  </a:cubicBezTo>
                  <a:cubicBezTo>
                    <a:pt x="5324" y="7173"/>
                    <a:pt x="5176" y="6877"/>
                    <a:pt x="5028" y="6582"/>
                  </a:cubicBezTo>
                  <a:cubicBezTo>
                    <a:pt x="4954" y="6360"/>
                    <a:pt x="4807" y="6064"/>
                    <a:pt x="4659" y="5768"/>
                  </a:cubicBezTo>
                  <a:cubicBezTo>
                    <a:pt x="4363" y="5251"/>
                    <a:pt x="4067" y="4659"/>
                    <a:pt x="3697" y="4216"/>
                  </a:cubicBezTo>
                  <a:cubicBezTo>
                    <a:pt x="3328" y="3698"/>
                    <a:pt x="2958" y="3180"/>
                    <a:pt x="2588" y="2663"/>
                  </a:cubicBezTo>
                  <a:cubicBezTo>
                    <a:pt x="1849" y="1701"/>
                    <a:pt x="962" y="814"/>
                    <a:pt x="0" y="1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954;p56">
              <a:extLst>
                <a:ext uri="{FF2B5EF4-FFF2-40B4-BE49-F238E27FC236}">
                  <a16:creationId xmlns:a16="http://schemas.microsoft.com/office/drawing/2014/main" id="{4B4E3A4A-0FA9-42AB-B14D-BD11037CE25B}"/>
                </a:ext>
              </a:extLst>
            </p:cNvPr>
            <p:cNvSpPr/>
            <p:nvPr/>
          </p:nvSpPr>
          <p:spPr>
            <a:xfrm>
              <a:off x="3573375" y="2436025"/>
              <a:ext cx="465850" cy="179325"/>
            </a:xfrm>
            <a:custGeom>
              <a:avLst/>
              <a:gdLst/>
              <a:ahLst/>
              <a:cxnLst/>
              <a:rect l="l" t="t" r="r" b="b"/>
              <a:pathLst>
                <a:path w="18634" h="7173" extrusionOk="0">
                  <a:moveTo>
                    <a:pt x="1" y="0"/>
                  </a:moveTo>
                  <a:lnTo>
                    <a:pt x="1" y="0"/>
                  </a:lnTo>
                  <a:cubicBezTo>
                    <a:pt x="148" y="962"/>
                    <a:pt x="444" y="1923"/>
                    <a:pt x="814" y="2810"/>
                  </a:cubicBezTo>
                  <a:cubicBezTo>
                    <a:pt x="1258" y="3623"/>
                    <a:pt x="1849" y="4437"/>
                    <a:pt x="2515" y="5176"/>
                  </a:cubicBezTo>
                  <a:cubicBezTo>
                    <a:pt x="2884" y="5472"/>
                    <a:pt x="3254" y="5842"/>
                    <a:pt x="3698" y="6064"/>
                  </a:cubicBezTo>
                  <a:cubicBezTo>
                    <a:pt x="4141" y="6359"/>
                    <a:pt x="4585" y="6581"/>
                    <a:pt x="5029" y="6729"/>
                  </a:cubicBezTo>
                  <a:cubicBezTo>
                    <a:pt x="5250" y="6803"/>
                    <a:pt x="5546" y="6877"/>
                    <a:pt x="5768" y="6951"/>
                  </a:cubicBezTo>
                  <a:cubicBezTo>
                    <a:pt x="5990" y="7025"/>
                    <a:pt x="6212" y="7099"/>
                    <a:pt x="6507" y="7099"/>
                  </a:cubicBezTo>
                  <a:cubicBezTo>
                    <a:pt x="6951" y="7173"/>
                    <a:pt x="7469" y="7173"/>
                    <a:pt x="7986" y="7173"/>
                  </a:cubicBezTo>
                  <a:cubicBezTo>
                    <a:pt x="8430" y="7173"/>
                    <a:pt x="8947" y="7173"/>
                    <a:pt x="9391" y="7099"/>
                  </a:cubicBezTo>
                  <a:cubicBezTo>
                    <a:pt x="9909" y="7025"/>
                    <a:pt x="10352" y="6877"/>
                    <a:pt x="10870" y="6803"/>
                  </a:cubicBezTo>
                  <a:cubicBezTo>
                    <a:pt x="11314" y="6655"/>
                    <a:pt x="11831" y="6507"/>
                    <a:pt x="12275" y="6359"/>
                  </a:cubicBezTo>
                  <a:cubicBezTo>
                    <a:pt x="12718" y="6137"/>
                    <a:pt x="13162" y="5990"/>
                    <a:pt x="13606" y="5768"/>
                  </a:cubicBezTo>
                  <a:cubicBezTo>
                    <a:pt x="14049" y="5620"/>
                    <a:pt x="14493" y="5398"/>
                    <a:pt x="14863" y="5176"/>
                  </a:cubicBezTo>
                  <a:cubicBezTo>
                    <a:pt x="15306" y="4954"/>
                    <a:pt x="15750" y="4733"/>
                    <a:pt x="16120" y="4437"/>
                  </a:cubicBezTo>
                  <a:cubicBezTo>
                    <a:pt x="16563" y="4215"/>
                    <a:pt x="16933" y="3993"/>
                    <a:pt x="17377" y="3697"/>
                  </a:cubicBezTo>
                  <a:lnTo>
                    <a:pt x="18560" y="2884"/>
                  </a:lnTo>
                  <a:lnTo>
                    <a:pt x="18634" y="2810"/>
                  </a:lnTo>
                  <a:lnTo>
                    <a:pt x="18560" y="2736"/>
                  </a:lnTo>
                  <a:cubicBezTo>
                    <a:pt x="18116" y="2219"/>
                    <a:pt x="17672" y="1775"/>
                    <a:pt x="17229" y="1257"/>
                  </a:cubicBezTo>
                  <a:lnTo>
                    <a:pt x="17229" y="1257"/>
                  </a:lnTo>
                  <a:cubicBezTo>
                    <a:pt x="17574" y="1810"/>
                    <a:pt x="17920" y="2298"/>
                    <a:pt x="18325" y="2782"/>
                  </a:cubicBezTo>
                  <a:lnTo>
                    <a:pt x="18325" y="2782"/>
                  </a:lnTo>
                  <a:lnTo>
                    <a:pt x="17155" y="3402"/>
                  </a:lnTo>
                  <a:cubicBezTo>
                    <a:pt x="16785" y="3623"/>
                    <a:pt x="16342" y="3845"/>
                    <a:pt x="15898" y="4067"/>
                  </a:cubicBezTo>
                  <a:cubicBezTo>
                    <a:pt x="15085" y="4511"/>
                    <a:pt x="14197" y="4880"/>
                    <a:pt x="13384" y="5250"/>
                  </a:cubicBezTo>
                  <a:cubicBezTo>
                    <a:pt x="12940" y="5472"/>
                    <a:pt x="12497" y="5546"/>
                    <a:pt x="12053" y="5768"/>
                  </a:cubicBezTo>
                  <a:cubicBezTo>
                    <a:pt x="11609" y="5916"/>
                    <a:pt x="11166" y="5990"/>
                    <a:pt x="10722" y="6137"/>
                  </a:cubicBezTo>
                  <a:cubicBezTo>
                    <a:pt x="10204" y="6211"/>
                    <a:pt x="9761" y="6359"/>
                    <a:pt x="9317" y="6433"/>
                  </a:cubicBezTo>
                  <a:cubicBezTo>
                    <a:pt x="8873" y="6507"/>
                    <a:pt x="8430" y="6507"/>
                    <a:pt x="7912" y="6507"/>
                  </a:cubicBezTo>
                  <a:cubicBezTo>
                    <a:pt x="7469" y="6507"/>
                    <a:pt x="7025" y="6507"/>
                    <a:pt x="6581" y="6433"/>
                  </a:cubicBezTo>
                  <a:cubicBezTo>
                    <a:pt x="6359" y="6433"/>
                    <a:pt x="6138" y="6359"/>
                    <a:pt x="5916" y="6359"/>
                  </a:cubicBezTo>
                  <a:cubicBezTo>
                    <a:pt x="5694" y="6285"/>
                    <a:pt x="5472" y="6211"/>
                    <a:pt x="5250" y="6137"/>
                  </a:cubicBezTo>
                  <a:cubicBezTo>
                    <a:pt x="4807" y="5990"/>
                    <a:pt x="4363" y="5842"/>
                    <a:pt x="3993" y="5620"/>
                  </a:cubicBezTo>
                  <a:cubicBezTo>
                    <a:pt x="3624" y="5398"/>
                    <a:pt x="3254" y="5102"/>
                    <a:pt x="2884" y="4807"/>
                  </a:cubicBezTo>
                  <a:cubicBezTo>
                    <a:pt x="1479" y="3550"/>
                    <a:pt x="518" y="1849"/>
                    <a:pt x="1" y="0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955;p56">
              <a:extLst>
                <a:ext uri="{FF2B5EF4-FFF2-40B4-BE49-F238E27FC236}">
                  <a16:creationId xmlns:a16="http://schemas.microsoft.com/office/drawing/2014/main" id="{26C1AAE5-603B-48B4-A4BA-32EB26E01388}"/>
                </a:ext>
              </a:extLst>
            </p:cNvPr>
            <p:cNvSpPr/>
            <p:nvPr/>
          </p:nvSpPr>
          <p:spPr>
            <a:xfrm>
              <a:off x="3504975" y="2423075"/>
              <a:ext cx="94300" cy="79525"/>
            </a:xfrm>
            <a:custGeom>
              <a:avLst/>
              <a:gdLst/>
              <a:ahLst/>
              <a:cxnLst/>
              <a:rect l="l" t="t" r="r" b="b"/>
              <a:pathLst>
                <a:path w="3772" h="3181" extrusionOk="0">
                  <a:moveTo>
                    <a:pt x="3476" y="1"/>
                  </a:moveTo>
                  <a:cubicBezTo>
                    <a:pt x="3328" y="1"/>
                    <a:pt x="3106" y="75"/>
                    <a:pt x="2884" y="75"/>
                  </a:cubicBezTo>
                  <a:cubicBezTo>
                    <a:pt x="2737" y="149"/>
                    <a:pt x="2589" y="223"/>
                    <a:pt x="2441" y="223"/>
                  </a:cubicBezTo>
                  <a:cubicBezTo>
                    <a:pt x="2293" y="297"/>
                    <a:pt x="2219" y="370"/>
                    <a:pt x="2071" y="444"/>
                  </a:cubicBezTo>
                  <a:cubicBezTo>
                    <a:pt x="1923" y="518"/>
                    <a:pt x="1775" y="592"/>
                    <a:pt x="1627" y="740"/>
                  </a:cubicBezTo>
                  <a:cubicBezTo>
                    <a:pt x="1553" y="814"/>
                    <a:pt x="1406" y="962"/>
                    <a:pt x="1332" y="1036"/>
                  </a:cubicBezTo>
                  <a:cubicBezTo>
                    <a:pt x="1184" y="1184"/>
                    <a:pt x="1036" y="1258"/>
                    <a:pt x="962" y="1406"/>
                  </a:cubicBezTo>
                  <a:cubicBezTo>
                    <a:pt x="888" y="1554"/>
                    <a:pt x="814" y="1627"/>
                    <a:pt x="740" y="1775"/>
                  </a:cubicBezTo>
                  <a:cubicBezTo>
                    <a:pt x="592" y="1923"/>
                    <a:pt x="518" y="1997"/>
                    <a:pt x="444" y="2145"/>
                  </a:cubicBezTo>
                  <a:cubicBezTo>
                    <a:pt x="444" y="2293"/>
                    <a:pt x="370" y="2367"/>
                    <a:pt x="296" y="2515"/>
                  </a:cubicBezTo>
                  <a:cubicBezTo>
                    <a:pt x="149" y="2958"/>
                    <a:pt x="1" y="3180"/>
                    <a:pt x="1" y="3180"/>
                  </a:cubicBezTo>
                  <a:cubicBezTo>
                    <a:pt x="1" y="3180"/>
                    <a:pt x="149" y="2958"/>
                    <a:pt x="370" y="2515"/>
                  </a:cubicBezTo>
                  <a:cubicBezTo>
                    <a:pt x="444" y="2441"/>
                    <a:pt x="518" y="2367"/>
                    <a:pt x="592" y="2219"/>
                  </a:cubicBezTo>
                  <a:cubicBezTo>
                    <a:pt x="666" y="2145"/>
                    <a:pt x="814" y="1997"/>
                    <a:pt x="888" y="1923"/>
                  </a:cubicBezTo>
                  <a:cubicBezTo>
                    <a:pt x="962" y="1775"/>
                    <a:pt x="1110" y="1701"/>
                    <a:pt x="1184" y="1627"/>
                  </a:cubicBezTo>
                  <a:cubicBezTo>
                    <a:pt x="1258" y="1480"/>
                    <a:pt x="1406" y="1406"/>
                    <a:pt x="1553" y="1332"/>
                  </a:cubicBezTo>
                  <a:cubicBezTo>
                    <a:pt x="1627" y="1184"/>
                    <a:pt x="1775" y="1110"/>
                    <a:pt x="1849" y="1036"/>
                  </a:cubicBezTo>
                  <a:cubicBezTo>
                    <a:pt x="1997" y="962"/>
                    <a:pt x="2145" y="888"/>
                    <a:pt x="2293" y="888"/>
                  </a:cubicBezTo>
                  <a:cubicBezTo>
                    <a:pt x="2367" y="814"/>
                    <a:pt x="2515" y="740"/>
                    <a:pt x="2589" y="740"/>
                  </a:cubicBezTo>
                  <a:cubicBezTo>
                    <a:pt x="2737" y="740"/>
                    <a:pt x="2884" y="666"/>
                    <a:pt x="2958" y="666"/>
                  </a:cubicBezTo>
                  <a:lnTo>
                    <a:pt x="3476" y="666"/>
                  </a:lnTo>
                  <a:cubicBezTo>
                    <a:pt x="3550" y="666"/>
                    <a:pt x="3624" y="740"/>
                    <a:pt x="3624" y="740"/>
                  </a:cubicBezTo>
                  <a:lnTo>
                    <a:pt x="3772" y="75"/>
                  </a:lnTo>
                  <a:cubicBezTo>
                    <a:pt x="3772" y="75"/>
                    <a:pt x="3698" y="1"/>
                    <a:pt x="3476" y="1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956;p56">
              <a:extLst>
                <a:ext uri="{FF2B5EF4-FFF2-40B4-BE49-F238E27FC236}">
                  <a16:creationId xmlns:a16="http://schemas.microsoft.com/office/drawing/2014/main" id="{5B9C6517-5570-484C-AEEE-F42B8FB86C33}"/>
                </a:ext>
              </a:extLst>
            </p:cNvPr>
            <p:cNvSpPr/>
            <p:nvPr/>
          </p:nvSpPr>
          <p:spPr>
            <a:xfrm>
              <a:off x="3617750" y="2461900"/>
              <a:ext cx="48075" cy="77675"/>
            </a:xfrm>
            <a:custGeom>
              <a:avLst/>
              <a:gdLst/>
              <a:ahLst/>
              <a:cxnLst/>
              <a:rect l="l" t="t" r="r" b="b"/>
              <a:pathLst>
                <a:path w="1923" h="3107" extrusionOk="0">
                  <a:moveTo>
                    <a:pt x="1923" y="1"/>
                  </a:moveTo>
                  <a:cubicBezTo>
                    <a:pt x="1921" y="3"/>
                    <a:pt x="1773" y="224"/>
                    <a:pt x="1479" y="444"/>
                  </a:cubicBezTo>
                  <a:cubicBezTo>
                    <a:pt x="1405" y="592"/>
                    <a:pt x="1257" y="666"/>
                    <a:pt x="1109" y="888"/>
                  </a:cubicBezTo>
                  <a:cubicBezTo>
                    <a:pt x="961" y="1036"/>
                    <a:pt x="813" y="1184"/>
                    <a:pt x="666" y="1405"/>
                  </a:cubicBezTo>
                  <a:cubicBezTo>
                    <a:pt x="592" y="1627"/>
                    <a:pt x="444" y="1775"/>
                    <a:pt x="370" y="1997"/>
                  </a:cubicBezTo>
                  <a:cubicBezTo>
                    <a:pt x="222" y="2145"/>
                    <a:pt x="148" y="2367"/>
                    <a:pt x="74" y="2515"/>
                  </a:cubicBezTo>
                  <a:cubicBezTo>
                    <a:pt x="0" y="2662"/>
                    <a:pt x="0" y="2810"/>
                    <a:pt x="0" y="2958"/>
                  </a:cubicBezTo>
                  <a:cubicBezTo>
                    <a:pt x="0" y="3106"/>
                    <a:pt x="0" y="3106"/>
                    <a:pt x="0" y="3106"/>
                  </a:cubicBezTo>
                  <a:lnTo>
                    <a:pt x="296" y="3106"/>
                  </a:lnTo>
                  <a:cubicBezTo>
                    <a:pt x="296" y="3106"/>
                    <a:pt x="296" y="3032"/>
                    <a:pt x="296" y="2958"/>
                  </a:cubicBezTo>
                  <a:cubicBezTo>
                    <a:pt x="296" y="2884"/>
                    <a:pt x="296" y="2736"/>
                    <a:pt x="370" y="2588"/>
                  </a:cubicBezTo>
                  <a:cubicBezTo>
                    <a:pt x="370" y="2441"/>
                    <a:pt x="444" y="2293"/>
                    <a:pt x="518" y="2071"/>
                  </a:cubicBezTo>
                  <a:cubicBezTo>
                    <a:pt x="592" y="1849"/>
                    <a:pt x="740" y="1701"/>
                    <a:pt x="813" y="1479"/>
                  </a:cubicBezTo>
                  <a:cubicBezTo>
                    <a:pt x="961" y="1258"/>
                    <a:pt x="1109" y="1110"/>
                    <a:pt x="1183" y="962"/>
                  </a:cubicBezTo>
                  <a:cubicBezTo>
                    <a:pt x="1331" y="740"/>
                    <a:pt x="1405" y="592"/>
                    <a:pt x="1553" y="444"/>
                  </a:cubicBezTo>
                  <a:cubicBezTo>
                    <a:pt x="1773" y="224"/>
                    <a:pt x="1921" y="3"/>
                    <a:pt x="1923" y="1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957;p56">
              <a:extLst>
                <a:ext uri="{FF2B5EF4-FFF2-40B4-BE49-F238E27FC236}">
                  <a16:creationId xmlns:a16="http://schemas.microsoft.com/office/drawing/2014/main" id="{F1938B1E-9476-474B-B1E2-CCE4FE9D77D4}"/>
                </a:ext>
              </a:extLst>
            </p:cNvPr>
            <p:cNvSpPr/>
            <p:nvPr/>
          </p:nvSpPr>
          <p:spPr>
            <a:xfrm>
              <a:off x="4061400" y="2336700"/>
              <a:ext cx="62875" cy="40200"/>
            </a:xfrm>
            <a:custGeom>
              <a:avLst/>
              <a:gdLst/>
              <a:ahLst/>
              <a:cxnLst/>
              <a:rect l="l" t="t" r="r" b="b"/>
              <a:pathLst>
                <a:path w="2515" h="1608" extrusionOk="0">
                  <a:moveTo>
                    <a:pt x="1758" y="1"/>
                  </a:moveTo>
                  <a:cubicBezTo>
                    <a:pt x="1390" y="1"/>
                    <a:pt x="939" y="197"/>
                    <a:pt x="518" y="572"/>
                  </a:cubicBezTo>
                  <a:cubicBezTo>
                    <a:pt x="296" y="720"/>
                    <a:pt x="74" y="1016"/>
                    <a:pt x="0" y="1238"/>
                  </a:cubicBezTo>
                  <a:cubicBezTo>
                    <a:pt x="74" y="1090"/>
                    <a:pt x="148" y="1016"/>
                    <a:pt x="222" y="942"/>
                  </a:cubicBezTo>
                  <a:cubicBezTo>
                    <a:pt x="660" y="601"/>
                    <a:pt x="1130" y="388"/>
                    <a:pt x="1506" y="388"/>
                  </a:cubicBezTo>
                  <a:cubicBezTo>
                    <a:pt x="1701" y="388"/>
                    <a:pt x="1870" y="446"/>
                    <a:pt x="1996" y="572"/>
                  </a:cubicBezTo>
                  <a:cubicBezTo>
                    <a:pt x="2144" y="794"/>
                    <a:pt x="2144" y="1238"/>
                    <a:pt x="1922" y="1607"/>
                  </a:cubicBezTo>
                  <a:cubicBezTo>
                    <a:pt x="2366" y="1090"/>
                    <a:pt x="2514" y="498"/>
                    <a:pt x="2292" y="202"/>
                  </a:cubicBezTo>
                  <a:cubicBezTo>
                    <a:pt x="2157" y="67"/>
                    <a:pt x="1971" y="1"/>
                    <a:pt x="17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958;p56">
              <a:extLst>
                <a:ext uri="{FF2B5EF4-FFF2-40B4-BE49-F238E27FC236}">
                  <a16:creationId xmlns:a16="http://schemas.microsoft.com/office/drawing/2014/main" id="{4EF2A791-C2E5-40A2-A3A0-C0423240698F}"/>
                </a:ext>
              </a:extLst>
            </p:cNvPr>
            <p:cNvSpPr/>
            <p:nvPr/>
          </p:nvSpPr>
          <p:spPr>
            <a:xfrm>
              <a:off x="3360800" y="2137200"/>
              <a:ext cx="532400" cy="293300"/>
            </a:xfrm>
            <a:custGeom>
              <a:avLst/>
              <a:gdLst/>
              <a:ahLst/>
              <a:cxnLst/>
              <a:rect l="l" t="t" r="r" b="b"/>
              <a:pathLst>
                <a:path w="21296" h="11732" extrusionOk="0">
                  <a:moveTo>
                    <a:pt x="11673" y="1"/>
                  </a:moveTo>
                  <a:cubicBezTo>
                    <a:pt x="10806" y="1"/>
                    <a:pt x="9873" y="175"/>
                    <a:pt x="8873" y="566"/>
                  </a:cubicBezTo>
                  <a:cubicBezTo>
                    <a:pt x="0" y="4042"/>
                    <a:pt x="370" y="11732"/>
                    <a:pt x="370" y="11732"/>
                  </a:cubicBezTo>
                  <a:cubicBezTo>
                    <a:pt x="4287" y="8397"/>
                    <a:pt x="8081" y="7326"/>
                    <a:pt x="11338" y="7326"/>
                  </a:cubicBezTo>
                  <a:cubicBezTo>
                    <a:pt x="17181" y="7326"/>
                    <a:pt x="21295" y="10770"/>
                    <a:pt x="21295" y="10770"/>
                  </a:cubicBezTo>
                  <a:cubicBezTo>
                    <a:pt x="21295" y="10770"/>
                    <a:pt x="18501" y="1"/>
                    <a:pt x="116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959;p56">
              <a:extLst>
                <a:ext uri="{FF2B5EF4-FFF2-40B4-BE49-F238E27FC236}">
                  <a16:creationId xmlns:a16="http://schemas.microsoft.com/office/drawing/2014/main" id="{7DB3F05E-BDF9-463B-9B0E-60F42CB3AC8A}"/>
                </a:ext>
              </a:extLst>
            </p:cNvPr>
            <p:cNvSpPr/>
            <p:nvPr/>
          </p:nvSpPr>
          <p:spPr>
            <a:xfrm>
              <a:off x="3691675" y="2156900"/>
              <a:ext cx="140525" cy="154000"/>
            </a:xfrm>
            <a:custGeom>
              <a:avLst/>
              <a:gdLst/>
              <a:ahLst/>
              <a:cxnLst/>
              <a:rect l="l" t="t" r="r" b="b"/>
              <a:pathLst>
                <a:path w="5621" h="6160" extrusionOk="0">
                  <a:moveTo>
                    <a:pt x="1480" y="0"/>
                  </a:moveTo>
                  <a:cubicBezTo>
                    <a:pt x="1406" y="0"/>
                    <a:pt x="1332" y="74"/>
                    <a:pt x="1184" y="148"/>
                  </a:cubicBezTo>
                  <a:cubicBezTo>
                    <a:pt x="75" y="814"/>
                    <a:pt x="1" y="2662"/>
                    <a:pt x="962" y="4215"/>
                  </a:cubicBezTo>
                  <a:cubicBezTo>
                    <a:pt x="1740" y="5438"/>
                    <a:pt x="2853" y="6159"/>
                    <a:pt x="3829" y="6159"/>
                  </a:cubicBezTo>
                  <a:cubicBezTo>
                    <a:pt x="4151" y="6159"/>
                    <a:pt x="4458" y="6081"/>
                    <a:pt x="4733" y="5916"/>
                  </a:cubicBezTo>
                  <a:cubicBezTo>
                    <a:pt x="5251" y="5546"/>
                    <a:pt x="5546" y="5028"/>
                    <a:pt x="5620" y="4289"/>
                  </a:cubicBezTo>
                  <a:cubicBezTo>
                    <a:pt x="4585" y="2588"/>
                    <a:pt x="3254" y="961"/>
                    <a:pt x="1480" y="0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960;p56">
              <a:extLst>
                <a:ext uri="{FF2B5EF4-FFF2-40B4-BE49-F238E27FC236}">
                  <a16:creationId xmlns:a16="http://schemas.microsoft.com/office/drawing/2014/main" id="{D4F3E2F8-6B12-4729-BC10-4A2058B2D038}"/>
                </a:ext>
              </a:extLst>
            </p:cNvPr>
            <p:cNvSpPr/>
            <p:nvPr/>
          </p:nvSpPr>
          <p:spPr>
            <a:xfrm>
              <a:off x="3839575" y="1624825"/>
              <a:ext cx="399300" cy="661175"/>
            </a:xfrm>
            <a:custGeom>
              <a:avLst/>
              <a:gdLst/>
              <a:ahLst/>
              <a:cxnLst/>
              <a:rect l="l" t="t" r="r" b="b"/>
              <a:pathLst>
                <a:path w="15972" h="26447" extrusionOk="0">
                  <a:moveTo>
                    <a:pt x="4322" y="1"/>
                  </a:moveTo>
                  <a:cubicBezTo>
                    <a:pt x="4031" y="1"/>
                    <a:pt x="3748" y="45"/>
                    <a:pt x="3475" y="136"/>
                  </a:cubicBezTo>
                  <a:cubicBezTo>
                    <a:pt x="444" y="1171"/>
                    <a:pt x="0" y="7900"/>
                    <a:pt x="2440" y="15146"/>
                  </a:cubicBezTo>
                  <a:cubicBezTo>
                    <a:pt x="4666" y="21688"/>
                    <a:pt x="8614" y="26446"/>
                    <a:pt x="11591" y="26446"/>
                  </a:cubicBezTo>
                  <a:cubicBezTo>
                    <a:pt x="11878" y="26446"/>
                    <a:pt x="12156" y="26402"/>
                    <a:pt x="12422" y="26311"/>
                  </a:cubicBezTo>
                  <a:cubicBezTo>
                    <a:pt x="15528" y="25276"/>
                    <a:pt x="15971" y="18547"/>
                    <a:pt x="13531" y="11375"/>
                  </a:cubicBezTo>
                  <a:cubicBezTo>
                    <a:pt x="11238" y="4765"/>
                    <a:pt x="7345" y="1"/>
                    <a:pt x="43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961;p56">
              <a:extLst>
                <a:ext uri="{FF2B5EF4-FFF2-40B4-BE49-F238E27FC236}">
                  <a16:creationId xmlns:a16="http://schemas.microsoft.com/office/drawing/2014/main" id="{6F212800-C612-4A1F-B039-23301C409255}"/>
                </a:ext>
              </a:extLst>
            </p:cNvPr>
            <p:cNvSpPr/>
            <p:nvPr/>
          </p:nvSpPr>
          <p:spPr>
            <a:xfrm>
              <a:off x="3296100" y="1996075"/>
              <a:ext cx="476950" cy="129425"/>
            </a:xfrm>
            <a:custGeom>
              <a:avLst/>
              <a:gdLst/>
              <a:ahLst/>
              <a:cxnLst/>
              <a:rect l="l" t="t" r="r" b="b"/>
              <a:pathLst>
                <a:path w="19078" h="5177" extrusionOk="0">
                  <a:moveTo>
                    <a:pt x="296" y="0"/>
                  </a:moveTo>
                  <a:lnTo>
                    <a:pt x="0" y="3993"/>
                  </a:lnTo>
                  <a:lnTo>
                    <a:pt x="18855" y="5176"/>
                  </a:lnTo>
                  <a:lnTo>
                    <a:pt x="19077" y="1183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962;p56">
              <a:extLst>
                <a:ext uri="{FF2B5EF4-FFF2-40B4-BE49-F238E27FC236}">
                  <a16:creationId xmlns:a16="http://schemas.microsoft.com/office/drawing/2014/main" id="{FAADA6B6-1CCB-46BD-992B-C579545BCB5D}"/>
                </a:ext>
              </a:extLst>
            </p:cNvPr>
            <p:cNvSpPr/>
            <p:nvPr/>
          </p:nvSpPr>
          <p:spPr>
            <a:xfrm>
              <a:off x="3708325" y="1299175"/>
              <a:ext cx="305025" cy="458450"/>
            </a:xfrm>
            <a:custGeom>
              <a:avLst/>
              <a:gdLst/>
              <a:ahLst/>
              <a:cxnLst/>
              <a:rect l="l" t="t" r="r" b="b"/>
              <a:pathLst>
                <a:path w="12201" h="18338" extrusionOk="0">
                  <a:moveTo>
                    <a:pt x="8651" y="0"/>
                  </a:moveTo>
                  <a:lnTo>
                    <a:pt x="0" y="16415"/>
                  </a:lnTo>
                  <a:lnTo>
                    <a:pt x="3549" y="18338"/>
                  </a:lnTo>
                  <a:lnTo>
                    <a:pt x="12201" y="1849"/>
                  </a:lnTo>
                  <a:lnTo>
                    <a:pt x="8651" y="0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963;p56">
              <a:extLst>
                <a:ext uri="{FF2B5EF4-FFF2-40B4-BE49-F238E27FC236}">
                  <a16:creationId xmlns:a16="http://schemas.microsoft.com/office/drawing/2014/main" id="{8D633D74-15D0-4732-8799-E88511710973}"/>
                </a:ext>
              </a:extLst>
            </p:cNvPr>
            <p:cNvSpPr/>
            <p:nvPr/>
          </p:nvSpPr>
          <p:spPr>
            <a:xfrm>
              <a:off x="4052150" y="1921850"/>
              <a:ext cx="160850" cy="200775"/>
            </a:xfrm>
            <a:custGeom>
              <a:avLst/>
              <a:gdLst/>
              <a:ahLst/>
              <a:cxnLst/>
              <a:rect l="l" t="t" r="r" b="b"/>
              <a:pathLst>
                <a:path w="6434" h="8031" extrusionOk="0">
                  <a:moveTo>
                    <a:pt x="2331" y="1"/>
                  </a:moveTo>
                  <a:cubicBezTo>
                    <a:pt x="2143" y="1"/>
                    <a:pt x="1956" y="28"/>
                    <a:pt x="1775" y="86"/>
                  </a:cubicBezTo>
                  <a:cubicBezTo>
                    <a:pt x="444" y="603"/>
                    <a:pt x="0" y="2747"/>
                    <a:pt x="740" y="4892"/>
                  </a:cubicBezTo>
                  <a:cubicBezTo>
                    <a:pt x="1439" y="6734"/>
                    <a:pt x="2793" y="8031"/>
                    <a:pt x="4004" y="8031"/>
                  </a:cubicBezTo>
                  <a:cubicBezTo>
                    <a:pt x="4203" y="8031"/>
                    <a:pt x="4397" y="7996"/>
                    <a:pt x="4585" y="7923"/>
                  </a:cubicBezTo>
                  <a:cubicBezTo>
                    <a:pt x="5990" y="7480"/>
                    <a:pt x="6433" y="5335"/>
                    <a:pt x="5620" y="3191"/>
                  </a:cubicBezTo>
                  <a:cubicBezTo>
                    <a:pt x="4976" y="1259"/>
                    <a:pt x="3603" y="1"/>
                    <a:pt x="2331" y="1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964;p56">
              <a:extLst>
                <a:ext uri="{FF2B5EF4-FFF2-40B4-BE49-F238E27FC236}">
                  <a16:creationId xmlns:a16="http://schemas.microsoft.com/office/drawing/2014/main" id="{AA0BC53B-779B-46B0-8DD4-CD48DBAF40B9}"/>
                </a:ext>
              </a:extLst>
            </p:cNvPr>
            <p:cNvSpPr/>
            <p:nvPr/>
          </p:nvSpPr>
          <p:spPr>
            <a:xfrm>
              <a:off x="2926400" y="3791000"/>
              <a:ext cx="279150" cy="661800"/>
            </a:xfrm>
            <a:custGeom>
              <a:avLst/>
              <a:gdLst/>
              <a:ahLst/>
              <a:cxnLst/>
              <a:rect l="l" t="t" r="r" b="b"/>
              <a:pathLst>
                <a:path w="11166" h="26472" extrusionOk="0">
                  <a:moveTo>
                    <a:pt x="8429" y="0"/>
                  </a:moveTo>
                  <a:cubicBezTo>
                    <a:pt x="8429" y="0"/>
                    <a:pt x="8355" y="148"/>
                    <a:pt x="8208" y="296"/>
                  </a:cubicBezTo>
                  <a:cubicBezTo>
                    <a:pt x="8060" y="444"/>
                    <a:pt x="7838" y="740"/>
                    <a:pt x="7616" y="1036"/>
                  </a:cubicBezTo>
                  <a:cubicBezTo>
                    <a:pt x="7098" y="1701"/>
                    <a:pt x="6433" y="2588"/>
                    <a:pt x="5694" y="3697"/>
                  </a:cubicBezTo>
                  <a:cubicBezTo>
                    <a:pt x="4289" y="5990"/>
                    <a:pt x="2588" y="9169"/>
                    <a:pt x="1479" y="12570"/>
                  </a:cubicBezTo>
                  <a:cubicBezTo>
                    <a:pt x="1183" y="13458"/>
                    <a:pt x="961" y="14271"/>
                    <a:pt x="739" y="15158"/>
                  </a:cubicBezTo>
                  <a:cubicBezTo>
                    <a:pt x="666" y="15602"/>
                    <a:pt x="592" y="15972"/>
                    <a:pt x="518" y="16415"/>
                  </a:cubicBezTo>
                  <a:cubicBezTo>
                    <a:pt x="444" y="16859"/>
                    <a:pt x="370" y="17229"/>
                    <a:pt x="296" y="17672"/>
                  </a:cubicBezTo>
                  <a:cubicBezTo>
                    <a:pt x="222" y="18042"/>
                    <a:pt x="148" y="18486"/>
                    <a:pt x="148" y="18855"/>
                  </a:cubicBezTo>
                  <a:cubicBezTo>
                    <a:pt x="74" y="19299"/>
                    <a:pt x="74" y="19669"/>
                    <a:pt x="74" y="20039"/>
                  </a:cubicBezTo>
                  <a:cubicBezTo>
                    <a:pt x="0" y="20778"/>
                    <a:pt x="0" y="21517"/>
                    <a:pt x="0" y="22183"/>
                  </a:cubicBezTo>
                  <a:cubicBezTo>
                    <a:pt x="0" y="22479"/>
                    <a:pt x="0" y="22774"/>
                    <a:pt x="74" y="23070"/>
                  </a:cubicBezTo>
                  <a:cubicBezTo>
                    <a:pt x="74" y="23366"/>
                    <a:pt x="74" y="23662"/>
                    <a:pt x="148" y="23957"/>
                  </a:cubicBezTo>
                  <a:cubicBezTo>
                    <a:pt x="148" y="24475"/>
                    <a:pt x="222" y="24919"/>
                    <a:pt x="296" y="25288"/>
                  </a:cubicBezTo>
                  <a:cubicBezTo>
                    <a:pt x="444" y="26028"/>
                    <a:pt x="518" y="26471"/>
                    <a:pt x="518" y="26471"/>
                  </a:cubicBezTo>
                  <a:cubicBezTo>
                    <a:pt x="518" y="26471"/>
                    <a:pt x="518" y="26028"/>
                    <a:pt x="444" y="25288"/>
                  </a:cubicBezTo>
                  <a:cubicBezTo>
                    <a:pt x="444" y="24919"/>
                    <a:pt x="444" y="24475"/>
                    <a:pt x="444" y="23957"/>
                  </a:cubicBezTo>
                  <a:cubicBezTo>
                    <a:pt x="518" y="23662"/>
                    <a:pt x="518" y="23366"/>
                    <a:pt x="518" y="23070"/>
                  </a:cubicBezTo>
                  <a:cubicBezTo>
                    <a:pt x="518" y="22774"/>
                    <a:pt x="592" y="22479"/>
                    <a:pt x="592" y="22183"/>
                  </a:cubicBezTo>
                  <a:cubicBezTo>
                    <a:pt x="666" y="21517"/>
                    <a:pt x="813" y="20852"/>
                    <a:pt x="887" y="20112"/>
                  </a:cubicBezTo>
                  <a:cubicBezTo>
                    <a:pt x="1035" y="19817"/>
                    <a:pt x="1109" y="19447"/>
                    <a:pt x="1183" y="19077"/>
                  </a:cubicBezTo>
                  <a:cubicBezTo>
                    <a:pt x="1257" y="18708"/>
                    <a:pt x="1331" y="18264"/>
                    <a:pt x="1479" y="17894"/>
                  </a:cubicBezTo>
                  <a:cubicBezTo>
                    <a:pt x="1553" y="17525"/>
                    <a:pt x="1701" y="17155"/>
                    <a:pt x="1849" y="16785"/>
                  </a:cubicBezTo>
                  <a:cubicBezTo>
                    <a:pt x="1996" y="16341"/>
                    <a:pt x="2070" y="15972"/>
                    <a:pt x="2218" y="15602"/>
                  </a:cubicBezTo>
                  <a:cubicBezTo>
                    <a:pt x="2588" y="14863"/>
                    <a:pt x="2884" y="14049"/>
                    <a:pt x="3253" y="13310"/>
                  </a:cubicBezTo>
                  <a:cubicBezTo>
                    <a:pt x="4732" y="10278"/>
                    <a:pt x="6655" y="7542"/>
                    <a:pt x="8281" y="5620"/>
                  </a:cubicBezTo>
                  <a:cubicBezTo>
                    <a:pt x="9095" y="4733"/>
                    <a:pt x="9834" y="3993"/>
                    <a:pt x="10352" y="3476"/>
                  </a:cubicBezTo>
                  <a:cubicBezTo>
                    <a:pt x="10574" y="3180"/>
                    <a:pt x="10795" y="3032"/>
                    <a:pt x="10943" y="2884"/>
                  </a:cubicBezTo>
                  <a:cubicBezTo>
                    <a:pt x="11091" y="2810"/>
                    <a:pt x="11165" y="2736"/>
                    <a:pt x="11165" y="2736"/>
                  </a:cubicBezTo>
                  <a:lnTo>
                    <a:pt x="84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965;p56">
              <a:extLst>
                <a:ext uri="{FF2B5EF4-FFF2-40B4-BE49-F238E27FC236}">
                  <a16:creationId xmlns:a16="http://schemas.microsoft.com/office/drawing/2014/main" id="{CA613EFB-FCD4-46DA-BD2E-31600A128680}"/>
                </a:ext>
              </a:extLst>
            </p:cNvPr>
            <p:cNvSpPr/>
            <p:nvPr/>
          </p:nvSpPr>
          <p:spPr>
            <a:xfrm>
              <a:off x="3606650" y="755700"/>
              <a:ext cx="789350" cy="3528875"/>
            </a:xfrm>
            <a:custGeom>
              <a:avLst/>
              <a:gdLst/>
              <a:ahLst/>
              <a:cxnLst/>
              <a:rect l="l" t="t" r="r" b="b"/>
              <a:pathLst>
                <a:path w="31574" h="141155" fill="none" extrusionOk="0">
                  <a:moveTo>
                    <a:pt x="31573" y="1"/>
                  </a:moveTo>
                  <a:cubicBezTo>
                    <a:pt x="23218" y="17968"/>
                    <a:pt x="15011" y="36010"/>
                    <a:pt x="8504" y="54717"/>
                  </a:cubicBezTo>
                  <a:cubicBezTo>
                    <a:pt x="3624" y="68840"/>
                    <a:pt x="0" y="83924"/>
                    <a:pt x="2588" y="98934"/>
                  </a:cubicBezTo>
                  <a:cubicBezTo>
                    <a:pt x="3771" y="105959"/>
                    <a:pt x="7025" y="112318"/>
                    <a:pt x="9391" y="119046"/>
                  </a:cubicBezTo>
                  <a:cubicBezTo>
                    <a:pt x="12053" y="126514"/>
                    <a:pt x="14937" y="133982"/>
                    <a:pt x="18412" y="141155"/>
                  </a:cubicBezTo>
                </a:path>
              </a:pathLst>
            </a:custGeom>
            <a:noFill/>
            <a:ln w="24025" cap="flat" cmpd="sng">
              <a:solidFill>
                <a:srgbClr val="CF7D6A"/>
              </a:solidFill>
              <a:prstDash val="solid"/>
              <a:miter lim="7394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962;p48">
            <a:extLst>
              <a:ext uri="{FF2B5EF4-FFF2-40B4-BE49-F238E27FC236}">
                <a16:creationId xmlns:a16="http://schemas.microsoft.com/office/drawing/2014/main" id="{4F370F48-6735-4308-B5F6-581549E6F460}"/>
              </a:ext>
            </a:extLst>
          </p:cNvPr>
          <p:cNvGrpSpPr/>
          <p:nvPr/>
        </p:nvGrpSpPr>
        <p:grpSpPr>
          <a:xfrm rot="20065983" flipH="1">
            <a:off x="7879254" y="-124128"/>
            <a:ext cx="1478462" cy="2689325"/>
            <a:chOff x="2545375" y="531525"/>
            <a:chExt cx="2714875" cy="4816725"/>
          </a:xfrm>
        </p:grpSpPr>
        <p:sp>
          <p:nvSpPr>
            <p:cNvPr id="64" name="Google Shape;963;p48">
              <a:extLst>
                <a:ext uri="{FF2B5EF4-FFF2-40B4-BE49-F238E27FC236}">
                  <a16:creationId xmlns:a16="http://schemas.microsoft.com/office/drawing/2014/main" id="{8C7292FD-09A3-4958-83EE-8EB33C099B02}"/>
                </a:ext>
              </a:extLst>
            </p:cNvPr>
            <p:cNvSpPr/>
            <p:nvPr/>
          </p:nvSpPr>
          <p:spPr>
            <a:xfrm>
              <a:off x="3354050" y="1552200"/>
              <a:ext cx="985475" cy="1212900"/>
            </a:xfrm>
            <a:custGeom>
              <a:avLst/>
              <a:gdLst/>
              <a:ahLst/>
              <a:cxnLst/>
              <a:rect l="l" t="t" r="r" b="b"/>
              <a:pathLst>
                <a:path w="39419" h="48516" extrusionOk="0">
                  <a:moveTo>
                    <a:pt x="21646" y="0"/>
                  </a:moveTo>
                  <a:cubicBezTo>
                    <a:pt x="21099" y="0"/>
                    <a:pt x="20557" y="126"/>
                    <a:pt x="20025" y="394"/>
                  </a:cubicBezTo>
                  <a:cubicBezTo>
                    <a:pt x="5761" y="7542"/>
                    <a:pt x="2681" y="27012"/>
                    <a:pt x="0" y="42015"/>
                  </a:cubicBezTo>
                  <a:cubicBezTo>
                    <a:pt x="5083" y="44479"/>
                    <a:pt x="11923" y="47807"/>
                    <a:pt x="17683" y="48515"/>
                  </a:cubicBezTo>
                  <a:cubicBezTo>
                    <a:pt x="24399" y="45712"/>
                    <a:pt x="34073" y="40875"/>
                    <a:pt x="38262" y="31386"/>
                  </a:cubicBezTo>
                  <a:cubicBezTo>
                    <a:pt x="39418" y="28699"/>
                    <a:pt x="29898" y="0"/>
                    <a:pt x="21646" y="0"/>
                  </a:cubicBezTo>
                  <a:close/>
                </a:path>
              </a:pathLst>
            </a:custGeom>
            <a:solidFill>
              <a:srgbClr val="914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964;p48">
              <a:extLst>
                <a:ext uri="{FF2B5EF4-FFF2-40B4-BE49-F238E27FC236}">
                  <a16:creationId xmlns:a16="http://schemas.microsoft.com/office/drawing/2014/main" id="{DA2EBBA6-E5FB-49B8-A4AA-FFC00C6198DC}"/>
                </a:ext>
              </a:extLst>
            </p:cNvPr>
            <p:cNvSpPr/>
            <p:nvPr/>
          </p:nvSpPr>
          <p:spPr>
            <a:xfrm>
              <a:off x="4160600" y="2021850"/>
              <a:ext cx="598275" cy="234700"/>
            </a:xfrm>
            <a:custGeom>
              <a:avLst/>
              <a:gdLst/>
              <a:ahLst/>
              <a:cxnLst/>
              <a:rect l="l" t="t" r="r" b="b"/>
              <a:pathLst>
                <a:path w="23931" h="9388" extrusionOk="0">
                  <a:moveTo>
                    <a:pt x="3567" y="0"/>
                  </a:moveTo>
                  <a:cubicBezTo>
                    <a:pt x="0" y="0"/>
                    <a:pt x="2465" y="9388"/>
                    <a:pt x="5284" y="9388"/>
                  </a:cubicBezTo>
                  <a:cubicBezTo>
                    <a:pt x="5460" y="9388"/>
                    <a:pt x="5638" y="9351"/>
                    <a:pt x="5816" y="9273"/>
                  </a:cubicBezTo>
                  <a:cubicBezTo>
                    <a:pt x="8500" y="8140"/>
                    <a:pt x="11120" y="7764"/>
                    <a:pt x="13826" y="7764"/>
                  </a:cubicBezTo>
                  <a:cubicBezTo>
                    <a:pt x="15311" y="7764"/>
                    <a:pt x="16823" y="7877"/>
                    <a:pt x="18385" y="8041"/>
                  </a:cubicBezTo>
                  <a:cubicBezTo>
                    <a:pt x="18696" y="8073"/>
                    <a:pt x="18995" y="8088"/>
                    <a:pt x="19279" y="8088"/>
                  </a:cubicBezTo>
                  <a:cubicBezTo>
                    <a:pt x="22010" y="8088"/>
                    <a:pt x="23519" y="6688"/>
                    <a:pt x="23714" y="5237"/>
                  </a:cubicBezTo>
                  <a:cubicBezTo>
                    <a:pt x="23930" y="3420"/>
                    <a:pt x="22328" y="1171"/>
                    <a:pt x="18477" y="801"/>
                  </a:cubicBezTo>
                  <a:cubicBezTo>
                    <a:pt x="13425" y="278"/>
                    <a:pt x="8465" y="0"/>
                    <a:pt x="3567" y="0"/>
                  </a:cubicBezTo>
                  <a:close/>
                </a:path>
              </a:pathLst>
            </a:custGeom>
            <a:solidFill>
              <a:srgbClr val="914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965;p48">
              <a:extLst>
                <a:ext uri="{FF2B5EF4-FFF2-40B4-BE49-F238E27FC236}">
                  <a16:creationId xmlns:a16="http://schemas.microsoft.com/office/drawing/2014/main" id="{D759DA88-7B55-41B7-BC6A-6E16B96F2DC8}"/>
                </a:ext>
              </a:extLst>
            </p:cNvPr>
            <p:cNvSpPr/>
            <p:nvPr/>
          </p:nvSpPr>
          <p:spPr>
            <a:xfrm>
              <a:off x="3988200" y="2297550"/>
              <a:ext cx="680550" cy="254600"/>
            </a:xfrm>
            <a:custGeom>
              <a:avLst/>
              <a:gdLst/>
              <a:ahLst/>
              <a:cxnLst/>
              <a:rect l="l" t="t" r="r" b="b"/>
              <a:pathLst>
                <a:path w="27222" h="10184" extrusionOk="0">
                  <a:moveTo>
                    <a:pt x="3899" y="1"/>
                  </a:moveTo>
                  <a:cubicBezTo>
                    <a:pt x="1" y="1"/>
                    <a:pt x="3246" y="10183"/>
                    <a:pt x="6137" y="10183"/>
                  </a:cubicBezTo>
                  <a:cubicBezTo>
                    <a:pt x="6381" y="10183"/>
                    <a:pt x="6623" y="10110"/>
                    <a:pt x="6858" y="9952"/>
                  </a:cubicBezTo>
                  <a:cubicBezTo>
                    <a:pt x="10046" y="7820"/>
                    <a:pt x="12771" y="7143"/>
                    <a:pt x="15491" y="7143"/>
                  </a:cubicBezTo>
                  <a:cubicBezTo>
                    <a:pt x="17371" y="7143"/>
                    <a:pt x="19249" y="7467"/>
                    <a:pt x="21276" y="7857"/>
                  </a:cubicBezTo>
                  <a:cubicBezTo>
                    <a:pt x="21894" y="8010"/>
                    <a:pt x="22454" y="8079"/>
                    <a:pt x="22958" y="8079"/>
                  </a:cubicBezTo>
                  <a:cubicBezTo>
                    <a:pt x="25093" y="8079"/>
                    <a:pt x="26238" y="6848"/>
                    <a:pt x="26636" y="5577"/>
                  </a:cubicBezTo>
                  <a:cubicBezTo>
                    <a:pt x="27222" y="3729"/>
                    <a:pt x="25250" y="1326"/>
                    <a:pt x="20845" y="895"/>
                  </a:cubicBezTo>
                  <a:cubicBezTo>
                    <a:pt x="15145" y="340"/>
                    <a:pt x="9477" y="32"/>
                    <a:pt x="3932" y="1"/>
                  </a:cubicBezTo>
                  <a:cubicBezTo>
                    <a:pt x="3921" y="1"/>
                    <a:pt x="3910" y="1"/>
                    <a:pt x="3899" y="1"/>
                  </a:cubicBezTo>
                  <a:close/>
                </a:path>
              </a:pathLst>
            </a:custGeom>
            <a:solidFill>
              <a:srgbClr val="914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966;p48">
              <a:extLst>
                <a:ext uri="{FF2B5EF4-FFF2-40B4-BE49-F238E27FC236}">
                  <a16:creationId xmlns:a16="http://schemas.microsoft.com/office/drawing/2014/main" id="{38CF4A66-1C28-474D-8507-24EEEA56E42C}"/>
                </a:ext>
              </a:extLst>
            </p:cNvPr>
            <p:cNvSpPr/>
            <p:nvPr/>
          </p:nvSpPr>
          <p:spPr>
            <a:xfrm>
              <a:off x="4161950" y="1764725"/>
              <a:ext cx="699350" cy="237750"/>
            </a:xfrm>
            <a:custGeom>
              <a:avLst/>
              <a:gdLst/>
              <a:ahLst/>
              <a:cxnLst/>
              <a:rect l="l" t="t" r="r" b="b"/>
              <a:pathLst>
                <a:path w="27974" h="9510" extrusionOk="0">
                  <a:moveTo>
                    <a:pt x="8772" y="1"/>
                  </a:moveTo>
                  <a:cubicBezTo>
                    <a:pt x="7858" y="1"/>
                    <a:pt x="6947" y="9"/>
                    <a:pt x="6039" y="27"/>
                  </a:cubicBezTo>
                  <a:cubicBezTo>
                    <a:pt x="2250" y="88"/>
                    <a:pt x="1" y="1937"/>
                    <a:pt x="802" y="3908"/>
                  </a:cubicBezTo>
                  <a:cubicBezTo>
                    <a:pt x="1505" y="5665"/>
                    <a:pt x="4579" y="9510"/>
                    <a:pt x="7341" y="9510"/>
                  </a:cubicBezTo>
                  <a:cubicBezTo>
                    <a:pt x="7727" y="9510"/>
                    <a:pt x="8106" y="9435"/>
                    <a:pt x="8473" y="9269"/>
                  </a:cubicBezTo>
                  <a:cubicBezTo>
                    <a:pt x="11311" y="7967"/>
                    <a:pt x="14120" y="7567"/>
                    <a:pt x="17043" y="7567"/>
                  </a:cubicBezTo>
                  <a:cubicBezTo>
                    <a:pt x="18339" y="7567"/>
                    <a:pt x="19657" y="7646"/>
                    <a:pt x="21011" y="7759"/>
                  </a:cubicBezTo>
                  <a:cubicBezTo>
                    <a:pt x="21346" y="7787"/>
                    <a:pt x="21677" y="7801"/>
                    <a:pt x="22003" y="7801"/>
                  </a:cubicBezTo>
                  <a:cubicBezTo>
                    <a:pt x="24881" y="7801"/>
                    <a:pt x="27296" y="6718"/>
                    <a:pt x="27573" y="4863"/>
                  </a:cubicBezTo>
                  <a:cubicBezTo>
                    <a:pt x="27973" y="2152"/>
                    <a:pt x="24831" y="827"/>
                    <a:pt x="20949" y="519"/>
                  </a:cubicBezTo>
                  <a:cubicBezTo>
                    <a:pt x="16859" y="168"/>
                    <a:pt x="12788" y="1"/>
                    <a:pt x="8772" y="1"/>
                  </a:cubicBezTo>
                  <a:close/>
                </a:path>
              </a:pathLst>
            </a:custGeom>
            <a:solidFill>
              <a:srgbClr val="914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967;p48">
              <a:extLst>
                <a:ext uri="{FF2B5EF4-FFF2-40B4-BE49-F238E27FC236}">
                  <a16:creationId xmlns:a16="http://schemas.microsoft.com/office/drawing/2014/main" id="{EAEEBF0C-DF3D-4906-93ED-95F0AC187577}"/>
                </a:ext>
              </a:extLst>
            </p:cNvPr>
            <p:cNvSpPr/>
            <p:nvPr/>
          </p:nvSpPr>
          <p:spPr>
            <a:xfrm>
              <a:off x="3943150" y="1345475"/>
              <a:ext cx="738700" cy="394850"/>
            </a:xfrm>
            <a:custGeom>
              <a:avLst/>
              <a:gdLst/>
              <a:ahLst/>
              <a:cxnLst/>
              <a:rect l="l" t="t" r="r" b="b"/>
              <a:pathLst>
                <a:path w="29548" h="15794" extrusionOk="0">
                  <a:moveTo>
                    <a:pt x="25369" y="0"/>
                  </a:moveTo>
                  <a:cubicBezTo>
                    <a:pt x="20187" y="0"/>
                    <a:pt x="7259" y="4686"/>
                    <a:pt x="3854" y="6014"/>
                  </a:cubicBezTo>
                  <a:cubicBezTo>
                    <a:pt x="1" y="7549"/>
                    <a:pt x="3356" y="15793"/>
                    <a:pt x="6213" y="15793"/>
                  </a:cubicBezTo>
                  <a:cubicBezTo>
                    <a:pt x="6279" y="15793"/>
                    <a:pt x="6346" y="15789"/>
                    <a:pt x="6411" y="15780"/>
                  </a:cubicBezTo>
                  <a:cubicBezTo>
                    <a:pt x="8260" y="15533"/>
                    <a:pt x="12111" y="12976"/>
                    <a:pt x="13713" y="12114"/>
                  </a:cubicBezTo>
                  <a:cubicBezTo>
                    <a:pt x="16670" y="10512"/>
                    <a:pt x="20737" y="9588"/>
                    <a:pt x="23971" y="7862"/>
                  </a:cubicBezTo>
                  <a:cubicBezTo>
                    <a:pt x="25604" y="6969"/>
                    <a:pt x="27514" y="6045"/>
                    <a:pt x="28469" y="4535"/>
                  </a:cubicBezTo>
                  <a:cubicBezTo>
                    <a:pt x="29547" y="2872"/>
                    <a:pt x="28870" y="962"/>
                    <a:pt x="26806" y="191"/>
                  </a:cubicBezTo>
                  <a:cubicBezTo>
                    <a:pt x="26443" y="60"/>
                    <a:pt x="25956" y="0"/>
                    <a:pt x="25369" y="0"/>
                  </a:cubicBezTo>
                  <a:close/>
                </a:path>
              </a:pathLst>
            </a:custGeom>
            <a:solidFill>
              <a:srgbClr val="914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968;p48">
              <a:extLst>
                <a:ext uri="{FF2B5EF4-FFF2-40B4-BE49-F238E27FC236}">
                  <a16:creationId xmlns:a16="http://schemas.microsoft.com/office/drawing/2014/main" id="{2A98CCB1-3051-469E-8EDA-2647C90B2AD1}"/>
                </a:ext>
              </a:extLst>
            </p:cNvPr>
            <p:cNvSpPr/>
            <p:nvPr/>
          </p:nvSpPr>
          <p:spPr>
            <a:xfrm>
              <a:off x="2948175" y="2587375"/>
              <a:ext cx="851050" cy="2091025"/>
            </a:xfrm>
            <a:custGeom>
              <a:avLst/>
              <a:gdLst/>
              <a:ahLst/>
              <a:cxnLst/>
              <a:rect l="l" t="t" r="r" b="b"/>
              <a:pathLst>
                <a:path w="34042" h="83641" extrusionOk="0">
                  <a:moveTo>
                    <a:pt x="19786" y="0"/>
                  </a:moveTo>
                  <a:cubicBezTo>
                    <a:pt x="18690" y="0"/>
                    <a:pt x="17509" y="193"/>
                    <a:pt x="16205" y="639"/>
                  </a:cubicBezTo>
                  <a:cubicBezTo>
                    <a:pt x="12508" y="14964"/>
                    <a:pt x="4590" y="58957"/>
                    <a:pt x="0" y="80306"/>
                  </a:cubicBezTo>
                  <a:cubicBezTo>
                    <a:pt x="2788" y="82812"/>
                    <a:pt x="7117" y="83641"/>
                    <a:pt x="11620" y="83641"/>
                  </a:cubicBezTo>
                  <a:cubicBezTo>
                    <a:pt x="20402" y="83641"/>
                    <a:pt x="29852" y="80491"/>
                    <a:pt x="29852" y="80491"/>
                  </a:cubicBezTo>
                  <a:cubicBezTo>
                    <a:pt x="31207" y="58402"/>
                    <a:pt x="32933" y="23806"/>
                    <a:pt x="34042" y="6954"/>
                  </a:cubicBezTo>
                  <a:cubicBezTo>
                    <a:pt x="28442" y="4602"/>
                    <a:pt x="25135" y="0"/>
                    <a:pt x="19786" y="0"/>
                  </a:cubicBezTo>
                  <a:close/>
                </a:path>
              </a:pathLst>
            </a:custGeom>
            <a:solidFill>
              <a:srgbClr val="914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969;p48">
              <a:extLst>
                <a:ext uri="{FF2B5EF4-FFF2-40B4-BE49-F238E27FC236}">
                  <a16:creationId xmlns:a16="http://schemas.microsoft.com/office/drawing/2014/main" id="{D516248B-FA7C-4137-AB82-99DEE1BC1E78}"/>
                </a:ext>
              </a:extLst>
            </p:cNvPr>
            <p:cNvSpPr/>
            <p:nvPr/>
          </p:nvSpPr>
          <p:spPr>
            <a:xfrm>
              <a:off x="3650550" y="620100"/>
              <a:ext cx="924250" cy="1839275"/>
            </a:xfrm>
            <a:custGeom>
              <a:avLst/>
              <a:gdLst/>
              <a:ahLst/>
              <a:cxnLst/>
              <a:rect l="l" t="t" r="r" b="b"/>
              <a:pathLst>
                <a:path w="36970" h="73571" extrusionOk="0">
                  <a:moveTo>
                    <a:pt x="6111" y="0"/>
                  </a:moveTo>
                  <a:cubicBezTo>
                    <a:pt x="3543" y="0"/>
                    <a:pt x="1418" y="2072"/>
                    <a:pt x="1387" y="4653"/>
                  </a:cubicBezTo>
                  <a:lnTo>
                    <a:pt x="32" y="68147"/>
                  </a:lnTo>
                  <a:cubicBezTo>
                    <a:pt x="1" y="70796"/>
                    <a:pt x="2065" y="72953"/>
                    <a:pt x="4714" y="73014"/>
                  </a:cubicBezTo>
                  <a:lnTo>
                    <a:pt x="30746" y="73569"/>
                  </a:lnTo>
                  <a:cubicBezTo>
                    <a:pt x="30784" y="73570"/>
                    <a:pt x="30821" y="73570"/>
                    <a:pt x="30859" y="73570"/>
                  </a:cubicBezTo>
                  <a:cubicBezTo>
                    <a:pt x="33427" y="73570"/>
                    <a:pt x="35553" y="71498"/>
                    <a:pt x="35583" y="68917"/>
                  </a:cubicBezTo>
                  <a:lnTo>
                    <a:pt x="36938" y="5423"/>
                  </a:lnTo>
                  <a:cubicBezTo>
                    <a:pt x="36969" y="2774"/>
                    <a:pt x="34905" y="617"/>
                    <a:pt x="32256" y="556"/>
                  </a:cubicBezTo>
                  <a:lnTo>
                    <a:pt x="6224" y="1"/>
                  </a:lnTo>
                  <a:cubicBezTo>
                    <a:pt x="6186" y="0"/>
                    <a:pt x="6149" y="0"/>
                    <a:pt x="6111" y="0"/>
                  </a:cubicBezTo>
                  <a:close/>
                </a:path>
              </a:pathLst>
            </a:custGeom>
            <a:solidFill>
              <a:srgbClr val="1D2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970;p48">
              <a:extLst>
                <a:ext uri="{FF2B5EF4-FFF2-40B4-BE49-F238E27FC236}">
                  <a16:creationId xmlns:a16="http://schemas.microsoft.com/office/drawing/2014/main" id="{4D41B163-8A1D-4F82-B913-7945C86E649A}"/>
                </a:ext>
              </a:extLst>
            </p:cNvPr>
            <p:cNvSpPr/>
            <p:nvPr/>
          </p:nvSpPr>
          <p:spPr>
            <a:xfrm>
              <a:off x="3651325" y="573875"/>
              <a:ext cx="925000" cy="1838500"/>
            </a:xfrm>
            <a:custGeom>
              <a:avLst/>
              <a:gdLst/>
              <a:ahLst/>
              <a:cxnLst/>
              <a:rect l="l" t="t" r="r" b="b"/>
              <a:pathLst>
                <a:path w="37000" h="73540" extrusionOk="0">
                  <a:moveTo>
                    <a:pt x="6141" y="1"/>
                  </a:moveTo>
                  <a:cubicBezTo>
                    <a:pt x="3544" y="1"/>
                    <a:pt x="1448" y="2073"/>
                    <a:pt x="1387" y="4654"/>
                  </a:cubicBezTo>
                  <a:lnTo>
                    <a:pt x="62" y="68147"/>
                  </a:lnTo>
                  <a:cubicBezTo>
                    <a:pt x="1" y="70766"/>
                    <a:pt x="2096" y="72953"/>
                    <a:pt x="4714" y="73015"/>
                  </a:cubicBezTo>
                  <a:lnTo>
                    <a:pt x="30746" y="73538"/>
                  </a:lnTo>
                  <a:cubicBezTo>
                    <a:pt x="30784" y="73539"/>
                    <a:pt x="30822" y="73540"/>
                    <a:pt x="30860" y="73540"/>
                  </a:cubicBezTo>
                  <a:cubicBezTo>
                    <a:pt x="33428" y="73540"/>
                    <a:pt x="35553" y="71497"/>
                    <a:pt x="35614" y="68887"/>
                  </a:cubicBezTo>
                  <a:lnTo>
                    <a:pt x="36938" y="5393"/>
                  </a:lnTo>
                  <a:cubicBezTo>
                    <a:pt x="37000" y="2775"/>
                    <a:pt x="34905" y="587"/>
                    <a:pt x="32286" y="526"/>
                  </a:cubicBezTo>
                  <a:lnTo>
                    <a:pt x="6255" y="2"/>
                  </a:lnTo>
                  <a:cubicBezTo>
                    <a:pt x="6217" y="1"/>
                    <a:pt x="6179" y="1"/>
                    <a:pt x="6141" y="1"/>
                  </a:cubicBezTo>
                  <a:close/>
                </a:path>
              </a:pathLst>
            </a:custGeom>
            <a:solidFill>
              <a:srgbClr val="413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971;p48">
              <a:extLst>
                <a:ext uri="{FF2B5EF4-FFF2-40B4-BE49-F238E27FC236}">
                  <a16:creationId xmlns:a16="http://schemas.microsoft.com/office/drawing/2014/main" id="{2F392CE7-9DFA-4B8D-AB5B-202DEE6778F3}"/>
                </a:ext>
              </a:extLst>
            </p:cNvPr>
            <p:cNvSpPr/>
            <p:nvPr/>
          </p:nvSpPr>
          <p:spPr>
            <a:xfrm>
              <a:off x="4024875" y="642400"/>
              <a:ext cx="141725" cy="31650"/>
            </a:xfrm>
            <a:custGeom>
              <a:avLst/>
              <a:gdLst/>
              <a:ahLst/>
              <a:cxnLst/>
              <a:rect l="l" t="t" r="r" b="b"/>
              <a:pathLst>
                <a:path w="5669" h="1266" extrusionOk="0">
                  <a:moveTo>
                    <a:pt x="565" y="0"/>
                  </a:moveTo>
                  <a:cubicBezTo>
                    <a:pt x="250" y="0"/>
                    <a:pt x="0" y="265"/>
                    <a:pt x="0" y="557"/>
                  </a:cubicBezTo>
                  <a:cubicBezTo>
                    <a:pt x="0" y="896"/>
                    <a:pt x="247" y="1173"/>
                    <a:pt x="585" y="1173"/>
                  </a:cubicBezTo>
                  <a:lnTo>
                    <a:pt x="5052" y="1266"/>
                  </a:lnTo>
                  <a:cubicBezTo>
                    <a:pt x="5391" y="1266"/>
                    <a:pt x="5669" y="1019"/>
                    <a:pt x="5669" y="680"/>
                  </a:cubicBezTo>
                  <a:cubicBezTo>
                    <a:pt x="5669" y="372"/>
                    <a:pt x="5422" y="95"/>
                    <a:pt x="5083" y="95"/>
                  </a:cubicBezTo>
                  <a:lnTo>
                    <a:pt x="616" y="3"/>
                  </a:lnTo>
                  <a:cubicBezTo>
                    <a:pt x="599" y="1"/>
                    <a:pt x="582" y="0"/>
                    <a:pt x="565" y="0"/>
                  </a:cubicBezTo>
                  <a:close/>
                </a:path>
              </a:pathLst>
            </a:custGeom>
            <a:solidFill>
              <a:srgbClr val="1D2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972;p48">
              <a:extLst>
                <a:ext uri="{FF2B5EF4-FFF2-40B4-BE49-F238E27FC236}">
                  <a16:creationId xmlns:a16="http://schemas.microsoft.com/office/drawing/2014/main" id="{1D934B9E-D1C1-4731-8653-0B5F6C930951}"/>
                </a:ext>
              </a:extLst>
            </p:cNvPr>
            <p:cNvSpPr/>
            <p:nvPr/>
          </p:nvSpPr>
          <p:spPr>
            <a:xfrm>
              <a:off x="4207400" y="646250"/>
              <a:ext cx="30050" cy="29350"/>
            </a:xfrm>
            <a:custGeom>
              <a:avLst/>
              <a:gdLst/>
              <a:ahLst/>
              <a:cxnLst/>
              <a:rect l="l" t="t" r="r" b="b"/>
              <a:pathLst>
                <a:path w="1202" h="1174" extrusionOk="0">
                  <a:moveTo>
                    <a:pt x="569" y="0"/>
                  </a:moveTo>
                  <a:cubicBezTo>
                    <a:pt x="281" y="0"/>
                    <a:pt x="31" y="265"/>
                    <a:pt x="31" y="557"/>
                  </a:cubicBezTo>
                  <a:cubicBezTo>
                    <a:pt x="0" y="896"/>
                    <a:pt x="278" y="1173"/>
                    <a:pt x="586" y="1173"/>
                  </a:cubicBezTo>
                  <a:cubicBezTo>
                    <a:pt x="925" y="1173"/>
                    <a:pt x="1202" y="927"/>
                    <a:pt x="1202" y="588"/>
                  </a:cubicBezTo>
                  <a:cubicBezTo>
                    <a:pt x="1202" y="280"/>
                    <a:pt x="955" y="3"/>
                    <a:pt x="616" y="3"/>
                  </a:cubicBezTo>
                  <a:cubicBezTo>
                    <a:pt x="601" y="1"/>
                    <a:pt x="585" y="0"/>
                    <a:pt x="569" y="0"/>
                  </a:cubicBezTo>
                  <a:close/>
                </a:path>
              </a:pathLst>
            </a:custGeom>
            <a:solidFill>
              <a:srgbClr val="1D2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973;p48">
              <a:extLst>
                <a:ext uri="{FF2B5EF4-FFF2-40B4-BE49-F238E27FC236}">
                  <a16:creationId xmlns:a16="http://schemas.microsoft.com/office/drawing/2014/main" id="{FBC64940-2913-4CD1-8DDC-F347B37BDB02}"/>
                </a:ext>
              </a:extLst>
            </p:cNvPr>
            <p:cNvSpPr/>
            <p:nvPr/>
          </p:nvSpPr>
          <p:spPr>
            <a:xfrm>
              <a:off x="4051050" y="2266000"/>
              <a:ext cx="90900" cy="90900"/>
            </a:xfrm>
            <a:custGeom>
              <a:avLst/>
              <a:gdLst/>
              <a:ahLst/>
              <a:cxnLst/>
              <a:rect l="l" t="t" r="r" b="b"/>
              <a:pathLst>
                <a:path w="3636" h="3636" extrusionOk="0">
                  <a:moveTo>
                    <a:pt x="1818" y="0"/>
                  </a:moveTo>
                  <a:cubicBezTo>
                    <a:pt x="802" y="0"/>
                    <a:pt x="1" y="832"/>
                    <a:pt x="1" y="1818"/>
                  </a:cubicBezTo>
                  <a:cubicBezTo>
                    <a:pt x="1" y="2834"/>
                    <a:pt x="802" y="3635"/>
                    <a:pt x="1818" y="3635"/>
                  </a:cubicBezTo>
                  <a:cubicBezTo>
                    <a:pt x="2835" y="3635"/>
                    <a:pt x="3636" y="2834"/>
                    <a:pt x="3636" y="1818"/>
                  </a:cubicBezTo>
                  <a:cubicBezTo>
                    <a:pt x="3636" y="832"/>
                    <a:pt x="2835" y="0"/>
                    <a:pt x="1818" y="0"/>
                  </a:cubicBezTo>
                  <a:close/>
                </a:path>
              </a:pathLst>
            </a:custGeom>
            <a:solidFill>
              <a:srgbClr val="1D2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974;p48">
              <a:extLst>
                <a:ext uri="{FF2B5EF4-FFF2-40B4-BE49-F238E27FC236}">
                  <a16:creationId xmlns:a16="http://schemas.microsoft.com/office/drawing/2014/main" id="{5EE93FBD-CDB5-4420-B73E-C1A197DA660E}"/>
                </a:ext>
              </a:extLst>
            </p:cNvPr>
            <p:cNvSpPr/>
            <p:nvPr/>
          </p:nvSpPr>
          <p:spPr>
            <a:xfrm rot="9303">
              <a:off x="3684997" y="694029"/>
              <a:ext cx="854518" cy="1534468"/>
            </a:xfrm>
            <a:custGeom>
              <a:avLst/>
              <a:gdLst/>
              <a:ahLst/>
              <a:cxnLst/>
              <a:rect l="l" t="t" r="r" b="b"/>
              <a:pathLst>
                <a:path w="37000" h="63803" extrusionOk="0">
                  <a:moveTo>
                    <a:pt x="1664" y="1"/>
                  </a:moveTo>
                  <a:lnTo>
                    <a:pt x="0" y="62878"/>
                  </a:lnTo>
                  <a:lnTo>
                    <a:pt x="35336" y="63802"/>
                  </a:lnTo>
                  <a:lnTo>
                    <a:pt x="36999" y="925"/>
                  </a:lnTo>
                  <a:lnTo>
                    <a:pt x="1664" y="1"/>
                  </a:lnTo>
                  <a:close/>
                </a:path>
              </a:pathLst>
            </a:custGeom>
            <a:solidFill>
              <a:srgbClr val="C1C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975;p48">
              <a:extLst>
                <a:ext uri="{FF2B5EF4-FFF2-40B4-BE49-F238E27FC236}">
                  <a16:creationId xmlns:a16="http://schemas.microsoft.com/office/drawing/2014/main" id="{03783B0A-CB94-4C4A-A74C-32B0E8461219}"/>
                </a:ext>
              </a:extLst>
            </p:cNvPr>
            <p:cNvSpPr/>
            <p:nvPr/>
          </p:nvSpPr>
          <p:spPr>
            <a:xfrm>
              <a:off x="3709943" y="1027545"/>
              <a:ext cx="791129" cy="787900"/>
            </a:xfrm>
            <a:custGeom>
              <a:avLst/>
              <a:gdLst/>
              <a:ahLst/>
              <a:cxnLst/>
              <a:rect l="l" t="t" r="r" b="b"/>
              <a:pathLst>
                <a:path w="36137" h="31516" extrusionOk="0">
                  <a:moveTo>
                    <a:pt x="801" y="0"/>
                  </a:moveTo>
                  <a:lnTo>
                    <a:pt x="0" y="30561"/>
                  </a:lnTo>
                  <a:lnTo>
                    <a:pt x="35336" y="31516"/>
                  </a:lnTo>
                  <a:lnTo>
                    <a:pt x="36137" y="955"/>
                  </a:lnTo>
                  <a:lnTo>
                    <a:pt x="8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976;p48">
              <a:extLst>
                <a:ext uri="{FF2B5EF4-FFF2-40B4-BE49-F238E27FC236}">
                  <a16:creationId xmlns:a16="http://schemas.microsoft.com/office/drawing/2014/main" id="{F1B1C13A-9C7A-4CBD-A592-35BEFBC34A6C}"/>
                </a:ext>
              </a:extLst>
            </p:cNvPr>
            <p:cNvSpPr/>
            <p:nvPr/>
          </p:nvSpPr>
          <p:spPr>
            <a:xfrm>
              <a:off x="3775325" y="838075"/>
              <a:ext cx="707050" cy="49325"/>
            </a:xfrm>
            <a:custGeom>
              <a:avLst/>
              <a:gdLst/>
              <a:ahLst/>
              <a:cxnLst/>
              <a:rect l="l" t="t" r="r" b="b"/>
              <a:pathLst>
                <a:path w="28282" h="1973" extrusionOk="0">
                  <a:moveTo>
                    <a:pt x="648" y="1"/>
                  </a:moveTo>
                  <a:cubicBezTo>
                    <a:pt x="309" y="1"/>
                    <a:pt x="1" y="278"/>
                    <a:pt x="1" y="617"/>
                  </a:cubicBezTo>
                  <a:cubicBezTo>
                    <a:pt x="1" y="894"/>
                    <a:pt x="155" y="1110"/>
                    <a:pt x="401" y="1202"/>
                  </a:cubicBezTo>
                  <a:cubicBezTo>
                    <a:pt x="463" y="1233"/>
                    <a:pt x="524" y="1264"/>
                    <a:pt x="617" y="1264"/>
                  </a:cubicBezTo>
                  <a:lnTo>
                    <a:pt x="27634" y="1972"/>
                  </a:lnTo>
                  <a:cubicBezTo>
                    <a:pt x="27973" y="1972"/>
                    <a:pt x="28251" y="1695"/>
                    <a:pt x="28281" y="1356"/>
                  </a:cubicBezTo>
                  <a:cubicBezTo>
                    <a:pt x="28281" y="1017"/>
                    <a:pt x="28004" y="740"/>
                    <a:pt x="27665" y="709"/>
                  </a:cubicBezTo>
                  <a:lnTo>
                    <a:pt x="648" y="1"/>
                  </a:lnTo>
                  <a:close/>
                </a:path>
              </a:pathLst>
            </a:custGeom>
            <a:solidFill>
              <a:srgbClr val="98A4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977;p48">
              <a:extLst>
                <a:ext uri="{FF2B5EF4-FFF2-40B4-BE49-F238E27FC236}">
                  <a16:creationId xmlns:a16="http://schemas.microsoft.com/office/drawing/2014/main" id="{201A82AE-B8F2-4340-AA79-7A8F99547C80}"/>
                </a:ext>
              </a:extLst>
            </p:cNvPr>
            <p:cNvSpPr/>
            <p:nvPr/>
          </p:nvSpPr>
          <p:spPr>
            <a:xfrm>
              <a:off x="3773025" y="926650"/>
              <a:ext cx="707025" cy="49325"/>
            </a:xfrm>
            <a:custGeom>
              <a:avLst/>
              <a:gdLst/>
              <a:ahLst/>
              <a:cxnLst/>
              <a:rect l="l" t="t" r="r" b="b"/>
              <a:pathLst>
                <a:path w="28281" h="1973" extrusionOk="0">
                  <a:moveTo>
                    <a:pt x="647" y="1"/>
                  </a:moveTo>
                  <a:cubicBezTo>
                    <a:pt x="278" y="1"/>
                    <a:pt x="0" y="278"/>
                    <a:pt x="0" y="617"/>
                  </a:cubicBezTo>
                  <a:cubicBezTo>
                    <a:pt x="0" y="863"/>
                    <a:pt x="154" y="1110"/>
                    <a:pt x="401" y="1202"/>
                  </a:cubicBezTo>
                  <a:cubicBezTo>
                    <a:pt x="462" y="1233"/>
                    <a:pt x="524" y="1233"/>
                    <a:pt x="616" y="1233"/>
                  </a:cubicBezTo>
                  <a:lnTo>
                    <a:pt x="27634" y="1972"/>
                  </a:lnTo>
                  <a:cubicBezTo>
                    <a:pt x="27973" y="1972"/>
                    <a:pt x="28250" y="1695"/>
                    <a:pt x="28281" y="1356"/>
                  </a:cubicBezTo>
                  <a:cubicBezTo>
                    <a:pt x="28281" y="1017"/>
                    <a:pt x="28004" y="740"/>
                    <a:pt x="27665" y="709"/>
                  </a:cubicBezTo>
                  <a:lnTo>
                    <a:pt x="647" y="1"/>
                  </a:lnTo>
                  <a:close/>
                </a:path>
              </a:pathLst>
            </a:custGeom>
            <a:solidFill>
              <a:srgbClr val="98A4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978;p48">
              <a:extLst>
                <a:ext uri="{FF2B5EF4-FFF2-40B4-BE49-F238E27FC236}">
                  <a16:creationId xmlns:a16="http://schemas.microsoft.com/office/drawing/2014/main" id="{14647F84-C8D0-4F21-8770-904539F3A7E8}"/>
                </a:ext>
              </a:extLst>
            </p:cNvPr>
            <p:cNvSpPr/>
            <p:nvPr/>
          </p:nvSpPr>
          <p:spPr>
            <a:xfrm>
              <a:off x="4336025" y="1858500"/>
              <a:ext cx="120925" cy="119475"/>
            </a:xfrm>
            <a:custGeom>
              <a:avLst/>
              <a:gdLst/>
              <a:ahLst/>
              <a:cxnLst/>
              <a:rect l="l" t="t" r="r" b="b"/>
              <a:pathLst>
                <a:path w="4837" h="4779" extrusionOk="0">
                  <a:moveTo>
                    <a:pt x="2356" y="1"/>
                  </a:moveTo>
                  <a:cubicBezTo>
                    <a:pt x="1109" y="1"/>
                    <a:pt x="61" y="1026"/>
                    <a:pt x="31" y="2314"/>
                  </a:cubicBezTo>
                  <a:cubicBezTo>
                    <a:pt x="0" y="3638"/>
                    <a:pt x="1017" y="4747"/>
                    <a:pt x="2341" y="4778"/>
                  </a:cubicBezTo>
                  <a:cubicBezTo>
                    <a:pt x="2360" y="4779"/>
                    <a:pt x="2379" y="4779"/>
                    <a:pt x="2398" y="4779"/>
                  </a:cubicBezTo>
                  <a:cubicBezTo>
                    <a:pt x="3698" y="4779"/>
                    <a:pt x="4776" y="3743"/>
                    <a:pt x="4806" y="2437"/>
                  </a:cubicBezTo>
                  <a:cubicBezTo>
                    <a:pt x="4837" y="1112"/>
                    <a:pt x="3789" y="34"/>
                    <a:pt x="2465" y="3"/>
                  </a:cubicBezTo>
                  <a:cubicBezTo>
                    <a:pt x="2428" y="1"/>
                    <a:pt x="2392" y="1"/>
                    <a:pt x="2356" y="1"/>
                  </a:cubicBezTo>
                  <a:close/>
                </a:path>
              </a:pathLst>
            </a:custGeom>
            <a:solidFill>
              <a:srgbClr val="98A4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979;p48">
              <a:extLst>
                <a:ext uri="{FF2B5EF4-FFF2-40B4-BE49-F238E27FC236}">
                  <a16:creationId xmlns:a16="http://schemas.microsoft.com/office/drawing/2014/main" id="{0B305A12-8C04-440A-8D97-D0149F001C60}"/>
                </a:ext>
              </a:extLst>
            </p:cNvPr>
            <p:cNvSpPr/>
            <p:nvPr/>
          </p:nvSpPr>
          <p:spPr>
            <a:xfrm>
              <a:off x="3746825" y="1962475"/>
              <a:ext cx="541475" cy="44750"/>
            </a:xfrm>
            <a:custGeom>
              <a:avLst/>
              <a:gdLst/>
              <a:ahLst/>
              <a:cxnLst/>
              <a:rect l="l" t="t" r="r" b="b"/>
              <a:pathLst>
                <a:path w="21659" h="1790" extrusionOk="0">
                  <a:moveTo>
                    <a:pt x="596" y="1"/>
                  </a:moveTo>
                  <a:cubicBezTo>
                    <a:pt x="281" y="1"/>
                    <a:pt x="32" y="267"/>
                    <a:pt x="32" y="588"/>
                  </a:cubicBezTo>
                  <a:cubicBezTo>
                    <a:pt x="1" y="866"/>
                    <a:pt x="186" y="1112"/>
                    <a:pt x="401" y="1205"/>
                  </a:cubicBezTo>
                  <a:cubicBezTo>
                    <a:pt x="494" y="1235"/>
                    <a:pt x="555" y="1235"/>
                    <a:pt x="617" y="1235"/>
                  </a:cubicBezTo>
                  <a:lnTo>
                    <a:pt x="21011" y="1790"/>
                  </a:lnTo>
                  <a:cubicBezTo>
                    <a:pt x="21350" y="1790"/>
                    <a:pt x="21627" y="1513"/>
                    <a:pt x="21627" y="1174"/>
                  </a:cubicBezTo>
                  <a:cubicBezTo>
                    <a:pt x="21658" y="835"/>
                    <a:pt x="21381" y="527"/>
                    <a:pt x="21042" y="527"/>
                  </a:cubicBezTo>
                  <a:lnTo>
                    <a:pt x="648" y="3"/>
                  </a:lnTo>
                  <a:cubicBezTo>
                    <a:pt x="630" y="2"/>
                    <a:pt x="613" y="1"/>
                    <a:pt x="596" y="1"/>
                  </a:cubicBezTo>
                  <a:close/>
                </a:path>
              </a:pathLst>
            </a:custGeom>
            <a:solidFill>
              <a:srgbClr val="98A4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980;p48">
              <a:extLst>
                <a:ext uri="{FF2B5EF4-FFF2-40B4-BE49-F238E27FC236}">
                  <a16:creationId xmlns:a16="http://schemas.microsoft.com/office/drawing/2014/main" id="{9825A90B-74EE-4D95-88A1-5642410AEBFB}"/>
                </a:ext>
              </a:extLst>
            </p:cNvPr>
            <p:cNvSpPr/>
            <p:nvPr/>
          </p:nvSpPr>
          <p:spPr>
            <a:xfrm>
              <a:off x="3745300" y="2041800"/>
              <a:ext cx="540675" cy="44775"/>
            </a:xfrm>
            <a:custGeom>
              <a:avLst/>
              <a:gdLst/>
              <a:ahLst/>
              <a:cxnLst/>
              <a:rect l="l" t="t" r="r" b="b"/>
              <a:pathLst>
                <a:path w="21627" h="1791" extrusionOk="0">
                  <a:moveTo>
                    <a:pt x="591" y="1"/>
                  </a:moveTo>
                  <a:cubicBezTo>
                    <a:pt x="250" y="1"/>
                    <a:pt x="0" y="267"/>
                    <a:pt x="0" y="589"/>
                  </a:cubicBezTo>
                  <a:cubicBezTo>
                    <a:pt x="0" y="866"/>
                    <a:pt x="154" y="1112"/>
                    <a:pt x="401" y="1205"/>
                  </a:cubicBezTo>
                  <a:cubicBezTo>
                    <a:pt x="462" y="1236"/>
                    <a:pt x="524" y="1236"/>
                    <a:pt x="616" y="1236"/>
                  </a:cubicBezTo>
                  <a:lnTo>
                    <a:pt x="20980" y="1790"/>
                  </a:lnTo>
                  <a:cubicBezTo>
                    <a:pt x="21319" y="1790"/>
                    <a:pt x="21596" y="1513"/>
                    <a:pt x="21627" y="1174"/>
                  </a:cubicBezTo>
                  <a:cubicBezTo>
                    <a:pt x="21627" y="835"/>
                    <a:pt x="21349" y="527"/>
                    <a:pt x="21011" y="527"/>
                  </a:cubicBezTo>
                  <a:lnTo>
                    <a:pt x="647" y="3"/>
                  </a:lnTo>
                  <a:cubicBezTo>
                    <a:pt x="628" y="2"/>
                    <a:pt x="610" y="1"/>
                    <a:pt x="591" y="1"/>
                  </a:cubicBezTo>
                  <a:close/>
                </a:path>
              </a:pathLst>
            </a:custGeom>
            <a:solidFill>
              <a:srgbClr val="98A4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981;p48">
              <a:extLst>
                <a:ext uri="{FF2B5EF4-FFF2-40B4-BE49-F238E27FC236}">
                  <a16:creationId xmlns:a16="http://schemas.microsoft.com/office/drawing/2014/main" id="{DADC1CC1-DAE9-4D89-B88A-4DDEE3579534}"/>
                </a:ext>
              </a:extLst>
            </p:cNvPr>
            <p:cNvSpPr/>
            <p:nvPr/>
          </p:nvSpPr>
          <p:spPr>
            <a:xfrm>
              <a:off x="3749150" y="1883150"/>
              <a:ext cx="540675" cy="44750"/>
            </a:xfrm>
            <a:custGeom>
              <a:avLst/>
              <a:gdLst/>
              <a:ahLst/>
              <a:cxnLst/>
              <a:rect l="l" t="t" r="r" b="b"/>
              <a:pathLst>
                <a:path w="21627" h="1790" extrusionOk="0">
                  <a:moveTo>
                    <a:pt x="596" y="1"/>
                  </a:moveTo>
                  <a:cubicBezTo>
                    <a:pt x="281" y="1"/>
                    <a:pt x="29" y="267"/>
                    <a:pt x="0" y="588"/>
                  </a:cubicBezTo>
                  <a:cubicBezTo>
                    <a:pt x="0" y="866"/>
                    <a:pt x="154" y="1112"/>
                    <a:pt x="401" y="1204"/>
                  </a:cubicBezTo>
                  <a:cubicBezTo>
                    <a:pt x="462" y="1235"/>
                    <a:pt x="555" y="1235"/>
                    <a:pt x="616" y="1235"/>
                  </a:cubicBezTo>
                  <a:lnTo>
                    <a:pt x="20980" y="1790"/>
                  </a:lnTo>
                  <a:cubicBezTo>
                    <a:pt x="21319" y="1790"/>
                    <a:pt x="21627" y="1513"/>
                    <a:pt x="21627" y="1174"/>
                  </a:cubicBezTo>
                  <a:cubicBezTo>
                    <a:pt x="21627" y="835"/>
                    <a:pt x="21380" y="558"/>
                    <a:pt x="21011" y="527"/>
                  </a:cubicBezTo>
                  <a:lnTo>
                    <a:pt x="647" y="3"/>
                  </a:lnTo>
                  <a:cubicBezTo>
                    <a:pt x="630" y="1"/>
                    <a:pt x="613" y="1"/>
                    <a:pt x="596" y="1"/>
                  </a:cubicBezTo>
                  <a:close/>
                </a:path>
              </a:pathLst>
            </a:custGeom>
            <a:solidFill>
              <a:srgbClr val="98A4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982;p48">
              <a:extLst>
                <a:ext uri="{FF2B5EF4-FFF2-40B4-BE49-F238E27FC236}">
                  <a16:creationId xmlns:a16="http://schemas.microsoft.com/office/drawing/2014/main" id="{1FC87F8B-FCEA-4123-A9F1-17911BC5AA2B}"/>
                </a:ext>
              </a:extLst>
            </p:cNvPr>
            <p:cNvSpPr/>
            <p:nvPr/>
          </p:nvSpPr>
          <p:spPr>
            <a:xfrm>
              <a:off x="3523475" y="1902825"/>
              <a:ext cx="727200" cy="742050"/>
            </a:xfrm>
            <a:custGeom>
              <a:avLst/>
              <a:gdLst/>
              <a:ahLst/>
              <a:cxnLst/>
              <a:rect l="l" t="t" r="r" b="b"/>
              <a:pathLst>
                <a:path w="29088" h="29682" extrusionOk="0">
                  <a:moveTo>
                    <a:pt x="12975" y="1"/>
                  </a:moveTo>
                  <a:cubicBezTo>
                    <a:pt x="12594" y="1"/>
                    <a:pt x="12260" y="16"/>
                    <a:pt x="11985" y="48"/>
                  </a:cubicBezTo>
                  <a:cubicBezTo>
                    <a:pt x="7857" y="1958"/>
                    <a:pt x="1726" y="6517"/>
                    <a:pt x="1" y="8427"/>
                  </a:cubicBezTo>
                  <a:cubicBezTo>
                    <a:pt x="1" y="8427"/>
                    <a:pt x="9089" y="26604"/>
                    <a:pt x="8596" y="29653"/>
                  </a:cubicBezTo>
                  <a:cubicBezTo>
                    <a:pt x="8663" y="29672"/>
                    <a:pt x="8735" y="29682"/>
                    <a:pt x="8811" y="29682"/>
                  </a:cubicBezTo>
                  <a:cubicBezTo>
                    <a:pt x="11213" y="29682"/>
                    <a:pt x="18285" y="20425"/>
                    <a:pt x="15866" y="8304"/>
                  </a:cubicBezTo>
                  <a:lnTo>
                    <a:pt x="15866" y="8304"/>
                  </a:lnTo>
                  <a:cubicBezTo>
                    <a:pt x="16702" y="8390"/>
                    <a:pt x="17585" y="8434"/>
                    <a:pt x="18476" y="8434"/>
                  </a:cubicBezTo>
                  <a:cubicBezTo>
                    <a:pt x="23632" y="8434"/>
                    <a:pt x="29087" y="6981"/>
                    <a:pt x="27511" y="3960"/>
                  </a:cubicBezTo>
                  <a:cubicBezTo>
                    <a:pt x="26329" y="1736"/>
                    <a:pt x="17015" y="1"/>
                    <a:pt x="12975" y="1"/>
                  </a:cubicBezTo>
                  <a:close/>
                </a:path>
              </a:pathLst>
            </a:custGeom>
            <a:solidFill>
              <a:srgbClr val="914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983;p48">
              <a:extLst>
                <a:ext uri="{FF2B5EF4-FFF2-40B4-BE49-F238E27FC236}">
                  <a16:creationId xmlns:a16="http://schemas.microsoft.com/office/drawing/2014/main" id="{A9910515-AE74-4E28-9C7F-F5F0D6F7FC56}"/>
                </a:ext>
              </a:extLst>
            </p:cNvPr>
            <p:cNvSpPr/>
            <p:nvPr/>
          </p:nvSpPr>
          <p:spPr>
            <a:xfrm>
              <a:off x="3708325" y="2111950"/>
              <a:ext cx="234150" cy="534525"/>
            </a:xfrm>
            <a:custGeom>
              <a:avLst/>
              <a:gdLst/>
              <a:ahLst/>
              <a:cxnLst/>
              <a:rect l="l" t="t" r="r" b="b"/>
              <a:pathLst>
                <a:path w="9366" h="21381" extrusionOk="0">
                  <a:moveTo>
                    <a:pt x="8442" y="1"/>
                  </a:moveTo>
                  <a:cubicBezTo>
                    <a:pt x="8442" y="2065"/>
                    <a:pt x="8442" y="4129"/>
                    <a:pt x="8288" y="6131"/>
                  </a:cubicBezTo>
                  <a:cubicBezTo>
                    <a:pt x="8134" y="8134"/>
                    <a:pt x="7795" y="10105"/>
                    <a:pt x="7179" y="11985"/>
                  </a:cubicBezTo>
                  <a:cubicBezTo>
                    <a:pt x="6562" y="13864"/>
                    <a:pt x="5607" y="15589"/>
                    <a:pt x="4375" y="17160"/>
                  </a:cubicBezTo>
                  <a:cubicBezTo>
                    <a:pt x="3143" y="18701"/>
                    <a:pt x="1602" y="20056"/>
                    <a:pt x="0" y="21381"/>
                  </a:cubicBezTo>
                  <a:cubicBezTo>
                    <a:pt x="1911" y="20549"/>
                    <a:pt x="3667" y="19378"/>
                    <a:pt x="5145" y="17838"/>
                  </a:cubicBezTo>
                  <a:cubicBezTo>
                    <a:pt x="6624" y="16328"/>
                    <a:pt x="7764" y="14449"/>
                    <a:pt x="8442" y="12416"/>
                  </a:cubicBezTo>
                  <a:cubicBezTo>
                    <a:pt x="9119" y="10383"/>
                    <a:pt x="9366" y="8257"/>
                    <a:pt x="9335" y="6162"/>
                  </a:cubicBezTo>
                  <a:cubicBezTo>
                    <a:pt x="9273" y="4067"/>
                    <a:pt x="8965" y="2003"/>
                    <a:pt x="8442" y="1"/>
                  </a:cubicBezTo>
                  <a:close/>
                </a:path>
              </a:pathLst>
            </a:custGeom>
            <a:solidFill>
              <a:srgbClr val="823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984;p48">
              <a:extLst>
                <a:ext uri="{FF2B5EF4-FFF2-40B4-BE49-F238E27FC236}">
                  <a16:creationId xmlns:a16="http://schemas.microsoft.com/office/drawing/2014/main" id="{D462FC2B-9584-46B3-B149-D4454B43F38A}"/>
                </a:ext>
              </a:extLst>
            </p:cNvPr>
            <p:cNvSpPr/>
            <p:nvPr/>
          </p:nvSpPr>
          <p:spPr>
            <a:xfrm>
              <a:off x="3203850" y="2799225"/>
              <a:ext cx="636975" cy="354800"/>
            </a:xfrm>
            <a:custGeom>
              <a:avLst/>
              <a:gdLst/>
              <a:ahLst/>
              <a:cxnLst/>
              <a:rect l="l" t="t" r="r" b="b"/>
              <a:pathLst>
                <a:path w="25479" h="14192" extrusionOk="0">
                  <a:moveTo>
                    <a:pt x="4768" y="0"/>
                  </a:moveTo>
                  <a:cubicBezTo>
                    <a:pt x="4472" y="0"/>
                    <a:pt x="4217" y="7"/>
                    <a:pt x="4006" y="20"/>
                  </a:cubicBezTo>
                  <a:cubicBezTo>
                    <a:pt x="1911" y="20"/>
                    <a:pt x="1" y="8123"/>
                    <a:pt x="1264" y="9663"/>
                  </a:cubicBezTo>
                  <a:lnTo>
                    <a:pt x="23229" y="14192"/>
                  </a:lnTo>
                  <a:cubicBezTo>
                    <a:pt x="24000" y="12775"/>
                    <a:pt x="25478" y="7168"/>
                    <a:pt x="24030" y="3841"/>
                  </a:cubicBezTo>
                  <a:cubicBezTo>
                    <a:pt x="18999" y="1125"/>
                    <a:pt x="8581" y="0"/>
                    <a:pt x="4768" y="0"/>
                  </a:cubicBezTo>
                  <a:close/>
                </a:path>
              </a:pathLst>
            </a:custGeom>
            <a:solidFill>
              <a:srgbClr val="D67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985;p48">
              <a:extLst>
                <a:ext uri="{FF2B5EF4-FFF2-40B4-BE49-F238E27FC236}">
                  <a16:creationId xmlns:a16="http://schemas.microsoft.com/office/drawing/2014/main" id="{3255933D-E7FF-40BB-89C1-9D9553274D24}"/>
                </a:ext>
              </a:extLst>
            </p:cNvPr>
            <p:cNvSpPr/>
            <p:nvPr/>
          </p:nvSpPr>
          <p:spPr>
            <a:xfrm>
              <a:off x="2545375" y="3040750"/>
              <a:ext cx="1239225" cy="2307500"/>
            </a:xfrm>
            <a:custGeom>
              <a:avLst/>
              <a:gdLst/>
              <a:ahLst/>
              <a:cxnLst/>
              <a:rect l="l" t="t" r="r" b="b"/>
              <a:pathLst>
                <a:path w="49569" h="92300" extrusionOk="0">
                  <a:moveTo>
                    <a:pt x="28103" y="0"/>
                  </a:moveTo>
                  <a:cubicBezTo>
                    <a:pt x="27936" y="0"/>
                    <a:pt x="27770" y="1"/>
                    <a:pt x="27603" y="2"/>
                  </a:cubicBezTo>
                  <a:cubicBezTo>
                    <a:pt x="20949" y="20920"/>
                    <a:pt x="7147" y="64543"/>
                    <a:pt x="0" y="92115"/>
                  </a:cubicBezTo>
                  <a:cubicBezTo>
                    <a:pt x="2448" y="92238"/>
                    <a:pt x="4882" y="92299"/>
                    <a:pt x="7298" y="92299"/>
                  </a:cubicBezTo>
                  <a:cubicBezTo>
                    <a:pt x="21267" y="92299"/>
                    <a:pt x="34644" y="90259"/>
                    <a:pt x="46857" y="86293"/>
                  </a:cubicBezTo>
                  <a:cubicBezTo>
                    <a:pt x="49230" y="57919"/>
                    <a:pt x="48829" y="23847"/>
                    <a:pt x="49568" y="4531"/>
                  </a:cubicBezTo>
                  <a:cubicBezTo>
                    <a:pt x="43591" y="1481"/>
                    <a:pt x="36252" y="0"/>
                    <a:pt x="28103" y="0"/>
                  </a:cubicBezTo>
                  <a:close/>
                </a:path>
              </a:pathLst>
            </a:custGeom>
            <a:solidFill>
              <a:srgbClr val="D67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986;p48">
              <a:extLst>
                <a:ext uri="{FF2B5EF4-FFF2-40B4-BE49-F238E27FC236}">
                  <a16:creationId xmlns:a16="http://schemas.microsoft.com/office/drawing/2014/main" id="{C97AB742-06D1-4EC1-867E-200928514FC5}"/>
                </a:ext>
              </a:extLst>
            </p:cNvPr>
            <p:cNvSpPr/>
            <p:nvPr/>
          </p:nvSpPr>
          <p:spPr>
            <a:xfrm>
              <a:off x="3086800" y="3116275"/>
              <a:ext cx="697800" cy="2213500"/>
            </a:xfrm>
            <a:custGeom>
              <a:avLst/>
              <a:gdLst/>
              <a:ahLst/>
              <a:cxnLst/>
              <a:rect l="l" t="t" r="r" b="b"/>
              <a:pathLst>
                <a:path w="27912" h="88540" extrusionOk="0">
                  <a:moveTo>
                    <a:pt x="24523" y="0"/>
                  </a:moveTo>
                  <a:cubicBezTo>
                    <a:pt x="21534" y="31269"/>
                    <a:pt x="7517" y="71442"/>
                    <a:pt x="0" y="88540"/>
                  </a:cubicBezTo>
                  <a:cubicBezTo>
                    <a:pt x="8780" y="87616"/>
                    <a:pt x="17221" y="85860"/>
                    <a:pt x="25200" y="83272"/>
                  </a:cubicBezTo>
                  <a:cubicBezTo>
                    <a:pt x="27573" y="54898"/>
                    <a:pt x="27172" y="20826"/>
                    <a:pt x="27911" y="1510"/>
                  </a:cubicBezTo>
                  <a:cubicBezTo>
                    <a:pt x="26833" y="955"/>
                    <a:pt x="25693" y="462"/>
                    <a:pt x="24523" y="0"/>
                  </a:cubicBezTo>
                  <a:close/>
                </a:path>
              </a:pathLst>
            </a:custGeom>
            <a:solidFill>
              <a:srgbClr val="E8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987;p48">
              <a:extLst>
                <a:ext uri="{FF2B5EF4-FFF2-40B4-BE49-F238E27FC236}">
                  <a16:creationId xmlns:a16="http://schemas.microsoft.com/office/drawing/2014/main" id="{5A5C36E4-5BF2-41E1-BDB3-9683A92925F0}"/>
                </a:ext>
              </a:extLst>
            </p:cNvPr>
            <p:cNvSpPr/>
            <p:nvPr/>
          </p:nvSpPr>
          <p:spPr>
            <a:xfrm>
              <a:off x="4669500" y="982850"/>
              <a:ext cx="590750" cy="355100"/>
            </a:xfrm>
            <a:custGeom>
              <a:avLst/>
              <a:gdLst/>
              <a:ahLst/>
              <a:cxnLst/>
              <a:rect l="l" t="t" r="r" b="b"/>
              <a:pathLst>
                <a:path w="23630" h="14204" extrusionOk="0">
                  <a:moveTo>
                    <a:pt x="2530" y="1"/>
                  </a:moveTo>
                  <a:cubicBezTo>
                    <a:pt x="1324" y="1"/>
                    <a:pt x="339" y="945"/>
                    <a:pt x="309" y="2158"/>
                  </a:cubicBezTo>
                  <a:lnTo>
                    <a:pt x="216" y="6101"/>
                  </a:lnTo>
                  <a:lnTo>
                    <a:pt x="155" y="7950"/>
                  </a:lnTo>
                  <a:lnTo>
                    <a:pt x="0" y="14204"/>
                  </a:lnTo>
                  <a:lnTo>
                    <a:pt x="4159" y="10291"/>
                  </a:lnTo>
                  <a:lnTo>
                    <a:pt x="21165" y="10692"/>
                  </a:lnTo>
                  <a:cubicBezTo>
                    <a:pt x="21185" y="10692"/>
                    <a:pt x="21204" y="10692"/>
                    <a:pt x="21224" y="10692"/>
                  </a:cubicBezTo>
                  <a:cubicBezTo>
                    <a:pt x="22460" y="10692"/>
                    <a:pt x="23445" y="9748"/>
                    <a:pt x="23475" y="8535"/>
                  </a:cubicBezTo>
                  <a:lnTo>
                    <a:pt x="23599" y="2743"/>
                  </a:lnTo>
                  <a:cubicBezTo>
                    <a:pt x="23629" y="1511"/>
                    <a:pt x="22674" y="494"/>
                    <a:pt x="21442" y="464"/>
                  </a:cubicBezTo>
                  <a:lnTo>
                    <a:pt x="2588" y="1"/>
                  </a:lnTo>
                  <a:cubicBezTo>
                    <a:pt x="2569" y="1"/>
                    <a:pt x="2550" y="1"/>
                    <a:pt x="2530" y="1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988;p48">
              <a:extLst>
                <a:ext uri="{FF2B5EF4-FFF2-40B4-BE49-F238E27FC236}">
                  <a16:creationId xmlns:a16="http://schemas.microsoft.com/office/drawing/2014/main" id="{E13FEDB7-5366-428A-97B1-168D855CBA00}"/>
                </a:ext>
              </a:extLst>
            </p:cNvPr>
            <p:cNvSpPr/>
            <p:nvPr/>
          </p:nvSpPr>
          <p:spPr>
            <a:xfrm>
              <a:off x="4669500" y="899675"/>
              <a:ext cx="590750" cy="355100"/>
            </a:xfrm>
            <a:custGeom>
              <a:avLst/>
              <a:gdLst/>
              <a:ahLst/>
              <a:cxnLst/>
              <a:rect l="l" t="t" r="r" b="b"/>
              <a:pathLst>
                <a:path w="23630" h="14204" extrusionOk="0">
                  <a:moveTo>
                    <a:pt x="2530" y="1"/>
                  </a:moveTo>
                  <a:cubicBezTo>
                    <a:pt x="1324" y="1"/>
                    <a:pt x="339" y="945"/>
                    <a:pt x="309" y="2158"/>
                  </a:cubicBezTo>
                  <a:lnTo>
                    <a:pt x="216" y="6101"/>
                  </a:lnTo>
                  <a:lnTo>
                    <a:pt x="155" y="7950"/>
                  </a:lnTo>
                  <a:lnTo>
                    <a:pt x="0" y="14203"/>
                  </a:lnTo>
                  <a:lnTo>
                    <a:pt x="4159" y="10291"/>
                  </a:lnTo>
                  <a:lnTo>
                    <a:pt x="21165" y="10691"/>
                  </a:lnTo>
                  <a:cubicBezTo>
                    <a:pt x="21185" y="10692"/>
                    <a:pt x="21204" y="10692"/>
                    <a:pt x="21224" y="10692"/>
                  </a:cubicBezTo>
                  <a:cubicBezTo>
                    <a:pt x="22460" y="10692"/>
                    <a:pt x="23445" y="9748"/>
                    <a:pt x="23475" y="8535"/>
                  </a:cubicBezTo>
                  <a:lnTo>
                    <a:pt x="23599" y="2743"/>
                  </a:lnTo>
                  <a:cubicBezTo>
                    <a:pt x="23629" y="1511"/>
                    <a:pt x="22674" y="494"/>
                    <a:pt x="21442" y="463"/>
                  </a:cubicBezTo>
                  <a:lnTo>
                    <a:pt x="2588" y="1"/>
                  </a:lnTo>
                  <a:cubicBezTo>
                    <a:pt x="2569" y="1"/>
                    <a:pt x="2550" y="1"/>
                    <a:pt x="25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89;p48">
              <a:extLst>
                <a:ext uri="{FF2B5EF4-FFF2-40B4-BE49-F238E27FC236}">
                  <a16:creationId xmlns:a16="http://schemas.microsoft.com/office/drawing/2014/main" id="{606244F6-B930-4D56-8B84-E81542E977A1}"/>
                </a:ext>
              </a:extLst>
            </p:cNvPr>
            <p:cNvSpPr/>
            <p:nvPr/>
          </p:nvSpPr>
          <p:spPr>
            <a:xfrm>
              <a:off x="4814300" y="1000550"/>
              <a:ext cx="58550" cy="57825"/>
            </a:xfrm>
            <a:custGeom>
              <a:avLst/>
              <a:gdLst/>
              <a:ahLst/>
              <a:cxnLst/>
              <a:rect l="l" t="t" r="r" b="b"/>
              <a:pathLst>
                <a:path w="2342" h="2313" extrusionOk="0">
                  <a:moveTo>
                    <a:pt x="1147" y="1"/>
                  </a:moveTo>
                  <a:cubicBezTo>
                    <a:pt x="526" y="1"/>
                    <a:pt x="30" y="512"/>
                    <a:pt x="0" y="1111"/>
                  </a:cubicBezTo>
                  <a:cubicBezTo>
                    <a:pt x="0" y="1758"/>
                    <a:pt x="493" y="2282"/>
                    <a:pt x="1140" y="2313"/>
                  </a:cubicBezTo>
                  <a:cubicBezTo>
                    <a:pt x="1787" y="2313"/>
                    <a:pt x="2311" y="1820"/>
                    <a:pt x="2342" y="1173"/>
                  </a:cubicBezTo>
                  <a:cubicBezTo>
                    <a:pt x="2342" y="526"/>
                    <a:pt x="1849" y="2"/>
                    <a:pt x="1202" y="2"/>
                  </a:cubicBezTo>
                  <a:cubicBezTo>
                    <a:pt x="1183" y="1"/>
                    <a:pt x="1165" y="1"/>
                    <a:pt x="1147" y="1"/>
                  </a:cubicBezTo>
                  <a:close/>
                </a:path>
              </a:pathLst>
            </a:custGeom>
            <a:solidFill>
              <a:srgbClr val="D2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90;p48">
              <a:extLst>
                <a:ext uri="{FF2B5EF4-FFF2-40B4-BE49-F238E27FC236}">
                  <a16:creationId xmlns:a16="http://schemas.microsoft.com/office/drawing/2014/main" id="{B27B4266-75F5-4BC7-9B31-FA7A1D1ED154}"/>
                </a:ext>
              </a:extLst>
            </p:cNvPr>
            <p:cNvSpPr/>
            <p:nvPr/>
          </p:nvSpPr>
          <p:spPr>
            <a:xfrm>
              <a:off x="4937525" y="1002900"/>
              <a:ext cx="58550" cy="58550"/>
            </a:xfrm>
            <a:custGeom>
              <a:avLst/>
              <a:gdLst/>
              <a:ahLst/>
              <a:cxnLst/>
              <a:rect l="l" t="t" r="r" b="b"/>
              <a:pathLst>
                <a:path w="2342" h="2342" extrusionOk="0">
                  <a:moveTo>
                    <a:pt x="1202" y="0"/>
                  </a:moveTo>
                  <a:cubicBezTo>
                    <a:pt x="555" y="0"/>
                    <a:pt x="31" y="493"/>
                    <a:pt x="0" y="1140"/>
                  </a:cubicBezTo>
                  <a:cubicBezTo>
                    <a:pt x="0" y="1787"/>
                    <a:pt x="493" y="2311"/>
                    <a:pt x="1140" y="2342"/>
                  </a:cubicBezTo>
                  <a:cubicBezTo>
                    <a:pt x="1787" y="2342"/>
                    <a:pt x="2311" y="1849"/>
                    <a:pt x="2342" y="1202"/>
                  </a:cubicBezTo>
                  <a:cubicBezTo>
                    <a:pt x="2342" y="555"/>
                    <a:pt x="1849" y="31"/>
                    <a:pt x="1202" y="0"/>
                  </a:cubicBezTo>
                  <a:close/>
                </a:path>
              </a:pathLst>
            </a:custGeom>
            <a:solidFill>
              <a:srgbClr val="D2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91;p48">
              <a:extLst>
                <a:ext uri="{FF2B5EF4-FFF2-40B4-BE49-F238E27FC236}">
                  <a16:creationId xmlns:a16="http://schemas.microsoft.com/office/drawing/2014/main" id="{83A13E8D-8983-4411-A869-3C5D07B904E7}"/>
                </a:ext>
              </a:extLst>
            </p:cNvPr>
            <p:cNvSpPr/>
            <p:nvPr/>
          </p:nvSpPr>
          <p:spPr>
            <a:xfrm>
              <a:off x="5060750" y="1005975"/>
              <a:ext cx="58550" cy="58575"/>
            </a:xfrm>
            <a:custGeom>
              <a:avLst/>
              <a:gdLst/>
              <a:ahLst/>
              <a:cxnLst/>
              <a:rect l="l" t="t" r="r" b="b"/>
              <a:pathLst>
                <a:path w="2342" h="2343" extrusionOk="0">
                  <a:moveTo>
                    <a:pt x="1202" y="1"/>
                  </a:moveTo>
                  <a:cubicBezTo>
                    <a:pt x="555" y="1"/>
                    <a:pt x="31" y="494"/>
                    <a:pt x="0" y="1141"/>
                  </a:cubicBezTo>
                  <a:cubicBezTo>
                    <a:pt x="0" y="1788"/>
                    <a:pt x="493" y="2311"/>
                    <a:pt x="1140" y="2342"/>
                  </a:cubicBezTo>
                  <a:cubicBezTo>
                    <a:pt x="1787" y="2342"/>
                    <a:pt x="2311" y="1849"/>
                    <a:pt x="2342" y="1202"/>
                  </a:cubicBezTo>
                  <a:cubicBezTo>
                    <a:pt x="2342" y="555"/>
                    <a:pt x="1849" y="32"/>
                    <a:pt x="1202" y="1"/>
                  </a:cubicBezTo>
                  <a:close/>
                </a:path>
              </a:pathLst>
            </a:custGeom>
            <a:solidFill>
              <a:srgbClr val="D2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92;p48">
              <a:extLst>
                <a:ext uri="{FF2B5EF4-FFF2-40B4-BE49-F238E27FC236}">
                  <a16:creationId xmlns:a16="http://schemas.microsoft.com/office/drawing/2014/main" id="{3FE087A0-27A7-4634-9BFD-0D9A9EF1EA5C}"/>
                </a:ext>
              </a:extLst>
            </p:cNvPr>
            <p:cNvSpPr/>
            <p:nvPr/>
          </p:nvSpPr>
          <p:spPr>
            <a:xfrm>
              <a:off x="2614070" y="1393843"/>
              <a:ext cx="1218425" cy="352100"/>
            </a:xfrm>
            <a:custGeom>
              <a:avLst/>
              <a:gdLst/>
              <a:ahLst/>
              <a:cxnLst/>
              <a:rect l="l" t="t" r="r" b="b"/>
              <a:pathLst>
                <a:path w="48737" h="14084" extrusionOk="0">
                  <a:moveTo>
                    <a:pt x="6668" y="0"/>
                  </a:moveTo>
                  <a:cubicBezTo>
                    <a:pt x="3110" y="0"/>
                    <a:pt x="184" y="2832"/>
                    <a:pt x="93" y="6410"/>
                  </a:cubicBezTo>
                  <a:cubicBezTo>
                    <a:pt x="0" y="10045"/>
                    <a:pt x="2865" y="13034"/>
                    <a:pt x="6470" y="13157"/>
                  </a:cubicBezTo>
                  <a:lnTo>
                    <a:pt x="41898" y="14081"/>
                  </a:lnTo>
                  <a:cubicBezTo>
                    <a:pt x="41955" y="14083"/>
                    <a:pt x="42012" y="14083"/>
                    <a:pt x="42069" y="14083"/>
                  </a:cubicBezTo>
                  <a:cubicBezTo>
                    <a:pt x="45626" y="14083"/>
                    <a:pt x="48523" y="11251"/>
                    <a:pt x="48644" y="7673"/>
                  </a:cubicBezTo>
                  <a:cubicBezTo>
                    <a:pt x="48737" y="4069"/>
                    <a:pt x="45872" y="1050"/>
                    <a:pt x="42236" y="957"/>
                  </a:cubicBezTo>
                  <a:lnTo>
                    <a:pt x="6839" y="2"/>
                  </a:lnTo>
                  <a:cubicBezTo>
                    <a:pt x="6782" y="1"/>
                    <a:pt x="6725" y="0"/>
                    <a:pt x="6668" y="0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93;p48">
              <a:extLst>
                <a:ext uri="{FF2B5EF4-FFF2-40B4-BE49-F238E27FC236}">
                  <a16:creationId xmlns:a16="http://schemas.microsoft.com/office/drawing/2014/main" id="{379B939F-F7CB-4516-ACAA-CA0820781AFE}"/>
                </a:ext>
              </a:extLst>
            </p:cNvPr>
            <p:cNvSpPr/>
            <p:nvPr/>
          </p:nvSpPr>
          <p:spPr>
            <a:xfrm>
              <a:off x="2614070" y="1310643"/>
              <a:ext cx="1218425" cy="352125"/>
            </a:xfrm>
            <a:custGeom>
              <a:avLst/>
              <a:gdLst/>
              <a:ahLst/>
              <a:cxnLst/>
              <a:rect l="l" t="t" r="r" b="b"/>
              <a:pathLst>
                <a:path w="48737" h="14085" extrusionOk="0">
                  <a:moveTo>
                    <a:pt x="6668" y="1"/>
                  </a:moveTo>
                  <a:cubicBezTo>
                    <a:pt x="3110" y="1"/>
                    <a:pt x="184" y="2833"/>
                    <a:pt x="93" y="6411"/>
                  </a:cubicBezTo>
                  <a:cubicBezTo>
                    <a:pt x="0" y="10046"/>
                    <a:pt x="2865" y="13035"/>
                    <a:pt x="6470" y="13158"/>
                  </a:cubicBezTo>
                  <a:lnTo>
                    <a:pt x="41898" y="14082"/>
                  </a:lnTo>
                  <a:cubicBezTo>
                    <a:pt x="41955" y="14083"/>
                    <a:pt x="42012" y="14084"/>
                    <a:pt x="42069" y="14084"/>
                  </a:cubicBezTo>
                  <a:cubicBezTo>
                    <a:pt x="45626" y="14084"/>
                    <a:pt x="48523" y="11252"/>
                    <a:pt x="48644" y="7674"/>
                  </a:cubicBezTo>
                  <a:cubicBezTo>
                    <a:pt x="48737" y="4070"/>
                    <a:pt x="45872" y="1051"/>
                    <a:pt x="42236" y="927"/>
                  </a:cubicBezTo>
                  <a:lnTo>
                    <a:pt x="6839" y="3"/>
                  </a:lnTo>
                  <a:cubicBezTo>
                    <a:pt x="6782" y="2"/>
                    <a:pt x="6725" y="1"/>
                    <a:pt x="66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94;p48">
              <a:extLst>
                <a:ext uri="{FF2B5EF4-FFF2-40B4-BE49-F238E27FC236}">
                  <a16:creationId xmlns:a16="http://schemas.microsoft.com/office/drawing/2014/main" id="{66A76B9A-0034-47B8-AA5C-67425754ACBE}"/>
                </a:ext>
              </a:extLst>
            </p:cNvPr>
            <p:cNvSpPr/>
            <p:nvPr/>
          </p:nvSpPr>
          <p:spPr>
            <a:xfrm>
              <a:off x="2780420" y="1396193"/>
              <a:ext cx="888800" cy="48625"/>
            </a:xfrm>
            <a:custGeom>
              <a:avLst/>
              <a:gdLst/>
              <a:ahLst/>
              <a:cxnLst/>
              <a:rect l="l" t="t" r="r" b="b"/>
              <a:pathLst>
                <a:path w="35552" h="1945" extrusionOk="0">
                  <a:moveTo>
                    <a:pt x="524" y="1"/>
                  </a:moveTo>
                  <a:cubicBezTo>
                    <a:pt x="247" y="1"/>
                    <a:pt x="1" y="216"/>
                    <a:pt x="1" y="524"/>
                  </a:cubicBezTo>
                  <a:cubicBezTo>
                    <a:pt x="1" y="740"/>
                    <a:pt x="124" y="925"/>
                    <a:pt x="339" y="1017"/>
                  </a:cubicBezTo>
                  <a:cubicBezTo>
                    <a:pt x="401" y="1017"/>
                    <a:pt x="432" y="1048"/>
                    <a:pt x="493" y="1048"/>
                  </a:cubicBezTo>
                  <a:lnTo>
                    <a:pt x="35028" y="1942"/>
                  </a:lnTo>
                  <a:cubicBezTo>
                    <a:pt x="35044" y="1943"/>
                    <a:pt x="35059" y="1944"/>
                    <a:pt x="35075" y="1944"/>
                  </a:cubicBezTo>
                  <a:cubicBezTo>
                    <a:pt x="35333" y="1944"/>
                    <a:pt x="35552" y="1710"/>
                    <a:pt x="35552" y="1449"/>
                  </a:cubicBezTo>
                  <a:cubicBezTo>
                    <a:pt x="35552" y="1171"/>
                    <a:pt x="35336" y="925"/>
                    <a:pt x="35028" y="925"/>
                  </a:cubicBezTo>
                  <a:lnTo>
                    <a:pt x="524" y="1"/>
                  </a:lnTo>
                  <a:close/>
                </a:path>
              </a:pathLst>
            </a:custGeom>
            <a:solidFill>
              <a:srgbClr val="787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95;p48">
              <a:extLst>
                <a:ext uri="{FF2B5EF4-FFF2-40B4-BE49-F238E27FC236}">
                  <a16:creationId xmlns:a16="http://schemas.microsoft.com/office/drawing/2014/main" id="{D28D5C41-4543-43AE-B218-49BB2A5E442C}"/>
                </a:ext>
              </a:extLst>
            </p:cNvPr>
            <p:cNvSpPr/>
            <p:nvPr/>
          </p:nvSpPr>
          <p:spPr>
            <a:xfrm>
              <a:off x="2778870" y="1462443"/>
              <a:ext cx="547625" cy="39350"/>
            </a:xfrm>
            <a:custGeom>
              <a:avLst/>
              <a:gdLst/>
              <a:ahLst/>
              <a:cxnLst/>
              <a:rect l="l" t="t" r="r" b="b"/>
              <a:pathLst>
                <a:path w="21905" h="1574" extrusionOk="0">
                  <a:moveTo>
                    <a:pt x="525" y="0"/>
                  </a:moveTo>
                  <a:cubicBezTo>
                    <a:pt x="247" y="0"/>
                    <a:pt x="1" y="216"/>
                    <a:pt x="1" y="493"/>
                  </a:cubicBezTo>
                  <a:cubicBezTo>
                    <a:pt x="1" y="739"/>
                    <a:pt x="124" y="924"/>
                    <a:pt x="340" y="986"/>
                  </a:cubicBezTo>
                  <a:cubicBezTo>
                    <a:pt x="371" y="1017"/>
                    <a:pt x="432" y="1017"/>
                    <a:pt x="494" y="1048"/>
                  </a:cubicBezTo>
                  <a:lnTo>
                    <a:pt x="21350" y="1571"/>
                  </a:lnTo>
                  <a:cubicBezTo>
                    <a:pt x="21368" y="1573"/>
                    <a:pt x="21385" y="1574"/>
                    <a:pt x="21402" y="1574"/>
                  </a:cubicBezTo>
                  <a:cubicBezTo>
                    <a:pt x="21682" y="1574"/>
                    <a:pt x="21874" y="1340"/>
                    <a:pt x="21874" y="1078"/>
                  </a:cubicBezTo>
                  <a:cubicBezTo>
                    <a:pt x="21905" y="801"/>
                    <a:pt x="21658" y="555"/>
                    <a:pt x="21381" y="555"/>
                  </a:cubicBezTo>
                  <a:lnTo>
                    <a:pt x="525" y="0"/>
                  </a:lnTo>
                  <a:close/>
                </a:path>
              </a:pathLst>
            </a:custGeom>
            <a:solidFill>
              <a:srgbClr val="787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96;p48">
              <a:extLst>
                <a:ext uri="{FF2B5EF4-FFF2-40B4-BE49-F238E27FC236}">
                  <a16:creationId xmlns:a16="http://schemas.microsoft.com/office/drawing/2014/main" id="{6CC08EFD-0FD2-4DC2-9C69-940B87285BE5}"/>
                </a:ext>
              </a:extLst>
            </p:cNvPr>
            <p:cNvSpPr/>
            <p:nvPr/>
          </p:nvSpPr>
          <p:spPr>
            <a:xfrm>
              <a:off x="3012245" y="1534818"/>
              <a:ext cx="653125" cy="42400"/>
            </a:xfrm>
            <a:custGeom>
              <a:avLst/>
              <a:gdLst/>
              <a:ahLst/>
              <a:cxnLst/>
              <a:rect l="l" t="t" r="r" b="b"/>
              <a:pathLst>
                <a:path w="26125" h="1696" extrusionOk="0">
                  <a:moveTo>
                    <a:pt x="524" y="1"/>
                  </a:moveTo>
                  <a:cubicBezTo>
                    <a:pt x="247" y="1"/>
                    <a:pt x="0" y="217"/>
                    <a:pt x="0" y="494"/>
                  </a:cubicBezTo>
                  <a:cubicBezTo>
                    <a:pt x="0" y="710"/>
                    <a:pt x="124" y="925"/>
                    <a:pt x="308" y="987"/>
                  </a:cubicBezTo>
                  <a:cubicBezTo>
                    <a:pt x="370" y="1018"/>
                    <a:pt x="432" y="1018"/>
                    <a:pt x="493" y="1018"/>
                  </a:cubicBezTo>
                  <a:lnTo>
                    <a:pt x="25601" y="1695"/>
                  </a:lnTo>
                  <a:cubicBezTo>
                    <a:pt x="25878" y="1695"/>
                    <a:pt x="26125" y="1480"/>
                    <a:pt x="26125" y="1172"/>
                  </a:cubicBezTo>
                  <a:cubicBezTo>
                    <a:pt x="26125" y="894"/>
                    <a:pt x="25909" y="648"/>
                    <a:pt x="25632" y="648"/>
                  </a:cubicBezTo>
                  <a:lnTo>
                    <a:pt x="524" y="1"/>
                  </a:lnTo>
                  <a:close/>
                </a:path>
              </a:pathLst>
            </a:custGeom>
            <a:solidFill>
              <a:srgbClr val="787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97;p48">
              <a:extLst>
                <a:ext uri="{FF2B5EF4-FFF2-40B4-BE49-F238E27FC236}">
                  <a16:creationId xmlns:a16="http://schemas.microsoft.com/office/drawing/2014/main" id="{81081428-8FE7-4932-B945-9B34245D72FA}"/>
                </a:ext>
              </a:extLst>
            </p:cNvPr>
            <p:cNvSpPr/>
            <p:nvPr/>
          </p:nvSpPr>
          <p:spPr>
            <a:xfrm>
              <a:off x="3125300" y="614700"/>
              <a:ext cx="449800" cy="510675"/>
            </a:xfrm>
            <a:custGeom>
              <a:avLst/>
              <a:gdLst/>
              <a:ahLst/>
              <a:cxnLst/>
              <a:rect l="l" t="t" r="r" b="b"/>
              <a:pathLst>
                <a:path w="17992" h="20427" extrusionOk="0">
                  <a:moveTo>
                    <a:pt x="2561" y="1"/>
                  </a:moveTo>
                  <a:cubicBezTo>
                    <a:pt x="1355" y="1"/>
                    <a:pt x="370" y="946"/>
                    <a:pt x="340" y="2189"/>
                  </a:cubicBezTo>
                  <a:lnTo>
                    <a:pt x="31" y="13372"/>
                  </a:lnTo>
                  <a:cubicBezTo>
                    <a:pt x="1" y="14604"/>
                    <a:pt x="987" y="15621"/>
                    <a:pt x="2219" y="15652"/>
                  </a:cubicBezTo>
                  <a:lnTo>
                    <a:pt x="6439" y="15775"/>
                  </a:lnTo>
                  <a:lnTo>
                    <a:pt x="8627" y="20427"/>
                  </a:lnTo>
                  <a:lnTo>
                    <a:pt x="11091" y="15898"/>
                  </a:lnTo>
                  <a:lnTo>
                    <a:pt x="15373" y="15991"/>
                  </a:lnTo>
                  <a:cubicBezTo>
                    <a:pt x="15393" y="15991"/>
                    <a:pt x="15412" y="15991"/>
                    <a:pt x="15431" y="15991"/>
                  </a:cubicBezTo>
                  <a:cubicBezTo>
                    <a:pt x="16638" y="15991"/>
                    <a:pt x="17654" y="15047"/>
                    <a:pt x="17684" y="13834"/>
                  </a:cubicBezTo>
                  <a:lnTo>
                    <a:pt x="17961" y="2651"/>
                  </a:lnTo>
                  <a:cubicBezTo>
                    <a:pt x="17992" y="1419"/>
                    <a:pt x="17037" y="371"/>
                    <a:pt x="15805" y="341"/>
                  </a:cubicBezTo>
                  <a:lnTo>
                    <a:pt x="2619" y="2"/>
                  </a:lnTo>
                  <a:cubicBezTo>
                    <a:pt x="2600" y="1"/>
                    <a:pt x="2581" y="1"/>
                    <a:pt x="2561" y="1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8;p48">
              <a:extLst>
                <a:ext uri="{FF2B5EF4-FFF2-40B4-BE49-F238E27FC236}">
                  <a16:creationId xmlns:a16="http://schemas.microsoft.com/office/drawing/2014/main" id="{FB9ACC5D-1BF0-4E7F-A788-A3CA7372BE32}"/>
                </a:ext>
              </a:extLst>
            </p:cNvPr>
            <p:cNvSpPr/>
            <p:nvPr/>
          </p:nvSpPr>
          <p:spPr>
            <a:xfrm>
              <a:off x="3125300" y="531525"/>
              <a:ext cx="449800" cy="510675"/>
            </a:xfrm>
            <a:custGeom>
              <a:avLst/>
              <a:gdLst/>
              <a:ahLst/>
              <a:cxnLst/>
              <a:rect l="l" t="t" r="r" b="b"/>
              <a:pathLst>
                <a:path w="17992" h="20427" extrusionOk="0">
                  <a:moveTo>
                    <a:pt x="2561" y="1"/>
                  </a:moveTo>
                  <a:cubicBezTo>
                    <a:pt x="1355" y="1"/>
                    <a:pt x="370" y="946"/>
                    <a:pt x="340" y="2189"/>
                  </a:cubicBezTo>
                  <a:lnTo>
                    <a:pt x="31" y="13372"/>
                  </a:lnTo>
                  <a:cubicBezTo>
                    <a:pt x="1" y="14604"/>
                    <a:pt x="987" y="15621"/>
                    <a:pt x="2219" y="15652"/>
                  </a:cubicBezTo>
                  <a:lnTo>
                    <a:pt x="6439" y="15775"/>
                  </a:lnTo>
                  <a:lnTo>
                    <a:pt x="8627" y="20427"/>
                  </a:lnTo>
                  <a:lnTo>
                    <a:pt x="11091" y="15898"/>
                  </a:lnTo>
                  <a:lnTo>
                    <a:pt x="15373" y="15990"/>
                  </a:lnTo>
                  <a:cubicBezTo>
                    <a:pt x="15393" y="15991"/>
                    <a:pt x="15412" y="15991"/>
                    <a:pt x="15431" y="15991"/>
                  </a:cubicBezTo>
                  <a:cubicBezTo>
                    <a:pt x="16638" y="15991"/>
                    <a:pt x="17654" y="15047"/>
                    <a:pt x="17684" y="13834"/>
                  </a:cubicBezTo>
                  <a:lnTo>
                    <a:pt x="17961" y="2651"/>
                  </a:lnTo>
                  <a:cubicBezTo>
                    <a:pt x="17992" y="1419"/>
                    <a:pt x="17037" y="371"/>
                    <a:pt x="15805" y="340"/>
                  </a:cubicBezTo>
                  <a:lnTo>
                    <a:pt x="2619" y="2"/>
                  </a:lnTo>
                  <a:cubicBezTo>
                    <a:pt x="2600" y="1"/>
                    <a:pt x="2581" y="1"/>
                    <a:pt x="2561" y="1"/>
                  </a:cubicBezTo>
                  <a:close/>
                </a:path>
              </a:pathLst>
            </a:custGeom>
            <a:solidFill>
              <a:srgbClr val="787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Forma Livre: Forma 100">
            <a:extLst>
              <a:ext uri="{FF2B5EF4-FFF2-40B4-BE49-F238E27FC236}">
                <a16:creationId xmlns:a16="http://schemas.microsoft.com/office/drawing/2014/main" id="{9D7C811E-0195-4922-BCD4-CA62EE29E185}"/>
              </a:ext>
            </a:extLst>
          </p:cNvPr>
          <p:cNvSpPr/>
          <p:nvPr/>
        </p:nvSpPr>
        <p:spPr>
          <a:xfrm>
            <a:off x="3785682" y="4389957"/>
            <a:ext cx="4326957" cy="508275"/>
          </a:xfrm>
          <a:custGeom>
            <a:avLst/>
            <a:gdLst>
              <a:gd name="connsiteX0" fmla="*/ 3962894 w 4326957"/>
              <a:gd name="connsiteY0" fmla="*/ 5689 h 508275"/>
              <a:gd name="connsiteX1" fmla="*/ 3962894 w 4326957"/>
              <a:gd name="connsiteY1" fmla="*/ 5689 h 508275"/>
              <a:gd name="connsiteX2" fmla="*/ 3624387 w 4326957"/>
              <a:gd name="connsiteY2" fmla="*/ 7586 h 508275"/>
              <a:gd name="connsiteX3" fmla="*/ 3461402 w 4326957"/>
              <a:gd name="connsiteY3" fmla="*/ 11379 h 508275"/>
              <a:gd name="connsiteX4" fmla="*/ 3423790 w 4326957"/>
              <a:gd name="connsiteY4" fmla="*/ 13275 h 508275"/>
              <a:gd name="connsiteX5" fmla="*/ 3041402 w 4326957"/>
              <a:gd name="connsiteY5" fmla="*/ 15172 h 508275"/>
              <a:gd name="connsiteX6" fmla="*/ 2659014 w 4326957"/>
              <a:gd name="connsiteY6" fmla="*/ 17068 h 508275"/>
              <a:gd name="connsiteX7" fmla="*/ 2583790 w 4326957"/>
              <a:gd name="connsiteY7" fmla="*/ 20862 h 508275"/>
              <a:gd name="connsiteX8" fmla="*/ 2195134 w 4326957"/>
              <a:gd name="connsiteY8" fmla="*/ 20862 h 508275"/>
              <a:gd name="connsiteX9" fmla="*/ 1956925 w 4326957"/>
              <a:gd name="connsiteY9" fmla="*/ 18965 h 508275"/>
              <a:gd name="connsiteX10" fmla="*/ 1768866 w 4326957"/>
              <a:gd name="connsiteY10" fmla="*/ 15172 h 508275"/>
              <a:gd name="connsiteX11" fmla="*/ 1292447 w 4326957"/>
              <a:gd name="connsiteY11" fmla="*/ 13275 h 508275"/>
              <a:gd name="connsiteX12" fmla="*/ 878716 w 4326957"/>
              <a:gd name="connsiteY12" fmla="*/ 7586 h 508275"/>
              <a:gd name="connsiteX13" fmla="*/ 740806 w 4326957"/>
              <a:gd name="connsiteY13" fmla="*/ 9482 h 508275"/>
              <a:gd name="connsiteX14" fmla="*/ 640506 w 4326957"/>
              <a:gd name="connsiteY14" fmla="*/ 18965 h 508275"/>
              <a:gd name="connsiteX15" fmla="*/ 490060 w 4326957"/>
              <a:gd name="connsiteY15" fmla="*/ 49310 h 508275"/>
              <a:gd name="connsiteX16" fmla="*/ 289462 w 4326957"/>
              <a:gd name="connsiteY16" fmla="*/ 70172 h 508275"/>
              <a:gd name="connsiteX17" fmla="*/ 76328 w 4326957"/>
              <a:gd name="connsiteY17" fmla="*/ 81551 h 508275"/>
              <a:gd name="connsiteX18" fmla="*/ 1104 w 4326957"/>
              <a:gd name="connsiteY18" fmla="*/ 134655 h 508275"/>
              <a:gd name="connsiteX19" fmla="*/ 26178 w 4326957"/>
              <a:gd name="connsiteY19" fmla="*/ 305344 h 508275"/>
              <a:gd name="connsiteX20" fmla="*/ 38715 w 4326957"/>
              <a:gd name="connsiteY20" fmla="*/ 411551 h 508275"/>
              <a:gd name="connsiteX21" fmla="*/ 63791 w 4326957"/>
              <a:gd name="connsiteY21" fmla="*/ 422930 h 508275"/>
              <a:gd name="connsiteX22" fmla="*/ 76328 w 4326957"/>
              <a:gd name="connsiteY22" fmla="*/ 436206 h 508275"/>
              <a:gd name="connsiteX23" fmla="*/ 101402 w 4326957"/>
              <a:gd name="connsiteY23" fmla="*/ 445689 h 508275"/>
              <a:gd name="connsiteX24" fmla="*/ 126476 w 4326957"/>
              <a:gd name="connsiteY24" fmla="*/ 457068 h 508275"/>
              <a:gd name="connsiteX25" fmla="*/ 189163 w 4326957"/>
              <a:gd name="connsiteY25" fmla="*/ 483619 h 508275"/>
              <a:gd name="connsiteX26" fmla="*/ 402299 w 4326957"/>
              <a:gd name="connsiteY26" fmla="*/ 504481 h 508275"/>
              <a:gd name="connsiteX27" fmla="*/ 878716 w 4326957"/>
              <a:gd name="connsiteY27" fmla="*/ 502585 h 508275"/>
              <a:gd name="connsiteX28" fmla="*/ 1154536 w 4326957"/>
              <a:gd name="connsiteY28" fmla="*/ 496895 h 508275"/>
              <a:gd name="connsiteX29" fmla="*/ 1254836 w 4326957"/>
              <a:gd name="connsiteY29" fmla="*/ 500688 h 508275"/>
              <a:gd name="connsiteX30" fmla="*/ 1330058 w 4326957"/>
              <a:gd name="connsiteY30" fmla="*/ 504481 h 508275"/>
              <a:gd name="connsiteX31" fmla="*/ 1467969 w 4326957"/>
              <a:gd name="connsiteY31" fmla="*/ 508275 h 508275"/>
              <a:gd name="connsiteX32" fmla="*/ 1944388 w 4326957"/>
              <a:gd name="connsiteY32" fmla="*/ 506378 h 508275"/>
              <a:gd name="connsiteX33" fmla="*/ 2057223 w 4326957"/>
              <a:gd name="connsiteY33" fmla="*/ 500688 h 508275"/>
              <a:gd name="connsiteX34" fmla="*/ 2333044 w 4326957"/>
              <a:gd name="connsiteY34" fmla="*/ 498792 h 508275"/>
              <a:gd name="connsiteX35" fmla="*/ 2834536 w 4326957"/>
              <a:gd name="connsiteY35" fmla="*/ 500688 h 508275"/>
              <a:gd name="connsiteX36" fmla="*/ 2909761 w 4326957"/>
              <a:gd name="connsiteY36" fmla="*/ 502585 h 508275"/>
              <a:gd name="connsiteX37" fmla="*/ 3022596 w 4326957"/>
              <a:gd name="connsiteY37" fmla="*/ 504481 h 508275"/>
              <a:gd name="connsiteX38" fmla="*/ 3423790 w 4326957"/>
              <a:gd name="connsiteY38" fmla="*/ 506378 h 508275"/>
              <a:gd name="connsiteX39" fmla="*/ 4000507 w 4326957"/>
              <a:gd name="connsiteY39" fmla="*/ 504481 h 508275"/>
              <a:gd name="connsiteX40" fmla="*/ 4075731 w 4326957"/>
              <a:gd name="connsiteY40" fmla="*/ 496895 h 508275"/>
              <a:gd name="connsiteX41" fmla="*/ 4125879 w 4326957"/>
              <a:gd name="connsiteY41" fmla="*/ 491206 h 508275"/>
              <a:gd name="connsiteX42" fmla="*/ 4150954 w 4326957"/>
              <a:gd name="connsiteY42" fmla="*/ 485516 h 508275"/>
              <a:gd name="connsiteX43" fmla="*/ 4238715 w 4326957"/>
              <a:gd name="connsiteY43" fmla="*/ 460861 h 508275"/>
              <a:gd name="connsiteX44" fmla="*/ 4326476 w 4326957"/>
              <a:gd name="connsiteY44" fmla="*/ 386895 h 508275"/>
              <a:gd name="connsiteX45" fmla="*/ 4313939 w 4326957"/>
              <a:gd name="connsiteY45" fmla="*/ 377413 h 508275"/>
              <a:gd name="connsiteX46" fmla="*/ 4263791 w 4326957"/>
              <a:gd name="connsiteY46" fmla="*/ 352758 h 508275"/>
              <a:gd name="connsiteX47" fmla="*/ 4251253 w 4326957"/>
              <a:gd name="connsiteY47" fmla="*/ 322413 h 508275"/>
              <a:gd name="connsiteX48" fmla="*/ 4226178 w 4326957"/>
              <a:gd name="connsiteY48" fmla="*/ 271206 h 508275"/>
              <a:gd name="connsiteX49" fmla="*/ 4226178 w 4326957"/>
              <a:gd name="connsiteY49" fmla="*/ 144137 h 508275"/>
              <a:gd name="connsiteX50" fmla="*/ 4251253 w 4326957"/>
              <a:gd name="connsiteY50" fmla="*/ 64482 h 508275"/>
              <a:gd name="connsiteX51" fmla="*/ 4276328 w 4326957"/>
              <a:gd name="connsiteY51" fmla="*/ 45517 h 508275"/>
              <a:gd name="connsiteX52" fmla="*/ 4263791 w 4326957"/>
              <a:gd name="connsiteY52" fmla="*/ 26551 h 508275"/>
              <a:gd name="connsiteX53" fmla="*/ 4238715 w 4326957"/>
              <a:gd name="connsiteY53" fmla="*/ 22758 h 508275"/>
              <a:gd name="connsiteX54" fmla="*/ 4188566 w 4326957"/>
              <a:gd name="connsiteY54" fmla="*/ 13275 h 508275"/>
              <a:gd name="connsiteX55" fmla="*/ 4138417 w 4326957"/>
              <a:gd name="connsiteY55" fmla="*/ 1896 h 508275"/>
              <a:gd name="connsiteX56" fmla="*/ 4100805 w 4326957"/>
              <a:gd name="connsiteY56" fmla="*/ 0 h 508275"/>
              <a:gd name="connsiteX57" fmla="*/ 3975431 w 4326957"/>
              <a:gd name="connsiteY57" fmla="*/ 3793 h 508275"/>
              <a:gd name="connsiteX58" fmla="*/ 3950357 w 4326957"/>
              <a:gd name="connsiteY58" fmla="*/ 9482 h 508275"/>
              <a:gd name="connsiteX59" fmla="*/ 3962894 w 4326957"/>
              <a:gd name="connsiteY59" fmla="*/ 5689 h 508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4326957" h="508275" fill="none" extrusionOk="0">
                <a:moveTo>
                  <a:pt x="3962894" y="5689"/>
                </a:moveTo>
                <a:lnTo>
                  <a:pt x="3962894" y="5689"/>
                </a:lnTo>
                <a:cubicBezTo>
                  <a:pt x="3841959" y="25592"/>
                  <a:pt x="3749209" y="1521"/>
                  <a:pt x="3624387" y="7586"/>
                </a:cubicBezTo>
                <a:cubicBezTo>
                  <a:pt x="3581508" y="193"/>
                  <a:pt x="3493559" y="14243"/>
                  <a:pt x="3461402" y="11379"/>
                </a:cubicBezTo>
                <a:cubicBezTo>
                  <a:pt x="3448234" y="9733"/>
                  <a:pt x="3436965" y="13541"/>
                  <a:pt x="3423790" y="13275"/>
                </a:cubicBezTo>
                <a:cubicBezTo>
                  <a:pt x="3315118" y="22751"/>
                  <a:pt x="3223022" y="-1696"/>
                  <a:pt x="3041402" y="15172"/>
                </a:cubicBezTo>
                <a:cubicBezTo>
                  <a:pt x="2859782" y="32040"/>
                  <a:pt x="2842984" y="-21613"/>
                  <a:pt x="2659014" y="17068"/>
                </a:cubicBezTo>
                <a:cubicBezTo>
                  <a:pt x="2633763" y="15727"/>
                  <a:pt x="2608747" y="20288"/>
                  <a:pt x="2583790" y="20862"/>
                </a:cubicBezTo>
                <a:cubicBezTo>
                  <a:pt x="2350641" y="27619"/>
                  <a:pt x="2383964" y="21695"/>
                  <a:pt x="2195134" y="20862"/>
                </a:cubicBezTo>
                <a:cubicBezTo>
                  <a:pt x="2146607" y="32890"/>
                  <a:pt x="2020138" y="14846"/>
                  <a:pt x="1956925" y="18965"/>
                </a:cubicBezTo>
                <a:cubicBezTo>
                  <a:pt x="1871431" y="32813"/>
                  <a:pt x="1817497" y="3591"/>
                  <a:pt x="1768866" y="15172"/>
                </a:cubicBezTo>
                <a:cubicBezTo>
                  <a:pt x="1566014" y="47108"/>
                  <a:pt x="1444415" y="-32949"/>
                  <a:pt x="1292447" y="13275"/>
                </a:cubicBezTo>
                <a:cubicBezTo>
                  <a:pt x="1053032" y="-774"/>
                  <a:pt x="1228173" y="-5578"/>
                  <a:pt x="878716" y="7586"/>
                </a:cubicBezTo>
                <a:cubicBezTo>
                  <a:pt x="841938" y="13749"/>
                  <a:pt x="789840" y="5711"/>
                  <a:pt x="740806" y="9482"/>
                </a:cubicBezTo>
                <a:cubicBezTo>
                  <a:pt x="711573" y="8670"/>
                  <a:pt x="666478" y="16105"/>
                  <a:pt x="640506" y="18965"/>
                </a:cubicBezTo>
                <a:cubicBezTo>
                  <a:pt x="610600" y="38530"/>
                  <a:pt x="544564" y="53484"/>
                  <a:pt x="490060" y="49310"/>
                </a:cubicBezTo>
                <a:cubicBezTo>
                  <a:pt x="418205" y="49512"/>
                  <a:pt x="364847" y="78137"/>
                  <a:pt x="289462" y="70172"/>
                </a:cubicBezTo>
                <a:cubicBezTo>
                  <a:pt x="123215" y="80786"/>
                  <a:pt x="187625" y="77565"/>
                  <a:pt x="76328" y="81551"/>
                </a:cubicBezTo>
                <a:cubicBezTo>
                  <a:pt x="-23559" y="94620"/>
                  <a:pt x="12991" y="94926"/>
                  <a:pt x="1104" y="134655"/>
                </a:cubicBezTo>
                <a:cubicBezTo>
                  <a:pt x="9191" y="185775"/>
                  <a:pt x="20156" y="262934"/>
                  <a:pt x="26178" y="305344"/>
                </a:cubicBezTo>
                <a:cubicBezTo>
                  <a:pt x="27711" y="346754"/>
                  <a:pt x="24906" y="376844"/>
                  <a:pt x="38715" y="411551"/>
                </a:cubicBezTo>
                <a:cubicBezTo>
                  <a:pt x="39865" y="415354"/>
                  <a:pt x="56506" y="417250"/>
                  <a:pt x="63791" y="422930"/>
                </a:cubicBezTo>
                <a:cubicBezTo>
                  <a:pt x="67986" y="428061"/>
                  <a:pt x="69030" y="430895"/>
                  <a:pt x="76328" y="436206"/>
                </a:cubicBezTo>
                <a:cubicBezTo>
                  <a:pt x="81568" y="439655"/>
                  <a:pt x="93859" y="442622"/>
                  <a:pt x="101402" y="445689"/>
                </a:cubicBezTo>
                <a:cubicBezTo>
                  <a:pt x="111611" y="447715"/>
                  <a:pt x="118501" y="451985"/>
                  <a:pt x="126476" y="457068"/>
                </a:cubicBezTo>
                <a:cubicBezTo>
                  <a:pt x="135339" y="460857"/>
                  <a:pt x="162032" y="474461"/>
                  <a:pt x="189163" y="483619"/>
                </a:cubicBezTo>
                <a:cubicBezTo>
                  <a:pt x="264918" y="499492"/>
                  <a:pt x="302816" y="498677"/>
                  <a:pt x="402299" y="504481"/>
                </a:cubicBezTo>
                <a:cubicBezTo>
                  <a:pt x="583634" y="482554"/>
                  <a:pt x="762095" y="532907"/>
                  <a:pt x="878716" y="502585"/>
                </a:cubicBezTo>
                <a:cubicBezTo>
                  <a:pt x="1319800" y="559280"/>
                  <a:pt x="777736" y="542894"/>
                  <a:pt x="1154536" y="496895"/>
                </a:cubicBezTo>
                <a:cubicBezTo>
                  <a:pt x="1188081" y="492433"/>
                  <a:pt x="1212674" y="505325"/>
                  <a:pt x="1254836" y="500688"/>
                </a:cubicBezTo>
                <a:cubicBezTo>
                  <a:pt x="1288128" y="493846"/>
                  <a:pt x="1310173" y="504349"/>
                  <a:pt x="1330058" y="504481"/>
                </a:cubicBezTo>
                <a:cubicBezTo>
                  <a:pt x="1374590" y="503014"/>
                  <a:pt x="1420822" y="523465"/>
                  <a:pt x="1467969" y="508275"/>
                </a:cubicBezTo>
                <a:cubicBezTo>
                  <a:pt x="1591419" y="484518"/>
                  <a:pt x="1740641" y="551006"/>
                  <a:pt x="1944388" y="506378"/>
                </a:cubicBezTo>
                <a:cubicBezTo>
                  <a:pt x="1982097" y="506879"/>
                  <a:pt x="2025198" y="504046"/>
                  <a:pt x="2057223" y="500688"/>
                </a:cubicBezTo>
                <a:cubicBezTo>
                  <a:pt x="2134645" y="477251"/>
                  <a:pt x="2229131" y="504498"/>
                  <a:pt x="2333044" y="498792"/>
                </a:cubicBezTo>
                <a:cubicBezTo>
                  <a:pt x="2503333" y="448941"/>
                  <a:pt x="2676637" y="558948"/>
                  <a:pt x="2834536" y="500688"/>
                </a:cubicBezTo>
                <a:cubicBezTo>
                  <a:pt x="2859184" y="497809"/>
                  <a:pt x="2885179" y="503291"/>
                  <a:pt x="2909761" y="502585"/>
                </a:cubicBezTo>
                <a:cubicBezTo>
                  <a:pt x="2962289" y="490252"/>
                  <a:pt x="2975047" y="507575"/>
                  <a:pt x="3022596" y="504481"/>
                </a:cubicBezTo>
                <a:cubicBezTo>
                  <a:pt x="3127578" y="491104"/>
                  <a:pt x="3342608" y="530268"/>
                  <a:pt x="3423790" y="506378"/>
                </a:cubicBezTo>
                <a:cubicBezTo>
                  <a:pt x="3610685" y="473120"/>
                  <a:pt x="3881098" y="521574"/>
                  <a:pt x="4000507" y="504481"/>
                </a:cubicBezTo>
                <a:cubicBezTo>
                  <a:pt x="4032017" y="504966"/>
                  <a:pt x="4046099" y="499153"/>
                  <a:pt x="4075731" y="496895"/>
                </a:cubicBezTo>
                <a:cubicBezTo>
                  <a:pt x="4094464" y="496455"/>
                  <a:pt x="4113164" y="490324"/>
                  <a:pt x="4125879" y="491206"/>
                </a:cubicBezTo>
                <a:cubicBezTo>
                  <a:pt x="4137303" y="490439"/>
                  <a:pt x="4143614" y="488878"/>
                  <a:pt x="4150954" y="485516"/>
                </a:cubicBezTo>
                <a:cubicBezTo>
                  <a:pt x="4183867" y="482406"/>
                  <a:pt x="4213619" y="465579"/>
                  <a:pt x="4238715" y="460861"/>
                </a:cubicBezTo>
                <a:cubicBezTo>
                  <a:pt x="4269528" y="446004"/>
                  <a:pt x="4299252" y="409445"/>
                  <a:pt x="4326476" y="386895"/>
                </a:cubicBezTo>
                <a:cubicBezTo>
                  <a:pt x="4329914" y="383957"/>
                  <a:pt x="4317790" y="381719"/>
                  <a:pt x="4313939" y="377413"/>
                </a:cubicBezTo>
                <a:cubicBezTo>
                  <a:pt x="4301294" y="365843"/>
                  <a:pt x="4290463" y="365264"/>
                  <a:pt x="4263791" y="352758"/>
                </a:cubicBezTo>
                <a:cubicBezTo>
                  <a:pt x="4261156" y="342240"/>
                  <a:pt x="4253869" y="329986"/>
                  <a:pt x="4251253" y="322413"/>
                </a:cubicBezTo>
                <a:cubicBezTo>
                  <a:pt x="4234028" y="269388"/>
                  <a:pt x="4255449" y="291006"/>
                  <a:pt x="4226178" y="271206"/>
                </a:cubicBezTo>
                <a:cubicBezTo>
                  <a:pt x="4194319" y="213611"/>
                  <a:pt x="4197599" y="253298"/>
                  <a:pt x="4226178" y="144137"/>
                </a:cubicBezTo>
                <a:cubicBezTo>
                  <a:pt x="4226324" y="133578"/>
                  <a:pt x="4237569" y="83580"/>
                  <a:pt x="4251253" y="64482"/>
                </a:cubicBezTo>
                <a:cubicBezTo>
                  <a:pt x="4258478" y="55862"/>
                  <a:pt x="4267444" y="52216"/>
                  <a:pt x="4276328" y="45517"/>
                </a:cubicBezTo>
                <a:cubicBezTo>
                  <a:pt x="4272096" y="38587"/>
                  <a:pt x="4273125" y="33862"/>
                  <a:pt x="4263791" y="26551"/>
                </a:cubicBezTo>
                <a:cubicBezTo>
                  <a:pt x="4261397" y="24677"/>
                  <a:pt x="4246624" y="24027"/>
                  <a:pt x="4238715" y="22758"/>
                </a:cubicBezTo>
                <a:cubicBezTo>
                  <a:pt x="4218964" y="19299"/>
                  <a:pt x="4202788" y="17472"/>
                  <a:pt x="4188566" y="13275"/>
                </a:cubicBezTo>
                <a:cubicBezTo>
                  <a:pt x="4168334" y="8523"/>
                  <a:pt x="4170481" y="5866"/>
                  <a:pt x="4138417" y="1896"/>
                </a:cubicBezTo>
                <a:cubicBezTo>
                  <a:pt x="4127238" y="2757"/>
                  <a:pt x="4111998" y="-1459"/>
                  <a:pt x="4100805" y="0"/>
                </a:cubicBezTo>
                <a:cubicBezTo>
                  <a:pt x="4057403" y="1354"/>
                  <a:pt x="4017029" y="218"/>
                  <a:pt x="3975431" y="3793"/>
                </a:cubicBezTo>
                <a:cubicBezTo>
                  <a:pt x="3961196" y="3777"/>
                  <a:pt x="3960705" y="7814"/>
                  <a:pt x="3950357" y="9482"/>
                </a:cubicBezTo>
                <a:cubicBezTo>
                  <a:pt x="3943788" y="10432"/>
                  <a:pt x="3960653" y="5928"/>
                  <a:pt x="3962894" y="5689"/>
                </a:cubicBezTo>
                <a:close/>
              </a:path>
              <a:path w="4326957" h="508275" stroke="0" extrusionOk="0">
                <a:moveTo>
                  <a:pt x="3962894" y="5689"/>
                </a:moveTo>
                <a:lnTo>
                  <a:pt x="3962894" y="5689"/>
                </a:lnTo>
                <a:cubicBezTo>
                  <a:pt x="3866950" y="39600"/>
                  <a:pt x="3712904" y="1039"/>
                  <a:pt x="3624387" y="7586"/>
                </a:cubicBezTo>
                <a:cubicBezTo>
                  <a:pt x="3581275" y="-3812"/>
                  <a:pt x="3506972" y="13909"/>
                  <a:pt x="3461402" y="11379"/>
                </a:cubicBezTo>
                <a:cubicBezTo>
                  <a:pt x="3449365" y="13357"/>
                  <a:pt x="3435159" y="11839"/>
                  <a:pt x="3423790" y="13275"/>
                </a:cubicBezTo>
                <a:cubicBezTo>
                  <a:pt x="3263593" y="14708"/>
                  <a:pt x="3132488" y="-10156"/>
                  <a:pt x="3056698" y="15096"/>
                </a:cubicBezTo>
                <a:cubicBezTo>
                  <a:pt x="2980908" y="40348"/>
                  <a:pt x="2838683" y="-22753"/>
                  <a:pt x="2659014" y="17068"/>
                </a:cubicBezTo>
                <a:cubicBezTo>
                  <a:pt x="2628938" y="22126"/>
                  <a:pt x="2608119" y="22786"/>
                  <a:pt x="2583790" y="20862"/>
                </a:cubicBezTo>
                <a:cubicBezTo>
                  <a:pt x="2349979" y="30482"/>
                  <a:pt x="2397058" y="30022"/>
                  <a:pt x="2195134" y="20862"/>
                </a:cubicBezTo>
                <a:cubicBezTo>
                  <a:pt x="2095493" y="20556"/>
                  <a:pt x="2032747" y="-77"/>
                  <a:pt x="1956925" y="18965"/>
                </a:cubicBezTo>
                <a:cubicBezTo>
                  <a:pt x="1890868" y="39584"/>
                  <a:pt x="1823695" y="15257"/>
                  <a:pt x="1768866" y="15172"/>
                </a:cubicBezTo>
                <a:cubicBezTo>
                  <a:pt x="1615286" y="27686"/>
                  <a:pt x="1453781" y="-11167"/>
                  <a:pt x="1292447" y="13275"/>
                </a:cubicBezTo>
                <a:cubicBezTo>
                  <a:pt x="1082770" y="-4885"/>
                  <a:pt x="1173975" y="-1228"/>
                  <a:pt x="878716" y="7586"/>
                </a:cubicBezTo>
                <a:cubicBezTo>
                  <a:pt x="817864" y="14378"/>
                  <a:pt x="800134" y="4159"/>
                  <a:pt x="740806" y="9482"/>
                </a:cubicBezTo>
                <a:cubicBezTo>
                  <a:pt x="715336" y="7275"/>
                  <a:pt x="658177" y="15128"/>
                  <a:pt x="640506" y="18965"/>
                </a:cubicBezTo>
                <a:cubicBezTo>
                  <a:pt x="612773" y="25766"/>
                  <a:pt x="553282" y="39743"/>
                  <a:pt x="490060" y="49310"/>
                </a:cubicBezTo>
                <a:cubicBezTo>
                  <a:pt x="426007" y="50327"/>
                  <a:pt x="365464" y="62295"/>
                  <a:pt x="289462" y="70172"/>
                </a:cubicBezTo>
                <a:cubicBezTo>
                  <a:pt x="119396" y="91737"/>
                  <a:pt x="195653" y="83982"/>
                  <a:pt x="76328" y="81551"/>
                </a:cubicBezTo>
                <a:cubicBezTo>
                  <a:pt x="-22861" y="96046"/>
                  <a:pt x="8236" y="85052"/>
                  <a:pt x="1104" y="134655"/>
                </a:cubicBezTo>
                <a:cubicBezTo>
                  <a:pt x="-21408" y="187913"/>
                  <a:pt x="22495" y="252884"/>
                  <a:pt x="26178" y="305344"/>
                </a:cubicBezTo>
                <a:cubicBezTo>
                  <a:pt x="31953" y="332358"/>
                  <a:pt x="30474" y="372125"/>
                  <a:pt x="38715" y="411551"/>
                </a:cubicBezTo>
                <a:cubicBezTo>
                  <a:pt x="40803" y="414786"/>
                  <a:pt x="54863" y="418985"/>
                  <a:pt x="63791" y="422930"/>
                </a:cubicBezTo>
                <a:cubicBezTo>
                  <a:pt x="68712" y="426418"/>
                  <a:pt x="69263" y="432045"/>
                  <a:pt x="76328" y="436206"/>
                </a:cubicBezTo>
                <a:cubicBezTo>
                  <a:pt x="80329" y="438560"/>
                  <a:pt x="93800" y="440345"/>
                  <a:pt x="101402" y="445689"/>
                </a:cubicBezTo>
                <a:cubicBezTo>
                  <a:pt x="110122" y="449501"/>
                  <a:pt x="118383" y="455100"/>
                  <a:pt x="126476" y="457068"/>
                </a:cubicBezTo>
                <a:cubicBezTo>
                  <a:pt x="133073" y="463394"/>
                  <a:pt x="165309" y="485550"/>
                  <a:pt x="189163" y="483619"/>
                </a:cubicBezTo>
                <a:cubicBezTo>
                  <a:pt x="258009" y="505175"/>
                  <a:pt x="307770" y="500188"/>
                  <a:pt x="402299" y="504481"/>
                </a:cubicBezTo>
                <a:cubicBezTo>
                  <a:pt x="505253" y="498669"/>
                  <a:pt x="642199" y="543054"/>
                  <a:pt x="878716" y="502585"/>
                </a:cubicBezTo>
                <a:cubicBezTo>
                  <a:pt x="1246986" y="490800"/>
                  <a:pt x="826911" y="546233"/>
                  <a:pt x="1154536" y="496895"/>
                </a:cubicBezTo>
                <a:cubicBezTo>
                  <a:pt x="1192133" y="497580"/>
                  <a:pt x="1212681" y="508995"/>
                  <a:pt x="1254836" y="500688"/>
                </a:cubicBezTo>
                <a:cubicBezTo>
                  <a:pt x="1275032" y="495795"/>
                  <a:pt x="1307578" y="508071"/>
                  <a:pt x="1330058" y="504481"/>
                </a:cubicBezTo>
                <a:cubicBezTo>
                  <a:pt x="1375867" y="498687"/>
                  <a:pt x="1411089" y="522395"/>
                  <a:pt x="1467969" y="508275"/>
                </a:cubicBezTo>
                <a:cubicBezTo>
                  <a:pt x="1564572" y="472294"/>
                  <a:pt x="1723085" y="558569"/>
                  <a:pt x="1944388" y="506378"/>
                </a:cubicBezTo>
                <a:cubicBezTo>
                  <a:pt x="1983235" y="503926"/>
                  <a:pt x="2013436" y="502932"/>
                  <a:pt x="2057223" y="500688"/>
                </a:cubicBezTo>
                <a:cubicBezTo>
                  <a:pt x="2141389" y="519149"/>
                  <a:pt x="2252914" y="500472"/>
                  <a:pt x="2333044" y="498792"/>
                </a:cubicBezTo>
                <a:cubicBezTo>
                  <a:pt x="2479878" y="498613"/>
                  <a:pt x="2659901" y="536775"/>
                  <a:pt x="2834536" y="500688"/>
                </a:cubicBezTo>
                <a:cubicBezTo>
                  <a:pt x="2859226" y="502443"/>
                  <a:pt x="2885107" y="499736"/>
                  <a:pt x="2909761" y="502585"/>
                </a:cubicBezTo>
                <a:cubicBezTo>
                  <a:pt x="2937125" y="501054"/>
                  <a:pt x="2993522" y="506102"/>
                  <a:pt x="3022596" y="504481"/>
                </a:cubicBezTo>
                <a:cubicBezTo>
                  <a:pt x="3161496" y="458715"/>
                  <a:pt x="3266236" y="538737"/>
                  <a:pt x="3423790" y="506378"/>
                </a:cubicBezTo>
                <a:cubicBezTo>
                  <a:pt x="3612337" y="482742"/>
                  <a:pt x="3811030" y="548988"/>
                  <a:pt x="4000507" y="504481"/>
                </a:cubicBezTo>
                <a:cubicBezTo>
                  <a:pt x="4033108" y="502250"/>
                  <a:pt x="4052884" y="497139"/>
                  <a:pt x="4075731" y="496895"/>
                </a:cubicBezTo>
                <a:cubicBezTo>
                  <a:pt x="4095468" y="492670"/>
                  <a:pt x="4109901" y="490466"/>
                  <a:pt x="4125879" y="491206"/>
                </a:cubicBezTo>
                <a:cubicBezTo>
                  <a:pt x="4135203" y="488982"/>
                  <a:pt x="4144163" y="487035"/>
                  <a:pt x="4150954" y="485516"/>
                </a:cubicBezTo>
                <a:cubicBezTo>
                  <a:pt x="4174569" y="473354"/>
                  <a:pt x="4210071" y="468829"/>
                  <a:pt x="4238715" y="460861"/>
                </a:cubicBezTo>
                <a:cubicBezTo>
                  <a:pt x="4269792" y="445174"/>
                  <a:pt x="4296632" y="411593"/>
                  <a:pt x="4326476" y="386895"/>
                </a:cubicBezTo>
                <a:cubicBezTo>
                  <a:pt x="4329314" y="383477"/>
                  <a:pt x="4317410" y="380578"/>
                  <a:pt x="4313939" y="377413"/>
                </a:cubicBezTo>
                <a:cubicBezTo>
                  <a:pt x="4300456" y="367542"/>
                  <a:pt x="4289430" y="365185"/>
                  <a:pt x="4263791" y="352758"/>
                </a:cubicBezTo>
                <a:cubicBezTo>
                  <a:pt x="4258716" y="343443"/>
                  <a:pt x="4255931" y="332042"/>
                  <a:pt x="4251253" y="322413"/>
                </a:cubicBezTo>
                <a:cubicBezTo>
                  <a:pt x="4229871" y="272682"/>
                  <a:pt x="4262261" y="294266"/>
                  <a:pt x="4226178" y="271206"/>
                </a:cubicBezTo>
                <a:cubicBezTo>
                  <a:pt x="4189488" y="217717"/>
                  <a:pt x="4207215" y="252113"/>
                  <a:pt x="4226178" y="144137"/>
                </a:cubicBezTo>
                <a:cubicBezTo>
                  <a:pt x="4229521" y="139303"/>
                  <a:pt x="4235243" y="78803"/>
                  <a:pt x="4251253" y="64482"/>
                </a:cubicBezTo>
                <a:cubicBezTo>
                  <a:pt x="4257299" y="57593"/>
                  <a:pt x="4266862" y="53722"/>
                  <a:pt x="4276328" y="45517"/>
                </a:cubicBezTo>
                <a:cubicBezTo>
                  <a:pt x="4272491" y="40702"/>
                  <a:pt x="4273834" y="32518"/>
                  <a:pt x="4263791" y="26551"/>
                </a:cubicBezTo>
                <a:cubicBezTo>
                  <a:pt x="4260497" y="24918"/>
                  <a:pt x="4245744" y="24380"/>
                  <a:pt x="4238715" y="22758"/>
                </a:cubicBezTo>
                <a:cubicBezTo>
                  <a:pt x="4222815" y="21025"/>
                  <a:pt x="4203563" y="12907"/>
                  <a:pt x="4188566" y="13275"/>
                </a:cubicBezTo>
                <a:cubicBezTo>
                  <a:pt x="4167462" y="8919"/>
                  <a:pt x="4169966" y="5242"/>
                  <a:pt x="4138417" y="1896"/>
                </a:cubicBezTo>
                <a:cubicBezTo>
                  <a:pt x="4126503" y="-715"/>
                  <a:pt x="4113943" y="-2487"/>
                  <a:pt x="4100805" y="0"/>
                </a:cubicBezTo>
                <a:cubicBezTo>
                  <a:pt x="4058508" y="-2885"/>
                  <a:pt x="4008491" y="1675"/>
                  <a:pt x="3975431" y="3793"/>
                </a:cubicBezTo>
                <a:cubicBezTo>
                  <a:pt x="3961048" y="5133"/>
                  <a:pt x="3960960" y="7257"/>
                  <a:pt x="3950357" y="9482"/>
                </a:cubicBezTo>
                <a:cubicBezTo>
                  <a:pt x="3943746" y="10125"/>
                  <a:pt x="3960417" y="6449"/>
                  <a:pt x="3962894" y="5689"/>
                </a:cubicBezTo>
                <a:close/>
              </a:path>
            </a:pathLst>
          </a:custGeom>
          <a:solidFill>
            <a:schemeClr val="bg1">
              <a:lumMod val="20000"/>
              <a:lumOff val="80000"/>
            </a:schemeClr>
          </a:solidFill>
          <a:ln w="12700">
            <a:solidFill>
              <a:schemeClr val="accent1">
                <a:lumMod val="20000"/>
                <a:lumOff val="80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33629896">
                  <a:custGeom>
                    <a:avLst/>
                    <a:gdLst>
                      <a:gd name="connsiteX0" fmla="*/ 2349845 w 2565720"/>
                      <a:gd name="connsiteY0" fmla="*/ 22303 h 1992351"/>
                      <a:gd name="connsiteX1" fmla="*/ 2349845 w 2565720"/>
                      <a:gd name="connsiteY1" fmla="*/ 22303 h 1992351"/>
                      <a:gd name="connsiteX2" fmla="*/ 2149123 w 2565720"/>
                      <a:gd name="connsiteY2" fmla="*/ 29737 h 1992351"/>
                      <a:gd name="connsiteX3" fmla="*/ 2052479 w 2565720"/>
                      <a:gd name="connsiteY3" fmla="*/ 44605 h 1992351"/>
                      <a:gd name="connsiteX4" fmla="*/ 2030177 w 2565720"/>
                      <a:gd name="connsiteY4" fmla="*/ 52039 h 1992351"/>
                      <a:gd name="connsiteX5" fmla="*/ 1576694 w 2565720"/>
                      <a:gd name="connsiteY5" fmla="*/ 66907 h 1992351"/>
                      <a:gd name="connsiteX6" fmla="*/ 1532089 w 2565720"/>
                      <a:gd name="connsiteY6" fmla="*/ 81776 h 1992351"/>
                      <a:gd name="connsiteX7" fmla="*/ 1301631 w 2565720"/>
                      <a:gd name="connsiteY7" fmla="*/ 81776 h 1992351"/>
                      <a:gd name="connsiteX8" fmla="*/ 1160382 w 2565720"/>
                      <a:gd name="connsiteY8" fmla="*/ 74342 h 1992351"/>
                      <a:gd name="connsiteX9" fmla="*/ 1048870 w 2565720"/>
                      <a:gd name="connsiteY9" fmla="*/ 59473 h 1992351"/>
                      <a:gd name="connsiteX10" fmla="*/ 766372 w 2565720"/>
                      <a:gd name="connsiteY10" fmla="*/ 52039 h 1992351"/>
                      <a:gd name="connsiteX11" fmla="*/ 521045 w 2565720"/>
                      <a:gd name="connsiteY11" fmla="*/ 29737 h 1992351"/>
                      <a:gd name="connsiteX12" fmla="*/ 439270 w 2565720"/>
                      <a:gd name="connsiteY12" fmla="*/ 37171 h 1992351"/>
                      <a:gd name="connsiteX13" fmla="*/ 379796 w 2565720"/>
                      <a:gd name="connsiteY13" fmla="*/ 74342 h 1992351"/>
                      <a:gd name="connsiteX14" fmla="*/ 290587 w 2565720"/>
                      <a:gd name="connsiteY14" fmla="*/ 193288 h 1992351"/>
                      <a:gd name="connsiteX15" fmla="*/ 171640 w 2565720"/>
                      <a:gd name="connsiteY15" fmla="*/ 275064 h 1992351"/>
                      <a:gd name="connsiteX16" fmla="*/ 45260 w 2565720"/>
                      <a:gd name="connsiteY16" fmla="*/ 319668 h 1992351"/>
                      <a:gd name="connsiteX17" fmla="*/ 655 w 2565720"/>
                      <a:gd name="connsiteY17" fmla="*/ 527825 h 1992351"/>
                      <a:gd name="connsiteX18" fmla="*/ 15523 w 2565720"/>
                      <a:gd name="connsiteY18" fmla="*/ 1196898 h 1992351"/>
                      <a:gd name="connsiteX19" fmla="*/ 22957 w 2565720"/>
                      <a:gd name="connsiteY19" fmla="*/ 1613210 h 1992351"/>
                      <a:gd name="connsiteX20" fmla="*/ 37826 w 2565720"/>
                      <a:gd name="connsiteY20" fmla="*/ 1657815 h 1992351"/>
                      <a:gd name="connsiteX21" fmla="*/ 45260 w 2565720"/>
                      <a:gd name="connsiteY21" fmla="*/ 1709854 h 1992351"/>
                      <a:gd name="connsiteX22" fmla="*/ 60128 w 2565720"/>
                      <a:gd name="connsiteY22" fmla="*/ 1747025 h 1992351"/>
                      <a:gd name="connsiteX23" fmla="*/ 74996 w 2565720"/>
                      <a:gd name="connsiteY23" fmla="*/ 1791629 h 1992351"/>
                      <a:gd name="connsiteX24" fmla="*/ 112167 w 2565720"/>
                      <a:gd name="connsiteY24" fmla="*/ 1895707 h 1992351"/>
                      <a:gd name="connsiteX25" fmla="*/ 238548 w 2565720"/>
                      <a:gd name="connsiteY25" fmla="*/ 1977483 h 1992351"/>
                      <a:gd name="connsiteX26" fmla="*/ 521045 w 2565720"/>
                      <a:gd name="connsiteY26" fmla="*/ 1970049 h 1992351"/>
                      <a:gd name="connsiteX27" fmla="*/ 684596 w 2565720"/>
                      <a:gd name="connsiteY27" fmla="*/ 1947746 h 1992351"/>
                      <a:gd name="connsiteX28" fmla="*/ 744070 w 2565720"/>
                      <a:gd name="connsiteY28" fmla="*/ 1962615 h 1992351"/>
                      <a:gd name="connsiteX29" fmla="*/ 788674 w 2565720"/>
                      <a:gd name="connsiteY29" fmla="*/ 1977483 h 1992351"/>
                      <a:gd name="connsiteX30" fmla="*/ 870450 w 2565720"/>
                      <a:gd name="connsiteY30" fmla="*/ 1992351 h 1992351"/>
                      <a:gd name="connsiteX31" fmla="*/ 1152948 w 2565720"/>
                      <a:gd name="connsiteY31" fmla="*/ 1984917 h 1992351"/>
                      <a:gd name="connsiteX32" fmla="*/ 1219855 w 2565720"/>
                      <a:gd name="connsiteY32" fmla="*/ 1962615 h 1992351"/>
                      <a:gd name="connsiteX33" fmla="*/ 1383406 w 2565720"/>
                      <a:gd name="connsiteY33" fmla="*/ 1955181 h 1992351"/>
                      <a:gd name="connsiteX34" fmla="*/ 1680772 w 2565720"/>
                      <a:gd name="connsiteY34" fmla="*/ 1962615 h 1992351"/>
                      <a:gd name="connsiteX35" fmla="*/ 1725377 w 2565720"/>
                      <a:gd name="connsiteY35" fmla="*/ 1970049 h 1992351"/>
                      <a:gd name="connsiteX36" fmla="*/ 1792284 w 2565720"/>
                      <a:gd name="connsiteY36" fmla="*/ 1977483 h 1992351"/>
                      <a:gd name="connsiteX37" fmla="*/ 2030177 w 2565720"/>
                      <a:gd name="connsiteY37" fmla="*/ 1984917 h 1992351"/>
                      <a:gd name="connsiteX38" fmla="*/ 2372148 w 2565720"/>
                      <a:gd name="connsiteY38" fmla="*/ 1977483 h 1992351"/>
                      <a:gd name="connsiteX39" fmla="*/ 2416753 w 2565720"/>
                      <a:gd name="connsiteY39" fmla="*/ 1947746 h 1992351"/>
                      <a:gd name="connsiteX40" fmla="*/ 2446489 w 2565720"/>
                      <a:gd name="connsiteY40" fmla="*/ 1925444 h 1992351"/>
                      <a:gd name="connsiteX41" fmla="*/ 2461357 w 2565720"/>
                      <a:gd name="connsiteY41" fmla="*/ 1903142 h 1992351"/>
                      <a:gd name="connsiteX42" fmla="*/ 2513396 w 2565720"/>
                      <a:gd name="connsiteY42" fmla="*/ 1806498 h 1992351"/>
                      <a:gd name="connsiteX43" fmla="*/ 2565435 w 2565720"/>
                      <a:gd name="connsiteY43" fmla="*/ 1516566 h 1992351"/>
                      <a:gd name="connsiteX44" fmla="*/ 2558001 w 2565720"/>
                      <a:gd name="connsiteY44" fmla="*/ 1479395 h 1992351"/>
                      <a:gd name="connsiteX45" fmla="*/ 2528265 w 2565720"/>
                      <a:gd name="connsiteY45" fmla="*/ 1382751 h 1992351"/>
                      <a:gd name="connsiteX46" fmla="*/ 2520831 w 2565720"/>
                      <a:gd name="connsiteY46" fmla="*/ 1263805 h 1992351"/>
                      <a:gd name="connsiteX47" fmla="*/ 2505962 w 2565720"/>
                      <a:gd name="connsiteY47" fmla="*/ 1063083 h 1992351"/>
                      <a:gd name="connsiteX48" fmla="*/ 2505962 w 2565720"/>
                      <a:gd name="connsiteY48" fmla="*/ 564995 h 1992351"/>
                      <a:gd name="connsiteX49" fmla="*/ 2520831 w 2565720"/>
                      <a:gd name="connsiteY49" fmla="*/ 252761 h 1992351"/>
                      <a:gd name="connsiteX50" fmla="*/ 2535699 w 2565720"/>
                      <a:gd name="connsiteY50" fmla="*/ 178420 h 1992351"/>
                      <a:gd name="connsiteX51" fmla="*/ 2528265 w 2565720"/>
                      <a:gd name="connsiteY51" fmla="*/ 104078 h 1992351"/>
                      <a:gd name="connsiteX52" fmla="*/ 2513396 w 2565720"/>
                      <a:gd name="connsiteY52" fmla="*/ 89210 h 1992351"/>
                      <a:gd name="connsiteX53" fmla="*/ 2483660 w 2565720"/>
                      <a:gd name="connsiteY53" fmla="*/ 52039 h 1992351"/>
                      <a:gd name="connsiteX54" fmla="*/ 2453923 w 2565720"/>
                      <a:gd name="connsiteY54" fmla="*/ 7434 h 1992351"/>
                      <a:gd name="connsiteX55" fmla="*/ 2431621 w 2565720"/>
                      <a:gd name="connsiteY55" fmla="*/ 0 h 1992351"/>
                      <a:gd name="connsiteX56" fmla="*/ 2357279 w 2565720"/>
                      <a:gd name="connsiteY56" fmla="*/ 14868 h 1992351"/>
                      <a:gd name="connsiteX57" fmla="*/ 2342411 w 2565720"/>
                      <a:gd name="connsiteY57" fmla="*/ 37171 h 1992351"/>
                      <a:gd name="connsiteX58" fmla="*/ 2349845 w 2565720"/>
                      <a:gd name="connsiteY58" fmla="*/ 22303 h 19923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</a:cxnLst>
                    <a:rect l="l" t="t" r="r" b="b"/>
                    <a:pathLst>
                      <a:path w="2565720" h="1992351">
                        <a:moveTo>
                          <a:pt x="2349845" y="22303"/>
                        </a:moveTo>
                        <a:lnTo>
                          <a:pt x="2349845" y="22303"/>
                        </a:lnTo>
                        <a:cubicBezTo>
                          <a:pt x="2282938" y="24781"/>
                          <a:pt x="2215967" y="25917"/>
                          <a:pt x="2149123" y="29737"/>
                        </a:cubicBezTo>
                        <a:cubicBezTo>
                          <a:pt x="2125718" y="31074"/>
                          <a:pt x="2078499" y="38100"/>
                          <a:pt x="2052479" y="44605"/>
                        </a:cubicBezTo>
                        <a:cubicBezTo>
                          <a:pt x="2044877" y="46506"/>
                          <a:pt x="2038005" y="51672"/>
                          <a:pt x="2030177" y="52039"/>
                        </a:cubicBezTo>
                        <a:cubicBezTo>
                          <a:pt x="1879101" y="59121"/>
                          <a:pt x="1727855" y="61951"/>
                          <a:pt x="1576694" y="66907"/>
                        </a:cubicBezTo>
                        <a:cubicBezTo>
                          <a:pt x="1561826" y="71863"/>
                          <a:pt x="1547658" y="79979"/>
                          <a:pt x="1532089" y="81776"/>
                        </a:cubicBezTo>
                        <a:cubicBezTo>
                          <a:pt x="1387618" y="98446"/>
                          <a:pt x="1415424" y="89362"/>
                          <a:pt x="1301631" y="81776"/>
                        </a:cubicBezTo>
                        <a:cubicBezTo>
                          <a:pt x="1254587" y="78640"/>
                          <a:pt x="1207465" y="76820"/>
                          <a:pt x="1160382" y="74342"/>
                        </a:cubicBezTo>
                        <a:cubicBezTo>
                          <a:pt x="1124023" y="68281"/>
                          <a:pt x="1085532" y="61033"/>
                          <a:pt x="1048870" y="59473"/>
                        </a:cubicBezTo>
                        <a:cubicBezTo>
                          <a:pt x="954757" y="55468"/>
                          <a:pt x="860538" y="54517"/>
                          <a:pt x="766372" y="52039"/>
                        </a:cubicBezTo>
                        <a:cubicBezTo>
                          <a:pt x="639062" y="1116"/>
                          <a:pt x="718695" y="21144"/>
                          <a:pt x="521045" y="29737"/>
                        </a:cubicBezTo>
                        <a:cubicBezTo>
                          <a:pt x="493787" y="32215"/>
                          <a:pt x="466109" y="31803"/>
                          <a:pt x="439270" y="37171"/>
                        </a:cubicBezTo>
                        <a:cubicBezTo>
                          <a:pt x="420714" y="40882"/>
                          <a:pt x="393507" y="64059"/>
                          <a:pt x="379796" y="74342"/>
                        </a:cubicBezTo>
                        <a:cubicBezTo>
                          <a:pt x="356414" y="113312"/>
                          <a:pt x="325108" y="169555"/>
                          <a:pt x="290587" y="193288"/>
                        </a:cubicBezTo>
                        <a:cubicBezTo>
                          <a:pt x="250938" y="220547"/>
                          <a:pt x="216054" y="256558"/>
                          <a:pt x="171640" y="275064"/>
                        </a:cubicBezTo>
                        <a:cubicBezTo>
                          <a:pt x="70767" y="317094"/>
                          <a:pt x="114020" y="305916"/>
                          <a:pt x="45260" y="319668"/>
                        </a:cubicBezTo>
                        <a:cubicBezTo>
                          <a:pt x="-12708" y="377640"/>
                          <a:pt x="3627" y="355442"/>
                          <a:pt x="655" y="527825"/>
                        </a:cubicBezTo>
                        <a:cubicBezTo>
                          <a:pt x="-3191" y="750871"/>
                          <a:pt x="10940" y="973866"/>
                          <a:pt x="15523" y="1196898"/>
                        </a:cubicBezTo>
                        <a:cubicBezTo>
                          <a:pt x="18374" y="1335661"/>
                          <a:pt x="16249" y="1474579"/>
                          <a:pt x="22957" y="1613210"/>
                        </a:cubicBezTo>
                        <a:cubicBezTo>
                          <a:pt x="23714" y="1628864"/>
                          <a:pt x="32870" y="1642947"/>
                          <a:pt x="37826" y="1657815"/>
                        </a:cubicBezTo>
                        <a:cubicBezTo>
                          <a:pt x="40304" y="1675161"/>
                          <a:pt x="41010" y="1692855"/>
                          <a:pt x="45260" y="1709854"/>
                        </a:cubicBezTo>
                        <a:cubicBezTo>
                          <a:pt x="48497" y="1722800"/>
                          <a:pt x="55568" y="1734484"/>
                          <a:pt x="60128" y="1747025"/>
                        </a:cubicBezTo>
                        <a:cubicBezTo>
                          <a:pt x="65484" y="1761754"/>
                          <a:pt x="70387" y="1776650"/>
                          <a:pt x="74996" y="1791629"/>
                        </a:cubicBezTo>
                        <a:cubicBezTo>
                          <a:pt x="81621" y="1813160"/>
                          <a:pt x="96806" y="1877983"/>
                          <a:pt x="112167" y="1895707"/>
                        </a:cubicBezTo>
                        <a:cubicBezTo>
                          <a:pt x="157787" y="1948346"/>
                          <a:pt x="183184" y="1953756"/>
                          <a:pt x="238548" y="1977483"/>
                        </a:cubicBezTo>
                        <a:cubicBezTo>
                          <a:pt x="332714" y="1975005"/>
                          <a:pt x="427296" y="1979240"/>
                          <a:pt x="521045" y="1970049"/>
                        </a:cubicBezTo>
                        <a:cubicBezTo>
                          <a:pt x="757514" y="1946866"/>
                          <a:pt x="505379" y="1927833"/>
                          <a:pt x="684596" y="1947746"/>
                        </a:cubicBezTo>
                        <a:cubicBezTo>
                          <a:pt x="704421" y="1952702"/>
                          <a:pt x="724421" y="1957001"/>
                          <a:pt x="744070" y="1962615"/>
                        </a:cubicBezTo>
                        <a:cubicBezTo>
                          <a:pt x="759139" y="1966921"/>
                          <a:pt x="773418" y="1973893"/>
                          <a:pt x="788674" y="1977483"/>
                        </a:cubicBezTo>
                        <a:cubicBezTo>
                          <a:pt x="815643" y="1983829"/>
                          <a:pt x="843191" y="1987395"/>
                          <a:pt x="870450" y="1992351"/>
                        </a:cubicBezTo>
                        <a:cubicBezTo>
                          <a:pt x="964616" y="1989873"/>
                          <a:pt x="1059089" y="1992905"/>
                          <a:pt x="1152948" y="1984917"/>
                        </a:cubicBezTo>
                        <a:cubicBezTo>
                          <a:pt x="1176372" y="1982924"/>
                          <a:pt x="1196540" y="1965623"/>
                          <a:pt x="1219855" y="1962615"/>
                        </a:cubicBezTo>
                        <a:cubicBezTo>
                          <a:pt x="1273980" y="1955631"/>
                          <a:pt x="1328889" y="1957659"/>
                          <a:pt x="1383406" y="1955181"/>
                        </a:cubicBezTo>
                        <a:lnTo>
                          <a:pt x="1680772" y="1962615"/>
                        </a:lnTo>
                        <a:cubicBezTo>
                          <a:pt x="1695831" y="1963270"/>
                          <a:pt x="1710436" y="1968057"/>
                          <a:pt x="1725377" y="1970049"/>
                        </a:cubicBezTo>
                        <a:cubicBezTo>
                          <a:pt x="1747620" y="1973015"/>
                          <a:pt x="1769871" y="1976390"/>
                          <a:pt x="1792284" y="1977483"/>
                        </a:cubicBezTo>
                        <a:cubicBezTo>
                          <a:pt x="1871526" y="1981348"/>
                          <a:pt x="1950879" y="1982439"/>
                          <a:pt x="2030177" y="1984917"/>
                        </a:cubicBezTo>
                        <a:lnTo>
                          <a:pt x="2372148" y="1977483"/>
                        </a:lnTo>
                        <a:cubicBezTo>
                          <a:pt x="2389936" y="1975773"/>
                          <a:pt x="2402114" y="1957994"/>
                          <a:pt x="2416753" y="1947746"/>
                        </a:cubicBezTo>
                        <a:cubicBezTo>
                          <a:pt x="2426903" y="1940641"/>
                          <a:pt x="2437728" y="1934205"/>
                          <a:pt x="2446489" y="1925444"/>
                        </a:cubicBezTo>
                        <a:cubicBezTo>
                          <a:pt x="2452807" y="1919126"/>
                          <a:pt x="2456977" y="1910929"/>
                          <a:pt x="2461357" y="1903142"/>
                        </a:cubicBezTo>
                        <a:cubicBezTo>
                          <a:pt x="2479295" y="1871253"/>
                          <a:pt x="2496050" y="1838713"/>
                          <a:pt x="2513396" y="1806498"/>
                        </a:cubicBezTo>
                        <a:cubicBezTo>
                          <a:pt x="2530742" y="1709854"/>
                          <a:pt x="2552168" y="1613854"/>
                          <a:pt x="2565435" y="1516566"/>
                        </a:cubicBezTo>
                        <a:cubicBezTo>
                          <a:pt x="2567142" y="1504046"/>
                          <a:pt x="2560742" y="1491730"/>
                          <a:pt x="2558001" y="1479395"/>
                        </a:cubicBezTo>
                        <a:cubicBezTo>
                          <a:pt x="2549244" y="1439990"/>
                          <a:pt x="2543721" y="1429122"/>
                          <a:pt x="2528265" y="1382751"/>
                        </a:cubicBezTo>
                        <a:cubicBezTo>
                          <a:pt x="2525787" y="1343102"/>
                          <a:pt x="2522866" y="1303479"/>
                          <a:pt x="2520831" y="1263805"/>
                        </a:cubicBezTo>
                        <a:cubicBezTo>
                          <a:pt x="2511174" y="1075499"/>
                          <a:pt x="2527550" y="1149440"/>
                          <a:pt x="2505962" y="1063083"/>
                        </a:cubicBezTo>
                        <a:cubicBezTo>
                          <a:pt x="2484838" y="851838"/>
                          <a:pt x="2496012" y="992851"/>
                          <a:pt x="2505962" y="564995"/>
                        </a:cubicBezTo>
                        <a:cubicBezTo>
                          <a:pt x="2506773" y="530101"/>
                          <a:pt x="2511356" y="325397"/>
                          <a:pt x="2520831" y="252761"/>
                        </a:cubicBezTo>
                        <a:cubicBezTo>
                          <a:pt x="2524100" y="227702"/>
                          <a:pt x="2530743" y="203200"/>
                          <a:pt x="2535699" y="178420"/>
                        </a:cubicBezTo>
                        <a:cubicBezTo>
                          <a:pt x="2533221" y="153639"/>
                          <a:pt x="2534305" y="128239"/>
                          <a:pt x="2528265" y="104078"/>
                        </a:cubicBezTo>
                        <a:cubicBezTo>
                          <a:pt x="2526565" y="97278"/>
                          <a:pt x="2517957" y="94532"/>
                          <a:pt x="2513396" y="89210"/>
                        </a:cubicBezTo>
                        <a:cubicBezTo>
                          <a:pt x="2503070" y="77163"/>
                          <a:pt x="2492461" y="65241"/>
                          <a:pt x="2483660" y="52039"/>
                        </a:cubicBezTo>
                        <a:cubicBezTo>
                          <a:pt x="2471610" y="33964"/>
                          <a:pt x="2472863" y="18798"/>
                          <a:pt x="2453923" y="7434"/>
                        </a:cubicBezTo>
                        <a:cubicBezTo>
                          <a:pt x="2447204" y="3402"/>
                          <a:pt x="2439055" y="2478"/>
                          <a:pt x="2431621" y="0"/>
                        </a:cubicBezTo>
                        <a:cubicBezTo>
                          <a:pt x="2406840" y="4956"/>
                          <a:pt x="2380606" y="5148"/>
                          <a:pt x="2357279" y="14868"/>
                        </a:cubicBezTo>
                        <a:cubicBezTo>
                          <a:pt x="2349031" y="18304"/>
                          <a:pt x="2348729" y="30853"/>
                          <a:pt x="2342411" y="37171"/>
                        </a:cubicBezTo>
                        <a:cubicBezTo>
                          <a:pt x="2338493" y="41089"/>
                          <a:pt x="2348606" y="24781"/>
                          <a:pt x="2349845" y="22303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2" name="Forma Livre: Forma 101">
            <a:extLst>
              <a:ext uri="{FF2B5EF4-FFF2-40B4-BE49-F238E27FC236}">
                <a16:creationId xmlns:a16="http://schemas.microsoft.com/office/drawing/2014/main" id="{A739A5C0-4E35-4616-BF26-60CCEA868868}"/>
              </a:ext>
            </a:extLst>
          </p:cNvPr>
          <p:cNvSpPr/>
          <p:nvPr/>
        </p:nvSpPr>
        <p:spPr>
          <a:xfrm>
            <a:off x="3981754" y="4549508"/>
            <a:ext cx="254476" cy="229971"/>
          </a:xfrm>
          <a:custGeom>
            <a:avLst/>
            <a:gdLst>
              <a:gd name="connsiteX0" fmla="*/ 453482 w 1003609"/>
              <a:gd name="connsiteY0" fmla="*/ 74341 h 906966"/>
              <a:gd name="connsiteX1" fmla="*/ 453482 w 1003609"/>
              <a:gd name="connsiteY1" fmla="*/ 74341 h 906966"/>
              <a:gd name="connsiteX2" fmla="*/ 319668 w 1003609"/>
              <a:gd name="connsiteY2" fmla="*/ 52039 h 906966"/>
              <a:gd name="connsiteX3" fmla="*/ 289931 w 1003609"/>
              <a:gd name="connsiteY3" fmla="*/ 66907 h 906966"/>
              <a:gd name="connsiteX4" fmla="*/ 275063 w 1003609"/>
              <a:gd name="connsiteY4" fmla="*/ 96644 h 906966"/>
              <a:gd name="connsiteX5" fmla="*/ 200721 w 1003609"/>
              <a:gd name="connsiteY5" fmla="*/ 163551 h 906966"/>
              <a:gd name="connsiteX6" fmla="*/ 178419 w 1003609"/>
              <a:gd name="connsiteY6" fmla="*/ 178419 h 906966"/>
              <a:gd name="connsiteX7" fmla="*/ 111512 w 1003609"/>
              <a:gd name="connsiteY7" fmla="*/ 215590 h 906966"/>
              <a:gd name="connsiteX8" fmla="*/ 74341 w 1003609"/>
              <a:gd name="connsiteY8" fmla="*/ 260195 h 906966"/>
              <a:gd name="connsiteX9" fmla="*/ 37170 w 1003609"/>
              <a:gd name="connsiteY9" fmla="*/ 319668 h 906966"/>
              <a:gd name="connsiteX10" fmla="*/ 29736 w 1003609"/>
              <a:gd name="connsiteY10" fmla="*/ 349405 h 906966"/>
              <a:gd name="connsiteX11" fmla="*/ 22302 w 1003609"/>
              <a:gd name="connsiteY11" fmla="*/ 371707 h 906966"/>
              <a:gd name="connsiteX12" fmla="*/ 0 w 1003609"/>
              <a:gd name="connsiteY12" fmla="*/ 460917 h 906966"/>
              <a:gd name="connsiteX13" fmla="*/ 7434 w 1003609"/>
              <a:gd name="connsiteY13" fmla="*/ 683941 h 906966"/>
              <a:gd name="connsiteX14" fmla="*/ 29736 w 1003609"/>
              <a:gd name="connsiteY14" fmla="*/ 698810 h 906966"/>
              <a:gd name="connsiteX15" fmla="*/ 44604 w 1003609"/>
              <a:gd name="connsiteY15" fmla="*/ 758283 h 906966"/>
              <a:gd name="connsiteX16" fmla="*/ 104078 w 1003609"/>
              <a:gd name="connsiteY16" fmla="*/ 795453 h 906966"/>
              <a:gd name="connsiteX17" fmla="*/ 156117 w 1003609"/>
              <a:gd name="connsiteY17" fmla="*/ 817756 h 906966"/>
              <a:gd name="connsiteX18" fmla="*/ 170985 w 1003609"/>
              <a:gd name="connsiteY18" fmla="*/ 840058 h 906966"/>
              <a:gd name="connsiteX19" fmla="*/ 193287 w 1003609"/>
              <a:gd name="connsiteY19" fmla="*/ 847492 h 906966"/>
              <a:gd name="connsiteX20" fmla="*/ 304800 w 1003609"/>
              <a:gd name="connsiteY20" fmla="*/ 877229 h 906966"/>
              <a:gd name="connsiteX21" fmla="*/ 512956 w 1003609"/>
              <a:gd name="connsiteY21" fmla="*/ 899531 h 906966"/>
              <a:gd name="connsiteX22" fmla="*/ 550126 w 1003609"/>
              <a:gd name="connsiteY22" fmla="*/ 906966 h 906966"/>
              <a:gd name="connsiteX23" fmla="*/ 661639 w 1003609"/>
              <a:gd name="connsiteY23" fmla="*/ 892097 h 906966"/>
              <a:gd name="connsiteX24" fmla="*/ 758282 w 1003609"/>
              <a:gd name="connsiteY24" fmla="*/ 884663 h 906966"/>
              <a:gd name="connsiteX25" fmla="*/ 788019 w 1003609"/>
              <a:gd name="connsiteY25" fmla="*/ 877229 h 906966"/>
              <a:gd name="connsiteX26" fmla="*/ 847492 w 1003609"/>
              <a:gd name="connsiteY26" fmla="*/ 847492 h 906966"/>
              <a:gd name="connsiteX27" fmla="*/ 892097 w 1003609"/>
              <a:gd name="connsiteY27" fmla="*/ 802888 h 906966"/>
              <a:gd name="connsiteX28" fmla="*/ 899531 w 1003609"/>
              <a:gd name="connsiteY28" fmla="*/ 780585 h 906966"/>
              <a:gd name="connsiteX29" fmla="*/ 929268 w 1003609"/>
              <a:gd name="connsiteY29" fmla="*/ 706244 h 906966"/>
              <a:gd name="connsiteX30" fmla="*/ 959004 w 1003609"/>
              <a:gd name="connsiteY30" fmla="*/ 646771 h 906966"/>
              <a:gd name="connsiteX31" fmla="*/ 966439 w 1003609"/>
              <a:gd name="connsiteY31" fmla="*/ 624468 h 906966"/>
              <a:gd name="connsiteX32" fmla="*/ 981307 w 1003609"/>
              <a:gd name="connsiteY32" fmla="*/ 572429 h 906966"/>
              <a:gd name="connsiteX33" fmla="*/ 996175 w 1003609"/>
              <a:gd name="connsiteY33" fmla="*/ 542692 h 906966"/>
              <a:gd name="connsiteX34" fmla="*/ 1003609 w 1003609"/>
              <a:gd name="connsiteY34" fmla="*/ 520390 h 906966"/>
              <a:gd name="connsiteX35" fmla="*/ 996175 w 1003609"/>
              <a:gd name="connsiteY35" fmla="*/ 371707 h 906966"/>
              <a:gd name="connsiteX36" fmla="*/ 988741 w 1003609"/>
              <a:gd name="connsiteY36" fmla="*/ 341971 h 906966"/>
              <a:gd name="connsiteX37" fmla="*/ 981307 w 1003609"/>
              <a:gd name="connsiteY37" fmla="*/ 275063 h 906966"/>
              <a:gd name="connsiteX38" fmla="*/ 973873 w 1003609"/>
              <a:gd name="connsiteY38" fmla="*/ 230458 h 906966"/>
              <a:gd name="connsiteX39" fmla="*/ 906965 w 1003609"/>
              <a:gd name="connsiteY39" fmla="*/ 170985 h 906966"/>
              <a:gd name="connsiteX40" fmla="*/ 847492 w 1003609"/>
              <a:gd name="connsiteY40" fmla="*/ 118946 h 906966"/>
              <a:gd name="connsiteX41" fmla="*/ 817756 w 1003609"/>
              <a:gd name="connsiteY41" fmla="*/ 111512 h 906966"/>
              <a:gd name="connsiteX42" fmla="*/ 706243 w 1003609"/>
              <a:gd name="connsiteY42" fmla="*/ 89210 h 906966"/>
              <a:gd name="connsiteX43" fmla="*/ 631902 w 1003609"/>
              <a:gd name="connsiteY43" fmla="*/ 44605 h 906966"/>
              <a:gd name="connsiteX44" fmla="*/ 587297 w 1003609"/>
              <a:gd name="connsiteY44" fmla="*/ 14868 h 906966"/>
              <a:gd name="connsiteX45" fmla="*/ 520390 w 1003609"/>
              <a:gd name="connsiteY45" fmla="*/ 0 h 906966"/>
              <a:gd name="connsiteX46" fmla="*/ 401443 w 1003609"/>
              <a:gd name="connsiteY46" fmla="*/ 7434 h 906966"/>
              <a:gd name="connsiteX47" fmla="*/ 364273 w 1003609"/>
              <a:gd name="connsiteY47" fmla="*/ 37171 h 906966"/>
              <a:gd name="connsiteX48" fmla="*/ 341970 w 1003609"/>
              <a:gd name="connsiteY48" fmla="*/ 44605 h 906966"/>
              <a:gd name="connsiteX49" fmla="*/ 304800 w 1003609"/>
              <a:gd name="connsiteY49" fmla="*/ 52039 h 906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003609" h="906966">
                <a:moveTo>
                  <a:pt x="453482" y="74341"/>
                </a:moveTo>
                <a:lnTo>
                  <a:pt x="453482" y="74341"/>
                </a:lnTo>
                <a:cubicBezTo>
                  <a:pt x="382518" y="48536"/>
                  <a:pt x="383940" y="34511"/>
                  <a:pt x="319668" y="52039"/>
                </a:cubicBezTo>
                <a:cubicBezTo>
                  <a:pt x="308976" y="54955"/>
                  <a:pt x="299843" y="61951"/>
                  <a:pt x="289931" y="66907"/>
                </a:cubicBezTo>
                <a:cubicBezTo>
                  <a:pt x="284975" y="76819"/>
                  <a:pt x="281986" y="87990"/>
                  <a:pt x="275063" y="96644"/>
                </a:cubicBezTo>
                <a:cubicBezTo>
                  <a:pt x="251867" y="125640"/>
                  <a:pt x="229502" y="142993"/>
                  <a:pt x="200721" y="163551"/>
                </a:cubicBezTo>
                <a:cubicBezTo>
                  <a:pt x="193451" y="168744"/>
                  <a:pt x="185567" y="173058"/>
                  <a:pt x="178419" y="178419"/>
                </a:cubicBezTo>
                <a:cubicBezTo>
                  <a:pt x="128755" y="215667"/>
                  <a:pt x="159549" y="203581"/>
                  <a:pt x="111512" y="215590"/>
                </a:cubicBezTo>
                <a:cubicBezTo>
                  <a:pt x="74591" y="270968"/>
                  <a:pt x="122047" y="202947"/>
                  <a:pt x="74341" y="260195"/>
                </a:cubicBezTo>
                <a:cubicBezTo>
                  <a:pt x="66169" y="270002"/>
                  <a:pt x="40278" y="314488"/>
                  <a:pt x="37170" y="319668"/>
                </a:cubicBezTo>
                <a:cubicBezTo>
                  <a:pt x="34692" y="329580"/>
                  <a:pt x="32543" y="339581"/>
                  <a:pt x="29736" y="349405"/>
                </a:cubicBezTo>
                <a:cubicBezTo>
                  <a:pt x="27583" y="356940"/>
                  <a:pt x="23839" y="364023"/>
                  <a:pt x="22302" y="371707"/>
                </a:cubicBezTo>
                <a:cubicBezTo>
                  <a:pt x="5524" y="455600"/>
                  <a:pt x="27055" y="393278"/>
                  <a:pt x="0" y="460917"/>
                </a:cubicBezTo>
                <a:cubicBezTo>
                  <a:pt x="2478" y="535258"/>
                  <a:pt x="-1792" y="610133"/>
                  <a:pt x="7434" y="683941"/>
                </a:cubicBezTo>
                <a:cubicBezTo>
                  <a:pt x="8542" y="692807"/>
                  <a:pt x="25303" y="691052"/>
                  <a:pt x="29736" y="698810"/>
                </a:cubicBezTo>
                <a:cubicBezTo>
                  <a:pt x="31399" y="701721"/>
                  <a:pt x="37707" y="750006"/>
                  <a:pt x="44604" y="758283"/>
                </a:cubicBezTo>
                <a:cubicBezTo>
                  <a:pt x="60757" y="777666"/>
                  <a:pt x="83339" y="783602"/>
                  <a:pt x="104078" y="795453"/>
                </a:cubicBezTo>
                <a:cubicBezTo>
                  <a:pt x="144011" y="818272"/>
                  <a:pt x="107271" y="805545"/>
                  <a:pt x="156117" y="817756"/>
                </a:cubicBezTo>
                <a:cubicBezTo>
                  <a:pt x="161073" y="825190"/>
                  <a:pt x="164008" y="834477"/>
                  <a:pt x="170985" y="840058"/>
                </a:cubicBezTo>
                <a:cubicBezTo>
                  <a:pt x="177104" y="844953"/>
                  <a:pt x="186278" y="843988"/>
                  <a:pt x="193287" y="847492"/>
                </a:cubicBezTo>
                <a:cubicBezTo>
                  <a:pt x="270226" y="885963"/>
                  <a:pt x="107065" y="837683"/>
                  <a:pt x="304800" y="877229"/>
                </a:cubicBezTo>
                <a:cubicBezTo>
                  <a:pt x="448286" y="905926"/>
                  <a:pt x="256752" y="886721"/>
                  <a:pt x="512956" y="899531"/>
                </a:cubicBezTo>
                <a:cubicBezTo>
                  <a:pt x="525346" y="902009"/>
                  <a:pt x="537491" y="906966"/>
                  <a:pt x="550126" y="906966"/>
                </a:cubicBezTo>
                <a:cubicBezTo>
                  <a:pt x="740655" y="906966"/>
                  <a:pt x="568550" y="903048"/>
                  <a:pt x="661639" y="892097"/>
                </a:cubicBezTo>
                <a:cubicBezTo>
                  <a:pt x="693727" y="888322"/>
                  <a:pt x="726068" y="887141"/>
                  <a:pt x="758282" y="884663"/>
                </a:cubicBezTo>
                <a:cubicBezTo>
                  <a:pt x="768194" y="882185"/>
                  <a:pt x="778588" y="881159"/>
                  <a:pt x="788019" y="877229"/>
                </a:cubicBezTo>
                <a:cubicBezTo>
                  <a:pt x="808478" y="868704"/>
                  <a:pt x="847492" y="847492"/>
                  <a:pt x="847492" y="847492"/>
                </a:cubicBezTo>
                <a:cubicBezTo>
                  <a:pt x="909150" y="755011"/>
                  <a:pt x="799861" y="913574"/>
                  <a:pt x="892097" y="802888"/>
                </a:cubicBezTo>
                <a:cubicBezTo>
                  <a:pt x="897114" y="796868"/>
                  <a:pt x="896718" y="787899"/>
                  <a:pt x="899531" y="780585"/>
                </a:cubicBezTo>
                <a:cubicBezTo>
                  <a:pt x="909112" y="755675"/>
                  <a:pt x="918428" y="730633"/>
                  <a:pt x="929268" y="706244"/>
                </a:cubicBezTo>
                <a:cubicBezTo>
                  <a:pt x="938270" y="685990"/>
                  <a:pt x="949832" y="666949"/>
                  <a:pt x="959004" y="646771"/>
                </a:cubicBezTo>
                <a:cubicBezTo>
                  <a:pt x="962247" y="639637"/>
                  <a:pt x="964187" y="631974"/>
                  <a:pt x="966439" y="624468"/>
                </a:cubicBezTo>
                <a:cubicBezTo>
                  <a:pt x="971623" y="607188"/>
                  <a:pt x="975142" y="589383"/>
                  <a:pt x="981307" y="572429"/>
                </a:cubicBezTo>
                <a:cubicBezTo>
                  <a:pt x="985094" y="562014"/>
                  <a:pt x="991810" y="552878"/>
                  <a:pt x="996175" y="542692"/>
                </a:cubicBezTo>
                <a:cubicBezTo>
                  <a:pt x="999262" y="535489"/>
                  <a:pt x="1001131" y="527824"/>
                  <a:pt x="1003609" y="520390"/>
                </a:cubicBezTo>
                <a:cubicBezTo>
                  <a:pt x="1001131" y="470829"/>
                  <a:pt x="1000296" y="421159"/>
                  <a:pt x="996175" y="371707"/>
                </a:cubicBezTo>
                <a:cubicBezTo>
                  <a:pt x="995327" y="361525"/>
                  <a:pt x="990295" y="352069"/>
                  <a:pt x="988741" y="341971"/>
                </a:cubicBezTo>
                <a:cubicBezTo>
                  <a:pt x="985329" y="319792"/>
                  <a:pt x="984273" y="297306"/>
                  <a:pt x="981307" y="275063"/>
                </a:cubicBezTo>
                <a:cubicBezTo>
                  <a:pt x="979315" y="260122"/>
                  <a:pt x="981468" y="243478"/>
                  <a:pt x="973873" y="230458"/>
                </a:cubicBezTo>
                <a:cubicBezTo>
                  <a:pt x="944571" y="180225"/>
                  <a:pt x="937577" y="197223"/>
                  <a:pt x="906965" y="170985"/>
                </a:cubicBezTo>
                <a:cubicBezTo>
                  <a:pt x="885498" y="152585"/>
                  <a:pt x="873389" y="131895"/>
                  <a:pt x="847492" y="118946"/>
                </a:cubicBezTo>
                <a:cubicBezTo>
                  <a:pt x="838354" y="114377"/>
                  <a:pt x="827668" y="113990"/>
                  <a:pt x="817756" y="111512"/>
                </a:cubicBezTo>
                <a:cubicBezTo>
                  <a:pt x="761443" y="73972"/>
                  <a:pt x="835021" y="117828"/>
                  <a:pt x="706243" y="89210"/>
                </a:cubicBezTo>
                <a:cubicBezTo>
                  <a:pt x="676895" y="82688"/>
                  <a:pt x="655306" y="60988"/>
                  <a:pt x="631902" y="44605"/>
                </a:cubicBezTo>
                <a:cubicBezTo>
                  <a:pt x="617263" y="34358"/>
                  <a:pt x="604820" y="18372"/>
                  <a:pt x="587297" y="14868"/>
                </a:cubicBezTo>
                <a:cubicBezTo>
                  <a:pt x="540107" y="5430"/>
                  <a:pt x="562384" y="10499"/>
                  <a:pt x="520390" y="0"/>
                </a:cubicBezTo>
                <a:cubicBezTo>
                  <a:pt x="480741" y="2478"/>
                  <a:pt x="440683" y="1238"/>
                  <a:pt x="401443" y="7434"/>
                </a:cubicBezTo>
                <a:cubicBezTo>
                  <a:pt x="381248" y="10623"/>
                  <a:pt x="379230" y="28197"/>
                  <a:pt x="364273" y="37171"/>
                </a:cubicBezTo>
                <a:cubicBezTo>
                  <a:pt x="357553" y="41203"/>
                  <a:pt x="341970" y="44605"/>
                  <a:pt x="341970" y="44605"/>
                </a:cubicBezTo>
                <a:lnTo>
                  <a:pt x="304800" y="52039"/>
                </a:lnTo>
              </a:path>
            </a:pathLst>
          </a:custGeom>
          <a:solidFill>
            <a:srgbClr val="5672CD"/>
          </a:solidFill>
          <a:ln>
            <a:solidFill>
              <a:srgbClr val="5672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Google Shape;378;p33">
            <a:extLst>
              <a:ext uri="{FF2B5EF4-FFF2-40B4-BE49-F238E27FC236}">
                <a16:creationId xmlns:a16="http://schemas.microsoft.com/office/drawing/2014/main" id="{00E050B9-932C-40DD-9B91-BA26442E9206}"/>
              </a:ext>
            </a:extLst>
          </p:cNvPr>
          <p:cNvSpPr txBox="1">
            <a:spLocks/>
          </p:cNvSpPr>
          <p:nvPr/>
        </p:nvSpPr>
        <p:spPr>
          <a:xfrm>
            <a:off x="4215710" y="4442314"/>
            <a:ext cx="2485310" cy="50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dirty="0">
                <a:ln w="3175">
                  <a:noFill/>
                </a:ln>
                <a:solidFill>
                  <a:srgbClr val="5875A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Simulação 1</a:t>
            </a:r>
          </a:p>
        </p:txBody>
      </p:sp>
      <p:sp>
        <p:nvSpPr>
          <p:cNvPr id="104" name="Forma Livre: Forma 103">
            <a:extLst>
              <a:ext uri="{FF2B5EF4-FFF2-40B4-BE49-F238E27FC236}">
                <a16:creationId xmlns:a16="http://schemas.microsoft.com/office/drawing/2014/main" id="{11EFE2E2-50F9-4270-A979-D91131E86AA9}"/>
              </a:ext>
            </a:extLst>
          </p:cNvPr>
          <p:cNvSpPr/>
          <p:nvPr/>
        </p:nvSpPr>
        <p:spPr>
          <a:xfrm>
            <a:off x="6097079" y="4537194"/>
            <a:ext cx="254476" cy="229971"/>
          </a:xfrm>
          <a:custGeom>
            <a:avLst/>
            <a:gdLst>
              <a:gd name="connsiteX0" fmla="*/ 453482 w 1003609"/>
              <a:gd name="connsiteY0" fmla="*/ 74341 h 906966"/>
              <a:gd name="connsiteX1" fmla="*/ 453482 w 1003609"/>
              <a:gd name="connsiteY1" fmla="*/ 74341 h 906966"/>
              <a:gd name="connsiteX2" fmla="*/ 319668 w 1003609"/>
              <a:gd name="connsiteY2" fmla="*/ 52039 h 906966"/>
              <a:gd name="connsiteX3" fmla="*/ 289931 w 1003609"/>
              <a:gd name="connsiteY3" fmla="*/ 66907 h 906966"/>
              <a:gd name="connsiteX4" fmla="*/ 275063 w 1003609"/>
              <a:gd name="connsiteY4" fmla="*/ 96644 h 906966"/>
              <a:gd name="connsiteX5" fmla="*/ 200721 w 1003609"/>
              <a:gd name="connsiteY5" fmla="*/ 163551 h 906966"/>
              <a:gd name="connsiteX6" fmla="*/ 178419 w 1003609"/>
              <a:gd name="connsiteY6" fmla="*/ 178419 h 906966"/>
              <a:gd name="connsiteX7" fmla="*/ 111512 w 1003609"/>
              <a:gd name="connsiteY7" fmla="*/ 215590 h 906966"/>
              <a:gd name="connsiteX8" fmla="*/ 74341 w 1003609"/>
              <a:gd name="connsiteY8" fmla="*/ 260195 h 906966"/>
              <a:gd name="connsiteX9" fmla="*/ 37170 w 1003609"/>
              <a:gd name="connsiteY9" fmla="*/ 319668 h 906966"/>
              <a:gd name="connsiteX10" fmla="*/ 29736 w 1003609"/>
              <a:gd name="connsiteY10" fmla="*/ 349405 h 906966"/>
              <a:gd name="connsiteX11" fmla="*/ 22302 w 1003609"/>
              <a:gd name="connsiteY11" fmla="*/ 371707 h 906966"/>
              <a:gd name="connsiteX12" fmla="*/ 0 w 1003609"/>
              <a:gd name="connsiteY12" fmla="*/ 460917 h 906966"/>
              <a:gd name="connsiteX13" fmla="*/ 7434 w 1003609"/>
              <a:gd name="connsiteY13" fmla="*/ 683941 h 906966"/>
              <a:gd name="connsiteX14" fmla="*/ 29736 w 1003609"/>
              <a:gd name="connsiteY14" fmla="*/ 698810 h 906966"/>
              <a:gd name="connsiteX15" fmla="*/ 44604 w 1003609"/>
              <a:gd name="connsiteY15" fmla="*/ 758283 h 906966"/>
              <a:gd name="connsiteX16" fmla="*/ 104078 w 1003609"/>
              <a:gd name="connsiteY16" fmla="*/ 795453 h 906966"/>
              <a:gd name="connsiteX17" fmla="*/ 156117 w 1003609"/>
              <a:gd name="connsiteY17" fmla="*/ 817756 h 906966"/>
              <a:gd name="connsiteX18" fmla="*/ 170985 w 1003609"/>
              <a:gd name="connsiteY18" fmla="*/ 840058 h 906966"/>
              <a:gd name="connsiteX19" fmla="*/ 193287 w 1003609"/>
              <a:gd name="connsiteY19" fmla="*/ 847492 h 906966"/>
              <a:gd name="connsiteX20" fmla="*/ 304800 w 1003609"/>
              <a:gd name="connsiteY20" fmla="*/ 877229 h 906966"/>
              <a:gd name="connsiteX21" fmla="*/ 512956 w 1003609"/>
              <a:gd name="connsiteY21" fmla="*/ 899531 h 906966"/>
              <a:gd name="connsiteX22" fmla="*/ 550126 w 1003609"/>
              <a:gd name="connsiteY22" fmla="*/ 906966 h 906966"/>
              <a:gd name="connsiteX23" fmla="*/ 661639 w 1003609"/>
              <a:gd name="connsiteY23" fmla="*/ 892097 h 906966"/>
              <a:gd name="connsiteX24" fmla="*/ 758282 w 1003609"/>
              <a:gd name="connsiteY24" fmla="*/ 884663 h 906966"/>
              <a:gd name="connsiteX25" fmla="*/ 788019 w 1003609"/>
              <a:gd name="connsiteY25" fmla="*/ 877229 h 906966"/>
              <a:gd name="connsiteX26" fmla="*/ 847492 w 1003609"/>
              <a:gd name="connsiteY26" fmla="*/ 847492 h 906966"/>
              <a:gd name="connsiteX27" fmla="*/ 892097 w 1003609"/>
              <a:gd name="connsiteY27" fmla="*/ 802888 h 906966"/>
              <a:gd name="connsiteX28" fmla="*/ 899531 w 1003609"/>
              <a:gd name="connsiteY28" fmla="*/ 780585 h 906966"/>
              <a:gd name="connsiteX29" fmla="*/ 929268 w 1003609"/>
              <a:gd name="connsiteY29" fmla="*/ 706244 h 906966"/>
              <a:gd name="connsiteX30" fmla="*/ 959004 w 1003609"/>
              <a:gd name="connsiteY30" fmla="*/ 646771 h 906966"/>
              <a:gd name="connsiteX31" fmla="*/ 966439 w 1003609"/>
              <a:gd name="connsiteY31" fmla="*/ 624468 h 906966"/>
              <a:gd name="connsiteX32" fmla="*/ 981307 w 1003609"/>
              <a:gd name="connsiteY32" fmla="*/ 572429 h 906966"/>
              <a:gd name="connsiteX33" fmla="*/ 996175 w 1003609"/>
              <a:gd name="connsiteY33" fmla="*/ 542692 h 906966"/>
              <a:gd name="connsiteX34" fmla="*/ 1003609 w 1003609"/>
              <a:gd name="connsiteY34" fmla="*/ 520390 h 906966"/>
              <a:gd name="connsiteX35" fmla="*/ 996175 w 1003609"/>
              <a:gd name="connsiteY35" fmla="*/ 371707 h 906966"/>
              <a:gd name="connsiteX36" fmla="*/ 988741 w 1003609"/>
              <a:gd name="connsiteY36" fmla="*/ 341971 h 906966"/>
              <a:gd name="connsiteX37" fmla="*/ 981307 w 1003609"/>
              <a:gd name="connsiteY37" fmla="*/ 275063 h 906966"/>
              <a:gd name="connsiteX38" fmla="*/ 973873 w 1003609"/>
              <a:gd name="connsiteY38" fmla="*/ 230458 h 906966"/>
              <a:gd name="connsiteX39" fmla="*/ 906965 w 1003609"/>
              <a:gd name="connsiteY39" fmla="*/ 170985 h 906966"/>
              <a:gd name="connsiteX40" fmla="*/ 847492 w 1003609"/>
              <a:gd name="connsiteY40" fmla="*/ 118946 h 906966"/>
              <a:gd name="connsiteX41" fmla="*/ 817756 w 1003609"/>
              <a:gd name="connsiteY41" fmla="*/ 111512 h 906966"/>
              <a:gd name="connsiteX42" fmla="*/ 706243 w 1003609"/>
              <a:gd name="connsiteY42" fmla="*/ 89210 h 906966"/>
              <a:gd name="connsiteX43" fmla="*/ 631902 w 1003609"/>
              <a:gd name="connsiteY43" fmla="*/ 44605 h 906966"/>
              <a:gd name="connsiteX44" fmla="*/ 587297 w 1003609"/>
              <a:gd name="connsiteY44" fmla="*/ 14868 h 906966"/>
              <a:gd name="connsiteX45" fmla="*/ 520390 w 1003609"/>
              <a:gd name="connsiteY45" fmla="*/ 0 h 906966"/>
              <a:gd name="connsiteX46" fmla="*/ 401443 w 1003609"/>
              <a:gd name="connsiteY46" fmla="*/ 7434 h 906966"/>
              <a:gd name="connsiteX47" fmla="*/ 364273 w 1003609"/>
              <a:gd name="connsiteY47" fmla="*/ 37171 h 906966"/>
              <a:gd name="connsiteX48" fmla="*/ 341970 w 1003609"/>
              <a:gd name="connsiteY48" fmla="*/ 44605 h 906966"/>
              <a:gd name="connsiteX49" fmla="*/ 304800 w 1003609"/>
              <a:gd name="connsiteY49" fmla="*/ 52039 h 906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003609" h="906966">
                <a:moveTo>
                  <a:pt x="453482" y="74341"/>
                </a:moveTo>
                <a:lnTo>
                  <a:pt x="453482" y="74341"/>
                </a:lnTo>
                <a:cubicBezTo>
                  <a:pt x="382518" y="48536"/>
                  <a:pt x="383940" y="34511"/>
                  <a:pt x="319668" y="52039"/>
                </a:cubicBezTo>
                <a:cubicBezTo>
                  <a:pt x="308976" y="54955"/>
                  <a:pt x="299843" y="61951"/>
                  <a:pt x="289931" y="66907"/>
                </a:cubicBezTo>
                <a:cubicBezTo>
                  <a:pt x="284975" y="76819"/>
                  <a:pt x="281986" y="87990"/>
                  <a:pt x="275063" y="96644"/>
                </a:cubicBezTo>
                <a:cubicBezTo>
                  <a:pt x="251867" y="125640"/>
                  <a:pt x="229502" y="142993"/>
                  <a:pt x="200721" y="163551"/>
                </a:cubicBezTo>
                <a:cubicBezTo>
                  <a:pt x="193451" y="168744"/>
                  <a:pt x="185567" y="173058"/>
                  <a:pt x="178419" y="178419"/>
                </a:cubicBezTo>
                <a:cubicBezTo>
                  <a:pt x="128755" y="215667"/>
                  <a:pt x="159549" y="203581"/>
                  <a:pt x="111512" y="215590"/>
                </a:cubicBezTo>
                <a:cubicBezTo>
                  <a:pt x="74591" y="270968"/>
                  <a:pt x="122047" y="202947"/>
                  <a:pt x="74341" y="260195"/>
                </a:cubicBezTo>
                <a:cubicBezTo>
                  <a:pt x="66169" y="270002"/>
                  <a:pt x="40278" y="314488"/>
                  <a:pt x="37170" y="319668"/>
                </a:cubicBezTo>
                <a:cubicBezTo>
                  <a:pt x="34692" y="329580"/>
                  <a:pt x="32543" y="339581"/>
                  <a:pt x="29736" y="349405"/>
                </a:cubicBezTo>
                <a:cubicBezTo>
                  <a:pt x="27583" y="356940"/>
                  <a:pt x="23839" y="364023"/>
                  <a:pt x="22302" y="371707"/>
                </a:cubicBezTo>
                <a:cubicBezTo>
                  <a:pt x="5524" y="455600"/>
                  <a:pt x="27055" y="393278"/>
                  <a:pt x="0" y="460917"/>
                </a:cubicBezTo>
                <a:cubicBezTo>
                  <a:pt x="2478" y="535258"/>
                  <a:pt x="-1792" y="610133"/>
                  <a:pt x="7434" y="683941"/>
                </a:cubicBezTo>
                <a:cubicBezTo>
                  <a:pt x="8542" y="692807"/>
                  <a:pt x="25303" y="691052"/>
                  <a:pt x="29736" y="698810"/>
                </a:cubicBezTo>
                <a:cubicBezTo>
                  <a:pt x="31399" y="701721"/>
                  <a:pt x="37707" y="750006"/>
                  <a:pt x="44604" y="758283"/>
                </a:cubicBezTo>
                <a:cubicBezTo>
                  <a:pt x="60757" y="777666"/>
                  <a:pt x="83339" y="783602"/>
                  <a:pt x="104078" y="795453"/>
                </a:cubicBezTo>
                <a:cubicBezTo>
                  <a:pt x="144011" y="818272"/>
                  <a:pt x="107271" y="805545"/>
                  <a:pt x="156117" y="817756"/>
                </a:cubicBezTo>
                <a:cubicBezTo>
                  <a:pt x="161073" y="825190"/>
                  <a:pt x="164008" y="834477"/>
                  <a:pt x="170985" y="840058"/>
                </a:cubicBezTo>
                <a:cubicBezTo>
                  <a:pt x="177104" y="844953"/>
                  <a:pt x="186278" y="843988"/>
                  <a:pt x="193287" y="847492"/>
                </a:cubicBezTo>
                <a:cubicBezTo>
                  <a:pt x="270226" y="885963"/>
                  <a:pt x="107065" y="837683"/>
                  <a:pt x="304800" y="877229"/>
                </a:cubicBezTo>
                <a:cubicBezTo>
                  <a:pt x="448286" y="905926"/>
                  <a:pt x="256752" y="886721"/>
                  <a:pt x="512956" y="899531"/>
                </a:cubicBezTo>
                <a:cubicBezTo>
                  <a:pt x="525346" y="902009"/>
                  <a:pt x="537491" y="906966"/>
                  <a:pt x="550126" y="906966"/>
                </a:cubicBezTo>
                <a:cubicBezTo>
                  <a:pt x="740655" y="906966"/>
                  <a:pt x="568550" y="903048"/>
                  <a:pt x="661639" y="892097"/>
                </a:cubicBezTo>
                <a:cubicBezTo>
                  <a:pt x="693727" y="888322"/>
                  <a:pt x="726068" y="887141"/>
                  <a:pt x="758282" y="884663"/>
                </a:cubicBezTo>
                <a:cubicBezTo>
                  <a:pt x="768194" y="882185"/>
                  <a:pt x="778588" y="881159"/>
                  <a:pt x="788019" y="877229"/>
                </a:cubicBezTo>
                <a:cubicBezTo>
                  <a:pt x="808478" y="868704"/>
                  <a:pt x="847492" y="847492"/>
                  <a:pt x="847492" y="847492"/>
                </a:cubicBezTo>
                <a:cubicBezTo>
                  <a:pt x="909150" y="755011"/>
                  <a:pt x="799861" y="913574"/>
                  <a:pt x="892097" y="802888"/>
                </a:cubicBezTo>
                <a:cubicBezTo>
                  <a:pt x="897114" y="796868"/>
                  <a:pt x="896718" y="787899"/>
                  <a:pt x="899531" y="780585"/>
                </a:cubicBezTo>
                <a:cubicBezTo>
                  <a:pt x="909112" y="755675"/>
                  <a:pt x="918428" y="730633"/>
                  <a:pt x="929268" y="706244"/>
                </a:cubicBezTo>
                <a:cubicBezTo>
                  <a:pt x="938270" y="685990"/>
                  <a:pt x="949832" y="666949"/>
                  <a:pt x="959004" y="646771"/>
                </a:cubicBezTo>
                <a:cubicBezTo>
                  <a:pt x="962247" y="639637"/>
                  <a:pt x="964187" y="631974"/>
                  <a:pt x="966439" y="624468"/>
                </a:cubicBezTo>
                <a:cubicBezTo>
                  <a:pt x="971623" y="607188"/>
                  <a:pt x="975142" y="589383"/>
                  <a:pt x="981307" y="572429"/>
                </a:cubicBezTo>
                <a:cubicBezTo>
                  <a:pt x="985094" y="562014"/>
                  <a:pt x="991810" y="552878"/>
                  <a:pt x="996175" y="542692"/>
                </a:cubicBezTo>
                <a:cubicBezTo>
                  <a:pt x="999262" y="535489"/>
                  <a:pt x="1001131" y="527824"/>
                  <a:pt x="1003609" y="520390"/>
                </a:cubicBezTo>
                <a:cubicBezTo>
                  <a:pt x="1001131" y="470829"/>
                  <a:pt x="1000296" y="421159"/>
                  <a:pt x="996175" y="371707"/>
                </a:cubicBezTo>
                <a:cubicBezTo>
                  <a:pt x="995327" y="361525"/>
                  <a:pt x="990295" y="352069"/>
                  <a:pt x="988741" y="341971"/>
                </a:cubicBezTo>
                <a:cubicBezTo>
                  <a:pt x="985329" y="319792"/>
                  <a:pt x="984273" y="297306"/>
                  <a:pt x="981307" y="275063"/>
                </a:cubicBezTo>
                <a:cubicBezTo>
                  <a:pt x="979315" y="260122"/>
                  <a:pt x="981468" y="243478"/>
                  <a:pt x="973873" y="230458"/>
                </a:cubicBezTo>
                <a:cubicBezTo>
                  <a:pt x="944571" y="180225"/>
                  <a:pt x="937577" y="197223"/>
                  <a:pt x="906965" y="170985"/>
                </a:cubicBezTo>
                <a:cubicBezTo>
                  <a:pt x="885498" y="152585"/>
                  <a:pt x="873389" y="131895"/>
                  <a:pt x="847492" y="118946"/>
                </a:cubicBezTo>
                <a:cubicBezTo>
                  <a:pt x="838354" y="114377"/>
                  <a:pt x="827668" y="113990"/>
                  <a:pt x="817756" y="111512"/>
                </a:cubicBezTo>
                <a:cubicBezTo>
                  <a:pt x="761443" y="73972"/>
                  <a:pt x="835021" y="117828"/>
                  <a:pt x="706243" y="89210"/>
                </a:cubicBezTo>
                <a:cubicBezTo>
                  <a:pt x="676895" y="82688"/>
                  <a:pt x="655306" y="60988"/>
                  <a:pt x="631902" y="44605"/>
                </a:cubicBezTo>
                <a:cubicBezTo>
                  <a:pt x="617263" y="34358"/>
                  <a:pt x="604820" y="18372"/>
                  <a:pt x="587297" y="14868"/>
                </a:cubicBezTo>
                <a:cubicBezTo>
                  <a:pt x="540107" y="5430"/>
                  <a:pt x="562384" y="10499"/>
                  <a:pt x="520390" y="0"/>
                </a:cubicBezTo>
                <a:cubicBezTo>
                  <a:pt x="480741" y="2478"/>
                  <a:pt x="440683" y="1238"/>
                  <a:pt x="401443" y="7434"/>
                </a:cubicBezTo>
                <a:cubicBezTo>
                  <a:pt x="381248" y="10623"/>
                  <a:pt x="379230" y="28197"/>
                  <a:pt x="364273" y="37171"/>
                </a:cubicBezTo>
                <a:cubicBezTo>
                  <a:pt x="357553" y="41203"/>
                  <a:pt x="341970" y="44605"/>
                  <a:pt x="341970" y="44605"/>
                </a:cubicBezTo>
                <a:lnTo>
                  <a:pt x="304800" y="52039"/>
                </a:lnTo>
              </a:path>
            </a:pathLst>
          </a:custGeom>
          <a:solidFill>
            <a:srgbClr val="E2A571"/>
          </a:solidFill>
          <a:ln w="3175">
            <a:solidFill>
              <a:srgbClr val="E2A5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5" name="Google Shape;378;p33">
            <a:extLst>
              <a:ext uri="{FF2B5EF4-FFF2-40B4-BE49-F238E27FC236}">
                <a16:creationId xmlns:a16="http://schemas.microsoft.com/office/drawing/2014/main" id="{83733355-F157-49D0-898F-62A91650C9AB}"/>
              </a:ext>
            </a:extLst>
          </p:cNvPr>
          <p:cNvSpPr txBox="1">
            <a:spLocks/>
          </p:cNvSpPr>
          <p:nvPr/>
        </p:nvSpPr>
        <p:spPr>
          <a:xfrm>
            <a:off x="6331035" y="4430000"/>
            <a:ext cx="2485310" cy="50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dirty="0">
                <a:solidFill>
                  <a:srgbClr val="E2A57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Simulação 2</a:t>
            </a:r>
          </a:p>
        </p:txBody>
      </p:sp>
    </p:spTree>
    <p:extLst>
      <p:ext uri="{BB962C8B-B14F-4D97-AF65-F5344CB8AC3E}">
        <p14:creationId xmlns:p14="http://schemas.microsoft.com/office/powerpoint/2010/main" val="14247217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3"/>
          <p:cNvSpPr txBox="1">
            <a:spLocks noGrp="1"/>
          </p:cNvSpPr>
          <p:nvPr>
            <p:ph type="title"/>
          </p:nvPr>
        </p:nvSpPr>
        <p:spPr>
          <a:xfrm>
            <a:off x="706350" y="463800"/>
            <a:ext cx="773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Avaliação do Jogo</a:t>
            </a:r>
            <a:endParaRPr dirty="0"/>
          </a:p>
        </p:txBody>
      </p:sp>
      <p:sp>
        <p:nvSpPr>
          <p:cNvPr id="379" name="Google Shape;379;p33"/>
          <p:cNvSpPr txBox="1">
            <a:spLocks noGrp="1"/>
          </p:cNvSpPr>
          <p:nvPr>
            <p:ph type="body" idx="1"/>
          </p:nvPr>
        </p:nvSpPr>
        <p:spPr>
          <a:xfrm>
            <a:off x="692700" y="1000075"/>
            <a:ext cx="7731300" cy="418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</a:rPr>
              <a:t>Usuários </a:t>
            </a:r>
            <a:r>
              <a:rPr lang="pt-BR" sz="1800" dirty="0" err="1">
                <a:solidFill>
                  <a:schemeClr val="dk1"/>
                </a:solidFill>
              </a:rPr>
              <a:t>free</a:t>
            </a:r>
            <a:r>
              <a:rPr lang="pt-BR" sz="1800" dirty="0">
                <a:solidFill>
                  <a:schemeClr val="dk1"/>
                </a:solidFill>
              </a:rPr>
              <a:t> e premium</a:t>
            </a:r>
            <a:endParaRPr sz="1800" dirty="0">
              <a:solidFill>
                <a:schemeClr val="dk1"/>
              </a:solidFill>
            </a:endParaRPr>
          </a:p>
        </p:txBody>
      </p:sp>
      <p:pic>
        <p:nvPicPr>
          <p:cNvPr id="3" name="Imagem 2" descr="Gráfico, Gráfico de caixa estreita&#10;&#10;Descrição gerada automaticamente">
            <a:extLst>
              <a:ext uri="{FF2B5EF4-FFF2-40B4-BE49-F238E27FC236}">
                <a16:creationId xmlns:a16="http://schemas.microsoft.com/office/drawing/2014/main" id="{3DE0AA57-DDDE-49C7-852C-3833C383A8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88" t="10308" r="9322" b="5140"/>
          <a:stretch/>
        </p:blipFill>
        <p:spPr>
          <a:xfrm>
            <a:off x="832624" y="1418400"/>
            <a:ext cx="7478751" cy="3006660"/>
          </a:xfrm>
          <a:prstGeom prst="roundRect">
            <a:avLst>
              <a:gd name="adj" fmla="val 4835"/>
            </a:avLst>
          </a:prstGeom>
        </p:spPr>
      </p:pic>
      <p:grpSp>
        <p:nvGrpSpPr>
          <p:cNvPr id="7" name="Google Shape;1016;p49">
            <a:extLst>
              <a:ext uri="{FF2B5EF4-FFF2-40B4-BE49-F238E27FC236}">
                <a16:creationId xmlns:a16="http://schemas.microsoft.com/office/drawing/2014/main" id="{E83280CA-0B60-4646-B8D6-FBD3EC9E14DA}"/>
              </a:ext>
            </a:extLst>
          </p:cNvPr>
          <p:cNvGrpSpPr/>
          <p:nvPr/>
        </p:nvGrpSpPr>
        <p:grpSpPr>
          <a:xfrm>
            <a:off x="-157355" y="3291714"/>
            <a:ext cx="1490234" cy="1703421"/>
            <a:chOff x="561164" y="345230"/>
            <a:chExt cx="2241817" cy="2562523"/>
          </a:xfrm>
        </p:grpSpPr>
        <p:grpSp>
          <p:nvGrpSpPr>
            <p:cNvPr id="8" name="Google Shape;1017;p49">
              <a:extLst>
                <a:ext uri="{FF2B5EF4-FFF2-40B4-BE49-F238E27FC236}">
                  <a16:creationId xmlns:a16="http://schemas.microsoft.com/office/drawing/2014/main" id="{EE3BC0C9-ACF1-4473-9F00-0208801330DC}"/>
                </a:ext>
              </a:extLst>
            </p:cNvPr>
            <p:cNvGrpSpPr/>
            <p:nvPr/>
          </p:nvGrpSpPr>
          <p:grpSpPr>
            <a:xfrm>
              <a:off x="561164" y="345230"/>
              <a:ext cx="2241817" cy="2562523"/>
              <a:chOff x="2006075" y="870600"/>
              <a:chExt cx="3611175" cy="4127775"/>
            </a:xfrm>
          </p:grpSpPr>
          <p:sp>
            <p:nvSpPr>
              <p:cNvPr id="11" name="Google Shape;1018;p49">
                <a:extLst>
                  <a:ext uri="{FF2B5EF4-FFF2-40B4-BE49-F238E27FC236}">
                    <a16:creationId xmlns:a16="http://schemas.microsoft.com/office/drawing/2014/main" id="{6299F09C-15C6-4B47-AC5E-940AD45CB21C}"/>
                  </a:ext>
                </a:extLst>
              </p:cNvPr>
              <p:cNvSpPr/>
              <p:nvPr/>
            </p:nvSpPr>
            <p:spPr>
              <a:xfrm>
                <a:off x="4602250" y="2761450"/>
                <a:ext cx="147400" cy="1831275"/>
              </a:xfrm>
              <a:custGeom>
                <a:avLst/>
                <a:gdLst/>
                <a:ahLst/>
                <a:cxnLst/>
                <a:rect l="l" t="t" r="r" b="b"/>
                <a:pathLst>
                  <a:path w="5896" h="73251" fill="none" extrusionOk="0">
                    <a:moveTo>
                      <a:pt x="1" y="1"/>
                    </a:moveTo>
                    <a:cubicBezTo>
                      <a:pt x="1060" y="24439"/>
                      <a:pt x="3047" y="48878"/>
                      <a:pt x="5895" y="73250"/>
                    </a:cubicBezTo>
                  </a:path>
                </a:pathLst>
              </a:custGeom>
              <a:noFill/>
              <a:ln w="23175" cap="rnd" cmpd="sng">
                <a:solidFill>
                  <a:srgbClr val="403667"/>
                </a:solidFill>
                <a:prstDash val="solid"/>
                <a:miter lim="6622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019;p49">
                <a:extLst>
                  <a:ext uri="{FF2B5EF4-FFF2-40B4-BE49-F238E27FC236}">
                    <a16:creationId xmlns:a16="http://schemas.microsoft.com/office/drawing/2014/main" id="{C3F01BE8-2FC4-4116-9CE5-F4316C99AECC}"/>
                  </a:ext>
                </a:extLst>
              </p:cNvPr>
              <p:cNvSpPr/>
              <p:nvPr/>
            </p:nvSpPr>
            <p:spPr>
              <a:xfrm>
                <a:off x="4534375" y="4539150"/>
                <a:ext cx="435475" cy="359875"/>
              </a:xfrm>
              <a:custGeom>
                <a:avLst/>
                <a:gdLst/>
                <a:ahLst/>
                <a:cxnLst/>
                <a:rect l="l" t="t" r="r" b="b"/>
                <a:pathLst>
                  <a:path w="17419" h="14395" extrusionOk="0">
                    <a:moveTo>
                      <a:pt x="13957" y="0"/>
                    </a:moveTo>
                    <a:cubicBezTo>
                      <a:pt x="13672" y="0"/>
                      <a:pt x="13387" y="30"/>
                      <a:pt x="13114" y="89"/>
                    </a:cubicBezTo>
                    <a:cubicBezTo>
                      <a:pt x="11590" y="487"/>
                      <a:pt x="9603" y="1745"/>
                      <a:pt x="8478" y="2805"/>
                    </a:cubicBezTo>
                    <a:cubicBezTo>
                      <a:pt x="8014" y="2275"/>
                      <a:pt x="7352" y="2076"/>
                      <a:pt x="6689" y="1944"/>
                    </a:cubicBezTo>
                    <a:cubicBezTo>
                      <a:pt x="5695" y="1682"/>
                      <a:pt x="4700" y="1420"/>
                      <a:pt x="3672" y="1420"/>
                    </a:cubicBezTo>
                    <a:cubicBezTo>
                      <a:pt x="3400" y="1420"/>
                      <a:pt x="3126" y="1439"/>
                      <a:pt x="2848" y="1480"/>
                    </a:cubicBezTo>
                    <a:cubicBezTo>
                      <a:pt x="1590" y="1679"/>
                      <a:pt x="331" y="2540"/>
                      <a:pt x="133" y="3798"/>
                    </a:cubicBezTo>
                    <a:cubicBezTo>
                      <a:pt x="0" y="4725"/>
                      <a:pt x="398" y="5653"/>
                      <a:pt x="994" y="6315"/>
                    </a:cubicBezTo>
                    <a:cubicBezTo>
                      <a:pt x="1590" y="7043"/>
                      <a:pt x="2384" y="7507"/>
                      <a:pt x="3179" y="7971"/>
                    </a:cubicBezTo>
                    <a:cubicBezTo>
                      <a:pt x="4504" y="8699"/>
                      <a:pt x="5828" y="9494"/>
                      <a:pt x="6888" y="10487"/>
                    </a:cubicBezTo>
                    <a:cubicBezTo>
                      <a:pt x="7967" y="11503"/>
                      <a:pt x="8803" y="12763"/>
                      <a:pt x="8929" y="14207"/>
                    </a:cubicBezTo>
                    <a:lnTo>
                      <a:pt x="8929" y="14207"/>
                    </a:lnTo>
                    <a:cubicBezTo>
                      <a:pt x="8811" y="11813"/>
                      <a:pt x="10116" y="9323"/>
                      <a:pt x="11988" y="7838"/>
                    </a:cubicBezTo>
                    <a:cubicBezTo>
                      <a:pt x="13114" y="6977"/>
                      <a:pt x="14438" y="6381"/>
                      <a:pt x="15564" y="5520"/>
                    </a:cubicBezTo>
                    <a:cubicBezTo>
                      <a:pt x="16624" y="4593"/>
                      <a:pt x="17419" y="3136"/>
                      <a:pt x="17021" y="1811"/>
                    </a:cubicBezTo>
                    <a:cubicBezTo>
                      <a:pt x="16587" y="616"/>
                      <a:pt x="15261" y="0"/>
                      <a:pt x="13957" y="0"/>
                    </a:cubicBezTo>
                    <a:close/>
                    <a:moveTo>
                      <a:pt x="8929" y="14207"/>
                    </a:moveTo>
                    <a:cubicBezTo>
                      <a:pt x="8932" y="14270"/>
                      <a:pt x="8936" y="14332"/>
                      <a:pt x="8941" y="14395"/>
                    </a:cubicBezTo>
                    <a:cubicBezTo>
                      <a:pt x="8938" y="14332"/>
                      <a:pt x="8934" y="14269"/>
                      <a:pt x="8929" y="14207"/>
                    </a:cubicBezTo>
                    <a:close/>
                  </a:path>
                </a:pathLst>
              </a:custGeom>
              <a:solidFill>
                <a:srgbClr val="D675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020;p49">
                <a:extLst>
                  <a:ext uri="{FF2B5EF4-FFF2-40B4-BE49-F238E27FC236}">
                    <a16:creationId xmlns:a16="http://schemas.microsoft.com/office/drawing/2014/main" id="{D5120B3E-4C4D-41EC-9224-4FD8F36615C0}"/>
                  </a:ext>
                </a:extLst>
              </p:cNvPr>
              <p:cNvSpPr/>
              <p:nvPr/>
            </p:nvSpPr>
            <p:spPr>
              <a:xfrm>
                <a:off x="3368725" y="3596600"/>
                <a:ext cx="895775" cy="1401775"/>
              </a:xfrm>
              <a:custGeom>
                <a:avLst/>
                <a:gdLst/>
                <a:ahLst/>
                <a:cxnLst/>
                <a:rect l="l" t="t" r="r" b="b"/>
                <a:pathLst>
                  <a:path w="35831" h="56071" extrusionOk="0">
                    <a:moveTo>
                      <a:pt x="8283" y="0"/>
                    </a:moveTo>
                    <a:cubicBezTo>
                      <a:pt x="7019" y="0"/>
                      <a:pt x="5755" y="100"/>
                      <a:pt x="4505" y="305"/>
                    </a:cubicBezTo>
                    <a:cubicBezTo>
                      <a:pt x="1524" y="3286"/>
                      <a:pt x="928" y="7392"/>
                      <a:pt x="729" y="11565"/>
                    </a:cubicBezTo>
                    <a:cubicBezTo>
                      <a:pt x="1" y="27989"/>
                      <a:pt x="7485" y="45143"/>
                      <a:pt x="19803" y="56071"/>
                    </a:cubicBezTo>
                    <a:cubicBezTo>
                      <a:pt x="24572" y="55938"/>
                      <a:pt x="29274" y="55011"/>
                      <a:pt x="33712" y="53355"/>
                    </a:cubicBezTo>
                    <a:cubicBezTo>
                      <a:pt x="34705" y="52958"/>
                      <a:pt x="35831" y="52296"/>
                      <a:pt x="35765" y="51236"/>
                    </a:cubicBezTo>
                    <a:cubicBezTo>
                      <a:pt x="35765" y="50574"/>
                      <a:pt x="35169" y="50044"/>
                      <a:pt x="34573" y="49646"/>
                    </a:cubicBezTo>
                    <a:cubicBezTo>
                      <a:pt x="32792" y="48425"/>
                      <a:pt x="30662" y="47920"/>
                      <a:pt x="28493" y="47920"/>
                    </a:cubicBezTo>
                    <a:cubicBezTo>
                      <a:pt x="26547" y="47920"/>
                      <a:pt x="24569" y="48326"/>
                      <a:pt x="22784" y="48984"/>
                    </a:cubicBezTo>
                    <a:cubicBezTo>
                      <a:pt x="24903" y="43222"/>
                      <a:pt x="29473" y="38851"/>
                      <a:pt x="31592" y="33155"/>
                    </a:cubicBezTo>
                    <a:cubicBezTo>
                      <a:pt x="34573" y="25142"/>
                      <a:pt x="32917" y="15538"/>
                      <a:pt x="27486" y="8982"/>
                    </a:cubicBezTo>
                    <a:cubicBezTo>
                      <a:pt x="22857" y="3336"/>
                      <a:pt x="15580" y="0"/>
                      <a:pt x="8283" y="0"/>
                    </a:cubicBezTo>
                    <a:close/>
                  </a:path>
                </a:pathLst>
              </a:custGeom>
              <a:solidFill>
                <a:srgbClr val="F4DF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021;p49">
                <a:extLst>
                  <a:ext uri="{FF2B5EF4-FFF2-40B4-BE49-F238E27FC236}">
                    <a16:creationId xmlns:a16="http://schemas.microsoft.com/office/drawing/2014/main" id="{778AD403-AF70-4479-832A-48E3FBEF5E87}"/>
                  </a:ext>
                </a:extLst>
              </p:cNvPr>
              <p:cNvSpPr/>
              <p:nvPr/>
            </p:nvSpPr>
            <p:spPr>
              <a:xfrm>
                <a:off x="4064150" y="4291350"/>
                <a:ext cx="894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3577" h="5564" fill="none" extrusionOk="0">
                    <a:moveTo>
                      <a:pt x="1656" y="2253"/>
                    </a:moveTo>
                    <a:cubicBezTo>
                      <a:pt x="1722" y="2782"/>
                      <a:pt x="1788" y="3378"/>
                      <a:pt x="1590" y="3842"/>
                    </a:cubicBezTo>
                    <a:cubicBezTo>
                      <a:pt x="1391" y="4306"/>
                      <a:pt x="662" y="4637"/>
                      <a:pt x="265" y="4239"/>
                    </a:cubicBezTo>
                    <a:cubicBezTo>
                      <a:pt x="0" y="3974"/>
                      <a:pt x="0" y="3577"/>
                      <a:pt x="0" y="3114"/>
                    </a:cubicBezTo>
                    <a:cubicBezTo>
                      <a:pt x="66" y="2451"/>
                      <a:pt x="133" y="1723"/>
                      <a:pt x="464" y="1060"/>
                    </a:cubicBezTo>
                    <a:cubicBezTo>
                      <a:pt x="861" y="464"/>
                      <a:pt x="1590" y="1"/>
                      <a:pt x="2252" y="133"/>
                    </a:cubicBezTo>
                    <a:cubicBezTo>
                      <a:pt x="3047" y="332"/>
                      <a:pt x="3444" y="1259"/>
                      <a:pt x="3510" y="2054"/>
                    </a:cubicBezTo>
                    <a:cubicBezTo>
                      <a:pt x="3577" y="3312"/>
                      <a:pt x="3113" y="4637"/>
                      <a:pt x="2318" y="5564"/>
                    </a:cubicBezTo>
                  </a:path>
                </a:pathLst>
              </a:custGeom>
              <a:noFill/>
              <a:ln w="11600" cap="rnd" cmpd="sng">
                <a:solidFill>
                  <a:srgbClr val="D3948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022;p49">
                <a:extLst>
                  <a:ext uri="{FF2B5EF4-FFF2-40B4-BE49-F238E27FC236}">
                    <a16:creationId xmlns:a16="http://schemas.microsoft.com/office/drawing/2014/main" id="{2ECF6DCD-9A5A-4713-869B-B3C016720CE5}"/>
                  </a:ext>
                </a:extLst>
              </p:cNvPr>
              <p:cNvSpPr/>
              <p:nvPr/>
            </p:nvSpPr>
            <p:spPr>
              <a:xfrm>
                <a:off x="4171775" y="4824500"/>
                <a:ext cx="36450" cy="72875"/>
              </a:xfrm>
              <a:custGeom>
                <a:avLst/>
                <a:gdLst/>
                <a:ahLst/>
                <a:cxnLst/>
                <a:rect l="l" t="t" r="r" b="b"/>
                <a:pathLst>
                  <a:path w="1458" h="2915" fill="none" extrusionOk="0">
                    <a:moveTo>
                      <a:pt x="0" y="1"/>
                    </a:moveTo>
                    <a:cubicBezTo>
                      <a:pt x="530" y="332"/>
                      <a:pt x="1060" y="729"/>
                      <a:pt x="1258" y="1391"/>
                    </a:cubicBezTo>
                    <a:cubicBezTo>
                      <a:pt x="1457" y="1987"/>
                      <a:pt x="1126" y="2716"/>
                      <a:pt x="530" y="2915"/>
                    </a:cubicBezTo>
                  </a:path>
                </a:pathLst>
              </a:custGeom>
              <a:noFill/>
              <a:ln w="8275" cap="rnd" cmpd="sng">
                <a:solidFill>
                  <a:srgbClr val="D3948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023;p49">
                <a:extLst>
                  <a:ext uri="{FF2B5EF4-FFF2-40B4-BE49-F238E27FC236}">
                    <a16:creationId xmlns:a16="http://schemas.microsoft.com/office/drawing/2014/main" id="{AE0F4514-05E0-4268-B2D5-8760AE92CB56}"/>
                  </a:ext>
                </a:extLst>
              </p:cNvPr>
              <p:cNvSpPr/>
              <p:nvPr/>
            </p:nvSpPr>
            <p:spPr>
              <a:xfrm>
                <a:off x="4229725" y="4844375"/>
                <a:ext cx="23200" cy="62950"/>
              </a:xfrm>
              <a:custGeom>
                <a:avLst/>
                <a:gdLst/>
                <a:ahLst/>
                <a:cxnLst/>
                <a:rect l="l" t="t" r="r" b="b"/>
                <a:pathLst>
                  <a:path w="928" h="2518" fill="none" extrusionOk="0">
                    <a:moveTo>
                      <a:pt x="265" y="0"/>
                    </a:moveTo>
                    <a:cubicBezTo>
                      <a:pt x="927" y="729"/>
                      <a:pt x="795" y="1921"/>
                      <a:pt x="0" y="2517"/>
                    </a:cubicBezTo>
                  </a:path>
                </a:pathLst>
              </a:custGeom>
              <a:noFill/>
              <a:ln w="8275" cap="rnd" cmpd="sng">
                <a:solidFill>
                  <a:srgbClr val="D3948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024;p49">
                <a:extLst>
                  <a:ext uri="{FF2B5EF4-FFF2-40B4-BE49-F238E27FC236}">
                    <a16:creationId xmlns:a16="http://schemas.microsoft.com/office/drawing/2014/main" id="{62DA95F9-07F3-4698-8545-E3D6ACF6DED9}"/>
                  </a:ext>
                </a:extLst>
              </p:cNvPr>
              <p:cNvSpPr/>
              <p:nvPr/>
            </p:nvSpPr>
            <p:spPr>
              <a:xfrm>
                <a:off x="2607100" y="2164700"/>
                <a:ext cx="1375925" cy="1140475"/>
              </a:xfrm>
              <a:custGeom>
                <a:avLst/>
                <a:gdLst/>
                <a:ahLst/>
                <a:cxnLst/>
                <a:rect l="l" t="t" r="r" b="b"/>
                <a:pathLst>
                  <a:path w="55037" h="45619" extrusionOk="0">
                    <a:moveTo>
                      <a:pt x="6206" y="1"/>
                    </a:moveTo>
                    <a:cubicBezTo>
                      <a:pt x="5473" y="1"/>
                      <a:pt x="4753" y="102"/>
                      <a:pt x="4107" y="425"/>
                    </a:cubicBezTo>
                    <a:cubicBezTo>
                      <a:pt x="862" y="1949"/>
                      <a:pt x="1" y="7578"/>
                      <a:pt x="1325" y="10492"/>
                    </a:cubicBezTo>
                    <a:cubicBezTo>
                      <a:pt x="2131" y="12205"/>
                      <a:pt x="3602" y="13544"/>
                      <a:pt x="5322" y="14317"/>
                    </a:cubicBezTo>
                    <a:lnTo>
                      <a:pt x="5322" y="14317"/>
                    </a:lnTo>
                    <a:cubicBezTo>
                      <a:pt x="5258" y="14496"/>
                      <a:pt x="5205" y="14678"/>
                      <a:pt x="5166" y="14863"/>
                    </a:cubicBezTo>
                    <a:cubicBezTo>
                      <a:pt x="4637" y="17380"/>
                      <a:pt x="5895" y="19963"/>
                      <a:pt x="7617" y="21884"/>
                    </a:cubicBezTo>
                    <a:cubicBezTo>
                      <a:pt x="9112" y="23585"/>
                      <a:pt x="11248" y="25005"/>
                      <a:pt x="13402" y="25052"/>
                    </a:cubicBezTo>
                    <a:lnTo>
                      <a:pt x="13402" y="25052"/>
                    </a:lnTo>
                    <a:cubicBezTo>
                      <a:pt x="14951" y="28434"/>
                      <a:pt x="21826" y="30292"/>
                      <a:pt x="24307" y="31222"/>
                    </a:cubicBezTo>
                    <a:cubicBezTo>
                      <a:pt x="29671" y="33209"/>
                      <a:pt x="35234" y="35262"/>
                      <a:pt x="39870" y="38839"/>
                    </a:cubicBezTo>
                    <a:cubicBezTo>
                      <a:pt x="43046" y="41315"/>
                      <a:pt x="46769" y="45618"/>
                      <a:pt x="51215" y="45618"/>
                    </a:cubicBezTo>
                    <a:cubicBezTo>
                      <a:pt x="51406" y="45618"/>
                      <a:pt x="51598" y="45610"/>
                      <a:pt x="51792" y="45594"/>
                    </a:cubicBezTo>
                    <a:cubicBezTo>
                      <a:pt x="53447" y="45462"/>
                      <a:pt x="54838" y="43077"/>
                      <a:pt x="55037" y="41422"/>
                    </a:cubicBezTo>
                    <a:cubicBezTo>
                      <a:pt x="55037" y="41422"/>
                      <a:pt x="46560" y="37117"/>
                      <a:pt x="45765" y="36587"/>
                    </a:cubicBezTo>
                    <a:cubicBezTo>
                      <a:pt x="42718" y="34534"/>
                      <a:pt x="39937" y="32216"/>
                      <a:pt x="37420" y="29566"/>
                    </a:cubicBezTo>
                    <a:cubicBezTo>
                      <a:pt x="31791" y="23606"/>
                      <a:pt x="29009" y="17248"/>
                      <a:pt x="26294" y="9631"/>
                    </a:cubicBezTo>
                    <a:cubicBezTo>
                      <a:pt x="25962" y="8638"/>
                      <a:pt x="25565" y="7578"/>
                      <a:pt x="24969" y="6717"/>
                    </a:cubicBezTo>
                    <a:cubicBezTo>
                      <a:pt x="23975" y="5393"/>
                      <a:pt x="22518" y="4598"/>
                      <a:pt x="21128" y="3869"/>
                    </a:cubicBezTo>
                    <a:cubicBezTo>
                      <a:pt x="16889" y="1816"/>
                      <a:pt x="12319" y="492"/>
                      <a:pt x="7617" y="94"/>
                    </a:cubicBezTo>
                    <a:cubicBezTo>
                      <a:pt x="7152" y="43"/>
                      <a:pt x="6676" y="1"/>
                      <a:pt x="6206" y="1"/>
                    </a:cubicBezTo>
                    <a:close/>
                  </a:path>
                </a:pathLst>
              </a:custGeom>
              <a:solidFill>
                <a:srgbClr val="FCFC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025;p49">
                <a:extLst>
                  <a:ext uri="{FF2B5EF4-FFF2-40B4-BE49-F238E27FC236}">
                    <a16:creationId xmlns:a16="http://schemas.microsoft.com/office/drawing/2014/main" id="{5F671853-DA5D-484E-B0FA-12D2FF449DE4}"/>
                  </a:ext>
                </a:extLst>
              </p:cNvPr>
              <p:cNvSpPr/>
              <p:nvPr/>
            </p:nvSpPr>
            <p:spPr>
              <a:xfrm>
                <a:off x="2623650" y="2286250"/>
                <a:ext cx="678875" cy="690475"/>
              </a:xfrm>
              <a:custGeom>
                <a:avLst/>
                <a:gdLst/>
                <a:ahLst/>
                <a:cxnLst/>
                <a:rect l="l" t="t" r="r" b="b"/>
                <a:pathLst>
                  <a:path w="27155" h="27619" extrusionOk="0">
                    <a:moveTo>
                      <a:pt x="8304" y="5250"/>
                    </a:moveTo>
                    <a:cubicBezTo>
                      <a:pt x="8594" y="5250"/>
                      <a:pt x="8876" y="5332"/>
                      <a:pt x="9074" y="5498"/>
                    </a:cubicBezTo>
                    <a:cubicBezTo>
                      <a:pt x="9472" y="5763"/>
                      <a:pt x="9538" y="6491"/>
                      <a:pt x="9140" y="7021"/>
                    </a:cubicBezTo>
                    <a:cubicBezTo>
                      <a:pt x="8809" y="7617"/>
                      <a:pt x="8213" y="8081"/>
                      <a:pt x="7551" y="8478"/>
                    </a:cubicBezTo>
                    <a:cubicBezTo>
                      <a:pt x="6885" y="8844"/>
                      <a:pt x="6136" y="9043"/>
                      <a:pt x="5396" y="9050"/>
                    </a:cubicBezTo>
                    <a:lnTo>
                      <a:pt x="5396" y="9050"/>
                    </a:lnTo>
                    <a:cubicBezTo>
                      <a:pt x="5554" y="8365"/>
                      <a:pt x="5789" y="7698"/>
                      <a:pt x="6094" y="7087"/>
                    </a:cubicBezTo>
                    <a:cubicBezTo>
                      <a:pt x="6491" y="6491"/>
                      <a:pt x="6955" y="5895"/>
                      <a:pt x="7485" y="5498"/>
                    </a:cubicBezTo>
                    <a:cubicBezTo>
                      <a:pt x="7717" y="5332"/>
                      <a:pt x="8015" y="5250"/>
                      <a:pt x="8304" y="5250"/>
                    </a:cubicBezTo>
                    <a:close/>
                    <a:moveTo>
                      <a:pt x="15028" y="13216"/>
                    </a:moveTo>
                    <a:cubicBezTo>
                      <a:pt x="15354" y="13216"/>
                      <a:pt x="15692" y="13319"/>
                      <a:pt x="15962" y="13512"/>
                    </a:cubicBezTo>
                    <a:cubicBezTo>
                      <a:pt x="16227" y="13710"/>
                      <a:pt x="16359" y="13909"/>
                      <a:pt x="16426" y="14174"/>
                    </a:cubicBezTo>
                    <a:cubicBezTo>
                      <a:pt x="16492" y="14439"/>
                      <a:pt x="16492" y="14770"/>
                      <a:pt x="16426" y="15101"/>
                    </a:cubicBezTo>
                    <a:cubicBezTo>
                      <a:pt x="16095" y="16426"/>
                      <a:pt x="15167" y="17817"/>
                      <a:pt x="13975" y="18479"/>
                    </a:cubicBezTo>
                    <a:cubicBezTo>
                      <a:pt x="13703" y="18671"/>
                      <a:pt x="13407" y="18809"/>
                      <a:pt x="13096" y="18900"/>
                    </a:cubicBezTo>
                    <a:lnTo>
                      <a:pt x="13096" y="18900"/>
                    </a:lnTo>
                    <a:cubicBezTo>
                      <a:pt x="13013" y="18376"/>
                      <a:pt x="13001" y="17831"/>
                      <a:pt x="13048" y="17287"/>
                    </a:cubicBezTo>
                    <a:cubicBezTo>
                      <a:pt x="13048" y="16558"/>
                      <a:pt x="13247" y="15763"/>
                      <a:pt x="13379" y="15035"/>
                    </a:cubicBezTo>
                    <a:cubicBezTo>
                      <a:pt x="13578" y="14306"/>
                      <a:pt x="13909" y="13644"/>
                      <a:pt x="14373" y="13379"/>
                    </a:cubicBezTo>
                    <a:cubicBezTo>
                      <a:pt x="14566" y="13269"/>
                      <a:pt x="14794" y="13216"/>
                      <a:pt x="15028" y="13216"/>
                    </a:cubicBezTo>
                    <a:close/>
                    <a:moveTo>
                      <a:pt x="464" y="1"/>
                    </a:moveTo>
                    <a:lnTo>
                      <a:pt x="464" y="1"/>
                    </a:lnTo>
                    <a:cubicBezTo>
                      <a:pt x="1" y="1524"/>
                      <a:pt x="67" y="3246"/>
                      <a:pt x="398" y="4836"/>
                    </a:cubicBezTo>
                    <a:cubicBezTo>
                      <a:pt x="597" y="5630"/>
                      <a:pt x="862" y="6425"/>
                      <a:pt x="1259" y="7154"/>
                    </a:cubicBezTo>
                    <a:cubicBezTo>
                      <a:pt x="1723" y="7882"/>
                      <a:pt x="2253" y="8544"/>
                      <a:pt x="2981" y="9074"/>
                    </a:cubicBezTo>
                    <a:cubicBezTo>
                      <a:pt x="3308" y="9308"/>
                      <a:pt x="3672" y="9486"/>
                      <a:pt x="4056" y="9612"/>
                    </a:cubicBezTo>
                    <a:lnTo>
                      <a:pt x="4056" y="9612"/>
                    </a:lnTo>
                    <a:cubicBezTo>
                      <a:pt x="3954" y="10243"/>
                      <a:pt x="3908" y="10884"/>
                      <a:pt x="3908" y="11525"/>
                    </a:cubicBezTo>
                    <a:cubicBezTo>
                      <a:pt x="3975" y="13313"/>
                      <a:pt x="4637" y="14969"/>
                      <a:pt x="5564" y="16360"/>
                    </a:cubicBezTo>
                    <a:cubicBezTo>
                      <a:pt x="6491" y="17817"/>
                      <a:pt x="7882" y="19009"/>
                      <a:pt x="9472" y="19737"/>
                    </a:cubicBezTo>
                    <a:cubicBezTo>
                      <a:pt x="10266" y="20135"/>
                      <a:pt x="11127" y="20333"/>
                      <a:pt x="12055" y="20400"/>
                    </a:cubicBezTo>
                    <a:cubicBezTo>
                      <a:pt x="12214" y="20400"/>
                      <a:pt x="12374" y="20392"/>
                      <a:pt x="12534" y="20376"/>
                    </a:cubicBezTo>
                    <a:lnTo>
                      <a:pt x="12534" y="20376"/>
                    </a:lnTo>
                    <a:cubicBezTo>
                      <a:pt x="12808" y="20992"/>
                      <a:pt x="13200" y="21530"/>
                      <a:pt x="13710" y="21989"/>
                    </a:cubicBezTo>
                    <a:cubicBezTo>
                      <a:pt x="14969" y="23181"/>
                      <a:pt x="16426" y="23910"/>
                      <a:pt x="17949" y="24506"/>
                    </a:cubicBezTo>
                    <a:cubicBezTo>
                      <a:pt x="20995" y="25698"/>
                      <a:pt x="24241" y="26228"/>
                      <a:pt x="27155" y="27619"/>
                    </a:cubicBezTo>
                    <a:cubicBezTo>
                      <a:pt x="24373" y="25963"/>
                      <a:pt x="21128" y="25234"/>
                      <a:pt x="18214" y="23910"/>
                    </a:cubicBezTo>
                    <a:cubicBezTo>
                      <a:pt x="16757" y="23247"/>
                      <a:pt x="15366" y="22453"/>
                      <a:pt x="14306" y="21393"/>
                    </a:cubicBezTo>
                    <a:cubicBezTo>
                      <a:pt x="13951" y="21037"/>
                      <a:pt x="13677" y="20629"/>
                      <a:pt x="13475" y="20187"/>
                    </a:cubicBezTo>
                    <a:lnTo>
                      <a:pt x="13475" y="20187"/>
                    </a:lnTo>
                    <a:cubicBezTo>
                      <a:pt x="13906" y="20054"/>
                      <a:pt x="14320" y="19860"/>
                      <a:pt x="14704" y="19605"/>
                    </a:cubicBezTo>
                    <a:cubicBezTo>
                      <a:pt x="15498" y="19141"/>
                      <a:pt x="16095" y="18479"/>
                      <a:pt x="16624" y="17750"/>
                    </a:cubicBezTo>
                    <a:cubicBezTo>
                      <a:pt x="17088" y="17022"/>
                      <a:pt x="17485" y="16293"/>
                      <a:pt x="17684" y="15300"/>
                    </a:cubicBezTo>
                    <a:cubicBezTo>
                      <a:pt x="17750" y="14836"/>
                      <a:pt x="17816" y="14373"/>
                      <a:pt x="17618" y="13843"/>
                    </a:cubicBezTo>
                    <a:cubicBezTo>
                      <a:pt x="17485" y="13313"/>
                      <a:pt x="17154" y="12849"/>
                      <a:pt x="16691" y="12518"/>
                    </a:cubicBezTo>
                    <a:cubicBezTo>
                      <a:pt x="16250" y="12187"/>
                      <a:pt x="15686" y="11999"/>
                      <a:pt x="15114" y="11999"/>
                    </a:cubicBezTo>
                    <a:cubicBezTo>
                      <a:pt x="14654" y="11999"/>
                      <a:pt x="14189" y="12120"/>
                      <a:pt x="13777" y="12386"/>
                    </a:cubicBezTo>
                    <a:cubicBezTo>
                      <a:pt x="12849" y="12982"/>
                      <a:pt x="12518" y="13909"/>
                      <a:pt x="12319" y="14770"/>
                    </a:cubicBezTo>
                    <a:cubicBezTo>
                      <a:pt x="12121" y="15565"/>
                      <a:pt x="11988" y="16426"/>
                      <a:pt x="11988" y="17221"/>
                    </a:cubicBezTo>
                    <a:cubicBezTo>
                      <a:pt x="11988" y="17825"/>
                      <a:pt x="11988" y="18429"/>
                      <a:pt x="12103" y="19034"/>
                    </a:cubicBezTo>
                    <a:lnTo>
                      <a:pt x="12103" y="19034"/>
                    </a:lnTo>
                    <a:cubicBezTo>
                      <a:pt x="11403" y="19032"/>
                      <a:pt x="10677" y="18849"/>
                      <a:pt x="10001" y="18545"/>
                    </a:cubicBezTo>
                    <a:cubicBezTo>
                      <a:pt x="8677" y="17883"/>
                      <a:pt x="7485" y="16889"/>
                      <a:pt x="6690" y="15631"/>
                    </a:cubicBezTo>
                    <a:cubicBezTo>
                      <a:pt x="5829" y="14373"/>
                      <a:pt x="5299" y="12916"/>
                      <a:pt x="5167" y="11459"/>
                    </a:cubicBezTo>
                    <a:cubicBezTo>
                      <a:pt x="5143" y="10927"/>
                      <a:pt x="5171" y="10378"/>
                      <a:pt x="5250" y="9830"/>
                    </a:cubicBezTo>
                    <a:lnTo>
                      <a:pt x="5250" y="9830"/>
                    </a:lnTo>
                    <a:cubicBezTo>
                      <a:pt x="5336" y="9835"/>
                      <a:pt x="5423" y="9837"/>
                      <a:pt x="5509" y="9837"/>
                    </a:cubicBezTo>
                    <a:cubicBezTo>
                      <a:pt x="6356" y="9837"/>
                      <a:pt x="7214" y="9622"/>
                      <a:pt x="7948" y="9207"/>
                    </a:cubicBezTo>
                    <a:cubicBezTo>
                      <a:pt x="8677" y="8809"/>
                      <a:pt x="9405" y="8346"/>
                      <a:pt x="10001" y="7551"/>
                    </a:cubicBezTo>
                    <a:cubicBezTo>
                      <a:pt x="10266" y="7154"/>
                      <a:pt x="10399" y="6624"/>
                      <a:pt x="10399" y="6160"/>
                    </a:cubicBezTo>
                    <a:cubicBezTo>
                      <a:pt x="10399" y="5630"/>
                      <a:pt x="10200" y="5101"/>
                      <a:pt x="9737" y="4703"/>
                    </a:cubicBezTo>
                    <a:cubicBezTo>
                      <a:pt x="9339" y="4306"/>
                      <a:pt x="8809" y="4173"/>
                      <a:pt x="8279" y="4173"/>
                    </a:cubicBezTo>
                    <a:cubicBezTo>
                      <a:pt x="7816" y="4173"/>
                      <a:pt x="7286" y="4240"/>
                      <a:pt x="6889" y="4504"/>
                    </a:cubicBezTo>
                    <a:cubicBezTo>
                      <a:pt x="6028" y="5034"/>
                      <a:pt x="5498" y="5763"/>
                      <a:pt x="5100" y="6558"/>
                    </a:cubicBezTo>
                    <a:cubicBezTo>
                      <a:pt x="4684" y="7294"/>
                      <a:pt x="4392" y="8076"/>
                      <a:pt x="4201" y="8882"/>
                    </a:cubicBezTo>
                    <a:lnTo>
                      <a:pt x="4201" y="8882"/>
                    </a:lnTo>
                    <a:cubicBezTo>
                      <a:pt x="3891" y="8789"/>
                      <a:pt x="3592" y="8655"/>
                      <a:pt x="3312" y="8478"/>
                    </a:cubicBezTo>
                    <a:cubicBezTo>
                      <a:pt x="2716" y="8081"/>
                      <a:pt x="2186" y="7485"/>
                      <a:pt x="1723" y="6889"/>
                    </a:cubicBezTo>
                    <a:cubicBezTo>
                      <a:pt x="1325" y="6226"/>
                      <a:pt x="994" y="5498"/>
                      <a:pt x="729" y="4703"/>
                    </a:cubicBezTo>
                    <a:cubicBezTo>
                      <a:pt x="332" y="3246"/>
                      <a:pt x="133" y="1590"/>
                      <a:pt x="464" y="1"/>
                    </a:cubicBezTo>
                    <a:close/>
                  </a:path>
                </a:pathLst>
              </a:custGeom>
              <a:solidFill>
                <a:srgbClr val="756FA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026;p49">
                <a:extLst>
                  <a:ext uri="{FF2B5EF4-FFF2-40B4-BE49-F238E27FC236}">
                    <a16:creationId xmlns:a16="http://schemas.microsoft.com/office/drawing/2014/main" id="{96E188CD-7FFB-4D7A-9189-6099D54CB968}"/>
                  </a:ext>
                </a:extLst>
              </p:cNvPr>
              <p:cNvSpPr/>
              <p:nvPr/>
            </p:nvSpPr>
            <p:spPr>
              <a:xfrm>
                <a:off x="3436625" y="3834375"/>
                <a:ext cx="165600" cy="135800"/>
              </a:xfrm>
              <a:custGeom>
                <a:avLst/>
                <a:gdLst/>
                <a:ahLst/>
                <a:cxnLst/>
                <a:rect l="l" t="t" r="r" b="b"/>
                <a:pathLst>
                  <a:path w="6624" h="5432" fill="none" extrusionOk="0">
                    <a:moveTo>
                      <a:pt x="4305" y="1391"/>
                    </a:moveTo>
                    <a:cubicBezTo>
                      <a:pt x="5762" y="1855"/>
                      <a:pt x="6623" y="3643"/>
                      <a:pt x="6027" y="5100"/>
                    </a:cubicBezTo>
                    <a:cubicBezTo>
                      <a:pt x="5961" y="5233"/>
                      <a:pt x="5895" y="5365"/>
                      <a:pt x="5762" y="5431"/>
                    </a:cubicBezTo>
                    <a:cubicBezTo>
                      <a:pt x="5630" y="5431"/>
                      <a:pt x="5497" y="5431"/>
                      <a:pt x="5365" y="5365"/>
                    </a:cubicBezTo>
                    <a:cubicBezTo>
                      <a:pt x="4173" y="4835"/>
                      <a:pt x="2981" y="4305"/>
                      <a:pt x="1789" y="3775"/>
                    </a:cubicBezTo>
                    <a:cubicBezTo>
                      <a:pt x="1391" y="3643"/>
                      <a:pt x="928" y="3444"/>
                      <a:pt x="596" y="3047"/>
                    </a:cubicBezTo>
                    <a:cubicBezTo>
                      <a:pt x="0" y="2252"/>
                      <a:pt x="398" y="994"/>
                      <a:pt x="1259" y="464"/>
                    </a:cubicBezTo>
                    <a:cubicBezTo>
                      <a:pt x="2186" y="0"/>
                      <a:pt x="3312" y="265"/>
                      <a:pt x="4107" y="861"/>
                    </a:cubicBezTo>
                  </a:path>
                </a:pathLst>
              </a:custGeom>
              <a:noFill/>
              <a:ln w="11600" cap="flat" cmpd="sng">
                <a:solidFill>
                  <a:srgbClr val="222221"/>
                </a:solidFill>
                <a:prstDash val="solid"/>
                <a:miter lim="6622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027;p49">
                <a:extLst>
                  <a:ext uri="{FF2B5EF4-FFF2-40B4-BE49-F238E27FC236}">
                    <a16:creationId xmlns:a16="http://schemas.microsoft.com/office/drawing/2014/main" id="{B464CB32-2A99-44D2-8E8F-F5F203CB9191}"/>
                  </a:ext>
                </a:extLst>
              </p:cNvPr>
              <p:cNvSpPr/>
              <p:nvPr/>
            </p:nvSpPr>
            <p:spPr>
              <a:xfrm>
                <a:off x="2784275" y="3197125"/>
                <a:ext cx="1453750" cy="1356975"/>
              </a:xfrm>
              <a:custGeom>
                <a:avLst/>
                <a:gdLst/>
                <a:ahLst/>
                <a:cxnLst/>
                <a:rect l="l" t="t" r="r" b="b"/>
                <a:pathLst>
                  <a:path w="58150" h="54279" extrusionOk="0">
                    <a:moveTo>
                      <a:pt x="12885" y="1"/>
                    </a:moveTo>
                    <a:cubicBezTo>
                      <a:pt x="11237" y="1"/>
                      <a:pt x="9526" y="2053"/>
                      <a:pt x="10398" y="4363"/>
                    </a:cubicBezTo>
                    <a:cubicBezTo>
                      <a:pt x="10395" y="4355"/>
                      <a:pt x="10387" y="4350"/>
                      <a:pt x="10376" y="4350"/>
                    </a:cubicBezTo>
                    <a:cubicBezTo>
                      <a:pt x="9947" y="4350"/>
                      <a:pt x="4028" y="10271"/>
                      <a:pt x="3576" y="10787"/>
                    </a:cubicBezTo>
                    <a:cubicBezTo>
                      <a:pt x="1523" y="13370"/>
                      <a:pt x="464" y="16483"/>
                      <a:pt x="265" y="19795"/>
                    </a:cubicBezTo>
                    <a:cubicBezTo>
                      <a:pt x="0" y="25093"/>
                      <a:pt x="1523" y="29530"/>
                      <a:pt x="4040" y="34034"/>
                    </a:cubicBezTo>
                    <a:cubicBezTo>
                      <a:pt x="7153" y="39663"/>
                      <a:pt x="11458" y="44763"/>
                      <a:pt x="16624" y="48671"/>
                    </a:cubicBezTo>
                    <a:cubicBezTo>
                      <a:pt x="21377" y="52290"/>
                      <a:pt x="25865" y="54279"/>
                      <a:pt x="31347" y="54279"/>
                    </a:cubicBezTo>
                    <a:cubicBezTo>
                      <a:pt x="32587" y="54279"/>
                      <a:pt x="33878" y="54177"/>
                      <a:pt x="35234" y="53969"/>
                    </a:cubicBezTo>
                    <a:cubicBezTo>
                      <a:pt x="39936" y="53174"/>
                      <a:pt x="44572" y="51386"/>
                      <a:pt x="47950" y="48008"/>
                    </a:cubicBezTo>
                    <a:cubicBezTo>
                      <a:pt x="51990" y="43968"/>
                      <a:pt x="53844" y="37809"/>
                      <a:pt x="55500" y="32312"/>
                    </a:cubicBezTo>
                    <a:cubicBezTo>
                      <a:pt x="56957" y="32047"/>
                      <a:pt x="58149" y="30656"/>
                      <a:pt x="58083" y="29199"/>
                    </a:cubicBezTo>
                    <a:cubicBezTo>
                      <a:pt x="58017" y="27676"/>
                      <a:pt x="56758" y="26351"/>
                      <a:pt x="55301" y="26285"/>
                    </a:cubicBezTo>
                    <a:cubicBezTo>
                      <a:pt x="53288" y="27390"/>
                      <a:pt x="51116" y="27847"/>
                      <a:pt x="48892" y="27847"/>
                    </a:cubicBezTo>
                    <a:cubicBezTo>
                      <a:pt x="42850" y="27847"/>
                      <a:pt x="36420" y="24470"/>
                      <a:pt x="31724" y="21517"/>
                    </a:cubicBezTo>
                    <a:cubicBezTo>
                      <a:pt x="27022" y="18603"/>
                      <a:pt x="22982" y="14761"/>
                      <a:pt x="19736" y="10258"/>
                    </a:cubicBezTo>
                    <a:cubicBezTo>
                      <a:pt x="17816" y="7675"/>
                      <a:pt x="16094" y="4959"/>
                      <a:pt x="15034" y="1913"/>
                    </a:cubicBezTo>
                    <a:cubicBezTo>
                      <a:pt x="14581" y="554"/>
                      <a:pt x="13742" y="1"/>
                      <a:pt x="1288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028;p49">
                <a:extLst>
                  <a:ext uri="{FF2B5EF4-FFF2-40B4-BE49-F238E27FC236}">
                    <a16:creationId xmlns:a16="http://schemas.microsoft.com/office/drawing/2014/main" id="{F886B113-5466-484D-945A-6C6AFA077486}"/>
                  </a:ext>
                </a:extLst>
              </p:cNvPr>
              <p:cNvSpPr/>
              <p:nvPr/>
            </p:nvSpPr>
            <p:spPr>
              <a:xfrm>
                <a:off x="3039250" y="3296250"/>
                <a:ext cx="1134200" cy="713875"/>
              </a:xfrm>
              <a:custGeom>
                <a:avLst/>
                <a:gdLst/>
                <a:ahLst/>
                <a:cxnLst/>
                <a:rect l="l" t="t" r="r" b="b"/>
                <a:pathLst>
                  <a:path w="45368" h="28555" extrusionOk="0">
                    <a:moveTo>
                      <a:pt x="0" y="1"/>
                    </a:moveTo>
                    <a:cubicBezTo>
                      <a:pt x="596" y="2253"/>
                      <a:pt x="1656" y="4438"/>
                      <a:pt x="2981" y="6425"/>
                    </a:cubicBezTo>
                    <a:cubicBezTo>
                      <a:pt x="4305" y="8346"/>
                      <a:pt x="5961" y="10134"/>
                      <a:pt x="7617" y="11790"/>
                    </a:cubicBezTo>
                    <a:cubicBezTo>
                      <a:pt x="9272" y="13512"/>
                      <a:pt x="10994" y="15101"/>
                      <a:pt x="12783" y="16691"/>
                    </a:cubicBezTo>
                    <a:cubicBezTo>
                      <a:pt x="14571" y="18214"/>
                      <a:pt x="16491" y="19671"/>
                      <a:pt x="18478" y="20996"/>
                    </a:cubicBezTo>
                    <a:cubicBezTo>
                      <a:pt x="22452" y="23579"/>
                      <a:pt x="26757" y="25698"/>
                      <a:pt x="31327" y="27022"/>
                    </a:cubicBezTo>
                    <a:cubicBezTo>
                      <a:pt x="33645" y="27685"/>
                      <a:pt x="35963" y="28148"/>
                      <a:pt x="38347" y="28413"/>
                    </a:cubicBezTo>
                    <a:cubicBezTo>
                      <a:pt x="39423" y="28505"/>
                      <a:pt x="40513" y="28555"/>
                      <a:pt x="41604" y="28555"/>
                    </a:cubicBezTo>
                    <a:cubicBezTo>
                      <a:pt x="42864" y="28555"/>
                      <a:pt x="44125" y="28489"/>
                      <a:pt x="45367" y="28347"/>
                    </a:cubicBezTo>
                    <a:cubicBezTo>
                      <a:pt x="40665" y="28347"/>
                      <a:pt x="36029" y="27486"/>
                      <a:pt x="31658" y="26029"/>
                    </a:cubicBezTo>
                    <a:cubicBezTo>
                      <a:pt x="27221" y="24572"/>
                      <a:pt x="23048" y="22453"/>
                      <a:pt x="19207" y="19870"/>
                    </a:cubicBezTo>
                    <a:cubicBezTo>
                      <a:pt x="15299" y="17287"/>
                      <a:pt x="11789" y="14240"/>
                      <a:pt x="8345" y="11061"/>
                    </a:cubicBezTo>
                    <a:cubicBezTo>
                      <a:pt x="6623" y="9472"/>
                      <a:pt x="4968" y="7816"/>
                      <a:pt x="3510" y="6028"/>
                    </a:cubicBezTo>
                    <a:cubicBezTo>
                      <a:pt x="2053" y="4239"/>
                      <a:pt x="861" y="2186"/>
                      <a:pt x="0" y="1"/>
                    </a:cubicBezTo>
                    <a:close/>
                  </a:path>
                </a:pathLst>
              </a:custGeom>
              <a:solidFill>
                <a:srgbClr val="756FA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029;p49">
                <a:extLst>
                  <a:ext uri="{FF2B5EF4-FFF2-40B4-BE49-F238E27FC236}">
                    <a16:creationId xmlns:a16="http://schemas.microsoft.com/office/drawing/2014/main" id="{C579E983-FF33-4F2B-AF72-A0FC3A1A7871}"/>
                  </a:ext>
                </a:extLst>
              </p:cNvPr>
              <p:cNvSpPr/>
              <p:nvPr/>
            </p:nvSpPr>
            <p:spPr>
              <a:xfrm>
                <a:off x="3347200" y="3897300"/>
                <a:ext cx="316275" cy="629200"/>
              </a:xfrm>
              <a:custGeom>
                <a:avLst/>
                <a:gdLst/>
                <a:ahLst/>
                <a:cxnLst/>
                <a:rect l="l" t="t" r="r" b="b"/>
                <a:pathLst>
                  <a:path w="12651" h="25168" fill="none" extrusionOk="0">
                    <a:moveTo>
                      <a:pt x="1" y="25167"/>
                    </a:moveTo>
                    <a:cubicBezTo>
                      <a:pt x="6425" y="18081"/>
                      <a:pt x="11525" y="9471"/>
                      <a:pt x="12651" y="0"/>
                    </a:cubicBezTo>
                  </a:path>
                </a:pathLst>
              </a:custGeom>
              <a:noFill/>
              <a:ln w="33125" cap="rnd" cmpd="sng">
                <a:solidFill>
                  <a:srgbClr val="756FAD"/>
                </a:solidFill>
                <a:prstDash val="solid"/>
                <a:miter lim="6622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030;p49">
                <a:extLst>
                  <a:ext uri="{FF2B5EF4-FFF2-40B4-BE49-F238E27FC236}">
                    <a16:creationId xmlns:a16="http://schemas.microsoft.com/office/drawing/2014/main" id="{CF70E0FF-A249-4641-8421-D18ACFC226DE}"/>
                  </a:ext>
                </a:extLst>
              </p:cNvPr>
              <p:cNvSpPr/>
              <p:nvPr/>
            </p:nvSpPr>
            <p:spPr>
              <a:xfrm>
                <a:off x="3595575" y="4003250"/>
                <a:ext cx="359325" cy="548075"/>
              </a:xfrm>
              <a:custGeom>
                <a:avLst/>
                <a:gdLst/>
                <a:ahLst/>
                <a:cxnLst/>
                <a:rect l="l" t="t" r="r" b="b"/>
                <a:pathLst>
                  <a:path w="14373" h="21923" fill="none" extrusionOk="0">
                    <a:moveTo>
                      <a:pt x="14372" y="1"/>
                    </a:moveTo>
                    <a:cubicBezTo>
                      <a:pt x="12253" y="8611"/>
                      <a:pt x="7087" y="16492"/>
                      <a:pt x="0" y="21923"/>
                    </a:cubicBezTo>
                  </a:path>
                </a:pathLst>
              </a:custGeom>
              <a:noFill/>
              <a:ln w="33125" cap="rnd" cmpd="sng">
                <a:solidFill>
                  <a:srgbClr val="756FAD"/>
                </a:solidFill>
                <a:prstDash val="solid"/>
                <a:miter lim="6622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031;p49">
                <a:extLst>
                  <a:ext uri="{FF2B5EF4-FFF2-40B4-BE49-F238E27FC236}">
                    <a16:creationId xmlns:a16="http://schemas.microsoft.com/office/drawing/2014/main" id="{3A5DE100-F11B-4331-9EDC-603B9885ABAB}"/>
                  </a:ext>
                </a:extLst>
              </p:cNvPr>
              <p:cNvSpPr/>
              <p:nvPr/>
            </p:nvSpPr>
            <p:spPr>
              <a:xfrm>
                <a:off x="4127050" y="3221750"/>
                <a:ext cx="799750" cy="888850"/>
              </a:xfrm>
              <a:custGeom>
                <a:avLst/>
                <a:gdLst/>
                <a:ahLst/>
                <a:cxnLst/>
                <a:rect l="l" t="t" r="r" b="b"/>
                <a:pathLst>
                  <a:path w="31990" h="35554" extrusionOk="0">
                    <a:moveTo>
                      <a:pt x="5167" y="0"/>
                    </a:moveTo>
                    <a:cubicBezTo>
                      <a:pt x="2849" y="1325"/>
                      <a:pt x="1657" y="3246"/>
                      <a:pt x="1061" y="5829"/>
                    </a:cubicBezTo>
                    <a:cubicBezTo>
                      <a:pt x="1" y="10200"/>
                      <a:pt x="200" y="14770"/>
                      <a:pt x="1789" y="19008"/>
                    </a:cubicBezTo>
                    <a:cubicBezTo>
                      <a:pt x="1988" y="19472"/>
                      <a:pt x="2120" y="19936"/>
                      <a:pt x="2451" y="20267"/>
                    </a:cubicBezTo>
                    <a:cubicBezTo>
                      <a:pt x="2716" y="20532"/>
                      <a:pt x="3047" y="20730"/>
                      <a:pt x="3379" y="20929"/>
                    </a:cubicBezTo>
                    <a:cubicBezTo>
                      <a:pt x="3776" y="21194"/>
                      <a:pt x="4173" y="21393"/>
                      <a:pt x="4504" y="21658"/>
                    </a:cubicBezTo>
                    <a:cubicBezTo>
                      <a:pt x="8809" y="24307"/>
                      <a:pt x="13180" y="26956"/>
                      <a:pt x="17552" y="29473"/>
                    </a:cubicBezTo>
                    <a:cubicBezTo>
                      <a:pt x="17817" y="29605"/>
                      <a:pt x="18081" y="29804"/>
                      <a:pt x="18280" y="30069"/>
                    </a:cubicBezTo>
                    <a:cubicBezTo>
                      <a:pt x="18479" y="30466"/>
                      <a:pt x="18148" y="30996"/>
                      <a:pt x="18015" y="31393"/>
                    </a:cubicBezTo>
                    <a:cubicBezTo>
                      <a:pt x="17750" y="32188"/>
                      <a:pt x="17419" y="33645"/>
                      <a:pt x="18081" y="34374"/>
                    </a:cubicBezTo>
                    <a:cubicBezTo>
                      <a:pt x="18301" y="34593"/>
                      <a:pt x="18611" y="34722"/>
                      <a:pt x="18900" y="34722"/>
                    </a:cubicBezTo>
                    <a:cubicBezTo>
                      <a:pt x="18959" y="34722"/>
                      <a:pt x="19018" y="34716"/>
                      <a:pt x="19075" y="34705"/>
                    </a:cubicBezTo>
                    <a:cubicBezTo>
                      <a:pt x="19472" y="34638"/>
                      <a:pt x="19803" y="34440"/>
                      <a:pt x="20135" y="34175"/>
                    </a:cubicBezTo>
                    <a:cubicBezTo>
                      <a:pt x="20532" y="33778"/>
                      <a:pt x="20929" y="33248"/>
                      <a:pt x="21062" y="32652"/>
                    </a:cubicBezTo>
                    <a:cubicBezTo>
                      <a:pt x="21128" y="32519"/>
                      <a:pt x="21194" y="32320"/>
                      <a:pt x="21327" y="32188"/>
                    </a:cubicBezTo>
                    <a:cubicBezTo>
                      <a:pt x="21497" y="31954"/>
                      <a:pt x="21721" y="31864"/>
                      <a:pt x="21960" y="31864"/>
                    </a:cubicBezTo>
                    <a:cubicBezTo>
                      <a:pt x="22468" y="31864"/>
                      <a:pt x="23044" y="32270"/>
                      <a:pt x="23314" y="32585"/>
                    </a:cubicBezTo>
                    <a:cubicBezTo>
                      <a:pt x="23578" y="32917"/>
                      <a:pt x="23910" y="33248"/>
                      <a:pt x="24108" y="33645"/>
                    </a:cubicBezTo>
                    <a:cubicBezTo>
                      <a:pt x="24506" y="34175"/>
                      <a:pt x="24771" y="34705"/>
                      <a:pt x="25234" y="35102"/>
                    </a:cubicBezTo>
                    <a:cubicBezTo>
                      <a:pt x="25552" y="35375"/>
                      <a:pt x="25964" y="35554"/>
                      <a:pt x="26384" y="35554"/>
                    </a:cubicBezTo>
                    <a:cubicBezTo>
                      <a:pt x="26575" y="35554"/>
                      <a:pt x="26769" y="35516"/>
                      <a:pt x="26956" y="35433"/>
                    </a:cubicBezTo>
                    <a:cubicBezTo>
                      <a:pt x="27287" y="35301"/>
                      <a:pt x="27552" y="34903"/>
                      <a:pt x="27685" y="34440"/>
                    </a:cubicBezTo>
                    <a:cubicBezTo>
                      <a:pt x="27748" y="33930"/>
                      <a:pt x="27383" y="32073"/>
                      <a:pt x="26825" y="31696"/>
                    </a:cubicBezTo>
                    <a:lnTo>
                      <a:pt x="26825" y="31696"/>
                    </a:lnTo>
                    <a:cubicBezTo>
                      <a:pt x="27554" y="32146"/>
                      <a:pt x="28089" y="33860"/>
                      <a:pt x="29041" y="33860"/>
                    </a:cubicBezTo>
                    <a:cubicBezTo>
                      <a:pt x="29251" y="33860"/>
                      <a:pt x="29481" y="33777"/>
                      <a:pt x="29738" y="33579"/>
                    </a:cubicBezTo>
                    <a:cubicBezTo>
                      <a:pt x="30069" y="33314"/>
                      <a:pt x="30268" y="32917"/>
                      <a:pt x="30334" y="32453"/>
                    </a:cubicBezTo>
                    <a:cubicBezTo>
                      <a:pt x="30425" y="31635"/>
                      <a:pt x="30172" y="30816"/>
                      <a:pt x="29684" y="30148"/>
                    </a:cubicBezTo>
                    <a:lnTo>
                      <a:pt x="29684" y="30148"/>
                    </a:lnTo>
                    <a:cubicBezTo>
                      <a:pt x="30182" y="30540"/>
                      <a:pt x="30788" y="30878"/>
                      <a:pt x="31253" y="30878"/>
                    </a:cubicBezTo>
                    <a:cubicBezTo>
                      <a:pt x="31680" y="30878"/>
                      <a:pt x="31990" y="30593"/>
                      <a:pt x="31990" y="29804"/>
                    </a:cubicBezTo>
                    <a:cubicBezTo>
                      <a:pt x="31990" y="29340"/>
                      <a:pt x="31791" y="28810"/>
                      <a:pt x="31460" y="28413"/>
                    </a:cubicBezTo>
                    <a:cubicBezTo>
                      <a:pt x="29738" y="25499"/>
                      <a:pt x="27155" y="23247"/>
                      <a:pt x="24506" y="21194"/>
                    </a:cubicBezTo>
                    <a:cubicBezTo>
                      <a:pt x="21592" y="19008"/>
                      <a:pt x="18810" y="16757"/>
                      <a:pt x="16161" y="14306"/>
                    </a:cubicBezTo>
                    <a:cubicBezTo>
                      <a:pt x="11657" y="10266"/>
                      <a:pt x="7419" y="5630"/>
                      <a:pt x="5167" y="0"/>
                    </a:cubicBezTo>
                    <a:close/>
                  </a:path>
                </a:pathLst>
              </a:custGeom>
              <a:solidFill>
                <a:srgbClr val="F4DF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032;p49">
                <a:extLst>
                  <a:ext uri="{FF2B5EF4-FFF2-40B4-BE49-F238E27FC236}">
                    <a16:creationId xmlns:a16="http://schemas.microsoft.com/office/drawing/2014/main" id="{05C163C0-C705-4CBA-8A51-58DDA93D7BDD}"/>
                  </a:ext>
                </a:extLst>
              </p:cNvPr>
              <p:cNvSpPr/>
              <p:nvPr/>
            </p:nvSpPr>
            <p:spPr>
              <a:xfrm>
                <a:off x="4781075" y="3975100"/>
                <a:ext cx="36450" cy="82825"/>
              </a:xfrm>
              <a:custGeom>
                <a:avLst/>
                <a:gdLst/>
                <a:ahLst/>
                <a:cxnLst/>
                <a:rect l="l" t="t" r="r" b="b"/>
                <a:pathLst>
                  <a:path w="1458" h="3313" extrusionOk="0">
                    <a:moveTo>
                      <a:pt x="0" y="1"/>
                    </a:moveTo>
                    <a:cubicBezTo>
                      <a:pt x="265" y="597"/>
                      <a:pt x="596" y="1061"/>
                      <a:pt x="795" y="1657"/>
                    </a:cubicBezTo>
                    <a:cubicBezTo>
                      <a:pt x="994" y="2186"/>
                      <a:pt x="1193" y="2716"/>
                      <a:pt x="1325" y="3312"/>
                    </a:cubicBezTo>
                    <a:cubicBezTo>
                      <a:pt x="1457" y="2716"/>
                      <a:pt x="1325" y="2054"/>
                      <a:pt x="1060" y="1524"/>
                    </a:cubicBezTo>
                    <a:cubicBezTo>
                      <a:pt x="861" y="928"/>
                      <a:pt x="530" y="398"/>
                      <a:pt x="0" y="1"/>
                    </a:cubicBezTo>
                    <a:close/>
                  </a:path>
                </a:pathLst>
              </a:custGeom>
              <a:solidFill>
                <a:srgbClr val="D394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033;p49">
                <a:extLst>
                  <a:ext uri="{FF2B5EF4-FFF2-40B4-BE49-F238E27FC236}">
                    <a16:creationId xmlns:a16="http://schemas.microsoft.com/office/drawing/2014/main" id="{ACD062AD-145E-48CD-AF6F-4C7BC51B92C9}"/>
                  </a:ext>
                </a:extLst>
              </p:cNvPr>
              <p:cNvSpPr/>
              <p:nvPr/>
            </p:nvSpPr>
            <p:spPr>
              <a:xfrm>
                <a:off x="4839025" y="3922125"/>
                <a:ext cx="41425" cy="74525"/>
              </a:xfrm>
              <a:custGeom>
                <a:avLst/>
                <a:gdLst/>
                <a:ahLst/>
                <a:cxnLst/>
                <a:rect l="l" t="t" r="r" b="b"/>
                <a:pathLst>
                  <a:path w="1657" h="298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32" y="464"/>
                      <a:pt x="663" y="928"/>
                      <a:pt x="928" y="1458"/>
                    </a:cubicBezTo>
                    <a:cubicBezTo>
                      <a:pt x="1193" y="1921"/>
                      <a:pt x="1391" y="2451"/>
                      <a:pt x="1656" y="2981"/>
                    </a:cubicBezTo>
                    <a:cubicBezTo>
                      <a:pt x="1656" y="2385"/>
                      <a:pt x="1457" y="1789"/>
                      <a:pt x="1193" y="1259"/>
                    </a:cubicBezTo>
                    <a:cubicBezTo>
                      <a:pt x="861" y="729"/>
                      <a:pt x="530" y="265"/>
                      <a:pt x="0" y="1"/>
                    </a:cubicBezTo>
                    <a:close/>
                  </a:path>
                </a:pathLst>
              </a:custGeom>
              <a:solidFill>
                <a:srgbClr val="D394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034;p49">
                <a:extLst>
                  <a:ext uri="{FF2B5EF4-FFF2-40B4-BE49-F238E27FC236}">
                    <a16:creationId xmlns:a16="http://schemas.microsoft.com/office/drawing/2014/main" id="{2EB00E1A-7EEA-47B2-83DF-C959E07B0C10}"/>
                  </a:ext>
                </a:extLst>
              </p:cNvPr>
              <p:cNvSpPr/>
              <p:nvPr/>
            </p:nvSpPr>
            <p:spPr>
              <a:xfrm>
                <a:off x="3077325" y="2900425"/>
                <a:ext cx="1190500" cy="1015100"/>
              </a:xfrm>
              <a:custGeom>
                <a:avLst/>
                <a:gdLst/>
                <a:ahLst/>
                <a:cxnLst/>
                <a:rect l="l" t="t" r="r" b="b"/>
                <a:pathLst>
                  <a:path w="47620" h="40604" extrusionOk="0">
                    <a:moveTo>
                      <a:pt x="23363" y="0"/>
                    </a:moveTo>
                    <a:cubicBezTo>
                      <a:pt x="21369" y="0"/>
                      <a:pt x="19572" y="2552"/>
                      <a:pt x="18280" y="3780"/>
                    </a:cubicBezTo>
                    <a:cubicBezTo>
                      <a:pt x="13445" y="8416"/>
                      <a:pt x="5895" y="9277"/>
                      <a:pt x="1193" y="14046"/>
                    </a:cubicBezTo>
                    <a:cubicBezTo>
                      <a:pt x="663" y="14575"/>
                      <a:pt x="133" y="15172"/>
                      <a:pt x="67" y="15900"/>
                    </a:cubicBezTo>
                    <a:cubicBezTo>
                      <a:pt x="1" y="16629"/>
                      <a:pt x="398" y="17291"/>
                      <a:pt x="795" y="17887"/>
                    </a:cubicBezTo>
                    <a:cubicBezTo>
                      <a:pt x="8809" y="31067"/>
                      <a:pt x="23711" y="39809"/>
                      <a:pt x="39076" y="40471"/>
                    </a:cubicBezTo>
                    <a:cubicBezTo>
                      <a:pt x="39679" y="40500"/>
                      <a:pt x="40506" y="40603"/>
                      <a:pt x="41325" y="40603"/>
                    </a:cubicBezTo>
                    <a:cubicBezTo>
                      <a:pt x="42395" y="40603"/>
                      <a:pt x="43452" y="40427"/>
                      <a:pt x="43977" y="39676"/>
                    </a:cubicBezTo>
                    <a:cubicBezTo>
                      <a:pt x="44440" y="39014"/>
                      <a:pt x="44573" y="38153"/>
                      <a:pt x="44705" y="37358"/>
                    </a:cubicBezTo>
                    <a:cubicBezTo>
                      <a:pt x="45831" y="30007"/>
                      <a:pt x="47619" y="22457"/>
                      <a:pt x="47487" y="14907"/>
                    </a:cubicBezTo>
                    <a:cubicBezTo>
                      <a:pt x="47487" y="13714"/>
                      <a:pt x="47354" y="12390"/>
                      <a:pt x="46560" y="11463"/>
                    </a:cubicBezTo>
                    <a:cubicBezTo>
                      <a:pt x="46030" y="10800"/>
                      <a:pt x="45235" y="10403"/>
                      <a:pt x="44440" y="10006"/>
                    </a:cubicBezTo>
                    <a:cubicBezTo>
                      <a:pt x="39407" y="7688"/>
                      <a:pt x="34374" y="5370"/>
                      <a:pt x="29340" y="3052"/>
                    </a:cubicBezTo>
                    <a:cubicBezTo>
                      <a:pt x="27751" y="2323"/>
                      <a:pt x="25234" y="204"/>
                      <a:pt x="23512" y="5"/>
                    </a:cubicBezTo>
                    <a:cubicBezTo>
                      <a:pt x="23462" y="2"/>
                      <a:pt x="23412" y="0"/>
                      <a:pt x="23363" y="0"/>
                    </a:cubicBezTo>
                    <a:close/>
                  </a:path>
                </a:pathLst>
              </a:custGeom>
              <a:solidFill>
                <a:srgbClr val="F4DF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035;p49">
                <a:extLst>
                  <a:ext uri="{FF2B5EF4-FFF2-40B4-BE49-F238E27FC236}">
                    <a16:creationId xmlns:a16="http://schemas.microsoft.com/office/drawing/2014/main" id="{9067820F-673F-4B62-800E-82B493BE84C6}"/>
                  </a:ext>
                </a:extLst>
              </p:cNvPr>
              <p:cNvSpPr/>
              <p:nvPr/>
            </p:nvSpPr>
            <p:spPr>
              <a:xfrm>
                <a:off x="4209850" y="3307850"/>
                <a:ext cx="14925" cy="452050"/>
              </a:xfrm>
              <a:custGeom>
                <a:avLst/>
                <a:gdLst/>
                <a:ahLst/>
                <a:cxnLst/>
                <a:rect l="l" t="t" r="r" b="b"/>
                <a:pathLst>
                  <a:path w="597" h="18082" fill="none" extrusionOk="0">
                    <a:moveTo>
                      <a:pt x="0" y="18081"/>
                    </a:moveTo>
                    <a:cubicBezTo>
                      <a:pt x="398" y="12054"/>
                      <a:pt x="596" y="6027"/>
                      <a:pt x="596" y="0"/>
                    </a:cubicBezTo>
                  </a:path>
                </a:pathLst>
              </a:custGeom>
              <a:noFill/>
              <a:ln w="11600" cap="rnd" cmpd="sng">
                <a:solidFill>
                  <a:srgbClr val="D3948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036;p49">
                <a:extLst>
                  <a:ext uri="{FF2B5EF4-FFF2-40B4-BE49-F238E27FC236}">
                    <a16:creationId xmlns:a16="http://schemas.microsoft.com/office/drawing/2014/main" id="{E738755D-2E67-4C0E-B65E-FBEF993710EB}"/>
                  </a:ext>
                </a:extLst>
              </p:cNvPr>
              <p:cNvSpPr/>
              <p:nvPr/>
            </p:nvSpPr>
            <p:spPr>
              <a:xfrm>
                <a:off x="3793275" y="3342550"/>
                <a:ext cx="103675" cy="68550"/>
              </a:xfrm>
              <a:custGeom>
                <a:avLst/>
                <a:gdLst/>
                <a:ahLst/>
                <a:cxnLst/>
                <a:rect l="l" t="t" r="r" b="b"/>
                <a:pathLst>
                  <a:path w="4147" h="2742" extrusionOk="0">
                    <a:moveTo>
                      <a:pt x="644" y="0"/>
                    </a:moveTo>
                    <a:cubicBezTo>
                      <a:pt x="234" y="0"/>
                      <a:pt x="0" y="241"/>
                      <a:pt x="172" y="930"/>
                    </a:cubicBezTo>
                    <a:cubicBezTo>
                      <a:pt x="305" y="1394"/>
                      <a:pt x="702" y="1725"/>
                      <a:pt x="1099" y="1990"/>
                    </a:cubicBezTo>
                    <a:cubicBezTo>
                      <a:pt x="1696" y="2387"/>
                      <a:pt x="2292" y="2652"/>
                      <a:pt x="2954" y="2719"/>
                    </a:cubicBezTo>
                    <a:cubicBezTo>
                      <a:pt x="3039" y="2733"/>
                      <a:pt x="3131" y="2741"/>
                      <a:pt x="3224" y="2741"/>
                    </a:cubicBezTo>
                    <a:cubicBezTo>
                      <a:pt x="3561" y="2741"/>
                      <a:pt x="3910" y="2633"/>
                      <a:pt x="4014" y="2321"/>
                    </a:cubicBezTo>
                    <a:cubicBezTo>
                      <a:pt x="4146" y="1858"/>
                      <a:pt x="3749" y="1527"/>
                      <a:pt x="3418" y="1262"/>
                    </a:cubicBezTo>
                    <a:cubicBezTo>
                      <a:pt x="3105" y="1038"/>
                      <a:pt x="1495" y="0"/>
                      <a:pt x="644" y="0"/>
                    </a:cubicBezTo>
                    <a:close/>
                  </a:path>
                </a:pathLst>
              </a:custGeom>
              <a:solidFill>
                <a:srgbClr val="D394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037;p49">
                <a:extLst>
                  <a:ext uri="{FF2B5EF4-FFF2-40B4-BE49-F238E27FC236}">
                    <a16:creationId xmlns:a16="http://schemas.microsoft.com/office/drawing/2014/main" id="{3B3C0763-75E2-4B1A-89A0-2518A04B60FD}"/>
                  </a:ext>
                </a:extLst>
              </p:cNvPr>
              <p:cNvSpPr/>
              <p:nvPr/>
            </p:nvSpPr>
            <p:spPr>
              <a:xfrm>
                <a:off x="4123750" y="3408200"/>
                <a:ext cx="96050" cy="46200"/>
              </a:xfrm>
              <a:custGeom>
                <a:avLst/>
                <a:gdLst/>
                <a:ahLst/>
                <a:cxnLst/>
                <a:rect l="l" t="t" r="r" b="b"/>
                <a:pathLst>
                  <a:path w="3842" h="1848" extrusionOk="0">
                    <a:moveTo>
                      <a:pt x="2068" y="0"/>
                    </a:moveTo>
                    <a:cubicBezTo>
                      <a:pt x="1935" y="0"/>
                      <a:pt x="1798" y="9"/>
                      <a:pt x="1656" y="26"/>
                    </a:cubicBezTo>
                    <a:cubicBezTo>
                      <a:pt x="1060" y="93"/>
                      <a:pt x="464" y="291"/>
                      <a:pt x="199" y="689"/>
                    </a:cubicBezTo>
                    <a:cubicBezTo>
                      <a:pt x="67" y="821"/>
                      <a:pt x="0" y="1020"/>
                      <a:pt x="0" y="1219"/>
                    </a:cubicBezTo>
                    <a:cubicBezTo>
                      <a:pt x="133" y="1550"/>
                      <a:pt x="530" y="1748"/>
                      <a:pt x="861" y="1748"/>
                    </a:cubicBezTo>
                    <a:cubicBezTo>
                      <a:pt x="1159" y="1815"/>
                      <a:pt x="1474" y="1848"/>
                      <a:pt x="1789" y="1848"/>
                    </a:cubicBezTo>
                    <a:cubicBezTo>
                      <a:pt x="2103" y="1848"/>
                      <a:pt x="2418" y="1815"/>
                      <a:pt x="2716" y="1748"/>
                    </a:cubicBezTo>
                    <a:cubicBezTo>
                      <a:pt x="3113" y="1682"/>
                      <a:pt x="3511" y="1550"/>
                      <a:pt x="3643" y="1219"/>
                    </a:cubicBezTo>
                    <a:cubicBezTo>
                      <a:pt x="3842" y="755"/>
                      <a:pt x="3444" y="291"/>
                      <a:pt x="3047" y="159"/>
                    </a:cubicBezTo>
                    <a:cubicBezTo>
                      <a:pt x="2756" y="62"/>
                      <a:pt x="2430" y="0"/>
                      <a:pt x="2068" y="0"/>
                    </a:cubicBezTo>
                    <a:close/>
                  </a:path>
                </a:pathLst>
              </a:custGeom>
              <a:solidFill>
                <a:srgbClr val="D394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038;p49">
                <a:extLst>
                  <a:ext uri="{FF2B5EF4-FFF2-40B4-BE49-F238E27FC236}">
                    <a16:creationId xmlns:a16="http://schemas.microsoft.com/office/drawing/2014/main" id="{4AA353A6-9A06-495D-AD49-F03E7F93C862}"/>
                  </a:ext>
                </a:extLst>
              </p:cNvPr>
              <p:cNvSpPr/>
              <p:nvPr/>
            </p:nvSpPr>
            <p:spPr>
              <a:xfrm>
                <a:off x="2737900" y="3590475"/>
                <a:ext cx="960350" cy="1396325"/>
              </a:xfrm>
              <a:custGeom>
                <a:avLst/>
                <a:gdLst/>
                <a:ahLst/>
                <a:cxnLst/>
                <a:rect l="l" t="t" r="r" b="b"/>
                <a:pathLst>
                  <a:path w="38414" h="55853" extrusionOk="0">
                    <a:moveTo>
                      <a:pt x="7950" y="1"/>
                    </a:moveTo>
                    <a:cubicBezTo>
                      <a:pt x="7751" y="1"/>
                      <a:pt x="7552" y="7"/>
                      <a:pt x="7352" y="21"/>
                    </a:cubicBezTo>
                    <a:cubicBezTo>
                      <a:pt x="2319" y="286"/>
                      <a:pt x="994" y="3862"/>
                      <a:pt x="795" y="8167"/>
                    </a:cubicBezTo>
                    <a:cubicBezTo>
                      <a:pt x="1" y="25850"/>
                      <a:pt x="8014" y="44196"/>
                      <a:pt x="21260" y="55852"/>
                    </a:cubicBezTo>
                    <a:cubicBezTo>
                      <a:pt x="26360" y="55720"/>
                      <a:pt x="31393" y="54726"/>
                      <a:pt x="36162" y="52938"/>
                    </a:cubicBezTo>
                    <a:cubicBezTo>
                      <a:pt x="37221" y="52607"/>
                      <a:pt x="38414" y="51878"/>
                      <a:pt x="38347" y="50752"/>
                    </a:cubicBezTo>
                    <a:cubicBezTo>
                      <a:pt x="38347" y="50024"/>
                      <a:pt x="37685" y="49428"/>
                      <a:pt x="37089" y="48964"/>
                    </a:cubicBezTo>
                    <a:cubicBezTo>
                      <a:pt x="35172" y="47675"/>
                      <a:pt x="32889" y="47156"/>
                      <a:pt x="30567" y="47156"/>
                    </a:cubicBezTo>
                    <a:cubicBezTo>
                      <a:pt x="28476" y="47156"/>
                      <a:pt x="26353" y="47577"/>
                      <a:pt x="24439" y="48236"/>
                    </a:cubicBezTo>
                    <a:cubicBezTo>
                      <a:pt x="26161" y="43600"/>
                      <a:pt x="28877" y="40023"/>
                      <a:pt x="29671" y="34990"/>
                    </a:cubicBezTo>
                    <a:cubicBezTo>
                      <a:pt x="30466" y="30288"/>
                      <a:pt x="30267" y="25453"/>
                      <a:pt x="28943" y="20883"/>
                    </a:cubicBezTo>
                    <a:cubicBezTo>
                      <a:pt x="26890" y="13531"/>
                      <a:pt x="22121" y="6975"/>
                      <a:pt x="15697" y="2802"/>
                    </a:cubicBezTo>
                    <a:cubicBezTo>
                      <a:pt x="13411" y="1257"/>
                      <a:pt x="10721" y="1"/>
                      <a:pt x="7950" y="1"/>
                    </a:cubicBezTo>
                    <a:close/>
                  </a:path>
                </a:pathLst>
              </a:custGeom>
              <a:solidFill>
                <a:srgbClr val="F4DF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039;p49">
                <a:extLst>
                  <a:ext uri="{FF2B5EF4-FFF2-40B4-BE49-F238E27FC236}">
                    <a16:creationId xmlns:a16="http://schemas.microsoft.com/office/drawing/2014/main" id="{061A6F67-7987-411C-9B63-B87F70178BBE}"/>
                  </a:ext>
                </a:extLst>
              </p:cNvPr>
              <p:cNvSpPr/>
              <p:nvPr/>
            </p:nvSpPr>
            <p:spPr>
              <a:xfrm>
                <a:off x="3304175" y="4198625"/>
                <a:ext cx="112600" cy="168925"/>
              </a:xfrm>
              <a:custGeom>
                <a:avLst/>
                <a:gdLst/>
                <a:ahLst/>
                <a:cxnLst/>
                <a:rect l="l" t="t" r="r" b="b"/>
                <a:pathLst>
                  <a:path w="4504" h="6757" fill="none" extrusionOk="0">
                    <a:moveTo>
                      <a:pt x="1788" y="2253"/>
                    </a:moveTo>
                    <a:cubicBezTo>
                      <a:pt x="2782" y="3114"/>
                      <a:pt x="3179" y="4637"/>
                      <a:pt x="2715" y="5895"/>
                    </a:cubicBezTo>
                    <a:cubicBezTo>
                      <a:pt x="2583" y="6094"/>
                      <a:pt x="2517" y="6293"/>
                      <a:pt x="2318" y="6359"/>
                    </a:cubicBezTo>
                    <a:cubicBezTo>
                      <a:pt x="1854" y="6756"/>
                      <a:pt x="1192" y="6094"/>
                      <a:pt x="927" y="5564"/>
                    </a:cubicBezTo>
                    <a:cubicBezTo>
                      <a:pt x="596" y="4836"/>
                      <a:pt x="331" y="4107"/>
                      <a:pt x="199" y="3312"/>
                    </a:cubicBezTo>
                    <a:cubicBezTo>
                      <a:pt x="0" y="2120"/>
                      <a:pt x="331" y="597"/>
                      <a:pt x="1457" y="200"/>
                    </a:cubicBezTo>
                    <a:cubicBezTo>
                      <a:pt x="2186" y="1"/>
                      <a:pt x="2980" y="332"/>
                      <a:pt x="3444" y="862"/>
                    </a:cubicBezTo>
                    <a:cubicBezTo>
                      <a:pt x="3908" y="1458"/>
                      <a:pt x="4172" y="2186"/>
                      <a:pt x="4305" y="2915"/>
                    </a:cubicBezTo>
                    <a:cubicBezTo>
                      <a:pt x="4504" y="3975"/>
                      <a:pt x="4437" y="5101"/>
                      <a:pt x="4239" y="6226"/>
                    </a:cubicBezTo>
                  </a:path>
                </a:pathLst>
              </a:custGeom>
              <a:noFill/>
              <a:ln w="14900" cap="rnd" cmpd="sng">
                <a:solidFill>
                  <a:srgbClr val="D3948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040;p49">
                <a:extLst>
                  <a:ext uri="{FF2B5EF4-FFF2-40B4-BE49-F238E27FC236}">
                    <a16:creationId xmlns:a16="http://schemas.microsoft.com/office/drawing/2014/main" id="{E485878F-20FA-4CB1-BD22-C0D6FAE4B6F7}"/>
                  </a:ext>
                </a:extLst>
              </p:cNvPr>
              <p:cNvSpPr/>
              <p:nvPr/>
            </p:nvSpPr>
            <p:spPr>
              <a:xfrm>
                <a:off x="3555825" y="4812900"/>
                <a:ext cx="48050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1922" h="3048" fill="none" extrusionOk="0">
                    <a:moveTo>
                      <a:pt x="1524" y="3048"/>
                    </a:moveTo>
                    <a:cubicBezTo>
                      <a:pt x="1921" y="2518"/>
                      <a:pt x="1855" y="1789"/>
                      <a:pt x="1524" y="1193"/>
                    </a:cubicBezTo>
                    <a:cubicBezTo>
                      <a:pt x="1193" y="663"/>
                      <a:pt x="597" y="266"/>
                      <a:pt x="1" y="1"/>
                    </a:cubicBezTo>
                  </a:path>
                </a:pathLst>
              </a:custGeom>
              <a:noFill/>
              <a:ln w="8275" cap="rnd" cmpd="sng">
                <a:solidFill>
                  <a:srgbClr val="D3948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041;p49">
                <a:extLst>
                  <a:ext uri="{FF2B5EF4-FFF2-40B4-BE49-F238E27FC236}">
                    <a16:creationId xmlns:a16="http://schemas.microsoft.com/office/drawing/2014/main" id="{EC34D891-ADA2-461C-A1CB-CBEB11C2777F}"/>
                  </a:ext>
                </a:extLst>
              </p:cNvPr>
              <p:cNvSpPr/>
              <p:nvPr/>
            </p:nvSpPr>
            <p:spPr>
              <a:xfrm>
                <a:off x="3622075" y="4821200"/>
                <a:ext cx="46375" cy="6127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2451" fill="none" extrusionOk="0">
                    <a:moveTo>
                      <a:pt x="1788" y="2451"/>
                    </a:moveTo>
                    <a:cubicBezTo>
                      <a:pt x="1854" y="1325"/>
                      <a:pt x="1060" y="265"/>
                      <a:pt x="0" y="0"/>
                    </a:cubicBezTo>
                  </a:path>
                </a:pathLst>
              </a:custGeom>
              <a:noFill/>
              <a:ln w="8275" cap="rnd" cmpd="sng">
                <a:solidFill>
                  <a:srgbClr val="D3948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042;p49">
                <a:extLst>
                  <a:ext uri="{FF2B5EF4-FFF2-40B4-BE49-F238E27FC236}">
                    <a16:creationId xmlns:a16="http://schemas.microsoft.com/office/drawing/2014/main" id="{8150C5F7-2260-4E80-BE6A-FA575BDF24DF}"/>
                  </a:ext>
                </a:extLst>
              </p:cNvPr>
              <p:cNvSpPr/>
              <p:nvPr/>
            </p:nvSpPr>
            <p:spPr>
              <a:xfrm>
                <a:off x="3300850" y="1274350"/>
                <a:ext cx="2217050" cy="2002800"/>
              </a:xfrm>
              <a:custGeom>
                <a:avLst/>
                <a:gdLst/>
                <a:ahLst/>
                <a:cxnLst/>
                <a:rect l="l" t="t" r="r" b="b"/>
                <a:pathLst>
                  <a:path w="88682" h="80112" extrusionOk="0">
                    <a:moveTo>
                      <a:pt x="38303" y="0"/>
                    </a:moveTo>
                    <a:cubicBezTo>
                      <a:pt x="32193" y="0"/>
                      <a:pt x="26243" y="1146"/>
                      <a:pt x="20532" y="3719"/>
                    </a:cubicBezTo>
                    <a:cubicBezTo>
                      <a:pt x="10399" y="8356"/>
                      <a:pt x="3577" y="17760"/>
                      <a:pt x="1656" y="28953"/>
                    </a:cubicBezTo>
                    <a:cubicBezTo>
                      <a:pt x="1" y="38821"/>
                      <a:pt x="67" y="49484"/>
                      <a:pt x="6359" y="58491"/>
                    </a:cubicBezTo>
                    <a:cubicBezTo>
                      <a:pt x="6955" y="59352"/>
                      <a:pt x="7551" y="60147"/>
                      <a:pt x="8213" y="60942"/>
                    </a:cubicBezTo>
                    <a:cubicBezTo>
                      <a:pt x="15896" y="70148"/>
                      <a:pt x="27684" y="76638"/>
                      <a:pt x="39937" y="79089"/>
                    </a:cubicBezTo>
                    <a:cubicBezTo>
                      <a:pt x="43365" y="79760"/>
                      <a:pt x="46813" y="80111"/>
                      <a:pt x="50219" y="80111"/>
                    </a:cubicBezTo>
                    <a:cubicBezTo>
                      <a:pt x="53194" y="80111"/>
                      <a:pt x="56139" y="79843"/>
                      <a:pt x="59011" y="79287"/>
                    </a:cubicBezTo>
                    <a:cubicBezTo>
                      <a:pt x="69011" y="77433"/>
                      <a:pt x="77555" y="70346"/>
                      <a:pt x="81661" y="61140"/>
                    </a:cubicBezTo>
                    <a:cubicBezTo>
                      <a:pt x="85767" y="52001"/>
                      <a:pt x="88681" y="38887"/>
                      <a:pt x="85105" y="28224"/>
                    </a:cubicBezTo>
                    <a:cubicBezTo>
                      <a:pt x="81264" y="16700"/>
                      <a:pt x="70402" y="7759"/>
                      <a:pt x="59143" y="3852"/>
                    </a:cubicBezTo>
                    <a:cubicBezTo>
                      <a:pt x="52070" y="1413"/>
                      <a:pt x="45088" y="0"/>
                      <a:pt x="38303" y="0"/>
                    </a:cubicBezTo>
                    <a:close/>
                  </a:path>
                </a:pathLst>
              </a:custGeom>
              <a:solidFill>
                <a:srgbClr val="F4DF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043;p49">
                <a:extLst>
                  <a:ext uri="{FF2B5EF4-FFF2-40B4-BE49-F238E27FC236}">
                    <a16:creationId xmlns:a16="http://schemas.microsoft.com/office/drawing/2014/main" id="{963BC5EF-DB40-43A1-8751-50F0F42D752A}"/>
                  </a:ext>
                </a:extLst>
              </p:cNvPr>
              <p:cNvSpPr/>
              <p:nvPr/>
            </p:nvSpPr>
            <p:spPr>
              <a:xfrm>
                <a:off x="3934750" y="2649900"/>
                <a:ext cx="402600" cy="361800"/>
              </a:xfrm>
              <a:custGeom>
                <a:avLst/>
                <a:gdLst/>
                <a:ahLst/>
                <a:cxnLst/>
                <a:rect l="l" t="t" r="r" b="b"/>
                <a:pathLst>
                  <a:path w="16104" h="14472" extrusionOk="0">
                    <a:moveTo>
                      <a:pt x="8344" y="0"/>
                    </a:moveTo>
                    <a:cubicBezTo>
                      <a:pt x="5661" y="0"/>
                      <a:pt x="3042" y="1613"/>
                      <a:pt x="1865" y="4860"/>
                    </a:cubicBezTo>
                    <a:cubicBezTo>
                      <a:pt x="1" y="10231"/>
                      <a:pt x="4651" y="14471"/>
                      <a:pt x="9137" y="14471"/>
                    </a:cubicBezTo>
                    <a:cubicBezTo>
                      <a:pt x="11345" y="14471"/>
                      <a:pt x="13513" y="13444"/>
                      <a:pt x="14846" y="11019"/>
                    </a:cubicBezTo>
                    <a:cubicBezTo>
                      <a:pt x="16104" y="8768"/>
                      <a:pt x="15905" y="5721"/>
                      <a:pt x="14514" y="3535"/>
                    </a:cubicBezTo>
                    <a:cubicBezTo>
                      <a:pt x="12987" y="1183"/>
                      <a:pt x="10642" y="0"/>
                      <a:pt x="83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044;p49">
                <a:extLst>
                  <a:ext uri="{FF2B5EF4-FFF2-40B4-BE49-F238E27FC236}">
                    <a16:creationId xmlns:a16="http://schemas.microsoft.com/office/drawing/2014/main" id="{8F36590B-8E23-47C8-A60E-4F1B662D08FA}"/>
                  </a:ext>
                </a:extLst>
              </p:cNvPr>
              <p:cNvSpPr/>
              <p:nvPr/>
            </p:nvSpPr>
            <p:spPr>
              <a:xfrm>
                <a:off x="3390250" y="870600"/>
                <a:ext cx="2227000" cy="1083425"/>
              </a:xfrm>
              <a:custGeom>
                <a:avLst/>
                <a:gdLst/>
                <a:ahLst/>
                <a:cxnLst/>
                <a:rect l="l" t="t" r="r" b="b"/>
                <a:pathLst>
                  <a:path w="89080" h="43337" extrusionOk="0">
                    <a:moveTo>
                      <a:pt x="38016" y="1"/>
                    </a:moveTo>
                    <a:lnTo>
                      <a:pt x="38016" y="1"/>
                    </a:lnTo>
                    <a:cubicBezTo>
                      <a:pt x="42454" y="2252"/>
                      <a:pt x="45633" y="6889"/>
                      <a:pt x="46494" y="11789"/>
                    </a:cubicBezTo>
                    <a:cubicBezTo>
                      <a:pt x="42652" y="10531"/>
                      <a:pt x="36692" y="8942"/>
                      <a:pt x="32652" y="8942"/>
                    </a:cubicBezTo>
                    <a:cubicBezTo>
                      <a:pt x="26360" y="8942"/>
                      <a:pt x="20466" y="11988"/>
                      <a:pt x="14836" y="14969"/>
                    </a:cubicBezTo>
                    <a:cubicBezTo>
                      <a:pt x="12518" y="16227"/>
                      <a:pt x="10531" y="18148"/>
                      <a:pt x="8412" y="19803"/>
                    </a:cubicBezTo>
                    <a:cubicBezTo>
                      <a:pt x="7017" y="20956"/>
                      <a:pt x="5178" y="21608"/>
                      <a:pt x="3301" y="21608"/>
                    </a:cubicBezTo>
                    <a:cubicBezTo>
                      <a:pt x="3128" y="21608"/>
                      <a:pt x="2955" y="21603"/>
                      <a:pt x="2783" y="21591"/>
                    </a:cubicBezTo>
                    <a:cubicBezTo>
                      <a:pt x="2385" y="21558"/>
                      <a:pt x="1988" y="21558"/>
                      <a:pt x="1590" y="21558"/>
                    </a:cubicBezTo>
                    <a:cubicBezTo>
                      <a:pt x="1193" y="21558"/>
                      <a:pt x="796" y="21558"/>
                      <a:pt x="398" y="21525"/>
                    </a:cubicBezTo>
                    <a:lnTo>
                      <a:pt x="398" y="21525"/>
                    </a:lnTo>
                    <a:cubicBezTo>
                      <a:pt x="597" y="23380"/>
                      <a:pt x="1922" y="24903"/>
                      <a:pt x="3710" y="25300"/>
                    </a:cubicBezTo>
                    <a:cubicBezTo>
                      <a:pt x="1789" y="26757"/>
                      <a:pt x="332" y="29075"/>
                      <a:pt x="1" y="31460"/>
                    </a:cubicBezTo>
                    <a:cubicBezTo>
                      <a:pt x="1723" y="32188"/>
                      <a:pt x="3445" y="32983"/>
                      <a:pt x="5233" y="33645"/>
                    </a:cubicBezTo>
                    <a:cubicBezTo>
                      <a:pt x="8548" y="34903"/>
                      <a:pt x="12110" y="35765"/>
                      <a:pt x="15662" y="35765"/>
                    </a:cubicBezTo>
                    <a:cubicBezTo>
                      <a:pt x="16227" y="35765"/>
                      <a:pt x="16790" y="35744"/>
                      <a:pt x="17353" y="35698"/>
                    </a:cubicBezTo>
                    <a:cubicBezTo>
                      <a:pt x="21525" y="35367"/>
                      <a:pt x="25234" y="33778"/>
                      <a:pt x="28281" y="30930"/>
                    </a:cubicBezTo>
                    <a:lnTo>
                      <a:pt x="28281" y="30930"/>
                    </a:lnTo>
                    <a:cubicBezTo>
                      <a:pt x="27685" y="33248"/>
                      <a:pt x="27022" y="36029"/>
                      <a:pt x="24771" y="36824"/>
                    </a:cubicBezTo>
                    <a:cubicBezTo>
                      <a:pt x="26253" y="37131"/>
                      <a:pt x="27776" y="37300"/>
                      <a:pt x="29292" y="37300"/>
                    </a:cubicBezTo>
                    <a:cubicBezTo>
                      <a:pt x="31703" y="37300"/>
                      <a:pt x="34099" y="36873"/>
                      <a:pt x="36294" y="35897"/>
                    </a:cubicBezTo>
                    <a:cubicBezTo>
                      <a:pt x="39871" y="34308"/>
                      <a:pt x="42917" y="30996"/>
                      <a:pt x="43977" y="27221"/>
                    </a:cubicBezTo>
                    <a:lnTo>
                      <a:pt x="43977" y="27221"/>
                    </a:lnTo>
                    <a:cubicBezTo>
                      <a:pt x="44772" y="30864"/>
                      <a:pt x="43447" y="35367"/>
                      <a:pt x="40931" y="38149"/>
                    </a:cubicBezTo>
                    <a:cubicBezTo>
                      <a:pt x="42606" y="38634"/>
                      <a:pt x="44325" y="38861"/>
                      <a:pt x="46045" y="38861"/>
                    </a:cubicBezTo>
                    <a:cubicBezTo>
                      <a:pt x="52077" y="38861"/>
                      <a:pt x="58141" y="36068"/>
                      <a:pt x="62521" y="31791"/>
                    </a:cubicBezTo>
                    <a:cubicBezTo>
                      <a:pt x="63316" y="31062"/>
                      <a:pt x="64044" y="30268"/>
                      <a:pt x="64442" y="29274"/>
                    </a:cubicBezTo>
                    <a:cubicBezTo>
                      <a:pt x="64773" y="28281"/>
                      <a:pt x="65038" y="28016"/>
                      <a:pt x="64376" y="27221"/>
                    </a:cubicBezTo>
                    <a:lnTo>
                      <a:pt x="64376" y="27221"/>
                    </a:lnTo>
                    <a:cubicBezTo>
                      <a:pt x="69144" y="32917"/>
                      <a:pt x="75966" y="38083"/>
                      <a:pt x="82522" y="41725"/>
                    </a:cubicBezTo>
                    <a:cubicBezTo>
                      <a:pt x="84010" y="42568"/>
                      <a:pt x="85719" y="43336"/>
                      <a:pt x="87402" y="43336"/>
                    </a:cubicBezTo>
                    <a:cubicBezTo>
                      <a:pt x="87967" y="43336"/>
                      <a:pt x="88529" y="43250"/>
                      <a:pt x="89079" y="43050"/>
                    </a:cubicBezTo>
                    <a:cubicBezTo>
                      <a:pt x="86629" y="40069"/>
                      <a:pt x="85436" y="36361"/>
                      <a:pt x="83648" y="33049"/>
                    </a:cubicBezTo>
                    <a:cubicBezTo>
                      <a:pt x="81728" y="29671"/>
                      <a:pt x="79476" y="26492"/>
                      <a:pt x="76429" y="23976"/>
                    </a:cubicBezTo>
                    <a:cubicBezTo>
                      <a:pt x="71971" y="20208"/>
                      <a:pt x="66084" y="17393"/>
                      <a:pt x="60236" y="17393"/>
                    </a:cubicBezTo>
                    <a:cubicBezTo>
                      <a:pt x="59916" y="17393"/>
                      <a:pt x="59596" y="17402"/>
                      <a:pt x="59276" y="17419"/>
                    </a:cubicBezTo>
                    <a:cubicBezTo>
                      <a:pt x="60802" y="15840"/>
                      <a:pt x="63082" y="15516"/>
                      <a:pt x="65350" y="15516"/>
                    </a:cubicBezTo>
                    <a:cubicBezTo>
                      <a:pt x="65935" y="15516"/>
                      <a:pt x="66520" y="15537"/>
                      <a:pt x="67091" y="15565"/>
                    </a:cubicBezTo>
                    <a:cubicBezTo>
                      <a:pt x="67301" y="15579"/>
                      <a:pt x="67490" y="15584"/>
                      <a:pt x="67667" y="15584"/>
                    </a:cubicBezTo>
                    <a:cubicBezTo>
                      <a:pt x="68152" y="15584"/>
                      <a:pt x="68547" y="15545"/>
                      <a:pt x="69031" y="15545"/>
                    </a:cubicBezTo>
                    <a:cubicBezTo>
                      <a:pt x="69209" y="15545"/>
                      <a:pt x="69398" y="15551"/>
                      <a:pt x="69608" y="15565"/>
                    </a:cubicBezTo>
                    <a:cubicBezTo>
                      <a:pt x="67290" y="14041"/>
                      <a:pt x="64442" y="13445"/>
                      <a:pt x="61660" y="13379"/>
                    </a:cubicBezTo>
                    <a:cubicBezTo>
                      <a:pt x="58879" y="13379"/>
                      <a:pt x="55965" y="13710"/>
                      <a:pt x="53249" y="14240"/>
                    </a:cubicBezTo>
                    <a:cubicBezTo>
                      <a:pt x="50997" y="7352"/>
                      <a:pt x="45037" y="1855"/>
                      <a:pt x="38016" y="1"/>
                    </a:cubicBezTo>
                    <a:close/>
                  </a:path>
                </a:pathLst>
              </a:custGeom>
              <a:solidFill>
                <a:srgbClr val="D675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045;p49">
                <a:extLst>
                  <a:ext uri="{FF2B5EF4-FFF2-40B4-BE49-F238E27FC236}">
                    <a16:creationId xmlns:a16="http://schemas.microsoft.com/office/drawing/2014/main" id="{BF625ED1-92F8-468F-A54A-A0B3C68DD6B1}"/>
                  </a:ext>
                </a:extLst>
              </p:cNvPr>
              <p:cNvSpPr/>
              <p:nvPr/>
            </p:nvSpPr>
            <p:spPr>
              <a:xfrm>
                <a:off x="3997925" y="3110825"/>
                <a:ext cx="276525" cy="140750"/>
              </a:xfrm>
              <a:custGeom>
                <a:avLst/>
                <a:gdLst/>
                <a:ahLst/>
                <a:cxnLst/>
                <a:rect l="l" t="t" r="r" b="b"/>
                <a:pathLst>
                  <a:path w="11061" h="5630" fill="none" extrusionOk="0">
                    <a:moveTo>
                      <a:pt x="11060" y="5630"/>
                    </a:moveTo>
                    <a:cubicBezTo>
                      <a:pt x="7153" y="4305"/>
                      <a:pt x="3378" y="2384"/>
                      <a:pt x="0" y="0"/>
                    </a:cubicBezTo>
                  </a:path>
                </a:pathLst>
              </a:custGeom>
              <a:noFill/>
              <a:ln w="8275" cap="rnd" cmpd="sng">
                <a:solidFill>
                  <a:srgbClr val="D3948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046;p49">
                <a:extLst>
                  <a:ext uri="{FF2B5EF4-FFF2-40B4-BE49-F238E27FC236}">
                    <a16:creationId xmlns:a16="http://schemas.microsoft.com/office/drawing/2014/main" id="{7CBB7466-4981-456D-B23D-B1ADA2F07151}"/>
                  </a:ext>
                </a:extLst>
              </p:cNvPr>
              <p:cNvSpPr/>
              <p:nvPr/>
            </p:nvSpPr>
            <p:spPr>
              <a:xfrm>
                <a:off x="3410125" y="2181775"/>
                <a:ext cx="357675" cy="559825"/>
              </a:xfrm>
              <a:custGeom>
                <a:avLst/>
                <a:gdLst/>
                <a:ahLst/>
                <a:cxnLst/>
                <a:rect l="l" t="t" r="r" b="b"/>
                <a:pathLst>
                  <a:path w="14307" h="22393" extrusionOk="0">
                    <a:moveTo>
                      <a:pt x="6127" y="0"/>
                    </a:moveTo>
                    <a:cubicBezTo>
                      <a:pt x="6050" y="0"/>
                      <a:pt x="5972" y="3"/>
                      <a:pt x="5895" y="7"/>
                    </a:cubicBezTo>
                    <a:cubicBezTo>
                      <a:pt x="4769" y="74"/>
                      <a:pt x="3842" y="802"/>
                      <a:pt x="3113" y="1663"/>
                    </a:cubicBezTo>
                    <a:cubicBezTo>
                      <a:pt x="1" y="5504"/>
                      <a:pt x="1259" y="10803"/>
                      <a:pt x="3511" y="15439"/>
                    </a:cubicBezTo>
                    <a:cubicBezTo>
                      <a:pt x="4769" y="18088"/>
                      <a:pt x="8412" y="22194"/>
                      <a:pt x="11525" y="22393"/>
                    </a:cubicBezTo>
                    <a:lnTo>
                      <a:pt x="14306" y="9544"/>
                    </a:lnTo>
                    <a:cubicBezTo>
                      <a:pt x="14107" y="6233"/>
                      <a:pt x="11988" y="2789"/>
                      <a:pt x="9008" y="935"/>
                    </a:cubicBezTo>
                    <a:cubicBezTo>
                      <a:pt x="8087" y="382"/>
                      <a:pt x="7109" y="0"/>
                      <a:pt x="6127" y="0"/>
                    </a:cubicBezTo>
                    <a:close/>
                  </a:path>
                </a:pathLst>
              </a:custGeom>
              <a:solidFill>
                <a:srgbClr val="F4DF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047;p49">
                <a:extLst>
                  <a:ext uri="{FF2B5EF4-FFF2-40B4-BE49-F238E27FC236}">
                    <a16:creationId xmlns:a16="http://schemas.microsoft.com/office/drawing/2014/main" id="{4BE96F30-43FC-4B52-A522-DB1CDB83E378}"/>
                  </a:ext>
                </a:extLst>
              </p:cNvPr>
              <p:cNvSpPr/>
              <p:nvPr/>
            </p:nvSpPr>
            <p:spPr>
              <a:xfrm>
                <a:off x="3420075" y="2166875"/>
                <a:ext cx="347725" cy="574725"/>
              </a:xfrm>
              <a:custGeom>
                <a:avLst/>
                <a:gdLst/>
                <a:ahLst/>
                <a:cxnLst/>
                <a:rect l="l" t="t" r="r" b="b"/>
                <a:pathLst>
                  <a:path w="13909" h="22989" extrusionOk="0">
                    <a:moveTo>
                      <a:pt x="5730" y="0"/>
                    </a:moveTo>
                    <a:cubicBezTo>
                      <a:pt x="4749" y="0"/>
                      <a:pt x="3788" y="387"/>
                      <a:pt x="3113" y="1001"/>
                    </a:cubicBezTo>
                    <a:cubicBezTo>
                      <a:pt x="1590" y="2325"/>
                      <a:pt x="662" y="4047"/>
                      <a:pt x="331" y="5968"/>
                    </a:cubicBezTo>
                    <a:cubicBezTo>
                      <a:pt x="0" y="7822"/>
                      <a:pt x="265" y="9743"/>
                      <a:pt x="729" y="11531"/>
                    </a:cubicBezTo>
                    <a:cubicBezTo>
                      <a:pt x="1192" y="13319"/>
                      <a:pt x="1854" y="14975"/>
                      <a:pt x="2782" y="16565"/>
                    </a:cubicBezTo>
                    <a:cubicBezTo>
                      <a:pt x="3709" y="18220"/>
                      <a:pt x="4901" y="19545"/>
                      <a:pt x="6292" y="20737"/>
                    </a:cubicBezTo>
                    <a:cubicBezTo>
                      <a:pt x="6954" y="21333"/>
                      <a:pt x="7749" y="21863"/>
                      <a:pt x="8544" y="22260"/>
                    </a:cubicBezTo>
                    <a:cubicBezTo>
                      <a:pt x="9338" y="22658"/>
                      <a:pt x="10199" y="22989"/>
                      <a:pt x="11127" y="22989"/>
                    </a:cubicBezTo>
                    <a:cubicBezTo>
                      <a:pt x="9338" y="22658"/>
                      <a:pt x="7948" y="21466"/>
                      <a:pt x="6755" y="20274"/>
                    </a:cubicBezTo>
                    <a:cubicBezTo>
                      <a:pt x="5497" y="19015"/>
                      <a:pt x="4437" y="17558"/>
                      <a:pt x="3709" y="16101"/>
                    </a:cubicBezTo>
                    <a:cubicBezTo>
                      <a:pt x="2980" y="14512"/>
                      <a:pt x="2318" y="12856"/>
                      <a:pt x="1921" y="11200"/>
                    </a:cubicBezTo>
                    <a:cubicBezTo>
                      <a:pt x="1523" y="9544"/>
                      <a:pt x="1391" y="7822"/>
                      <a:pt x="1656" y="6167"/>
                    </a:cubicBezTo>
                    <a:cubicBezTo>
                      <a:pt x="1788" y="5372"/>
                      <a:pt x="2053" y="4577"/>
                      <a:pt x="2451" y="3915"/>
                    </a:cubicBezTo>
                    <a:lnTo>
                      <a:pt x="2715" y="3385"/>
                    </a:lnTo>
                    <a:lnTo>
                      <a:pt x="3113" y="2855"/>
                    </a:lnTo>
                    <a:cubicBezTo>
                      <a:pt x="3312" y="2524"/>
                      <a:pt x="3643" y="2259"/>
                      <a:pt x="3908" y="1994"/>
                    </a:cubicBezTo>
                    <a:cubicBezTo>
                      <a:pt x="4453" y="1509"/>
                      <a:pt x="5054" y="1191"/>
                      <a:pt x="5710" y="1191"/>
                    </a:cubicBezTo>
                    <a:cubicBezTo>
                      <a:pt x="5771" y="1191"/>
                      <a:pt x="5832" y="1194"/>
                      <a:pt x="5894" y="1199"/>
                    </a:cubicBezTo>
                    <a:cubicBezTo>
                      <a:pt x="6623" y="1199"/>
                      <a:pt x="7418" y="1531"/>
                      <a:pt x="8146" y="1928"/>
                    </a:cubicBezTo>
                    <a:cubicBezTo>
                      <a:pt x="9670" y="2723"/>
                      <a:pt x="10928" y="3915"/>
                      <a:pt x="11921" y="5306"/>
                    </a:cubicBezTo>
                    <a:cubicBezTo>
                      <a:pt x="12981" y="6696"/>
                      <a:pt x="13643" y="8352"/>
                      <a:pt x="13908" y="10140"/>
                    </a:cubicBezTo>
                    <a:cubicBezTo>
                      <a:pt x="13908" y="6498"/>
                      <a:pt x="11855" y="2988"/>
                      <a:pt x="8676" y="1001"/>
                    </a:cubicBezTo>
                    <a:cubicBezTo>
                      <a:pt x="7881" y="471"/>
                      <a:pt x="7020" y="74"/>
                      <a:pt x="5961" y="7"/>
                    </a:cubicBezTo>
                    <a:cubicBezTo>
                      <a:pt x="5884" y="3"/>
                      <a:pt x="5807" y="0"/>
                      <a:pt x="5730" y="0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048;p49">
                <a:extLst>
                  <a:ext uri="{FF2B5EF4-FFF2-40B4-BE49-F238E27FC236}">
                    <a16:creationId xmlns:a16="http://schemas.microsoft.com/office/drawing/2014/main" id="{214AD83C-310B-4BCD-8AC4-BDCA50807FEE}"/>
                  </a:ext>
                </a:extLst>
              </p:cNvPr>
              <p:cNvSpPr/>
              <p:nvPr/>
            </p:nvSpPr>
            <p:spPr>
              <a:xfrm>
                <a:off x="3588950" y="2339250"/>
                <a:ext cx="127525" cy="324550"/>
              </a:xfrm>
              <a:custGeom>
                <a:avLst/>
                <a:gdLst/>
                <a:ahLst/>
                <a:cxnLst/>
                <a:rect l="l" t="t" r="r" b="b"/>
                <a:pathLst>
                  <a:path w="5101" h="1298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928" y="795"/>
                      <a:pt x="1524" y="1722"/>
                      <a:pt x="1987" y="2782"/>
                    </a:cubicBezTo>
                    <a:cubicBezTo>
                      <a:pt x="2451" y="3841"/>
                      <a:pt x="2782" y="4967"/>
                      <a:pt x="3047" y="6093"/>
                    </a:cubicBezTo>
                    <a:cubicBezTo>
                      <a:pt x="3312" y="7219"/>
                      <a:pt x="3643" y="8345"/>
                      <a:pt x="3908" y="9471"/>
                    </a:cubicBezTo>
                    <a:cubicBezTo>
                      <a:pt x="4173" y="10663"/>
                      <a:pt x="4438" y="11789"/>
                      <a:pt x="4438" y="12981"/>
                    </a:cubicBezTo>
                    <a:cubicBezTo>
                      <a:pt x="4968" y="11855"/>
                      <a:pt x="5100" y="10597"/>
                      <a:pt x="4968" y="9339"/>
                    </a:cubicBezTo>
                    <a:cubicBezTo>
                      <a:pt x="4901" y="8080"/>
                      <a:pt x="4636" y="6888"/>
                      <a:pt x="4372" y="5762"/>
                    </a:cubicBezTo>
                    <a:cubicBezTo>
                      <a:pt x="4040" y="4570"/>
                      <a:pt x="3643" y="3378"/>
                      <a:pt x="2915" y="2318"/>
                    </a:cubicBezTo>
                    <a:cubicBezTo>
                      <a:pt x="2252" y="1192"/>
                      <a:pt x="1259" y="265"/>
                      <a:pt x="0" y="0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049;p49">
                <a:extLst>
                  <a:ext uri="{FF2B5EF4-FFF2-40B4-BE49-F238E27FC236}">
                    <a16:creationId xmlns:a16="http://schemas.microsoft.com/office/drawing/2014/main" id="{C3DC8618-44CC-47C6-9C07-2AC9D8F91B53}"/>
                  </a:ext>
                </a:extLst>
              </p:cNvPr>
              <p:cNvSpPr/>
              <p:nvPr/>
            </p:nvSpPr>
            <p:spPr>
              <a:xfrm>
                <a:off x="3567425" y="2439450"/>
                <a:ext cx="125850" cy="136575"/>
              </a:xfrm>
              <a:custGeom>
                <a:avLst/>
                <a:gdLst/>
                <a:ahLst/>
                <a:cxnLst/>
                <a:rect l="l" t="t" r="r" b="b"/>
                <a:pathLst>
                  <a:path w="5034" h="5463" extrusionOk="0">
                    <a:moveTo>
                      <a:pt x="2628" y="0"/>
                    </a:moveTo>
                    <a:cubicBezTo>
                      <a:pt x="1854" y="0"/>
                      <a:pt x="1079" y="310"/>
                      <a:pt x="530" y="959"/>
                    </a:cubicBezTo>
                    <a:cubicBezTo>
                      <a:pt x="133" y="1423"/>
                      <a:pt x="0" y="2019"/>
                      <a:pt x="0" y="2549"/>
                    </a:cubicBezTo>
                    <a:cubicBezTo>
                      <a:pt x="0" y="3079"/>
                      <a:pt x="133" y="3542"/>
                      <a:pt x="398" y="4006"/>
                    </a:cubicBezTo>
                    <a:cubicBezTo>
                      <a:pt x="861" y="4801"/>
                      <a:pt x="1722" y="5463"/>
                      <a:pt x="2650" y="5463"/>
                    </a:cubicBezTo>
                    <a:cubicBezTo>
                      <a:pt x="1921" y="4933"/>
                      <a:pt x="1590" y="4205"/>
                      <a:pt x="1391" y="3542"/>
                    </a:cubicBezTo>
                    <a:cubicBezTo>
                      <a:pt x="1193" y="2880"/>
                      <a:pt x="1259" y="2218"/>
                      <a:pt x="1590" y="1820"/>
                    </a:cubicBezTo>
                    <a:cubicBezTo>
                      <a:pt x="1855" y="1423"/>
                      <a:pt x="2517" y="1158"/>
                      <a:pt x="3179" y="1158"/>
                    </a:cubicBezTo>
                    <a:cubicBezTo>
                      <a:pt x="3577" y="1158"/>
                      <a:pt x="3908" y="1224"/>
                      <a:pt x="4239" y="1357"/>
                    </a:cubicBezTo>
                    <a:cubicBezTo>
                      <a:pt x="4438" y="1423"/>
                      <a:pt x="4570" y="1489"/>
                      <a:pt x="4703" y="1555"/>
                    </a:cubicBezTo>
                    <a:cubicBezTo>
                      <a:pt x="4703" y="1555"/>
                      <a:pt x="4703" y="1622"/>
                      <a:pt x="4703" y="1622"/>
                    </a:cubicBezTo>
                    <a:lnTo>
                      <a:pt x="4769" y="1622"/>
                    </a:lnTo>
                    <a:cubicBezTo>
                      <a:pt x="4742" y="1649"/>
                      <a:pt x="4703" y="1665"/>
                      <a:pt x="4667" y="1665"/>
                    </a:cubicBezTo>
                    <a:cubicBezTo>
                      <a:pt x="4616" y="1665"/>
                      <a:pt x="4570" y="1633"/>
                      <a:pt x="4570" y="1555"/>
                    </a:cubicBezTo>
                    <a:lnTo>
                      <a:pt x="4570" y="1555"/>
                    </a:lnTo>
                    <a:cubicBezTo>
                      <a:pt x="4438" y="1688"/>
                      <a:pt x="4636" y="1820"/>
                      <a:pt x="4769" y="1820"/>
                    </a:cubicBezTo>
                    <a:cubicBezTo>
                      <a:pt x="4787" y="1838"/>
                      <a:pt x="4809" y="1846"/>
                      <a:pt x="4834" y="1846"/>
                    </a:cubicBezTo>
                    <a:cubicBezTo>
                      <a:pt x="4901" y="1846"/>
                      <a:pt x="4985" y="1785"/>
                      <a:pt x="5034" y="1688"/>
                    </a:cubicBezTo>
                    <a:cubicBezTo>
                      <a:pt x="5034" y="1622"/>
                      <a:pt x="5034" y="1555"/>
                      <a:pt x="5034" y="1423"/>
                    </a:cubicBezTo>
                    <a:cubicBezTo>
                      <a:pt x="4968" y="1158"/>
                      <a:pt x="4769" y="959"/>
                      <a:pt x="4636" y="761"/>
                    </a:cubicBezTo>
                    <a:cubicBezTo>
                      <a:pt x="4305" y="496"/>
                      <a:pt x="3842" y="231"/>
                      <a:pt x="3378" y="98"/>
                    </a:cubicBezTo>
                    <a:cubicBezTo>
                      <a:pt x="3134" y="33"/>
                      <a:pt x="2881" y="0"/>
                      <a:pt x="2628" y="0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050;p49">
                <a:extLst>
                  <a:ext uri="{FF2B5EF4-FFF2-40B4-BE49-F238E27FC236}">
                    <a16:creationId xmlns:a16="http://schemas.microsoft.com/office/drawing/2014/main" id="{B515C7D1-3A6F-421F-A7F8-50238DBDC79A}"/>
                  </a:ext>
                </a:extLst>
              </p:cNvPr>
              <p:cNvSpPr/>
              <p:nvPr/>
            </p:nvSpPr>
            <p:spPr>
              <a:xfrm>
                <a:off x="2088850" y="1840875"/>
                <a:ext cx="1892525" cy="2432300"/>
              </a:xfrm>
              <a:custGeom>
                <a:avLst/>
                <a:gdLst/>
                <a:ahLst/>
                <a:cxnLst/>
                <a:rect l="l" t="t" r="r" b="b"/>
                <a:pathLst>
                  <a:path w="75701" h="97292" fill="none" extrusionOk="0">
                    <a:moveTo>
                      <a:pt x="75701" y="2119"/>
                    </a:moveTo>
                    <a:cubicBezTo>
                      <a:pt x="72389" y="0"/>
                      <a:pt x="68151" y="2716"/>
                      <a:pt x="65237" y="5431"/>
                    </a:cubicBezTo>
                    <a:cubicBezTo>
                      <a:pt x="44507" y="24439"/>
                      <a:pt x="26161" y="46030"/>
                      <a:pt x="10730" y="69541"/>
                    </a:cubicBezTo>
                    <a:cubicBezTo>
                      <a:pt x="5299" y="77952"/>
                      <a:pt x="1" y="87357"/>
                      <a:pt x="1127" y="97291"/>
                    </a:cubicBezTo>
                  </a:path>
                </a:pathLst>
              </a:custGeom>
              <a:noFill/>
              <a:ln w="21525" cap="flat" cmpd="sng">
                <a:solidFill>
                  <a:srgbClr val="CF7D6A"/>
                </a:solidFill>
                <a:prstDash val="solid"/>
                <a:miter lim="6622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051;p49">
                <a:extLst>
                  <a:ext uri="{FF2B5EF4-FFF2-40B4-BE49-F238E27FC236}">
                    <a16:creationId xmlns:a16="http://schemas.microsoft.com/office/drawing/2014/main" id="{5B91C872-5581-41C2-BD8B-68096048BA26}"/>
                  </a:ext>
                </a:extLst>
              </p:cNvPr>
              <p:cNvSpPr/>
              <p:nvPr/>
            </p:nvSpPr>
            <p:spPr>
              <a:xfrm>
                <a:off x="2006075" y="1787875"/>
                <a:ext cx="2142525" cy="2703850"/>
              </a:xfrm>
              <a:custGeom>
                <a:avLst/>
                <a:gdLst/>
                <a:ahLst/>
                <a:cxnLst/>
                <a:rect l="l" t="t" r="r" b="b"/>
                <a:pathLst>
                  <a:path w="85701" h="108154" fill="none" extrusionOk="0">
                    <a:moveTo>
                      <a:pt x="3511" y="107491"/>
                    </a:moveTo>
                    <a:cubicBezTo>
                      <a:pt x="2385" y="108153"/>
                      <a:pt x="861" y="107359"/>
                      <a:pt x="398" y="106167"/>
                    </a:cubicBezTo>
                    <a:cubicBezTo>
                      <a:pt x="0" y="104974"/>
                      <a:pt x="332" y="103650"/>
                      <a:pt x="928" y="102524"/>
                    </a:cubicBezTo>
                    <a:cubicBezTo>
                      <a:pt x="6822" y="91397"/>
                      <a:pt x="22386" y="97159"/>
                      <a:pt x="31989" y="96100"/>
                    </a:cubicBezTo>
                    <a:cubicBezTo>
                      <a:pt x="45169" y="94709"/>
                      <a:pt x="57818" y="87225"/>
                      <a:pt x="65633" y="76562"/>
                    </a:cubicBezTo>
                    <a:cubicBezTo>
                      <a:pt x="73581" y="65767"/>
                      <a:pt x="76098" y="52587"/>
                      <a:pt x="74442" y="39474"/>
                    </a:cubicBezTo>
                    <a:cubicBezTo>
                      <a:pt x="73713" y="33778"/>
                      <a:pt x="73647" y="27817"/>
                      <a:pt x="73250" y="22055"/>
                    </a:cubicBezTo>
                    <a:cubicBezTo>
                      <a:pt x="72852" y="15565"/>
                      <a:pt x="73780" y="9339"/>
                      <a:pt x="77488" y="3842"/>
                    </a:cubicBezTo>
                    <a:cubicBezTo>
                      <a:pt x="78482" y="2517"/>
                      <a:pt x="79608" y="1193"/>
                      <a:pt x="81197" y="597"/>
                    </a:cubicBezTo>
                    <a:cubicBezTo>
                      <a:pt x="82787" y="1"/>
                      <a:pt x="84774" y="332"/>
                      <a:pt x="85701" y="1723"/>
                    </a:cubicBezTo>
                  </a:path>
                </a:pathLst>
              </a:custGeom>
              <a:noFill/>
              <a:ln w="79475" cap="rnd" cmpd="sng">
                <a:solidFill>
                  <a:srgbClr val="403667"/>
                </a:solidFill>
                <a:prstDash val="solid"/>
                <a:miter lim="6622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052;p49">
                <a:extLst>
                  <a:ext uri="{FF2B5EF4-FFF2-40B4-BE49-F238E27FC236}">
                    <a16:creationId xmlns:a16="http://schemas.microsoft.com/office/drawing/2014/main" id="{648C6944-1314-42EE-A83F-B30673C305D2}"/>
                  </a:ext>
                </a:extLst>
              </p:cNvPr>
              <p:cNvSpPr/>
              <p:nvPr/>
            </p:nvSpPr>
            <p:spPr>
              <a:xfrm>
                <a:off x="3574050" y="3756150"/>
                <a:ext cx="101025" cy="143875"/>
              </a:xfrm>
              <a:custGeom>
                <a:avLst/>
                <a:gdLst/>
                <a:ahLst/>
                <a:cxnLst/>
                <a:rect l="l" t="t" r="r" b="b"/>
                <a:pathLst>
                  <a:path w="4041" h="5755" extrusionOk="0">
                    <a:moveTo>
                      <a:pt x="373" y="0"/>
                    </a:moveTo>
                    <a:cubicBezTo>
                      <a:pt x="282" y="0"/>
                      <a:pt x="199" y="17"/>
                      <a:pt x="133" y="83"/>
                    </a:cubicBezTo>
                    <a:cubicBezTo>
                      <a:pt x="67" y="149"/>
                      <a:pt x="0" y="215"/>
                      <a:pt x="0" y="282"/>
                    </a:cubicBezTo>
                    <a:cubicBezTo>
                      <a:pt x="0" y="348"/>
                      <a:pt x="0" y="414"/>
                      <a:pt x="67" y="480"/>
                    </a:cubicBezTo>
                    <a:cubicBezTo>
                      <a:pt x="994" y="2003"/>
                      <a:pt x="1524" y="3659"/>
                      <a:pt x="1789" y="5447"/>
                    </a:cubicBezTo>
                    <a:cubicBezTo>
                      <a:pt x="1996" y="5655"/>
                      <a:pt x="2276" y="5754"/>
                      <a:pt x="2553" y="5754"/>
                    </a:cubicBezTo>
                    <a:cubicBezTo>
                      <a:pt x="2806" y="5754"/>
                      <a:pt x="3056" y="5672"/>
                      <a:pt x="3246" y="5514"/>
                    </a:cubicBezTo>
                    <a:cubicBezTo>
                      <a:pt x="3709" y="5249"/>
                      <a:pt x="3974" y="4653"/>
                      <a:pt x="3974" y="4123"/>
                    </a:cubicBezTo>
                    <a:cubicBezTo>
                      <a:pt x="4040" y="3593"/>
                      <a:pt x="3842" y="3063"/>
                      <a:pt x="3643" y="2600"/>
                    </a:cubicBezTo>
                    <a:cubicBezTo>
                      <a:pt x="3511" y="2268"/>
                      <a:pt x="3312" y="1937"/>
                      <a:pt x="3113" y="1606"/>
                    </a:cubicBezTo>
                    <a:cubicBezTo>
                      <a:pt x="2517" y="811"/>
                      <a:pt x="1656" y="215"/>
                      <a:pt x="663" y="17"/>
                    </a:cubicBezTo>
                    <a:cubicBezTo>
                      <a:pt x="563" y="17"/>
                      <a:pt x="464" y="0"/>
                      <a:pt x="373" y="0"/>
                    </a:cubicBezTo>
                    <a:close/>
                  </a:path>
                </a:pathLst>
              </a:custGeom>
              <a:solidFill>
                <a:srgbClr val="F4DFCB"/>
              </a:solidFill>
              <a:ln w="8275" cap="rnd" cmpd="sng">
                <a:solidFill>
                  <a:srgbClr val="D3948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053;p49">
                <a:extLst>
                  <a:ext uri="{FF2B5EF4-FFF2-40B4-BE49-F238E27FC236}">
                    <a16:creationId xmlns:a16="http://schemas.microsoft.com/office/drawing/2014/main" id="{ABF0F22F-7749-4436-B5A9-63328E310945}"/>
                  </a:ext>
                </a:extLst>
              </p:cNvPr>
              <p:cNvSpPr/>
              <p:nvPr/>
            </p:nvSpPr>
            <p:spPr>
              <a:xfrm>
                <a:off x="3100500" y="2904250"/>
                <a:ext cx="690475" cy="1073450"/>
              </a:xfrm>
              <a:custGeom>
                <a:avLst/>
                <a:gdLst/>
                <a:ahLst/>
                <a:cxnLst/>
                <a:rect l="l" t="t" r="r" b="b"/>
                <a:pathLst>
                  <a:path w="27619" h="42938" extrusionOk="0">
                    <a:moveTo>
                      <a:pt x="19800" y="1"/>
                    </a:moveTo>
                    <a:cubicBezTo>
                      <a:pt x="14114" y="1"/>
                      <a:pt x="7945" y="5110"/>
                      <a:pt x="4769" y="8992"/>
                    </a:cubicBezTo>
                    <a:cubicBezTo>
                      <a:pt x="4041" y="9853"/>
                      <a:pt x="3445" y="10846"/>
                      <a:pt x="2981" y="11906"/>
                    </a:cubicBezTo>
                    <a:cubicBezTo>
                      <a:pt x="1" y="18926"/>
                      <a:pt x="3180" y="28860"/>
                      <a:pt x="7418" y="34556"/>
                    </a:cubicBezTo>
                    <a:cubicBezTo>
                      <a:pt x="8478" y="35881"/>
                      <a:pt x="9737" y="37801"/>
                      <a:pt x="11260" y="38596"/>
                    </a:cubicBezTo>
                    <a:cubicBezTo>
                      <a:pt x="11723" y="38795"/>
                      <a:pt x="14240" y="38795"/>
                      <a:pt x="14439" y="39126"/>
                    </a:cubicBezTo>
                    <a:cubicBezTo>
                      <a:pt x="14969" y="40252"/>
                      <a:pt x="14306" y="41908"/>
                      <a:pt x="15300" y="42702"/>
                    </a:cubicBezTo>
                    <a:cubicBezTo>
                      <a:pt x="15542" y="42864"/>
                      <a:pt x="15827" y="42938"/>
                      <a:pt x="16117" y="42938"/>
                    </a:cubicBezTo>
                    <a:cubicBezTo>
                      <a:pt x="16540" y="42938"/>
                      <a:pt x="16972" y="42779"/>
                      <a:pt x="17287" y="42504"/>
                    </a:cubicBezTo>
                    <a:cubicBezTo>
                      <a:pt x="17883" y="42040"/>
                      <a:pt x="18081" y="42040"/>
                      <a:pt x="18346" y="41378"/>
                    </a:cubicBezTo>
                    <a:cubicBezTo>
                      <a:pt x="18572" y="41553"/>
                      <a:pt x="18845" y="41634"/>
                      <a:pt x="19123" y="41634"/>
                    </a:cubicBezTo>
                    <a:cubicBezTo>
                      <a:pt x="19578" y="41634"/>
                      <a:pt x="20045" y="41417"/>
                      <a:pt x="20333" y="41047"/>
                    </a:cubicBezTo>
                    <a:cubicBezTo>
                      <a:pt x="20797" y="40451"/>
                      <a:pt x="20863" y="39656"/>
                      <a:pt x="20797" y="38927"/>
                    </a:cubicBezTo>
                    <a:cubicBezTo>
                      <a:pt x="20797" y="37470"/>
                      <a:pt x="20134" y="36411"/>
                      <a:pt x="19671" y="35086"/>
                    </a:cubicBezTo>
                    <a:cubicBezTo>
                      <a:pt x="19340" y="34026"/>
                      <a:pt x="18942" y="33033"/>
                      <a:pt x="18148" y="32238"/>
                    </a:cubicBezTo>
                    <a:cubicBezTo>
                      <a:pt x="17485" y="31443"/>
                      <a:pt x="16823" y="30781"/>
                      <a:pt x="16492" y="29788"/>
                    </a:cubicBezTo>
                    <a:cubicBezTo>
                      <a:pt x="15763" y="27801"/>
                      <a:pt x="15830" y="25483"/>
                      <a:pt x="16558" y="23562"/>
                    </a:cubicBezTo>
                    <a:cubicBezTo>
                      <a:pt x="17485" y="20847"/>
                      <a:pt x="19538" y="18661"/>
                      <a:pt x="21592" y="16608"/>
                    </a:cubicBezTo>
                    <a:cubicBezTo>
                      <a:pt x="23578" y="14489"/>
                      <a:pt x="25631" y="12369"/>
                      <a:pt x="26625" y="9654"/>
                    </a:cubicBezTo>
                    <a:cubicBezTo>
                      <a:pt x="27618" y="6939"/>
                      <a:pt x="27221" y="3495"/>
                      <a:pt x="24903" y="1706"/>
                    </a:cubicBezTo>
                    <a:cubicBezTo>
                      <a:pt x="23321" y="504"/>
                      <a:pt x="21584" y="1"/>
                      <a:pt x="19800" y="1"/>
                    </a:cubicBezTo>
                    <a:close/>
                  </a:path>
                </a:pathLst>
              </a:custGeom>
              <a:solidFill>
                <a:srgbClr val="F4DF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054;p49">
                <a:extLst>
                  <a:ext uri="{FF2B5EF4-FFF2-40B4-BE49-F238E27FC236}">
                    <a16:creationId xmlns:a16="http://schemas.microsoft.com/office/drawing/2014/main" id="{AA03D20C-8732-4B1E-8AE1-6ABA4FF2F660}"/>
                  </a:ext>
                </a:extLst>
              </p:cNvPr>
              <p:cNvSpPr/>
              <p:nvPr/>
            </p:nvSpPr>
            <p:spPr>
              <a:xfrm>
                <a:off x="3170050" y="3531375"/>
                <a:ext cx="452025" cy="443750"/>
              </a:xfrm>
              <a:custGeom>
                <a:avLst/>
                <a:gdLst/>
                <a:ahLst/>
                <a:cxnLst/>
                <a:rect l="l" t="t" r="r" b="b"/>
                <a:pathLst>
                  <a:path w="18081" h="17750" fill="none" extrusionOk="0">
                    <a:moveTo>
                      <a:pt x="0" y="0"/>
                    </a:moveTo>
                    <a:cubicBezTo>
                      <a:pt x="1259" y="3246"/>
                      <a:pt x="2782" y="6425"/>
                      <a:pt x="4703" y="9339"/>
                    </a:cubicBezTo>
                    <a:cubicBezTo>
                      <a:pt x="5895" y="11193"/>
                      <a:pt x="7484" y="13313"/>
                      <a:pt x="9736" y="13842"/>
                    </a:cubicBezTo>
                    <a:cubicBezTo>
                      <a:pt x="10398" y="13975"/>
                      <a:pt x="10928" y="13842"/>
                      <a:pt x="11591" y="14107"/>
                    </a:cubicBezTo>
                    <a:cubicBezTo>
                      <a:pt x="11789" y="14637"/>
                      <a:pt x="11855" y="15167"/>
                      <a:pt x="11855" y="15697"/>
                    </a:cubicBezTo>
                    <a:cubicBezTo>
                      <a:pt x="11855" y="16028"/>
                      <a:pt x="11855" y="16359"/>
                      <a:pt x="11988" y="16690"/>
                    </a:cubicBezTo>
                    <a:cubicBezTo>
                      <a:pt x="12187" y="17353"/>
                      <a:pt x="12981" y="17750"/>
                      <a:pt x="13710" y="17684"/>
                    </a:cubicBezTo>
                    <a:cubicBezTo>
                      <a:pt x="14438" y="17551"/>
                      <a:pt x="15101" y="17021"/>
                      <a:pt x="15366" y="16293"/>
                    </a:cubicBezTo>
                    <a:cubicBezTo>
                      <a:pt x="15631" y="16690"/>
                      <a:pt x="16160" y="16823"/>
                      <a:pt x="16624" y="16690"/>
                    </a:cubicBezTo>
                    <a:cubicBezTo>
                      <a:pt x="17088" y="16558"/>
                      <a:pt x="17419" y="16160"/>
                      <a:pt x="17617" y="15763"/>
                    </a:cubicBezTo>
                    <a:cubicBezTo>
                      <a:pt x="17882" y="15233"/>
                      <a:pt x="18015" y="14703"/>
                      <a:pt x="18015" y="14107"/>
                    </a:cubicBezTo>
                    <a:cubicBezTo>
                      <a:pt x="18081" y="12783"/>
                      <a:pt x="17551" y="11591"/>
                      <a:pt x="16756" y="10531"/>
                    </a:cubicBezTo>
                  </a:path>
                </a:pathLst>
              </a:custGeom>
              <a:noFill/>
              <a:ln w="8275" cap="rnd" cmpd="sng">
                <a:solidFill>
                  <a:srgbClr val="D3948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055;p49">
                <a:extLst>
                  <a:ext uri="{FF2B5EF4-FFF2-40B4-BE49-F238E27FC236}">
                    <a16:creationId xmlns:a16="http://schemas.microsoft.com/office/drawing/2014/main" id="{E43E15B1-6463-4C56-A1B1-9CAA158C988E}"/>
                  </a:ext>
                </a:extLst>
              </p:cNvPr>
              <p:cNvSpPr/>
              <p:nvPr/>
            </p:nvSpPr>
            <p:spPr>
              <a:xfrm>
                <a:off x="3484625" y="3246575"/>
                <a:ext cx="221900" cy="514975"/>
              </a:xfrm>
              <a:custGeom>
                <a:avLst/>
                <a:gdLst/>
                <a:ahLst/>
                <a:cxnLst/>
                <a:rect l="l" t="t" r="r" b="b"/>
                <a:pathLst>
                  <a:path w="8876" h="20599" fill="none" extrusionOk="0">
                    <a:moveTo>
                      <a:pt x="8876" y="1"/>
                    </a:moveTo>
                    <a:cubicBezTo>
                      <a:pt x="7352" y="1789"/>
                      <a:pt x="5564" y="3379"/>
                      <a:pt x="4041" y="5167"/>
                    </a:cubicBezTo>
                    <a:cubicBezTo>
                      <a:pt x="2518" y="6955"/>
                      <a:pt x="1193" y="9008"/>
                      <a:pt x="730" y="11326"/>
                    </a:cubicBezTo>
                    <a:cubicBezTo>
                      <a:pt x="1" y="14969"/>
                      <a:pt x="1922" y="18545"/>
                      <a:pt x="4902" y="20598"/>
                    </a:cubicBezTo>
                  </a:path>
                </a:pathLst>
              </a:custGeom>
              <a:noFill/>
              <a:ln w="8275" cap="rnd" cmpd="sng">
                <a:solidFill>
                  <a:srgbClr val="D3948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056;p49">
                <a:extLst>
                  <a:ext uri="{FF2B5EF4-FFF2-40B4-BE49-F238E27FC236}">
                    <a16:creationId xmlns:a16="http://schemas.microsoft.com/office/drawing/2014/main" id="{2EECD804-7B00-441A-BF6A-D136A27CB62E}"/>
                  </a:ext>
                </a:extLst>
              </p:cNvPr>
              <p:cNvSpPr/>
              <p:nvPr/>
            </p:nvSpPr>
            <p:spPr>
              <a:xfrm>
                <a:off x="3537625" y="3816150"/>
                <a:ext cx="23200" cy="129175"/>
              </a:xfrm>
              <a:custGeom>
                <a:avLst/>
                <a:gdLst/>
                <a:ahLst/>
                <a:cxnLst/>
                <a:rect l="l" t="t" r="r" b="b"/>
                <a:pathLst>
                  <a:path w="928" h="5167" fill="none" extrusionOk="0">
                    <a:moveTo>
                      <a:pt x="596" y="5167"/>
                    </a:moveTo>
                    <a:cubicBezTo>
                      <a:pt x="861" y="4836"/>
                      <a:pt x="861" y="4438"/>
                      <a:pt x="861" y="4107"/>
                    </a:cubicBezTo>
                    <a:cubicBezTo>
                      <a:pt x="928" y="2716"/>
                      <a:pt x="596" y="1259"/>
                      <a:pt x="0" y="1"/>
                    </a:cubicBezTo>
                  </a:path>
                </a:pathLst>
              </a:custGeom>
              <a:noFill/>
              <a:ln w="8275" cap="rnd" cmpd="sng">
                <a:solidFill>
                  <a:srgbClr val="D3948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057;p49">
                <a:extLst>
                  <a:ext uri="{FF2B5EF4-FFF2-40B4-BE49-F238E27FC236}">
                    <a16:creationId xmlns:a16="http://schemas.microsoft.com/office/drawing/2014/main" id="{72715C45-3B31-4C31-B942-22B83F7CE176}"/>
                  </a:ext>
                </a:extLst>
              </p:cNvPr>
              <p:cNvSpPr/>
              <p:nvPr/>
            </p:nvSpPr>
            <p:spPr>
              <a:xfrm>
                <a:off x="5005275" y="1515100"/>
                <a:ext cx="366925" cy="519500"/>
              </a:xfrm>
              <a:custGeom>
                <a:avLst/>
                <a:gdLst/>
                <a:ahLst/>
                <a:cxnLst/>
                <a:rect l="l" t="t" r="r" b="b"/>
                <a:pathLst>
                  <a:path w="14677" h="20780" extrusionOk="0">
                    <a:moveTo>
                      <a:pt x="954" y="0"/>
                    </a:moveTo>
                    <a:cubicBezTo>
                      <a:pt x="219" y="0"/>
                      <a:pt x="0" y="440"/>
                      <a:pt x="172" y="1772"/>
                    </a:cubicBezTo>
                    <a:cubicBezTo>
                      <a:pt x="569" y="4686"/>
                      <a:pt x="2689" y="7335"/>
                      <a:pt x="4676" y="9587"/>
                    </a:cubicBezTo>
                    <a:cubicBezTo>
                      <a:pt x="6927" y="12236"/>
                      <a:pt x="9510" y="14753"/>
                      <a:pt x="10835" y="17932"/>
                    </a:cubicBezTo>
                    <a:cubicBezTo>
                      <a:pt x="11232" y="18992"/>
                      <a:pt x="11563" y="20118"/>
                      <a:pt x="12557" y="20780"/>
                    </a:cubicBezTo>
                    <a:cubicBezTo>
                      <a:pt x="14676" y="17800"/>
                      <a:pt x="14213" y="14157"/>
                      <a:pt x="13285" y="10846"/>
                    </a:cubicBezTo>
                    <a:cubicBezTo>
                      <a:pt x="12159" y="6938"/>
                      <a:pt x="10967" y="4024"/>
                      <a:pt x="6861" y="1971"/>
                    </a:cubicBezTo>
                    <a:cubicBezTo>
                      <a:pt x="5470" y="1375"/>
                      <a:pt x="4080" y="779"/>
                      <a:pt x="2622" y="315"/>
                    </a:cubicBezTo>
                    <a:cubicBezTo>
                      <a:pt x="1901" y="129"/>
                      <a:pt x="1352" y="0"/>
                      <a:pt x="954" y="0"/>
                    </a:cubicBezTo>
                    <a:close/>
                  </a:path>
                </a:pathLst>
              </a:custGeom>
              <a:solidFill>
                <a:srgbClr val="D675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058;p49">
                <a:extLst>
                  <a:ext uri="{FF2B5EF4-FFF2-40B4-BE49-F238E27FC236}">
                    <a16:creationId xmlns:a16="http://schemas.microsoft.com/office/drawing/2014/main" id="{B8C21223-BBE2-4C3C-97BE-C2351A92D1B3}"/>
                  </a:ext>
                </a:extLst>
              </p:cNvPr>
              <p:cNvSpPr/>
              <p:nvPr/>
            </p:nvSpPr>
            <p:spPr>
              <a:xfrm>
                <a:off x="4655225" y="2273025"/>
                <a:ext cx="336150" cy="597725"/>
              </a:xfrm>
              <a:custGeom>
                <a:avLst/>
                <a:gdLst/>
                <a:ahLst/>
                <a:cxnLst/>
                <a:rect l="l" t="t" r="r" b="b"/>
                <a:pathLst>
                  <a:path w="13446" h="23909" extrusionOk="0">
                    <a:moveTo>
                      <a:pt x="10730" y="0"/>
                    </a:moveTo>
                    <a:cubicBezTo>
                      <a:pt x="10796" y="397"/>
                      <a:pt x="10796" y="861"/>
                      <a:pt x="10863" y="1258"/>
                    </a:cubicBezTo>
                    <a:cubicBezTo>
                      <a:pt x="10863" y="1656"/>
                      <a:pt x="10863" y="2119"/>
                      <a:pt x="10863" y="2517"/>
                    </a:cubicBezTo>
                    <a:cubicBezTo>
                      <a:pt x="10863" y="2980"/>
                      <a:pt x="10863" y="3378"/>
                      <a:pt x="10863" y="3775"/>
                    </a:cubicBezTo>
                    <a:lnTo>
                      <a:pt x="10796" y="5100"/>
                    </a:lnTo>
                    <a:lnTo>
                      <a:pt x="10730" y="6358"/>
                    </a:lnTo>
                    <a:cubicBezTo>
                      <a:pt x="10664" y="6755"/>
                      <a:pt x="10598" y="7153"/>
                      <a:pt x="10598" y="7616"/>
                    </a:cubicBezTo>
                    <a:cubicBezTo>
                      <a:pt x="10531" y="8014"/>
                      <a:pt x="10465" y="8411"/>
                      <a:pt x="10399" y="8809"/>
                    </a:cubicBezTo>
                    <a:lnTo>
                      <a:pt x="10266" y="9471"/>
                    </a:lnTo>
                    <a:lnTo>
                      <a:pt x="10134" y="10067"/>
                    </a:lnTo>
                    <a:lnTo>
                      <a:pt x="10002" y="10663"/>
                    </a:lnTo>
                    <a:cubicBezTo>
                      <a:pt x="9935" y="10928"/>
                      <a:pt x="9935" y="11127"/>
                      <a:pt x="9869" y="11325"/>
                    </a:cubicBezTo>
                    <a:cubicBezTo>
                      <a:pt x="9737" y="11723"/>
                      <a:pt x="9604" y="12120"/>
                      <a:pt x="9538" y="12517"/>
                    </a:cubicBezTo>
                    <a:cubicBezTo>
                      <a:pt x="9406" y="12915"/>
                      <a:pt x="9273" y="13312"/>
                      <a:pt x="9141" y="13710"/>
                    </a:cubicBezTo>
                    <a:lnTo>
                      <a:pt x="8942" y="14306"/>
                    </a:lnTo>
                    <a:lnTo>
                      <a:pt x="8677" y="14902"/>
                    </a:lnTo>
                    <a:cubicBezTo>
                      <a:pt x="8478" y="15299"/>
                      <a:pt x="8346" y="15696"/>
                      <a:pt x="8147" y="16094"/>
                    </a:cubicBezTo>
                    <a:cubicBezTo>
                      <a:pt x="7948" y="16425"/>
                      <a:pt x="7750" y="16822"/>
                      <a:pt x="7485" y="17153"/>
                    </a:cubicBezTo>
                    <a:cubicBezTo>
                      <a:pt x="7419" y="17352"/>
                      <a:pt x="7286" y="17551"/>
                      <a:pt x="7154" y="17683"/>
                    </a:cubicBezTo>
                    <a:lnTo>
                      <a:pt x="6823" y="18213"/>
                    </a:lnTo>
                    <a:lnTo>
                      <a:pt x="6028" y="19273"/>
                    </a:lnTo>
                    <a:lnTo>
                      <a:pt x="5895" y="19471"/>
                    </a:lnTo>
                    <a:lnTo>
                      <a:pt x="6160" y="19405"/>
                    </a:lnTo>
                    <a:cubicBezTo>
                      <a:pt x="6181" y="19403"/>
                      <a:pt x="6202" y="19402"/>
                      <a:pt x="6223" y="19400"/>
                    </a:cubicBezTo>
                    <a:lnTo>
                      <a:pt x="6223" y="19400"/>
                    </a:lnTo>
                    <a:lnTo>
                      <a:pt x="6227" y="19405"/>
                    </a:lnTo>
                    <a:lnTo>
                      <a:pt x="6231" y="19399"/>
                    </a:lnTo>
                    <a:lnTo>
                      <a:pt x="6231" y="19399"/>
                    </a:lnTo>
                    <a:cubicBezTo>
                      <a:pt x="7006" y="19335"/>
                      <a:pt x="7839" y="19271"/>
                      <a:pt x="8611" y="19207"/>
                    </a:cubicBezTo>
                    <a:cubicBezTo>
                      <a:pt x="9472" y="19207"/>
                      <a:pt x="10266" y="19207"/>
                      <a:pt x="11061" y="19405"/>
                    </a:cubicBezTo>
                    <a:cubicBezTo>
                      <a:pt x="11459" y="19471"/>
                      <a:pt x="11856" y="19538"/>
                      <a:pt x="12187" y="19736"/>
                    </a:cubicBezTo>
                    <a:cubicBezTo>
                      <a:pt x="12518" y="19869"/>
                      <a:pt x="12783" y="20134"/>
                      <a:pt x="12783" y="20465"/>
                    </a:cubicBezTo>
                    <a:cubicBezTo>
                      <a:pt x="12849" y="20796"/>
                      <a:pt x="12783" y="21127"/>
                      <a:pt x="12585" y="21392"/>
                    </a:cubicBezTo>
                    <a:cubicBezTo>
                      <a:pt x="12386" y="21723"/>
                      <a:pt x="12121" y="21988"/>
                      <a:pt x="11856" y="22253"/>
                    </a:cubicBezTo>
                    <a:cubicBezTo>
                      <a:pt x="11260" y="22717"/>
                      <a:pt x="10531" y="22982"/>
                      <a:pt x="9737" y="23114"/>
                    </a:cubicBezTo>
                    <a:cubicBezTo>
                      <a:pt x="9339" y="23180"/>
                      <a:pt x="8942" y="23180"/>
                      <a:pt x="8545" y="23180"/>
                    </a:cubicBezTo>
                    <a:cubicBezTo>
                      <a:pt x="8147" y="23180"/>
                      <a:pt x="7816" y="23114"/>
                      <a:pt x="7419" y="22982"/>
                    </a:cubicBezTo>
                    <a:cubicBezTo>
                      <a:pt x="7021" y="22915"/>
                      <a:pt x="6624" y="22783"/>
                      <a:pt x="6293" y="22650"/>
                    </a:cubicBezTo>
                    <a:cubicBezTo>
                      <a:pt x="6094" y="22584"/>
                      <a:pt x="5895" y="22518"/>
                      <a:pt x="5697" y="22386"/>
                    </a:cubicBezTo>
                    <a:cubicBezTo>
                      <a:pt x="5564" y="22319"/>
                      <a:pt x="5366" y="22253"/>
                      <a:pt x="5167" y="22121"/>
                    </a:cubicBezTo>
                    <a:cubicBezTo>
                      <a:pt x="4836" y="21922"/>
                      <a:pt x="4505" y="21723"/>
                      <a:pt x="4173" y="21458"/>
                    </a:cubicBezTo>
                    <a:cubicBezTo>
                      <a:pt x="3842" y="21260"/>
                      <a:pt x="3511" y="20995"/>
                      <a:pt x="3246" y="20730"/>
                    </a:cubicBezTo>
                    <a:lnTo>
                      <a:pt x="3048" y="20597"/>
                    </a:lnTo>
                    <a:lnTo>
                      <a:pt x="2915" y="20664"/>
                    </a:lnTo>
                    <a:cubicBezTo>
                      <a:pt x="2783" y="20730"/>
                      <a:pt x="2650" y="20730"/>
                      <a:pt x="2518" y="20796"/>
                    </a:cubicBezTo>
                    <a:cubicBezTo>
                      <a:pt x="2385" y="20796"/>
                      <a:pt x="2253" y="20796"/>
                      <a:pt x="2120" y="20862"/>
                    </a:cubicBezTo>
                    <a:lnTo>
                      <a:pt x="1392" y="20862"/>
                    </a:lnTo>
                    <a:cubicBezTo>
                      <a:pt x="1259" y="20862"/>
                      <a:pt x="1127" y="20796"/>
                      <a:pt x="994" y="20796"/>
                    </a:cubicBezTo>
                    <a:lnTo>
                      <a:pt x="862" y="20730"/>
                    </a:lnTo>
                    <a:lnTo>
                      <a:pt x="729" y="20597"/>
                    </a:lnTo>
                    <a:cubicBezTo>
                      <a:pt x="663" y="20531"/>
                      <a:pt x="531" y="20465"/>
                      <a:pt x="531" y="20332"/>
                    </a:cubicBezTo>
                    <a:cubicBezTo>
                      <a:pt x="465" y="20266"/>
                      <a:pt x="398" y="20134"/>
                      <a:pt x="398" y="20001"/>
                    </a:cubicBezTo>
                    <a:cubicBezTo>
                      <a:pt x="332" y="19935"/>
                      <a:pt x="332" y="19869"/>
                      <a:pt x="332" y="19803"/>
                    </a:cubicBezTo>
                    <a:cubicBezTo>
                      <a:pt x="332" y="19736"/>
                      <a:pt x="332" y="19670"/>
                      <a:pt x="332" y="19670"/>
                    </a:cubicBezTo>
                    <a:cubicBezTo>
                      <a:pt x="332" y="19538"/>
                      <a:pt x="398" y="19405"/>
                      <a:pt x="465" y="19339"/>
                    </a:cubicBezTo>
                    <a:cubicBezTo>
                      <a:pt x="597" y="19140"/>
                      <a:pt x="862" y="19074"/>
                      <a:pt x="1127" y="19008"/>
                    </a:cubicBezTo>
                    <a:cubicBezTo>
                      <a:pt x="1269" y="18990"/>
                      <a:pt x="1416" y="18982"/>
                      <a:pt x="1564" y="18982"/>
                    </a:cubicBezTo>
                    <a:cubicBezTo>
                      <a:pt x="1971" y="18982"/>
                      <a:pt x="2395" y="19043"/>
                      <a:pt x="2783" y="19140"/>
                    </a:cubicBezTo>
                    <a:lnTo>
                      <a:pt x="2783" y="19074"/>
                    </a:lnTo>
                    <a:cubicBezTo>
                      <a:pt x="2518" y="18942"/>
                      <a:pt x="2253" y="18875"/>
                      <a:pt x="1988" y="18809"/>
                    </a:cubicBezTo>
                    <a:cubicBezTo>
                      <a:pt x="1657" y="18809"/>
                      <a:pt x="1392" y="18743"/>
                      <a:pt x="1061" y="18743"/>
                    </a:cubicBezTo>
                    <a:cubicBezTo>
                      <a:pt x="928" y="18809"/>
                      <a:pt x="796" y="18809"/>
                      <a:pt x="663" y="18875"/>
                    </a:cubicBezTo>
                    <a:cubicBezTo>
                      <a:pt x="465" y="18875"/>
                      <a:pt x="332" y="19008"/>
                      <a:pt x="200" y="19140"/>
                    </a:cubicBezTo>
                    <a:cubicBezTo>
                      <a:pt x="67" y="19273"/>
                      <a:pt x="1" y="19405"/>
                      <a:pt x="1" y="19604"/>
                    </a:cubicBezTo>
                    <a:cubicBezTo>
                      <a:pt x="1" y="19670"/>
                      <a:pt x="1" y="19736"/>
                      <a:pt x="1" y="19869"/>
                    </a:cubicBezTo>
                    <a:cubicBezTo>
                      <a:pt x="1" y="19935"/>
                      <a:pt x="1" y="20001"/>
                      <a:pt x="1" y="20068"/>
                    </a:cubicBezTo>
                    <a:cubicBezTo>
                      <a:pt x="1" y="20200"/>
                      <a:pt x="67" y="20399"/>
                      <a:pt x="133" y="20531"/>
                    </a:cubicBezTo>
                    <a:cubicBezTo>
                      <a:pt x="200" y="20664"/>
                      <a:pt x="332" y="20796"/>
                      <a:pt x="398" y="20929"/>
                    </a:cubicBezTo>
                    <a:lnTo>
                      <a:pt x="597" y="21127"/>
                    </a:lnTo>
                    <a:cubicBezTo>
                      <a:pt x="663" y="21127"/>
                      <a:pt x="729" y="21193"/>
                      <a:pt x="862" y="21193"/>
                    </a:cubicBezTo>
                    <a:cubicBezTo>
                      <a:pt x="994" y="21260"/>
                      <a:pt x="1127" y="21326"/>
                      <a:pt x="1326" y="21392"/>
                    </a:cubicBezTo>
                    <a:lnTo>
                      <a:pt x="2187" y="21392"/>
                    </a:lnTo>
                    <a:cubicBezTo>
                      <a:pt x="2385" y="21392"/>
                      <a:pt x="2518" y="21326"/>
                      <a:pt x="2650" y="21326"/>
                    </a:cubicBezTo>
                    <a:cubicBezTo>
                      <a:pt x="2741" y="21326"/>
                      <a:pt x="2864" y="21294"/>
                      <a:pt x="2975" y="21253"/>
                    </a:cubicBezTo>
                    <a:lnTo>
                      <a:pt x="2975" y="21253"/>
                    </a:lnTo>
                    <a:lnTo>
                      <a:pt x="3312" y="21591"/>
                    </a:lnTo>
                    <a:cubicBezTo>
                      <a:pt x="3445" y="21723"/>
                      <a:pt x="3644" y="21856"/>
                      <a:pt x="3776" y="21988"/>
                    </a:cubicBezTo>
                    <a:cubicBezTo>
                      <a:pt x="4107" y="22253"/>
                      <a:pt x="4505" y="22518"/>
                      <a:pt x="4836" y="22717"/>
                    </a:cubicBezTo>
                    <a:cubicBezTo>
                      <a:pt x="5233" y="22915"/>
                      <a:pt x="5564" y="23114"/>
                      <a:pt x="5962" y="23313"/>
                    </a:cubicBezTo>
                    <a:cubicBezTo>
                      <a:pt x="6425" y="23445"/>
                      <a:pt x="6823" y="23644"/>
                      <a:pt x="7220" y="23710"/>
                    </a:cubicBezTo>
                    <a:cubicBezTo>
                      <a:pt x="7684" y="23843"/>
                      <a:pt x="8081" y="23909"/>
                      <a:pt x="8545" y="23909"/>
                    </a:cubicBezTo>
                    <a:cubicBezTo>
                      <a:pt x="8942" y="23909"/>
                      <a:pt x="9406" y="23909"/>
                      <a:pt x="9869" y="23843"/>
                    </a:cubicBezTo>
                    <a:cubicBezTo>
                      <a:pt x="10730" y="23710"/>
                      <a:pt x="11591" y="23313"/>
                      <a:pt x="12253" y="22783"/>
                    </a:cubicBezTo>
                    <a:cubicBezTo>
                      <a:pt x="12651" y="22518"/>
                      <a:pt x="12916" y="22121"/>
                      <a:pt x="13181" y="21723"/>
                    </a:cubicBezTo>
                    <a:cubicBezTo>
                      <a:pt x="13247" y="21525"/>
                      <a:pt x="13379" y="21326"/>
                      <a:pt x="13445" y="21061"/>
                    </a:cubicBezTo>
                    <a:cubicBezTo>
                      <a:pt x="13445" y="20929"/>
                      <a:pt x="13445" y="20796"/>
                      <a:pt x="13445" y="20664"/>
                    </a:cubicBezTo>
                    <a:lnTo>
                      <a:pt x="13445" y="20465"/>
                    </a:lnTo>
                    <a:cubicBezTo>
                      <a:pt x="13445" y="20399"/>
                      <a:pt x="13445" y="20399"/>
                      <a:pt x="13379" y="20332"/>
                    </a:cubicBezTo>
                    <a:cubicBezTo>
                      <a:pt x="13313" y="20068"/>
                      <a:pt x="13181" y="19803"/>
                      <a:pt x="13048" y="19670"/>
                    </a:cubicBezTo>
                    <a:cubicBezTo>
                      <a:pt x="12849" y="19471"/>
                      <a:pt x="12651" y="19339"/>
                      <a:pt x="12452" y="19207"/>
                    </a:cubicBezTo>
                    <a:cubicBezTo>
                      <a:pt x="11988" y="19008"/>
                      <a:pt x="11591" y="18942"/>
                      <a:pt x="11127" y="18875"/>
                    </a:cubicBezTo>
                    <a:cubicBezTo>
                      <a:pt x="10697" y="18842"/>
                      <a:pt x="10283" y="18826"/>
                      <a:pt x="9869" y="18826"/>
                    </a:cubicBezTo>
                    <a:cubicBezTo>
                      <a:pt x="9455" y="18826"/>
                      <a:pt x="9041" y="18842"/>
                      <a:pt x="8611" y="18875"/>
                    </a:cubicBezTo>
                    <a:cubicBezTo>
                      <a:pt x="7851" y="18934"/>
                      <a:pt x="7143" y="19044"/>
                      <a:pt x="6395" y="19160"/>
                    </a:cubicBezTo>
                    <a:lnTo>
                      <a:pt x="6395" y="19160"/>
                    </a:lnTo>
                    <a:lnTo>
                      <a:pt x="6955" y="18346"/>
                    </a:lnTo>
                    <a:lnTo>
                      <a:pt x="7352" y="17816"/>
                    </a:lnTo>
                    <a:cubicBezTo>
                      <a:pt x="7485" y="17683"/>
                      <a:pt x="7617" y="17485"/>
                      <a:pt x="7684" y="17286"/>
                    </a:cubicBezTo>
                    <a:cubicBezTo>
                      <a:pt x="7948" y="16889"/>
                      <a:pt x="8147" y="16557"/>
                      <a:pt x="8346" y="16160"/>
                    </a:cubicBezTo>
                    <a:lnTo>
                      <a:pt x="8942" y="15034"/>
                    </a:lnTo>
                    <a:lnTo>
                      <a:pt x="9273" y="14504"/>
                    </a:lnTo>
                    <a:lnTo>
                      <a:pt x="9538" y="13908"/>
                    </a:lnTo>
                    <a:cubicBezTo>
                      <a:pt x="9670" y="13511"/>
                      <a:pt x="9869" y="13113"/>
                      <a:pt x="10002" y="12716"/>
                    </a:cubicBezTo>
                    <a:cubicBezTo>
                      <a:pt x="10134" y="12252"/>
                      <a:pt x="10266" y="11855"/>
                      <a:pt x="10399" y="11458"/>
                    </a:cubicBezTo>
                    <a:cubicBezTo>
                      <a:pt x="10531" y="11060"/>
                      <a:pt x="10664" y="10597"/>
                      <a:pt x="10730" y="10199"/>
                    </a:cubicBezTo>
                    <a:lnTo>
                      <a:pt x="10863" y="9603"/>
                    </a:lnTo>
                    <a:lnTo>
                      <a:pt x="10995" y="8941"/>
                    </a:lnTo>
                    <a:cubicBezTo>
                      <a:pt x="11061" y="8544"/>
                      <a:pt x="11127" y="8080"/>
                      <a:pt x="11194" y="7683"/>
                    </a:cubicBezTo>
                    <a:cubicBezTo>
                      <a:pt x="11194" y="7219"/>
                      <a:pt x="11260" y="6822"/>
                      <a:pt x="11260" y="6358"/>
                    </a:cubicBezTo>
                    <a:cubicBezTo>
                      <a:pt x="11326" y="5961"/>
                      <a:pt x="11326" y="5497"/>
                      <a:pt x="11326" y="5100"/>
                    </a:cubicBezTo>
                    <a:lnTo>
                      <a:pt x="11326" y="3775"/>
                    </a:lnTo>
                    <a:cubicBezTo>
                      <a:pt x="11260" y="3378"/>
                      <a:pt x="11260" y="2914"/>
                      <a:pt x="11194" y="2517"/>
                    </a:cubicBezTo>
                    <a:cubicBezTo>
                      <a:pt x="11194" y="2053"/>
                      <a:pt x="11127" y="1656"/>
                      <a:pt x="11061" y="1258"/>
                    </a:cubicBezTo>
                    <a:cubicBezTo>
                      <a:pt x="10995" y="795"/>
                      <a:pt x="10929" y="397"/>
                      <a:pt x="10796" y="0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059;p49">
                <a:extLst>
                  <a:ext uri="{FF2B5EF4-FFF2-40B4-BE49-F238E27FC236}">
                    <a16:creationId xmlns:a16="http://schemas.microsoft.com/office/drawing/2014/main" id="{0116FD8C-6940-4655-B3A6-F038D43CCC0D}"/>
                  </a:ext>
                </a:extLst>
              </p:cNvPr>
              <p:cNvSpPr/>
              <p:nvPr/>
            </p:nvSpPr>
            <p:spPr>
              <a:xfrm>
                <a:off x="4443300" y="2870725"/>
                <a:ext cx="402300" cy="89450"/>
              </a:xfrm>
              <a:custGeom>
                <a:avLst/>
                <a:gdLst/>
                <a:ahLst/>
                <a:cxnLst/>
                <a:rect l="l" t="t" r="r" b="b"/>
                <a:pathLst>
                  <a:path w="16092" h="3578" extrusionOk="0">
                    <a:moveTo>
                      <a:pt x="5696" y="1"/>
                    </a:moveTo>
                    <a:cubicBezTo>
                      <a:pt x="5299" y="67"/>
                      <a:pt x="4835" y="67"/>
                      <a:pt x="4504" y="133"/>
                    </a:cubicBezTo>
                    <a:cubicBezTo>
                      <a:pt x="4107" y="266"/>
                      <a:pt x="3709" y="266"/>
                      <a:pt x="3312" y="398"/>
                    </a:cubicBezTo>
                    <a:cubicBezTo>
                      <a:pt x="2915" y="531"/>
                      <a:pt x="2517" y="597"/>
                      <a:pt x="2186" y="796"/>
                    </a:cubicBezTo>
                    <a:cubicBezTo>
                      <a:pt x="1789" y="928"/>
                      <a:pt x="1458" y="1127"/>
                      <a:pt x="1127" y="1392"/>
                    </a:cubicBezTo>
                    <a:cubicBezTo>
                      <a:pt x="994" y="1524"/>
                      <a:pt x="795" y="1657"/>
                      <a:pt x="663" y="1789"/>
                    </a:cubicBezTo>
                    <a:cubicBezTo>
                      <a:pt x="530" y="1921"/>
                      <a:pt x="398" y="2120"/>
                      <a:pt x="332" y="2319"/>
                    </a:cubicBezTo>
                    <a:cubicBezTo>
                      <a:pt x="133" y="2650"/>
                      <a:pt x="1" y="3047"/>
                      <a:pt x="1" y="3511"/>
                    </a:cubicBezTo>
                    <a:lnTo>
                      <a:pt x="530" y="2385"/>
                    </a:lnTo>
                    <a:cubicBezTo>
                      <a:pt x="597" y="2253"/>
                      <a:pt x="729" y="2120"/>
                      <a:pt x="862" y="1921"/>
                    </a:cubicBezTo>
                    <a:cubicBezTo>
                      <a:pt x="994" y="1789"/>
                      <a:pt x="1127" y="1657"/>
                      <a:pt x="1259" y="1524"/>
                    </a:cubicBezTo>
                    <a:cubicBezTo>
                      <a:pt x="1590" y="1325"/>
                      <a:pt x="1921" y="1127"/>
                      <a:pt x="2252" y="994"/>
                    </a:cubicBezTo>
                    <a:cubicBezTo>
                      <a:pt x="2584" y="862"/>
                      <a:pt x="2981" y="729"/>
                      <a:pt x="3378" y="663"/>
                    </a:cubicBezTo>
                    <a:cubicBezTo>
                      <a:pt x="3709" y="531"/>
                      <a:pt x="4107" y="531"/>
                      <a:pt x="4504" y="464"/>
                    </a:cubicBezTo>
                    <a:cubicBezTo>
                      <a:pt x="4902" y="398"/>
                      <a:pt x="5299" y="398"/>
                      <a:pt x="5696" y="398"/>
                    </a:cubicBezTo>
                    <a:cubicBezTo>
                      <a:pt x="6425" y="464"/>
                      <a:pt x="7220" y="531"/>
                      <a:pt x="7948" y="729"/>
                    </a:cubicBezTo>
                    <a:cubicBezTo>
                      <a:pt x="8346" y="796"/>
                      <a:pt x="8677" y="862"/>
                      <a:pt x="9074" y="994"/>
                    </a:cubicBezTo>
                    <a:cubicBezTo>
                      <a:pt x="9471" y="1127"/>
                      <a:pt x="9803" y="1259"/>
                      <a:pt x="10200" y="1392"/>
                    </a:cubicBezTo>
                    <a:cubicBezTo>
                      <a:pt x="10531" y="1524"/>
                      <a:pt x="10862" y="1657"/>
                      <a:pt x="11260" y="1789"/>
                    </a:cubicBezTo>
                    <a:cubicBezTo>
                      <a:pt x="11591" y="1988"/>
                      <a:pt x="11922" y="2120"/>
                      <a:pt x="12253" y="2319"/>
                    </a:cubicBezTo>
                    <a:cubicBezTo>
                      <a:pt x="12982" y="2716"/>
                      <a:pt x="13644" y="3114"/>
                      <a:pt x="14240" y="3577"/>
                    </a:cubicBezTo>
                    <a:cubicBezTo>
                      <a:pt x="13644" y="3047"/>
                      <a:pt x="13246" y="2253"/>
                      <a:pt x="12584" y="1855"/>
                    </a:cubicBezTo>
                    <a:cubicBezTo>
                      <a:pt x="11856" y="1458"/>
                      <a:pt x="11127" y="1061"/>
                      <a:pt x="10399" y="796"/>
                    </a:cubicBezTo>
                    <a:cubicBezTo>
                      <a:pt x="10001" y="663"/>
                      <a:pt x="9604" y="531"/>
                      <a:pt x="9273" y="398"/>
                    </a:cubicBezTo>
                    <a:cubicBezTo>
                      <a:pt x="8875" y="332"/>
                      <a:pt x="8478" y="200"/>
                      <a:pt x="8081" y="200"/>
                    </a:cubicBezTo>
                    <a:cubicBezTo>
                      <a:pt x="7286" y="1"/>
                      <a:pt x="6491" y="1"/>
                      <a:pt x="5696" y="1"/>
                    </a:cubicBezTo>
                    <a:close/>
                    <a:moveTo>
                      <a:pt x="15997" y="354"/>
                    </a:moveTo>
                    <a:cubicBezTo>
                      <a:pt x="15965" y="354"/>
                      <a:pt x="15833" y="478"/>
                      <a:pt x="15564" y="729"/>
                    </a:cubicBezTo>
                    <a:lnTo>
                      <a:pt x="15432" y="994"/>
                    </a:lnTo>
                    <a:cubicBezTo>
                      <a:pt x="14968" y="1789"/>
                      <a:pt x="14240" y="3114"/>
                      <a:pt x="14107" y="3445"/>
                    </a:cubicBezTo>
                    <a:lnTo>
                      <a:pt x="14240" y="3577"/>
                    </a:lnTo>
                    <a:lnTo>
                      <a:pt x="14571" y="3511"/>
                    </a:lnTo>
                    <a:cubicBezTo>
                      <a:pt x="15313" y="1434"/>
                      <a:pt x="16092" y="354"/>
                      <a:pt x="15997" y="354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060;p49">
                <a:extLst>
                  <a:ext uri="{FF2B5EF4-FFF2-40B4-BE49-F238E27FC236}">
                    <a16:creationId xmlns:a16="http://schemas.microsoft.com/office/drawing/2014/main" id="{D8EF9374-451C-4919-9CC5-211ED382671D}"/>
                  </a:ext>
                </a:extLst>
              </p:cNvPr>
              <p:cNvSpPr/>
              <p:nvPr/>
            </p:nvSpPr>
            <p:spPr>
              <a:xfrm>
                <a:off x="4903600" y="2758150"/>
                <a:ext cx="67900" cy="67900"/>
              </a:xfrm>
              <a:custGeom>
                <a:avLst/>
                <a:gdLst/>
                <a:ahLst/>
                <a:cxnLst/>
                <a:rect l="l" t="t" r="r" b="b"/>
                <a:pathLst>
                  <a:path w="2716" h="2716" extrusionOk="0">
                    <a:moveTo>
                      <a:pt x="0" y="0"/>
                    </a:moveTo>
                    <a:cubicBezTo>
                      <a:pt x="0" y="0"/>
                      <a:pt x="67" y="66"/>
                      <a:pt x="199" y="133"/>
                    </a:cubicBezTo>
                    <a:cubicBezTo>
                      <a:pt x="331" y="199"/>
                      <a:pt x="464" y="265"/>
                      <a:pt x="663" y="398"/>
                    </a:cubicBezTo>
                    <a:cubicBezTo>
                      <a:pt x="928" y="464"/>
                      <a:pt x="1126" y="596"/>
                      <a:pt x="1391" y="729"/>
                    </a:cubicBezTo>
                    <a:cubicBezTo>
                      <a:pt x="1524" y="795"/>
                      <a:pt x="1656" y="861"/>
                      <a:pt x="1722" y="927"/>
                    </a:cubicBezTo>
                    <a:cubicBezTo>
                      <a:pt x="1855" y="994"/>
                      <a:pt x="1921" y="1060"/>
                      <a:pt x="1987" y="1126"/>
                    </a:cubicBezTo>
                    <a:cubicBezTo>
                      <a:pt x="1987" y="1192"/>
                      <a:pt x="1987" y="1259"/>
                      <a:pt x="1987" y="1325"/>
                    </a:cubicBezTo>
                    <a:cubicBezTo>
                      <a:pt x="1987" y="1391"/>
                      <a:pt x="1921" y="1524"/>
                      <a:pt x="1855" y="1590"/>
                    </a:cubicBezTo>
                    <a:cubicBezTo>
                      <a:pt x="1722" y="1788"/>
                      <a:pt x="1524" y="1987"/>
                      <a:pt x="1391" y="2120"/>
                    </a:cubicBezTo>
                    <a:cubicBezTo>
                      <a:pt x="994" y="2451"/>
                      <a:pt x="795" y="2716"/>
                      <a:pt x="795" y="2716"/>
                    </a:cubicBezTo>
                    <a:cubicBezTo>
                      <a:pt x="795" y="2716"/>
                      <a:pt x="1126" y="2649"/>
                      <a:pt x="1590" y="2451"/>
                    </a:cubicBezTo>
                    <a:cubicBezTo>
                      <a:pt x="1789" y="2384"/>
                      <a:pt x="2053" y="2252"/>
                      <a:pt x="2318" y="1987"/>
                    </a:cubicBezTo>
                    <a:cubicBezTo>
                      <a:pt x="2451" y="1855"/>
                      <a:pt x="2583" y="1722"/>
                      <a:pt x="2650" y="1524"/>
                    </a:cubicBezTo>
                    <a:cubicBezTo>
                      <a:pt x="2716" y="1259"/>
                      <a:pt x="2650" y="994"/>
                      <a:pt x="2517" y="795"/>
                    </a:cubicBezTo>
                    <a:cubicBezTo>
                      <a:pt x="2385" y="596"/>
                      <a:pt x="2252" y="464"/>
                      <a:pt x="2120" y="398"/>
                    </a:cubicBezTo>
                    <a:cubicBezTo>
                      <a:pt x="1921" y="265"/>
                      <a:pt x="1789" y="199"/>
                      <a:pt x="1656" y="133"/>
                    </a:cubicBezTo>
                    <a:cubicBezTo>
                      <a:pt x="1325" y="66"/>
                      <a:pt x="1060" y="0"/>
                      <a:pt x="7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061;p49">
                <a:extLst>
                  <a:ext uri="{FF2B5EF4-FFF2-40B4-BE49-F238E27FC236}">
                    <a16:creationId xmlns:a16="http://schemas.microsoft.com/office/drawing/2014/main" id="{1DC7E98A-ECFA-4A04-ADF6-125B41C70DAF}"/>
                  </a:ext>
                </a:extLst>
              </p:cNvPr>
              <p:cNvSpPr/>
              <p:nvPr/>
            </p:nvSpPr>
            <p:spPr>
              <a:xfrm>
                <a:off x="4915200" y="2519725"/>
                <a:ext cx="365925" cy="247975"/>
              </a:xfrm>
              <a:custGeom>
                <a:avLst/>
                <a:gdLst/>
                <a:ahLst/>
                <a:cxnLst/>
                <a:rect l="l" t="t" r="r" b="b"/>
                <a:pathLst>
                  <a:path w="14637" h="9919" extrusionOk="0">
                    <a:moveTo>
                      <a:pt x="795" y="0"/>
                    </a:moveTo>
                    <a:cubicBezTo>
                      <a:pt x="795" y="0"/>
                      <a:pt x="0" y="7484"/>
                      <a:pt x="5563" y="9537"/>
                    </a:cubicBezTo>
                    <a:cubicBezTo>
                      <a:pt x="6250" y="9802"/>
                      <a:pt x="6907" y="9918"/>
                      <a:pt x="7531" y="9918"/>
                    </a:cubicBezTo>
                    <a:cubicBezTo>
                      <a:pt x="11898" y="9918"/>
                      <a:pt x="14637" y="4239"/>
                      <a:pt x="14637" y="4239"/>
                    </a:cubicBezTo>
                    <a:lnTo>
                      <a:pt x="79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062;p49">
                <a:extLst>
                  <a:ext uri="{FF2B5EF4-FFF2-40B4-BE49-F238E27FC236}">
                    <a16:creationId xmlns:a16="http://schemas.microsoft.com/office/drawing/2014/main" id="{E59E9717-A51B-4017-881D-DB7C43C352B8}"/>
                  </a:ext>
                </a:extLst>
              </p:cNvPr>
              <p:cNvSpPr/>
              <p:nvPr/>
            </p:nvSpPr>
            <p:spPr>
              <a:xfrm>
                <a:off x="4254550" y="2395525"/>
                <a:ext cx="591125" cy="302200"/>
              </a:xfrm>
              <a:custGeom>
                <a:avLst/>
                <a:gdLst/>
                <a:ahLst/>
                <a:cxnLst/>
                <a:rect l="l" t="t" r="r" b="b"/>
                <a:pathLst>
                  <a:path w="23645" h="12088" extrusionOk="0">
                    <a:moveTo>
                      <a:pt x="1" y="1"/>
                    </a:moveTo>
                    <a:cubicBezTo>
                      <a:pt x="1" y="1"/>
                      <a:pt x="199" y="8677"/>
                      <a:pt x="10200" y="11591"/>
                    </a:cubicBezTo>
                    <a:cubicBezTo>
                      <a:pt x="11383" y="11936"/>
                      <a:pt x="12474" y="12088"/>
                      <a:pt x="13478" y="12088"/>
                    </a:cubicBezTo>
                    <a:cubicBezTo>
                      <a:pt x="20967" y="12088"/>
                      <a:pt x="23644" y="3644"/>
                      <a:pt x="23644" y="3644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063;p49">
                <a:extLst>
                  <a:ext uri="{FF2B5EF4-FFF2-40B4-BE49-F238E27FC236}">
                    <a16:creationId xmlns:a16="http://schemas.microsoft.com/office/drawing/2014/main" id="{042B6004-74AE-49F6-8BA7-3BB49EF93F52}"/>
                  </a:ext>
                </a:extLst>
              </p:cNvPr>
              <p:cNvSpPr/>
              <p:nvPr/>
            </p:nvSpPr>
            <p:spPr>
              <a:xfrm>
                <a:off x="4959900" y="2163725"/>
                <a:ext cx="379175" cy="397400"/>
              </a:xfrm>
              <a:custGeom>
                <a:avLst/>
                <a:gdLst/>
                <a:ahLst/>
                <a:cxnLst/>
                <a:rect l="l" t="t" r="r" b="b"/>
                <a:pathLst>
                  <a:path w="15167" h="15896" extrusionOk="0">
                    <a:moveTo>
                      <a:pt x="4040" y="1"/>
                    </a:moveTo>
                    <a:lnTo>
                      <a:pt x="0" y="928"/>
                    </a:lnTo>
                    <a:cubicBezTo>
                      <a:pt x="3113" y="14505"/>
                      <a:pt x="10928" y="15896"/>
                      <a:pt x="13908" y="15896"/>
                    </a:cubicBezTo>
                    <a:cubicBezTo>
                      <a:pt x="14703" y="15896"/>
                      <a:pt x="15167" y="15763"/>
                      <a:pt x="15167" y="15763"/>
                    </a:cubicBezTo>
                    <a:lnTo>
                      <a:pt x="14372" y="11657"/>
                    </a:lnTo>
                    <a:cubicBezTo>
                      <a:pt x="14318" y="11668"/>
                      <a:pt x="14090" y="11705"/>
                      <a:pt x="13733" y="11705"/>
                    </a:cubicBezTo>
                    <a:cubicBezTo>
                      <a:pt x="11878" y="11705"/>
                      <a:pt x="6539" y="10718"/>
                      <a:pt x="4040" y="1"/>
                    </a:cubicBezTo>
                    <a:close/>
                  </a:path>
                </a:pathLst>
              </a:custGeom>
              <a:solidFill>
                <a:srgbClr val="D261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064;p49">
                <a:extLst>
                  <a:ext uri="{FF2B5EF4-FFF2-40B4-BE49-F238E27FC236}">
                    <a16:creationId xmlns:a16="http://schemas.microsoft.com/office/drawing/2014/main" id="{4FAE4561-8AF3-4C30-AEAC-EA802603D97C}"/>
                  </a:ext>
                </a:extLst>
              </p:cNvPr>
              <p:cNvSpPr/>
              <p:nvPr/>
            </p:nvSpPr>
            <p:spPr>
              <a:xfrm>
                <a:off x="4213150" y="2044525"/>
                <a:ext cx="672250" cy="275150"/>
              </a:xfrm>
              <a:custGeom>
                <a:avLst/>
                <a:gdLst/>
                <a:ahLst/>
                <a:cxnLst/>
                <a:rect l="l" t="t" r="r" b="b"/>
                <a:pathLst>
                  <a:path w="26890" h="11006" extrusionOk="0">
                    <a:moveTo>
                      <a:pt x="23645" y="0"/>
                    </a:moveTo>
                    <a:cubicBezTo>
                      <a:pt x="19157" y="5550"/>
                      <a:pt x="13554" y="6918"/>
                      <a:pt x="9116" y="6918"/>
                    </a:cubicBezTo>
                    <a:cubicBezTo>
                      <a:pt x="4973" y="6918"/>
                      <a:pt x="1846" y="5726"/>
                      <a:pt x="1590" y="5630"/>
                    </a:cubicBezTo>
                    <a:lnTo>
                      <a:pt x="1" y="9471"/>
                    </a:lnTo>
                    <a:cubicBezTo>
                      <a:pt x="98" y="9504"/>
                      <a:pt x="3971" y="11005"/>
                      <a:pt x="9151" y="11005"/>
                    </a:cubicBezTo>
                    <a:cubicBezTo>
                      <a:pt x="14576" y="11005"/>
                      <a:pt x="21435" y="9358"/>
                      <a:pt x="26890" y="2650"/>
                    </a:cubicBezTo>
                    <a:lnTo>
                      <a:pt x="23645" y="0"/>
                    </a:lnTo>
                    <a:close/>
                  </a:path>
                </a:pathLst>
              </a:custGeom>
              <a:solidFill>
                <a:srgbClr val="D261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065;p49">
                <a:extLst>
                  <a:ext uri="{FF2B5EF4-FFF2-40B4-BE49-F238E27FC236}">
                    <a16:creationId xmlns:a16="http://schemas.microsoft.com/office/drawing/2014/main" id="{22F23BFA-D7A9-4A5B-8136-AF1CB6206C45}"/>
                  </a:ext>
                </a:extLst>
              </p:cNvPr>
              <p:cNvSpPr/>
              <p:nvPr/>
            </p:nvSpPr>
            <p:spPr>
              <a:xfrm>
                <a:off x="4254550" y="2395525"/>
                <a:ext cx="268250" cy="197075"/>
              </a:xfrm>
              <a:custGeom>
                <a:avLst/>
                <a:gdLst/>
                <a:ahLst/>
                <a:cxnLst/>
                <a:rect l="l" t="t" r="r" b="b"/>
                <a:pathLst>
                  <a:path w="10730" h="7883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" y="1"/>
                      <a:pt x="67" y="4041"/>
                      <a:pt x="3312" y="7551"/>
                    </a:cubicBezTo>
                    <a:cubicBezTo>
                      <a:pt x="3908" y="7750"/>
                      <a:pt x="4504" y="7882"/>
                      <a:pt x="5166" y="7882"/>
                    </a:cubicBezTo>
                    <a:cubicBezTo>
                      <a:pt x="8213" y="7882"/>
                      <a:pt x="10730" y="5366"/>
                      <a:pt x="10730" y="2319"/>
                    </a:cubicBezTo>
                    <a:cubicBezTo>
                      <a:pt x="10730" y="2054"/>
                      <a:pt x="10663" y="1855"/>
                      <a:pt x="10663" y="1657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066;p49">
                <a:extLst>
                  <a:ext uri="{FF2B5EF4-FFF2-40B4-BE49-F238E27FC236}">
                    <a16:creationId xmlns:a16="http://schemas.microsoft.com/office/drawing/2014/main" id="{F8AF9350-F6B3-430D-9360-3332CE7651F7}"/>
                  </a:ext>
                </a:extLst>
              </p:cNvPr>
              <p:cNvSpPr/>
              <p:nvPr/>
            </p:nvSpPr>
            <p:spPr>
              <a:xfrm>
                <a:off x="4926775" y="2519725"/>
                <a:ext cx="205325" cy="158975"/>
              </a:xfrm>
              <a:custGeom>
                <a:avLst/>
                <a:gdLst/>
                <a:ahLst/>
                <a:cxnLst/>
                <a:rect l="l" t="t" r="r" b="b"/>
                <a:pathLst>
                  <a:path w="8213" h="6359" extrusionOk="0">
                    <a:moveTo>
                      <a:pt x="332" y="0"/>
                    </a:moveTo>
                    <a:cubicBezTo>
                      <a:pt x="332" y="0"/>
                      <a:pt x="1" y="3113"/>
                      <a:pt x="1259" y="5895"/>
                    </a:cubicBezTo>
                    <a:cubicBezTo>
                      <a:pt x="1921" y="6226"/>
                      <a:pt x="2583" y="6358"/>
                      <a:pt x="3312" y="6358"/>
                    </a:cubicBezTo>
                    <a:cubicBezTo>
                      <a:pt x="5696" y="6358"/>
                      <a:pt x="7749" y="4702"/>
                      <a:pt x="8213" y="2384"/>
                    </a:cubicBezTo>
                    <a:lnTo>
                      <a:pt x="332" y="0"/>
                    </a:ln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067;p49">
                <a:extLst>
                  <a:ext uri="{FF2B5EF4-FFF2-40B4-BE49-F238E27FC236}">
                    <a16:creationId xmlns:a16="http://schemas.microsoft.com/office/drawing/2014/main" id="{7EBEF81C-B77C-45FE-97B3-C916DC87C1A2}"/>
                  </a:ext>
                </a:extLst>
              </p:cNvPr>
              <p:cNvSpPr/>
              <p:nvPr/>
            </p:nvSpPr>
            <p:spPr>
              <a:xfrm>
                <a:off x="3675050" y="1198450"/>
                <a:ext cx="546400" cy="428850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7154" extrusionOk="0">
                    <a:moveTo>
                      <a:pt x="21459" y="0"/>
                    </a:moveTo>
                    <a:cubicBezTo>
                      <a:pt x="21459" y="0"/>
                      <a:pt x="19538" y="464"/>
                      <a:pt x="16756" y="1457"/>
                    </a:cubicBezTo>
                    <a:cubicBezTo>
                      <a:pt x="15365" y="1921"/>
                      <a:pt x="13710" y="2517"/>
                      <a:pt x="12054" y="3179"/>
                    </a:cubicBezTo>
                    <a:cubicBezTo>
                      <a:pt x="11193" y="3576"/>
                      <a:pt x="10332" y="3908"/>
                      <a:pt x="9471" y="4305"/>
                    </a:cubicBezTo>
                    <a:cubicBezTo>
                      <a:pt x="8544" y="4769"/>
                      <a:pt x="7683" y="5166"/>
                      <a:pt x="6822" y="5630"/>
                    </a:cubicBezTo>
                    <a:cubicBezTo>
                      <a:pt x="5961" y="6093"/>
                      <a:pt x="5100" y="6623"/>
                      <a:pt x="4305" y="7153"/>
                    </a:cubicBezTo>
                    <a:cubicBezTo>
                      <a:pt x="3510" y="7683"/>
                      <a:pt x="2716" y="8279"/>
                      <a:pt x="2053" y="8941"/>
                    </a:cubicBezTo>
                    <a:cubicBezTo>
                      <a:pt x="1391" y="9537"/>
                      <a:pt x="795" y="10332"/>
                      <a:pt x="398" y="11060"/>
                    </a:cubicBezTo>
                    <a:cubicBezTo>
                      <a:pt x="331" y="11259"/>
                      <a:pt x="265" y="11458"/>
                      <a:pt x="199" y="11656"/>
                    </a:cubicBezTo>
                    <a:cubicBezTo>
                      <a:pt x="133" y="11921"/>
                      <a:pt x="133" y="12120"/>
                      <a:pt x="67" y="12319"/>
                    </a:cubicBezTo>
                    <a:cubicBezTo>
                      <a:pt x="0" y="12517"/>
                      <a:pt x="67" y="12716"/>
                      <a:pt x="67" y="12915"/>
                    </a:cubicBezTo>
                    <a:cubicBezTo>
                      <a:pt x="67" y="13114"/>
                      <a:pt x="67" y="13312"/>
                      <a:pt x="133" y="13445"/>
                    </a:cubicBezTo>
                    <a:cubicBezTo>
                      <a:pt x="199" y="13643"/>
                      <a:pt x="199" y="13842"/>
                      <a:pt x="265" y="14041"/>
                    </a:cubicBezTo>
                    <a:cubicBezTo>
                      <a:pt x="331" y="14173"/>
                      <a:pt x="464" y="14306"/>
                      <a:pt x="530" y="14504"/>
                    </a:cubicBezTo>
                    <a:cubicBezTo>
                      <a:pt x="663" y="14769"/>
                      <a:pt x="861" y="15034"/>
                      <a:pt x="1060" y="15299"/>
                    </a:cubicBezTo>
                    <a:cubicBezTo>
                      <a:pt x="1259" y="15498"/>
                      <a:pt x="1457" y="15696"/>
                      <a:pt x="1656" y="15895"/>
                    </a:cubicBezTo>
                    <a:cubicBezTo>
                      <a:pt x="1855" y="16028"/>
                      <a:pt x="1987" y="16226"/>
                      <a:pt x="2120" y="16359"/>
                    </a:cubicBezTo>
                    <a:cubicBezTo>
                      <a:pt x="2848" y="16889"/>
                      <a:pt x="3246" y="17154"/>
                      <a:pt x="3246" y="17154"/>
                    </a:cubicBezTo>
                    <a:cubicBezTo>
                      <a:pt x="3246" y="17154"/>
                      <a:pt x="2848" y="16822"/>
                      <a:pt x="2186" y="16293"/>
                    </a:cubicBezTo>
                    <a:cubicBezTo>
                      <a:pt x="2053" y="16160"/>
                      <a:pt x="1921" y="15961"/>
                      <a:pt x="1722" y="15829"/>
                    </a:cubicBezTo>
                    <a:cubicBezTo>
                      <a:pt x="1524" y="15630"/>
                      <a:pt x="1325" y="15432"/>
                      <a:pt x="1192" y="15167"/>
                    </a:cubicBezTo>
                    <a:cubicBezTo>
                      <a:pt x="994" y="14902"/>
                      <a:pt x="795" y="14703"/>
                      <a:pt x="729" y="14372"/>
                    </a:cubicBezTo>
                    <a:cubicBezTo>
                      <a:pt x="663" y="14239"/>
                      <a:pt x="596" y="14107"/>
                      <a:pt x="530" y="13908"/>
                    </a:cubicBezTo>
                    <a:cubicBezTo>
                      <a:pt x="464" y="13776"/>
                      <a:pt x="398" y="13577"/>
                      <a:pt x="398" y="13445"/>
                    </a:cubicBezTo>
                    <a:cubicBezTo>
                      <a:pt x="265" y="12716"/>
                      <a:pt x="398" y="11988"/>
                      <a:pt x="795" y="11259"/>
                    </a:cubicBezTo>
                    <a:cubicBezTo>
                      <a:pt x="1192" y="10531"/>
                      <a:pt x="1722" y="9935"/>
                      <a:pt x="2451" y="9338"/>
                    </a:cubicBezTo>
                    <a:cubicBezTo>
                      <a:pt x="3113" y="8742"/>
                      <a:pt x="3842" y="8213"/>
                      <a:pt x="4636" y="7749"/>
                    </a:cubicBezTo>
                    <a:cubicBezTo>
                      <a:pt x="5497" y="7285"/>
                      <a:pt x="6358" y="6822"/>
                      <a:pt x="7219" y="6424"/>
                    </a:cubicBezTo>
                    <a:cubicBezTo>
                      <a:pt x="8080" y="5961"/>
                      <a:pt x="8941" y="5630"/>
                      <a:pt x="9868" y="5298"/>
                    </a:cubicBezTo>
                    <a:cubicBezTo>
                      <a:pt x="10729" y="4901"/>
                      <a:pt x="11590" y="4570"/>
                      <a:pt x="12451" y="4305"/>
                    </a:cubicBezTo>
                    <a:cubicBezTo>
                      <a:pt x="14173" y="3709"/>
                      <a:pt x="15763" y="3245"/>
                      <a:pt x="17154" y="2848"/>
                    </a:cubicBezTo>
                    <a:cubicBezTo>
                      <a:pt x="19935" y="2053"/>
                      <a:pt x="21856" y="1656"/>
                      <a:pt x="21856" y="1656"/>
                    </a:cubicBezTo>
                    <a:lnTo>
                      <a:pt x="21459" y="0"/>
                    </a:lnTo>
                    <a:close/>
                  </a:path>
                </a:pathLst>
              </a:custGeom>
              <a:solidFill>
                <a:srgbClr val="D261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068;p49">
                <a:extLst>
                  <a:ext uri="{FF2B5EF4-FFF2-40B4-BE49-F238E27FC236}">
                    <a16:creationId xmlns:a16="http://schemas.microsoft.com/office/drawing/2014/main" id="{1C1EA607-264A-4C24-B574-B490E9CA6A67}"/>
                  </a:ext>
                </a:extLst>
              </p:cNvPr>
              <p:cNvSpPr/>
              <p:nvPr/>
            </p:nvSpPr>
            <p:spPr>
              <a:xfrm>
                <a:off x="3787625" y="1276250"/>
                <a:ext cx="503375" cy="319600"/>
              </a:xfrm>
              <a:custGeom>
                <a:avLst/>
                <a:gdLst/>
                <a:ahLst/>
                <a:cxnLst/>
                <a:rect l="l" t="t" r="r" b="b"/>
                <a:pathLst>
                  <a:path w="20135" h="12784" extrusionOk="0">
                    <a:moveTo>
                      <a:pt x="19737" y="1"/>
                    </a:moveTo>
                    <a:cubicBezTo>
                      <a:pt x="19737" y="1"/>
                      <a:pt x="18148" y="398"/>
                      <a:pt x="15763" y="1127"/>
                    </a:cubicBezTo>
                    <a:cubicBezTo>
                      <a:pt x="13445" y="1855"/>
                      <a:pt x="10266" y="2915"/>
                      <a:pt x="7286" y="4240"/>
                    </a:cubicBezTo>
                    <a:cubicBezTo>
                      <a:pt x="5763" y="4902"/>
                      <a:pt x="4306" y="5630"/>
                      <a:pt x="2981" y="6491"/>
                    </a:cubicBezTo>
                    <a:cubicBezTo>
                      <a:pt x="2319" y="6955"/>
                      <a:pt x="1723" y="7419"/>
                      <a:pt x="1193" y="7882"/>
                    </a:cubicBezTo>
                    <a:cubicBezTo>
                      <a:pt x="729" y="8412"/>
                      <a:pt x="266" y="9008"/>
                      <a:pt x="133" y="9670"/>
                    </a:cubicBezTo>
                    <a:cubicBezTo>
                      <a:pt x="1" y="10266"/>
                      <a:pt x="266" y="10929"/>
                      <a:pt x="531" y="11326"/>
                    </a:cubicBezTo>
                    <a:cubicBezTo>
                      <a:pt x="862" y="11723"/>
                      <a:pt x="1193" y="11988"/>
                      <a:pt x="1524" y="12187"/>
                    </a:cubicBezTo>
                    <a:cubicBezTo>
                      <a:pt x="1789" y="12386"/>
                      <a:pt x="2054" y="12518"/>
                      <a:pt x="2186" y="12584"/>
                    </a:cubicBezTo>
                    <a:cubicBezTo>
                      <a:pt x="2385" y="12717"/>
                      <a:pt x="2451" y="12783"/>
                      <a:pt x="2451" y="12783"/>
                    </a:cubicBezTo>
                    <a:cubicBezTo>
                      <a:pt x="2451" y="12783"/>
                      <a:pt x="2385" y="12717"/>
                      <a:pt x="2253" y="12584"/>
                    </a:cubicBezTo>
                    <a:cubicBezTo>
                      <a:pt x="2054" y="12518"/>
                      <a:pt x="1855" y="12320"/>
                      <a:pt x="1524" y="12121"/>
                    </a:cubicBezTo>
                    <a:cubicBezTo>
                      <a:pt x="1259" y="11922"/>
                      <a:pt x="928" y="11591"/>
                      <a:pt x="663" y="11194"/>
                    </a:cubicBezTo>
                    <a:cubicBezTo>
                      <a:pt x="398" y="10796"/>
                      <a:pt x="200" y="10266"/>
                      <a:pt x="398" y="9737"/>
                    </a:cubicBezTo>
                    <a:cubicBezTo>
                      <a:pt x="531" y="9141"/>
                      <a:pt x="994" y="8611"/>
                      <a:pt x="1458" y="8213"/>
                    </a:cubicBezTo>
                    <a:cubicBezTo>
                      <a:pt x="1988" y="7750"/>
                      <a:pt x="2584" y="7352"/>
                      <a:pt x="3246" y="6955"/>
                    </a:cubicBezTo>
                    <a:cubicBezTo>
                      <a:pt x="4571" y="6226"/>
                      <a:pt x="6094" y="5630"/>
                      <a:pt x="7617" y="5034"/>
                    </a:cubicBezTo>
                    <a:cubicBezTo>
                      <a:pt x="10664" y="3908"/>
                      <a:pt x="13777" y="3114"/>
                      <a:pt x="16161" y="2518"/>
                    </a:cubicBezTo>
                    <a:cubicBezTo>
                      <a:pt x="18545" y="1922"/>
                      <a:pt x="20135" y="1657"/>
                      <a:pt x="20135" y="1657"/>
                    </a:cubicBezTo>
                    <a:lnTo>
                      <a:pt x="19737" y="1"/>
                    </a:lnTo>
                    <a:close/>
                  </a:path>
                </a:pathLst>
              </a:custGeom>
              <a:solidFill>
                <a:srgbClr val="D261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" name="Google Shape;1069;p49">
              <a:extLst>
                <a:ext uri="{FF2B5EF4-FFF2-40B4-BE49-F238E27FC236}">
                  <a16:creationId xmlns:a16="http://schemas.microsoft.com/office/drawing/2014/main" id="{BB110378-5704-41DC-8B0E-AFEE2DB956BF}"/>
                </a:ext>
              </a:extLst>
            </p:cNvPr>
            <p:cNvSpPr/>
            <p:nvPr/>
          </p:nvSpPr>
          <p:spPr>
            <a:xfrm rot="-457705">
              <a:off x="1177726" y="2497949"/>
              <a:ext cx="170239" cy="311817"/>
            </a:xfrm>
            <a:custGeom>
              <a:avLst/>
              <a:gdLst/>
              <a:ahLst/>
              <a:cxnLst/>
              <a:rect l="l" t="t" r="r" b="b"/>
              <a:pathLst>
                <a:path w="11679" h="21399" extrusionOk="0">
                  <a:moveTo>
                    <a:pt x="1" y="0"/>
                  </a:moveTo>
                  <a:cubicBezTo>
                    <a:pt x="1" y="0"/>
                    <a:pt x="1" y="131"/>
                    <a:pt x="1" y="327"/>
                  </a:cubicBezTo>
                  <a:cubicBezTo>
                    <a:pt x="66" y="522"/>
                    <a:pt x="66" y="849"/>
                    <a:pt x="131" y="1175"/>
                  </a:cubicBezTo>
                  <a:cubicBezTo>
                    <a:pt x="196" y="1892"/>
                    <a:pt x="392" y="2871"/>
                    <a:pt x="653" y="4045"/>
                  </a:cubicBezTo>
                  <a:cubicBezTo>
                    <a:pt x="1175" y="6329"/>
                    <a:pt x="2088" y="9395"/>
                    <a:pt x="3524" y="12200"/>
                  </a:cubicBezTo>
                  <a:cubicBezTo>
                    <a:pt x="3915" y="12918"/>
                    <a:pt x="4306" y="13570"/>
                    <a:pt x="4698" y="14223"/>
                  </a:cubicBezTo>
                  <a:cubicBezTo>
                    <a:pt x="4894" y="14549"/>
                    <a:pt x="5155" y="14875"/>
                    <a:pt x="5350" y="15201"/>
                  </a:cubicBezTo>
                  <a:cubicBezTo>
                    <a:pt x="5546" y="15462"/>
                    <a:pt x="5807" y="15788"/>
                    <a:pt x="6003" y="16115"/>
                  </a:cubicBezTo>
                  <a:cubicBezTo>
                    <a:pt x="6198" y="16376"/>
                    <a:pt x="6459" y="16637"/>
                    <a:pt x="6655" y="16963"/>
                  </a:cubicBezTo>
                  <a:cubicBezTo>
                    <a:pt x="6916" y="17224"/>
                    <a:pt x="7112" y="17485"/>
                    <a:pt x="7307" y="17680"/>
                  </a:cubicBezTo>
                  <a:cubicBezTo>
                    <a:pt x="7764" y="18202"/>
                    <a:pt x="8221" y="18659"/>
                    <a:pt x="8612" y="19050"/>
                  </a:cubicBezTo>
                  <a:cubicBezTo>
                    <a:pt x="8873" y="19246"/>
                    <a:pt x="9069" y="19442"/>
                    <a:pt x="9265" y="19572"/>
                  </a:cubicBezTo>
                  <a:cubicBezTo>
                    <a:pt x="9460" y="19768"/>
                    <a:pt x="9656" y="19964"/>
                    <a:pt x="9852" y="20094"/>
                  </a:cubicBezTo>
                  <a:cubicBezTo>
                    <a:pt x="10178" y="20355"/>
                    <a:pt x="10504" y="20616"/>
                    <a:pt x="10765" y="20812"/>
                  </a:cubicBezTo>
                  <a:cubicBezTo>
                    <a:pt x="11352" y="21203"/>
                    <a:pt x="11679" y="21399"/>
                    <a:pt x="11679" y="21399"/>
                  </a:cubicBezTo>
                  <a:cubicBezTo>
                    <a:pt x="11679" y="21399"/>
                    <a:pt x="11352" y="21138"/>
                    <a:pt x="10896" y="20681"/>
                  </a:cubicBezTo>
                  <a:cubicBezTo>
                    <a:pt x="10635" y="20486"/>
                    <a:pt x="10374" y="20159"/>
                    <a:pt x="10048" y="19833"/>
                  </a:cubicBezTo>
                  <a:cubicBezTo>
                    <a:pt x="9917" y="19703"/>
                    <a:pt x="9721" y="19507"/>
                    <a:pt x="9526" y="19311"/>
                  </a:cubicBezTo>
                  <a:cubicBezTo>
                    <a:pt x="9395" y="19116"/>
                    <a:pt x="9199" y="18920"/>
                    <a:pt x="9004" y="18659"/>
                  </a:cubicBezTo>
                  <a:cubicBezTo>
                    <a:pt x="8678" y="18268"/>
                    <a:pt x="8286" y="17746"/>
                    <a:pt x="7960" y="17224"/>
                  </a:cubicBezTo>
                  <a:cubicBezTo>
                    <a:pt x="7764" y="16963"/>
                    <a:pt x="7568" y="16702"/>
                    <a:pt x="7373" y="16376"/>
                  </a:cubicBezTo>
                  <a:cubicBezTo>
                    <a:pt x="7242" y="16115"/>
                    <a:pt x="7047" y="15788"/>
                    <a:pt x="6851" y="15527"/>
                  </a:cubicBezTo>
                  <a:cubicBezTo>
                    <a:pt x="6720" y="15201"/>
                    <a:pt x="6525" y="14875"/>
                    <a:pt x="6394" y="14549"/>
                  </a:cubicBezTo>
                  <a:cubicBezTo>
                    <a:pt x="6264" y="14223"/>
                    <a:pt x="6068" y="13896"/>
                    <a:pt x="5937" y="13570"/>
                  </a:cubicBezTo>
                  <a:cubicBezTo>
                    <a:pt x="5611" y="12918"/>
                    <a:pt x="5350" y="12200"/>
                    <a:pt x="5089" y="11548"/>
                  </a:cubicBezTo>
                  <a:cubicBezTo>
                    <a:pt x="4111" y="8743"/>
                    <a:pt x="3589" y="5807"/>
                    <a:pt x="3458" y="3589"/>
                  </a:cubicBezTo>
                  <a:cubicBezTo>
                    <a:pt x="3328" y="2479"/>
                    <a:pt x="3328" y="1566"/>
                    <a:pt x="3328" y="979"/>
                  </a:cubicBezTo>
                  <a:cubicBezTo>
                    <a:pt x="3328" y="653"/>
                    <a:pt x="3328" y="392"/>
                    <a:pt x="3328" y="261"/>
                  </a:cubicBezTo>
                  <a:cubicBezTo>
                    <a:pt x="3393" y="66"/>
                    <a:pt x="3393" y="0"/>
                    <a:pt x="33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70;p49">
              <a:extLst>
                <a:ext uri="{FF2B5EF4-FFF2-40B4-BE49-F238E27FC236}">
                  <a16:creationId xmlns:a16="http://schemas.microsoft.com/office/drawing/2014/main" id="{3000473E-CDF8-48C5-A64F-B185A0E2A3F6}"/>
                </a:ext>
              </a:extLst>
            </p:cNvPr>
            <p:cNvSpPr/>
            <p:nvPr/>
          </p:nvSpPr>
          <p:spPr>
            <a:xfrm rot="2140486">
              <a:off x="1284681" y="1741593"/>
              <a:ext cx="170223" cy="311819"/>
            </a:xfrm>
            <a:custGeom>
              <a:avLst/>
              <a:gdLst/>
              <a:ahLst/>
              <a:cxnLst/>
              <a:rect l="l" t="t" r="r" b="b"/>
              <a:pathLst>
                <a:path w="11679" h="21399" extrusionOk="0">
                  <a:moveTo>
                    <a:pt x="1" y="0"/>
                  </a:moveTo>
                  <a:cubicBezTo>
                    <a:pt x="1" y="0"/>
                    <a:pt x="1" y="131"/>
                    <a:pt x="1" y="327"/>
                  </a:cubicBezTo>
                  <a:cubicBezTo>
                    <a:pt x="66" y="522"/>
                    <a:pt x="66" y="849"/>
                    <a:pt x="131" y="1175"/>
                  </a:cubicBezTo>
                  <a:cubicBezTo>
                    <a:pt x="196" y="1892"/>
                    <a:pt x="392" y="2871"/>
                    <a:pt x="653" y="4045"/>
                  </a:cubicBezTo>
                  <a:cubicBezTo>
                    <a:pt x="1175" y="6329"/>
                    <a:pt x="2088" y="9395"/>
                    <a:pt x="3524" y="12200"/>
                  </a:cubicBezTo>
                  <a:cubicBezTo>
                    <a:pt x="3915" y="12918"/>
                    <a:pt x="4306" y="13570"/>
                    <a:pt x="4698" y="14223"/>
                  </a:cubicBezTo>
                  <a:cubicBezTo>
                    <a:pt x="4894" y="14549"/>
                    <a:pt x="5155" y="14875"/>
                    <a:pt x="5350" y="15201"/>
                  </a:cubicBezTo>
                  <a:cubicBezTo>
                    <a:pt x="5546" y="15462"/>
                    <a:pt x="5807" y="15788"/>
                    <a:pt x="6003" y="16115"/>
                  </a:cubicBezTo>
                  <a:cubicBezTo>
                    <a:pt x="6198" y="16376"/>
                    <a:pt x="6459" y="16637"/>
                    <a:pt x="6655" y="16963"/>
                  </a:cubicBezTo>
                  <a:cubicBezTo>
                    <a:pt x="6916" y="17224"/>
                    <a:pt x="7112" y="17485"/>
                    <a:pt x="7307" y="17680"/>
                  </a:cubicBezTo>
                  <a:cubicBezTo>
                    <a:pt x="7764" y="18202"/>
                    <a:pt x="8221" y="18659"/>
                    <a:pt x="8612" y="19050"/>
                  </a:cubicBezTo>
                  <a:cubicBezTo>
                    <a:pt x="8873" y="19246"/>
                    <a:pt x="9069" y="19442"/>
                    <a:pt x="9265" y="19572"/>
                  </a:cubicBezTo>
                  <a:cubicBezTo>
                    <a:pt x="9460" y="19768"/>
                    <a:pt x="9656" y="19964"/>
                    <a:pt x="9852" y="20094"/>
                  </a:cubicBezTo>
                  <a:cubicBezTo>
                    <a:pt x="10178" y="20355"/>
                    <a:pt x="10504" y="20616"/>
                    <a:pt x="10765" y="20812"/>
                  </a:cubicBezTo>
                  <a:cubicBezTo>
                    <a:pt x="11352" y="21203"/>
                    <a:pt x="11679" y="21399"/>
                    <a:pt x="11679" y="21399"/>
                  </a:cubicBezTo>
                  <a:cubicBezTo>
                    <a:pt x="11679" y="21399"/>
                    <a:pt x="11352" y="21138"/>
                    <a:pt x="10896" y="20681"/>
                  </a:cubicBezTo>
                  <a:cubicBezTo>
                    <a:pt x="10635" y="20486"/>
                    <a:pt x="10374" y="20159"/>
                    <a:pt x="10048" y="19833"/>
                  </a:cubicBezTo>
                  <a:cubicBezTo>
                    <a:pt x="9917" y="19703"/>
                    <a:pt x="9721" y="19507"/>
                    <a:pt x="9526" y="19311"/>
                  </a:cubicBezTo>
                  <a:cubicBezTo>
                    <a:pt x="9395" y="19116"/>
                    <a:pt x="9199" y="18920"/>
                    <a:pt x="9004" y="18659"/>
                  </a:cubicBezTo>
                  <a:cubicBezTo>
                    <a:pt x="8678" y="18268"/>
                    <a:pt x="8286" y="17746"/>
                    <a:pt x="7960" y="17224"/>
                  </a:cubicBezTo>
                  <a:cubicBezTo>
                    <a:pt x="7764" y="16963"/>
                    <a:pt x="7568" y="16702"/>
                    <a:pt x="7373" y="16376"/>
                  </a:cubicBezTo>
                  <a:cubicBezTo>
                    <a:pt x="7242" y="16115"/>
                    <a:pt x="7047" y="15788"/>
                    <a:pt x="6851" y="15527"/>
                  </a:cubicBezTo>
                  <a:cubicBezTo>
                    <a:pt x="6720" y="15201"/>
                    <a:pt x="6525" y="14875"/>
                    <a:pt x="6394" y="14549"/>
                  </a:cubicBezTo>
                  <a:cubicBezTo>
                    <a:pt x="6264" y="14223"/>
                    <a:pt x="6068" y="13896"/>
                    <a:pt x="5937" y="13570"/>
                  </a:cubicBezTo>
                  <a:cubicBezTo>
                    <a:pt x="5611" y="12918"/>
                    <a:pt x="5350" y="12200"/>
                    <a:pt x="5089" y="11548"/>
                  </a:cubicBezTo>
                  <a:cubicBezTo>
                    <a:pt x="4111" y="8743"/>
                    <a:pt x="3589" y="5807"/>
                    <a:pt x="3458" y="3589"/>
                  </a:cubicBezTo>
                  <a:cubicBezTo>
                    <a:pt x="3328" y="2479"/>
                    <a:pt x="3328" y="1566"/>
                    <a:pt x="3328" y="979"/>
                  </a:cubicBezTo>
                  <a:cubicBezTo>
                    <a:pt x="3328" y="653"/>
                    <a:pt x="3328" y="392"/>
                    <a:pt x="3328" y="261"/>
                  </a:cubicBezTo>
                  <a:cubicBezTo>
                    <a:pt x="3393" y="66"/>
                    <a:pt x="3393" y="0"/>
                    <a:pt x="33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37228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3"/>
          <p:cNvSpPr txBox="1">
            <a:spLocks noGrp="1"/>
          </p:cNvSpPr>
          <p:nvPr>
            <p:ph type="title"/>
          </p:nvPr>
        </p:nvSpPr>
        <p:spPr>
          <a:xfrm>
            <a:off x="706350" y="463800"/>
            <a:ext cx="773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Avaliação do Jogo</a:t>
            </a:r>
            <a:endParaRPr dirty="0"/>
          </a:p>
        </p:txBody>
      </p:sp>
      <p:pic>
        <p:nvPicPr>
          <p:cNvPr id="3" name="Imagem 2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5C622C12-62D1-4C19-8D39-B54C4CD0D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963" y="1186149"/>
            <a:ext cx="5490414" cy="2562193"/>
          </a:xfrm>
          <a:prstGeom prst="roundRect">
            <a:avLst>
              <a:gd name="adj" fmla="val 7259"/>
            </a:avLst>
          </a:prstGeom>
        </p:spPr>
      </p:pic>
      <p:grpSp>
        <p:nvGrpSpPr>
          <p:cNvPr id="8" name="Google Shape;767;p42">
            <a:extLst>
              <a:ext uri="{FF2B5EF4-FFF2-40B4-BE49-F238E27FC236}">
                <a16:creationId xmlns:a16="http://schemas.microsoft.com/office/drawing/2014/main" id="{87183D18-8B6C-4DFF-AD21-E1D209B7829E}"/>
              </a:ext>
            </a:extLst>
          </p:cNvPr>
          <p:cNvGrpSpPr/>
          <p:nvPr/>
        </p:nvGrpSpPr>
        <p:grpSpPr>
          <a:xfrm>
            <a:off x="0" y="3184214"/>
            <a:ext cx="1748352" cy="1918421"/>
            <a:chOff x="5879424" y="1504499"/>
            <a:chExt cx="2977830" cy="3267495"/>
          </a:xfrm>
        </p:grpSpPr>
        <p:grpSp>
          <p:nvGrpSpPr>
            <p:cNvPr id="9" name="Google Shape;768;p42">
              <a:extLst>
                <a:ext uri="{FF2B5EF4-FFF2-40B4-BE49-F238E27FC236}">
                  <a16:creationId xmlns:a16="http://schemas.microsoft.com/office/drawing/2014/main" id="{39AEBB3B-4D7D-4A0C-90C0-A6F79B522647}"/>
                </a:ext>
              </a:extLst>
            </p:cNvPr>
            <p:cNvGrpSpPr/>
            <p:nvPr/>
          </p:nvGrpSpPr>
          <p:grpSpPr>
            <a:xfrm>
              <a:off x="5879424" y="1504499"/>
              <a:ext cx="2977830" cy="3267495"/>
              <a:chOff x="5955624" y="1504499"/>
              <a:chExt cx="2977830" cy="3267495"/>
            </a:xfrm>
          </p:grpSpPr>
          <p:sp>
            <p:nvSpPr>
              <p:cNvPr id="13" name="Google Shape;769;p42">
                <a:extLst>
                  <a:ext uri="{FF2B5EF4-FFF2-40B4-BE49-F238E27FC236}">
                    <a16:creationId xmlns:a16="http://schemas.microsoft.com/office/drawing/2014/main" id="{0B64F858-61F8-40B0-BD09-8E89DF2D40B0}"/>
                  </a:ext>
                </a:extLst>
              </p:cNvPr>
              <p:cNvSpPr/>
              <p:nvPr/>
            </p:nvSpPr>
            <p:spPr>
              <a:xfrm rot="-1644770">
                <a:off x="7996889" y="2924273"/>
                <a:ext cx="778672" cy="875802"/>
              </a:xfrm>
              <a:custGeom>
                <a:avLst/>
                <a:gdLst/>
                <a:ahLst/>
                <a:cxnLst/>
                <a:rect l="l" t="t" r="r" b="b"/>
                <a:pathLst>
                  <a:path w="45800" h="51513" extrusionOk="0">
                    <a:moveTo>
                      <a:pt x="25396" y="0"/>
                    </a:moveTo>
                    <a:cubicBezTo>
                      <a:pt x="24797" y="0"/>
                      <a:pt x="24216" y="288"/>
                      <a:pt x="23879" y="794"/>
                    </a:cubicBezTo>
                    <a:lnTo>
                      <a:pt x="523" y="36871"/>
                    </a:lnTo>
                    <a:cubicBezTo>
                      <a:pt x="1" y="37654"/>
                      <a:pt x="262" y="38763"/>
                      <a:pt x="1045" y="39285"/>
                    </a:cubicBezTo>
                    <a:lnTo>
                      <a:pt x="19508" y="51224"/>
                    </a:lnTo>
                    <a:cubicBezTo>
                      <a:pt x="19797" y="51417"/>
                      <a:pt x="20131" y="51512"/>
                      <a:pt x="20464" y="51512"/>
                    </a:cubicBezTo>
                    <a:cubicBezTo>
                      <a:pt x="21030" y="51512"/>
                      <a:pt x="21593" y="51237"/>
                      <a:pt x="21921" y="50702"/>
                    </a:cubicBezTo>
                    <a:lnTo>
                      <a:pt x="45277" y="14690"/>
                    </a:lnTo>
                    <a:cubicBezTo>
                      <a:pt x="45799" y="13842"/>
                      <a:pt x="45603" y="12733"/>
                      <a:pt x="44755" y="12211"/>
                    </a:cubicBezTo>
                    <a:lnTo>
                      <a:pt x="26358" y="272"/>
                    </a:lnTo>
                    <a:cubicBezTo>
                      <a:pt x="26057" y="87"/>
                      <a:pt x="25724" y="0"/>
                      <a:pt x="253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" name="Google Shape;770;p42">
                <a:extLst>
                  <a:ext uri="{FF2B5EF4-FFF2-40B4-BE49-F238E27FC236}">
                    <a16:creationId xmlns:a16="http://schemas.microsoft.com/office/drawing/2014/main" id="{DAA114FA-2213-4A3B-96A6-771EFF57D35B}"/>
                  </a:ext>
                </a:extLst>
              </p:cNvPr>
              <p:cNvGrpSpPr/>
              <p:nvPr/>
            </p:nvGrpSpPr>
            <p:grpSpPr>
              <a:xfrm>
                <a:off x="5955624" y="1504499"/>
                <a:ext cx="2502047" cy="3267495"/>
                <a:chOff x="1833050" y="597400"/>
                <a:chExt cx="3159150" cy="4125625"/>
              </a:xfrm>
            </p:grpSpPr>
            <p:sp>
              <p:nvSpPr>
                <p:cNvPr id="20" name="Google Shape;771;p42">
                  <a:extLst>
                    <a:ext uri="{FF2B5EF4-FFF2-40B4-BE49-F238E27FC236}">
                      <a16:creationId xmlns:a16="http://schemas.microsoft.com/office/drawing/2014/main" id="{0F3F0B2E-215D-4457-ADD1-0043BCF990C3}"/>
                    </a:ext>
                  </a:extLst>
                </p:cNvPr>
                <p:cNvSpPr/>
                <p:nvPr/>
              </p:nvSpPr>
              <p:spPr>
                <a:xfrm>
                  <a:off x="3699050" y="1613000"/>
                  <a:ext cx="1293150" cy="132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26" h="52965" extrusionOk="0">
                      <a:moveTo>
                        <a:pt x="45203" y="1"/>
                      </a:moveTo>
                      <a:cubicBezTo>
                        <a:pt x="44437" y="1"/>
                        <a:pt x="43664" y="141"/>
                        <a:pt x="42917" y="307"/>
                      </a:cubicBezTo>
                      <a:cubicBezTo>
                        <a:pt x="38149" y="1433"/>
                        <a:pt x="33645" y="3353"/>
                        <a:pt x="29605" y="6069"/>
                      </a:cubicBezTo>
                      <a:cubicBezTo>
                        <a:pt x="28214" y="6930"/>
                        <a:pt x="26824" y="7989"/>
                        <a:pt x="26029" y="9512"/>
                      </a:cubicBezTo>
                      <a:cubicBezTo>
                        <a:pt x="25499" y="10506"/>
                        <a:pt x="25300" y="11566"/>
                        <a:pt x="25035" y="12692"/>
                      </a:cubicBezTo>
                      <a:cubicBezTo>
                        <a:pt x="23313" y="20838"/>
                        <a:pt x="21393" y="27726"/>
                        <a:pt x="16426" y="34613"/>
                      </a:cubicBezTo>
                      <a:cubicBezTo>
                        <a:pt x="14174" y="37660"/>
                        <a:pt x="11657" y="40442"/>
                        <a:pt x="8809" y="42958"/>
                      </a:cubicBezTo>
                      <a:cubicBezTo>
                        <a:pt x="8081" y="43554"/>
                        <a:pt x="1" y="49118"/>
                        <a:pt x="1" y="49118"/>
                      </a:cubicBezTo>
                      <a:cubicBezTo>
                        <a:pt x="387" y="50728"/>
                        <a:pt x="2089" y="52964"/>
                        <a:pt x="3766" y="52964"/>
                      </a:cubicBezTo>
                      <a:cubicBezTo>
                        <a:pt x="3813" y="52964"/>
                        <a:pt x="3861" y="52963"/>
                        <a:pt x="3908" y="52959"/>
                      </a:cubicBezTo>
                      <a:cubicBezTo>
                        <a:pt x="8743" y="52694"/>
                        <a:pt x="12121" y="47528"/>
                        <a:pt x="15167" y="44415"/>
                      </a:cubicBezTo>
                      <a:cubicBezTo>
                        <a:pt x="19406" y="40111"/>
                        <a:pt x="24837" y="37329"/>
                        <a:pt x="30069" y="34481"/>
                      </a:cubicBezTo>
                      <a:cubicBezTo>
                        <a:pt x="32444" y="33242"/>
                        <a:pt x="39246" y="30393"/>
                        <a:pt x="40372" y="26719"/>
                      </a:cubicBezTo>
                      <a:lnTo>
                        <a:pt x="40372" y="26719"/>
                      </a:lnTo>
                      <a:cubicBezTo>
                        <a:pt x="42584" y="26359"/>
                        <a:pt x="44604" y="24606"/>
                        <a:pt x="45898" y="22692"/>
                      </a:cubicBezTo>
                      <a:cubicBezTo>
                        <a:pt x="47355" y="20440"/>
                        <a:pt x="48282" y="17659"/>
                        <a:pt x="47421" y="15142"/>
                      </a:cubicBezTo>
                      <a:cubicBezTo>
                        <a:pt x="47360" y="14963"/>
                        <a:pt x="47286" y="14789"/>
                        <a:pt x="47202" y="14620"/>
                      </a:cubicBezTo>
                      <a:lnTo>
                        <a:pt x="47202" y="14620"/>
                      </a:lnTo>
                      <a:cubicBezTo>
                        <a:pt x="48853" y="13586"/>
                        <a:pt x="50160" y="11993"/>
                        <a:pt x="50732" y="10109"/>
                      </a:cubicBezTo>
                      <a:cubicBezTo>
                        <a:pt x="51726" y="6930"/>
                        <a:pt x="50070" y="1300"/>
                        <a:pt x="46560" y="174"/>
                      </a:cubicBezTo>
                      <a:cubicBezTo>
                        <a:pt x="46115" y="50"/>
                        <a:pt x="45660" y="1"/>
                        <a:pt x="45203" y="1"/>
                      </a:cubicBezTo>
                      <a:close/>
                    </a:path>
                  </a:pathLst>
                </a:custGeom>
                <a:solidFill>
                  <a:srgbClr val="FCFC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772;p42">
                  <a:extLst>
                    <a:ext uri="{FF2B5EF4-FFF2-40B4-BE49-F238E27FC236}">
                      <a16:creationId xmlns:a16="http://schemas.microsoft.com/office/drawing/2014/main" id="{9A4B2E1C-5F16-4F39-B89D-CB912066B611}"/>
                    </a:ext>
                  </a:extLst>
                </p:cNvPr>
                <p:cNvSpPr/>
                <p:nvPr/>
              </p:nvSpPr>
              <p:spPr>
                <a:xfrm>
                  <a:off x="4366325" y="1721650"/>
                  <a:ext cx="609325" cy="79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73" h="31924" extrusionOk="0">
                      <a:moveTo>
                        <a:pt x="16371" y="6398"/>
                      </a:moveTo>
                      <a:cubicBezTo>
                        <a:pt x="16621" y="6398"/>
                        <a:pt x="16875" y="6451"/>
                        <a:pt x="17087" y="6557"/>
                      </a:cubicBezTo>
                      <a:cubicBezTo>
                        <a:pt x="17683" y="6888"/>
                        <a:pt x="18279" y="7418"/>
                        <a:pt x="18677" y="8081"/>
                      </a:cubicBezTo>
                      <a:cubicBezTo>
                        <a:pt x="19078" y="8636"/>
                        <a:pt x="19421" y="9277"/>
                        <a:pt x="19687" y="9958"/>
                      </a:cubicBezTo>
                      <a:lnTo>
                        <a:pt x="19687" y="9958"/>
                      </a:lnTo>
                      <a:cubicBezTo>
                        <a:pt x="19518" y="9979"/>
                        <a:pt x="19348" y="9990"/>
                        <a:pt x="19177" y="9990"/>
                      </a:cubicBezTo>
                      <a:cubicBezTo>
                        <a:pt x="18587" y="9990"/>
                        <a:pt x="17987" y="9862"/>
                        <a:pt x="17418" y="9604"/>
                      </a:cubicBezTo>
                      <a:cubicBezTo>
                        <a:pt x="16690" y="9339"/>
                        <a:pt x="15961" y="8942"/>
                        <a:pt x="15564" y="8412"/>
                      </a:cubicBezTo>
                      <a:cubicBezTo>
                        <a:pt x="15167" y="7882"/>
                        <a:pt x="15100" y="7153"/>
                        <a:pt x="15431" y="6756"/>
                      </a:cubicBezTo>
                      <a:cubicBezTo>
                        <a:pt x="15630" y="6518"/>
                        <a:pt x="15996" y="6398"/>
                        <a:pt x="16371" y="6398"/>
                      </a:cubicBezTo>
                      <a:close/>
                      <a:moveTo>
                        <a:pt x="10642" y="15487"/>
                      </a:moveTo>
                      <a:cubicBezTo>
                        <a:pt x="10793" y="15487"/>
                        <a:pt x="10936" y="15511"/>
                        <a:pt x="11060" y="15565"/>
                      </a:cubicBezTo>
                      <a:cubicBezTo>
                        <a:pt x="11590" y="15829"/>
                        <a:pt x="12054" y="16426"/>
                        <a:pt x="12319" y="17154"/>
                      </a:cubicBezTo>
                      <a:cubicBezTo>
                        <a:pt x="12584" y="17883"/>
                        <a:pt x="12849" y="18677"/>
                        <a:pt x="13047" y="19406"/>
                      </a:cubicBezTo>
                      <a:cubicBezTo>
                        <a:pt x="13165" y="19969"/>
                        <a:pt x="13224" y="20532"/>
                        <a:pt x="13207" y="21080"/>
                      </a:cubicBezTo>
                      <a:lnTo>
                        <a:pt x="13207" y="21080"/>
                      </a:lnTo>
                      <a:cubicBezTo>
                        <a:pt x="12852" y="21041"/>
                        <a:pt x="12508" y="20949"/>
                        <a:pt x="12186" y="20797"/>
                      </a:cubicBezTo>
                      <a:cubicBezTo>
                        <a:pt x="10862" y="20267"/>
                        <a:pt x="9736" y="18942"/>
                        <a:pt x="9206" y="17618"/>
                      </a:cubicBezTo>
                      <a:cubicBezTo>
                        <a:pt x="9140" y="17286"/>
                        <a:pt x="9073" y="16955"/>
                        <a:pt x="9073" y="16690"/>
                      </a:cubicBezTo>
                      <a:cubicBezTo>
                        <a:pt x="9140" y="16426"/>
                        <a:pt x="9272" y="16161"/>
                        <a:pt x="9471" y="15962"/>
                      </a:cubicBezTo>
                      <a:cubicBezTo>
                        <a:pt x="9762" y="15671"/>
                        <a:pt x="10230" y="15487"/>
                        <a:pt x="10642" y="15487"/>
                      </a:cubicBezTo>
                      <a:close/>
                      <a:moveTo>
                        <a:pt x="23511" y="1"/>
                      </a:moveTo>
                      <a:lnTo>
                        <a:pt x="23511" y="1"/>
                      </a:lnTo>
                      <a:cubicBezTo>
                        <a:pt x="24041" y="1590"/>
                        <a:pt x="24108" y="3246"/>
                        <a:pt x="23843" y="4902"/>
                      </a:cubicBezTo>
                      <a:cubicBezTo>
                        <a:pt x="23710" y="5696"/>
                        <a:pt x="23511" y="6491"/>
                        <a:pt x="23180" y="7220"/>
                      </a:cubicBezTo>
                      <a:cubicBezTo>
                        <a:pt x="22783" y="7948"/>
                        <a:pt x="22319" y="8544"/>
                        <a:pt x="21723" y="9074"/>
                      </a:cubicBezTo>
                      <a:cubicBezTo>
                        <a:pt x="21466" y="9289"/>
                        <a:pt x="21187" y="9466"/>
                        <a:pt x="20893" y="9606"/>
                      </a:cubicBezTo>
                      <a:lnTo>
                        <a:pt x="20893" y="9606"/>
                      </a:lnTo>
                      <a:cubicBezTo>
                        <a:pt x="20589" y="8813"/>
                        <a:pt x="20184" y="8059"/>
                        <a:pt x="19670" y="7352"/>
                      </a:cubicBezTo>
                      <a:cubicBezTo>
                        <a:pt x="19140" y="6624"/>
                        <a:pt x="18478" y="5961"/>
                        <a:pt x="17551" y="5498"/>
                      </a:cubicBezTo>
                      <a:cubicBezTo>
                        <a:pt x="17203" y="5349"/>
                        <a:pt x="16818" y="5274"/>
                        <a:pt x="16424" y="5274"/>
                      </a:cubicBezTo>
                      <a:cubicBezTo>
                        <a:pt x="16292" y="5274"/>
                        <a:pt x="16160" y="5282"/>
                        <a:pt x="16028" y="5299"/>
                      </a:cubicBezTo>
                      <a:cubicBezTo>
                        <a:pt x="15564" y="5365"/>
                        <a:pt x="15034" y="5630"/>
                        <a:pt x="14637" y="6094"/>
                      </a:cubicBezTo>
                      <a:cubicBezTo>
                        <a:pt x="14239" y="6491"/>
                        <a:pt x="14107" y="7153"/>
                        <a:pt x="14173" y="7617"/>
                      </a:cubicBezTo>
                      <a:cubicBezTo>
                        <a:pt x="14239" y="8147"/>
                        <a:pt x="14504" y="8610"/>
                        <a:pt x="14835" y="9008"/>
                      </a:cubicBezTo>
                      <a:cubicBezTo>
                        <a:pt x="15498" y="9803"/>
                        <a:pt x="16292" y="10134"/>
                        <a:pt x="17153" y="10465"/>
                      </a:cubicBezTo>
                      <a:cubicBezTo>
                        <a:pt x="17697" y="10669"/>
                        <a:pt x="18301" y="10772"/>
                        <a:pt x="18915" y="10772"/>
                      </a:cubicBezTo>
                      <a:cubicBezTo>
                        <a:pt x="19255" y="10772"/>
                        <a:pt x="19598" y="10740"/>
                        <a:pt x="19935" y="10676"/>
                      </a:cubicBezTo>
                      <a:lnTo>
                        <a:pt x="19935" y="10676"/>
                      </a:lnTo>
                      <a:cubicBezTo>
                        <a:pt x="20103" y="11239"/>
                        <a:pt x="20217" y="11817"/>
                        <a:pt x="20266" y="12386"/>
                      </a:cubicBezTo>
                      <a:cubicBezTo>
                        <a:pt x="20332" y="13909"/>
                        <a:pt x="20001" y="15498"/>
                        <a:pt x="19273" y="16889"/>
                      </a:cubicBezTo>
                      <a:cubicBezTo>
                        <a:pt x="18610" y="18280"/>
                        <a:pt x="17551" y="19472"/>
                        <a:pt x="16292" y="20267"/>
                      </a:cubicBezTo>
                      <a:cubicBezTo>
                        <a:pt x="15649" y="20673"/>
                        <a:pt x="14920" y="20958"/>
                        <a:pt x="14192" y="21060"/>
                      </a:cubicBezTo>
                      <a:lnTo>
                        <a:pt x="14192" y="21060"/>
                      </a:lnTo>
                      <a:cubicBezTo>
                        <a:pt x="14227" y="20425"/>
                        <a:pt x="14198" y="19801"/>
                        <a:pt x="14107" y="19207"/>
                      </a:cubicBezTo>
                      <a:cubicBezTo>
                        <a:pt x="13908" y="18346"/>
                        <a:pt x="13710" y="17551"/>
                        <a:pt x="13378" y="16690"/>
                      </a:cubicBezTo>
                      <a:cubicBezTo>
                        <a:pt x="13113" y="15896"/>
                        <a:pt x="12584" y="14968"/>
                        <a:pt x="11590" y="14505"/>
                      </a:cubicBezTo>
                      <a:cubicBezTo>
                        <a:pt x="11231" y="14325"/>
                        <a:pt x="10858" y="14245"/>
                        <a:pt x="10492" y="14245"/>
                      </a:cubicBezTo>
                      <a:cubicBezTo>
                        <a:pt x="9776" y="14245"/>
                        <a:pt x="9092" y="14553"/>
                        <a:pt x="8610" y="15035"/>
                      </a:cubicBezTo>
                      <a:cubicBezTo>
                        <a:pt x="8212" y="15432"/>
                        <a:pt x="7881" y="15962"/>
                        <a:pt x="7815" y="16492"/>
                      </a:cubicBezTo>
                      <a:cubicBezTo>
                        <a:pt x="7749" y="17022"/>
                        <a:pt x="7815" y="17551"/>
                        <a:pt x="7948" y="18015"/>
                      </a:cubicBezTo>
                      <a:cubicBezTo>
                        <a:pt x="8279" y="18942"/>
                        <a:pt x="8809" y="19671"/>
                        <a:pt x="9405" y="20399"/>
                      </a:cubicBezTo>
                      <a:cubicBezTo>
                        <a:pt x="10001" y="21062"/>
                        <a:pt x="10729" y="21658"/>
                        <a:pt x="11590" y="22055"/>
                      </a:cubicBezTo>
                      <a:cubicBezTo>
                        <a:pt x="12045" y="22250"/>
                        <a:pt x="12515" y="22381"/>
                        <a:pt x="12986" y="22448"/>
                      </a:cubicBezTo>
                      <a:lnTo>
                        <a:pt x="12986" y="22448"/>
                      </a:lnTo>
                      <a:cubicBezTo>
                        <a:pt x="12832" y="22943"/>
                        <a:pt x="12592" y="23413"/>
                        <a:pt x="12252" y="23843"/>
                      </a:cubicBezTo>
                      <a:cubicBezTo>
                        <a:pt x="11325" y="25035"/>
                        <a:pt x="10001" y="26029"/>
                        <a:pt x="8610" y="26890"/>
                      </a:cubicBezTo>
                      <a:cubicBezTo>
                        <a:pt x="5828" y="28678"/>
                        <a:pt x="2583" y="29804"/>
                        <a:pt x="0" y="31923"/>
                      </a:cubicBezTo>
                      <a:cubicBezTo>
                        <a:pt x="2782" y="30069"/>
                        <a:pt x="5961" y="29075"/>
                        <a:pt x="8941" y="27486"/>
                      </a:cubicBezTo>
                      <a:cubicBezTo>
                        <a:pt x="10398" y="26691"/>
                        <a:pt x="11855" y="25698"/>
                        <a:pt x="12981" y="24373"/>
                      </a:cubicBezTo>
                      <a:cubicBezTo>
                        <a:pt x="13444" y="23807"/>
                        <a:pt x="13747" y="23161"/>
                        <a:pt x="13953" y="22497"/>
                      </a:cubicBezTo>
                      <a:lnTo>
                        <a:pt x="13953" y="22497"/>
                      </a:lnTo>
                      <a:cubicBezTo>
                        <a:pt x="14116" y="22490"/>
                        <a:pt x="14278" y="22475"/>
                        <a:pt x="14438" y="22452"/>
                      </a:cubicBezTo>
                      <a:cubicBezTo>
                        <a:pt x="15365" y="22320"/>
                        <a:pt x="16226" y="21923"/>
                        <a:pt x="17021" y="21459"/>
                      </a:cubicBezTo>
                      <a:cubicBezTo>
                        <a:pt x="18544" y="20465"/>
                        <a:pt x="19736" y="19075"/>
                        <a:pt x="20531" y="17485"/>
                      </a:cubicBezTo>
                      <a:cubicBezTo>
                        <a:pt x="21326" y="15896"/>
                        <a:pt x="21723" y="14107"/>
                        <a:pt x="21525" y="12253"/>
                      </a:cubicBezTo>
                      <a:cubicBezTo>
                        <a:pt x="21450" y="11581"/>
                        <a:pt x="21319" y="10927"/>
                        <a:pt x="21129" y="10296"/>
                      </a:cubicBezTo>
                      <a:lnTo>
                        <a:pt x="21129" y="10296"/>
                      </a:lnTo>
                      <a:cubicBezTo>
                        <a:pt x="21514" y="10117"/>
                        <a:pt x="21873" y="9886"/>
                        <a:pt x="22187" y="9604"/>
                      </a:cubicBezTo>
                      <a:cubicBezTo>
                        <a:pt x="22849" y="8942"/>
                        <a:pt x="23313" y="8213"/>
                        <a:pt x="23644" y="7418"/>
                      </a:cubicBezTo>
                      <a:cubicBezTo>
                        <a:pt x="23975" y="6624"/>
                        <a:pt x="24108" y="5763"/>
                        <a:pt x="24240" y="4902"/>
                      </a:cubicBezTo>
                      <a:cubicBezTo>
                        <a:pt x="24372" y="3246"/>
                        <a:pt x="24174" y="1524"/>
                        <a:pt x="23511" y="1"/>
                      </a:cubicBezTo>
                      <a:close/>
                    </a:path>
                  </a:pathLst>
                </a:custGeom>
                <a:solidFill>
                  <a:srgbClr val="7870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773;p42">
                  <a:extLst>
                    <a:ext uri="{FF2B5EF4-FFF2-40B4-BE49-F238E27FC236}">
                      <a16:creationId xmlns:a16="http://schemas.microsoft.com/office/drawing/2014/main" id="{41AA517E-496C-40F7-B8ED-45236A24E18B}"/>
                    </a:ext>
                  </a:extLst>
                </p:cNvPr>
                <p:cNvSpPr/>
                <p:nvPr/>
              </p:nvSpPr>
              <p:spPr>
                <a:xfrm>
                  <a:off x="2674150" y="3662550"/>
                  <a:ext cx="1094475" cy="106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79" h="42419" extrusionOk="0">
                      <a:moveTo>
                        <a:pt x="23762" y="0"/>
                      </a:moveTo>
                      <a:cubicBezTo>
                        <a:pt x="22943" y="0"/>
                        <a:pt x="22322" y="167"/>
                        <a:pt x="22055" y="582"/>
                      </a:cubicBezTo>
                      <a:cubicBezTo>
                        <a:pt x="16624" y="9191"/>
                        <a:pt x="14240" y="19391"/>
                        <a:pt x="12584" y="29391"/>
                      </a:cubicBezTo>
                      <a:cubicBezTo>
                        <a:pt x="10068" y="27073"/>
                        <a:pt x="6359" y="25418"/>
                        <a:pt x="2915" y="24954"/>
                      </a:cubicBezTo>
                      <a:cubicBezTo>
                        <a:pt x="2654" y="24917"/>
                        <a:pt x="2371" y="24890"/>
                        <a:pt x="2090" y="24890"/>
                      </a:cubicBezTo>
                      <a:cubicBezTo>
                        <a:pt x="1374" y="24890"/>
                        <a:pt x="665" y="25064"/>
                        <a:pt x="332" y="25683"/>
                      </a:cubicBezTo>
                      <a:cubicBezTo>
                        <a:pt x="1" y="26345"/>
                        <a:pt x="199" y="27140"/>
                        <a:pt x="464" y="27802"/>
                      </a:cubicBezTo>
                      <a:cubicBezTo>
                        <a:pt x="2319" y="32305"/>
                        <a:pt x="4902" y="36544"/>
                        <a:pt x="8081" y="40253"/>
                      </a:cubicBezTo>
                      <a:cubicBezTo>
                        <a:pt x="8875" y="41180"/>
                        <a:pt x="9803" y="42107"/>
                        <a:pt x="10995" y="42372"/>
                      </a:cubicBezTo>
                      <a:cubicBezTo>
                        <a:pt x="11175" y="42404"/>
                        <a:pt x="11354" y="42418"/>
                        <a:pt x="11531" y="42418"/>
                      </a:cubicBezTo>
                      <a:cubicBezTo>
                        <a:pt x="12859" y="42418"/>
                        <a:pt x="14124" y="41601"/>
                        <a:pt x="15233" y="40783"/>
                      </a:cubicBezTo>
                      <a:cubicBezTo>
                        <a:pt x="25499" y="33100"/>
                        <a:pt x="35102" y="24557"/>
                        <a:pt x="43778" y="15152"/>
                      </a:cubicBezTo>
                      <a:cubicBezTo>
                        <a:pt x="41129" y="10052"/>
                        <a:pt x="38215" y="5218"/>
                        <a:pt x="32917" y="2568"/>
                      </a:cubicBezTo>
                      <a:cubicBezTo>
                        <a:pt x="31837" y="2003"/>
                        <a:pt x="26606" y="0"/>
                        <a:pt x="23762" y="0"/>
                      </a:cubicBezTo>
                      <a:close/>
                    </a:path>
                  </a:pathLst>
                </a:custGeom>
                <a:solidFill>
                  <a:srgbClr val="FDE1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774;p42">
                  <a:extLst>
                    <a:ext uri="{FF2B5EF4-FFF2-40B4-BE49-F238E27FC236}">
                      <a16:creationId xmlns:a16="http://schemas.microsoft.com/office/drawing/2014/main" id="{1A7A84FA-122E-4022-B7B7-E7D0FB44C50D}"/>
                    </a:ext>
                  </a:extLst>
                </p:cNvPr>
                <p:cNvSpPr/>
                <p:nvPr/>
              </p:nvSpPr>
              <p:spPr>
                <a:xfrm>
                  <a:off x="2707275" y="4294675"/>
                  <a:ext cx="51350" cy="7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4" h="3047" fill="none" extrusionOk="0">
                      <a:moveTo>
                        <a:pt x="2053" y="66"/>
                      </a:moveTo>
                      <a:cubicBezTo>
                        <a:pt x="1325" y="0"/>
                        <a:pt x="663" y="398"/>
                        <a:pt x="331" y="1060"/>
                      </a:cubicBezTo>
                      <a:cubicBezTo>
                        <a:pt x="0" y="1656"/>
                        <a:pt x="67" y="2517"/>
                        <a:pt x="530" y="3047"/>
                      </a:cubicBezTo>
                    </a:path>
                  </a:pathLst>
                </a:custGeom>
                <a:noFill/>
                <a:ln w="8275" cap="rnd" cmpd="sng">
                  <a:solidFill>
                    <a:srgbClr val="EA9A8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775;p42">
                  <a:extLst>
                    <a:ext uri="{FF2B5EF4-FFF2-40B4-BE49-F238E27FC236}">
                      <a16:creationId xmlns:a16="http://schemas.microsoft.com/office/drawing/2014/main" id="{27C65E8E-4FC2-4B80-9085-FE07314E05EF}"/>
                    </a:ext>
                  </a:extLst>
                </p:cNvPr>
                <p:cNvSpPr/>
                <p:nvPr/>
              </p:nvSpPr>
              <p:spPr>
                <a:xfrm>
                  <a:off x="2766875" y="4331100"/>
                  <a:ext cx="56325" cy="6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3" h="2782" fill="none" extrusionOk="0">
                      <a:moveTo>
                        <a:pt x="2252" y="133"/>
                      </a:moveTo>
                      <a:cubicBezTo>
                        <a:pt x="1590" y="0"/>
                        <a:pt x="862" y="265"/>
                        <a:pt x="464" y="795"/>
                      </a:cubicBezTo>
                      <a:cubicBezTo>
                        <a:pt x="67" y="1391"/>
                        <a:pt x="1" y="2186"/>
                        <a:pt x="265" y="2782"/>
                      </a:cubicBezTo>
                    </a:path>
                  </a:pathLst>
                </a:custGeom>
                <a:noFill/>
                <a:ln w="8275" cap="rnd" cmpd="sng">
                  <a:solidFill>
                    <a:srgbClr val="EA9A8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776;p42">
                  <a:extLst>
                    <a:ext uri="{FF2B5EF4-FFF2-40B4-BE49-F238E27FC236}">
                      <a16:creationId xmlns:a16="http://schemas.microsoft.com/office/drawing/2014/main" id="{47F23821-6ED4-4F32-ACF2-87FC444CA62B}"/>
                    </a:ext>
                  </a:extLst>
                </p:cNvPr>
                <p:cNvSpPr/>
                <p:nvPr/>
              </p:nvSpPr>
              <p:spPr>
                <a:xfrm>
                  <a:off x="3094700" y="4054575"/>
                  <a:ext cx="61300" cy="10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" h="4041" fill="none" extrusionOk="0">
                      <a:moveTo>
                        <a:pt x="994" y="2451"/>
                      </a:moveTo>
                      <a:cubicBezTo>
                        <a:pt x="1193" y="2120"/>
                        <a:pt x="1259" y="1657"/>
                        <a:pt x="1193" y="1259"/>
                      </a:cubicBezTo>
                      <a:cubicBezTo>
                        <a:pt x="1193" y="1193"/>
                        <a:pt x="1127" y="1061"/>
                        <a:pt x="1061" y="994"/>
                      </a:cubicBezTo>
                      <a:cubicBezTo>
                        <a:pt x="862" y="796"/>
                        <a:pt x="531" y="928"/>
                        <a:pt x="398" y="1193"/>
                      </a:cubicBezTo>
                      <a:cubicBezTo>
                        <a:pt x="67" y="1590"/>
                        <a:pt x="1" y="2120"/>
                        <a:pt x="1" y="2650"/>
                      </a:cubicBezTo>
                      <a:cubicBezTo>
                        <a:pt x="1" y="3047"/>
                        <a:pt x="1" y="3511"/>
                        <a:pt x="332" y="3776"/>
                      </a:cubicBezTo>
                      <a:cubicBezTo>
                        <a:pt x="597" y="4041"/>
                        <a:pt x="1061" y="4041"/>
                        <a:pt x="1392" y="3776"/>
                      </a:cubicBezTo>
                      <a:cubicBezTo>
                        <a:pt x="1789" y="3577"/>
                        <a:pt x="1988" y="3246"/>
                        <a:pt x="2120" y="2849"/>
                      </a:cubicBezTo>
                      <a:cubicBezTo>
                        <a:pt x="2451" y="1922"/>
                        <a:pt x="2385" y="862"/>
                        <a:pt x="1988" y="1"/>
                      </a:cubicBezTo>
                    </a:path>
                  </a:pathLst>
                </a:custGeom>
                <a:noFill/>
                <a:ln w="8275" cap="rnd" cmpd="sng">
                  <a:solidFill>
                    <a:srgbClr val="EA9A8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777;p42">
                  <a:extLst>
                    <a:ext uri="{FF2B5EF4-FFF2-40B4-BE49-F238E27FC236}">
                      <a16:creationId xmlns:a16="http://schemas.microsoft.com/office/drawing/2014/main" id="{93DA691D-990E-4033-AF47-414FA13A3820}"/>
                    </a:ext>
                  </a:extLst>
                </p:cNvPr>
                <p:cNvSpPr/>
                <p:nvPr/>
              </p:nvSpPr>
              <p:spPr>
                <a:xfrm>
                  <a:off x="2467200" y="3077200"/>
                  <a:ext cx="647400" cy="44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96" h="17756" extrusionOk="0">
                      <a:moveTo>
                        <a:pt x="19815" y="1"/>
                      </a:moveTo>
                      <a:cubicBezTo>
                        <a:pt x="19677" y="1"/>
                        <a:pt x="19540" y="27"/>
                        <a:pt x="19405" y="87"/>
                      </a:cubicBezTo>
                      <a:cubicBezTo>
                        <a:pt x="17882" y="815"/>
                        <a:pt x="16425" y="2471"/>
                        <a:pt x="15167" y="3531"/>
                      </a:cubicBezTo>
                      <a:cubicBezTo>
                        <a:pt x="13709" y="4789"/>
                        <a:pt x="12252" y="6180"/>
                        <a:pt x="10663" y="7306"/>
                      </a:cubicBezTo>
                      <a:cubicBezTo>
                        <a:pt x="10001" y="7769"/>
                        <a:pt x="9338" y="8233"/>
                        <a:pt x="8742" y="8697"/>
                      </a:cubicBezTo>
                      <a:cubicBezTo>
                        <a:pt x="8212" y="9160"/>
                        <a:pt x="7153" y="10352"/>
                        <a:pt x="6557" y="10485"/>
                      </a:cubicBezTo>
                      <a:cubicBezTo>
                        <a:pt x="4901" y="10750"/>
                        <a:pt x="1921" y="10882"/>
                        <a:pt x="729" y="12074"/>
                      </a:cubicBezTo>
                      <a:cubicBezTo>
                        <a:pt x="331" y="12472"/>
                        <a:pt x="0" y="13001"/>
                        <a:pt x="132" y="13531"/>
                      </a:cubicBezTo>
                      <a:cubicBezTo>
                        <a:pt x="246" y="14213"/>
                        <a:pt x="1041" y="14553"/>
                        <a:pt x="1766" y="14553"/>
                      </a:cubicBezTo>
                      <a:cubicBezTo>
                        <a:pt x="1887" y="14553"/>
                        <a:pt x="2006" y="14544"/>
                        <a:pt x="2119" y="14525"/>
                      </a:cubicBezTo>
                      <a:cubicBezTo>
                        <a:pt x="2854" y="14402"/>
                        <a:pt x="3588" y="14054"/>
                        <a:pt x="4323" y="14054"/>
                      </a:cubicBezTo>
                      <a:cubicBezTo>
                        <a:pt x="4383" y="14054"/>
                        <a:pt x="4443" y="14056"/>
                        <a:pt x="4504" y="14061"/>
                      </a:cubicBezTo>
                      <a:cubicBezTo>
                        <a:pt x="6292" y="14127"/>
                        <a:pt x="7351" y="15916"/>
                        <a:pt x="8809" y="16843"/>
                      </a:cubicBezTo>
                      <a:cubicBezTo>
                        <a:pt x="9878" y="17503"/>
                        <a:pt x="11197" y="17756"/>
                        <a:pt x="12592" y="17756"/>
                      </a:cubicBezTo>
                      <a:cubicBezTo>
                        <a:pt x="15258" y="17756"/>
                        <a:pt x="18200" y="16831"/>
                        <a:pt x="20200" y="16048"/>
                      </a:cubicBezTo>
                      <a:cubicBezTo>
                        <a:pt x="21657" y="15518"/>
                        <a:pt x="23710" y="14591"/>
                        <a:pt x="24571" y="13266"/>
                      </a:cubicBezTo>
                      <a:cubicBezTo>
                        <a:pt x="25498" y="11942"/>
                        <a:pt x="25896" y="9822"/>
                        <a:pt x="25697" y="8299"/>
                      </a:cubicBezTo>
                      <a:cubicBezTo>
                        <a:pt x="25366" y="5253"/>
                        <a:pt x="23511" y="2471"/>
                        <a:pt x="21127" y="617"/>
                      </a:cubicBezTo>
                      <a:cubicBezTo>
                        <a:pt x="20768" y="309"/>
                        <a:pt x="20290" y="1"/>
                        <a:pt x="19815" y="1"/>
                      </a:cubicBezTo>
                      <a:close/>
                    </a:path>
                  </a:pathLst>
                </a:custGeom>
                <a:solidFill>
                  <a:srgbClr val="FDE1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778;p42">
                  <a:extLst>
                    <a:ext uri="{FF2B5EF4-FFF2-40B4-BE49-F238E27FC236}">
                      <a16:creationId xmlns:a16="http://schemas.microsoft.com/office/drawing/2014/main" id="{82FB937B-18CC-4999-9107-AA2D1928F1AF}"/>
                    </a:ext>
                  </a:extLst>
                </p:cNvPr>
                <p:cNvSpPr/>
                <p:nvPr/>
              </p:nvSpPr>
              <p:spPr>
                <a:xfrm>
                  <a:off x="2536725" y="3408850"/>
                  <a:ext cx="114275" cy="12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1" h="4829" extrusionOk="0">
                      <a:moveTo>
                        <a:pt x="2584" y="0"/>
                      </a:moveTo>
                      <a:cubicBezTo>
                        <a:pt x="994" y="199"/>
                        <a:pt x="1" y="2385"/>
                        <a:pt x="1" y="3842"/>
                      </a:cubicBezTo>
                      <a:cubicBezTo>
                        <a:pt x="1" y="4107"/>
                        <a:pt x="1" y="4438"/>
                        <a:pt x="199" y="4636"/>
                      </a:cubicBezTo>
                      <a:cubicBezTo>
                        <a:pt x="335" y="4772"/>
                        <a:pt x="499" y="4829"/>
                        <a:pt x="677" y="4829"/>
                      </a:cubicBezTo>
                      <a:cubicBezTo>
                        <a:pt x="1106" y="4829"/>
                        <a:pt x="1613" y="4501"/>
                        <a:pt x="1988" y="4173"/>
                      </a:cubicBezTo>
                      <a:cubicBezTo>
                        <a:pt x="2650" y="3511"/>
                        <a:pt x="3312" y="2848"/>
                        <a:pt x="3974" y="2186"/>
                      </a:cubicBezTo>
                      <a:cubicBezTo>
                        <a:pt x="4173" y="2054"/>
                        <a:pt x="4306" y="1855"/>
                        <a:pt x="4372" y="1656"/>
                      </a:cubicBezTo>
                      <a:cubicBezTo>
                        <a:pt x="4570" y="1193"/>
                        <a:pt x="4306" y="596"/>
                        <a:pt x="3842" y="332"/>
                      </a:cubicBezTo>
                      <a:cubicBezTo>
                        <a:pt x="3378" y="67"/>
                        <a:pt x="2915" y="0"/>
                        <a:pt x="2584" y="0"/>
                      </a:cubicBezTo>
                      <a:close/>
                    </a:path>
                  </a:pathLst>
                </a:custGeom>
                <a:solidFill>
                  <a:srgbClr val="FDE1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779;p42">
                  <a:extLst>
                    <a:ext uri="{FF2B5EF4-FFF2-40B4-BE49-F238E27FC236}">
                      <a16:creationId xmlns:a16="http://schemas.microsoft.com/office/drawing/2014/main" id="{DD6EB376-D728-4883-AE94-98D818DA93B3}"/>
                    </a:ext>
                  </a:extLst>
                </p:cNvPr>
                <p:cNvSpPr/>
                <p:nvPr/>
              </p:nvSpPr>
              <p:spPr>
                <a:xfrm>
                  <a:off x="2599650" y="3449650"/>
                  <a:ext cx="114275" cy="11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1" h="4787" extrusionOk="0">
                      <a:moveTo>
                        <a:pt x="2809" y="0"/>
                      </a:moveTo>
                      <a:cubicBezTo>
                        <a:pt x="2708" y="0"/>
                        <a:pt x="2611" y="9"/>
                        <a:pt x="2517" y="24"/>
                      </a:cubicBezTo>
                      <a:cubicBezTo>
                        <a:pt x="994" y="157"/>
                        <a:pt x="0" y="2342"/>
                        <a:pt x="0" y="3799"/>
                      </a:cubicBezTo>
                      <a:cubicBezTo>
                        <a:pt x="0" y="4064"/>
                        <a:pt x="0" y="4395"/>
                        <a:pt x="199" y="4594"/>
                      </a:cubicBezTo>
                      <a:cubicBezTo>
                        <a:pt x="335" y="4730"/>
                        <a:pt x="499" y="4786"/>
                        <a:pt x="675" y="4786"/>
                      </a:cubicBezTo>
                      <a:cubicBezTo>
                        <a:pt x="1100" y="4786"/>
                        <a:pt x="1593" y="4458"/>
                        <a:pt x="1921" y="4130"/>
                      </a:cubicBezTo>
                      <a:cubicBezTo>
                        <a:pt x="2650" y="3468"/>
                        <a:pt x="3312" y="2806"/>
                        <a:pt x="3974" y="2143"/>
                      </a:cubicBezTo>
                      <a:cubicBezTo>
                        <a:pt x="4107" y="2011"/>
                        <a:pt x="4305" y="1812"/>
                        <a:pt x="4372" y="1614"/>
                      </a:cubicBezTo>
                      <a:cubicBezTo>
                        <a:pt x="4570" y="1150"/>
                        <a:pt x="4239" y="554"/>
                        <a:pt x="3842" y="289"/>
                      </a:cubicBezTo>
                      <a:cubicBezTo>
                        <a:pt x="3488" y="87"/>
                        <a:pt x="3133" y="0"/>
                        <a:pt x="2809" y="0"/>
                      </a:cubicBezTo>
                      <a:close/>
                    </a:path>
                  </a:pathLst>
                </a:custGeom>
                <a:solidFill>
                  <a:srgbClr val="FDE1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780;p42">
                  <a:extLst>
                    <a:ext uri="{FF2B5EF4-FFF2-40B4-BE49-F238E27FC236}">
                      <a16:creationId xmlns:a16="http://schemas.microsoft.com/office/drawing/2014/main" id="{FAAB149A-C45F-4A84-938B-0F015633F8B1}"/>
                    </a:ext>
                  </a:extLst>
                </p:cNvPr>
                <p:cNvSpPr/>
                <p:nvPr/>
              </p:nvSpPr>
              <p:spPr>
                <a:xfrm>
                  <a:off x="2559900" y="3269525"/>
                  <a:ext cx="145750" cy="8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0" h="3307" extrusionOk="0">
                      <a:moveTo>
                        <a:pt x="1861" y="1"/>
                      </a:moveTo>
                      <a:cubicBezTo>
                        <a:pt x="1640" y="1"/>
                        <a:pt x="1417" y="23"/>
                        <a:pt x="1193" y="76"/>
                      </a:cubicBezTo>
                      <a:cubicBezTo>
                        <a:pt x="597" y="275"/>
                        <a:pt x="1" y="805"/>
                        <a:pt x="1" y="1467"/>
                      </a:cubicBezTo>
                      <a:cubicBezTo>
                        <a:pt x="67" y="2129"/>
                        <a:pt x="597" y="2593"/>
                        <a:pt x="1193" y="2858"/>
                      </a:cubicBezTo>
                      <a:cubicBezTo>
                        <a:pt x="1688" y="3147"/>
                        <a:pt x="2285" y="3307"/>
                        <a:pt x="2873" y="3307"/>
                      </a:cubicBezTo>
                      <a:cubicBezTo>
                        <a:pt x="3230" y="3307"/>
                        <a:pt x="3583" y="3248"/>
                        <a:pt x="3908" y="3123"/>
                      </a:cubicBezTo>
                      <a:cubicBezTo>
                        <a:pt x="4703" y="2792"/>
                        <a:pt x="5630" y="1997"/>
                        <a:pt x="5829" y="1070"/>
                      </a:cubicBezTo>
                      <a:cubicBezTo>
                        <a:pt x="5829" y="937"/>
                        <a:pt x="5829" y="805"/>
                        <a:pt x="5763" y="739"/>
                      </a:cubicBezTo>
                      <a:cubicBezTo>
                        <a:pt x="5697" y="672"/>
                        <a:pt x="5697" y="672"/>
                        <a:pt x="5630" y="606"/>
                      </a:cubicBezTo>
                      <a:lnTo>
                        <a:pt x="5299" y="606"/>
                      </a:lnTo>
                      <a:cubicBezTo>
                        <a:pt x="4133" y="606"/>
                        <a:pt x="3013" y="1"/>
                        <a:pt x="1861" y="1"/>
                      </a:cubicBezTo>
                      <a:close/>
                    </a:path>
                  </a:pathLst>
                </a:custGeom>
                <a:solidFill>
                  <a:srgbClr val="FDE1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781;p42">
                  <a:extLst>
                    <a:ext uri="{FF2B5EF4-FFF2-40B4-BE49-F238E27FC236}">
                      <a16:creationId xmlns:a16="http://schemas.microsoft.com/office/drawing/2014/main" id="{ED859C22-5D8A-4A99-A7DD-A708DD80FEA9}"/>
                    </a:ext>
                  </a:extLst>
                </p:cNvPr>
                <p:cNvSpPr/>
                <p:nvPr/>
              </p:nvSpPr>
              <p:spPr>
                <a:xfrm>
                  <a:off x="2593025" y="3345925"/>
                  <a:ext cx="81150" cy="2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6" h="995" fill="none" extrusionOk="0">
                      <a:moveTo>
                        <a:pt x="0" y="1"/>
                      </a:moveTo>
                      <a:cubicBezTo>
                        <a:pt x="795" y="862"/>
                        <a:pt x="2120" y="928"/>
                        <a:pt x="3246" y="994"/>
                      </a:cubicBezTo>
                    </a:path>
                  </a:pathLst>
                </a:custGeom>
                <a:noFill/>
                <a:ln w="8275" cap="rnd" cmpd="sng">
                  <a:solidFill>
                    <a:srgbClr val="EA9A8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782;p42">
                  <a:extLst>
                    <a:ext uri="{FF2B5EF4-FFF2-40B4-BE49-F238E27FC236}">
                      <a16:creationId xmlns:a16="http://schemas.microsoft.com/office/drawing/2014/main" id="{B9E0575E-C233-41BB-8129-0DB5443805CE}"/>
                    </a:ext>
                  </a:extLst>
                </p:cNvPr>
                <p:cNvSpPr/>
                <p:nvPr/>
              </p:nvSpPr>
              <p:spPr>
                <a:xfrm>
                  <a:off x="2609575" y="3448575"/>
                  <a:ext cx="41425" cy="3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525" fill="none" extrusionOk="0">
                      <a:moveTo>
                        <a:pt x="1" y="1524"/>
                      </a:moveTo>
                      <a:cubicBezTo>
                        <a:pt x="531" y="1061"/>
                        <a:pt x="1127" y="531"/>
                        <a:pt x="1656" y="1"/>
                      </a:cubicBezTo>
                    </a:path>
                  </a:pathLst>
                </a:custGeom>
                <a:noFill/>
                <a:ln w="8275" cap="rnd" cmpd="sng">
                  <a:solidFill>
                    <a:srgbClr val="EA9A8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783;p42">
                  <a:extLst>
                    <a:ext uri="{FF2B5EF4-FFF2-40B4-BE49-F238E27FC236}">
                      <a16:creationId xmlns:a16="http://schemas.microsoft.com/office/drawing/2014/main" id="{5732B2D5-8DB8-401B-82D2-4182DCB578D2}"/>
                    </a:ext>
                  </a:extLst>
                </p:cNvPr>
                <p:cNvSpPr/>
                <p:nvPr/>
              </p:nvSpPr>
              <p:spPr>
                <a:xfrm>
                  <a:off x="2554950" y="3407200"/>
                  <a:ext cx="38100" cy="28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" h="1127" fill="none" extrusionOk="0">
                      <a:moveTo>
                        <a:pt x="0" y="1126"/>
                      </a:moveTo>
                      <a:cubicBezTo>
                        <a:pt x="398" y="662"/>
                        <a:pt x="927" y="265"/>
                        <a:pt x="1523" y="0"/>
                      </a:cubicBezTo>
                    </a:path>
                  </a:pathLst>
                </a:custGeom>
                <a:solidFill>
                  <a:srgbClr val="FDE1CC"/>
                </a:solidFill>
                <a:ln w="8275" cap="rnd" cmpd="sng">
                  <a:solidFill>
                    <a:srgbClr val="EA9A8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784;p42">
                  <a:extLst>
                    <a:ext uri="{FF2B5EF4-FFF2-40B4-BE49-F238E27FC236}">
                      <a16:creationId xmlns:a16="http://schemas.microsoft.com/office/drawing/2014/main" id="{964088CC-D1D3-463D-80A4-78A57C6C6BE9}"/>
                    </a:ext>
                  </a:extLst>
                </p:cNvPr>
                <p:cNvSpPr/>
                <p:nvPr/>
              </p:nvSpPr>
              <p:spPr>
                <a:xfrm>
                  <a:off x="3619575" y="2655500"/>
                  <a:ext cx="1246800" cy="45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872" h="18393" extrusionOk="0">
                      <a:moveTo>
                        <a:pt x="1524" y="0"/>
                      </a:moveTo>
                      <a:cubicBezTo>
                        <a:pt x="1" y="3576"/>
                        <a:pt x="199" y="7815"/>
                        <a:pt x="1988" y="11259"/>
                      </a:cubicBezTo>
                      <a:cubicBezTo>
                        <a:pt x="3776" y="14637"/>
                        <a:pt x="7087" y="17220"/>
                        <a:pt x="10928" y="18014"/>
                      </a:cubicBezTo>
                      <a:cubicBezTo>
                        <a:pt x="12256" y="18314"/>
                        <a:pt x="13611" y="18392"/>
                        <a:pt x="14993" y="18392"/>
                      </a:cubicBezTo>
                      <a:cubicBezTo>
                        <a:pt x="15749" y="18392"/>
                        <a:pt x="16514" y="18369"/>
                        <a:pt x="17286" y="18346"/>
                      </a:cubicBezTo>
                      <a:cubicBezTo>
                        <a:pt x="24572" y="18147"/>
                        <a:pt x="31791" y="13643"/>
                        <a:pt x="38679" y="11060"/>
                      </a:cubicBezTo>
                      <a:cubicBezTo>
                        <a:pt x="39316" y="11698"/>
                        <a:pt x="40790" y="13026"/>
                        <a:pt x="41968" y="13026"/>
                      </a:cubicBezTo>
                      <a:cubicBezTo>
                        <a:pt x="42381" y="13026"/>
                        <a:pt x="42758" y="12863"/>
                        <a:pt x="43050" y="12451"/>
                      </a:cubicBezTo>
                      <a:cubicBezTo>
                        <a:pt x="43447" y="11921"/>
                        <a:pt x="43381" y="11193"/>
                        <a:pt x="42917" y="10729"/>
                      </a:cubicBezTo>
                      <a:cubicBezTo>
                        <a:pt x="42652" y="10464"/>
                        <a:pt x="42255" y="10199"/>
                        <a:pt x="42454" y="9868"/>
                      </a:cubicBezTo>
                      <a:cubicBezTo>
                        <a:pt x="42520" y="9670"/>
                        <a:pt x="42719" y="9603"/>
                        <a:pt x="42851" y="9537"/>
                      </a:cubicBezTo>
                      <a:cubicBezTo>
                        <a:pt x="44109" y="9073"/>
                        <a:pt x="49871" y="7087"/>
                        <a:pt x="48547" y="5100"/>
                      </a:cubicBezTo>
                      <a:cubicBezTo>
                        <a:pt x="48282" y="4702"/>
                        <a:pt x="47818" y="4636"/>
                        <a:pt x="47355" y="4636"/>
                      </a:cubicBezTo>
                      <a:cubicBezTo>
                        <a:pt x="46957" y="4636"/>
                        <a:pt x="44374" y="4835"/>
                        <a:pt x="44308" y="5365"/>
                      </a:cubicBezTo>
                      <a:cubicBezTo>
                        <a:pt x="44308" y="5232"/>
                        <a:pt x="44441" y="5166"/>
                        <a:pt x="44507" y="5100"/>
                      </a:cubicBezTo>
                      <a:cubicBezTo>
                        <a:pt x="45169" y="4504"/>
                        <a:pt x="46494" y="3775"/>
                        <a:pt x="46494" y="2782"/>
                      </a:cubicBezTo>
                      <a:cubicBezTo>
                        <a:pt x="46494" y="1991"/>
                        <a:pt x="45992" y="1648"/>
                        <a:pt x="45295" y="1648"/>
                      </a:cubicBezTo>
                      <a:cubicBezTo>
                        <a:pt x="45232" y="1648"/>
                        <a:pt x="45168" y="1650"/>
                        <a:pt x="45103" y="1656"/>
                      </a:cubicBezTo>
                      <a:cubicBezTo>
                        <a:pt x="44493" y="1656"/>
                        <a:pt x="43099" y="2217"/>
                        <a:pt x="42467" y="2616"/>
                      </a:cubicBezTo>
                      <a:lnTo>
                        <a:pt x="42467" y="2616"/>
                      </a:lnTo>
                      <a:cubicBezTo>
                        <a:pt x="42800" y="2382"/>
                        <a:pt x="43083" y="2136"/>
                        <a:pt x="43315" y="1788"/>
                      </a:cubicBezTo>
                      <a:cubicBezTo>
                        <a:pt x="43513" y="1391"/>
                        <a:pt x="43513" y="861"/>
                        <a:pt x="43116" y="530"/>
                      </a:cubicBezTo>
                      <a:cubicBezTo>
                        <a:pt x="42948" y="404"/>
                        <a:pt x="42700" y="358"/>
                        <a:pt x="42440" y="358"/>
                      </a:cubicBezTo>
                      <a:cubicBezTo>
                        <a:pt x="42290" y="358"/>
                        <a:pt x="42135" y="373"/>
                        <a:pt x="41990" y="397"/>
                      </a:cubicBezTo>
                      <a:cubicBezTo>
                        <a:pt x="40136" y="596"/>
                        <a:pt x="38347" y="662"/>
                        <a:pt x="36493" y="795"/>
                      </a:cubicBezTo>
                      <a:lnTo>
                        <a:pt x="36427" y="795"/>
                      </a:lnTo>
                      <a:cubicBezTo>
                        <a:pt x="35466" y="894"/>
                        <a:pt x="34490" y="927"/>
                        <a:pt x="33504" y="927"/>
                      </a:cubicBezTo>
                      <a:cubicBezTo>
                        <a:pt x="32519" y="927"/>
                        <a:pt x="31526" y="894"/>
                        <a:pt x="30532" y="861"/>
                      </a:cubicBezTo>
                      <a:cubicBezTo>
                        <a:pt x="26227" y="729"/>
                        <a:pt x="21989" y="265"/>
                        <a:pt x="17684" y="265"/>
                      </a:cubicBezTo>
                      <a:cubicBezTo>
                        <a:pt x="14637" y="265"/>
                        <a:pt x="11657" y="265"/>
                        <a:pt x="8610" y="397"/>
                      </a:cubicBezTo>
                      <a:cubicBezTo>
                        <a:pt x="8147" y="397"/>
                        <a:pt x="1524" y="66"/>
                        <a:pt x="1524" y="0"/>
                      </a:cubicBezTo>
                      <a:close/>
                    </a:path>
                  </a:pathLst>
                </a:custGeom>
                <a:solidFill>
                  <a:srgbClr val="FDE1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785;p42">
                  <a:extLst>
                    <a:ext uri="{FF2B5EF4-FFF2-40B4-BE49-F238E27FC236}">
                      <a16:creationId xmlns:a16="http://schemas.microsoft.com/office/drawing/2014/main" id="{8CB04B1D-D69F-4B03-9542-155ACD42CF37}"/>
                    </a:ext>
                  </a:extLst>
                </p:cNvPr>
                <p:cNvSpPr/>
                <p:nvPr/>
              </p:nvSpPr>
              <p:spPr>
                <a:xfrm>
                  <a:off x="2942375" y="2710125"/>
                  <a:ext cx="1228575" cy="101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43" h="40480" extrusionOk="0">
                      <a:moveTo>
                        <a:pt x="22320" y="1"/>
                      </a:moveTo>
                      <a:cubicBezTo>
                        <a:pt x="15035" y="2650"/>
                        <a:pt x="5233" y="6756"/>
                        <a:pt x="796" y="13180"/>
                      </a:cubicBezTo>
                      <a:cubicBezTo>
                        <a:pt x="1" y="14240"/>
                        <a:pt x="1" y="15697"/>
                        <a:pt x="332" y="16955"/>
                      </a:cubicBezTo>
                      <a:cubicBezTo>
                        <a:pt x="663" y="18214"/>
                        <a:pt x="1392" y="19406"/>
                        <a:pt x="2054" y="20532"/>
                      </a:cubicBezTo>
                      <a:cubicBezTo>
                        <a:pt x="4637" y="25035"/>
                        <a:pt x="6624" y="29870"/>
                        <a:pt x="7882" y="34904"/>
                      </a:cubicBezTo>
                      <a:cubicBezTo>
                        <a:pt x="8478" y="37420"/>
                        <a:pt x="10465" y="39407"/>
                        <a:pt x="12916" y="40136"/>
                      </a:cubicBezTo>
                      <a:cubicBezTo>
                        <a:pt x="13840" y="40379"/>
                        <a:pt x="14782" y="40479"/>
                        <a:pt x="15729" y="40479"/>
                      </a:cubicBezTo>
                      <a:cubicBezTo>
                        <a:pt x="17361" y="40479"/>
                        <a:pt x="19006" y="40182"/>
                        <a:pt x="20598" y="39804"/>
                      </a:cubicBezTo>
                      <a:cubicBezTo>
                        <a:pt x="32586" y="36824"/>
                        <a:pt x="43182" y="28413"/>
                        <a:pt x="48812" y="17419"/>
                      </a:cubicBezTo>
                      <a:cubicBezTo>
                        <a:pt x="49011" y="17154"/>
                        <a:pt x="49143" y="16823"/>
                        <a:pt x="49143" y="16425"/>
                      </a:cubicBezTo>
                      <a:cubicBezTo>
                        <a:pt x="49077" y="16161"/>
                        <a:pt x="48944" y="15896"/>
                        <a:pt x="48746" y="15631"/>
                      </a:cubicBezTo>
                      <a:cubicBezTo>
                        <a:pt x="42785" y="7087"/>
                        <a:pt x="32188" y="3312"/>
                        <a:pt x="22320" y="1"/>
                      </a:cubicBezTo>
                      <a:close/>
                    </a:path>
                  </a:pathLst>
                </a:custGeom>
                <a:solidFill>
                  <a:srgbClr val="FDE1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786;p42">
                  <a:extLst>
                    <a:ext uri="{FF2B5EF4-FFF2-40B4-BE49-F238E27FC236}">
                      <a16:creationId xmlns:a16="http://schemas.microsoft.com/office/drawing/2014/main" id="{363F4974-EF62-4407-A45E-26EA91C9C203}"/>
                    </a:ext>
                  </a:extLst>
                </p:cNvPr>
                <p:cNvSpPr/>
                <p:nvPr/>
              </p:nvSpPr>
              <p:spPr>
                <a:xfrm>
                  <a:off x="3775225" y="2885625"/>
                  <a:ext cx="367600" cy="22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04" h="9075" fill="none" extrusionOk="0">
                      <a:moveTo>
                        <a:pt x="0" y="1"/>
                      </a:moveTo>
                      <a:cubicBezTo>
                        <a:pt x="199" y="1789"/>
                        <a:pt x="1391" y="3246"/>
                        <a:pt x="2716" y="4505"/>
                      </a:cubicBezTo>
                      <a:cubicBezTo>
                        <a:pt x="5895" y="7485"/>
                        <a:pt x="10332" y="9074"/>
                        <a:pt x="14703" y="8809"/>
                      </a:cubicBezTo>
                    </a:path>
                  </a:pathLst>
                </a:custGeom>
                <a:noFill/>
                <a:ln w="8275" cap="rnd" cmpd="sng">
                  <a:solidFill>
                    <a:srgbClr val="EA9A8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787;p42">
                  <a:extLst>
                    <a:ext uri="{FF2B5EF4-FFF2-40B4-BE49-F238E27FC236}">
                      <a16:creationId xmlns:a16="http://schemas.microsoft.com/office/drawing/2014/main" id="{E2FF3F45-C7F7-4786-B54A-11AB0F5DDA89}"/>
                    </a:ext>
                  </a:extLst>
                </p:cNvPr>
                <p:cNvSpPr/>
                <p:nvPr/>
              </p:nvSpPr>
              <p:spPr>
                <a:xfrm>
                  <a:off x="3031800" y="3147250"/>
                  <a:ext cx="51350" cy="26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4" h="10465" fill="none" extrusionOk="0">
                      <a:moveTo>
                        <a:pt x="2053" y="10464"/>
                      </a:moveTo>
                      <a:cubicBezTo>
                        <a:pt x="729" y="7153"/>
                        <a:pt x="66" y="3577"/>
                        <a:pt x="0" y="0"/>
                      </a:cubicBezTo>
                    </a:path>
                  </a:pathLst>
                </a:custGeom>
                <a:noFill/>
                <a:ln w="8275" cap="rnd" cmpd="sng">
                  <a:solidFill>
                    <a:srgbClr val="EA9A8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788;p42">
                  <a:extLst>
                    <a:ext uri="{FF2B5EF4-FFF2-40B4-BE49-F238E27FC236}">
                      <a16:creationId xmlns:a16="http://schemas.microsoft.com/office/drawing/2014/main" id="{E85A2418-D961-4348-BD0C-8FA68B7C200A}"/>
                    </a:ext>
                  </a:extLst>
                </p:cNvPr>
                <p:cNvSpPr/>
                <p:nvPr/>
              </p:nvSpPr>
              <p:spPr>
                <a:xfrm>
                  <a:off x="3064900" y="3212375"/>
                  <a:ext cx="87775" cy="4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1" h="1791" extrusionOk="0">
                      <a:moveTo>
                        <a:pt x="1909" y="1"/>
                      </a:moveTo>
                      <a:cubicBezTo>
                        <a:pt x="1675" y="1"/>
                        <a:pt x="1440" y="17"/>
                        <a:pt x="1193" y="44"/>
                      </a:cubicBezTo>
                      <a:cubicBezTo>
                        <a:pt x="862" y="111"/>
                        <a:pt x="531" y="177"/>
                        <a:pt x="332" y="375"/>
                      </a:cubicBezTo>
                      <a:cubicBezTo>
                        <a:pt x="67" y="574"/>
                        <a:pt x="1" y="972"/>
                        <a:pt x="133" y="1236"/>
                      </a:cubicBezTo>
                      <a:cubicBezTo>
                        <a:pt x="266" y="1435"/>
                        <a:pt x="531" y="1568"/>
                        <a:pt x="796" y="1634"/>
                      </a:cubicBezTo>
                      <a:cubicBezTo>
                        <a:pt x="1127" y="1700"/>
                        <a:pt x="1458" y="1766"/>
                        <a:pt x="1855" y="1766"/>
                      </a:cubicBezTo>
                      <a:cubicBezTo>
                        <a:pt x="1949" y="1782"/>
                        <a:pt x="2050" y="1790"/>
                        <a:pt x="2154" y="1790"/>
                      </a:cubicBezTo>
                      <a:cubicBezTo>
                        <a:pt x="2492" y="1790"/>
                        <a:pt x="2861" y="1704"/>
                        <a:pt x="3114" y="1501"/>
                      </a:cubicBezTo>
                      <a:cubicBezTo>
                        <a:pt x="3445" y="1236"/>
                        <a:pt x="3511" y="640"/>
                        <a:pt x="3180" y="375"/>
                      </a:cubicBezTo>
                      <a:cubicBezTo>
                        <a:pt x="2849" y="177"/>
                        <a:pt x="3246" y="243"/>
                        <a:pt x="2915" y="111"/>
                      </a:cubicBezTo>
                      <a:cubicBezTo>
                        <a:pt x="2566" y="33"/>
                        <a:pt x="2239" y="1"/>
                        <a:pt x="1909" y="1"/>
                      </a:cubicBezTo>
                      <a:close/>
                    </a:path>
                  </a:pathLst>
                </a:custGeom>
                <a:solidFill>
                  <a:srgbClr val="EA9A8B"/>
                </a:solidFill>
                <a:ln w="21525" cap="flat" cmpd="sng">
                  <a:solidFill>
                    <a:srgbClr val="EA9A8B"/>
                  </a:solidFill>
                  <a:prstDash val="solid"/>
                  <a:miter lim="6622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789;p42">
                  <a:extLst>
                    <a:ext uri="{FF2B5EF4-FFF2-40B4-BE49-F238E27FC236}">
                      <a16:creationId xmlns:a16="http://schemas.microsoft.com/office/drawing/2014/main" id="{FB245AA9-6902-4493-9D16-E0D4730C5AC8}"/>
                    </a:ext>
                  </a:extLst>
                </p:cNvPr>
                <p:cNvSpPr/>
                <p:nvPr/>
              </p:nvSpPr>
              <p:spPr>
                <a:xfrm>
                  <a:off x="3458975" y="3135200"/>
                  <a:ext cx="82800" cy="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2" h="2215" extrusionOk="0">
                      <a:moveTo>
                        <a:pt x="2514" y="0"/>
                      </a:moveTo>
                      <a:cubicBezTo>
                        <a:pt x="2491" y="0"/>
                        <a:pt x="2451" y="5"/>
                        <a:pt x="2385" y="19"/>
                      </a:cubicBezTo>
                      <a:cubicBezTo>
                        <a:pt x="1789" y="85"/>
                        <a:pt x="1259" y="283"/>
                        <a:pt x="795" y="548"/>
                      </a:cubicBezTo>
                      <a:cubicBezTo>
                        <a:pt x="530" y="747"/>
                        <a:pt x="265" y="946"/>
                        <a:pt x="133" y="1277"/>
                      </a:cubicBezTo>
                      <a:cubicBezTo>
                        <a:pt x="0" y="1542"/>
                        <a:pt x="67" y="1939"/>
                        <a:pt x="332" y="2072"/>
                      </a:cubicBezTo>
                      <a:cubicBezTo>
                        <a:pt x="451" y="2191"/>
                        <a:pt x="594" y="2215"/>
                        <a:pt x="746" y="2215"/>
                      </a:cubicBezTo>
                      <a:cubicBezTo>
                        <a:pt x="848" y="2215"/>
                        <a:pt x="954" y="2204"/>
                        <a:pt x="1060" y="2204"/>
                      </a:cubicBezTo>
                      <a:cubicBezTo>
                        <a:pt x="1391" y="2138"/>
                        <a:pt x="1722" y="2005"/>
                        <a:pt x="2054" y="1939"/>
                      </a:cubicBezTo>
                      <a:cubicBezTo>
                        <a:pt x="2451" y="1807"/>
                        <a:pt x="2914" y="1542"/>
                        <a:pt x="3113" y="1211"/>
                      </a:cubicBezTo>
                      <a:cubicBezTo>
                        <a:pt x="3312" y="813"/>
                        <a:pt x="3179" y="217"/>
                        <a:pt x="2716" y="85"/>
                      </a:cubicBezTo>
                      <a:cubicBezTo>
                        <a:pt x="2451" y="85"/>
                        <a:pt x="2610" y="0"/>
                        <a:pt x="2514" y="0"/>
                      </a:cubicBezTo>
                      <a:close/>
                    </a:path>
                  </a:pathLst>
                </a:custGeom>
                <a:solidFill>
                  <a:srgbClr val="EA9A8B"/>
                </a:solidFill>
                <a:ln w="21525" cap="flat" cmpd="sng">
                  <a:solidFill>
                    <a:srgbClr val="EA9A8B"/>
                  </a:solidFill>
                  <a:prstDash val="solid"/>
                  <a:miter lim="6622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790;p42">
                  <a:extLst>
                    <a:ext uri="{FF2B5EF4-FFF2-40B4-BE49-F238E27FC236}">
                      <a16:creationId xmlns:a16="http://schemas.microsoft.com/office/drawing/2014/main" id="{6E4C6DA6-FB09-40B2-A3E5-C53A38BD1C18}"/>
                    </a:ext>
                  </a:extLst>
                </p:cNvPr>
                <p:cNvSpPr/>
                <p:nvPr/>
              </p:nvSpPr>
              <p:spPr>
                <a:xfrm>
                  <a:off x="1934050" y="1013150"/>
                  <a:ext cx="2289900" cy="2070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6" h="82804" extrusionOk="0">
                      <a:moveTo>
                        <a:pt x="51995" y="1"/>
                      </a:moveTo>
                      <a:cubicBezTo>
                        <a:pt x="44997" y="1"/>
                        <a:pt x="37801" y="1464"/>
                        <a:pt x="30532" y="3968"/>
                      </a:cubicBezTo>
                      <a:cubicBezTo>
                        <a:pt x="18876" y="8008"/>
                        <a:pt x="7683" y="17280"/>
                        <a:pt x="3709" y="29202"/>
                      </a:cubicBezTo>
                      <a:cubicBezTo>
                        <a:pt x="0" y="40196"/>
                        <a:pt x="3047" y="53773"/>
                        <a:pt x="7219" y="63177"/>
                      </a:cubicBezTo>
                      <a:cubicBezTo>
                        <a:pt x="11524" y="72714"/>
                        <a:pt x="20333" y="80000"/>
                        <a:pt x="30664" y="81986"/>
                      </a:cubicBezTo>
                      <a:cubicBezTo>
                        <a:pt x="33593" y="82536"/>
                        <a:pt x="36606" y="82804"/>
                        <a:pt x="39651" y="82804"/>
                      </a:cubicBezTo>
                      <a:cubicBezTo>
                        <a:pt x="43217" y="82804"/>
                        <a:pt x="46828" y="82436"/>
                        <a:pt x="50401" y="81722"/>
                      </a:cubicBezTo>
                      <a:cubicBezTo>
                        <a:pt x="63051" y="79271"/>
                        <a:pt x="75237" y="72516"/>
                        <a:pt x="83184" y="62979"/>
                      </a:cubicBezTo>
                      <a:cubicBezTo>
                        <a:pt x="83847" y="62184"/>
                        <a:pt x="84509" y="61323"/>
                        <a:pt x="85105" y="60462"/>
                      </a:cubicBezTo>
                      <a:cubicBezTo>
                        <a:pt x="91595" y="51190"/>
                        <a:pt x="91595" y="40129"/>
                        <a:pt x="89873" y="29930"/>
                      </a:cubicBezTo>
                      <a:cubicBezTo>
                        <a:pt x="87953" y="18340"/>
                        <a:pt x="80866" y="8670"/>
                        <a:pt x="70402" y="3902"/>
                      </a:cubicBezTo>
                      <a:cubicBezTo>
                        <a:pt x="64489" y="1197"/>
                        <a:pt x="58323" y="1"/>
                        <a:pt x="51995" y="1"/>
                      </a:cubicBezTo>
                      <a:close/>
                    </a:path>
                  </a:pathLst>
                </a:custGeom>
                <a:solidFill>
                  <a:srgbClr val="FDE1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791;p42">
                  <a:extLst>
                    <a:ext uri="{FF2B5EF4-FFF2-40B4-BE49-F238E27FC236}">
                      <a16:creationId xmlns:a16="http://schemas.microsoft.com/office/drawing/2014/main" id="{17280594-AB25-4DFD-95DD-4762D9E9E33D}"/>
                    </a:ext>
                  </a:extLst>
                </p:cNvPr>
                <p:cNvSpPr/>
                <p:nvPr/>
              </p:nvSpPr>
              <p:spPr>
                <a:xfrm>
                  <a:off x="3194050" y="2314000"/>
                  <a:ext cx="523025" cy="46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21" h="18731" extrusionOk="0">
                      <a:moveTo>
                        <a:pt x="10118" y="0"/>
                      </a:moveTo>
                      <a:cubicBezTo>
                        <a:pt x="7145" y="0"/>
                        <a:pt x="4105" y="1533"/>
                        <a:pt x="2120" y="4587"/>
                      </a:cubicBezTo>
                      <a:cubicBezTo>
                        <a:pt x="266" y="7434"/>
                        <a:pt x="1" y="11276"/>
                        <a:pt x="1656" y="14256"/>
                      </a:cubicBezTo>
                      <a:cubicBezTo>
                        <a:pt x="3382" y="17401"/>
                        <a:pt x="6194" y="18731"/>
                        <a:pt x="9058" y="18731"/>
                      </a:cubicBezTo>
                      <a:cubicBezTo>
                        <a:pt x="14882" y="18731"/>
                        <a:pt x="20920" y="13234"/>
                        <a:pt x="18479" y="6309"/>
                      </a:cubicBezTo>
                      <a:cubicBezTo>
                        <a:pt x="16979" y="2096"/>
                        <a:pt x="13594" y="0"/>
                        <a:pt x="10118" y="0"/>
                      </a:cubicBezTo>
                      <a:close/>
                    </a:path>
                  </a:pathLst>
                </a:custGeom>
                <a:solidFill>
                  <a:srgbClr val="EA9A8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792;p42">
                  <a:extLst>
                    <a:ext uri="{FF2B5EF4-FFF2-40B4-BE49-F238E27FC236}">
                      <a16:creationId xmlns:a16="http://schemas.microsoft.com/office/drawing/2014/main" id="{1BB90DD2-2A7E-4E4C-ADAF-F20981A2DF51}"/>
                    </a:ext>
                  </a:extLst>
                </p:cNvPr>
                <p:cNvSpPr/>
                <p:nvPr/>
              </p:nvSpPr>
              <p:spPr>
                <a:xfrm>
                  <a:off x="3742100" y="1951625"/>
                  <a:ext cx="370900" cy="578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36" h="23122" extrusionOk="0">
                      <a:moveTo>
                        <a:pt x="8445" y="0"/>
                      </a:moveTo>
                      <a:cubicBezTo>
                        <a:pt x="7454" y="0"/>
                        <a:pt x="6419" y="387"/>
                        <a:pt x="5498" y="1001"/>
                      </a:cubicBezTo>
                      <a:cubicBezTo>
                        <a:pt x="2385" y="2855"/>
                        <a:pt x="199" y="6366"/>
                        <a:pt x="1" y="9809"/>
                      </a:cubicBezTo>
                      <a:lnTo>
                        <a:pt x="2915" y="23122"/>
                      </a:lnTo>
                      <a:cubicBezTo>
                        <a:pt x="6094" y="22923"/>
                        <a:pt x="9869" y="18684"/>
                        <a:pt x="11193" y="15969"/>
                      </a:cubicBezTo>
                      <a:cubicBezTo>
                        <a:pt x="13511" y="11200"/>
                        <a:pt x="14836" y="5703"/>
                        <a:pt x="11591" y="1729"/>
                      </a:cubicBezTo>
                      <a:cubicBezTo>
                        <a:pt x="10862" y="802"/>
                        <a:pt x="9869" y="74"/>
                        <a:pt x="8677" y="7"/>
                      </a:cubicBezTo>
                      <a:cubicBezTo>
                        <a:pt x="8600" y="3"/>
                        <a:pt x="8523" y="0"/>
                        <a:pt x="8445" y="0"/>
                      </a:cubicBezTo>
                      <a:close/>
                    </a:path>
                  </a:pathLst>
                </a:custGeom>
                <a:solidFill>
                  <a:srgbClr val="FDE1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793;p42">
                  <a:extLst>
                    <a:ext uri="{FF2B5EF4-FFF2-40B4-BE49-F238E27FC236}">
                      <a16:creationId xmlns:a16="http://schemas.microsoft.com/office/drawing/2014/main" id="{4098C968-7137-4459-AAFD-74C93680EDFA}"/>
                    </a:ext>
                  </a:extLst>
                </p:cNvPr>
                <p:cNvSpPr/>
                <p:nvPr/>
              </p:nvSpPr>
              <p:spPr>
                <a:xfrm>
                  <a:off x="3742100" y="1935075"/>
                  <a:ext cx="359325" cy="594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73" h="23784" extrusionOk="0">
                      <a:moveTo>
                        <a:pt x="8428" y="1"/>
                      </a:moveTo>
                      <a:cubicBezTo>
                        <a:pt x="8356" y="1"/>
                        <a:pt x="8285" y="3"/>
                        <a:pt x="8213" y="7"/>
                      </a:cubicBezTo>
                      <a:cubicBezTo>
                        <a:pt x="7153" y="140"/>
                        <a:pt x="6226" y="537"/>
                        <a:pt x="5431" y="1067"/>
                      </a:cubicBezTo>
                      <a:cubicBezTo>
                        <a:pt x="2120" y="3120"/>
                        <a:pt x="1" y="6763"/>
                        <a:pt x="1" y="10471"/>
                      </a:cubicBezTo>
                      <a:cubicBezTo>
                        <a:pt x="266" y="8683"/>
                        <a:pt x="994" y="6961"/>
                        <a:pt x="2054" y="5504"/>
                      </a:cubicBezTo>
                      <a:cubicBezTo>
                        <a:pt x="3113" y="4047"/>
                        <a:pt x="4438" y="2855"/>
                        <a:pt x="5961" y="1994"/>
                      </a:cubicBezTo>
                      <a:cubicBezTo>
                        <a:pt x="6690" y="1597"/>
                        <a:pt x="7551" y="1266"/>
                        <a:pt x="8279" y="1266"/>
                      </a:cubicBezTo>
                      <a:cubicBezTo>
                        <a:pt x="9074" y="1266"/>
                        <a:pt x="9736" y="1530"/>
                        <a:pt x="10332" y="2060"/>
                      </a:cubicBezTo>
                      <a:cubicBezTo>
                        <a:pt x="10664" y="2325"/>
                        <a:pt x="10928" y="2656"/>
                        <a:pt x="11193" y="2988"/>
                      </a:cubicBezTo>
                      <a:lnTo>
                        <a:pt x="11525" y="3517"/>
                      </a:lnTo>
                      <a:lnTo>
                        <a:pt x="11856" y="4047"/>
                      </a:lnTo>
                      <a:cubicBezTo>
                        <a:pt x="12253" y="4776"/>
                        <a:pt x="12518" y="5570"/>
                        <a:pt x="12650" y="6431"/>
                      </a:cubicBezTo>
                      <a:cubicBezTo>
                        <a:pt x="12982" y="8087"/>
                        <a:pt x="12783" y="9875"/>
                        <a:pt x="12385" y="11597"/>
                      </a:cubicBezTo>
                      <a:cubicBezTo>
                        <a:pt x="11988" y="13319"/>
                        <a:pt x="11326" y="15041"/>
                        <a:pt x="10597" y="16631"/>
                      </a:cubicBezTo>
                      <a:cubicBezTo>
                        <a:pt x="9803" y="18220"/>
                        <a:pt x="8677" y="19677"/>
                        <a:pt x="7418" y="20936"/>
                      </a:cubicBezTo>
                      <a:cubicBezTo>
                        <a:pt x="6226" y="22260"/>
                        <a:pt x="4703" y="23386"/>
                        <a:pt x="2915" y="23784"/>
                      </a:cubicBezTo>
                      <a:cubicBezTo>
                        <a:pt x="3842" y="23784"/>
                        <a:pt x="4769" y="23452"/>
                        <a:pt x="5564" y="23055"/>
                      </a:cubicBezTo>
                      <a:cubicBezTo>
                        <a:pt x="6425" y="22591"/>
                        <a:pt x="7220" y="22062"/>
                        <a:pt x="7882" y="21466"/>
                      </a:cubicBezTo>
                      <a:cubicBezTo>
                        <a:pt x="9339" y="20207"/>
                        <a:pt x="10597" y="18816"/>
                        <a:pt x="11525" y="17161"/>
                      </a:cubicBezTo>
                      <a:cubicBezTo>
                        <a:pt x="12452" y="15505"/>
                        <a:pt x="13180" y="13783"/>
                        <a:pt x="13644" y="11928"/>
                      </a:cubicBezTo>
                      <a:cubicBezTo>
                        <a:pt x="14174" y="10074"/>
                        <a:pt x="14372" y="8153"/>
                        <a:pt x="14041" y="6167"/>
                      </a:cubicBezTo>
                      <a:cubicBezTo>
                        <a:pt x="13710" y="4246"/>
                        <a:pt x="12783" y="2391"/>
                        <a:pt x="11193" y="1067"/>
                      </a:cubicBezTo>
                      <a:cubicBezTo>
                        <a:pt x="10449" y="447"/>
                        <a:pt x="9473" y="1"/>
                        <a:pt x="8428" y="1"/>
                      </a:cubicBez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794;p42">
                  <a:extLst>
                    <a:ext uri="{FF2B5EF4-FFF2-40B4-BE49-F238E27FC236}">
                      <a16:creationId xmlns:a16="http://schemas.microsoft.com/office/drawing/2014/main" id="{459DC1F8-6E10-4777-8BA3-1AFD2135EAF1}"/>
                    </a:ext>
                  </a:extLst>
                </p:cNvPr>
                <p:cNvSpPr/>
                <p:nvPr/>
              </p:nvSpPr>
              <p:spPr>
                <a:xfrm>
                  <a:off x="3796750" y="2114050"/>
                  <a:ext cx="130825" cy="33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3" h="13446" extrusionOk="0">
                      <a:moveTo>
                        <a:pt x="5232" y="1"/>
                      </a:moveTo>
                      <a:lnTo>
                        <a:pt x="5232" y="1"/>
                      </a:lnTo>
                      <a:cubicBezTo>
                        <a:pt x="3974" y="266"/>
                        <a:pt x="2914" y="1259"/>
                        <a:pt x="2186" y="2385"/>
                      </a:cubicBezTo>
                      <a:cubicBezTo>
                        <a:pt x="1457" y="3445"/>
                        <a:pt x="1060" y="4703"/>
                        <a:pt x="729" y="5895"/>
                      </a:cubicBezTo>
                      <a:cubicBezTo>
                        <a:pt x="464" y="7154"/>
                        <a:pt x="133" y="8346"/>
                        <a:pt x="66" y="9670"/>
                      </a:cubicBezTo>
                      <a:cubicBezTo>
                        <a:pt x="0" y="10929"/>
                        <a:pt x="66" y="12253"/>
                        <a:pt x="662" y="13446"/>
                      </a:cubicBezTo>
                      <a:cubicBezTo>
                        <a:pt x="662" y="12121"/>
                        <a:pt x="861" y="10995"/>
                        <a:pt x="1126" y="9803"/>
                      </a:cubicBezTo>
                      <a:cubicBezTo>
                        <a:pt x="1457" y="8677"/>
                        <a:pt x="1788" y="7485"/>
                        <a:pt x="2120" y="6293"/>
                      </a:cubicBezTo>
                      <a:cubicBezTo>
                        <a:pt x="2384" y="5101"/>
                        <a:pt x="2716" y="3975"/>
                        <a:pt x="3179" y="2915"/>
                      </a:cubicBezTo>
                      <a:cubicBezTo>
                        <a:pt x="3643" y="1789"/>
                        <a:pt x="4239" y="796"/>
                        <a:pt x="5232" y="1"/>
                      </a:cubicBez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795;p42">
                  <a:extLst>
                    <a:ext uri="{FF2B5EF4-FFF2-40B4-BE49-F238E27FC236}">
                      <a16:creationId xmlns:a16="http://schemas.microsoft.com/office/drawing/2014/main" id="{F1AF7F7B-0B8D-4F35-B1E3-49E92B71E97F}"/>
                    </a:ext>
                  </a:extLst>
                </p:cNvPr>
                <p:cNvSpPr/>
                <p:nvPr/>
              </p:nvSpPr>
              <p:spPr>
                <a:xfrm>
                  <a:off x="3819925" y="2217600"/>
                  <a:ext cx="130825" cy="13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3" h="5595" extrusionOk="0">
                      <a:moveTo>
                        <a:pt x="2472" y="0"/>
                      </a:moveTo>
                      <a:cubicBezTo>
                        <a:pt x="2216" y="0"/>
                        <a:pt x="1963" y="33"/>
                        <a:pt x="1722" y="98"/>
                      </a:cubicBezTo>
                      <a:cubicBezTo>
                        <a:pt x="1193" y="230"/>
                        <a:pt x="795" y="495"/>
                        <a:pt x="398" y="826"/>
                      </a:cubicBezTo>
                      <a:cubicBezTo>
                        <a:pt x="265" y="1025"/>
                        <a:pt x="67" y="1157"/>
                        <a:pt x="0" y="1488"/>
                      </a:cubicBezTo>
                      <a:cubicBezTo>
                        <a:pt x="0" y="1555"/>
                        <a:pt x="0" y="1687"/>
                        <a:pt x="0" y="1753"/>
                      </a:cubicBezTo>
                      <a:cubicBezTo>
                        <a:pt x="49" y="1850"/>
                        <a:pt x="133" y="1912"/>
                        <a:pt x="200" y="1912"/>
                      </a:cubicBezTo>
                      <a:cubicBezTo>
                        <a:pt x="225" y="1912"/>
                        <a:pt x="248" y="1904"/>
                        <a:pt x="265" y="1886"/>
                      </a:cubicBezTo>
                      <a:cubicBezTo>
                        <a:pt x="398" y="1886"/>
                        <a:pt x="596" y="1753"/>
                        <a:pt x="464" y="1621"/>
                      </a:cubicBezTo>
                      <a:lnTo>
                        <a:pt x="464" y="1621"/>
                      </a:lnTo>
                      <a:cubicBezTo>
                        <a:pt x="464" y="1699"/>
                        <a:pt x="419" y="1731"/>
                        <a:pt x="368" y="1731"/>
                      </a:cubicBezTo>
                      <a:cubicBezTo>
                        <a:pt x="332" y="1731"/>
                        <a:pt x="293" y="1715"/>
                        <a:pt x="265" y="1687"/>
                      </a:cubicBezTo>
                      <a:lnTo>
                        <a:pt x="332" y="1687"/>
                      </a:lnTo>
                      <a:cubicBezTo>
                        <a:pt x="332" y="1621"/>
                        <a:pt x="332" y="1621"/>
                        <a:pt x="332" y="1621"/>
                      </a:cubicBezTo>
                      <a:cubicBezTo>
                        <a:pt x="464" y="1555"/>
                        <a:pt x="596" y="1422"/>
                        <a:pt x="795" y="1356"/>
                      </a:cubicBezTo>
                      <a:cubicBezTo>
                        <a:pt x="1126" y="1224"/>
                        <a:pt x="1524" y="1157"/>
                        <a:pt x="1855" y="1157"/>
                      </a:cubicBezTo>
                      <a:cubicBezTo>
                        <a:pt x="2583" y="1224"/>
                        <a:pt x="3246" y="1422"/>
                        <a:pt x="3577" y="1886"/>
                      </a:cubicBezTo>
                      <a:cubicBezTo>
                        <a:pt x="3908" y="2283"/>
                        <a:pt x="3974" y="2946"/>
                        <a:pt x="3775" y="3674"/>
                      </a:cubicBezTo>
                      <a:cubicBezTo>
                        <a:pt x="3577" y="4403"/>
                        <a:pt x="3179" y="5065"/>
                        <a:pt x="2451" y="5595"/>
                      </a:cubicBezTo>
                      <a:cubicBezTo>
                        <a:pt x="3378" y="5595"/>
                        <a:pt x="4305" y="4999"/>
                        <a:pt x="4769" y="4138"/>
                      </a:cubicBezTo>
                      <a:cubicBezTo>
                        <a:pt x="5034" y="3674"/>
                        <a:pt x="5166" y="3210"/>
                        <a:pt x="5232" y="2614"/>
                      </a:cubicBezTo>
                      <a:cubicBezTo>
                        <a:pt x="5232" y="2085"/>
                        <a:pt x="5034" y="1488"/>
                        <a:pt x="4703" y="1025"/>
                      </a:cubicBezTo>
                      <a:cubicBezTo>
                        <a:pt x="4101" y="323"/>
                        <a:pt x="3271" y="0"/>
                        <a:pt x="2472" y="0"/>
                      </a:cubicBez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796;p42">
                  <a:extLst>
                    <a:ext uri="{FF2B5EF4-FFF2-40B4-BE49-F238E27FC236}">
                      <a16:creationId xmlns:a16="http://schemas.microsoft.com/office/drawing/2014/main" id="{068D3767-17C1-4ABD-BB66-E31D936A416F}"/>
                    </a:ext>
                  </a:extLst>
                </p:cNvPr>
                <p:cNvSpPr/>
                <p:nvPr/>
              </p:nvSpPr>
              <p:spPr>
                <a:xfrm>
                  <a:off x="1833050" y="597400"/>
                  <a:ext cx="2299825" cy="120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993" h="48084" extrusionOk="0">
                      <a:moveTo>
                        <a:pt x="52719" y="1"/>
                      </a:moveTo>
                      <a:lnTo>
                        <a:pt x="52719" y="1"/>
                      </a:lnTo>
                      <a:cubicBezTo>
                        <a:pt x="45434" y="1855"/>
                        <a:pt x="39340" y="7617"/>
                        <a:pt x="36956" y="14704"/>
                      </a:cubicBezTo>
                      <a:cubicBezTo>
                        <a:pt x="34317" y="14213"/>
                        <a:pt x="31564" y="13836"/>
                        <a:pt x="28909" y="13836"/>
                      </a:cubicBezTo>
                      <a:cubicBezTo>
                        <a:pt x="28699" y="13836"/>
                        <a:pt x="28489" y="13838"/>
                        <a:pt x="28280" y="13843"/>
                      </a:cubicBezTo>
                      <a:cubicBezTo>
                        <a:pt x="25366" y="13843"/>
                        <a:pt x="22452" y="14439"/>
                        <a:pt x="20068" y="16028"/>
                      </a:cubicBezTo>
                      <a:cubicBezTo>
                        <a:pt x="20278" y="16014"/>
                        <a:pt x="20470" y="16009"/>
                        <a:pt x="20652" y="16009"/>
                      </a:cubicBezTo>
                      <a:cubicBezTo>
                        <a:pt x="21149" y="16009"/>
                        <a:pt x="21569" y="16047"/>
                        <a:pt x="22067" y="16047"/>
                      </a:cubicBezTo>
                      <a:cubicBezTo>
                        <a:pt x="22248" y="16047"/>
                        <a:pt x="22441" y="16042"/>
                        <a:pt x="22651" y="16028"/>
                      </a:cubicBezTo>
                      <a:cubicBezTo>
                        <a:pt x="23227" y="16001"/>
                        <a:pt x="23821" y="15980"/>
                        <a:pt x="24416" y="15980"/>
                      </a:cubicBezTo>
                      <a:cubicBezTo>
                        <a:pt x="26762" y="15980"/>
                        <a:pt x="29146" y="16312"/>
                        <a:pt x="30731" y="17949"/>
                      </a:cubicBezTo>
                      <a:cubicBezTo>
                        <a:pt x="30413" y="17932"/>
                        <a:pt x="30096" y="17924"/>
                        <a:pt x="29778" y="17924"/>
                      </a:cubicBezTo>
                      <a:cubicBezTo>
                        <a:pt x="23729" y="17924"/>
                        <a:pt x="17638" y="20866"/>
                        <a:pt x="12981" y="24704"/>
                      </a:cubicBezTo>
                      <a:cubicBezTo>
                        <a:pt x="9868" y="27354"/>
                        <a:pt x="7550" y="30599"/>
                        <a:pt x="5563" y="34175"/>
                      </a:cubicBezTo>
                      <a:cubicBezTo>
                        <a:pt x="3643" y="37553"/>
                        <a:pt x="2451" y="41328"/>
                        <a:pt x="0" y="44441"/>
                      </a:cubicBezTo>
                      <a:cubicBezTo>
                        <a:pt x="556" y="44660"/>
                        <a:pt x="1129" y="44754"/>
                        <a:pt x="1709" y="44754"/>
                      </a:cubicBezTo>
                      <a:cubicBezTo>
                        <a:pt x="3410" y="44754"/>
                        <a:pt x="5175" y="43939"/>
                        <a:pt x="6756" y="43050"/>
                      </a:cubicBezTo>
                      <a:cubicBezTo>
                        <a:pt x="8146" y="42321"/>
                        <a:pt x="9537" y="41460"/>
                        <a:pt x="10862" y="40599"/>
                      </a:cubicBezTo>
                      <a:lnTo>
                        <a:pt x="10862" y="40599"/>
                      </a:lnTo>
                      <a:cubicBezTo>
                        <a:pt x="10464" y="43182"/>
                        <a:pt x="10663" y="45765"/>
                        <a:pt x="12319" y="48083"/>
                      </a:cubicBezTo>
                      <a:cubicBezTo>
                        <a:pt x="13312" y="47421"/>
                        <a:pt x="13643" y="46229"/>
                        <a:pt x="14041" y="45103"/>
                      </a:cubicBezTo>
                      <a:cubicBezTo>
                        <a:pt x="15365" y="41858"/>
                        <a:pt x="18081" y="39209"/>
                        <a:pt x="20465" y="36493"/>
                      </a:cubicBezTo>
                      <a:cubicBezTo>
                        <a:pt x="22452" y="34241"/>
                        <a:pt x="24571" y="31526"/>
                        <a:pt x="25035" y="28546"/>
                      </a:cubicBezTo>
                      <a:cubicBezTo>
                        <a:pt x="25167" y="28413"/>
                        <a:pt x="25300" y="28215"/>
                        <a:pt x="25432" y="28082"/>
                      </a:cubicBezTo>
                      <a:lnTo>
                        <a:pt x="25432" y="28082"/>
                      </a:lnTo>
                      <a:cubicBezTo>
                        <a:pt x="24770" y="28877"/>
                        <a:pt x="25035" y="29208"/>
                        <a:pt x="25432" y="30201"/>
                      </a:cubicBezTo>
                      <a:cubicBezTo>
                        <a:pt x="25830" y="31195"/>
                        <a:pt x="26558" y="32056"/>
                        <a:pt x="27353" y="32784"/>
                      </a:cubicBezTo>
                      <a:cubicBezTo>
                        <a:pt x="31897" y="37225"/>
                        <a:pt x="38172" y="40136"/>
                        <a:pt x="44420" y="40136"/>
                      </a:cubicBezTo>
                      <a:cubicBezTo>
                        <a:pt x="46186" y="40136"/>
                        <a:pt x="47950" y="39903"/>
                        <a:pt x="49672" y="39407"/>
                      </a:cubicBezTo>
                      <a:cubicBezTo>
                        <a:pt x="47089" y="36493"/>
                        <a:pt x="45698" y="31857"/>
                        <a:pt x="46559" y="28082"/>
                      </a:cubicBezTo>
                      <a:lnTo>
                        <a:pt x="46559" y="28082"/>
                      </a:lnTo>
                      <a:cubicBezTo>
                        <a:pt x="47619" y="31990"/>
                        <a:pt x="50798" y="35434"/>
                        <a:pt x="54507" y="37089"/>
                      </a:cubicBezTo>
                      <a:cubicBezTo>
                        <a:pt x="56784" y="38065"/>
                        <a:pt x="59236" y="38492"/>
                        <a:pt x="61710" y="38492"/>
                      </a:cubicBezTo>
                      <a:cubicBezTo>
                        <a:pt x="63265" y="38492"/>
                        <a:pt x="64828" y="38323"/>
                        <a:pt x="66362" y="38017"/>
                      </a:cubicBezTo>
                      <a:cubicBezTo>
                        <a:pt x="64044" y="37156"/>
                        <a:pt x="63382" y="34308"/>
                        <a:pt x="62786" y="31923"/>
                      </a:cubicBezTo>
                      <a:lnTo>
                        <a:pt x="62786" y="31923"/>
                      </a:lnTo>
                      <a:cubicBezTo>
                        <a:pt x="65898" y="34904"/>
                        <a:pt x="69806" y="36559"/>
                        <a:pt x="74045" y="36824"/>
                      </a:cubicBezTo>
                      <a:cubicBezTo>
                        <a:pt x="74653" y="36872"/>
                        <a:pt x="75262" y="36895"/>
                        <a:pt x="75872" y="36895"/>
                      </a:cubicBezTo>
                      <a:cubicBezTo>
                        <a:pt x="79513" y="36895"/>
                        <a:pt x="83168" y="36076"/>
                        <a:pt x="86628" y="34771"/>
                      </a:cubicBezTo>
                      <a:cubicBezTo>
                        <a:pt x="88416" y="34043"/>
                        <a:pt x="90205" y="33248"/>
                        <a:pt x="91993" y="32519"/>
                      </a:cubicBezTo>
                      <a:cubicBezTo>
                        <a:pt x="91662" y="30003"/>
                        <a:pt x="90138" y="27618"/>
                        <a:pt x="88151" y="26095"/>
                      </a:cubicBezTo>
                      <a:cubicBezTo>
                        <a:pt x="90006" y="25698"/>
                        <a:pt x="91330" y="24108"/>
                        <a:pt x="91595" y="22188"/>
                      </a:cubicBezTo>
                      <a:lnTo>
                        <a:pt x="91595" y="22188"/>
                      </a:lnTo>
                      <a:cubicBezTo>
                        <a:pt x="91198" y="22221"/>
                        <a:pt x="90784" y="22221"/>
                        <a:pt x="90362" y="22221"/>
                      </a:cubicBezTo>
                      <a:cubicBezTo>
                        <a:pt x="89940" y="22221"/>
                        <a:pt x="89509" y="22221"/>
                        <a:pt x="89079" y="22254"/>
                      </a:cubicBezTo>
                      <a:cubicBezTo>
                        <a:pt x="88906" y="22265"/>
                        <a:pt x="88732" y="22271"/>
                        <a:pt x="88559" y="22271"/>
                      </a:cubicBezTo>
                      <a:cubicBezTo>
                        <a:pt x="86672" y="22271"/>
                        <a:pt x="84767" y="21618"/>
                        <a:pt x="83250" y="20466"/>
                      </a:cubicBezTo>
                      <a:cubicBezTo>
                        <a:pt x="81065" y="18744"/>
                        <a:pt x="79078" y="16757"/>
                        <a:pt x="76628" y="15432"/>
                      </a:cubicBezTo>
                      <a:cubicBezTo>
                        <a:pt x="70866" y="12386"/>
                        <a:pt x="64772" y="9207"/>
                        <a:pt x="58216" y="9207"/>
                      </a:cubicBezTo>
                      <a:cubicBezTo>
                        <a:pt x="54110" y="9207"/>
                        <a:pt x="47950" y="10862"/>
                        <a:pt x="43976" y="12121"/>
                      </a:cubicBezTo>
                      <a:cubicBezTo>
                        <a:pt x="44837" y="7087"/>
                        <a:pt x="48149" y="2319"/>
                        <a:pt x="52719" y="1"/>
                      </a:cubicBez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797;p42">
                  <a:extLst>
                    <a:ext uri="{FF2B5EF4-FFF2-40B4-BE49-F238E27FC236}">
                      <a16:creationId xmlns:a16="http://schemas.microsoft.com/office/drawing/2014/main" id="{99148C5F-A78A-46A4-BE21-89EBB25E0C54}"/>
                    </a:ext>
                  </a:extLst>
                </p:cNvPr>
                <p:cNvSpPr/>
                <p:nvPr/>
              </p:nvSpPr>
              <p:spPr>
                <a:xfrm>
                  <a:off x="3063250" y="3098275"/>
                  <a:ext cx="1238525" cy="96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41" h="38491" extrusionOk="0">
                      <a:moveTo>
                        <a:pt x="45751" y="0"/>
                      </a:moveTo>
                      <a:cubicBezTo>
                        <a:pt x="45412" y="0"/>
                        <a:pt x="45060" y="93"/>
                        <a:pt x="44705" y="303"/>
                      </a:cubicBezTo>
                      <a:cubicBezTo>
                        <a:pt x="44109" y="635"/>
                        <a:pt x="43646" y="1231"/>
                        <a:pt x="43116" y="1760"/>
                      </a:cubicBezTo>
                      <a:cubicBezTo>
                        <a:pt x="39341" y="6132"/>
                        <a:pt x="34241" y="10105"/>
                        <a:pt x="29406" y="13152"/>
                      </a:cubicBezTo>
                      <a:cubicBezTo>
                        <a:pt x="25101" y="15867"/>
                        <a:pt x="20399" y="17987"/>
                        <a:pt x="15564" y="19311"/>
                      </a:cubicBezTo>
                      <a:cubicBezTo>
                        <a:pt x="13807" y="19807"/>
                        <a:pt x="11988" y="20180"/>
                        <a:pt x="10170" y="20180"/>
                      </a:cubicBezTo>
                      <a:cubicBezTo>
                        <a:pt x="9317" y="20180"/>
                        <a:pt x="8463" y="20098"/>
                        <a:pt x="7617" y="19907"/>
                      </a:cubicBezTo>
                      <a:cubicBezTo>
                        <a:pt x="5034" y="19311"/>
                        <a:pt x="2319" y="17920"/>
                        <a:pt x="1656" y="15205"/>
                      </a:cubicBezTo>
                      <a:cubicBezTo>
                        <a:pt x="928" y="15669"/>
                        <a:pt x="1" y="16530"/>
                        <a:pt x="1" y="17391"/>
                      </a:cubicBezTo>
                      <a:cubicBezTo>
                        <a:pt x="67" y="18318"/>
                        <a:pt x="530" y="19179"/>
                        <a:pt x="1325" y="19642"/>
                      </a:cubicBezTo>
                      <a:cubicBezTo>
                        <a:pt x="1458" y="25537"/>
                        <a:pt x="4305" y="31166"/>
                        <a:pt x="8809" y="34544"/>
                      </a:cubicBezTo>
                      <a:cubicBezTo>
                        <a:pt x="12331" y="37185"/>
                        <a:pt x="16663" y="38490"/>
                        <a:pt x="20981" y="38490"/>
                      </a:cubicBezTo>
                      <a:cubicBezTo>
                        <a:pt x="22185" y="38490"/>
                        <a:pt x="23388" y="38389"/>
                        <a:pt x="24572" y="38187"/>
                      </a:cubicBezTo>
                      <a:cubicBezTo>
                        <a:pt x="31791" y="36995"/>
                        <a:pt x="38877" y="32425"/>
                        <a:pt x="43911" y="26729"/>
                      </a:cubicBezTo>
                      <a:cubicBezTo>
                        <a:pt x="47421" y="22689"/>
                        <a:pt x="49540" y="17059"/>
                        <a:pt x="49408" y="11562"/>
                      </a:cubicBezTo>
                      <a:cubicBezTo>
                        <a:pt x="49341" y="9311"/>
                        <a:pt x="48480" y="7721"/>
                        <a:pt x="48216" y="5602"/>
                      </a:cubicBezTo>
                      <a:cubicBezTo>
                        <a:pt x="48083" y="4741"/>
                        <a:pt x="48613" y="3814"/>
                        <a:pt x="48480" y="2953"/>
                      </a:cubicBezTo>
                      <a:cubicBezTo>
                        <a:pt x="48268" y="1519"/>
                        <a:pt x="47119" y="0"/>
                        <a:pt x="4575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798;p42">
                  <a:extLst>
                    <a:ext uri="{FF2B5EF4-FFF2-40B4-BE49-F238E27FC236}">
                      <a16:creationId xmlns:a16="http://schemas.microsoft.com/office/drawing/2014/main" id="{69467472-7C62-4907-92B6-DAA5569CB96D}"/>
                    </a:ext>
                  </a:extLst>
                </p:cNvPr>
                <p:cNvSpPr/>
                <p:nvPr/>
              </p:nvSpPr>
              <p:spPr>
                <a:xfrm>
                  <a:off x="3103000" y="3226725"/>
                  <a:ext cx="1150750" cy="4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030" h="18472" extrusionOk="0">
                      <a:moveTo>
                        <a:pt x="46029" y="0"/>
                      </a:moveTo>
                      <a:cubicBezTo>
                        <a:pt x="42850" y="2981"/>
                        <a:pt x="39340" y="5497"/>
                        <a:pt x="35698" y="7881"/>
                      </a:cubicBezTo>
                      <a:cubicBezTo>
                        <a:pt x="33909" y="9074"/>
                        <a:pt x="32121" y="10266"/>
                        <a:pt x="30201" y="11259"/>
                      </a:cubicBezTo>
                      <a:cubicBezTo>
                        <a:pt x="28280" y="12253"/>
                        <a:pt x="26359" y="13114"/>
                        <a:pt x="24306" y="13908"/>
                      </a:cubicBezTo>
                      <a:cubicBezTo>
                        <a:pt x="22319" y="14703"/>
                        <a:pt x="20266" y="15365"/>
                        <a:pt x="18213" y="15961"/>
                      </a:cubicBezTo>
                      <a:cubicBezTo>
                        <a:pt x="16160" y="16491"/>
                        <a:pt x="14041" y="16955"/>
                        <a:pt x="11921" y="17286"/>
                      </a:cubicBezTo>
                      <a:cubicBezTo>
                        <a:pt x="10612" y="17450"/>
                        <a:pt x="9302" y="17563"/>
                        <a:pt x="7992" y="17563"/>
                      </a:cubicBezTo>
                      <a:cubicBezTo>
                        <a:pt x="7182" y="17563"/>
                        <a:pt x="6373" y="17520"/>
                        <a:pt x="5563" y="17419"/>
                      </a:cubicBezTo>
                      <a:cubicBezTo>
                        <a:pt x="4504" y="17286"/>
                        <a:pt x="3444" y="17087"/>
                        <a:pt x="2451" y="16624"/>
                      </a:cubicBezTo>
                      <a:cubicBezTo>
                        <a:pt x="1523" y="16160"/>
                        <a:pt x="662" y="15498"/>
                        <a:pt x="0" y="14637"/>
                      </a:cubicBezTo>
                      <a:lnTo>
                        <a:pt x="0" y="14637"/>
                      </a:lnTo>
                      <a:cubicBezTo>
                        <a:pt x="464" y="15630"/>
                        <a:pt x="1325" y="16425"/>
                        <a:pt x="2318" y="16955"/>
                      </a:cubicBezTo>
                      <a:cubicBezTo>
                        <a:pt x="3245" y="17485"/>
                        <a:pt x="4371" y="17882"/>
                        <a:pt x="5431" y="18081"/>
                      </a:cubicBezTo>
                      <a:cubicBezTo>
                        <a:pt x="6752" y="18361"/>
                        <a:pt x="8097" y="18472"/>
                        <a:pt x="9437" y="18472"/>
                      </a:cubicBezTo>
                      <a:cubicBezTo>
                        <a:pt x="10314" y="18472"/>
                        <a:pt x="11189" y="18424"/>
                        <a:pt x="12054" y="18346"/>
                      </a:cubicBezTo>
                      <a:cubicBezTo>
                        <a:pt x="16425" y="17948"/>
                        <a:pt x="20730" y="16756"/>
                        <a:pt x="24836" y="15233"/>
                      </a:cubicBezTo>
                      <a:cubicBezTo>
                        <a:pt x="26889" y="14372"/>
                        <a:pt x="28876" y="13511"/>
                        <a:pt x="30863" y="12385"/>
                      </a:cubicBezTo>
                      <a:cubicBezTo>
                        <a:pt x="32784" y="11325"/>
                        <a:pt x="34572" y="10067"/>
                        <a:pt x="36360" y="8809"/>
                      </a:cubicBezTo>
                      <a:cubicBezTo>
                        <a:pt x="39870" y="6226"/>
                        <a:pt x="43248" y="3312"/>
                        <a:pt x="46029" y="0"/>
                      </a:cubicBezTo>
                      <a:close/>
                    </a:path>
                  </a:pathLst>
                </a:custGeom>
                <a:solidFill>
                  <a:srgbClr val="7870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799;p42">
                  <a:extLst>
                    <a:ext uri="{FF2B5EF4-FFF2-40B4-BE49-F238E27FC236}">
                      <a16:creationId xmlns:a16="http://schemas.microsoft.com/office/drawing/2014/main" id="{62F57487-37E9-4D15-87E7-1465A51BD2F3}"/>
                    </a:ext>
                  </a:extLst>
                </p:cNvPr>
                <p:cNvSpPr/>
                <p:nvPr/>
              </p:nvSpPr>
              <p:spPr>
                <a:xfrm>
                  <a:off x="3195700" y="3670450"/>
                  <a:ext cx="243425" cy="37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7" h="14903" fill="none" extrusionOk="0">
                      <a:moveTo>
                        <a:pt x="1" y="1"/>
                      </a:moveTo>
                      <a:cubicBezTo>
                        <a:pt x="1524" y="5829"/>
                        <a:pt x="5034" y="11127"/>
                        <a:pt x="9737" y="14902"/>
                      </a:cubicBezTo>
                    </a:path>
                  </a:pathLst>
                </a:custGeom>
                <a:noFill/>
                <a:ln w="23175" cap="rnd" cmpd="sng">
                  <a:solidFill>
                    <a:srgbClr val="7870B2"/>
                  </a:solidFill>
                  <a:prstDash val="solid"/>
                  <a:miter lim="6622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800;p42">
                  <a:extLst>
                    <a:ext uri="{FF2B5EF4-FFF2-40B4-BE49-F238E27FC236}">
                      <a16:creationId xmlns:a16="http://schemas.microsoft.com/office/drawing/2014/main" id="{045939AC-E16B-48FA-BA81-C0FC6BF9FEC7}"/>
                    </a:ext>
                  </a:extLst>
                </p:cNvPr>
                <p:cNvSpPr/>
                <p:nvPr/>
              </p:nvSpPr>
              <p:spPr>
                <a:xfrm>
                  <a:off x="3594750" y="3640650"/>
                  <a:ext cx="149025" cy="38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61" h="15432" fill="none" extrusionOk="0">
                      <a:moveTo>
                        <a:pt x="199" y="1"/>
                      </a:moveTo>
                      <a:cubicBezTo>
                        <a:pt x="0" y="597"/>
                        <a:pt x="133" y="1259"/>
                        <a:pt x="265" y="1855"/>
                      </a:cubicBezTo>
                      <a:cubicBezTo>
                        <a:pt x="994" y="5829"/>
                        <a:pt x="2318" y="9604"/>
                        <a:pt x="4173" y="13180"/>
                      </a:cubicBezTo>
                      <a:cubicBezTo>
                        <a:pt x="4570" y="14041"/>
                        <a:pt x="5100" y="14902"/>
                        <a:pt x="5961" y="15432"/>
                      </a:cubicBezTo>
                    </a:path>
                  </a:pathLst>
                </a:custGeom>
                <a:noFill/>
                <a:ln w="23175" cap="rnd" cmpd="sng">
                  <a:solidFill>
                    <a:srgbClr val="7870B2"/>
                  </a:solidFill>
                  <a:prstDash val="solid"/>
                  <a:miter lim="6622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801;p42">
                  <a:extLst>
                    <a:ext uri="{FF2B5EF4-FFF2-40B4-BE49-F238E27FC236}">
                      <a16:creationId xmlns:a16="http://schemas.microsoft.com/office/drawing/2014/main" id="{F3DE7912-E807-44E1-A4F5-4358E0DF23F2}"/>
                    </a:ext>
                  </a:extLst>
                </p:cNvPr>
                <p:cNvSpPr/>
                <p:nvPr/>
              </p:nvSpPr>
              <p:spPr>
                <a:xfrm>
                  <a:off x="4132850" y="4337725"/>
                  <a:ext cx="57975" cy="6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9" h="2716" fill="none" extrusionOk="0">
                      <a:moveTo>
                        <a:pt x="1" y="265"/>
                      </a:moveTo>
                      <a:cubicBezTo>
                        <a:pt x="663" y="0"/>
                        <a:pt x="1458" y="199"/>
                        <a:pt x="1921" y="729"/>
                      </a:cubicBezTo>
                      <a:cubicBezTo>
                        <a:pt x="2319" y="1325"/>
                        <a:pt x="2319" y="2119"/>
                        <a:pt x="1921" y="2716"/>
                      </a:cubicBezTo>
                    </a:path>
                  </a:pathLst>
                </a:custGeom>
                <a:noFill/>
                <a:ln w="8275" cap="rnd" cmpd="sng">
                  <a:solidFill>
                    <a:srgbClr val="D3948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802;p42">
                  <a:extLst>
                    <a:ext uri="{FF2B5EF4-FFF2-40B4-BE49-F238E27FC236}">
                      <a16:creationId xmlns:a16="http://schemas.microsoft.com/office/drawing/2014/main" id="{BC2C4390-FDCD-46FE-9B8B-2F2E64B5C7B7}"/>
                    </a:ext>
                  </a:extLst>
                </p:cNvPr>
                <p:cNvSpPr/>
                <p:nvPr/>
              </p:nvSpPr>
              <p:spPr>
                <a:xfrm>
                  <a:off x="3740450" y="3289300"/>
                  <a:ext cx="670600" cy="138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24" h="55287" extrusionOk="0">
                      <a:moveTo>
                        <a:pt x="17481" y="0"/>
                      </a:moveTo>
                      <a:cubicBezTo>
                        <a:pt x="16544" y="0"/>
                        <a:pt x="15598" y="148"/>
                        <a:pt x="14703" y="411"/>
                      </a:cubicBezTo>
                      <a:cubicBezTo>
                        <a:pt x="4173" y="3458"/>
                        <a:pt x="1656" y="15710"/>
                        <a:pt x="861" y="25181"/>
                      </a:cubicBezTo>
                      <a:cubicBezTo>
                        <a:pt x="0" y="34784"/>
                        <a:pt x="0" y="44454"/>
                        <a:pt x="861" y="53991"/>
                      </a:cubicBezTo>
                      <a:cubicBezTo>
                        <a:pt x="928" y="54455"/>
                        <a:pt x="1325" y="54852"/>
                        <a:pt x="1722" y="55051"/>
                      </a:cubicBezTo>
                      <a:cubicBezTo>
                        <a:pt x="1987" y="55227"/>
                        <a:pt x="2282" y="55286"/>
                        <a:pt x="2566" y="55286"/>
                      </a:cubicBezTo>
                      <a:cubicBezTo>
                        <a:pt x="2708" y="55286"/>
                        <a:pt x="2848" y="55271"/>
                        <a:pt x="2981" y="55249"/>
                      </a:cubicBezTo>
                      <a:cubicBezTo>
                        <a:pt x="7352" y="55051"/>
                        <a:pt x="11591" y="53262"/>
                        <a:pt x="14902" y="50415"/>
                      </a:cubicBezTo>
                      <a:cubicBezTo>
                        <a:pt x="16028" y="49421"/>
                        <a:pt x="19935" y="45050"/>
                        <a:pt x="18810" y="42931"/>
                      </a:cubicBezTo>
                      <a:cubicBezTo>
                        <a:pt x="18478" y="42401"/>
                        <a:pt x="17949" y="42070"/>
                        <a:pt x="16955" y="41871"/>
                      </a:cubicBezTo>
                      <a:cubicBezTo>
                        <a:pt x="15233" y="41606"/>
                        <a:pt x="17684" y="39685"/>
                        <a:pt x="18147" y="39156"/>
                      </a:cubicBezTo>
                      <a:cubicBezTo>
                        <a:pt x="19273" y="37897"/>
                        <a:pt x="20134" y="36440"/>
                        <a:pt x="20995" y="34983"/>
                      </a:cubicBezTo>
                      <a:cubicBezTo>
                        <a:pt x="22651" y="32135"/>
                        <a:pt x="23975" y="29022"/>
                        <a:pt x="24836" y="25777"/>
                      </a:cubicBezTo>
                      <a:cubicBezTo>
                        <a:pt x="26028" y="21605"/>
                        <a:pt x="26823" y="17498"/>
                        <a:pt x="26625" y="13127"/>
                      </a:cubicBezTo>
                      <a:cubicBezTo>
                        <a:pt x="26492" y="9683"/>
                        <a:pt x="25631" y="6173"/>
                        <a:pt x="23644" y="3392"/>
                      </a:cubicBezTo>
                      <a:cubicBezTo>
                        <a:pt x="23048" y="2531"/>
                        <a:pt x="22320" y="1670"/>
                        <a:pt x="21459" y="1140"/>
                      </a:cubicBezTo>
                      <a:cubicBezTo>
                        <a:pt x="20301" y="341"/>
                        <a:pt x="18902" y="0"/>
                        <a:pt x="17481" y="0"/>
                      </a:cubicBezTo>
                      <a:close/>
                    </a:path>
                  </a:pathLst>
                </a:custGeom>
                <a:solidFill>
                  <a:srgbClr val="FDE1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803;p42">
                  <a:extLst>
                    <a:ext uri="{FF2B5EF4-FFF2-40B4-BE49-F238E27FC236}">
                      <a16:creationId xmlns:a16="http://schemas.microsoft.com/office/drawing/2014/main" id="{65D6DAED-7878-4517-8812-CB5DC3B8BD53}"/>
                    </a:ext>
                  </a:extLst>
                </p:cNvPr>
                <p:cNvSpPr/>
                <p:nvPr/>
              </p:nvSpPr>
              <p:spPr>
                <a:xfrm>
                  <a:off x="4108025" y="3768150"/>
                  <a:ext cx="82800" cy="117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2" h="4703" fill="none" extrusionOk="0">
                      <a:moveTo>
                        <a:pt x="1722" y="1855"/>
                      </a:moveTo>
                      <a:lnTo>
                        <a:pt x="1722" y="2649"/>
                      </a:lnTo>
                      <a:cubicBezTo>
                        <a:pt x="1788" y="3047"/>
                        <a:pt x="1987" y="3643"/>
                        <a:pt x="2385" y="3577"/>
                      </a:cubicBezTo>
                      <a:cubicBezTo>
                        <a:pt x="2517" y="3510"/>
                        <a:pt x="2649" y="3378"/>
                        <a:pt x="2782" y="3245"/>
                      </a:cubicBezTo>
                      <a:cubicBezTo>
                        <a:pt x="3113" y="2848"/>
                        <a:pt x="3312" y="2318"/>
                        <a:pt x="3312" y="1788"/>
                      </a:cubicBezTo>
                      <a:cubicBezTo>
                        <a:pt x="3312" y="1259"/>
                        <a:pt x="3047" y="663"/>
                        <a:pt x="2583" y="398"/>
                      </a:cubicBezTo>
                      <a:cubicBezTo>
                        <a:pt x="1987" y="0"/>
                        <a:pt x="1126" y="265"/>
                        <a:pt x="663" y="795"/>
                      </a:cubicBezTo>
                      <a:cubicBezTo>
                        <a:pt x="133" y="1325"/>
                        <a:pt x="0" y="2120"/>
                        <a:pt x="0" y="2782"/>
                      </a:cubicBezTo>
                      <a:cubicBezTo>
                        <a:pt x="0" y="3643"/>
                        <a:pt x="331" y="4570"/>
                        <a:pt x="1126" y="4703"/>
                      </a:cubicBezTo>
                    </a:path>
                  </a:pathLst>
                </a:custGeom>
                <a:noFill/>
                <a:ln w="8275" cap="rnd" cmpd="sng">
                  <a:solidFill>
                    <a:srgbClr val="EA9A8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804;p42">
                  <a:extLst>
                    <a:ext uri="{FF2B5EF4-FFF2-40B4-BE49-F238E27FC236}">
                      <a16:creationId xmlns:a16="http://schemas.microsoft.com/office/drawing/2014/main" id="{ED25E20A-FE7A-490A-8949-E9CB9026AC76}"/>
                    </a:ext>
                  </a:extLst>
                </p:cNvPr>
                <p:cNvSpPr/>
                <p:nvPr/>
              </p:nvSpPr>
              <p:spPr>
                <a:xfrm>
                  <a:off x="4064975" y="4346000"/>
                  <a:ext cx="53000" cy="74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" h="2981" fill="none" extrusionOk="0">
                      <a:moveTo>
                        <a:pt x="0" y="464"/>
                      </a:moveTo>
                      <a:cubicBezTo>
                        <a:pt x="663" y="0"/>
                        <a:pt x="1656" y="331"/>
                        <a:pt x="1921" y="1126"/>
                      </a:cubicBezTo>
                      <a:cubicBezTo>
                        <a:pt x="2120" y="1722"/>
                        <a:pt x="1855" y="2385"/>
                        <a:pt x="1457" y="2981"/>
                      </a:cubicBezTo>
                    </a:path>
                  </a:pathLst>
                </a:custGeom>
                <a:noFill/>
                <a:ln w="8275" cap="rnd" cmpd="sng">
                  <a:solidFill>
                    <a:srgbClr val="EA9A8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805;p42">
                  <a:extLst>
                    <a:ext uri="{FF2B5EF4-FFF2-40B4-BE49-F238E27FC236}">
                      <a16:creationId xmlns:a16="http://schemas.microsoft.com/office/drawing/2014/main" id="{E3D98240-ADCD-4F10-A7E4-449DBBC7418D}"/>
                    </a:ext>
                  </a:extLst>
                </p:cNvPr>
                <p:cNvSpPr/>
                <p:nvPr/>
              </p:nvSpPr>
              <p:spPr>
                <a:xfrm>
                  <a:off x="4003700" y="4367525"/>
                  <a:ext cx="29825" cy="9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3" h="3643" fill="none" extrusionOk="0">
                      <a:moveTo>
                        <a:pt x="1" y="0"/>
                      </a:moveTo>
                      <a:cubicBezTo>
                        <a:pt x="729" y="331"/>
                        <a:pt x="1193" y="1060"/>
                        <a:pt x="1193" y="1788"/>
                      </a:cubicBezTo>
                      <a:cubicBezTo>
                        <a:pt x="1193" y="2583"/>
                        <a:pt x="729" y="3312"/>
                        <a:pt x="1" y="3643"/>
                      </a:cubicBezTo>
                    </a:path>
                  </a:pathLst>
                </a:custGeom>
                <a:noFill/>
                <a:ln w="8275" cap="rnd" cmpd="sng">
                  <a:solidFill>
                    <a:srgbClr val="EA9A8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806;p42">
                  <a:extLst>
                    <a:ext uri="{FF2B5EF4-FFF2-40B4-BE49-F238E27FC236}">
                      <a16:creationId xmlns:a16="http://schemas.microsoft.com/office/drawing/2014/main" id="{9DC97DF1-604A-4BBB-AF4E-76075AF0A6BD}"/>
                    </a:ext>
                  </a:extLst>
                </p:cNvPr>
                <p:cNvSpPr/>
                <p:nvPr/>
              </p:nvSpPr>
              <p:spPr>
                <a:xfrm>
                  <a:off x="2937425" y="3006500"/>
                  <a:ext cx="389125" cy="7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65" h="3180" fill="none" extrusionOk="0">
                      <a:moveTo>
                        <a:pt x="0" y="3047"/>
                      </a:moveTo>
                      <a:cubicBezTo>
                        <a:pt x="5298" y="3180"/>
                        <a:pt x="10663" y="2120"/>
                        <a:pt x="15564" y="1"/>
                      </a:cubicBezTo>
                    </a:path>
                  </a:pathLst>
                </a:custGeom>
                <a:noFill/>
                <a:ln w="8275" cap="rnd" cmpd="sng">
                  <a:solidFill>
                    <a:srgbClr val="EA9A8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807;p42">
                  <a:extLst>
                    <a:ext uri="{FF2B5EF4-FFF2-40B4-BE49-F238E27FC236}">
                      <a16:creationId xmlns:a16="http://schemas.microsoft.com/office/drawing/2014/main" id="{85CD30D7-3731-4E2A-9219-F049C64A7440}"/>
                    </a:ext>
                  </a:extLst>
                </p:cNvPr>
                <p:cNvSpPr/>
                <p:nvPr/>
              </p:nvSpPr>
              <p:spPr>
                <a:xfrm>
                  <a:off x="2920850" y="2521225"/>
                  <a:ext cx="250050" cy="29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02" h="11862" extrusionOk="0">
                      <a:moveTo>
                        <a:pt x="1804" y="0"/>
                      </a:moveTo>
                      <a:cubicBezTo>
                        <a:pt x="1666" y="0"/>
                        <a:pt x="1590" y="6"/>
                        <a:pt x="1590" y="6"/>
                      </a:cubicBezTo>
                      <a:cubicBezTo>
                        <a:pt x="1590" y="6"/>
                        <a:pt x="6160" y="2060"/>
                        <a:pt x="1590" y="5702"/>
                      </a:cubicBezTo>
                      <a:cubicBezTo>
                        <a:pt x="1061" y="6100"/>
                        <a:pt x="531" y="6431"/>
                        <a:pt x="1" y="6762"/>
                      </a:cubicBezTo>
                      <a:lnTo>
                        <a:pt x="5365" y="8020"/>
                      </a:lnTo>
                      <a:lnTo>
                        <a:pt x="4902" y="11861"/>
                      </a:lnTo>
                      <a:cubicBezTo>
                        <a:pt x="7352" y="11133"/>
                        <a:pt x="10001" y="8815"/>
                        <a:pt x="8478" y="5106"/>
                      </a:cubicBezTo>
                      <a:cubicBezTo>
                        <a:pt x="6627" y="303"/>
                        <a:pt x="2753" y="0"/>
                        <a:pt x="180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808;p42">
                  <a:extLst>
                    <a:ext uri="{FF2B5EF4-FFF2-40B4-BE49-F238E27FC236}">
                      <a16:creationId xmlns:a16="http://schemas.microsoft.com/office/drawing/2014/main" id="{D7AE8FF6-D827-4F08-823A-8BD292411198}"/>
                    </a:ext>
                  </a:extLst>
                </p:cNvPr>
                <p:cNvSpPr/>
                <p:nvPr/>
              </p:nvSpPr>
              <p:spPr>
                <a:xfrm>
                  <a:off x="2503625" y="2059425"/>
                  <a:ext cx="336125" cy="59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45" h="23937" extrusionOk="0">
                      <a:moveTo>
                        <a:pt x="2649" y="0"/>
                      </a:moveTo>
                      <a:cubicBezTo>
                        <a:pt x="2517" y="398"/>
                        <a:pt x="2451" y="795"/>
                        <a:pt x="2384" y="1259"/>
                      </a:cubicBezTo>
                      <a:cubicBezTo>
                        <a:pt x="2318" y="1656"/>
                        <a:pt x="2252" y="2054"/>
                        <a:pt x="2252" y="2517"/>
                      </a:cubicBezTo>
                      <a:cubicBezTo>
                        <a:pt x="2186" y="2915"/>
                        <a:pt x="2186" y="3378"/>
                        <a:pt x="2119" y="3775"/>
                      </a:cubicBezTo>
                      <a:lnTo>
                        <a:pt x="2119" y="5100"/>
                      </a:lnTo>
                      <a:cubicBezTo>
                        <a:pt x="2119" y="5497"/>
                        <a:pt x="2119" y="5961"/>
                        <a:pt x="2186" y="6358"/>
                      </a:cubicBezTo>
                      <a:cubicBezTo>
                        <a:pt x="2186" y="6822"/>
                        <a:pt x="2252" y="7219"/>
                        <a:pt x="2252" y="7683"/>
                      </a:cubicBezTo>
                      <a:cubicBezTo>
                        <a:pt x="2318" y="8080"/>
                        <a:pt x="2384" y="8544"/>
                        <a:pt x="2451" y="8941"/>
                      </a:cubicBezTo>
                      <a:lnTo>
                        <a:pt x="2583" y="9604"/>
                      </a:lnTo>
                      <a:lnTo>
                        <a:pt x="2715" y="10200"/>
                      </a:lnTo>
                      <a:cubicBezTo>
                        <a:pt x="2782" y="10597"/>
                        <a:pt x="2914" y="11061"/>
                        <a:pt x="3047" y="11458"/>
                      </a:cubicBezTo>
                      <a:cubicBezTo>
                        <a:pt x="3179" y="11855"/>
                        <a:pt x="3312" y="12253"/>
                        <a:pt x="3444" y="12716"/>
                      </a:cubicBezTo>
                      <a:cubicBezTo>
                        <a:pt x="3576" y="13114"/>
                        <a:pt x="3775" y="13511"/>
                        <a:pt x="3908" y="13909"/>
                      </a:cubicBezTo>
                      <a:lnTo>
                        <a:pt x="4173" y="14505"/>
                      </a:lnTo>
                      <a:lnTo>
                        <a:pt x="4504" y="15034"/>
                      </a:lnTo>
                      <a:lnTo>
                        <a:pt x="5100" y="16160"/>
                      </a:lnTo>
                      <a:cubicBezTo>
                        <a:pt x="5298" y="16558"/>
                        <a:pt x="5497" y="16889"/>
                        <a:pt x="5762" y="17286"/>
                      </a:cubicBezTo>
                      <a:cubicBezTo>
                        <a:pt x="5894" y="17485"/>
                        <a:pt x="5961" y="17684"/>
                        <a:pt x="6093" y="17816"/>
                      </a:cubicBezTo>
                      <a:lnTo>
                        <a:pt x="6491" y="18346"/>
                      </a:lnTo>
                      <a:lnTo>
                        <a:pt x="7050" y="19160"/>
                      </a:lnTo>
                      <a:lnTo>
                        <a:pt x="7050" y="19160"/>
                      </a:lnTo>
                      <a:cubicBezTo>
                        <a:pt x="6303" y="19044"/>
                        <a:pt x="5595" y="18934"/>
                        <a:pt x="4835" y="18876"/>
                      </a:cubicBezTo>
                      <a:cubicBezTo>
                        <a:pt x="4404" y="18843"/>
                        <a:pt x="3990" y="18826"/>
                        <a:pt x="3576" y="18826"/>
                      </a:cubicBezTo>
                      <a:cubicBezTo>
                        <a:pt x="3163" y="18826"/>
                        <a:pt x="2749" y="18843"/>
                        <a:pt x="2318" y="18876"/>
                      </a:cubicBezTo>
                      <a:cubicBezTo>
                        <a:pt x="1854" y="18942"/>
                        <a:pt x="1457" y="19074"/>
                        <a:pt x="994" y="19207"/>
                      </a:cubicBezTo>
                      <a:cubicBezTo>
                        <a:pt x="795" y="19339"/>
                        <a:pt x="596" y="19472"/>
                        <a:pt x="397" y="19671"/>
                      </a:cubicBezTo>
                      <a:cubicBezTo>
                        <a:pt x="265" y="19803"/>
                        <a:pt x="133" y="20068"/>
                        <a:pt x="66" y="20333"/>
                      </a:cubicBezTo>
                      <a:cubicBezTo>
                        <a:pt x="0" y="20399"/>
                        <a:pt x="0" y="20399"/>
                        <a:pt x="0" y="20465"/>
                      </a:cubicBezTo>
                      <a:lnTo>
                        <a:pt x="0" y="20664"/>
                      </a:lnTo>
                      <a:cubicBezTo>
                        <a:pt x="0" y="20796"/>
                        <a:pt x="0" y="20929"/>
                        <a:pt x="0" y="21061"/>
                      </a:cubicBezTo>
                      <a:cubicBezTo>
                        <a:pt x="66" y="21326"/>
                        <a:pt x="199" y="21525"/>
                        <a:pt x="265" y="21724"/>
                      </a:cubicBezTo>
                      <a:cubicBezTo>
                        <a:pt x="530" y="22121"/>
                        <a:pt x="795" y="22518"/>
                        <a:pt x="1192" y="22783"/>
                      </a:cubicBezTo>
                      <a:cubicBezTo>
                        <a:pt x="1854" y="23313"/>
                        <a:pt x="2715" y="23711"/>
                        <a:pt x="3576" y="23843"/>
                      </a:cubicBezTo>
                      <a:cubicBezTo>
                        <a:pt x="3904" y="23890"/>
                        <a:pt x="4232" y="23937"/>
                        <a:pt x="4536" y="23937"/>
                      </a:cubicBezTo>
                      <a:cubicBezTo>
                        <a:pt x="4663" y="23937"/>
                        <a:pt x="4785" y="23929"/>
                        <a:pt x="4901" y="23909"/>
                      </a:cubicBezTo>
                      <a:cubicBezTo>
                        <a:pt x="5365" y="23909"/>
                        <a:pt x="5762" y="23843"/>
                        <a:pt x="6226" y="23711"/>
                      </a:cubicBezTo>
                      <a:cubicBezTo>
                        <a:pt x="6623" y="23644"/>
                        <a:pt x="7020" y="23446"/>
                        <a:pt x="7484" y="23313"/>
                      </a:cubicBezTo>
                      <a:cubicBezTo>
                        <a:pt x="7881" y="23114"/>
                        <a:pt x="8213" y="22916"/>
                        <a:pt x="8610" y="22717"/>
                      </a:cubicBezTo>
                      <a:cubicBezTo>
                        <a:pt x="8941" y="22518"/>
                        <a:pt x="9338" y="22254"/>
                        <a:pt x="9670" y="21989"/>
                      </a:cubicBezTo>
                      <a:cubicBezTo>
                        <a:pt x="9802" y="21856"/>
                        <a:pt x="10001" y="21724"/>
                        <a:pt x="10133" y="21591"/>
                      </a:cubicBezTo>
                      <a:lnTo>
                        <a:pt x="10548" y="21280"/>
                      </a:lnTo>
                      <a:lnTo>
                        <a:pt x="10548" y="21280"/>
                      </a:lnTo>
                      <a:cubicBezTo>
                        <a:pt x="10636" y="21308"/>
                        <a:pt x="10725" y="21326"/>
                        <a:pt x="10795" y="21326"/>
                      </a:cubicBezTo>
                      <a:cubicBezTo>
                        <a:pt x="10928" y="21393"/>
                        <a:pt x="11060" y="21393"/>
                        <a:pt x="11259" y="21393"/>
                      </a:cubicBezTo>
                      <a:lnTo>
                        <a:pt x="12120" y="21393"/>
                      </a:lnTo>
                      <a:cubicBezTo>
                        <a:pt x="12319" y="21326"/>
                        <a:pt x="12451" y="21260"/>
                        <a:pt x="12584" y="21194"/>
                      </a:cubicBezTo>
                      <a:cubicBezTo>
                        <a:pt x="12716" y="21194"/>
                        <a:pt x="12782" y="21128"/>
                        <a:pt x="12849" y="21128"/>
                      </a:cubicBezTo>
                      <a:lnTo>
                        <a:pt x="13047" y="20929"/>
                      </a:lnTo>
                      <a:cubicBezTo>
                        <a:pt x="13113" y="20796"/>
                        <a:pt x="13246" y="20664"/>
                        <a:pt x="13312" y="20532"/>
                      </a:cubicBezTo>
                      <a:cubicBezTo>
                        <a:pt x="13378" y="20399"/>
                        <a:pt x="13445" y="20200"/>
                        <a:pt x="13445" y="20068"/>
                      </a:cubicBezTo>
                      <a:cubicBezTo>
                        <a:pt x="13445" y="20002"/>
                        <a:pt x="13445" y="19935"/>
                        <a:pt x="13445" y="19869"/>
                      </a:cubicBezTo>
                      <a:cubicBezTo>
                        <a:pt x="13445" y="19737"/>
                        <a:pt x="13445" y="19671"/>
                        <a:pt x="13445" y="19604"/>
                      </a:cubicBezTo>
                      <a:cubicBezTo>
                        <a:pt x="13445" y="19406"/>
                        <a:pt x="13378" y="19273"/>
                        <a:pt x="13246" y="19141"/>
                      </a:cubicBezTo>
                      <a:cubicBezTo>
                        <a:pt x="13113" y="19008"/>
                        <a:pt x="12981" y="18942"/>
                        <a:pt x="12782" y="18876"/>
                      </a:cubicBezTo>
                      <a:cubicBezTo>
                        <a:pt x="12650" y="18810"/>
                        <a:pt x="12517" y="18810"/>
                        <a:pt x="12385" y="18743"/>
                      </a:cubicBezTo>
                      <a:cubicBezTo>
                        <a:pt x="12054" y="18743"/>
                        <a:pt x="11789" y="18810"/>
                        <a:pt x="11458" y="18810"/>
                      </a:cubicBezTo>
                      <a:cubicBezTo>
                        <a:pt x="11193" y="18876"/>
                        <a:pt x="10928" y="18942"/>
                        <a:pt x="10663" y="19074"/>
                      </a:cubicBezTo>
                      <a:lnTo>
                        <a:pt x="10663" y="19141"/>
                      </a:lnTo>
                      <a:cubicBezTo>
                        <a:pt x="11051" y="19044"/>
                        <a:pt x="11474" y="18982"/>
                        <a:pt x="11881" y="18982"/>
                      </a:cubicBezTo>
                      <a:cubicBezTo>
                        <a:pt x="12030" y="18982"/>
                        <a:pt x="12177" y="18991"/>
                        <a:pt x="12319" y="19008"/>
                      </a:cubicBezTo>
                      <a:cubicBezTo>
                        <a:pt x="12584" y="19074"/>
                        <a:pt x="12849" y="19141"/>
                        <a:pt x="12981" y="19339"/>
                      </a:cubicBezTo>
                      <a:cubicBezTo>
                        <a:pt x="13047" y="19406"/>
                        <a:pt x="13113" y="19538"/>
                        <a:pt x="13113" y="19671"/>
                      </a:cubicBezTo>
                      <a:cubicBezTo>
                        <a:pt x="13113" y="19671"/>
                        <a:pt x="13113" y="19737"/>
                        <a:pt x="13113" y="19803"/>
                      </a:cubicBezTo>
                      <a:cubicBezTo>
                        <a:pt x="13113" y="19869"/>
                        <a:pt x="13113" y="19935"/>
                        <a:pt x="13047" y="20002"/>
                      </a:cubicBezTo>
                      <a:cubicBezTo>
                        <a:pt x="13047" y="20134"/>
                        <a:pt x="13047" y="20267"/>
                        <a:pt x="12915" y="20333"/>
                      </a:cubicBezTo>
                      <a:cubicBezTo>
                        <a:pt x="12915" y="20465"/>
                        <a:pt x="12782" y="20532"/>
                        <a:pt x="12716" y="20598"/>
                      </a:cubicBezTo>
                      <a:lnTo>
                        <a:pt x="12584" y="20730"/>
                      </a:lnTo>
                      <a:lnTo>
                        <a:pt x="12451" y="20796"/>
                      </a:lnTo>
                      <a:cubicBezTo>
                        <a:pt x="12319" y="20796"/>
                        <a:pt x="12186" y="20863"/>
                        <a:pt x="12054" y="20863"/>
                      </a:cubicBezTo>
                      <a:lnTo>
                        <a:pt x="11325" y="20863"/>
                      </a:lnTo>
                      <a:cubicBezTo>
                        <a:pt x="11193" y="20796"/>
                        <a:pt x="11060" y="20796"/>
                        <a:pt x="10928" y="20796"/>
                      </a:cubicBezTo>
                      <a:cubicBezTo>
                        <a:pt x="10795" y="20730"/>
                        <a:pt x="10663" y="20730"/>
                        <a:pt x="10531" y="20664"/>
                      </a:cubicBezTo>
                      <a:lnTo>
                        <a:pt x="10398" y="20598"/>
                      </a:lnTo>
                      <a:lnTo>
                        <a:pt x="10199" y="20730"/>
                      </a:lnTo>
                      <a:cubicBezTo>
                        <a:pt x="9934" y="20995"/>
                        <a:pt x="9603" y="21260"/>
                        <a:pt x="9272" y="21459"/>
                      </a:cubicBezTo>
                      <a:cubicBezTo>
                        <a:pt x="8941" y="21724"/>
                        <a:pt x="8610" y="21922"/>
                        <a:pt x="8279" y="22121"/>
                      </a:cubicBezTo>
                      <a:cubicBezTo>
                        <a:pt x="8080" y="22254"/>
                        <a:pt x="7881" y="22320"/>
                        <a:pt x="7749" y="22386"/>
                      </a:cubicBezTo>
                      <a:cubicBezTo>
                        <a:pt x="7550" y="22518"/>
                        <a:pt x="7352" y="22585"/>
                        <a:pt x="7153" y="22651"/>
                      </a:cubicBezTo>
                      <a:cubicBezTo>
                        <a:pt x="6822" y="22783"/>
                        <a:pt x="6424" y="22916"/>
                        <a:pt x="6027" y="22982"/>
                      </a:cubicBezTo>
                      <a:cubicBezTo>
                        <a:pt x="5630" y="23114"/>
                        <a:pt x="5298" y="23181"/>
                        <a:pt x="4901" y="23181"/>
                      </a:cubicBezTo>
                      <a:cubicBezTo>
                        <a:pt x="4504" y="23181"/>
                        <a:pt x="4106" y="23181"/>
                        <a:pt x="3709" y="23114"/>
                      </a:cubicBezTo>
                      <a:cubicBezTo>
                        <a:pt x="2914" y="22982"/>
                        <a:pt x="2186" y="22717"/>
                        <a:pt x="1590" y="22254"/>
                      </a:cubicBezTo>
                      <a:cubicBezTo>
                        <a:pt x="1325" y="21989"/>
                        <a:pt x="1060" y="21724"/>
                        <a:pt x="861" y="21393"/>
                      </a:cubicBezTo>
                      <a:cubicBezTo>
                        <a:pt x="662" y="21128"/>
                        <a:pt x="596" y="20796"/>
                        <a:pt x="662" y="20465"/>
                      </a:cubicBezTo>
                      <a:cubicBezTo>
                        <a:pt x="662" y="20134"/>
                        <a:pt x="927" y="19869"/>
                        <a:pt x="1258" y="19737"/>
                      </a:cubicBezTo>
                      <a:cubicBezTo>
                        <a:pt x="1590" y="19538"/>
                        <a:pt x="1987" y="19472"/>
                        <a:pt x="2384" y="19406"/>
                      </a:cubicBezTo>
                      <a:cubicBezTo>
                        <a:pt x="3179" y="19273"/>
                        <a:pt x="3974" y="19207"/>
                        <a:pt x="4835" y="19207"/>
                      </a:cubicBezTo>
                      <a:cubicBezTo>
                        <a:pt x="5606" y="19271"/>
                        <a:pt x="6440" y="19336"/>
                        <a:pt x="7215" y="19400"/>
                      </a:cubicBezTo>
                      <a:lnTo>
                        <a:pt x="7215" y="19400"/>
                      </a:lnTo>
                      <a:lnTo>
                        <a:pt x="7219" y="19406"/>
                      </a:lnTo>
                      <a:lnTo>
                        <a:pt x="7223" y="19400"/>
                      </a:lnTo>
                      <a:lnTo>
                        <a:pt x="7223" y="19400"/>
                      </a:lnTo>
                      <a:cubicBezTo>
                        <a:pt x="7244" y="19402"/>
                        <a:pt x="7264" y="19404"/>
                        <a:pt x="7285" y="19406"/>
                      </a:cubicBezTo>
                      <a:lnTo>
                        <a:pt x="7550" y="19472"/>
                      </a:lnTo>
                      <a:lnTo>
                        <a:pt x="7418" y="19273"/>
                      </a:lnTo>
                      <a:lnTo>
                        <a:pt x="6623" y="18214"/>
                      </a:lnTo>
                      <a:lnTo>
                        <a:pt x="6292" y="17684"/>
                      </a:lnTo>
                      <a:cubicBezTo>
                        <a:pt x="6159" y="17551"/>
                        <a:pt x="6027" y="17353"/>
                        <a:pt x="5961" y="17154"/>
                      </a:cubicBezTo>
                      <a:cubicBezTo>
                        <a:pt x="5696" y="16823"/>
                        <a:pt x="5497" y="16425"/>
                        <a:pt x="5298" y="16094"/>
                      </a:cubicBezTo>
                      <a:cubicBezTo>
                        <a:pt x="5100" y="15697"/>
                        <a:pt x="4967" y="15299"/>
                        <a:pt x="4769" y="14902"/>
                      </a:cubicBezTo>
                      <a:lnTo>
                        <a:pt x="4504" y="14306"/>
                      </a:lnTo>
                      <a:lnTo>
                        <a:pt x="4305" y="13710"/>
                      </a:lnTo>
                      <a:cubicBezTo>
                        <a:pt x="4173" y="13313"/>
                        <a:pt x="4040" y="12915"/>
                        <a:pt x="3908" y="12518"/>
                      </a:cubicBezTo>
                      <a:cubicBezTo>
                        <a:pt x="3841" y="12120"/>
                        <a:pt x="3709" y="11723"/>
                        <a:pt x="3576" y="11326"/>
                      </a:cubicBezTo>
                      <a:cubicBezTo>
                        <a:pt x="3510" y="11127"/>
                        <a:pt x="3510" y="10928"/>
                        <a:pt x="3444" y="10663"/>
                      </a:cubicBezTo>
                      <a:lnTo>
                        <a:pt x="3312" y="10067"/>
                      </a:lnTo>
                      <a:lnTo>
                        <a:pt x="3179" y="9471"/>
                      </a:lnTo>
                      <a:lnTo>
                        <a:pt x="3047" y="8809"/>
                      </a:lnTo>
                      <a:cubicBezTo>
                        <a:pt x="2980" y="8412"/>
                        <a:pt x="2914" y="8014"/>
                        <a:pt x="2848" y="7617"/>
                      </a:cubicBezTo>
                      <a:cubicBezTo>
                        <a:pt x="2848" y="7153"/>
                        <a:pt x="2782" y="6756"/>
                        <a:pt x="2715" y="6358"/>
                      </a:cubicBezTo>
                      <a:lnTo>
                        <a:pt x="2649" y="5100"/>
                      </a:lnTo>
                      <a:lnTo>
                        <a:pt x="2583" y="3775"/>
                      </a:lnTo>
                      <a:cubicBezTo>
                        <a:pt x="2583" y="3378"/>
                        <a:pt x="2583" y="2981"/>
                        <a:pt x="2583" y="2517"/>
                      </a:cubicBezTo>
                      <a:cubicBezTo>
                        <a:pt x="2583" y="2120"/>
                        <a:pt x="2583" y="1656"/>
                        <a:pt x="2583" y="1259"/>
                      </a:cubicBezTo>
                      <a:cubicBezTo>
                        <a:pt x="2649" y="861"/>
                        <a:pt x="2649" y="398"/>
                        <a:pt x="2715" y="0"/>
                      </a:cubicBez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809;p42">
                  <a:extLst>
                    <a:ext uri="{FF2B5EF4-FFF2-40B4-BE49-F238E27FC236}">
                      <a16:creationId xmlns:a16="http://schemas.microsoft.com/office/drawing/2014/main" id="{79C6AE7B-09ED-4129-BC23-360B18A2140A}"/>
                    </a:ext>
                  </a:extLst>
                </p:cNvPr>
                <p:cNvSpPr/>
                <p:nvPr/>
              </p:nvSpPr>
              <p:spPr>
                <a:xfrm>
                  <a:off x="2677475" y="2514425"/>
                  <a:ext cx="475200" cy="3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08" h="12465" extrusionOk="0">
                      <a:moveTo>
                        <a:pt x="11625" y="1"/>
                      </a:moveTo>
                      <a:cubicBezTo>
                        <a:pt x="11503" y="1"/>
                        <a:pt x="11381" y="5"/>
                        <a:pt x="11259" y="14"/>
                      </a:cubicBezTo>
                      <a:lnTo>
                        <a:pt x="10398" y="80"/>
                      </a:lnTo>
                      <a:lnTo>
                        <a:pt x="11193" y="477"/>
                      </a:lnTo>
                      <a:cubicBezTo>
                        <a:pt x="11855" y="742"/>
                        <a:pt x="12517" y="1272"/>
                        <a:pt x="12915" y="1868"/>
                      </a:cubicBezTo>
                      <a:cubicBezTo>
                        <a:pt x="13047" y="2199"/>
                        <a:pt x="13180" y="2530"/>
                        <a:pt x="13180" y="2928"/>
                      </a:cubicBezTo>
                      <a:cubicBezTo>
                        <a:pt x="13180" y="3126"/>
                        <a:pt x="13114" y="3325"/>
                        <a:pt x="13114" y="3457"/>
                      </a:cubicBezTo>
                      <a:cubicBezTo>
                        <a:pt x="13047" y="3656"/>
                        <a:pt x="12981" y="3855"/>
                        <a:pt x="12915" y="3987"/>
                      </a:cubicBezTo>
                      <a:cubicBezTo>
                        <a:pt x="12716" y="4318"/>
                        <a:pt x="12517" y="4650"/>
                        <a:pt x="12253" y="4914"/>
                      </a:cubicBezTo>
                      <a:cubicBezTo>
                        <a:pt x="11988" y="5246"/>
                        <a:pt x="11723" y="5511"/>
                        <a:pt x="11392" y="5709"/>
                      </a:cubicBezTo>
                      <a:cubicBezTo>
                        <a:pt x="11127" y="5974"/>
                        <a:pt x="10796" y="6173"/>
                        <a:pt x="10464" y="6438"/>
                      </a:cubicBezTo>
                      <a:cubicBezTo>
                        <a:pt x="10133" y="6636"/>
                        <a:pt x="9736" y="6769"/>
                        <a:pt x="9405" y="6968"/>
                      </a:cubicBezTo>
                      <a:cubicBezTo>
                        <a:pt x="8742" y="7233"/>
                        <a:pt x="8014" y="7497"/>
                        <a:pt x="7219" y="7696"/>
                      </a:cubicBezTo>
                      <a:cubicBezTo>
                        <a:pt x="6888" y="7762"/>
                        <a:pt x="6491" y="7829"/>
                        <a:pt x="6093" y="7895"/>
                      </a:cubicBezTo>
                      <a:cubicBezTo>
                        <a:pt x="5762" y="7961"/>
                        <a:pt x="5365" y="8027"/>
                        <a:pt x="4967" y="8027"/>
                      </a:cubicBezTo>
                      <a:cubicBezTo>
                        <a:pt x="4570" y="8027"/>
                        <a:pt x="4173" y="8094"/>
                        <a:pt x="3775" y="8094"/>
                      </a:cubicBezTo>
                      <a:lnTo>
                        <a:pt x="2649" y="8094"/>
                      </a:lnTo>
                      <a:cubicBezTo>
                        <a:pt x="1944" y="8094"/>
                        <a:pt x="1291" y="7989"/>
                        <a:pt x="598" y="7873"/>
                      </a:cubicBezTo>
                      <a:lnTo>
                        <a:pt x="598" y="7873"/>
                      </a:lnTo>
                      <a:cubicBezTo>
                        <a:pt x="906" y="6570"/>
                        <a:pt x="1210" y="5217"/>
                        <a:pt x="1457" y="3921"/>
                      </a:cubicBezTo>
                      <a:lnTo>
                        <a:pt x="1391" y="3921"/>
                      </a:lnTo>
                      <a:cubicBezTo>
                        <a:pt x="927" y="5246"/>
                        <a:pt x="464" y="6636"/>
                        <a:pt x="66" y="8027"/>
                      </a:cubicBezTo>
                      <a:lnTo>
                        <a:pt x="0" y="8226"/>
                      </a:lnTo>
                      <a:lnTo>
                        <a:pt x="265" y="8292"/>
                      </a:lnTo>
                      <a:cubicBezTo>
                        <a:pt x="994" y="8491"/>
                        <a:pt x="1788" y="8623"/>
                        <a:pt x="2583" y="8690"/>
                      </a:cubicBezTo>
                      <a:lnTo>
                        <a:pt x="5034" y="8690"/>
                      </a:lnTo>
                      <a:cubicBezTo>
                        <a:pt x="5431" y="8623"/>
                        <a:pt x="5828" y="8557"/>
                        <a:pt x="6226" y="8491"/>
                      </a:cubicBezTo>
                      <a:cubicBezTo>
                        <a:pt x="6623" y="8425"/>
                        <a:pt x="7020" y="8358"/>
                        <a:pt x="7352" y="8226"/>
                      </a:cubicBezTo>
                      <a:cubicBezTo>
                        <a:pt x="8146" y="8027"/>
                        <a:pt x="8875" y="7696"/>
                        <a:pt x="9603" y="7299"/>
                      </a:cubicBezTo>
                      <a:cubicBezTo>
                        <a:pt x="9935" y="7100"/>
                        <a:pt x="10266" y="6901"/>
                        <a:pt x="10597" y="6636"/>
                      </a:cubicBezTo>
                      <a:cubicBezTo>
                        <a:pt x="10928" y="6438"/>
                        <a:pt x="11259" y="6239"/>
                        <a:pt x="11590" y="5908"/>
                      </a:cubicBezTo>
                      <a:cubicBezTo>
                        <a:pt x="11855" y="5643"/>
                        <a:pt x="12186" y="5378"/>
                        <a:pt x="12385" y="5113"/>
                      </a:cubicBezTo>
                      <a:cubicBezTo>
                        <a:pt x="12716" y="4782"/>
                        <a:pt x="12915" y="4451"/>
                        <a:pt x="13114" y="4120"/>
                      </a:cubicBezTo>
                      <a:cubicBezTo>
                        <a:pt x="13180" y="3921"/>
                        <a:pt x="13312" y="3722"/>
                        <a:pt x="13378" y="3524"/>
                      </a:cubicBezTo>
                      <a:cubicBezTo>
                        <a:pt x="13378" y="3325"/>
                        <a:pt x="13445" y="3126"/>
                        <a:pt x="13445" y="2928"/>
                      </a:cubicBezTo>
                      <a:cubicBezTo>
                        <a:pt x="13445" y="2530"/>
                        <a:pt x="13378" y="2067"/>
                        <a:pt x="13180" y="1735"/>
                      </a:cubicBezTo>
                      <a:cubicBezTo>
                        <a:pt x="12981" y="1338"/>
                        <a:pt x="12716" y="1007"/>
                        <a:pt x="12385" y="742"/>
                      </a:cubicBezTo>
                      <a:cubicBezTo>
                        <a:pt x="12318" y="675"/>
                        <a:pt x="12248" y="613"/>
                        <a:pt x="12173" y="554"/>
                      </a:cubicBezTo>
                      <a:lnTo>
                        <a:pt x="12173" y="554"/>
                      </a:lnTo>
                      <a:cubicBezTo>
                        <a:pt x="12288" y="571"/>
                        <a:pt x="12403" y="590"/>
                        <a:pt x="12517" y="610"/>
                      </a:cubicBezTo>
                      <a:cubicBezTo>
                        <a:pt x="12981" y="676"/>
                        <a:pt x="13378" y="808"/>
                        <a:pt x="13710" y="1007"/>
                      </a:cubicBezTo>
                      <a:cubicBezTo>
                        <a:pt x="14504" y="1272"/>
                        <a:pt x="15233" y="1735"/>
                        <a:pt x="15829" y="2332"/>
                      </a:cubicBezTo>
                      <a:cubicBezTo>
                        <a:pt x="15961" y="2464"/>
                        <a:pt x="16094" y="2596"/>
                        <a:pt x="16226" y="2729"/>
                      </a:cubicBezTo>
                      <a:cubicBezTo>
                        <a:pt x="16425" y="2928"/>
                        <a:pt x="16557" y="3060"/>
                        <a:pt x="16624" y="3259"/>
                      </a:cubicBezTo>
                      <a:lnTo>
                        <a:pt x="17021" y="3722"/>
                      </a:lnTo>
                      <a:lnTo>
                        <a:pt x="17352" y="4318"/>
                      </a:lnTo>
                      <a:cubicBezTo>
                        <a:pt x="17551" y="4650"/>
                        <a:pt x="17683" y="5047"/>
                        <a:pt x="17882" y="5444"/>
                      </a:cubicBezTo>
                      <a:cubicBezTo>
                        <a:pt x="17948" y="5775"/>
                        <a:pt x="18147" y="6239"/>
                        <a:pt x="18213" y="6636"/>
                      </a:cubicBezTo>
                      <a:lnTo>
                        <a:pt x="18279" y="7233"/>
                      </a:lnTo>
                      <a:cubicBezTo>
                        <a:pt x="18346" y="7431"/>
                        <a:pt x="18279" y="7630"/>
                        <a:pt x="18279" y="7829"/>
                      </a:cubicBezTo>
                      <a:cubicBezTo>
                        <a:pt x="18279" y="8027"/>
                        <a:pt x="18279" y="8226"/>
                        <a:pt x="18213" y="8425"/>
                      </a:cubicBezTo>
                      <a:cubicBezTo>
                        <a:pt x="18147" y="8623"/>
                        <a:pt x="18147" y="8822"/>
                        <a:pt x="18015" y="8954"/>
                      </a:cubicBezTo>
                      <a:cubicBezTo>
                        <a:pt x="17882" y="9352"/>
                        <a:pt x="17683" y="9683"/>
                        <a:pt x="17418" y="10014"/>
                      </a:cubicBezTo>
                      <a:lnTo>
                        <a:pt x="17021" y="10478"/>
                      </a:lnTo>
                      <a:cubicBezTo>
                        <a:pt x="16889" y="10610"/>
                        <a:pt x="16690" y="10743"/>
                        <a:pt x="16557" y="10875"/>
                      </a:cubicBezTo>
                      <a:cubicBezTo>
                        <a:pt x="16226" y="11140"/>
                        <a:pt x="15895" y="11405"/>
                        <a:pt x="15498" y="11537"/>
                      </a:cubicBezTo>
                      <a:cubicBezTo>
                        <a:pt x="15299" y="11670"/>
                        <a:pt x="15100" y="11736"/>
                        <a:pt x="14902" y="11802"/>
                      </a:cubicBezTo>
                      <a:cubicBezTo>
                        <a:pt x="14703" y="11935"/>
                        <a:pt x="14504" y="12001"/>
                        <a:pt x="14306" y="12001"/>
                      </a:cubicBezTo>
                      <a:cubicBezTo>
                        <a:pt x="13908" y="12133"/>
                        <a:pt x="13511" y="12200"/>
                        <a:pt x="13047" y="12266"/>
                      </a:cubicBezTo>
                      <a:cubicBezTo>
                        <a:pt x="12650" y="12266"/>
                        <a:pt x="12253" y="12200"/>
                        <a:pt x="11855" y="12067"/>
                      </a:cubicBezTo>
                      <a:lnTo>
                        <a:pt x="11789" y="12067"/>
                      </a:lnTo>
                      <a:cubicBezTo>
                        <a:pt x="12186" y="12332"/>
                        <a:pt x="12650" y="12465"/>
                        <a:pt x="13047" y="12465"/>
                      </a:cubicBezTo>
                      <a:cubicBezTo>
                        <a:pt x="13511" y="12465"/>
                        <a:pt x="13975" y="12465"/>
                        <a:pt x="14438" y="12332"/>
                      </a:cubicBezTo>
                      <a:cubicBezTo>
                        <a:pt x="14637" y="12332"/>
                        <a:pt x="14836" y="12266"/>
                        <a:pt x="15034" y="12200"/>
                      </a:cubicBezTo>
                      <a:cubicBezTo>
                        <a:pt x="15299" y="12133"/>
                        <a:pt x="15498" y="12067"/>
                        <a:pt x="15696" y="11935"/>
                      </a:cubicBezTo>
                      <a:cubicBezTo>
                        <a:pt x="16094" y="11802"/>
                        <a:pt x="16491" y="11604"/>
                        <a:pt x="16889" y="11339"/>
                      </a:cubicBezTo>
                      <a:cubicBezTo>
                        <a:pt x="17087" y="11206"/>
                        <a:pt x="17220" y="11074"/>
                        <a:pt x="17418" y="10875"/>
                      </a:cubicBezTo>
                      <a:lnTo>
                        <a:pt x="17882" y="10412"/>
                      </a:lnTo>
                      <a:cubicBezTo>
                        <a:pt x="18213" y="10014"/>
                        <a:pt x="18478" y="9683"/>
                        <a:pt x="18611" y="9219"/>
                      </a:cubicBezTo>
                      <a:cubicBezTo>
                        <a:pt x="18743" y="9021"/>
                        <a:pt x="18809" y="8756"/>
                        <a:pt x="18876" y="8557"/>
                      </a:cubicBezTo>
                      <a:cubicBezTo>
                        <a:pt x="18942" y="8358"/>
                        <a:pt x="19008" y="8094"/>
                        <a:pt x="19008" y="7895"/>
                      </a:cubicBezTo>
                      <a:cubicBezTo>
                        <a:pt x="19008" y="7630"/>
                        <a:pt x="19008" y="7431"/>
                        <a:pt x="19008" y="7166"/>
                      </a:cubicBezTo>
                      <a:lnTo>
                        <a:pt x="18942" y="6438"/>
                      </a:lnTo>
                      <a:cubicBezTo>
                        <a:pt x="18876" y="5974"/>
                        <a:pt x="18743" y="5643"/>
                        <a:pt x="18544" y="5179"/>
                      </a:cubicBezTo>
                      <a:cubicBezTo>
                        <a:pt x="18346" y="4716"/>
                        <a:pt x="18213" y="4318"/>
                        <a:pt x="17948" y="3921"/>
                      </a:cubicBezTo>
                      <a:lnTo>
                        <a:pt x="17617" y="3325"/>
                      </a:lnTo>
                      <a:lnTo>
                        <a:pt x="17220" y="2795"/>
                      </a:lnTo>
                      <a:cubicBezTo>
                        <a:pt x="17087" y="2596"/>
                        <a:pt x="16955" y="2464"/>
                        <a:pt x="16756" y="2265"/>
                      </a:cubicBezTo>
                      <a:cubicBezTo>
                        <a:pt x="16624" y="2133"/>
                        <a:pt x="16491" y="1934"/>
                        <a:pt x="16293" y="1802"/>
                      </a:cubicBezTo>
                      <a:cubicBezTo>
                        <a:pt x="15630" y="1206"/>
                        <a:pt x="14836" y="742"/>
                        <a:pt x="13975" y="411"/>
                      </a:cubicBezTo>
                      <a:cubicBezTo>
                        <a:pt x="13227" y="181"/>
                        <a:pt x="12429" y="1"/>
                        <a:pt x="11625" y="1"/>
                      </a:cubicBez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810;p42">
                  <a:extLst>
                    <a:ext uri="{FF2B5EF4-FFF2-40B4-BE49-F238E27FC236}">
                      <a16:creationId xmlns:a16="http://schemas.microsoft.com/office/drawing/2014/main" id="{9F1BE41E-2411-4952-B954-3734FF3C91E0}"/>
                    </a:ext>
                  </a:extLst>
                </p:cNvPr>
                <p:cNvSpPr/>
                <p:nvPr/>
              </p:nvSpPr>
              <p:spPr>
                <a:xfrm>
                  <a:off x="3073175" y="2629000"/>
                  <a:ext cx="59650" cy="7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6" h="3114" extrusionOk="0">
                      <a:moveTo>
                        <a:pt x="2054" y="0"/>
                      </a:moveTo>
                      <a:lnTo>
                        <a:pt x="1" y="3113"/>
                      </a:lnTo>
                      <a:lnTo>
                        <a:pt x="2385" y="795"/>
                      </a:lnTo>
                      <a:lnTo>
                        <a:pt x="2054" y="0"/>
                      </a:lnTo>
                      <a:close/>
                    </a:path>
                  </a:pathLst>
                </a:custGeom>
                <a:solidFill>
                  <a:srgbClr val="1C224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811;p42">
                  <a:extLst>
                    <a:ext uri="{FF2B5EF4-FFF2-40B4-BE49-F238E27FC236}">
                      <a16:creationId xmlns:a16="http://schemas.microsoft.com/office/drawing/2014/main" id="{29C81C28-D315-4982-BA4A-2D128660E646}"/>
                    </a:ext>
                  </a:extLst>
                </p:cNvPr>
                <p:cNvSpPr/>
                <p:nvPr/>
              </p:nvSpPr>
              <p:spPr>
                <a:xfrm>
                  <a:off x="2523475" y="2544550"/>
                  <a:ext cx="67925" cy="6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7" h="2717" extrusionOk="0">
                      <a:moveTo>
                        <a:pt x="1921" y="1"/>
                      </a:moveTo>
                      <a:cubicBezTo>
                        <a:pt x="1657" y="1"/>
                        <a:pt x="1392" y="67"/>
                        <a:pt x="1127" y="133"/>
                      </a:cubicBezTo>
                      <a:cubicBezTo>
                        <a:pt x="928" y="199"/>
                        <a:pt x="796" y="266"/>
                        <a:pt x="597" y="398"/>
                      </a:cubicBezTo>
                      <a:cubicBezTo>
                        <a:pt x="464" y="464"/>
                        <a:pt x="332" y="597"/>
                        <a:pt x="200" y="795"/>
                      </a:cubicBezTo>
                      <a:cubicBezTo>
                        <a:pt x="67" y="994"/>
                        <a:pt x="1" y="1259"/>
                        <a:pt x="67" y="1524"/>
                      </a:cubicBezTo>
                      <a:cubicBezTo>
                        <a:pt x="133" y="1723"/>
                        <a:pt x="266" y="1855"/>
                        <a:pt x="398" y="1988"/>
                      </a:cubicBezTo>
                      <a:cubicBezTo>
                        <a:pt x="663" y="2252"/>
                        <a:pt x="928" y="2385"/>
                        <a:pt x="1127" y="2451"/>
                      </a:cubicBezTo>
                      <a:cubicBezTo>
                        <a:pt x="1590" y="2650"/>
                        <a:pt x="1921" y="2716"/>
                        <a:pt x="1921" y="2716"/>
                      </a:cubicBezTo>
                      <a:cubicBezTo>
                        <a:pt x="1921" y="2716"/>
                        <a:pt x="1723" y="2451"/>
                        <a:pt x="1325" y="2120"/>
                      </a:cubicBezTo>
                      <a:cubicBezTo>
                        <a:pt x="1193" y="1988"/>
                        <a:pt x="994" y="1789"/>
                        <a:pt x="862" y="1590"/>
                      </a:cubicBezTo>
                      <a:cubicBezTo>
                        <a:pt x="796" y="1524"/>
                        <a:pt x="729" y="1391"/>
                        <a:pt x="729" y="1325"/>
                      </a:cubicBezTo>
                      <a:cubicBezTo>
                        <a:pt x="729" y="1259"/>
                        <a:pt x="729" y="1193"/>
                        <a:pt x="796" y="1127"/>
                      </a:cubicBezTo>
                      <a:cubicBezTo>
                        <a:pt x="796" y="1060"/>
                        <a:pt x="862" y="994"/>
                        <a:pt x="994" y="928"/>
                      </a:cubicBezTo>
                      <a:cubicBezTo>
                        <a:pt x="1060" y="862"/>
                        <a:pt x="1193" y="795"/>
                        <a:pt x="1325" y="729"/>
                      </a:cubicBezTo>
                      <a:cubicBezTo>
                        <a:pt x="1590" y="597"/>
                        <a:pt x="1789" y="530"/>
                        <a:pt x="2054" y="398"/>
                      </a:cubicBezTo>
                      <a:cubicBezTo>
                        <a:pt x="2253" y="332"/>
                        <a:pt x="2451" y="199"/>
                        <a:pt x="2518" y="133"/>
                      </a:cubicBezTo>
                      <a:cubicBezTo>
                        <a:pt x="2650" y="67"/>
                        <a:pt x="2716" y="67"/>
                        <a:pt x="2716" y="67"/>
                      </a:cubicBezTo>
                      <a:cubicBezTo>
                        <a:pt x="2716" y="67"/>
                        <a:pt x="2650" y="1"/>
                        <a:pt x="251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812;p42">
                  <a:extLst>
                    <a:ext uri="{FF2B5EF4-FFF2-40B4-BE49-F238E27FC236}">
                      <a16:creationId xmlns:a16="http://schemas.microsoft.com/office/drawing/2014/main" id="{CE568DD7-7C98-46C9-8518-14B25F7ED716}"/>
                    </a:ext>
                  </a:extLst>
                </p:cNvPr>
                <p:cNvSpPr/>
                <p:nvPr/>
              </p:nvSpPr>
              <p:spPr>
                <a:xfrm>
                  <a:off x="2919200" y="2499850"/>
                  <a:ext cx="149050" cy="48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62" h="1922" extrusionOk="0">
                      <a:moveTo>
                        <a:pt x="2848" y="0"/>
                      </a:moveTo>
                      <a:cubicBezTo>
                        <a:pt x="2650" y="67"/>
                        <a:pt x="2451" y="67"/>
                        <a:pt x="2252" y="133"/>
                      </a:cubicBezTo>
                      <a:lnTo>
                        <a:pt x="1921" y="133"/>
                      </a:lnTo>
                      <a:cubicBezTo>
                        <a:pt x="1855" y="199"/>
                        <a:pt x="1723" y="265"/>
                        <a:pt x="1656" y="265"/>
                      </a:cubicBezTo>
                      <a:cubicBezTo>
                        <a:pt x="1458" y="332"/>
                        <a:pt x="1259" y="398"/>
                        <a:pt x="1127" y="464"/>
                      </a:cubicBezTo>
                      <a:cubicBezTo>
                        <a:pt x="994" y="597"/>
                        <a:pt x="795" y="729"/>
                        <a:pt x="663" y="795"/>
                      </a:cubicBezTo>
                      <a:cubicBezTo>
                        <a:pt x="530" y="861"/>
                        <a:pt x="464" y="1060"/>
                        <a:pt x="398" y="1126"/>
                      </a:cubicBezTo>
                      <a:cubicBezTo>
                        <a:pt x="266" y="1259"/>
                        <a:pt x="199" y="1325"/>
                        <a:pt x="133" y="1457"/>
                      </a:cubicBezTo>
                      <a:cubicBezTo>
                        <a:pt x="67" y="1656"/>
                        <a:pt x="1" y="1722"/>
                        <a:pt x="1" y="1722"/>
                      </a:cubicBezTo>
                      <a:lnTo>
                        <a:pt x="663" y="1921"/>
                      </a:lnTo>
                      <a:cubicBezTo>
                        <a:pt x="663" y="1921"/>
                        <a:pt x="663" y="1921"/>
                        <a:pt x="729" y="1855"/>
                      </a:cubicBezTo>
                      <a:cubicBezTo>
                        <a:pt x="729" y="1789"/>
                        <a:pt x="729" y="1789"/>
                        <a:pt x="729" y="1722"/>
                      </a:cubicBezTo>
                      <a:cubicBezTo>
                        <a:pt x="795" y="1656"/>
                        <a:pt x="795" y="1590"/>
                        <a:pt x="862" y="1524"/>
                      </a:cubicBezTo>
                      <a:cubicBezTo>
                        <a:pt x="928" y="1391"/>
                        <a:pt x="994" y="1325"/>
                        <a:pt x="1060" y="1259"/>
                      </a:cubicBezTo>
                      <a:cubicBezTo>
                        <a:pt x="1193" y="1126"/>
                        <a:pt x="1325" y="1060"/>
                        <a:pt x="1391" y="928"/>
                      </a:cubicBezTo>
                      <a:cubicBezTo>
                        <a:pt x="1524" y="861"/>
                        <a:pt x="1656" y="795"/>
                        <a:pt x="1855" y="729"/>
                      </a:cubicBezTo>
                      <a:cubicBezTo>
                        <a:pt x="1921" y="663"/>
                        <a:pt x="1988" y="597"/>
                        <a:pt x="2054" y="597"/>
                      </a:cubicBezTo>
                      <a:lnTo>
                        <a:pt x="2319" y="530"/>
                      </a:lnTo>
                      <a:cubicBezTo>
                        <a:pt x="2517" y="464"/>
                        <a:pt x="2716" y="398"/>
                        <a:pt x="2848" y="332"/>
                      </a:cubicBezTo>
                      <a:cubicBezTo>
                        <a:pt x="2948" y="298"/>
                        <a:pt x="3047" y="298"/>
                        <a:pt x="3147" y="298"/>
                      </a:cubicBezTo>
                      <a:cubicBezTo>
                        <a:pt x="3246" y="298"/>
                        <a:pt x="3345" y="298"/>
                        <a:pt x="3445" y="265"/>
                      </a:cubicBezTo>
                      <a:lnTo>
                        <a:pt x="3974" y="265"/>
                      </a:lnTo>
                      <a:cubicBezTo>
                        <a:pt x="4107" y="243"/>
                        <a:pt x="4232" y="236"/>
                        <a:pt x="4350" y="236"/>
                      </a:cubicBezTo>
                      <a:cubicBezTo>
                        <a:pt x="4585" y="236"/>
                        <a:pt x="4791" y="265"/>
                        <a:pt x="4968" y="265"/>
                      </a:cubicBezTo>
                      <a:cubicBezTo>
                        <a:pt x="5564" y="332"/>
                        <a:pt x="5961" y="398"/>
                        <a:pt x="5961" y="398"/>
                      </a:cubicBezTo>
                      <a:cubicBezTo>
                        <a:pt x="5961" y="398"/>
                        <a:pt x="5564" y="265"/>
                        <a:pt x="5034" y="199"/>
                      </a:cubicBezTo>
                      <a:cubicBezTo>
                        <a:pt x="4703" y="133"/>
                        <a:pt x="4372" y="0"/>
                        <a:pt x="3974" y="0"/>
                      </a:cubicBezTo>
                      <a:close/>
                    </a:path>
                  </a:pathLst>
                </a:custGeom>
                <a:solidFill>
                  <a:srgbClr val="1C224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813;p42">
                  <a:extLst>
                    <a:ext uri="{FF2B5EF4-FFF2-40B4-BE49-F238E27FC236}">
                      <a16:creationId xmlns:a16="http://schemas.microsoft.com/office/drawing/2014/main" id="{B7109072-E94A-4BCE-9D15-D0716B877BBD}"/>
                    </a:ext>
                  </a:extLst>
                </p:cNvPr>
                <p:cNvSpPr/>
                <p:nvPr/>
              </p:nvSpPr>
              <p:spPr>
                <a:xfrm>
                  <a:off x="2213850" y="2306125"/>
                  <a:ext cx="365950" cy="24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38" h="9964" extrusionOk="0">
                      <a:moveTo>
                        <a:pt x="13843" y="1"/>
                      </a:moveTo>
                      <a:lnTo>
                        <a:pt x="1" y="4239"/>
                      </a:lnTo>
                      <a:cubicBezTo>
                        <a:pt x="1" y="4239"/>
                        <a:pt x="2761" y="9963"/>
                        <a:pt x="7203" y="9963"/>
                      </a:cubicBezTo>
                      <a:cubicBezTo>
                        <a:pt x="7817" y="9963"/>
                        <a:pt x="8464" y="9853"/>
                        <a:pt x="9141" y="9604"/>
                      </a:cubicBezTo>
                      <a:cubicBezTo>
                        <a:pt x="14638" y="7485"/>
                        <a:pt x="13843" y="1"/>
                        <a:pt x="1384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814;p42">
                  <a:extLst>
                    <a:ext uri="{FF2B5EF4-FFF2-40B4-BE49-F238E27FC236}">
                      <a16:creationId xmlns:a16="http://schemas.microsoft.com/office/drawing/2014/main" id="{01B80E4D-1F6D-4A3C-8C93-51826FA49186}"/>
                    </a:ext>
                  </a:extLst>
                </p:cNvPr>
                <p:cNvSpPr/>
                <p:nvPr/>
              </p:nvSpPr>
              <p:spPr>
                <a:xfrm>
                  <a:off x="2649325" y="2181950"/>
                  <a:ext cx="591125" cy="30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45" h="12088" extrusionOk="0">
                      <a:moveTo>
                        <a:pt x="23644" y="0"/>
                      </a:moveTo>
                      <a:lnTo>
                        <a:pt x="0" y="3643"/>
                      </a:lnTo>
                      <a:cubicBezTo>
                        <a:pt x="0" y="3643"/>
                        <a:pt x="2678" y="12087"/>
                        <a:pt x="10166" y="12087"/>
                      </a:cubicBezTo>
                      <a:cubicBezTo>
                        <a:pt x="11171" y="12087"/>
                        <a:pt x="12262" y="11935"/>
                        <a:pt x="13445" y="11591"/>
                      </a:cubicBezTo>
                      <a:cubicBezTo>
                        <a:pt x="23445" y="8676"/>
                        <a:pt x="23644" y="1"/>
                        <a:pt x="2364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815;p42">
                  <a:extLst>
                    <a:ext uri="{FF2B5EF4-FFF2-40B4-BE49-F238E27FC236}">
                      <a16:creationId xmlns:a16="http://schemas.microsoft.com/office/drawing/2014/main" id="{B691B37F-5CB6-44CA-974C-D67C6045F6E2}"/>
                    </a:ext>
                  </a:extLst>
                </p:cNvPr>
                <p:cNvSpPr/>
                <p:nvPr/>
              </p:nvSpPr>
              <p:spPr>
                <a:xfrm>
                  <a:off x="2155900" y="1950150"/>
                  <a:ext cx="379200" cy="39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68" h="15896" extrusionOk="0">
                      <a:moveTo>
                        <a:pt x="11127" y="0"/>
                      </a:moveTo>
                      <a:cubicBezTo>
                        <a:pt x="8629" y="10717"/>
                        <a:pt x="3290" y="11704"/>
                        <a:pt x="1435" y="11704"/>
                      </a:cubicBezTo>
                      <a:cubicBezTo>
                        <a:pt x="1077" y="11704"/>
                        <a:pt x="849" y="11667"/>
                        <a:pt x="796" y="11657"/>
                      </a:cubicBezTo>
                      <a:lnTo>
                        <a:pt x="1" y="15763"/>
                      </a:lnTo>
                      <a:cubicBezTo>
                        <a:pt x="67" y="15763"/>
                        <a:pt x="465" y="15895"/>
                        <a:pt x="1259" y="15895"/>
                      </a:cubicBezTo>
                      <a:cubicBezTo>
                        <a:pt x="4240" y="15895"/>
                        <a:pt x="12055" y="14505"/>
                        <a:pt x="15167" y="927"/>
                      </a:cubicBezTo>
                      <a:lnTo>
                        <a:pt x="11127" y="0"/>
                      </a:ln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816;p42">
                  <a:extLst>
                    <a:ext uri="{FF2B5EF4-FFF2-40B4-BE49-F238E27FC236}">
                      <a16:creationId xmlns:a16="http://schemas.microsoft.com/office/drawing/2014/main" id="{AEA94558-0DF5-497E-ADDB-F38A9C8ADCCB}"/>
                    </a:ext>
                  </a:extLst>
                </p:cNvPr>
                <p:cNvSpPr/>
                <p:nvPr/>
              </p:nvSpPr>
              <p:spPr>
                <a:xfrm>
                  <a:off x="2588050" y="1810575"/>
                  <a:ext cx="677225" cy="26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89" h="10551" extrusionOk="0">
                      <a:moveTo>
                        <a:pt x="9879" y="0"/>
                      </a:moveTo>
                      <a:cubicBezTo>
                        <a:pt x="4311" y="0"/>
                        <a:pt x="103" y="1774"/>
                        <a:pt x="1" y="1808"/>
                      </a:cubicBezTo>
                      <a:lnTo>
                        <a:pt x="1657" y="5649"/>
                      </a:lnTo>
                      <a:cubicBezTo>
                        <a:pt x="1960" y="5548"/>
                        <a:pt x="5389" y="4125"/>
                        <a:pt x="9880" y="4125"/>
                      </a:cubicBezTo>
                      <a:cubicBezTo>
                        <a:pt x="14208" y="4125"/>
                        <a:pt x="19523" y="5447"/>
                        <a:pt x="23976" y="10550"/>
                      </a:cubicBezTo>
                      <a:lnTo>
                        <a:pt x="27089" y="7835"/>
                      </a:lnTo>
                      <a:cubicBezTo>
                        <a:pt x="21697" y="1605"/>
                        <a:pt x="15173" y="0"/>
                        <a:pt x="9879" y="0"/>
                      </a:cubicBez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817;p42">
                  <a:extLst>
                    <a:ext uri="{FF2B5EF4-FFF2-40B4-BE49-F238E27FC236}">
                      <a16:creationId xmlns:a16="http://schemas.microsoft.com/office/drawing/2014/main" id="{B4CBCAD6-C330-487D-B19F-DCF937DDEC6E}"/>
                    </a:ext>
                  </a:extLst>
                </p:cNvPr>
                <p:cNvSpPr/>
                <p:nvPr/>
              </p:nvSpPr>
              <p:spPr>
                <a:xfrm>
                  <a:off x="2972175" y="2181950"/>
                  <a:ext cx="268275" cy="19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31" h="7882" extrusionOk="0">
                      <a:moveTo>
                        <a:pt x="10730" y="0"/>
                      </a:moveTo>
                      <a:lnTo>
                        <a:pt x="67" y="1656"/>
                      </a:lnTo>
                      <a:cubicBezTo>
                        <a:pt x="67" y="1855"/>
                        <a:pt x="1" y="2053"/>
                        <a:pt x="1" y="2318"/>
                      </a:cubicBezTo>
                      <a:cubicBezTo>
                        <a:pt x="1" y="5365"/>
                        <a:pt x="2518" y="7882"/>
                        <a:pt x="5564" y="7882"/>
                      </a:cubicBezTo>
                      <a:cubicBezTo>
                        <a:pt x="6227" y="7882"/>
                        <a:pt x="6823" y="7749"/>
                        <a:pt x="7419" y="7551"/>
                      </a:cubicBezTo>
                      <a:cubicBezTo>
                        <a:pt x="10664" y="4040"/>
                        <a:pt x="10730" y="0"/>
                        <a:pt x="10730" y="0"/>
                      </a:cubicBez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" name="Google Shape;818;p42">
                  <a:extLst>
                    <a:ext uri="{FF2B5EF4-FFF2-40B4-BE49-F238E27FC236}">
                      <a16:creationId xmlns:a16="http://schemas.microsoft.com/office/drawing/2014/main" id="{CFEA41FB-089A-4C95-ABAF-7CF04A654F99}"/>
                    </a:ext>
                  </a:extLst>
                </p:cNvPr>
                <p:cNvSpPr/>
                <p:nvPr/>
              </p:nvSpPr>
              <p:spPr>
                <a:xfrm>
                  <a:off x="2364525" y="2306125"/>
                  <a:ext cx="203675" cy="158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47" h="6359" extrusionOk="0">
                      <a:moveTo>
                        <a:pt x="7816" y="1"/>
                      </a:moveTo>
                      <a:lnTo>
                        <a:pt x="1" y="2385"/>
                      </a:lnTo>
                      <a:cubicBezTo>
                        <a:pt x="464" y="4703"/>
                        <a:pt x="2451" y="6359"/>
                        <a:pt x="4836" y="6359"/>
                      </a:cubicBezTo>
                      <a:cubicBezTo>
                        <a:pt x="5564" y="6359"/>
                        <a:pt x="6226" y="6226"/>
                        <a:pt x="6889" y="5895"/>
                      </a:cubicBezTo>
                      <a:cubicBezTo>
                        <a:pt x="8147" y="3113"/>
                        <a:pt x="7816" y="1"/>
                        <a:pt x="7816" y="1"/>
                      </a:cubicBez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" name="Google Shape;819;p42">
                <a:extLst>
                  <a:ext uri="{FF2B5EF4-FFF2-40B4-BE49-F238E27FC236}">
                    <a16:creationId xmlns:a16="http://schemas.microsoft.com/office/drawing/2014/main" id="{7338BC73-93D4-4F69-B3FD-01DEB0AA9709}"/>
                  </a:ext>
                </a:extLst>
              </p:cNvPr>
              <p:cNvSpPr/>
              <p:nvPr/>
            </p:nvSpPr>
            <p:spPr>
              <a:xfrm>
                <a:off x="8365600" y="3075104"/>
                <a:ext cx="92086" cy="79645"/>
              </a:xfrm>
              <a:custGeom>
                <a:avLst/>
                <a:gdLst/>
                <a:ahLst/>
                <a:cxnLst/>
                <a:rect l="l" t="t" r="r" b="b"/>
                <a:pathLst>
                  <a:path w="5416" h="4685" extrusionOk="0">
                    <a:moveTo>
                      <a:pt x="2688" y="1"/>
                    </a:moveTo>
                    <a:cubicBezTo>
                      <a:pt x="1920" y="1"/>
                      <a:pt x="1174" y="374"/>
                      <a:pt x="718" y="1038"/>
                    </a:cubicBezTo>
                    <a:cubicBezTo>
                      <a:pt x="0" y="2147"/>
                      <a:pt x="327" y="3582"/>
                      <a:pt x="1436" y="4300"/>
                    </a:cubicBezTo>
                    <a:cubicBezTo>
                      <a:pt x="1816" y="4561"/>
                      <a:pt x="2257" y="4684"/>
                      <a:pt x="2699" y="4684"/>
                    </a:cubicBezTo>
                    <a:cubicBezTo>
                      <a:pt x="3469" y="4684"/>
                      <a:pt x="4242" y="4311"/>
                      <a:pt x="4698" y="3647"/>
                    </a:cubicBezTo>
                    <a:cubicBezTo>
                      <a:pt x="5415" y="2538"/>
                      <a:pt x="5089" y="1103"/>
                      <a:pt x="3980" y="385"/>
                    </a:cubicBezTo>
                    <a:cubicBezTo>
                      <a:pt x="3576" y="124"/>
                      <a:pt x="3128" y="1"/>
                      <a:pt x="26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" name="Google Shape;820;p42">
                <a:extLst>
                  <a:ext uri="{FF2B5EF4-FFF2-40B4-BE49-F238E27FC236}">
                    <a16:creationId xmlns:a16="http://schemas.microsoft.com/office/drawing/2014/main" id="{72EA03FC-A8A2-4C89-A796-CC53F7EA08C8}"/>
                  </a:ext>
                </a:extLst>
              </p:cNvPr>
              <p:cNvGrpSpPr/>
              <p:nvPr/>
            </p:nvGrpSpPr>
            <p:grpSpPr>
              <a:xfrm rot="371256">
                <a:off x="8487292" y="1824595"/>
                <a:ext cx="392056" cy="1025009"/>
                <a:chOff x="5953200" y="1155975"/>
                <a:chExt cx="576500" cy="1507450"/>
              </a:xfrm>
            </p:grpSpPr>
            <p:sp>
              <p:nvSpPr>
                <p:cNvPr id="17" name="Google Shape;821;p42">
                  <a:extLst>
                    <a:ext uri="{FF2B5EF4-FFF2-40B4-BE49-F238E27FC236}">
                      <a16:creationId xmlns:a16="http://schemas.microsoft.com/office/drawing/2014/main" id="{183E0D25-67B3-40E3-97C8-9962B4107CEA}"/>
                    </a:ext>
                  </a:extLst>
                </p:cNvPr>
                <p:cNvSpPr/>
                <p:nvPr/>
              </p:nvSpPr>
              <p:spPr>
                <a:xfrm>
                  <a:off x="5953200" y="2203100"/>
                  <a:ext cx="576500" cy="460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60" h="18413" extrusionOk="0">
                      <a:moveTo>
                        <a:pt x="1870" y="0"/>
                      </a:moveTo>
                      <a:cubicBezTo>
                        <a:pt x="668" y="0"/>
                        <a:pt x="1" y="1380"/>
                        <a:pt x="747" y="5038"/>
                      </a:cubicBezTo>
                      <a:cubicBezTo>
                        <a:pt x="2574" y="13650"/>
                        <a:pt x="6619" y="18412"/>
                        <a:pt x="6619" y="18412"/>
                      </a:cubicBezTo>
                      <a:cubicBezTo>
                        <a:pt x="6619" y="18412"/>
                        <a:pt x="23059" y="9279"/>
                        <a:pt x="20580" y="4255"/>
                      </a:cubicBezTo>
                      <a:cubicBezTo>
                        <a:pt x="19978" y="3035"/>
                        <a:pt x="18937" y="2573"/>
                        <a:pt x="17706" y="2573"/>
                      </a:cubicBezTo>
                      <a:cubicBezTo>
                        <a:pt x="13869" y="2573"/>
                        <a:pt x="8184" y="7061"/>
                        <a:pt x="8184" y="7061"/>
                      </a:cubicBezTo>
                      <a:cubicBezTo>
                        <a:pt x="7176" y="3630"/>
                        <a:pt x="3820" y="0"/>
                        <a:pt x="1870" y="0"/>
                      </a:cubicBezTo>
                      <a:close/>
                    </a:path>
                  </a:pathLst>
                </a:custGeom>
                <a:solidFill>
                  <a:srgbClr val="E87E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822;p42">
                  <a:extLst>
                    <a:ext uri="{FF2B5EF4-FFF2-40B4-BE49-F238E27FC236}">
                      <a16:creationId xmlns:a16="http://schemas.microsoft.com/office/drawing/2014/main" id="{4EC88DFF-5B23-454D-936A-9F63F572C7CD}"/>
                    </a:ext>
                  </a:extLst>
                </p:cNvPr>
                <p:cNvSpPr/>
                <p:nvPr/>
              </p:nvSpPr>
              <p:spPr>
                <a:xfrm>
                  <a:off x="5980250" y="1625525"/>
                  <a:ext cx="528225" cy="41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29" h="16790" extrusionOk="0">
                      <a:moveTo>
                        <a:pt x="15801" y="1"/>
                      </a:moveTo>
                      <a:cubicBezTo>
                        <a:pt x="12384" y="1"/>
                        <a:pt x="9060" y="7656"/>
                        <a:pt x="9060" y="7656"/>
                      </a:cubicBezTo>
                      <a:cubicBezTo>
                        <a:pt x="7325" y="5889"/>
                        <a:pt x="4376" y="4631"/>
                        <a:pt x="2542" y="4631"/>
                      </a:cubicBezTo>
                      <a:cubicBezTo>
                        <a:pt x="721" y="4631"/>
                        <a:pt x="0" y="5873"/>
                        <a:pt x="2666" y="9091"/>
                      </a:cubicBezTo>
                      <a:cubicBezTo>
                        <a:pt x="7429" y="14832"/>
                        <a:pt x="12452" y="16790"/>
                        <a:pt x="12452" y="16790"/>
                      </a:cubicBezTo>
                      <a:cubicBezTo>
                        <a:pt x="12452" y="16790"/>
                        <a:pt x="21129" y="3285"/>
                        <a:pt x="17215" y="480"/>
                      </a:cubicBezTo>
                      <a:cubicBezTo>
                        <a:pt x="16747" y="147"/>
                        <a:pt x="16273" y="1"/>
                        <a:pt x="15801" y="1"/>
                      </a:cubicBezTo>
                      <a:close/>
                    </a:path>
                  </a:pathLst>
                </a:custGeom>
                <a:solidFill>
                  <a:srgbClr val="E87E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823;p42">
                  <a:extLst>
                    <a:ext uri="{FF2B5EF4-FFF2-40B4-BE49-F238E27FC236}">
                      <a16:creationId xmlns:a16="http://schemas.microsoft.com/office/drawing/2014/main" id="{E931E3C6-6E63-4B3D-AB28-0C10CF7A6055}"/>
                    </a:ext>
                  </a:extLst>
                </p:cNvPr>
                <p:cNvSpPr/>
                <p:nvPr/>
              </p:nvSpPr>
              <p:spPr>
                <a:xfrm>
                  <a:off x="6058300" y="1155975"/>
                  <a:ext cx="342550" cy="31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02" h="12412" extrusionOk="0">
                      <a:moveTo>
                        <a:pt x="1278" y="1"/>
                      </a:moveTo>
                      <a:cubicBezTo>
                        <a:pt x="605" y="1"/>
                        <a:pt x="89" y="849"/>
                        <a:pt x="66" y="3082"/>
                      </a:cubicBezTo>
                      <a:cubicBezTo>
                        <a:pt x="1" y="8823"/>
                        <a:pt x="1958" y="12412"/>
                        <a:pt x="1958" y="12412"/>
                      </a:cubicBezTo>
                      <a:cubicBezTo>
                        <a:pt x="1958" y="12412"/>
                        <a:pt x="13701" y="8823"/>
                        <a:pt x="12788" y="5300"/>
                      </a:cubicBezTo>
                      <a:cubicBezTo>
                        <a:pt x="12508" y="4119"/>
                        <a:pt x="11514" y="3722"/>
                        <a:pt x="10307" y="3722"/>
                      </a:cubicBezTo>
                      <a:cubicBezTo>
                        <a:pt x="7848" y="3722"/>
                        <a:pt x="4502" y="5366"/>
                        <a:pt x="4502" y="5366"/>
                      </a:cubicBezTo>
                      <a:cubicBezTo>
                        <a:pt x="4333" y="2946"/>
                        <a:pt x="2533" y="1"/>
                        <a:pt x="1278" y="1"/>
                      </a:cubicBezTo>
                      <a:close/>
                    </a:path>
                  </a:pathLst>
                </a:custGeom>
                <a:solidFill>
                  <a:srgbClr val="E87E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0" name="Google Shape;824;p42">
              <a:extLst>
                <a:ext uri="{FF2B5EF4-FFF2-40B4-BE49-F238E27FC236}">
                  <a16:creationId xmlns:a16="http://schemas.microsoft.com/office/drawing/2014/main" id="{DEA41C55-1721-4E36-A29A-6DAA73076955}"/>
                </a:ext>
              </a:extLst>
            </p:cNvPr>
            <p:cNvSpPr/>
            <p:nvPr/>
          </p:nvSpPr>
          <p:spPr>
            <a:xfrm rot="-10326336">
              <a:off x="7552912" y="3268029"/>
              <a:ext cx="446228" cy="188304"/>
            </a:xfrm>
            <a:custGeom>
              <a:avLst/>
              <a:gdLst/>
              <a:ahLst/>
              <a:cxnLst/>
              <a:rect l="l" t="t" r="r" b="b"/>
              <a:pathLst>
                <a:path w="22574" h="9526" extrusionOk="0">
                  <a:moveTo>
                    <a:pt x="19899" y="0"/>
                  </a:moveTo>
                  <a:cubicBezTo>
                    <a:pt x="19768" y="66"/>
                    <a:pt x="19638" y="66"/>
                    <a:pt x="19508" y="66"/>
                  </a:cubicBezTo>
                  <a:lnTo>
                    <a:pt x="18659" y="66"/>
                  </a:lnTo>
                  <a:cubicBezTo>
                    <a:pt x="18072" y="131"/>
                    <a:pt x="17420" y="131"/>
                    <a:pt x="16702" y="261"/>
                  </a:cubicBezTo>
                  <a:cubicBezTo>
                    <a:pt x="16050" y="392"/>
                    <a:pt x="15332" y="457"/>
                    <a:pt x="14615" y="588"/>
                  </a:cubicBezTo>
                  <a:cubicBezTo>
                    <a:pt x="14223" y="718"/>
                    <a:pt x="13832" y="783"/>
                    <a:pt x="13505" y="914"/>
                  </a:cubicBezTo>
                  <a:cubicBezTo>
                    <a:pt x="13114" y="979"/>
                    <a:pt x="12723" y="1044"/>
                    <a:pt x="12331" y="1175"/>
                  </a:cubicBezTo>
                  <a:cubicBezTo>
                    <a:pt x="12005" y="1305"/>
                    <a:pt x="11614" y="1436"/>
                    <a:pt x="11222" y="1566"/>
                  </a:cubicBezTo>
                  <a:lnTo>
                    <a:pt x="10635" y="1762"/>
                  </a:lnTo>
                  <a:cubicBezTo>
                    <a:pt x="10504" y="1827"/>
                    <a:pt x="10309" y="1892"/>
                    <a:pt x="10113" y="1958"/>
                  </a:cubicBezTo>
                  <a:cubicBezTo>
                    <a:pt x="9395" y="2284"/>
                    <a:pt x="8613" y="2610"/>
                    <a:pt x="7960" y="3001"/>
                  </a:cubicBezTo>
                  <a:cubicBezTo>
                    <a:pt x="7569" y="3197"/>
                    <a:pt x="7242" y="3328"/>
                    <a:pt x="6916" y="3523"/>
                  </a:cubicBezTo>
                  <a:cubicBezTo>
                    <a:pt x="6590" y="3719"/>
                    <a:pt x="6264" y="3915"/>
                    <a:pt x="5938" y="4110"/>
                  </a:cubicBezTo>
                  <a:cubicBezTo>
                    <a:pt x="5807" y="4241"/>
                    <a:pt x="5611" y="4306"/>
                    <a:pt x="5481" y="4437"/>
                  </a:cubicBezTo>
                  <a:cubicBezTo>
                    <a:pt x="5351" y="4502"/>
                    <a:pt x="5155" y="4632"/>
                    <a:pt x="5024" y="4763"/>
                  </a:cubicBezTo>
                  <a:cubicBezTo>
                    <a:pt x="4698" y="4959"/>
                    <a:pt x="4437" y="5154"/>
                    <a:pt x="4176" y="5350"/>
                  </a:cubicBezTo>
                  <a:cubicBezTo>
                    <a:pt x="3654" y="5807"/>
                    <a:pt x="3132" y="6198"/>
                    <a:pt x="2676" y="6590"/>
                  </a:cubicBezTo>
                  <a:cubicBezTo>
                    <a:pt x="2480" y="6785"/>
                    <a:pt x="2219" y="6981"/>
                    <a:pt x="2023" y="7177"/>
                  </a:cubicBezTo>
                  <a:cubicBezTo>
                    <a:pt x="1828" y="7372"/>
                    <a:pt x="1697" y="7503"/>
                    <a:pt x="1501" y="7699"/>
                  </a:cubicBezTo>
                  <a:cubicBezTo>
                    <a:pt x="1175" y="8025"/>
                    <a:pt x="914" y="8351"/>
                    <a:pt x="653" y="8612"/>
                  </a:cubicBezTo>
                  <a:cubicBezTo>
                    <a:pt x="458" y="8873"/>
                    <a:pt x="262" y="9134"/>
                    <a:pt x="197" y="9264"/>
                  </a:cubicBezTo>
                  <a:cubicBezTo>
                    <a:pt x="66" y="9395"/>
                    <a:pt x="1" y="9525"/>
                    <a:pt x="1" y="9525"/>
                  </a:cubicBezTo>
                  <a:cubicBezTo>
                    <a:pt x="1" y="9525"/>
                    <a:pt x="66" y="9395"/>
                    <a:pt x="197" y="9330"/>
                  </a:cubicBezTo>
                  <a:cubicBezTo>
                    <a:pt x="327" y="9199"/>
                    <a:pt x="523" y="9003"/>
                    <a:pt x="784" y="8742"/>
                  </a:cubicBezTo>
                  <a:cubicBezTo>
                    <a:pt x="1045" y="8547"/>
                    <a:pt x="1371" y="8286"/>
                    <a:pt x="1762" y="7960"/>
                  </a:cubicBezTo>
                  <a:cubicBezTo>
                    <a:pt x="1958" y="7829"/>
                    <a:pt x="2154" y="7699"/>
                    <a:pt x="2350" y="7503"/>
                  </a:cubicBezTo>
                  <a:cubicBezTo>
                    <a:pt x="2610" y="7372"/>
                    <a:pt x="2806" y="7177"/>
                    <a:pt x="3067" y="7046"/>
                  </a:cubicBezTo>
                  <a:cubicBezTo>
                    <a:pt x="3263" y="6851"/>
                    <a:pt x="3524" y="6655"/>
                    <a:pt x="3785" y="6524"/>
                  </a:cubicBezTo>
                  <a:cubicBezTo>
                    <a:pt x="4046" y="6329"/>
                    <a:pt x="4307" y="6133"/>
                    <a:pt x="4568" y="6002"/>
                  </a:cubicBezTo>
                  <a:cubicBezTo>
                    <a:pt x="4894" y="5807"/>
                    <a:pt x="5155" y="5611"/>
                    <a:pt x="5481" y="5415"/>
                  </a:cubicBezTo>
                  <a:cubicBezTo>
                    <a:pt x="5611" y="5350"/>
                    <a:pt x="5807" y="5285"/>
                    <a:pt x="5938" y="5154"/>
                  </a:cubicBezTo>
                  <a:cubicBezTo>
                    <a:pt x="6068" y="5089"/>
                    <a:pt x="6264" y="4959"/>
                    <a:pt x="6394" y="4893"/>
                  </a:cubicBezTo>
                  <a:cubicBezTo>
                    <a:pt x="6721" y="4698"/>
                    <a:pt x="7047" y="4567"/>
                    <a:pt x="7373" y="4371"/>
                  </a:cubicBezTo>
                  <a:cubicBezTo>
                    <a:pt x="7699" y="4176"/>
                    <a:pt x="8025" y="4045"/>
                    <a:pt x="8417" y="3850"/>
                  </a:cubicBezTo>
                  <a:cubicBezTo>
                    <a:pt x="9069" y="3523"/>
                    <a:pt x="9787" y="3262"/>
                    <a:pt x="10504" y="2936"/>
                  </a:cubicBezTo>
                  <a:cubicBezTo>
                    <a:pt x="10700" y="2871"/>
                    <a:pt x="10831" y="2806"/>
                    <a:pt x="11026" y="2740"/>
                  </a:cubicBezTo>
                  <a:lnTo>
                    <a:pt x="11548" y="2545"/>
                  </a:lnTo>
                  <a:cubicBezTo>
                    <a:pt x="11940" y="2414"/>
                    <a:pt x="12331" y="2284"/>
                    <a:pt x="12657" y="2153"/>
                  </a:cubicBezTo>
                  <a:cubicBezTo>
                    <a:pt x="13375" y="1892"/>
                    <a:pt x="14093" y="1697"/>
                    <a:pt x="14810" y="1501"/>
                  </a:cubicBezTo>
                  <a:cubicBezTo>
                    <a:pt x="15136" y="1370"/>
                    <a:pt x="15528" y="1305"/>
                    <a:pt x="15854" y="1240"/>
                  </a:cubicBezTo>
                  <a:cubicBezTo>
                    <a:pt x="16180" y="1175"/>
                    <a:pt x="16507" y="1109"/>
                    <a:pt x="16833" y="1044"/>
                  </a:cubicBezTo>
                  <a:cubicBezTo>
                    <a:pt x="17159" y="914"/>
                    <a:pt x="17485" y="848"/>
                    <a:pt x="17811" y="848"/>
                  </a:cubicBezTo>
                  <a:cubicBezTo>
                    <a:pt x="18138" y="783"/>
                    <a:pt x="18398" y="718"/>
                    <a:pt x="18725" y="653"/>
                  </a:cubicBezTo>
                  <a:cubicBezTo>
                    <a:pt x="18986" y="653"/>
                    <a:pt x="19247" y="588"/>
                    <a:pt x="19508" y="522"/>
                  </a:cubicBezTo>
                  <a:cubicBezTo>
                    <a:pt x="19638" y="522"/>
                    <a:pt x="19768" y="522"/>
                    <a:pt x="19899" y="457"/>
                  </a:cubicBezTo>
                  <a:lnTo>
                    <a:pt x="20290" y="457"/>
                  </a:lnTo>
                  <a:cubicBezTo>
                    <a:pt x="20747" y="392"/>
                    <a:pt x="21139" y="327"/>
                    <a:pt x="21530" y="327"/>
                  </a:cubicBezTo>
                  <a:cubicBezTo>
                    <a:pt x="22182" y="261"/>
                    <a:pt x="22574" y="196"/>
                    <a:pt x="22574" y="196"/>
                  </a:cubicBezTo>
                  <a:cubicBezTo>
                    <a:pt x="22574" y="196"/>
                    <a:pt x="22182" y="131"/>
                    <a:pt x="21530" y="131"/>
                  </a:cubicBezTo>
                  <a:cubicBezTo>
                    <a:pt x="21139" y="66"/>
                    <a:pt x="20747" y="66"/>
                    <a:pt x="20290" y="66"/>
                  </a:cubicBezTo>
                  <a:cubicBezTo>
                    <a:pt x="20160" y="66"/>
                    <a:pt x="20029" y="66"/>
                    <a:pt x="198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25;p42">
              <a:extLst>
                <a:ext uri="{FF2B5EF4-FFF2-40B4-BE49-F238E27FC236}">
                  <a16:creationId xmlns:a16="http://schemas.microsoft.com/office/drawing/2014/main" id="{E9431781-D641-4596-BE33-5396FE594765}"/>
                </a:ext>
              </a:extLst>
            </p:cNvPr>
            <p:cNvSpPr/>
            <p:nvPr/>
          </p:nvSpPr>
          <p:spPr>
            <a:xfrm rot="-8637111">
              <a:off x="6378736" y="3268026"/>
              <a:ext cx="446232" cy="188306"/>
            </a:xfrm>
            <a:custGeom>
              <a:avLst/>
              <a:gdLst/>
              <a:ahLst/>
              <a:cxnLst/>
              <a:rect l="l" t="t" r="r" b="b"/>
              <a:pathLst>
                <a:path w="22574" h="9526" extrusionOk="0">
                  <a:moveTo>
                    <a:pt x="19899" y="0"/>
                  </a:moveTo>
                  <a:cubicBezTo>
                    <a:pt x="19768" y="66"/>
                    <a:pt x="19638" y="66"/>
                    <a:pt x="19508" y="66"/>
                  </a:cubicBezTo>
                  <a:lnTo>
                    <a:pt x="18659" y="66"/>
                  </a:lnTo>
                  <a:cubicBezTo>
                    <a:pt x="18072" y="131"/>
                    <a:pt x="17420" y="131"/>
                    <a:pt x="16702" y="261"/>
                  </a:cubicBezTo>
                  <a:cubicBezTo>
                    <a:pt x="16050" y="392"/>
                    <a:pt x="15332" y="457"/>
                    <a:pt x="14615" y="588"/>
                  </a:cubicBezTo>
                  <a:cubicBezTo>
                    <a:pt x="14223" y="718"/>
                    <a:pt x="13832" y="783"/>
                    <a:pt x="13505" y="914"/>
                  </a:cubicBezTo>
                  <a:cubicBezTo>
                    <a:pt x="13114" y="979"/>
                    <a:pt x="12723" y="1044"/>
                    <a:pt x="12331" y="1175"/>
                  </a:cubicBezTo>
                  <a:cubicBezTo>
                    <a:pt x="12005" y="1305"/>
                    <a:pt x="11614" y="1436"/>
                    <a:pt x="11222" y="1566"/>
                  </a:cubicBezTo>
                  <a:lnTo>
                    <a:pt x="10635" y="1762"/>
                  </a:lnTo>
                  <a:cubicBezTo>
                    <a:pt x="10504" y="1827"/>
                    <a:pt x="10309" y="1892"/>
                    <a:pt x="10113" y="1958"/>
                  </a:cubicBezTo>
                  <a:cubicBezTo>
                    <a:pt x="9395" y="2284"/>
                    <a:pt x="8613" y="2610"/>
                    <a:pt x="7960" y="3001"/>
                  </a:cubicBezTo>
                  <a:cubicBezTo>
                    <a:pt x="7569" y="3197"/>
                    <a:pt x="7242" y="3328"/>
                    <a:pt x="6916" y="3523"/>
                  </a:cubicBezTo>
                  <a:cubicBezTo>
                    <a:pt x="6590" y="3719"/>
                    <a:pt x="6264" y="3915"/>
                    <a:pt x="5938" y="4110"/>
                  </a:cubicBezTo>
                  <a:cubicBezTo>
                    <a:pt x="5807" y="4241"/>
                    <a:pt x="5611" y="4306"/>
                    <a:pt x="5481" y="4437"/>
                  </a:cubicBezTo>
                  <a:cubicBezTo>
                    <a:pt x="5351" y="4502"/>
                    <a:pt x="5155" y="4632"/>
                    <a:pt x="5024" y="4763"/>
                  </a:cubicBezTo>
                  <a:cubicBezTo>
                    <a:pt x="4698" y="4959"/>
                    <a:pt x="4437" y="5154"/>
                    <a:pt x="4176" y="5350"/>
                  </a:cubicBezTo>
                  <a:cubicBezTo>
                    <a:pt x="3654" y="5807"/>
                    <a:pt x="3132" y="6198"/>
                    <a:pt x="2676" y="6590"/>
                  </a:cubicBezTo>
                  <a:cubicBezTo>
                    <a:pt x="2480" y="6785"/>
                    <a:pt x="2219" y="6981"/>
                    <a:pt x="2023" y="7177"/>
                  </a:cubicBezTo>
                  <a:cubicBezTo>
                    <a:pt x="1828" y="7372"/>
                    <a:pt x="1697" y="7503"/>
                    <a:pt x="1501" y="7699"/>
                  </a:cubicBezTo>
                  <a:cubicBezTo>
                    <a:pt x="1175" y="8025"/>
                    <a:pt x="914" y="8351"/>
                    <a:pt x="653" y="8612"/>
                  </a:cubicBezTo>
                  <a:cubicBezTo>
                    <a:pt x="458" y="8873"/>
                    <a:pt x="262" y="9134"/>
                    <a:pt x="197" y="9264"/>
                  </a:cubicBezTo>
                  <a:cubicBezTo>
                    <a:pt x="66" y="9395"/>
                    <a:pt x="1" y="9525"/>
                    <a:pt x="1" y="9525"/>
                  </a:cubicBezTo>
                  <a:cubicBezTo>
                    <a:pt x="1" y="9525"/>
                    <a:pt x="66" y="9395"/>
                    <a:pt x="197" y="9330"/>
                  </a:cubicBezTo>
                  <a:cubicBezTo>
                    <a:pt x="327" y="9199"/>
                    <a:pt x="523" y="9003"/>
                    <a:pt x="784" y="8742"/>
                  </a:cubicBezTo>
                  <a:cubicBezTo>
                    <a:pt x="1045" y="8547"/>
                    <a:pt x="1371" y="8286"/>
                    <a:pt x="1762" y="7960"/>
                  </a:cubicBezTo>
                  <a:cubicBezTo>
                    <a:pt x="1958" y="7829"/>
                    <a:pt x="2154" y="7699"/>
                    <a:pt x="2350" y="7503"/>
                  </a:cubicBezTo>
                  <a:cubicBezTo>
                    <a:pt x="2610" y="7372"/>
                    <a:pt x="2806" y="7177"/>
                    <a:pt x="3067" y="7046"/>
                  </a:cubicBezTo>
                  <a:cubicBezTo>
                    <a:pt x="3263" y="6851"/>
                    <a:pt x="3524" y="6655"/>
                    <a:pt x="3785" y="6524"/>
                  </a:cubicBezTo>
                  <a:cubicBezTo>
                    <a:pt x="4046" y="6329"/>
                    <a:pt x="4307" y="6133"/>
                    <a:pt x="4568" y="6002"/>
                  </a:cubicBezTo>
                  <a:cubicBezTo>
                    <a:pt x="4894" y="5807"/>
                    <a:pt x="5155" y="5611"/>
                    <a:pt x="5481" y="5415"/>
                  </a:cubicBezTo>
                  <a:cubicBezTo>
                    <a:pt x="5611" y="5350"/>
                    <a:pt x="5807" y="5285"/>
                    <a:pt x="5938" y="5154"/>
                  </a:cubicBezTo>
                  <a:cubicBezTo>
                    <a:pt x="6068" y="5089"/>
                    <a:pt x="6264" y="4959"/>
                    <a:pt x="6394" y="4893"/>
                  </a:cubicBezTo>
                  <a:cubicBezTo>
                    <a:pt x="6721" y="4698"/>
                    <a:pt x="7047" y="4567"/>
                    <a:pt x="7373" y="4371"/>
                  </a:cubicBezTo>
                  <a:cubicBezTo>
                    <a:pt x="7699" y="4176"/>
                    <a:pt x="8025" y="4045"/>
                    <a:pt x="8417" y="3850"/>
                  </a:cubicBezTo>
                  <a:cubicBezTo>
                    <a:pt x="9069" y="3523"/>
                    <a:pt x="9787" y="3262"/>
                    <a:pt x="10504" y="2936"/>
                  </a:cubicBezTo>
                  <a:cubicBezTo>
                    <a:pt x="10700" y="2871"/>
                    <a:pt x="10831" y="2806"/>
                    <a:pt x="11026" y="2740"/>
                  </a:cubicBezTo>
                  <a:lnTo>
                    <a:pt x="11548" y="2545"/>
                  </a:lnTo>
                  <a:cubicBezTo>
                    <a:pt x="11940" y="2414"/>
                    <a:pt x="12331" y="2284"/>
                    <a:pt x="12657" y="2153"/>
                  </a:cubicBezTo>
                  <a:cubicBezTo>
                    <a:pt x="13375" y="1892"/>
                    <a:pt x="14093" y="1697"/>
                    <a:pt x="14810" y="1501"/>
                  </a:cubicBezTo>
                  <a:cubicBezTo>
                    <a:pt x="15136" y="1370"/>
                    <a:pt x="15528" y="1305"/>
                    <a:pt x="15854" y="1240"/>
                  </a:cubicBezTo>
                  <a:cubicBezTo>
                    <a:pt x="16180" y="1175"/>
                    <a:pt x="16507" y="1109"/>
                    <a:pt x="16833" y="1044"/>
                  </a:cubicBezTo>
                  <a:cubicBezTo>
                    <a:pt x="17159" y="914"/>
                    <a:pt x="17485" y="848"/>
                    <a:pt x="17811" y="848"/>
                  </a:cubicBezTo>
                  <a:cubicBezTo>
                    <a:pt x="18138" y="783"/>
                    <a:pt x="18398" y="718"/>
                    <a:pt x="18725" y="653"/>
                  </a:cubicBezTo>
                  <a:cubicBezTo>
                    <a:pt x="18986" y="653"/>
                    <a:pt x="19247" y="588"/>
                    <a:pt x="19508" y="522"/>
                  </a:cubicBezTo>
                  <a:cubicBezTo>
                    <a:pt x="19638" y="522"/>
                    <a:pt x="19768" y="522"/>
                    <a:pt x="19899" y="457"/>
                  </a:cubicBezTo>
                  <a:lnTo>
                    <a:pt x="20290" y="457"/>
                  </a:lnTo>
                  <a:cubicBezTo>
                    <a:pt x="20747" y="392"/>
                    <a:pt x="21139" y="327"/>
                    <a:pt x="21530" y="327"/>
                  </a:cubicBezTo>
                  <a:cubicBezTo>
                    <a:pt x="22182" y="261"/>
                    <a:pt x="22574" y="196"/>
                    <a:pt x="22574" y="196"/>
                  </a:cubicBezTo>
                  <a:cubicBezTo>
                    <a:pt x="22574" y="196"/>
                    <a:pt x="22182" y="131"/>
                    <a:pt x="21530" y="131"/>
                  </a:cubicBezTo>
                  <a:cubicBezTo>
                    <a:pt x="21139" y="66"/>
                    <a:pt x="20747" y="66"/>
                    <a:pt x="20290" y="66"/>
                  </a:cubicBezTo>
                  <a:cubicBezTo>
                    <a:pt x="20160" y="66"/>
                    <a:pt x="20029" y="66"/>
                    <a:pt x="198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26;p42">
              <a:extLst>
                <a:ext uri="{FF2B5EF4-FFF2-40B4-BE49-F238E27FC236}">
                  <a16:creationId xmlns:a16="http://schemas.microsoft.com/office/drawing/2014/main" id="{5168E3D3-AD2D-46CF-854E-D8B7A3B6E3C1}"/>
                </a:ext>
              </a:extLst>
            </p:cNvPr>
            <p:cNvSpPr/>
            <p:nvPr/>
          </p:nvSpPr>
          <p:spPr>
            <a:xfrm rot="-8527146">
              <a:off x="7720616" y="3879392"/>
              <a:ext cx="198574" cy="363765"/>
            </a:xfrm>
            <a:custGeom>
              <a:avLst/>
              <a:gdLst/>
              <a:ahLst/>
              <a:cxnLst/>
              <a:rect l="l" t="t" r="r" b="b"/>
              <a:pathLst>
                <a:path w="11679" h="21399" extrusionOk="0">
                  <a:moveTo>
                    <a:pt x="1" y="0"/>
                  </a:moveTo>
                  <a:cubicBezTo>
                    <a:pt x="1" y="0"/>
                    <a:pt x="1" y="131"/>
                    <a:pt x="1" y="327"/>
                  </a:cubicBezTo>
                  <a:cubicBezTo>
                    <a:pt x="66" y="522"/>
                    <a:pt x="66" y="849"/>
                    <a:pt x="131" y="1175"/>
                  </a:cubicBezTo>
                  <a:cubicBezTo>
                    <a:pt x="196" y="1892"/>
                    <a:pt x="392" y="2871"/>
                    <a:pt x="653" y="4045"/>
                  </a:cubicBezTo>
                  <a:cubicBezTo>
                    <a:pt x="1175" y="6329"/>
                    <a:pt x="2088" y="9395"/>
                    <a:pt x="3524" y="12200"/>
                  </a:cubicBezTo>
                  <a:cubicBezTo>
                    <a:pt x="3915" y="12918"/>
                    <a:pt x="4306" y="13570"/>
                    <a:pt x="4698" y="14223"/>
                  </a:cubicBezTo>
                  <a:cubicBezTo>
                    <a:pt x="4894" y="14549"/>
                    <a:pt x="5155" y="14875"/>
                    <a:pt x="5350" y="15201"/>
                  </a:cubicBezTo>
                  <a:cubicBezTo>
                    <a:pt x="5546" y="15462"/>
                    <a:pt x="5807" y="15788"/>
                    <a:pt x="6003" y="16115"/>
                  </a:cubicBezTo>
                  <a:cubicBezTo>
                    <a:pt x="6198" y="16376"/>
                    <a:pt x="6459" y="16637"/>
                    <a:pt x="6655" y="16963"/>
                  </a:cubicBezTo>
                  <a:cubicBezTo>
                    <a:pt x="6916" y="17224"/>
                    <a:pt x="7112" y="17485"/>
                    <a:pt x="7307" y="17680"/>
                  </a:cubicBezTo>
                  <a:cubicBezTo>
                    <a:pt x="7764" y="18202"/>
                    <a:pt x="8221" y="18659"/>
                    <a:pt x="8612" y="19050"/>
                  </a:cubicBezTo>
                  <a:cubicBezTo>
                    <a:pt x="8873" y="19246"/>
                    <a:pt x="9069" y="19442"/>
                    <a:pt x="9265" y="19572"/>
                  </a:cubicBezTo>
                  <a:cubicBezTo>
                    <a:pt x="9460" y="19768"/>
                    <a:pt x="9656" y="19964"/>
                    <a:pt x="9852" y="20094"/>
                  </a:cubicBezTo>
                  <a:cubicBezTo>
                    <a:pt x="10178" y="20355"/>
                    <a:pt x="10504" y="20616"/>
                    <a:pt x="10765" y="20812"/>
                  </a:cubicBezTo>
                  <a:cubicBezTo>
                    <a:pt x="11352" y="21203"/>
                    <a:pt x="11679" y="21399"/>
                    <a:pt x="11679" y="21399"/>
                  </a:cubicBezTo>
                  <a:cubicBezTo>
                    <a:pt x="11679" y="21399"/>
                    <a:pt x="11352" y="21138"/>
                    <a:pt x="10896" y="20681"/>
                  </a:cubicBezTo>
                  <a:cubicBezTo>
                    <a:pt x="10635" y="20486"/>
                    <a:pt x="10374" y="20159"/>
                    <a:pt x="10048" y="19833"/>
                  </a:cubicBezTo>
                  <a:cubicBezTo>
                    <a:pt x="9917" y="19703"/>
                    <a:pt x="9721" y="19507"/>
                    <a:pt x="9526" y="19311"/>
                  </a:cubicBezTo>
                  <a:cubicBezTo>
                    <a:pt x="9395" y="19116"/>
                    <a:pt x="9199" y="18920"/>
                    <a:pt x="9004" y="18659"/>
                  </a:cubicBezTo>
                  <a:cubicBezTo>
                    <a:pt x="8678" y="18268"/>
                    <a:pt x="8286" y="17746"/>
                    <a:pt x="7960" y="17224"/>
                  </a:cubicBezTo>
                  <a:cubicBezTo>
                    <a:pt x="7764" y="16963"/>
                    <a:pt x="7568" y="16702"/>
                    <a:pt x="7373" y="16376"/>
                  </a:cubicBezTo>
                  <a:cubicBezTo>
                    <a:pt x="7242" y="16115"/>
                    <a:pt x="7047" y="15788"/>
                    <a:pt x="6851" y="15527"/>
                  </a:cubicBezTo>
                  <a:cubicBezTo>
                    <a:pt x="6720" y="15201"/>
                    <a:pt x="6525" y="14875"/>
                    <a:pt x="6394" y="14549"/>
                  </a:cubicBezTo>
                  <a:cubicBezTo>
                    <a:pt x="6264" y="14223"/>
                    <a:pt x="6068" y="13896"/>
                    <a:pt x="5937" y="13570"/>
                  </a:cubicBezTo>
                  <a:cubicBezTo>
                    <a:pt x="5611" y="12918"/>
                    <a:pt x="5350" y="12200"/>
                    <a:pt x="5089" y="11548"/>
                  </a:cubicBezTo>
                  <a:cubicBezTo>
                    <a:pt x="4111" y="8743"/>
                    <a:pt x="3589" y="5807"/>
                    <a:pt x="3458" y="3589"/>
                  </a:cubicBezTo>
                  <a:cubicBezTo>
                    <a:pt x="3328" y="2479"/>
                    <a:pt x="3328" y="1566"/>
                    <a:pt x="3328" y="979"/>
                  </a:cubicBezTo>
                  <a:cubicBezTo>
                    <a:pt x="3328" y="653"/>
                    <a:pt x="3328" y="392"/>
                    <a:pt x="3328" y="261"/>
                  </a:cubicBezTo>
                  <a:cubicBezTo>
                    <a:pt x="3393" y="66"/>
                    <a:pt x="3393" y="0"/>
                    <a:pt x="33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640;p37">
            <a:extLst>
              <a:ext uri="{FF2B5EF4-FFF2-40B4-BE49-F238E27FC236}">
                <a16:creationId xmlns:a16="http://schemas.microsoft.com/office/drawing/2014/main" id="{EAF4D297-AA2C-4964-A0FA-A9A2CDFF9681}"/>
              </a:ext>
            </a:extLst>
          </p:cNvPr>
          <p:cNvGrpSpPr/>
          <p:nvPr/>
        </p:nvGrpSpPr>
        <p:grpSpPr>
          <a:xfrm>
            <a:off x="7393579" y="401460"/>
            <a:ext cx="815989" cy="660955"/>
            <a:chOff x="2185550" y="2341475"/>
            <a:chExt cx="1310825" cy="1061775"/>
          </a:xfrm>
        </p:grpSpPr>
        <p:sp>
          <p:nvSpPr>
            <p:cNvPr id="69" name="Google Shape;641;p37">
              <a:extLst>
                <a:ext uri="{FF2B5EF4-FFF2-40B4-BE49-F238E27FC236}">
                  <a16:creationId xmlns:a16="http://schemas.microsoft.com/office/drawing/2014/main" id="{438F5401-F767-4BB8-992A-8F01AE58E20E}"/>
                </a:ext>
              </a:extLst>
            </p:cNvPr>
            <p:cNvSpPr/>
            <p:nvPr/>
          </p:nvSpPr>
          <p:spPr>
            <a:xfrm>
              <a:off x="2185550" y="2360625"/>
              <a:ext cx="1310825" cy="1042625"/>
            </a:xfrm>
            <a:custGeom>
              <a:avLst/>
              <a:gdLst/>
              <a:ahLst/>
              <a:cxnLst/>
              <a:rect l="l" t="t" r="r" b="b"/>
              <a:pathLst>
                <a:path w="52433" h="41705" extrusionOk="0">
                  <a:moveTo>
                    <a:pt x="10419" y="1"/>
                  </a:moveTo>
                  <a:cubicBezTo>
                    <a:pt x="7631" y="1"/>
                    <a:pt x="5022" y="1093"/>
                    <a:pt x="3049" y="3066"/>
                  </a:cubicBezTo>
                  <a:cubicBezTo>
                    <a:pt x="1077" y="5038"/>
                    <a:pt x="1" y="7647"/>
                    <a:pt x="1" y="10419"/>
                  </a:cubicBezTo>
                  <a:lnTo>
                    <a:pt x="1" y="24064"/>
                  </a:lnTo>
                  <a:cubicBezTo>
                    <a:pt x="1" y="27733"/>
                    <a:pt x="1925" y="31108"/>
                    <a:pt x="5055" y="32999"/>
                  </a:cubicBezTo>
                  <a:cubicBezTo>
                    <a:pt x="4582" y="35428"/>
                    <a:pt x="3816" y="37710"/>
                    <a:pt x="2756" y="39797"/>
                  </a:cubicBezTo>
                  <a:cubicBezTo>
                    <a:pt x="2544" y="40205"/>
                    <a:pt x="2560" y="40678"/>
                    <a:pt x="2805" y="41069"/>
                  </a:cubicBezTo>
                  <a:cubicBezTo>
                    <a:pt x="3049" y="41460"/>
                    <a:pt x="3490" y="41705"/>
                    <a:pt x="3946" y="41705"/>
                  </a:cubicBezTo>
                  <a:cubicBezTo>
                    <a:pt x="4093" y="41705"/>
                    <a:pt x="4240" y="41688"/>
                    <a:pt x="4386" y="41640"/>
                  </a:cubicBezTo>
                  <a:cubicBezTo>
                    <a:pt x="9587" y="39862"/>
                    <a:pt x="14494" y="37091"/>
                    <a:pt x="17022" y="34482"/>
                  </a:cubicBezTo>
                  <a:lnTo>
                    <a:pt x="42015" y="34482"/>
                  </a:lnTo>
                  <a:cubicBezTo>
                    <a:pt x="44786" y="34482"/>
                    <a:pt x="47411" y="33406"/>
                    <a:pt x="49384" y="31434"/>
                  </a:cubicBezTo>
                  <a:cubicBezTo>
                    <a:pt x="51357" y="29461"/>
                    <a:pt x="52433" y="26836"/>
                    <a:pt x="52433" y="24064"/>
                  </a:cubicBezTo>
                  <a:lnTo>
                    <a:pt x="52433" y="10419"/>
                  </a:lnTo>
                  <a:cubicBezTo>
                    <a:pt x="52433" y="7647"/>
                    <a:pt x="51357" y="5038"/>
                    <a:pt x="49384" y="3066"/>
                  </a:cubicBezTo>
                  <a:cubicBezTo>
                    <a:pt x="47411" y="1093"/>
                    <a:pt x="44786" y="1"/>
                    <a:pt x="42015" y="1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642;p37">
              <a:extLst>
                <a:ext uri="{FF2B5EF4-FFF2-40B4-BE49-F238E27FC236}">
                  <a16:creationId xmlns:a16="http://schemas.microsoft.com/office/drawing/2014/main" id="{04309CF6-01DF-40D9-BBCD-343BB315B581}"/>
                </a:ext>
              </a:extLst>
            </p:cNvPr>
            <p:cNvSpPr/>
            <p:nvPr/>
          </p:nvSpPr>
          <p:spPr>
            <a:xfrm>
              <a:off x="2204700" y="2341475"/>
              <a:ext cx="1272525" cy="1003900"/>
            </a:xfrm>
            <a:custGeom>
              <a:avLst/>
              <a:gdLst/>
              <a:ahLst/>
              <a:cxnLst/>
              <a:rect l="l" t="t" r="r" b="b"/>
              <a:pathLst>
                <a:path w="50901" h="40156" extrusionOk="0">
                  <a:moveTo>
                    <a:pt x="9653" y="0"/>
                  </a:moveTo>
                  <a:cubicBezTo>
                    <a:pt x="4338" y="0"/>
                    <a:pt x="1" y="4337"/>
                    <a:pt x="1" y="9652"/>
                  </a:cubicBezTo>
                  <a:lnTo>
                    <a:pt x="1" y="23298"/>
                  </a:lnTo>
                  <a:cubicBezTo>
                    <a:pt x="1" y="26983"/>
                    <a:pt x="2088" y="30194"/>
                    <a:pt x="5153" y="31825"/>
                  </a:cubicBezTo>
                  <a:cubicBezTo>
                    <a:pt x="4974" y="35623"/>
                    <a:pt x="3441" y="37873"/>
                    <a:pt x="2675" y="39373"/>
                  </a:cubicBezTo>
                  <a:cubicBezTo>
                    <a:pt x="2492" y="39752"/>
                    <a:pt x="2782" y="40156"/>
                    <a:pt x="3178" y="40156"/>
                  </a:cubicBezTo>
                  <a:cubicBezTo>
                    <a:pt x="3242" y="40156"/>
                    <a:pt x="3308" y="40146"/>
                    <a:pt x="3376" y="40123"/>
                  </a:cubicBezTo>
                  <a:cubicBezTo>
                    <a:pt x="8593" y="38362"/>
                    <a:pt x="12082" y="35493"/>
                    <a:pt x="14430" y="32933"/>
                  </a:cubicBezTo>
                  <a:lnTo>
                    <a:pt x="41249" y="32933"/>
                  </a:lnTo>
                  <a:cubicBezTo>
                    <a:pt x="46564" y="32933"/>
                    <a:pt x="50900" y="28597"/>
                    <a:pt x="50900" y="23298"/>
                  </a:cubicBezTo>
                  <a:lnTo>
                    <a:pt x="50900" y="9652"/>
                  </a:lnTo>
                  <a:cubicBezTo>
                    <a:pt x="50900" y="4337"/>
                    <a:pt x="46564" y="0"/>
                    <a:pt x="41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643;p37">
              <a:extLst>
                <a:ext uri="{FF2B5EF4-FFF2-40B4-BE49-F238E27FC236}">
                  <a16:creationId xmlns:a16="http://schemas.microsoft.com/office/drawing/2014/main" id="{86DE12A6-6BF0-4336-9032-2498B1959BF9}"/>
                </a:ext>
              </a:extLst>
            </p:cNvPr>
            <p:cNvSpPr/>
            <p:nvPr/>
          </p:nvSpPr>
          <p:spPr>
            <a:xfrm>
              <a:off x="2567050" y="2471500"/>
              <a:ext cx="547825" cy="548225"/>
            </a:xfrm>
            <a:custGeom>
              <a:avLst/>
              <a:gdLst/>
              <a:ahLst/>
              <a:cxnLst/>
              <a:rect l="l" t="t" r="r" b="b"/>
              <a:pathLst>
                <a:path w="21913" h="21929" extrusionOk="0">
                  <a:moveTo>
                    <a:pt x="10957" y="0"/>
                  </a:moveTo>
                  <a:cubicBezTo>
                    <a:pt x="4908" y="0"/>
                    <a:pt x="1" y="4908"/>
                    <a:pt x="1" y="10972"/>
                  </a:cubicBezTo>
                  <a:cubicBezTo>
                    <a:pt x="1" y="17021"/>
                    <a:pt x="4908" y="21928"/>
                    <a:pt x="10957" y="21928"/>
                  </a:cubicBezTo>
                  <a:cubicBezTo>
                    <a:pt x="17005" y="21928"/>
                    <a:pt x="21913" y="17021"/>
                    <a:pt x="21913" y="10972"/>
                  </a:cubicBezTo>
                  <a:cubicBezTo>
                    <a:pt x="21913" y="4908"/>
                    <a:pt x="17005" y="0"/>
                    <a:pt x="10957" y="0"/>
                  </a:cubicBezTo>
                  <a:close/>
                </a:path>
              </a:pathLst>
            </a:custGeom>
            <a:solidFill>
              <a:srgbClr val="EA9A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644;p37">
              <a:extLst>
                <a:ext uri="{FF2B5EF4-FFF2-40B4-BE49-F238E27FC236}">
                  <a16:creationId xmlns:a16="http://schemas.microsoft.com/office/drawing/2014/main" id="{074760E4-77A5-4DCE-89DA-DC084323D170}"/>
                </a:ext>
              </a:extLst>
            </p:cNvPr>
            <p:cNvSpPr/>
            <p:nvPr/>
          </p:nvSpPr>
          <p:spPr>
            <a:xfrm>
              <a:off x="2609850" y="2511850"/>
              <a:ext cx="505025" cy="507450"/>
            </a:xfrm>
            <a:custGeom>
              <a:avLst/>
              <a:gdLst/>
              <a:ahLst/>
              <a:cxnLst/>
              <a:rect l="l" t="t" r="r" b="b"/>
              <a:pathLst>
                <a:path w="20201" h="20298" extrusionOk="0">
                  <a:moveTo>
                    <a:pt x="14983" y="0"/>
                  </a:moveTo>
                  <a:lnTo>
                    <a:pt x="14983" y="0"/>
                  </a:lnTo>
                  <a:cubicBezTo>
                    <a:pt x="16076" y="1696"/>
                    <a:pt x="16712" y="3734"/>
                    <a:pt x="16712" y="5902"/>
                  </a:cubicBezTo>
                  <a:cubicBezTo>
                    <a:pt x="16712" y="11951"/>
                    <a:pt x="11788" y="16858"/>
                    <a:pt x="5739" y="16858"/>
                  </a:cubicBezTo>
                  <a:cubicBezTo>
                    <a:pt x="3636" y="16858"/>
                    <a:pt x="1680" y="16271"/>
                    <a:pt x="1" y="15244"/>
                  </a:cubicBezTo>
                  <a:lnTo>
                    <a:pt x="1" y="15244"/>
                  </a:lnTo>
                  <a:cubicBezTo>
                    <a:pt x="1957" y="18293"/>
                    <a:pt x="5364" y="20298"/>
                    <a:pt x="9245" y="20298"/>
                  </a:cubicBezTo>
                  <a:cubicBezTo>
                    <a:pt x="15293" y="20298"/>
                    <a:pt x="20201" y="15391"/>
                    <a:pt x="20201" y="9342"/>
                  </a:cubicBezTo>
                  <a:cubicBezTo>
                    <a:pt x="20201" y="5397"/>
                    <a:pt x="18114" y="1924"/>
                    <a:pt x="14983" y="0"/>
                  </a:cubicBezTo>
                  <a:close/>
                </a:path>
              </a:pathLst>
            </a:custGeom>
            <a:solidFill>
              <a:srgbClr val="E8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645;p37">
              <a:extLst>
                <a:ext uri="{FF2B5EF4-FFF2-40B4-BE49-F238E27FC236}">
                  <a16:creationId xmlns:a16="http://schemas.microsoft.com/office/drawing/2014/main" id="{8C565169-F739-4CD6-AE52-09BB8634212F}"/>
                </a:ext>
              </a:extLst>
            </p:cNvPr>
            <p:cNvSpPr/>
            <p:nvPr/>
          </p:nvSpPr>
          <p:spPr>
            <a:xfrm>
              <a:off x="2585000" y="2491875"/>
              <a:ext cx="475250" cy="409650"/>
            </a:xfrm>
            <a:custGeom>
              <a:avLst/>
              <a:gdLst/>
              <a:ahLst/>
              <a:cxnLst/>
              <a:rect l="l" t="t" r="r" b="b"/>
              <a:pathLst>
                <a:path w="19010" h="16386" extrusionOk="0">
                  <a:moveTo>
                    <a:pt x="10190" y="0"/>
                  </a:moveTo>
                  <a:cubicBezTo>
                    <a:pt x="4565" y="0"/>
                    <a:pt x="0" y="4565"/>
                    <a:pt x="0" y="10174"/>
                  </a:cubicBezTo>
                  <a:cubicBezTo>
                    <a:pt x="0" y="12521"/>
                    <a:pt x="799" y="14657"/>
                    <a:pt x="2120" y="16385"/>
                  </a:cubicBezTo>
                  <a:cubicBezTo>
                    <a:pt x="1255" y="14885"/>
                    <a:pt x="766" y="13157"/>
                    <a:pt x="766" y="11315"/>
                  </a:cubicBezTo>
                  <a:cubicBezTo>
                    <a:pt x="766" y="5690"/>
                    <a:pt x="5315" y="1125"/>
                    <a:pt x="10940" y="1125"/>
                  </a:cubicBezTo>
                  <a:cubicBezTo>
                    <a:pt x="14233" y="1125"/>
                    <a:pt x="17151" y="2690"/>
                    <a:pt x="19010" y="5103"/>
                  </a:cubicBezTo>
                  <a:cubicBezTo>
                    <a:pt x="17249" y="2055"/>
                    <a:pt x="13956" y="0"/>
                    <a:pt x="10190" y="0"/>
                  </a:cubicBezTo>
                  <a:close/>
                </a:path>
              </a:pathLst>
            </a:custGeom>
            <a:solidFill>
              <a:srgbClr val="EFA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646;p37">
              <a:extLst>
                <a:ext uri="{FF2B5EF4-FFF2-40B4-BE49-F238E27FC236}">
                  <a16:creationId xmlns:a16="http://schemas.microsoft.com/office/drawing/2014/main" id="{C4E24693-3031-4FBC-BD80-D0C51FD1096F}"/>
                </a:ext>
              </a:extLst>
            </p:cNvPr>
            <p:cNvSpPr/>
            <p:nvPr/>
          </p:nvSpPr>
          <p:spPr>
            <a:xfrm>
              <a:off x="2711100" y="2771250"/>
              <a:ext cx="259725" cy="98875"/>
            </a:xfrm>
            <a:custGeom>
              <a:avLst/>
              <a:gdLst/>
              <a:ahLst/>
              <a:cxnLst/>
              <a:rect l="l" t="t" r="r" b="b"/>
              <a:pathLst>
                <a:path w="10389" h="3955" extrusionOk="0">
                  <a:moveTo>
                    <a:pt x="447" y="1"/>
                  </a:moveTo>
                  <a:cubicBezTo>
                    <a:pt x="216" y="1"/>
                    <a:pt x="1" y="237"/>
                    <a:pt x="108" y="499"/>
                  </a:cubicBezTo>
                  <a:cubicBezTo>
                    <a:pt x="923" y="2520"/>
                    <a:pt x="2896" y="3955"/>
                    <a:pt x="5211" y="3955"/>
                  </a:cubicBezTo>
                  <a:cubicBezTo>
                    <a:pt x="7493" y="3955"/>
                    <a:pt x="9434" y="2569"/>
                    <a:pt x="10281" y="596"/>
                  </a:cubicBezTo>
                  <a:cubicBezTo>
                    <a:pt x="10389" y="334"/>
                    <a:pt x="10174" y="98"/>
                    <a:pt x="9942" y="98"/>
                  </a:cubicBezTo>
                  <a:cubicBezTo>
                    <a:pt x="9857" y="98"/>
                    <a:pt x="9769" y="130"/>
                    <a:pt x="9694" y="205"/>
                  </a:cubicBezTo>
                  <a:cubicBezTo>
                    <a:pt x="8745" y="1116"/>
                    <a:pt x="7175" y="2258"/>
                    <a:pt x="5234" y="2258"/>
                  </a:cubicBezTo>
                  <a:cubicBezTo>
                    <a:pt x="3874" y="2258"/>
                    <a:pt x="2333" y="1698"/>
                    <a:pt x="695" y="107"/>
                  </a:cubicBezTo>
                  <a:cubicBezTo>
                    <a:pt x="620" y="33"/>
                    <a:pt x="533" y="1"/>
                    <a:pt x="447" y="1"/>
                  </a:cubicBezTo>
                  <a:close/>
                </a:path>
              </a:pathLst>
            </a:custGeom>
            <a:solidFill>
              <a:srgbClr val="413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647;p37">
              <a:extLst>
                <a:ext uri="{FF2B5EF4-FFF2-40B4-BE49-F238E27FC236}">
                  <a16:creationId xmlns:a16="http://schemas.microsoft.com/office/drawing/2014/main" id="{32508AA4-A7AB-4710-B82A-C27F2E812CD5}"/>
                </a:ext>
              </a:extLst>
            </p:cNvPr>
            <p:cNvSpPr/>
            <p:nvPr/>
          </p:nvSpPr>
          <p:spPr>
            <a:xfrm>
              <a:off x="2910250" y="2674475"/>
              <a:ext cx="97025" cy="43225"/>
            </a:xfrm>
            <a:custGeom>
              <a:avLst/>
              <a:gdLst/>
              <a:ahLst/>
              <a:cxnLst/>
              <a:rect l="l" t="t" r="r" b="b"/>
              <a:pathLst>
                <a:path w="3881" h="1729" extrusionOk="0">
                  <a:moveTo>
                    <a:pt x="359" y="0"/>
                  </a:moveTo>
                  <a:cubicBezTo>
                    <a:pt x="294" y="0"/>
                    <a:pt x="228" y="17"/>
                    <a:pt x="180" y="65"/>
                  </a:cubicBezTo>
                  <a:cubicBezTo>
                    <a:pt x="49" y="147"/>
                    <a:pt x="0" y="310"/>
                    <a:pt x="65" y="457"/>
                  </a:cubicBezTo>
                  <a:cubicBezTo>
                    <a:pt x="375" y="1223"/>
                    <a:pt x="1109" y="1728"/>
                    <a:pt x="1940" y="1728"/>
                  </a:cubicBezTo>
                  <a:cubicBezTo>
                    <a:pt x="2755" y="1728"/>
                    <a:pt x="3489" y="1239"/>
                    <a:pt x="3815" y="489"/>
                  </a:cubicBezTo>
                  <a:cubicBezTo>
                    <a:pt x="3880" y="343"/>
                    <a:pt x="3832" y="180"/>
                    <a:pt x="3701" y="98"/>
                  </a:cubicBezTo>
                  <a:cubicBezTo>
                    <a:pt x="3643" y="55"/>
                    <a:pt x="3576" y="34"/>
                    <a:pt x="3510" y="34"/>
                  </a:cubicBezTo>
                  <a:cubicBezTo>
                    <a:pt x="3428" y="34"/>
                    <a:pt x="3348" y="67"/>
                    <a:pt x="3293" y="131"/>
                  </a:cubicBezTo>
                  <a:cubicBezTo>
                    <a:pt x="2945" y="461"/>
                    <a:pt x="2489" y="755"/>
                    <a:pt x="1956" y="755"/>
                  </a:cubicBezTo>
                  <a:cubicBezTo>
                    <a:pt x="1541" y="755"/>
                    <a:pt x="1080" y="576"/>
                    <a:pt x="587" y="98"/>
                  </a:cubicBezTo>
                  <a:cubicBezTo>
                    <a:pt x="522" y="33"/>
                    <a:pt x="440" y="0"/>
                    <a:pt x="359" y="0"/>
                  </a:cubicBezTo>
                  <a:close/>
                </a:path>
              </a:pathLst>
            </a:custGeom>
            <a:solidFill>
              <a:srgbClr val="413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48;p37">
              <a:extLst>
                <a:ext uri="{FF2B5EF4-FFF2-40B4-BE49-F238E27FC236}">
                  <a16:creationId xmlns:a16="http://schemas.microsoft.com/office/drawing/2014/main" id="{B33DAC67-B768-48A7-ADD5-CC060C970E7E}"/>
                </a:ext>
              </a:extLst>
            </p:cNvPr>
            <p:cNvSpPr/>
            <p:nvPr/>
          </p:nvSpPr>
          <p:spPr>
            <a:xfrm>
              <a:off x="2674650" y="2674475"/>
              <a:ext cx="97050" cy="43225"/>
            </a:xfrm>
            <a:custGeom>
              <a:avLst/>
              <a:gdLst/>
              <a:ahLst/>
              <a:cxnLst/>
              <a:rect l="l" t="t" r="r" b="b"/>
              <a:pathLst>
                <a:path w="3882" h="1729" extrusionOk="0">
                  <a:moveTo>
                    <a:pt x="360" y="0"/>
                  </a:moveTo>
                  <a:cubicBezTo>
                    <a:pt x="311" y="0"/>
                    <a:pt x="245" y="17"/>
                    <a:pt x="180" y="65"/>
                  </a:cubicBezTo>
                  <a:cubicBezTo>
                    <a:pt x="50" y="147"/>
                    <a:pt x="1" y="310"/>
                    <a:pt x="66" y="457"/>
                  </a:cubicBezTo>
                  <a:cubicBezTo>
                    <a:pt x="376" y="1223"/>
                    <a:pt x="1109" y="1728"/>
                    <a:pt x="1957" y="1728"/>
                  </a:cubicBezTo>
                  <a:cubicBezTo>
                    <a:pt x="2772" y="1728"/>
                    <a:pt x="3506" y="1239"/>
                    <a:pt x="3816" y="489"/>
                  </a:cubicBezTo>
                  <a:cubicBezTo>
                    <a:pt x="3881" y="343"/>
                    <a:pt x="3832" y="180"/>
                    <a:pt x="3702" y="98"/>
                  </a:cubicBezTo>
                  <a:cubicBezTo>
                    <a:pt x="3644" y="55"/>
                    <a:pt x="3580" y="34"/>
                    <a:pt x="3516" y="34"/>
                  </a:cubicBezTo>
                  <a:cubicBezTo>
                    <a:pt x="3437" y="34"/>
                    <a:pt x="3358" y="67"/>
                    <a:pt x="3294" y="131"/>
                  </a:cubicBezTo>
                  <a:cubicBezTo>
                    <a:pt x="2955" y="461"/>
                    <a:pt x="2503" y="755"/>
                    <a:pt x="1969" y="755"/>
                  </a:cubicBezTo>
                  <a:cubicBezTo>
                    <a:pt x="1553" y="755"/>
                    <a:pt x="1087" y="576"/>
                    <a:pt x="588" y="98"/>
                  </a:cubicBezTo>
                  <a:cubicBezTo>
                    <a:pt x="539" y="33"/>
                    <a:pt x="441" y="0"/>
                    <a:pt x="360" y="0"/>
                  </a:cubicBezTo>
                  <a:close/>
                </a:path>
              </a:pathLst>
            </a:custGeom>
            <a:solidFill>
              <a:srgbClr val="413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49;p37">
              <a:extLst>
                <a:ext uri="{FF2B5EF4-FFF2-40B4-BE49-F238E27FC236}">
                  <a16:creationId xmlns:a16="http://schemas.microsoft.com/office/drawing/2014/main" id="{51BB6C45-C2D1-43DA-BA78-7DA2D6F423C2}"/>
                </a:ext>
              </a:extLst>
            </p:cNvPr>
            <p:cNvSpPr/>
            <p:nvPr/>
          </p:nvSpPr>
          <p:spPr>
            <a:xfrm>
              <a:off x="2587025" y="2736125"/>
              <a:ext cx="104775" cy="95500"/>
            </a:xfrm>
            <a:custGeom>
              <a:avLst/>
              <a:gdLst/>
              <a:ahLst/>
              <a:cxnLst/>
              <a:rect l="l" t="t" r="r" b="b"/>
              <a:pathLst>
                <a:path w="4191" h="3820" extrusionOk="0">
                  <a:moveTo>
                    <a:pt x="2098" y="0"/>
                  </a:moveTo>
                  <a:cubicBezTo>
                    <a:pt x="1606" y="0"/>
                    <a:pt x="1117" y="184"/>
                    <a:pt x="751" y="550"/>
                  </a:cubicBezTo>
                  <a:cubicBezTo>
                    <a:pt x="1" y="1300"/>
                    <a:pt x="1" y="2523"/>
                    <a:pt x="751" y="3257"/>
                  </a:cubicBezTo>
                  <a:cubicBezTo>
                    <a:pt x="1117" y="3632"/>
                    <a:pt x="1606" y="3819"/>
                    <a:pt x="2098" y="3819"/>
                  </a:cubicBezTo>
                  <a:cubicBezTo>
                    <a:pt x="2589" y="3819"/>
                    <a:pt x="3082" y="3632"/>
                    <a:pt x="3457" y="3257"/>
                  </a:cubicBezTo>
                  <a:cubicBezTo>
                    <a:pt x="4191" y="2523"/>
                    <a:pt x="4191" y="1300"/>
                    <a:pt x="3457" y="550"/>
                  </a:cubicBezTo>
                  <a:cubicBezTo>
                    <a:pt x="3082" y="184"/>
                    <a:pt x="2589" y="0"/>
                    <a:pt x="2098" y="0"/>
                  </a:cubicBezTo>
                  <a:close/>
                </a:path>
              </a:pathLst>
            </a:custGeom>
            <a:solidFill>
              <a:srgbClr val="F5A6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650;p37">
              <a:extLst>
                <a:ext uri="{FF2B5EF4-FFF2-40B4-BE49-F238E27FC236}">
                  <a16:creationId xmlns:a16="http://schemas.microsoft.com/office/drawing/2014/main" id="{3481B33A-1E3A-4A6D-BBED-CBC424A1F6B8}"/>
                </a:ext>
              </a:extLst>
            </p:cNvPr>
            <p:cNvSpPr/>
            <p:nvPr/>
          </p:nvSpPr>
          <p:spPr>
            <a:xfrm>
              <a:off x="2989725" y="2736325"/>
              <a:ext cx="105575" cy="95575"/>
            </a:xfrm>
            <a:custGeom>
              <a:avLst/>
              <a:gdLst/>
              <a:ahLst/>
              <a:cxnLst/>
              <a:rect l="l" t="t" r="r" b="b"/>
              <a:pathLst>
                <a:path w="4223" h="3823" extrusionOk="0">
                  <a:moveTo>
                    <a:pt x="2100" y="1"/>
                  </a:moveTo>
                  <a:cubicBezTo>
                    <a:pt x="1236" y="1"/>
                    <a:pt x="454" y="593"/>
                    <a:pt x="245" y="1472"/>
                  </a:cubicBezTo>
                  <a:cubicBezTo>
                    <a:pt x="0" y="2499"/>
                    <a:pt x="636" y="3526"/>
                    <a:pt x="1680" y="3770"/>
                  </a:cubicBezTo>
                  <a:cubicBezTo>
                    <a:pt x="1828" y="3806"/>
                    <a:pt x="1977" y="3823"/>
                    <a:pt x="2123" y="3823"/>
                  </a:cubicBezTo>
                  <a:cubicBezTo>
                    <a:pt x="2988" y="3823"/>
                    <a:pt x="3769" y="3231"/>
                    <a:pt x="3978" y="2352"/>
                  </a:cubicBezTo>
                  <a:cubicBezTo>
                    <a:pt x="4223" y="1325"/>
                    <a:pt x="3587" y="282"/>
                    <a:pt x="2544" y="53"/>
                  </a:cubicBezTo>
                  <a:cubicBezTo>
                    <a:pt x="2395" y="18"/>
                    <a:pt x="2246" y="1"/>
                    <a:pt x="2100" y="1"/>
                  </a:cubicBezTo>
                  <a:close/>
                </a:path>
              </a:pathLst>
            </a:custGeom>
            <a:solidFill>
              <a:srgbClr val="F5A6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379;p33">
            <a:extLst>
              <a:ext uri="{FF2B5EF4-FFF2-40B4-BE49-F238E27FC236}">
                <a16:creationId xmlns:a16="http://schemas.microsoft.com/office/drawing/2014/main" id="{31274E08-9579-4C79-88C4-EE67B68EBC18}"/>
              </a:ext>
            </a:extLst>
          </p:cNvPr>
          <p:cNvSpPr txBox="1">
            <a:spLocks/>
          </p:cNvSpPr>
          <p:nvPr/>
        </p:nvSpPr>
        <p:spPr>
          <a:xfrm>
            <a:off x="2289737" y="3973884"/>
            <a:ext cx="5001655" cy="1073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2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Char char="●"/>
              <a:defRPr sz="13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 sz="13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buFont typeface="Poppins"/>
              <a:buNone/>
            </a:pPr>
            <a:r>
              <a:rPr lang="en" dirty="0">
                <a:solidFill>
                  <a:schemeClr val="dk1"/>
                </a:solidFill>
              </a:rPr>
              <a:t>Simulação Python:</a:t>
            </a:r>
          </a:p>
          <a:p>
            <a:pPr marL="0" indent="0">
              <a:buFont typeface="Poppins"/>
              <a:buNone/>
            </a:pPr>
            <a:endParaRPr lang="en" dirty="0">
              <a:solidFill>
                <a:schemeClr val="dk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1"/>
                </a:solidFill>
              </a:rPr>
              <a:t>100 individuos;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1"/>
                </a:solidFill>
              </a:rPr>
              <a:t>40 likes por individuo;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1"/>
                </a:solidFill>
              </a:rPr>
              <a:t>40 simulações;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1"/>
                </a:solidFill>
              </a:rPr>
              <a:t>50 % pacote premium   </a:t>
            </a:r>
            <a:r>
              <a:rPr lang="en" dirty="0">
                <a:solidFill>
                  <a:srgbClr val="8673BB"/>
                </a:solidFill>
              </a:rPr>
              <a:t>&lt; &lt;   atualização</a:t>
            </a:r>
          </a:p>
        </p:txBody>
      </p:sp>
    </p:spTree>
    <p:extLst>
      <p:ext uri="{BB962C8B-B14F-4D97-AF65-F5344CB8AC3E}">
        <p14:creationId xmlns:p14="http://schemas.microsoft.com/office/powerpoint/2010/main" val="2243957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5"/>
          <p:cNvSpPr txBox="1">
            <a:spLocks noGrp="1"/>
          </p:cNvSpPr>
          <p:nvPr>
            <p:ph type="title"/>
          </p:nvPr>
        </p:nvSpPr>
        <p:spPr>
          <a:xfrm>
            <a:off x="4090650" y="2368850"/>
            <a:ext cx="43335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Conclusão</a:t>
            </a:r>
            <a:endParaRPr dirty="0"/>
          </a:p>
        </p:txBody>
      </p:sp>
      <p:sp>
        <p:nvSpPr>
          <p:cNvPr id="450" name="Google Shape;450;p35"/>
          <p:cNvSpPr txBox="1">
            <a:spLocks noGrp="1"/>
          </p:cNvSpPr>
          <p:nvPr>
            <p:ph type="title" idx="2"/>
          </p:nvPr>
        </p:nvSpPr>
        <p:spPr>
          <a:xfrm>
            <a:off x="4090650" y="1306475"/>
            <a:ext cx="4000800" cy="12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452" name="Google Shape;452;p35"/>
          <p:cNvGrpSpPr/>
          <p:nvPr/>
        </p:nvGrpSpPr>
        <p:grpSpPr>
          <a:xfrm>
            <a:off x="136940" y="333169"/>
            <a:ext cx="3784008" cy="3650396"/>
            <a:chOff x="136940" y="333169"/>
            <a:chExt cx="3784008" cy="3650396"/>
          </a:xfrm>
        </p:grpSpPr>
        <p:grpSp>
          <p:nvGrpSpPr>
            <p:cNvPr id="453" name="Google Shape;453;p35"/>
            <p:cNvGrpSpPr/>
            <p:nvPr/>
          </p:nvGrpSpPr>
          <p:grpSpPr>
            <a:xfrm>
              <a:off x="136940" y="333169"/>
              <a:ext cx="3784008" cy="3650396"/>
              <a:chOff x="136940" y="333169"/>
              <a:chExt cx="3784008" cy="3650396"/>
            </a:xfrm>
          </p:grpSpPr>
          <p:grpSp>
            <p:nvGrpSpPr>
              <p:cNvPr id="454" name="Google Shape;454;p35"/>
              <p:cNvGrpSpPr/>
              <p:nvPr/>
            </p:nvGrpSpPr>
            <p:grpSpPr>
              <a:xfrm rot="1630553">
                <a:off x="571288" y="855039"/>
                <a:ext cx="2915311" cy="2606657"/>
                <a:chOff x="1600150" y="1022475"/>
                <a:chExt cx="4426500" cy="3957850"/>
              </a:xfrm>
            </p:grpSpPr>
            <p:sp>
              <p:nvSpPr>
                <p:cNvPr id="455" name="Google Shape;455;p35"/>
                <p:cNvSpPr/>
                <p:nvPr/>
              </p:nvSpPr>
              <p:spPr>
                <a:xfrm>
                  <a:off x="1600150" y="2476925"/>
                  <a:ext cx="1636500" cy="97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460" h="39125" extrusionOk="0">
                      <a:moveTo>
                        <a:pt x="11041" y="1"/>
                      </a:moveTo>
                      <a:cubicBezTo>
                        <a:pt x="9608" y="1"/>
                        <a:pt x="8178" y="70"/>
                        <a:pt x="6758" y="206"/>
                      </a:cubicBezTo>
                      <a:cubicBezTo>
                        <a:pt x="5461" y="343"/>
                        <a:pt x="4164" y="548"/>
                        <a:pt x="3140" y="1299"/>
                      </a:cubicBezTo>
                      <a:cubicBezTo>
                        <a:pt x="0" y="3619"/>
                        <a:pt x="342" y="9694"/>
                        <a:pt x="2321" y="12493"/>
                      </a:cubicBezTo>
                      <a:cubicBezTo>
                        <a:pt x="3511" y="14172"/>
                        <a:pt x="5346" y="15296"/>
                        <a:pt x="7340" y="15744"/>
                      </a:cubicBezTo>
                      <a:lnTo>
                        <a:pt x="7340" y="15744"/>
                      </a:lnTo>
                      <a:cubicBezTo>
                        <a:pt x="7316" y="15933"/>
                        <a:pt x="7304" y="16124"/>
                        <a:pt x="7304" y="16315"/>
                      </a:cubicBezTo>
                      <a:cubicBezTo>
                        <a:pt x="7236" y="19045"/>
                        <a:pt x="9147" y="21503"/>
                        <a:pt x="11331" y="23141"/>
                      </a:cubicBezTo>
                      <a:cubicBezTo>
                        <a:pt x="12969" y="24415"/>
                        <a:pt x="15063" y="25355"/>
                        <a:pt x="17065" y="25355"/>
                      </a:cubicBezTo>
                      <a:cubicBezTo>
                        <a:pt x="17395" y="25355"/>
                        <a:pt x="17724" y="25330"/>
                        <a:pt x="18047" y="25276"/>
                      </a:cubicBezTo>
                      <a:lnTo>
                        <a:pt x="18047" y="25276"/>
                      </a:lnTo>
                      <a:cubicBezTo>
                        <a:pt x="20384" y="28551"/>
                        <a:pt x="28007" y="29062"/>
                        <a:pt x="30784" y="29489"/>
                      </a:cubicBezTo>
                      <a:cubicBezTo>
                        <a:pt x="36928" y="30444"/>
                        <a:pt x="43207" y="31400"/>
                        <a:pt x="48804" y="34267"/>
                      </a:cubicBezTo>
                      <a:cubicBezTo>
                        <a:pt x="52252" y="36020"/>
                        <a:pt x="56451" y="39124"/>
                        <a:pt x="60628" y="39124"/>
                      </a:cubicBezTo>
                      <a:cubicBezTo>
                        <a:pt x="61330" y="39124"/>
                        <a:pt x="62032" y="39036"/>
                        <a:pt x="62729" y="38840"/>
                      </a:cubicBezTo>
                      <a:cubicBezTo>
                        <a:pt x="64435" y="38362"/>
                        <a:pt x="65459" y="35495"/>
                        <a:pt x="65323" y="33789"/>
                      </a:cubicBezTo>
                      <a:cubicBezTo>
                        <a:pt x="65323" y="33789"/>
                        <a:pt x="55425" y="30990"/>
                        <a:pt x="54470" y="30649"/>
                      </a:cubicBezTo>
                      <a:cubicBezTo>
                        <a:pt x="50920" y="29147"/>
                        <a:pt x="47439" y="27236"/>
                        <a:pt x="44299" y="24984"/>
                      </a:cubicBezTo>
                      <a:cubicBezTo>
                        <a:pt x="37132" y="19933"/>
                        <a:pt x="32832" y="13790"/>
                        <a:pt x="28395" y="6350"/>
                      </a:cubicBezTo>
                      <a:cubicBezTo>
                        <a:pt x="27849" y="5394"/>
                        <a:pt x="27235" y="4370"/>
                        <a:pt x="26348" y="3551"/>
                      </a:cubicBezTo>
                      <a:cubicBezTo>
                        <a:pt x="25051" y="2391"/>
                        <a:pt x="23413" y="1845"/>
                        <a:pt x="21706" y="1367"/>
                      </a:cubicBezTo>
                      <a:cubicBezTo>
                        <a:pt x="18241" y="439"/>
                        <a:pt x="14636" y="1"/>
                        <a:pt x="11041" y="1"/>
                      </a:cubicBezTo>
                      <a:close/>
                    </a:path>
                  </a:pathLst>
                </a:custGeom>
                <a:solidFill>
                  <a:srgbClr val="FCFC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" name="Google Shape;456;p35"/>
                <p:cNvSpPr/>
                <p:nvPr/>
              </p:nvSpPr>
              <p:spPr>
                <a:xfrm>
                  <a:off x="1618925" y="2642475"/>
                  <a:ext cx="849825" cy="5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93" h="23482" extrusionOk="0">
                      <a:moveTo>
                        <a:pt x="9848" y="3835"/>
                      </a:moveTo>
                      <a:cubicBezTo>
                        <a:pt x="10042" y="3835"/>
                        <a:pt x="10225" y="3874"/>
                        <a:pt x="10375" y="3960"/>
                      </a:cubicBezTo>
                      <a:cubicBezTo>
                        <a:pt x="10853" y="4164"/>
                        <a:pt x="11058" y="4983"/>
                        <a:pt x="10785" y="5598"/>
                      </a:cubicBezTo>
                      <a:cubicBezTo>
                        <a:pt x="10580" y="6280"/>
                        <a:pt x="9966" y="6895"/>
                        <a:pt x="9352" y="7441"/>
                      </a:cubicBezTo>
                      <a:cubicBezTo>
                        <a:pt x="8772" y="7986"/>
                        <a:pt x="8040" y="8344"/>
                        <a:pt x="7265" y="8498"/>
                      </a:cubicBezTo>
                      <a:lnTo>
                        <a:pt x="7265" y="8498"/>
                      </a:lnTo>
                      <a:cubicBezTo>
                        <a:pt x="7287" y="7752"/>
                        <a:pt x="7389" y="7002"/>
                        <a:pt x="7577" y="6280"/>
                      </a:cubicBezTo>
                      <a:cubicBezTo>
                        <a:pt x="7850" y="5529"/>
                        <a:pt x="8191" y="4847"/>
                        <a:pt x="8669" y="4301"/>
                      </a:cubicBezTo>
                      <a:cubicBezTo>
                        <a:pt x="8950" y="4020"/>
                        <a:pt x="9424" y="3835"/>
                        <a:pt x="9848" y="3835"/>
                      </a:cubicBezTo>
                      <a:close/>
                      <a:moveTo>
                        <a:pt x="18566" y="10822"/>
                      </a:moveTo>
                      <a:cubicBezTo>
                        <a:pt x="18826" y="10822"/>
                        <a:pt x="19089" y="10876"/>
                        <a:pt x="19317" y="10990"/>
                      </a:cubicBezTo>
                      <a:cubicBezTo>
                        <a:pt x="19590" y="11127"/>
                        <a:pt x="19795" y="11331"/>
                        <a:pt x="19931" y="11536"/>
                      </a:cubicBezTo>
                      <a:cubicBezTo>
                        <a:pt x="20068" y="11809"/>
                        <a:pt x="20136" y="12150"/>
                        <a:pt x="20136" y="12492"/>
                      </a:cubicBezTo>
                      <a:cubicBezTo>
                        <a:pt x="20000" y="13993"/>
                        <a:pt x="19385" y="15632"/>
                        <a:pt x="18293" y="16655"/>
                      </a:cubicBezTo>
                      <a:cubicBezTo>
                        <a:pt x="18025" y="16906"/>
                        <a:pt x="17729" y="17108"/>
                        <a:pt x="17411" y="17264"/>
                      </a:cubicBezTo>
                      <a:lnTo>
                        <a:pt x="17411" y="17264"/>
                      </a:lnTo>
                      <a:cubicBezTo>
                        <a:pt x="17206" y="16727"/>
                        <a:pt x="17070" y="16154"/>
                        <a:pt x="16996" y="15563"/>
                      </a:cubicBezTo>
                      <a:cubicBezTo>
                        <a:pt x="16928" y="14744"/>
                        <a:pt x="16860" y="13925"/>
                        <a:pt x="16928" y="13106"/>
                      </a:cubicBezTo>
                      <a:cubicBezTo>
                        <a:pt x="16996" y="12287"/>
                        <a:pt x="17133" y="11536"/>
                        <a:pt x="17611" y="11127"/>
                      </a:cubicBezTo>
                      <a:cubicBezTo>
                        <a:pt x="17849" y="10928"/>
                        <a:pt x="18204" y="10822"/>
                        <a:pt x="18566" y="10822"/>
                      </a:cubicBezTo>
                      <a:close/>
                      <a:moveTo>
                        <a:pt x="137" y="1"/>
                      </a:moveTo>
                      <a:lnTo>
                        <a:pt x="137" y="1"/>
                      </a:lnTo>
                      <a:cubicBezTo>
                        <a:pt x="0" y="1707"/>
                        <a:pt x="410" y="3482"/>
                        <a:pt x="1092" y="5120"/>
                      </a:cubicBezTo>
                      <a:cubicBezTo>
                        <a:pt x="1502" y="5871"/>
                        <a:pt x="1980" y="6622"/>
                        <a:pt x="2526" y="7304"/>
                      </a:cubicBezTo>
                      <a:cubicBezTo>
                        <a:pt x="3140" y="7987"/>
                        <a:pt x="3823" y="8601"/>
                        <a:pt x="4642" y="9011"/>
                      </a:cubicBezTo>
                      <a:cubicBezTo>
                        <a:pt x="5064" y="9189"/>
                        <a:pt x="5506" y="9298"/>
                        <a:pt x="5953" y="9345"/>
                      </a:cubicBezTo>
                      <a:lnTo>
                        <a:pt x="5953" y="9345"/>
                      </a:lnTo>
                      <a:cubicBezTo>
                        <a:pt x="5973" y="10028"/>
                        <a:pt x="6059" y="10714"/>
                        <a:pt x="6212" y="11400"/>
                      </a:cubicBezTo>
                      <a:cubicBezTo>
                        <a:pt x="6689" y="13243"/>
                        <a:pt x="7645" y="14881"/>
                        <a:pt x="8942" y="16178"/>
                      </a:cubicBezTo>
                      <a:cubicBezTo>
                        <a:pt x="10239" y="17474"/>
                        <a:pt x="11945" y="18430"/>
                        <a:pt x="13720" y="18908"/>
                      </a:cubicBezTo>
                      <a:cubicBezTo>
                        <a:pt x="14275" y="19027"/>
                        <a:pt x="14831" y="19100"/>
                        <a:pt x="15386" y="19100"/>
                      </a:cubicBezTo>
                      <a:cubicBezTo>
                        <a:pt x="15786" y="19100"/>
                        <a:pt x="16187" y="19062"/>
                        <a:pt x="16587" y="18976"/>
                      </a:cubicBezTo>
                      <a:cubicBezTo>
                        <a:pt x="16761" y="18953"/>
                        <a:pt x="16931" y="18920"/>
                        <a:pt x="17097" y="18878"/>
                      </a:cubicBezTo>
                      <a:lnTo>
                        <a:pt x="17097" y="18878"/>
                      </a:lnTo>
                      <a:cubicBezTo>
                        <a:pt x="17505" y="19472"/>
                        <a:pt x="18062" y="19982"/>
                        <a:pt x="18703" y="20410"/>
                      </a:cubicBezTo>
                      <a:cubicBezTo>
                        <a:pt x="20273" y="21365"/>
                        <a:pt x="21979" y="21775"/>
                        <a:pt x="23686" y="22116"/>
                      </a:cubicBezTo>
                      <a:cubicBezTo>
                        <a:pt x="27167" y="22662"/>
                        <a:pt x="30648" y="22594"/>
                        <a:pt x="33992" y="23481"/>
                      </a:cubicBezTo>
                      <a:cubicBezTo>
                        <a:pt x="30716" y="22252"/>
                        <a:pt x="27167" y="22252"/>
                        <a:pt x="23822" y="21433"/>
                      </a:cubicBezTo>
                      <a:cubicBezTo>
                        <a:pt x="22184" y="21024"/>
                        <a:pt x="20546" y="20478"/>
                        <a:pt x="19181" y="19659"/>
                      </a:cubicBezTo>
                      <a:cubicBezTo>
                        <a:pt x="18739" y="19334"/>
                        <a:pt x="18369" y="18945"/>
                        <a:pt x="18065" y="18510"/>
                      </a:cubicBezTo>
                      <a:lnTo>
                        <a:pt x="18065" y="18510"/>
                      </a:lnTo>
                      <a:cubicBezTo>
                        <a:pt x="18491" y="18291"/>
                        <a:pt x="18886" y="18009"/>
                        <a:pt x="19249" y="17679"/>
                      </a:cubicBezTo>
                      <a:cubicBezTo>
                        <a:pt x="20000" y="16997"/>
                        <a:pt x="20477" y="16178"/>
                        <a:pt x="20887" y="15290"/>
                      </a:cubicBezTo>
                      <a:cubicBezTo>
                        <a:pt x="21228" y="14403"/>
                        <a:pt x="21501" y="13516"/>
                        <a:pt x="21501" y="12492"/>
                      </a:cubicBezTo>
                      <a:cubicBezTo>
                        <a:pt x="21501" y="12014"/>
                        <a:pt x="21365" y="11468"/>
                        <a:pt x="21092" y="10990"/>
                      </a:cubicBezTo>
                      <a:cubicBezTo>
                        <a:pt x="20887" y="10444"/>
                        <a:pt x="20409" y="10034"/>
                        <a:pt x="19863" y="9761"/>
                      </a:cubicBezTo>
                      <a:cubicBezTo>
                        <a:pt x="19494" y="9603"/>
                        <a:pt x="19075" y="9516"/>
                        <a:pt x="18647" y="9516"/>
                      </a:cubicBezTo>
                      <a:cubicBezTo>
                        <a:pt x="17967" y="9516"/>
                        <a:pt x="17268" y="9736"/>
                        <a:pt x="16723" y="10239"/>
                      </a:cubicBezTo>
                      <a:cubicBezTo>
                        <a:pt x="15904" y="11058"/>
                        <a:pt x="15768" y="12150"/>
                        <a:pt x="15699" y="13038"/>
                      </a:cubicBezTo>
                      <a:cubicBezTo>
                        <a:pt x="15699" y="13925"/>
                        <a:pt x="15768" y="14812"/>
                        <a:pt x="15904" y="15700"/>
                      </a:cubicBezTo>
                      <a:cubicBezTo>
                        <a:pt x="15999" y="16364"/>
                        <a:pt x="16160" y="16995"/>
                        <a:pt x="16409" y="17593"/>
                      </a:cubicBezTo>
                      <a:lnTo>
                        <a:pt x="16409" y="17593"/>
                      </a:lnTo>
                      <a:cubicBezTo>
                        <a:pt x="16127" y="17646"/>
                        <a:pt x="15835" y="17672"/>
                        <a:pt x="15537" y="17672"/>
                      </a:cubicBezTo>
                      <a:cubicBezTo>
                        <a:pt x="15055" y="17672"/>
                        <a:pt x="14558" y="17604"/>
                        <a:pt x="14061" y="17474"/>
                      </a:cubicBezTo>
                      <a:cubicBezTo>
                        <a:pt x="12560" y="17133"/>
                        <a:pt x="11058" y="16314"/>
                        <a:pt x="9966" y="15154"/>
                      </a:cubicBezTo>
                      <a:cubicBezTo>
                        <a:pt x="8805" y="14062"/>
                        <a:pt x="7918" y="12628"/>
                        <a:pt x="7509" y="11058"/>
                      </a:cubicBezTo>
                      <a:cubicBezTo>
                        <a:pt x="7381" y="10498"/>
                        <a:pt x="7301" y="9910"/>
                        <a:pt x="7273" y="9310"/>
                      </a:cubicBezTo>
                      <a:lnTo>
                        <a:pt x="7273" y="9310"/>
                      </a:lnTo>
                      <a:cubicBezTo>
                        <a:pt x="8260" y="9159"/>
                        <a:pt x="9208" y="8736"/>
                        <a:pt x="9966" y="8123"/>
                      </a:cubicBezTo>
                      <a:cubicBezTo>
                        <a:pt x="10648" y="7577"/>
                        <a:pt x="11331" y="6895"/>
                        <a:pt x="11741" y="5939"/>
                      </a:cubicBezTo>
                      <a:cubicBezTo>
                        <a:pt x="11945" y="5461"/>
                        <a:pt x="12014" y="4915"/>
                        <a:pt x="11877" y="4369"/>
                      </a:cubicBezTo>
                      <a:cubicBezTo>
                        <a:pt x="11809" y="3823"/>
                        <a:pt x="11467" y="3277"/>
                        <a:pt x="10921" y="3004"/>
                      </a:cubicBezTo>
                      <a:cubicBezTo>
                        <a:pt x="10591" y="2768"/>
                        <a:pt x="10196" y="2695"/>
                        <a:pt x="9803" y="2695"/>
                      </a:cubicBezTo>
                      <a:cubicBezTo>
                        <a:pt x="9627" y="2695"/>
                        <a:pt x="9452" y="2710"/>
                        <a:pt x="9283" y="2731"/>
                      </a:cubicBezTo>
                      <a:cubicBezTo>
                        <a:pt x="8737" y="2799"/>
                        <a:pt x="8259" y="3072"/>
                        <a:pt x="7850" y="3413"/>
                      </a:cubicBezTo>
                      <a:cubicBezTo>
                        <a:pt x="7099" y="4164"/>
                        <a:pt x="6689" y="5052"/>
                        <a:pt x="6416" y="5939"/>
                      </a:cubicBezTo>
                      <a:cubicBezTo>
                        <a:pt x="6151" y="6800"/>
                        <a:pt x="5999" y="7678"/>
                        <a:pt x="5959" y="8563"/>
                      </a:cubicBezTo>
                      <a:lnTo>
                        <a:pt x="5959" y="8563"/>
                      </a:lnTo>
                      <a:cubicBezTo>
                        <a:pt x="5604" y="8529"/>
                        <a:pt x="5252" y="8451"/>
                        <a:pt x="4915" y="8328"/>
                      </a:cubicBezTo>
                      <a:cubicBezTo>
                        <a:pt x="4232" y="8055"/>
                        <a:pt x="3550" y="7577"/>
                        <a:pt x="2935" y="6963"/>
                      </a:cubicBezTo>
                      <a:cubicBezTo>
                        <a:pt x="2389" y="6349"/>
                        <a:pt x="1843" y="5666"/>
                        <a:pt x="1434" y="4915"/>
                      </a:cubicBezTo>
                      <a:cubicBezTo>
                        <a:pt x="683" y="3413"/>
                        <a:pt x="137" y="1707"/>
                        <a:pt x="137" y="1"/>
                      </a:cubicBezTo>
                      <a:close/>
                    </a:path>
                  </a:pathLst>
                </a:custGeom>
                <a:solidFill>
                  <a:srgbClr val="7870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" name="Google Shape;457;p35"/>
                <p:cNvSpPr/>
                <p:nvPr/>
              </p:nvSpPr>
              <p:spPr>
                <a:xfrm>
                  <a:off x="3477225" y="2476925"/>
                  <a:ext cx="1634775" cy="97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391" h="39125" extrusionOk="0">
                      <a:moveTo>
                        <a:pt x="54388" y="1"/>
                      </a:moveTo>
                      <a:cubicBezTo>
                        <a:pt x="50783" y="1"/>
                        <a:pt x="47199" y="439"/>
                        <a:pt x="43685" y="1367"/>
                      </a:cubicBezTo>
                      <a:cubicBezTo>
                        <a:pt x="42047" y="1845"/>
                        <a:pt x="40340" y="2391"/>
                        <a:pt x="39043" y="3551"/>
                      </a:cubicBezTo>
                      <a:cubicBezTo>
                        <a:pt x="38224" y="4370"/>
                        <a:pt x="37610" y="5394"/>
                        <a:pt x="36996" y="6350"/>
                      </a:cubicBezTo>
                      <a:cubicBezTo>
                        <a:pt x="32559" y="13790"/>
                        <a:pt x="28327" y="19933"/>
                        <a:pt x="21160" y="24984"/>
                      </a:cubicBezTo>
                      <a:cubicBezTo>
                        <a:pt x="17952" y="27236"/>
                        <a:pt x="14539" y="29147"/>
                        <a:pt x="10922" y="30649"/>
                      </a:cubicBezTo>
                      <a:cubicBezTo>
                        <a:pt x="9966" y="30990"/>
                        <a:pt x="137" y="33789"/>
                        <a:pt x="137" y="33789"/>
                      </a:cubicBezTo>
                      <a:cubicBezTo>
                        <a:pt x="0" y="35495"/>
                        <a:pt x="956" y="38362"/>
                        <a:pt x="2662" y="38840"/>
                      </a:cubicBezTo>
                      <a:cubicBezTo>
                        <a:pt x="3359" y="39036"/>
                        <a:pt x="4062" y="39124"/>
                        <a:pt x="4767" y="39124"/>
                      </a:cubicBezTo>
                      <a:cubicBezTo>
                        <a:pt x="8959" y="39124"/>
                        <a:pt x="13207" y="36020"/>
                        <a:pt x="16655" y="34267"/>
                      </a:cubicBezTo>
                      <a:cubicBezTo>
                        <a:pt x="22252" y="31400"/>
                        <a:pt x="28464" y="30444"/>
                        <a:pt x="34607" y="29489"/>
                      </a:cubicBezTo>
                      <a:cubicBezTo>
                        <a:pt x="37383" y="29062"/>
                        <a:pt x="45045" y="28551"/>
                        <a:pt x="47369" y="25278"/>
                      </a:cubicBezTo>
                      <a:lnTo>
                        <a:pt x="47369" y="25278"/>
                      </a:lnTo>
                      <a:cubicBezTo>
                        <a:pt x="47690" y="25331"/>
                        <a:pt x="48016" y="25355"/>
                        <a:pt x="48344" y="25355"/>
                      </a:cubicBezTo>
                      <a:cubicBezTo>
                        <a:pt x="50367" y="25355"/>
                        <a:pt x="52490" y="24415"/>
                        <a:pt x="54128" y="23141"/>
                      </a:cubicBezTo>
                      <a:cubicBezTo>
                        <a:pt x="56313" y="21503"/>
                        <a:pt x="58155" y="19045"/>
                        <a:pt x="58155" y="16315"/>
                      </a:cubicBezTo>
                      <a:cubicBezTo>
                        <a:pt x="58151" y="16121"/>
                        <a:pt x="58133" y="15926"/>
                        <a:pt x="58104" y="15734"/>
                      </a:cubicBezTo>
                      <a:lnTo>
                        <a:pt x="58104" y="15734"/>
                      </a:lnTo>
                      <a:cubicBezTo>
                        <a:pt x="60072" y="15279"/>
                        <a:pt x="61889" y="14160"/>
                        <a:pt x="63070" y="12493"/>
                      </a:cubicBezTo>
                      <a:cubicBezTo>
                        <a:pt x="65118" y="9694"/>
                        <a:pt x="65391" y="3619"/>
                        <a:pt x="62319" y="1299"/>
                      </a:cubicBezTo>
                      <a:cubicBezTo>
                        <a:pt x="61227" y="548"/>
                        <a:pt x="59930" y="343"/>
                        <a:pt x="58702" y="206"/>
                      </a:cubicBezTo>
                      <a:cubicBezTo>
                        <a:pt x="57262" y="70"/>
                        <a:pt x="55823" y="1"/>
                        <a:pt x="54388" y="1"/>
                      </a:cubicBezTo>
                      <a:close/>
                    </a:path>
                  </a:pathLst>
                </a:custGeom>
                <a:solidFill>
                  <a:srgbClr val="FCFC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" name="Google Shape;458;p35"/>
                <p:cNvSpPr/>
                <p:nvPr/>
              </p:nvSpPr>
              <p:spPr>
                <a:xfrm>
                  <a:off x="4243400" y="2642475"/>
                  <a:ext cx="849825" cy="5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93" h="23482" extrusionOk="0">
                      <a:moveTo>
                        <a:pt x="24145" y="3835"/>
                      </a:moveTo>
                      <a:cubicBezTo>
                        <a:pt x="24569" y="3835"/>
                        <a:pt x="25043" y="4020"/>
                        <a:pt x="25324" y="4301"/>
                      </a:cubicBezTo>
                      <a:cubicBezTo>
                        <a:pt x="25802" y="4779"/>
                        <a:pt x="26212" y="5529"/>
                        <a:pt x="26416" y="6280"/>
                      </a:cubicBezTo>
                      <a:cubicBezTo>
                        <a:pt x="26604" y="7000"/>
                        <a:pt x="26706" y="7748"/>
                        <a:pt x="26728" y="8493"/>
                      </a:cubicBezTo>
                      <a:lnTo>
                        <a:pt x="26728" y="8493"/>
                      </a:lnTo>
                      <a:cubicBezTo>
                        <a:pt x="25971" y="8336"/>
                        <a:pt x="25248" y="7980"/>
                        <a:pt x="24642" y="7441"/>
                      </a:cubicBezTo>
                      <a:cubicBezTo>
                        <a:pt x="24027" y="6895"/>
                        <a:pt x="23481" y="6280"/>
                        <a:pt x="23208" y="5598"/>
                      </a:cubicBezTo>
                      <a:cubicBezTo>
                        <a:pt x="23003" y="4983"/>
                        <a:pt x="23140" y="4164"/>
                        <a:pt x="23618" y="3960"/>
                      </a:cubicBezTo>
                      <a:cubicBezTo>
                        <a:pt x="23768" y="3874"/>
                        <a:pt x="23951" y="3835"/>
                        <a:pt x="24145" y="3835"/>
                      </a:cubicBezTo>
                      <a:close/>
                      <a:moveTo>
                        <a:pt x="15427" y="10822"/>
                      </a:moveTo>
                      <a:cubicBezTo>
                        <a:pt x="15790" y="10822"/>
                        <a:pt x="16144" y="10928"/>
                        <a:pt x="16383" y="11127"/>
                      </a:cubicBezTo>
                      <a:cubicBezTo>
                        <a:pt x="16860" y="11536"/>
                        <a:pt x="17065" y="12287"/>
                        <a:pt x="17065" y="13106"/>
                      </a:cubicBezTo>
                      <a:cubicBezTo>
                        <a:pt x="17133" y="13925"/>
                        <a:pt x="17133" y="14744"/>
                        <a:pt x="16997" y="15563"/>
                      </a:cubicBezTo>
                      <a:cubicBezTo>
                        <a:pt x="16947" y="16160"/>
                        <a:pt x="16825" y="16738"/>
                        <a:pt x="16624" y="17279"/>
                      </a:cubicBezTo>
                      <a:lnTo>
                        <a:pt x="16624" y="17279"/>
                      </a:lnTo>
                      <a:cubicBezTo>
                        <a:pt x="16288" y="17121"/>
                        <a:pt x="15977" y="16915"/>
                        <a:pt x="15700" y="16655"/>
                      </a:cubicBezTo>
                      <a:cubicBezTo>
                        <a:pt x="14608" y="15632"/>
                        <a:pt x="13994" y="13993"/>
                        <a:pt x="13925" y="12492"/>
                      </a:cubicBezTo>
                      <a:cubicBezTo>
                        <a:pt x="13925" y="12150"/>
                        <a:pt x="13994" y="11809"/>
                        <a:pt x="14062" y="11536"/>
                      </a:cubicBezTo>
                      <a:cubicBezTo>
                        <a:pt x="14198" y="11331"/>
                        <a:pt x="14403" y="11127"/>
                        <a:pt x="14676" y="10990"/>
                      </a:cubicBezTo>
                      <a:cubicBezTo>
                        <a:pt x="14904" y="10876"/>
                        <a:pt x="15168" y="10822"/>
                        <a:pt x="15427" y="10822"/>
                      </a:cubicBezTo>
                      <a:close/>
                      <a:moveTo>
                        <a:pt x="33856" y="1"/>
                      </a:moveTo>
                      <a:cubicBezTo>
                        <a:pt x="33856" y="1707"/>
                        <a:pt x="33310" y="3413"/>
                        <a:pt x="32560" y="4915"/>
                      </a:cubicBezTo>
                      <a:cubicBezTo>
                        <a:pt x="32150" y="5666"/>
                        <a:pt x="31672" y="6349"/>
                        <a:pt x="31058" y="6963"/>
                      </a:cubicBezTo>
                      <a:cubicBezTo>
                        <a:pt x="30512" y="7577"/>
                        <a:pt x="29829" y="8055"/>
                        <a:pt x="29078" y="8328"/>
                      </a:cubicBezTo>
                      <a:cubicBezTo>
                        <a:pt x="28750" y="8448"/>
                        <a:pt x="28411" y="8525"/>
                        <a:pt x="28070" y="8560"/>
                      </a:cubicBezTo>
                      <a:lnTo>
                        <a:pt x="28070" y="8560"/>
                      </a:lnTo>
                      <a:cubicBezTo>
                        <a:pt x="28046" y="7676"/>
                        <a:pt x="27910" y="6799"/>
                        <a:pt x="27645" y="5939"/>
                      </a:cubicBezTo>
                      <a:cubicBezTo>
                        <a:pt x="27304" y="5052"/>
                        <a:pt x="26894" y="4164"/>
                        <a:pt x="26143" y="3413"/>
                      </a:cubicBezTo>
                      <a:cubicBezTo>
                        <a:pt x="25734" y="3072"/>
                        <a:pt x="25256" y="2799"/>
                        <a:pt x="24710" y="2731"/>
                      </a:cubicBezTo>
                      <a:cubicBezTo>
                        <a:pt x="24562" y="2710"/>
                        <a:pt x="24402" y="2695"/>
                        <a:pt x="24234" y="2695"/>
                      </a:cubicBezTo>
                      <a:cubicBezTo>
                        <a:pt x="23859" y="2695"/>
                        <a:pt x="23449" y="2768"/>
                        <a:pt x="23072" y="3004"/>
                      </a:cubicBezTo>
                      <a:cubicBezTo>
                        <a:pt x="22594" y="3277"/>
                        <a:pt x="22253" y="3823"/>
                        <a:pt x="22116" y="4369"/>
                      </a:cubicBezTo>
                      <a:cubicBezTo>
                        <a:pt x="22048" y="4915"/>
                        <a:pt x="22116" y="5461"/>
                        <a:pt x="22253" y="5939"/>
                      </a:cubicBezTo>
                      <a:cubicBezTo>
                        <a:pt x="22662" y="6895"/>
                        <a:pt x="23413" y="7577"/>
                        <a:pt x="24096" y="8123"/>
                      </a:cubicBezTo>
                      <a:cubicBezTo>
                        <a:pt x="24809" y="8729"/>
                        <a:pt x="25745" y="9149"/>
                        <a:pt x="26721" y="9305"/>
                      </a:cubicBezTo>
                      <a:lnTo>
                        <a:pt x="26721" y="9305"/>
                      </a:lnTo>
                      <a:cubicBezTo>
                        <a:pt x="26692" y="9906"/>
                        <a:pt x="26612" y="10497"/>
                        <a:pt x="26485" y="11058"/>
                      </a:cubicBezTo>
                      <a:cubicBezTo>
                        <a:pt x="26075" y="12628"/>
                        <a:pt x="25188" y="14062"/>
                        <a:pt x="24027" y="15154"/>
                      </a:cubicBezTo>
                      <a:cubicBezTo>
                        <a:pt x="22935" y="16314"/>
                        <a:pt x="21502" y="17133"/>
                        <a:pt x="19932" y="17474"/>
                      </a:cubicBezTo>
                      <a:cubicBezTo>
                        <a:pt x="19456" y="17604"/>
                        <a:pt x="18967" y="17672"/>
                        <a:pt x="18486" y="17672"/>
                      </a:cubicBezTo>
                      <a:cubicBezTo>
                        <a:pt x="18198" y="17672"/>
                        <a:pt x="17913" y="17648"/>
                        <a:pt x="17635" y="17598"/>
                      </a:cubicBezTo>
                      <a:lnTo>
                        <a:pt x="17635" y="17598"/>
                      </a:lnTo>
                      <a:cubicBezTo>
                        <a:pt x="17866" y="16998"/>
                        <a:pt x="17994" y="16366"/>
                        <a:pt x="18089" y="15700"/>
                      </a:cubicBezTo>
                      <a:cubicBezTo>
                        <a:pt x="18294" y="14812"/>
                        <a:pt x="18294" y="13925"/>
                        <a:pt x="18294" y="13038"/>
                      </a:cubicBezTo>
                      <a:cubicBezTo>
                        <a:pt x="18294" y="12150"/>
                        <a:pt x="18089" y="11058"/>
                        <a:pt x="17270" y="10239"/>
                      </a:cubicBezTo>
                      <a:cubicBezTo>
                        <a:pt x="16725" y="9736"/>
                        <a:pt x="16052" y="9516"/>
                        <a:pt x="15376" y="9516"/>
                      </a:cubicBezTo>
                      <a:cubicBezTo>
                        <a:pt x="14951" y="9516"/>
                        <a:pt x="14525" y="9603"/>
                        <a:pt x="14130" y="9761"/>
                      </a:cubicBezTo>
                      <a:cubicBezTo>
                        <a:pt x="13652" y="10034"/>
                        <a:pt x="13174" y="10444"/>
                        <a:pt x="12901" y="10990"/>
                      </a:cubicBezTo>
                      <a:cubicBezTo>
                        <a:pt x="12628" y="11468"/>
                        <a:pt x="12560" y="12014"/>
                        <a:pt x="12560" y="12492"/>
                      </a:cubicBezTo>
                      <a:cubicBezTo>
                        <a:pt x="12560" y="13516"/>
                        <a:pt x="12833" y="14403"/>
                        <a:pt x="13174" y="15290"/>
                      </a:cubicBezTo>
                      <a:cubicBezTo>
                        <a:pt x="13516" y="16178"/>
                        <a:pt x="14062" y="16997"/>
                        <a:pt x="14744" y="17679"/>
                      </a:cubicBezTo>
                      <a:cubicBezTo>
                        <a:pt x="15112" y="18013"/>
                        <a:pt x="15528" y="18298"/>
                        <a:pt x="15969" y="18518"/>
                      </a:cubicBezTo>
                      <a:lnTo>
                        <a:pt x="15969" y="18518"/>
                      </a:lnTo>
                      <a:cubicBezTo>
                        <a:pt x="15658" y="18950"/>
                        <a:pt x="15274" y="19336"/>
                        <a:pt x="14813" y="19659"/>
                      </a:cubicBezTo>
                      <a:cubicBezTo>
                        <a:pt x="13447" y="20478"/>
                        <a:pt x="11809" y="21024"/>
                        <a:pt x="10171" y="21433"/>
                      </a:cubicBezTo>
                      <a:cubicBezTo>
                        <a:pt x="6827" y="22252"/>
                        <a:pt x="3277" y="22252"/>
                        <a:pt x="1" y="23481"/>
                      </a:cubicBezTo>
                      <a:cubicBezTo>
                        <a:pt x="3414" y="22594"/>
                        <a:pt x="6827" y="22662"/>
                        <a:pt x="10308" y="22116"/>
                      </a:cubicBezTo>
                      <a:cubicBezTo>
                        <a:pt x="12014" y="21775"/>
                        <a:pt x="13721" y="21365"/>
                        <a:pt x="15359" y="20410"/>
                      </a:cubicBezTo>
                      <a:cubicBezTo>
                        <a:pt x="15945" y="19983"/>
                        <a:pt x="16490" y="19473"/>
                        <a:pt x="16928" y="18880"/>
                      </a:cubicBezTo>
                      <a:lnTo>
                        <a:pt x="16928" y="18880"/>
                      </a:lnTo>
                      <a:cubicBezTo>
                        <a:pt x="17087" y="18921"/>
                        <a:pt x="17247" y="18953"/>
                        <a:pt x="17406" y="18976"/>
                      </a:cubicBezTo>
                      <a:cubicBezTo>
                        <a:pt x="17807" y="19062"/>
                        <a:pt x="18219" y="19100"/>
                        <a:pt x="18628" y="19100"/>
                      </a:cubicBezTo>
                      <a:cubicBezTo>
                        <a:pt x="19196" y="19100"/>
                        <a:pt x="19758" y="19027"/>
                        <a:pt x="20273" y="18908"/>
                      </a:cubicBezTo>
                      <a:cubicBezTo>
                        <a:pt x="22116" y="18430"/>
                        <a:pt x="23754" y="17474"/>
                        <a:pt x="25051" y="16178"/>
                      </a:cubicBezTo>
                      <a:cubicBezTo>
                        <a:pt x="26348" y="14812"/>
                        <a:pt x="27372" y="13243"/>
                        <a:pt x="27781" y="11400"/>
                      </a:cubicBezTo>
                      <a:cubicBezTo>
                        <a:pt x="27934" y="10714"/>
                        <a:pt x="28030" y="10028"/>
                        <a:pt x="28062" y="9346"/>
                      </a:cubicBezTo>
                      <a:lnTo>
                        <a:pt x="28062" y="9346"/>
                      </a:lnTo>
                      <a:cubicBezTo>
                        <a:pt x="28507" y="9300"/>
                        <a:pt x="28943" y="9190"/>
                        <a:pt x="29351" y="9011"/>
                      </a:cubicBezTo>
                      <a:cubicBezTo>
                        <a:pt x="30170" y="8601"/>
                        <a:pt x="30921" y="7987"/>
                        <a:pt x="31467" y="7304"/>
                      </a:cubicBezTo>
                      <a:cubicBezTo>
                        <a:pt x="32082" y="6622"/>
                        <a:pt x="32491" y="5871"/>
                        <a:pt x="32901" y="5120"/>
                      </a:cubicBezTo>
                      <a:cubicBezTo>
                        <a:pt x="33652" y="3482"/>
                        <a:pt x="33993" y="1707"/>
                        <a:pt x="33856" y="1"/>
                      </a:cubicBezTo>
                      <a:close/>
                    </a:path>
                  </a:pathLst>
                </a:custGeom>
                <a:solidFill>
                  <a:srgbClr val="7870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" name="Google Shape;459;p35"/>
                <p:cNvSpPr/>
                <p:nvPr/>
              </p:nvSpPr>
              <p:spPr>
                <a:xfrm>
                  <a:off x="3478925" y="4056075"/>
                  <a:ext cx="1136500" cy="92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60" h="36970" extrusionOk="0">
                      <a:moveTo>
                        <a:pt x="19256" y="1"/>
                      </a:moveTo>
                      <a:cubicBezTo>
                        <a:pt x="18402" y="1"/>
                        <a:pt x="17726" y="622"/>
                        <a:pt x="16724" y="1202"/>
                      </a:cubicBezTo>
                      <a:cubicBezTo>
                        <a:pt x="13516" y="3113"/>
                        <a:pt x="10512" y="5229"/>
                        <a:pt x="7850" y="7892"/>
                      </a:cubicBezTo>
                      <a:cubicBezTo>
                        <a:pt x="6826" y="8915"/>
                        <a:pt x="1" y="16492"/>
                        <a:pt x="1639" y="18198"/>
                      </a:cubicBezTo>
                      <a:cubicBezTo>
                        <a:pt x="9830" y="27072"/>
                        <a:pt x="22389" y="34171"/>
                        <a:pt x="34061" y="36969"/>
                      </a:cubicBezTo>
                      <a:cubicBezTo>
                        <a:pt x="38156" y="33556"/>
                        <a:pt x="41637" y="29393"/>
                        <a:pt x="44368" y="24819"/>
                      </a:cubicBezTo>
                      <a:cubicBezTo>
                        <a:pt x="44914" y="23864"/>
                        <a:pt x="45460" y="22635"/>
                        <a:pt x="44846" y="21679"/>
                      </a:cubicBezTo>
                      <a:cubicBezTo>
                        <a:pt x="44709" y="21475"/>
                        <a:pt x="44504" y="21270"/>
                        <a:pt x="44231" y="21202"/>
                      </a:cubicBezTo>
                      <a:cubicBezTo>
                        <a:pt x="44026" y="21202"/>
                        <a:pt x="43822" y="21270"/>
                        <a:pt x="43685" y="21338"/>
                      </a:cubicBezTo>
                      <a:cubicBezTo>
                        <a:pt x="41228" y="22157"/>
                        <a:pt x="38702" y="24342"/>
                        <a:pt x="37269" y="26526"/>
                      </a:cubicBezTo>
                      <a:cubicBezTo>
                        <a:pt x="33447" y="19086"/>
                        <a:pt x="29010" y="11987"/>
                        <a:pt x="24027" y="5298"/>
                      </a:cubicBezTo>
                      <a:cubicBezTo>
                        <a:pt x="23140" y="4137"/>
                        <a:pt x="21433" y="793"/>
                        <a:pt x="20068" y="178"/>
                      </a:cubicBezTo>
                      <a:cubicBezTo>
                        <a:pt x="19774" y="54"/>
                        <a:pt x="19507" y="1"/>
                        <a:pt x="19256" y="1"/>
                      </a:cubicBezTo>
                      <a:close/>
                    </a:path>
                  </a:pathLst>
                </a:custGeom>
                <a:solidFill>
                  <a:srgbClr val="8049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" name="Google Shape;460;p35"/>
                <p:cNvSpPr/>
                <p:nvPr/>
              </p:nvSpPr>
              <p:spPr>
                <a:xfrm>
                  <a:off x="4499375" y="4649250"/>
                  <a:ext cx="76800" cy="4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2" h="1775" fill="none" extrusionOk="0">
                      <a:moveTo>
                        <a:pt x="0" y="341"/>
                      </a:moveTo>
                      <a:cubicBezTo>
                        <a:pt x="1161" y="0"/>
                        <a:pt x="2526" y="683"/>
                        <a:pt x="3072" y="1775"/>
                      </a:cubicBezTo>
                    </a:path>
                  </a:pathLst>
                </a:custGeom>
                <a:noFill/>
                <a:ln w="11950" cap="rnd" cmpd="sng">
                  <a:solidFill>
                    <a:srgbClr val="733D2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" name="Google Shape;461;p35"/>
                <p:cNvSpPr/>
                <p:nvPr/>
              </p:nvSpPr>
              <p:spPr>
                <a:xfrm>
                  <a:off x="4533500" y="4604875"/>
                  <a:ext cx="68275" cy="3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1" h="1366" fill="none" extrusionOk="0">
                      <a:moveTo>
                        <a:pt x="1" y="274"/>
                      </a:moveTo>
                      <a:cubicBezTo>
                        <a:pt x="1024" y="1"/>
                        <a:pt x="2253" y="478"/>
                        <a:pt x="2731" y="1366"/>
                      </a:cubicBezTo>
                    </a:path>
                  </a:pathLst>
                </a:custGeom>
                <a:noFill/>
                <a:ln w="11950" cap="rnd" cmpd="sng">
                  <a:solidFill>
                    <a:srgbClr val="733D2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" name="Google Shape;462;p35"/>
                <p:cNvSpPr/>
                <p:nvPr/>
              </p:nvSpPr>
              <p:spPr>
                <a:xfrm>
                  <a:off x="4004500" y="4362550"/>
                  <a:ext cx="99000" cy="9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0" h="3892" fill="none" extrusionOk="0">
                      <a:moveTo>
                        <a:pt x="2322" y="1707"/>
                      </a:moveTo>
                      <a:cubicBezTo>
                        <a:pt x="2185" y="2185"/>
                        <a:pt x="2117" y="2663"/>
                        <a:pt x="2253" y="3141"/>
                      </a:cubicBezTo>
                      <a:cubicBezTo>
                        <a:pt x="2322" y="3346"/>
                        <a:pt x="2390" y="3550"/>
                        <a:pt x="2526" y="3687"/>
                      </a:cubicBezTo>
                      <a:cubicBezTo>
                        <a:pt x="2799" y="3892"/>
                        <a:pt x="3277" y="3823"/>
                        <a:pt x="3482" y="3550"/>
                      </a:cubicBezTo>
                      <a:cubicBezTo>
                        <a:pt x="3755" y="3346"/>
                        <a:pt x="3823" y="2936"/>
                        <a:pt x="3891" y="2595"/>
                      </a:cubicBezTo>
                      <a:cubicBezTo>
                        <a:pt x="3960" y="1366"/>
                        <a:pt x="3072" y="1"/>
                        <a:pt x="1844" y="69"/>
                      </a:cubicBezTo>
                      <a:cubicBezTo>
                        <a:pt x="1093" y="137"/>
                        <a:pt x="547" y="684"/>
                        <a:pt x="274" y="1366"/>
                      </a:cubicBezTo>
                      <a:cubicBezTo>
                        <a:pt x="1" y="2049"/>
                        <a:pt x="69" y="2800"/>
                        <a:pt x="274" y="3414"/>
                      </a:cubicBezTo>
                    </a:path>
                  </a:pathLst>
                </a:custGeom>
                <a:noFill/>
                <a:ln w="11950" cap="rnd" cmpd="sng">
                  <a:solidFill>
                    <a:srgbClr val="733D2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" name="Google Shape;463;p35"/>
                <p:cNvSpPr/>
                <p:nvPr/>
              </p:nvSpPr>
              <p:spPr>
                <a:xfrm>
                  <a:off x="2105250" y="3988750"/>
                  <a:ext cx="1143325" cy="89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33" h="35977" extrusionOk="0">
                      <a:moveTo>
                        <a:pt x="27518" y="0"/>
                      </a:moveTo>
                      <a:cubicBezTo>
                        <a:pt x="27286" y="0"/>
                        <a:pt x="27036" y="44"/>
                        <a:pt x="26757" y="141"/>
                      </a:cubicBezTo>
                      <a:cubicBezTo>
                        <a:pt x="25392" y="619"/>
                        <a:pt x="23481" y="3827"/>
                        <a:pt x="22457" y="4987"/>
                      </a:cubicBezTo>
                      <a:cubicBezTo>
                        <a:pt x="17065" y="11335"/>
                        <a:pt x="12219" y="18161"/>
                        <a:pt x="7918" y="25260"/>
                      </a:cubicBezTo>
                      <a:cubicBezTo>
                        <a:pt x="6622" y="23007"/>
                        <a:pt x="4233" y="20687"/>
                        <a:pt x="1844" y="19663"/>
                      </a:cubicBezTo>
                      <a:cubicBezTo>
                        <a:pt x="1707" y="19594"/>
                        <a:pt x="1502" y="19526"/>
                        <a:pt x="1297" y="19526"/>
                      </a:cubicBezTo>
                      <a:cubicBezTo>
                        <a:pt x="1024" y="19594"/>
                        <a:pt x="820" y="19799"/>
                        <a:pt x="615" y="20004"/>
                      </a:cubicBezTo>
                      <a:cubicBezTo>
                        <a:pt x="1" y="20891"/>
                        <a:pt x="478" y="22120"/>
                        <a:pt x="956" y="23144"/>
                      </a:cubicBezTo>
                      <a:cubicBezTo>
                        <a:pt x="3345" y="27922"/>
                        <a:pt x="6553" y="32222"/>
                        <a:pt x="10444" y="35976"/>
                      </a:cubicBezTo>
                      <a:cubicBezTo>
                        <a:pt x="22252" y="33860"/>
                        <a:pt x="35290" y="27581"/>
                        <a:pt x="44026" y="19321"/>
                      </a:cubicBezTo>
                      <a:cubicBezTo>
                        <a:pt x="45733" y="17683"/>
                        <a:pt x="39385" y="9697"/>
                        <a:pt x="38429" y="8605"/>
                      </a:cubicBezTo>
                      <a:cubicBezTo>
                        <a:pt x="35972" y="5738"/>
                        <a:pt x="33105" y="3486"/>
                        <a:pt x="30034" y="1370"/>
                      </a:cubicBezTo>
                      <a:cubicBezTo>
                        <a:pt x="29056" y="663"/>
                        <a:pt x="28424" y="0"/>
                        <a:pt x="27518" y="0"/>
                      </a:cubicBezTo>
                      <a:close/>
                    </a:path>
                  </a:pathLst>
                </a:custGeom>
                <a:solidFill>
                  <a:srgbClr val="8049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" name="Google Shape;464;p35"/>
                <p:cNvSpPr/>
                <p:nvPr/>
              </p:nvSpPr>
              <p:spPr>
                <a:xfrm>
                  <a:off x="2159850" y="4516150"/>
                  <a:ext cx="52925" cy="54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7" h="2185" fill="none" extrusionOk="0">
                      <a:moveTo>
                        <a:pt x="137" y="2184"/>
                      </a:moveTo>
                      <a:cubicBezTo>
                        <a:pt x="1" y="1092"/>
                        <a:pt x="1025" y="0"/>
                        <a:pt x="2117" y="68"/>
                      </a:cubicBezTo>
                    </a:path>
                  </a:pathLst>
                </a:custGeom>
                <a:noFill/>
                <a:ln w="11950" cap="rnd" cmpd="sng">
                  <a:solidFill>
                    <a:srgbClr val="733D2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" name="Google Shape;465;p35"/>
                <p:cNvSpPr/>
                <p:nvPr/>
              </p:nvSpPr>
              <p:spPr>
                <a:xfrm>
                  <a:off x="2118900" y="4485425"/>
                  <a:ext cx="39275" cy="4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1" h="1844" fill="none" extrusionOk="0">
                      <a:moveTo>
                        <a:pt x="69" y="1843"/>
                      </a:moveTo>
                      <a:cubicBezTo>
                        <a:pt x="1" y="1024"/>
                        <a:pt x="683" y="137"/>
                        <a:pt x="1571" y="0"/>
                      </a:cubicBezTo>
                    </a:path>
                  </a:pathLst>
                </a:custGeom>
                <a:noFill/>
                <a:ln w="11950" cap="rnd" cmpd="sng">
                  <a:solidFill>
                    <a:srgbClr val="733D2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" name="Google Shape;466;p35"/>
                <p:cNvSpPr/>
                <p:nvPr/>
              </p:nvSpPr>
              <p:spPr>
                <a:xfrm>
                  <a:off x="2601825" y="4263600"/>
                  <a:ext cx="90475" cy="10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9" h="4301" fill="none" extrusionOk="0">
                      <a:moveTo>
                        <a:pt x="1980" y="2389"/>
                      </a:moveTo>
                      <a:cubicBezTo>
                        <a:pt x="1502" y="2594"/>
                        <a:pt x="1093" y="2799"/>
                        <a:pt x="888" y="3208"/>
                      </a:cubicBezTo>
                      <a:cubicBezTo>
                        <a:pt x="615" y="3618"/>
                        <a:pt x="820" y="4232"/>
                        <a:pt x="1297" y="4300"/>
                      </a:cubicBezTo>
                      <a:cubicBezTo>
                        <a:pt x="1502" y="4300"/>
                        <a:pt x="1707" y="4232"/>
                        <a:pt x="1912" y="4095"/>
                      </a:cubicBezTo>
                      <a:cubicBezTo>
                        <a:pt x="2662" y="3686"/>
                        <a:pt x="3345" y="2935"/>
                        <a:pt x="3482" y="2048"/>
                      </a:cubicBezTo>
                      <a:cubicBezTo>
                        <a:pt x="3618" y="1160"/>
                        <a:pt x="3072" y="205"/>
                        <a:pt x="2185" y="68"/>
                      </a:cubicBezTo>
                      <a:cubicBezTo>
                        <a:pt x="1229" y="0"/>
                        <a:pt x="546" y="819"/>
                        <a:pt x="0" y="1570"/>
                      </a:cubicBezTo>
                    </a:path>
                  </a:pathLst>
                </a:custGeom>
                <a:noFill/>
                <a:ln w="11950" cap="rnd" cmpd="sng">
                  <a:solidFill>
                    <a:srgbClr val="733D2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7" name="Google Shape;467;p35"/>
                <p:cNvSpPr/>
                <p:nvPr/>
              </p:nvSpPr>
              <p:spPr>
                <a:xfrm>
                  <a:off x="2857800" y="3188525"/>
                  <a:ext cx="1090425" cy="822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17" h="32892" extrusionOk="0">
                      <a:moveTo>
                        <a:pt x="26070" y="34"/>
                      </a:moveTo>
                      <a:cubicBezTo>
                        <a:pt x="23866" y="34"/>
                        <a:pt x="21670" y="299"/>
                        <a:pt x="19522" y="752"/>
                      </a:cubicBezTo>
                      <a:cubicBezTo>
                        <a:pt x="17645" y="1140"/>
                        <a:pt x="15890" y="1713"/>
                        <a:pt x="14026" y="1713"/>
                      </a:cubicBezTo>
                      <a:cubicBezTo>
                        <a:pt x="13924" y="1713"/>
                        <a:pt x="13822" y="1711"/>
                        <a:pt x="13720" y="1707"/>
                      </a:cubicBezTo>
                      <a:cubicBezTo>
                        <a:pt x="11604" y="1707"/>
                        <a:pt x="9556" y="1707"/>
                        <a:pt x="7577" y="2322"/>
                      </a:cubicBezTo>
                      <a:cubicBezTo>
                        <a:pt x="7235" y="2390"/>
                        <a:pt x="6894" y="2526"/>
                        <a:pt x="6621" y="2731"/>
                      </a:cubicBezTo>
                      <a:cubicBezTo>
                        <a:pt x="6348" y="3004"/>
                        <a:pt x="6211" y="3346"/>
                        <a:pt x="6075" y="3687"/>
                      </a:cubicBezTo>
                      <a:cubicBezTo>
                        <a:pt x="2799" y="10922"/>
                        <a:pt x="0" y="19454"/>
                        <a:pt x="205" y="27440"/>
                      </a:cubicBezTo>
                      <a:cubicBezTo>
                        <a:pt x="273" y="29898"/>
                        <a:pt x="3276" y="30648"/>
                        <a:pt x="5665" y="31331"/>
                      </a:cubicBezTo>
                      <a:cubicBezTo>
                        <a:pt x="9433" y="32379"/>
                        <a:pt x="13344" y="32891"/>
                        <a:pt x="17262" y="32891"/>
                      </a:cubicBezTo>
                      <a:cubicBezTo>
                        <a:pt x="26617" y="32891"/>
                        <a:pt x="36015" y="29970"/>
                        <a:pt x="43616" y="24437"/>
                      </a:cubicBezTo>
                      <a:cubicBezTo>
                        <a:pt x="43275" y="15905"/>
                        <a:pt x="40135" y="7782"/>
                        <a:pt x="34675" y="1230"/>
                      </a:cubicBezTo>
                      <a:cubicBezTo>
                        <a:pt x="33719" y="1"/>
                        <a:pt x="28873" y="137"/>
                        <a:pt x="27439" y="69"/>
                      </a:cubicBezTo>
                      <a:cubicBezTo>
                        <a:pt x="26983" y="46"/>
                        <a:pt x="26526" y="34"/>
                        <a:pt x="26070" y="34"/>
                      </a:cubicBezTo>
                      <a:close/>
                    </a:path>
                  </a:pathLst>
                </a:custGeom>
                <a:solidFill>
                  <a:srgbClr val="8049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8" name="Google Shape;468;p35"/>
                <p:cNvSpPr/>
                <p:nvPr/>
              </p:nvSpPr>
              <p:spPr>
                <a:xfrm>
                  <a:off x="2733225" y="3681700"/>
                  <a:ext cx="1278125" cy="843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25" h="33720" extrusionOk="0">
                      <a:moveTo>
                        <a:pt x="48463" y="0"/>
                      </a:moveTo>
                      <a:cubicBezTo>
                        <a:pt x="40753" y="3760"/>
                        <a:pt x="32092" y="6389"/>
                        <a:pt x="23422" y="6389"/>
                      </a:cubicBezTo>
                      <a:cubicBezTo>
                        <a:pt x="22805" y="6389"/>
                        <a:pt x="22187" y="6375"/>
                        <a:pt x="21569" y="6348"/>
                      </a:cubicBezTo>
                      <a:cubicBezTo>
                        <a:pt x="17474" y="6143"/>
                        <a:pt x="13379" y="5393"/>
                        <a:pt x="9420" y="4027"/>
                      </a:cubicBezTo>
                      <a:cubicBezTo>
                        <a:pt x="7716" y="3460"/>
                        <a:pt x="5455" y="1186"/>
                        <a:pt x="3751" y="1186"/>
                      </a:cubicBezTo>
                      <a:cubicBezTo>
                        <a:pt x="2997" y="1186"/>
                        <a:pt x="2351" y="1632"/>
                        <a:pt x="1911" y="2867"/>
                      </a:cubicBezTo>
                      <a:cubicBezTo>
                        <a:pt x="1502" y="3959"/>
                        <a:pt x="1707" y="5256"/>
                        <a:pt x="2457" y="6143"/>
                      </a:cubicBezTo>
                      <a:cubicBezTo>
                        <a:pt x="1092" y="8191"/>
                        <a:pt x="0" y="10853"/>
                        <a:pt x="68" y="13310"/>
                      </a:cubicBezTo>
                      <a:cubicBezTo>
                        <a:pt x="5051" y="14812"/>
                        <a:pt x="8328" y="19044"/>
                        <a:pt x="11536" y="23071"/>
                      </a:cubicBezTo>
                      <a:cubicBezTo>
                        <a:pt x="13925" y="26143"/>
                        <a:pt x="16382" y="29283"/>
                        <a:pt x="17679" y="32969"/>
                      </a:cubicBezTo>
                      <a:cubicBezTo>
                        <a:pt x="20319" y="33303"/>
                        <a:pt x="22960" y="33719"/>
                        <a:pt x="25545" y="33719"/>
                      </a:cubicBezTo>
                      <a:cubicBezTo>
                        <a:pt x="27705" y="33719"/>
                        <a:pt x="29826" y="33429"/>
                        <a:pt x="31876" y="32559"/>
                      </a:cubicBezTo>
                      <a:cubicBezTo>
                        <a:pt x="36313" y="25392"/>
                        <a:pt x="42593" y="19181"/>
                        <a:pt x="49964" y="15085"/>
                      </a:cubicBezTo>
                      <a:cubicBezTo>
                        <a:pt x="51057" y="12082"/>
                        <a:pt x="51125" y="8532"/>
                        <a:pt x="49828" y="5597"/>
                      </a:cubicBezTo>
                      <a:cubicBezTo>
                        <a:pt x="50715" y="4847"/>
                        <a:pt x="50920" y="3618"/>
                        <a:pt x="50715" y="2526"/>
                      </a:cubicBezTo>
                      <a:cubicBezTo>
                        <a:pt x="50442" y="1365"/>
                        <a:pt x="49555" y="410"/>
                        <a:pt x="4846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9" name="Google Shape;469;p35"/>
                <p:cNvSpPr/>
                <p:nvPr/>
              </p:nvSpPr>
              <p:spPr>
                <a:xfrm>
                  <a:off x="2799775" y="3828450"/>
                  <a:ext cx="1172325" cy="15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93" h="6153" extrusionOk="0">
                      <a:moveTo>
                        <a:pt x="46893" y="0"/>
                      </a:moveTo>
                      <a:lnTo>
                        <a:pt x="46893" y="0"/>
                      </a:lnTo>
                      <a:cubicBezTo>
                        <a:pt x="45187" y="1093"/>
                        <a:pt x="43344" y="1843"/>
                        <a:pt x="41364" y="2389"/>
                      </a:cubicBezTo>
                      <a:cubicBezTo>
                        <a:pt x="39453" y="3004"/>
                        <a:pt x="37473" y="3345"/>
                        <a:pt x="35494" y="3618"/>
                      </a:cubicBezTo>
                      <a:cubicBezTo>
                        <a:pt x="31535" y="4232"/>
                        <a:pt x="27508" y="4642"/>
                        <a:pt x="23481" y="4710"/>
                      </a:cubicBezTo>
                      <a:cubicBezTo>
                        <a:pt x="22999" y="4718"/>
                        <a:pt x="22517" y="4723"/>
                        <a:pt x="22035" y="4723"/>
                      </a:cubicBezTo>
                      <a:cubicBezTo>
                        <a:pt x="18491" y="4723"/>
                        <a:pt x="14953" y="4492"/>
                        <a:pt x="11467" y="3891"/>
                      </a:cubicBezTo>
                      <a:cubicBezTo>
                        <a:pt x="7577" y="3209"/>
                        <a:pt x="3618" y="2116"/>
                        <a:pt x="0" y="342"/>
                      </a:cubicBezTo>
                      <a:lnTo>
                        <a:pt x="0" y="342"/>
                      </a:lnTo>
                      <a:cubicBezTo>
                        <a:pt x="3345" y="2594"/>
                        <a:pt x="7304" y="4096"/>
                        <a:pt x="11263" y="4983"/>
                      </a:cubicBezTo>
                      <a:cubicBezTo>
                        <a:pt x="14959" y="5798"/>
                        <a:pt x="18712" y="6152"/>
                        <a:pt x="22471" y="6152"/>
                      </a:cubicBezTo>
                      <a:cubicBezTo>
                        <a:pt x="22807" y="6152"/>
                        <a:pt x="23144" y="6149"/>
                        <a:pt x="23481" y="6144"/>
                      </a:cubicBezTo>
                      <a:cubicBezTo>
                        <a:pt x="27576" y="6007"/>
                        <a:pt x="31672" y="5598"/>
                        <a:pt x="35699" y="4778"/>
                      </a:cubicBezTo>
                      <a:cubicBezTo>
                        <a:pt x="37678" y="4369"/>
                        <a:pt x="39726" y="3823"/>
                        <a:pt x="41637" y="3072"/>
                      </a:cubicBezTo>
                      <a:cubicBezTo>
                        <a:pt x="43480" y="2321"/>
                        <a:pt x="45391" y="1366"/>
                        <a:pt x="46893" y="0"/>
                      </a:cubicBezTo>
                      <a:close/>
                    </a:path>
                  </a:pathLst>
                </a:custGeom>
                <a:solidFill>
                  <a:srgbClr val="7870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" name="Google Shape;470;p35"/>
                <p:cNvSpPr/>
                <p:nvPr/>
              </p:nvSpPr>
              <p:spPr>
                <a:xfrm>
                  <a:off x="3137650" y="3953025"/>
                  <a:ext cx="46100" cy="54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4" h="21638" fill="none" extrusionOk="0">
                      <a:moveTo>
                        <a:pt x="751" y="0"/>
                      </a:moveTo>
                      <a:cubicBezTo>
                        <a:pt x="0" y="7509"/>
                        <a:pt x="273" y="14334"/>
                        <a:pt x="1843" y="21638"/>
                      </a:cubicBezTo>
                    </a:path>
                  </a:pathLst>
                </a:custGeom>
                <a:noFill/>
                <a:ln w="35825" cap="flat" cmpd="sng">
                  <a:solidFill>
                    <a:srgbClr val="7870B2"/>
                  </a:solidFill>
                  <a:prstDash val="solid"/>
                  <a:miter lim="682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" name="Google Shape;471;p35"/>
                <p:cNvSpPr/>
                <p:nvPr/>
              </p:nvSpPr>
              <p:spPr>
                <a:xfrm>
                  <a:off x="3525000" y="3953025"/>
                  <a:ext cx="76825" cy="54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3" h="21638" fill="none" extrusionOk="0">
                      <a:moveTo>
                        <a:pt x="3004" y="0"/>
                      </a:moveTo>
                      <a:cubicBezTo>
                        <a:pt x="3072" y="7372"/>
                        <a:pt x="1912" y="14607"/>
                        <a:pt x="1" y="21638"/>
                      </a:cubicBezTo>
                    </a:path>
                  </a:pathLst>
                </a:custGeom>
                <a:noFill/>
                <a:ln w="35825" cap="flat" cmpd="sng">
                  <a:solidFill>
                    <a:srgbClr val="7870B2"/>
                  </a:solidFill>
                  <a:prstDash val="solid"/>
                  <a:miter lim="682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" name="Google Shape;472;p35"/>
                <p:cNvSpPr/>
                <p:nvPr/>
              </p:nvSpPr>
              <p:spPr>
                <a:xfrm>
                  <a:off x="4338975" y="2216050"/>
                  <a:ext cx="406150" cy="53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46" h="21436" extrusionOk="0">
                      <a:moveTo>
                        <a:pt x="9998" y="0"/>
                      </a:moveTo>
                      <a:cubicBezTo>
                        <a:pt x="9368" y="0"/>
                        <a:pt x="8733" y="131"/>
                        <a:pt x="8123" y="335"/>
                      </a:cubicBezTo>
                      <a:cubicBezTo>
                        <a:pt x="4915" y="1358"/>
                        <a:pt x="2321" y="4225"/>
                        <a:pt x="1707" y="7570"/>
                      </a:cubicBezTo>
                      <a:cubicBezTo>
                        <a:pt x="1161" y="10300"/>
                        <a:pt x="0" y="12962"/>
                        <a:pt x="0" y="15761"/>
                      </a:cubicBezTo>
                      <a:cubicBezTo>
                        <a:pt x="0" y="17740"/>
                        <a:pt x="615" y="20880"/>
                        <a:pt x="2594" y="21358"/>
                      </a:cubicBezTo>
                      <a:cubicBezTo>
                        <a:pt x="2853" y="21411"/>
                        <a:pt x="3121" y="21436"/>
                        <a:pt x="3396" y="21436"/>
                      </a:cubicBezTo>
                      <a:cubicBezTo>
                        <a:pt x="6298" y="21436"/>
                        <a:pt x="9902" y="18632"/>
                        <a:pt x="11399" y="16512"/>
                      </a:cubicBezTo>
                      <a:cubicBezTo>
                        <a:pt x="14266" y="12484"/>
                        <a:pt x="16245" y="7433"/>
                        <a:pt x="13720" y="2655"/>
                      </a:cubicBezTo>
                      <a:cubicBezTo>
                        <a:pt x="13174" y="1631"/>
                        <a:pt x="12355" y="608"/>
                        <a:pt x="11263" y="198"/>
                      </a:cubicBezTo>
                      <a:cubicBezTo>
                        <a:pt x="10849" y="60"/>
                        <a:pt x="10425" y="0"/>
                        <a:pt x="9998" y="0"/>
                      </a:cubicBezTo>
                      <a:close/>
                    </a:path>
                  </a:pathLst>
                </a:custGeom>
                <a:solidFill>
                  <a:srgbClr val="8049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" name="Google Shape;473;p35"/>
                <p:cNvSpPr/>
                <p:nvPr/>
              </p:nvSpPr>
              <p:spPr>
                <a:xfrm>
                  <a:off x="4402100" y="2371150"/>
                  <a:ext cx="165550" cy="300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2" h="12014" extrusionOk="0">
                      <a:moveTo>
                        <a:pt x="6622" y="1"/>
                      </a:moveTo>
                      <a:cubicBezTo>
                        <a:pt x="5325" y="1"/>
                        <a:pt x="4096" y="751"/>
                        <a:pt x="3345" y="1707"/>
                      </a:cubicBezTo>
                      <a:cubicBezTo>
                        <a:pt x="2458" y="2663"/>
                        <a:pt x="1912" y="3755"/>
                        <a:pt x="1434" y="4915"/>
                      </a:cubicBezTo>
                      <a:cubicBezTo>
                        <a:pt x="956" y="6007"/>
                        <a:pt x="547" y="7099"/>
                        <a:pt x="342" y="8328"/>
                      </a:cubicBezTo>
                      <a:cubicBezTo>
                        <a:pt x="69" y="9557"/>
                        <a:pt x="1" y="10854"/>
                        <a:pt x="410" y="12014"/>
                      </a:cubicBezTo>
                      <a:cubicBezTo>
                        <a:pt x="615" y="10785"/>
                        <a:pt x="956" y="9693"/>
                        <a:pt x="1366" y="8669"/>
                      </a:cubicBezTo>
                      <a:cubicBezTo>
                        <a:pt x="1844" y="7577"/>
                        <a:pt x="2321" y="6553"/>
                        <a:pt x="2731" y="5461"/>
                      </a:cubicBezTo>
                      <a:cubicBezTo>
                        <a:pt x="3209" y="4369"/>
                        <a:pt x="3687" y="3345"/>
                        <a:pt x="4233" y="2390"/>
                      </a:cubicBezTo>
                      <a:cubicBezTo>
                        <a:pt x="4779" y="1434"/>
                        <a:pt x="5530" y="615"/>
                        <a:pt x="6622" y="1"/>
                      </a:cubicBez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" name="Google Shape;474;p35"/>
                <p:cNvSpPr/>
                <p:nvPr/>
              </p:nvSpPr>
              <p:spPr>
                <a:xfrm>
                  <a:off x="4453300" y="2461600"/>
                  <a:ext cx="128000" cy="141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0" h="5675" extrusionOk="0">
                      <a:moveTo>
                        <a:pt x="2048" y="0"/>
                      </a:moveTo>
                      <a:cubicBezTo>
                        <a:pt x="1502" y="0"/>
                        <a:pt x="1024" y="69"/>
                        <a:pt x="615" y="342"/>
                      </a:cubicBezTo>
                      <a:cubicBezTo>
                        <a:pt x="410" y="478"/>
                        <a:pt x="137" y="615"/>
                        <a:pt x="0" y="956"/>
                      </a:cubicBezTo>
                      <a:cubicBezTo>
                        <a:pt x="0" y="1024"/>
                        <a:pt x="0" y="1092"/>
                        <a:pt x="0" y="1161"/>
                      </a:cubicBezTo>
                      <a:cubicBezTo>
                        <a:pt x="69" y="1297"/>
                        <a:pt x="137" y="1365"/>
                        <a:pt x="205" y="1365"/>
                      </a:cubicBezTo>
                      <a:lnTo>
                        <a:pt x="478" y="1365"/>
                      </a:lnTo>
                      <a:cubicBezTo>
                        <a:pt x="478" y="1297"/>
                        <a:pt x="547" y="1229"/>
                        <a:pt x="478" y="1161"/>
                      </a:cubicBezTo>
                      <a:cubicBezTo>
                        <a:pt x="478" y="1218"/>
                        <a:pt x="454" y="1239"/>
                        <a:pt x="426" y="1239"/>
                      </a:cubicBezTo>
                      <a:cubicBezTo>
                        <a:pt x="387" y="1239"/>
                        <a:pt x="342" y="1200"/>
                        <a:pt x="342" y="1161"/>
                      </a:cubicBezTo>
                      <a:cubicBezTo>
                        <a:pt x="342" y="1161"/>
                        <a:pt x="342" y="1092"/>
                        <a:pt x="410" y="1092"/>
                      </a:cubicBezTo>
                      <a:cubicBezTo>
                        <a:pt x="478" y="1092"/>
                        <a:pt x="683" y="1024"/>
                        <a:pt x="820" y="1024"/>
                      </a:cubicBezTo>
                      <a:cubicBezTo>
                        <a:pt x="920" y="1004"/>
                        <a:pt x="1019" y="996"/>
                        <a:pt x="1119" y="996"/>
                      </a:cubicBezTo>
                      <a:cubicBezTo>
                        <a:pt x="1361" y="996"/>
                        <a:pt x="1602" y="1044"/>
                        <a:pt x="1843" y="1092"/>
                      </a:cubicBezTo>
                      <a:cubicBezTo>
                        <a:pt x="2458" y="1365"/>
                        <a:pt x="3004" y="1775"/>
                        <a:pt x="3277" y="2253"/>
                      </a:cubicBezTo>
                      <a:cubicBezTo>
                        <a:pt x="3550" y="2731"/>
                        <a:pt x="3550" y="3345"/>
                        <a:pt x="3345" y="4027"/>
                      </a:cubicBezTo>
                      <a:cubicBezTo>
                        <a:pt x="3072" y="4642"/>
                        <a:pt x="2594" y="5256"/>
                        <a:pt x="1775" y="5597"/>
                      </a:cubicBezTo>
                      <a:cubicBezTo>
                        <a:pt x="1945" y="5650"/>
                        <a:pt x="2123" y="5675"/>
                        <a:pt x="2303" y="5675"/>
                      </a:cubicBezTo>
                      <a:cubicBezTo>
                        <a:pt x="3061" y="5675"/>
                        <a:pt x="3859" y="5235"/>
                        <a:pt x="4301" y="4574"/>
                      </a:cubicBezTo>
                      <a:cubicBezTo>
                        <a:pt x="4915" y="3823"/>
                        <a:pt x="5120" y="2526"/>
                        <a:pt x="4574" y="1570"/>
                      </a:cubicBezTo>
                      <a:cubicBezTo>
                        <a:pt x="4028" y="615"/>
                        <a:pt x="3004" y="69"/>
                        <a:pt x="2048" y="0"/>
                      </a:cubicBez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" name="Google Shape;475;p35"/>
                <p:cNvSpPr/>
                <p:nvPr/>
              </p:nvSpPr>
              <p:spPr>
                <a:xfrm>
                  <a:off x="2033575" y="2403775"/>
                  <a:ext cx="450525" cy="49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21" h="19932" extrusionOk="0">
                      <a:moveTo>
                        <a:pt x="5736" y="0"/>
                      </a:moveTo>
                      <a:cubicBezTo>
                        <a:pt x="4968" y="0"/>
                        <a:pt x="4188" y="146"/>
                        <a:pt x="3550" y="539"/>
                      </a:cubicBezTo>
                      <a:cubicBezTo>
                        <a:pt x="2526" y="1153"/>
                        <a:pt x="1912" y="2245"/>
                        <a:pt x="1571" y="3405"/>
                      </a:cubicBezTo>
                      <a:cubicBezTo>
                        <a:pt x="1" y="8593"/>
                        <a:pt x="2936" y="13098"/>
                        <a:pt x="6553" y="16579"/>
                      </a:cubicBezTo>
                      <a:cubicBezTo>
                        <a:pt x="8197" y="18168"/>
                        <a:pt x="11554" y="19932"/>
                        <a:pt x="14263" y="19932"/>
                      </a:cubicBezTo>
                      <a:cubicBezTo>
                        <a:pt x="14929" y="19932"/>
                        <a:pt x="15557" y="19825"/>
                        <a:pt x="16109" y="19582"/>
                      </a:cubicBezTo>
                      <a:cubicBezTo>
                        <a:pt x="18021" y="18763"/>
                        <a:pt x="18021" y="15555"/>
                        <a:pt x="17611" y="13576"/>
                      </a:cubicBezTo>
                      <a:cubicBezTo>
                        <a:pt x="17065" y="10845"/>
                        <a:pt x="15359" y="8456"/>
                        <a:pt x="14335" y="5931"/>
                      </a:cubicBezTo>
                      <a:cubicBezTo>
                        <a:pt x="13038" y="2791"/>
                        <a:pt x="9966" y="470"/>
                        <a:pt x="6622" y="61"/>
                      </a:cubicBezTo>
                      <a:cubicBezTo>
                        <a:pt x="6334" y="22"/>
                        <a:pt x="6036" y="0"/>
                        <a:pt x="5736" y="0"/>
                      </a:cubicBezTo>
                      <a:close/>
                    </a:path>
                  </a:pathLst>
                </a:custGeom>
                <a:solidFill>
                  <a:srgbClr val="8049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" name="Google Shape;476;p35"/>
                <p:cNvSpPr/>
                <p:nvPr/>
              </p:nvSpPr>
              <p:spPr>
                <a:xfrm>
                  <a:off x="2303200" y="1212425"/>
                  <a:ext cx="2150125" cy="208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005" h="83445" extrusionOk="0">
                      <a:moveTo>
                        <a:pt x="50357" y="1"/>
                      </a:moveTo>
                      <a:cubicBezTo>
                        <a:pt x="48780" y="1"/>
                        <a:pt x="47211" y="93"/>
                        <a:pt x="45664" y="276"/>
                      </a:cubicBezTo>
                      <a:cubicBezTo>
                        <a:pt x="31945" y="1914"/>
                        <a:pt x="19727" y="7033"/>
                        <a:pt x="10649" y="17818"/>
                      </a:cubicBezTo>
                      <a:cubicBezTo>
                        <a:pt x="3072" y="26896"/>
                        <a:pt x="0" y="39114"/>
                        <a:pt x="2048" y="50786"/>
                      </a:cubicBezTo>
                      <a:cubicBezTo>
                        <a:pt x="3891" y="61093"/>
                        <a:pt x="7509" y="71400"/>
                        <a:pt x="16246" y="77202"/>
                      </a:cubicBezTo>
                      <a:cubicBezTo>
                        <a:pt x="23068" y="81715"/>
                        <a:pt x="31261" y="83444"/>
                        <a:pt x="39369" y="83444"/>
                      </a:cubicBezTo>
                      <a:cubicBezTo>
                        <a:pt x="41807" y="83444"/>
                        <a:pt x="44237" y="83288"/>
                        <a:pt x="46620" y="83004"/>
                      </a:cubicBezTo>
                      <a:cubicBezTo>
                        <a:pt x="48873" y="82731"/>
                        <a:pt x="51262" y="82321"/>
                        <a:pt x="53651" y="81843"/>
                      </a:cubicBezTo>
                      <a:cubicBezTo>
                        <a:pt x="61910" y="80069"/>
                        <a:pt x="70647" y="76724"/>
                        <a:pt x="75766" y="70445"/>
                      </a:cubicBezTo>
                      <a:cubicBezTo>
                        <a:pt x="81431" y="63346"/>
                        <a:pt x="84844" y="54404"/>
                        <a:pt x="85390" y="45326"/>
                      </a:cubicBezTo>
                      <a:cubicBezTo>
                        <a:pt x="86004" y="34609"/>
                        <a:pt x="84230" y="20617"/>
                        <a:pt x="77404" y="11948"/>
                      </a:cubicBezTo>
                      <a:cubicBezTo>
                        <a:pt x="71020" y="3850"/>
                        <a:pt x="60542" y="1"/>
                        <a:pt x="50357" y="1"/>
                      </a:cubicBezTo>
                      <a:close/>
                    </a:path>
                  </a:pathLst>
                </a:custGeom>
                <a:solidFill>
                  <a:srgbClr val="8049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" name="Google Shape;477;p35"/>
                <p:cNvSpPr/>
                <p:nvPr/>
              </p:nvSpPr>
              <p:spPr>
                <a:xfrm>
                  <a:off x="2202525" y="2551950"/>
                  <a:ext cx="213325" cy="26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33" h="10653" extrusionOk="0">
                      <a:moveTo>
                        <a:pt x="669" y="1"/>
                      </a:moveTo>
                      <a:cubicBezTo>
                        <a:pt x="444" y="1"/>
                        <a:pt x="220" y="23"/>
                        <a:pt x="0" y="72"/>
                      </a:cubicBezTo>
                      <a:cubicBezTo>
                        <a:pt x="1229" y="413"/>
                        <a:pt x="2048" y="1164"/>
                        <a:pt x="2799" y="1915"/>
                      </a:cubicBezTo>
                      <a:cubicBezTo>
                        <a:pt x="3550" y="2802"/>
                        <a:pt x="4232" y="3690"/>
                        <a:pt x="4847" y="4645"/>
                      </a:cubicBezTo>
                      <a:cubicBezTo>
                        <a:pt x="5529" y="5669"/>
                        <a:pt x="6143" y="6625"/>
                        <a:pt x="6826" y="7581"/>
                      </a:cubicBezTo>
                      <a:cubicBezTo>
                        <a:pt x="7440" y="8536"/>
                        <a:pt x="7986" y="9492"/>
                        <a:pt x="8396" y="10652"/>
                      </a:cubicBezTo>
                      <a:cubicBezTo>
                        <a:pt x="8532" y="9423"/>
                        <a:pt x="8259" y="8195"/>
                        <a:pt x="7782" y="7034"/>
                      </a:cubicBezTo>
                      <a:cubicBezTo>
                        <a:pt x="7372" y="5874"/>
                        <a:pt x="6689" y="4850"/>
                        <a:pt x="6075" y="3826"/>
                      </a:cubicBezTo>
                      <a:cubicBezTo>
                        <a:pt x="5393" y="2871"/>
                        <a:pt x="4573" y="1847"/>
                        <a:pt x="3550" y="1096"/>
                      </a:cubicBezTo>
                      <a:cubicBezTo>
                        <a:pt x="2765" y="479"/>
                        <a:pt x="1704" y="1"/>
                        <a:pt x="669" y="1"/>
                      </a:cubicBez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" name="Google Shape;478;p35"/>
                <p:cNvSpPr/>
                <p:nvPr/>
              </p:nvSpPr>
              <p:spPr>
                <a:xfrm>
                  <a:off x="2217875" y="2628150"/>
                  <a:ext cx="119475" cy="143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9" h="5749" extrusionOk="0">
                      <a:moveTo>
                        <a:pt x="3268" y="1"/>
                      </a:moveTo>
                      <a:cubicBezTo>
                        <a:pt x="3038" y="1"/>
                        <a:pt x="2809" y="34"/>
                        <a:pt x="2594" y="96"/>
                      </a:cubicBezTo>
                      <a:cubicBezTo>
                        <a:pt x="1639" y="301"/>
                        <a:pt x="683" y="1051"/>
                        <a:pt x="410" y="2075"/>
                      </a:cubicBezTo>
                      <a:cubicBezTo>
                        <a:pt x="1" y="3167"/>
                        <a:pt x="478" y="4396"/>
                        <a:pt x="1229" y="5010"/>
                      </a:cubicBezTo>
                      <a:cubicBezTo>
                        <a:pt x="1739" y="5474"/>
                        <a:pt x="2407" y="5749"/>
                        <a:pt x="3040" y="5749"/>
                      </a:cubicBezTo>
                      <a:cubicBezTo>
                        <a:pt x="3338" y="5749"/>
                        <a:pt x="3629" y="5688"/>
                        <a:pt x="3891" y="5556"/>
                      </a:cubicBezTo>
                      <a:cubicBezTo>
                        <a:pt x="3004" y="5352"/>
                        <a:pt x="2458" y="4806"/>
                        <a:pt x="2048" y="4259"/>
                      </a:cubicBezTo>
                      <a:cubicBezTo>
                        <a:pt x="1707" y="3645"/>
                        <a:pt x="1570" y="3031"/>
                        <a:pt x="1775" y="2553"/>
                      </a:cubicBezTo>
                      <a:cubicBezTo>
                        <a:pt x="1912" y="2007"/>
                        <a:pt x="2390" y="1461"/>
                        <a:pt x="2936" y="1120"/>
                      </a:cubicBezTo>
                      <a:cubicBezTo>
                        <a:pt x="3277" y="983"/>
                        <a:pt x="3618" y="847"/>
                        <a:pt x="3959" y="847"/>
                      </a:cubicBezTo>
                      <a:lnTo>
                        <a:pt x="4437" y="847"/>
                      </a:lnTo>
                      <a:cubicBezTo>
                        <a:pt x="4506" y="847"/>
                        <a:pt x="4506" y="847"/>
                        <a:pt x="4506" y="915"/>
                      </a:cubicBezTo>
                      <a:cubicBezTo>
                        <a:pt x="4466" y="954"/>
                        <a:pt x="4427" y="994"/>
                        <a:pt x="4387" y="994"/>
                      </a:cubicBezTo>
                      <a:cubicBezTo>
                        <a:pt x="4358" y="994"/>
                        <a:pt x="4330" y="973"/>
                        <a:pt x="4301" y="915"/>
                      </a:cubicBezTo>
                      <a:lnTo>
                        <a:pt x="4301" y="915"/>
                      </a:lnTo>
                      <a:cubicBezTo>
                        <a:pt x="4301" y="983"/>
                        <a:pt x="4301" y="1051"/>
                        <a:pt x="4369" y="1120"/>
                      </a:cubicBezTo>
                      <a:lnTo>
                        <a:pt x="4574" y="1120"/>
                      </a:lnTo>
                      <a:cubicBezTo>
                        <a:pt x="4710" y="1051"/>
                        <a:pt x="4779" y="983"/>
                        <a:pt x="4779" y="847"/>
                      </a:cubicBezTo>
                      <a:cubicBezTo>
                        <a:pt x="4779" y="778"/>
                        <a:pt x="4779" y="710"/>
                        <a:pt x="4710" y="574"/>
                      </a:cubicBezTo>
                      <a:cubicBezTo>
                        <a:pt x="4574" y="301"/>
                        <a:pt x="4301" y="232"/>
                        <a:pt x="4096" y="164"/>
                      </a:cubicBezTo>
                      <a:cubicBezTo>
                        <a:pt x="3833" y="51"/>
                        <a:pt x="3549" y="1"/>
                        <a:pt x="3268" y="1"/>
                      </a:cubicBez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" name="Google Shape;479;p35"/>
                <p:cNvSpPr/>
                <p:nvPr/>
              </p:nvSpPr>
              <p:spPr>
                <a:xfrm>
                  <a:off x="2205925" y="1022475"/>
                  <a:ext cx="2346375" cy="110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855" h="44392" extrusionOk="0">
                      <a:moveTo>
                        <a:pt x="58423" y="0"/>
                      </a:moveTo>
                      <a:cubicBezTo>
                        <a:pt x="57739" y="0"/>
                        <a:pt x="57057" y="31"/>
                        <a:pt x="56381" y="93"/>
                      </a:cubicBezTo>
                      <a:cubicBezTo>
                        <a:pt x="54880" y="229"/>
                        <a:pt x="53378" y="570"/>
                        <a:pt x="51944" y="912"/>
                      </a:cubicBezTo>
                      <a:cubicBezTo>
                        <a:pt x="48259" y="1731"/>
                        <a:pt x="44231" y="3096"/>
                        <a:pt x="42457" y="6441"/>
                      </a:cubicBezTo>
                      <a:cubicBezTo>
                        <a:pt x="42252" y="5553"/>
                        <a:pt x="40682" y="4393"/>
                        <a:pt x="39999" y="3847"/>
                      </a:cubicBezTo>
                      <a:cubicBezTo>
                        <a:pt x="37021" y="1365"/>
                        <a:pt x="33027" y="688"/>
                        <a:pt x="29146" y="688"/>
                      </a:cubicBezTo>
                      <a:cubicBezTo>
                        <a:pt x="28758" y="688"/>
                        <a:pt x="28371" y="695"/>
                        <a:pt x="27986" y="707"/>
                      </a:cubicBezTo>
                      <a:cubicBezTo>
                        <a:pt x="31263" y="1799"/>
                        <a:pt x="34334" y="3574"/>
                        <a:pt x="36860" y="5963"/>
                      </a:cubicBezTo>
                      <a:cubicBezTo>
                        <a:pt x="34597" y="5027"/>
                        <a:pt x="32090" y="4692"/>
                        <a:pt x="29579" y="4692"/>
                      </a:cubicBezTo>
                      <a:cubicBezTo>
                        <a:pt x="27696" y="4692"/>
                        <a:pt x="25812" y="4880"/>
                        <a:pt x="24027" y="5144"/>
                      </a:cubicBezTo>
                      <a:cubicBezTo>
                        <a:pt x="25665" y="5485"/>
                        <a:pt x="26348" y="5417"/>
                        <a:pt x="28054" y="5485"/>
                      </a:cubicBezTo>
                      <a:cubicBezTo>
                        <a:pt x="29761" y="5553"/>
                        <a:pt x="31536" y="5963"/>
                        <a:pt x="32628" y="7260"/>
                      </a:cubicBezTo>
                      <a:cubicBezTo>
                        <a:pt x="32218" y="7260"/>
                        <a:pt x="32218" y="7806"/>
                        <a:pt x="31877" y="7806"/>
                      </a:cubicBezTo>
                      <a:cubicBezTo>
                        <a:pt x="24027" y="7942"/>
                        <a:pt x="16246" y="11082"/>
                        <a:pt x="10444" y="16338"/>
                      </a:cubicBezTo>
                      <a:cubicBezTo>
                        <a:pt x="4642" y="21662"/>
                        <a:pt x="888" y="29102"/>
                        <a:pt x="1" y="36883"/>
                      </a:cubicBezTo>
                      <a:cubicBezTo>
                        <a:pt x="1298" y="34358"/>
                        <a:pt x="3345" y="32105"/>
                        <a:pt x="5666" y="30467"/>
                      </a:cubicBezTo>
                      <a:lnTo>
                        <a:pt x="5666" y="30467"/>
                      </a:lnTo>
                      <a:cubicBezTo>
                        <a:pt x="5530" y="30877"/>
                        <a:pt x="5393" y="31286"/>
                        <a:pt x="5257" y="31559"/>
                      </a:cubicBezTo>
                      <a:cubicBezTo>
                        <a:pt x="3960" y="35655"/>
                        <a:pt x="4847" y="40160"/>
                        <a:pt x="5803" y="44392"/>
                      </a:cubicBezTo>
                      <a:cubicBezTo>
                        <a:pt x="6758" y="40979"/>
                        <a:pt x="8260" y="37771"/>
                        <a:pt x="10171" y="34836"/>
                      </a:cubicBezTo>
                      <a:cubicBezTo>
                        <a:pt x="10376" y="34563"/>
                        <a:pt x="10649" y="34153"/>
                        <a:pt x="10922" y="33675"/>
                      </a:cubicBezTo>
                      <a:cubicBezTo>
                        <a:pt x="11263" y="34836"/>
                        <a:pt x="11673" y="35928"/>
                        <a:pt x="12287" y="36883"/>
                      </a:cubicBezTo>
                      <a:cubicBezTo>
                        <a:pt x="13925" y="39341"/>
                        <a:pt x="16656" y="41115"/>
                        <a:pt x="19591" y="41252"/>
                      </a:cubicBezTo>
                      <a:cubicBezTo>
                        <a:pt x="17884" y="37839"/>
                        <a:pt x="17543" y="33061"/>
                        <a:pt x="18771" y="29375"/>
                      </a:cubicBezTo>
                      <a:cubicBezTo>
                        <a:pt x="19386" y="27532"/>
                        <a:pt x="20614" y="25826"/>
                        <a:pt x="22048" y="24460"/>
                      </a:cubicBezTo>
                      <a:cubicBezTo>
                        <a:pt x="22799" y="23778"/>
                        <a:pt x="23686" y="23164"/>
                        <a:pt x="24573" y="22686"/>
                      </a:cubicBezTo>
                      <a:cubicBezTo>
                        <a:pt x="25119" y="22413"/>
                        <a:pt x="26689" y="22140"/>
                        <a:pt x="27031" y="21730"/>
                      </a:cubicBezTo>
                      <a:lnTo>
                        <a:pt x="27031" y="21730"/>
                      </a:lnTo>
                      <a:cubicBezTo>
                        <a:pt x="25392" y="23710"/>
                        <a:pt x="23959" y="25894"/>
                        <a:pt x="23072" y="28351"/>
                      </a:cubicBezTo>
                      <a:cubicBezTo>
                        <a:pt x="22533" y="29901"/>
                        <a:pt x="21062" y="37638"/>
                        <a:pt x="23521" y="37638"/>
                      </a:cubicBezTo>
                      <a:cubicBezTo>
                        <a:pt x="23552" y="37638"/>
                        <a:pt x="23585" y="37637"/>
                        <a:pt x="23618" y="37634"/>
                      </a:cubicBezTo>
                      <a:cubicBezTo>
                        <a:pt x="30580" y="36952"/>
                        <a:pt x="37406" y="34836"/>
                        <a:pt x="43617" y="31423"/>
                      </a:cubicBezTo>
                      <a:cubicBezTo>
                        <a:pt x="49897" y="28010"/>
                        <a:pt x="53924" y="22959"/>
                        <a:pt x="59248" y="18590"/>
                      </a:cubicBezTo>
                      <a:cubicBezTo>
                        <a:pt x="59658" y="19068"/>
                        <a:pt x="60272" y="19614"/>
                        <a:pt x="60545" y="20229"/>
                      </a:cubicBezTo>
                      <a:cubicBezTo>
                        <a:pt x="62183" y="23778"/>
                        <a:pt x="62593" y="27942"/>
                        <a:pt x="61569" y="31764"/>
                      </a:cubicBezTo>
                      <a:cubicBezTo>
                        <a:pt x="65186" y="30535"/>
                        <a:pt x="67712" y="27123"/>
                        <a:pt x="67848" y="23232"/>
                      </a:cubicBezTo>
                      <a:cubicBezTo>
                        <a:pt x="67985" y="19546"/>
                        <a:pt x="66483" y="16133"/>
                        <a:pt x="64777" y="12925"/>
                      </a:cubicBezTo>
                      <a:lnTo>
                        <a:pt x="64777" y="12925"/>
                      </a:lnTo>
                      <a:cubicBezTo>
                        <a:pt x="65050" y="13062"/>
                        <a:pt x="65255" y="13198"/>
                        <a:pt x="65323" y="13266"/>
                      </a:cubicBezTo>
                      <a:cubicBezTo>
                        <a:pt x="66961" y="14427"/>
                        <a:pt x="68326" y="16474"/>
                        <a:pt x="69418" y="18044"/>
                      </a:cubicBezTo>
                      <a:cubicBezTo>
                        <a:pt x="71739" y="21457"/>
                        <a:pt x="73445" y="25211"/>
                        <a:pt x="74401" y="29239"/>
                      </a:cubicBezTo>
                      <a:cubicBezTo>
                        <a:pt x="76039" y="26986"/>
                        <a:pt x="77131" y="24392"/>
                        <a:pt x="77541" y="21730"/>
                      </a:cubicBezTo>
                      <a:cubicBezTo>
                        <a:pt x="77677" y="20502"/>
                        <a:pt x="77746" y="19273"/>
                        <a:pt x="77541" y="18113"/>
                      </a:cubicBezTo>
                      <a:lnTo>
                        <a:pt x="77541" y="18113"/>
                      </a:lnTo>
                      <a:cubicBezTo>
                        <a:pt x="77950" y="18522"/>
                        <a:pt x="78292" y="18932"/>
                        <a:pt x="78701" y="19341"/>
                      </a:cubicBezTo>
                      <a:cubicBezTo>
                        <a:pt x="82387" y="23573"/>
                        <a:pt x="83821" y="30740"/>
                        <a:pt x="88257" y="34085"/>
                      </a:cubicBezTo>
                      <a:cubicBezTo>
                        <a:pt x="89377" y="34912"/>
                        <a:pt x="90774" y="35462"/>
                        <a:pt x="92176" y="35462"/>
                      </a:cubicBezTo>
                      <a:cubicBezTo>
                        <a:pt x="92740" y="35462"/>
                        <a:pt x="93306" y="35373"/>
                        <a:pt x="93854" y="35177"/>
                      </a:cubicBezTo>
                      <a:lnTo>
                        <a:pt x="93854" y="35177"/>
                      </a:lnTo>
                      <a:cubicBezTo>
                        <a:pt x="93701" y="35231"/>
                        <a:pt x="93547" y="35256"/>
                        <a:pt x="93394" y="35256"/>
                      </a:cubicBezTo>
                      <a:cubicBezTo>
                        <a:pt x="91221" y="35256"/>
                        <a:pt x="89090" y="30145"/>
                        <a:pt x="89281" y="28488"/>
                      </a:cubicBezTo>
                      <a:lnTo>
                        <a:pt x="89281" y="28488"/>
                      </a:lnTo>
                      <a:cubicBezTo>
                        <a:pt x="89851" y="28678"/>
                        <a:pt x="90443" y="28771"/>
                        <a:pt x="91035" y="28771"/>
                      </a:cubicBezTo>
                      <a:cubicBezTo>
                        <a:pt x="91931" y="28771"/>
                        <a:pt x="92827" y="28558"/>
                        <a:pt x="93650" y="28146"/>
                      </a:cubicBezTo>
                      <a:cubicBezTo>
                        <a:pt x="88599" y="24802"/>
                        <a:pt x="86824" y="18932"/>
                        <a:pt x="83001" y="14495"/>
                      </a:cubicBezTo>
                      <a:cubicBezTo>
                        <a:pt x="77485" y="8170"/>
                        <a:pt x="69053" y="4662"/>
                        <a:pt x="60660" y="4662"/>
                      </a:cubicBezTo>
                      <a:cubicBezTo>
                        <a:pt x="57007" y="4662"/>
                        <a:pt x="53360" y="5327"/>
                        <a:pt x="49965" y="6714"/>
                      </a:cubicBezTo>
                      <a:cubicBezTo>
                        <a:pt x="53042" y="2785"/>
                        <a:pt x="57627" y="490"/>
                        <a:pt x="62574" y="490"/>
                      </a:cubicBezTo>
                      <a:cubicBezTo>
                        <a:pt x="62784" y="490"/>
                        <a:pt x="62995" y="494"/>
                        <a:pt x="63207" y="502"/>
                      </a:cubicBezTo>
                      <a:cubicBezTo>
                        <a:pt x="61630" y="168"/>
                        <a:pt x="60020" y="0"/>
                        <a:pt x="58423" y="0"/>
                      </a:cubicBez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" name="Google Shape;480;p35"/>
                <p:cNvSpPr/>
                <p:nvPr/>
              </p:nvSpPr>
              <p:spPr>
                <a:xfrm>
                  <a:off x="3074500" y="3258500"/>
                  <a:ext cx="563150" cy="4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26" h="1707" fill="none" extrusionOk="0">
                      <a:moveTo>
                        <a:pt x="1" y="751"/>
                      </a:moveTo>
                      <a:cubicBezTo>
                        <a:pt x="7509" y="1707"/>
                        <a:pt x="15154" y="1502"/>
                        <a:pt x="22526" y="0"/>
                      </a:cubicBezTo>
                    </a:path>
                  </a:pathLst>
                </a:custGeom>
                <a:noFill/>
                <a:ln w="11950" cap="rnd" cmpd="sng">
                  <a:solidFill>
                    <a:srgbClr val="733D2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" name="Google Shape;481;p35"/>
                <p:cNvSpPr/>
                <p:nvPr/>
              </p:nvSpPr>
              <p:spPr>
                <a:xfrm>
                  <a:off x="3054025" y="3420600"/>
                  <a:ext cx="126300" cy="6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2" h="2449" extrusionOk="0">
                      <a:moveTo>
                        <a:pt x="1775" y="1"/>
                      </a:moveTo>
                      <a:cubicBezTo>
                        <a:pt x="1434" y="1"/>
                        <a:pt x="1093" y="69"/>
                        <a:pt x="888" y="274"/>
                      </a:cubicBezTo>
                      <a:cubicBezTo>
                        <a:pt x="1" y="1230"/>
                        <a:pt x="1775" y="2185"/>
                        <a:pt x="2458" y="2322"/>
                      </a:cubicBezTo>
                      <a:cubicBezTo>
                        <a:pt x="2740" y="2369"/>
                        <a:pt x="3185" y="2448"/>
                        <a:pt x="3591" y="2448"/>
                      </a:cubicBezTo>
                      <a:cubicBezTo>
                        <a:pt x="3773" y="2448"/>
                        <a:pt x="3948" y="2432"/>
                        <a:pt x="4096" y="2390"/>
                      </a:cubicBezTo>
                      <a:cubicBezTo>
                        <a:pt x="5052" y="2117"/>
                        <a:pt x="3891" y="888"/>
                        <a:pt x="3550" y="683"/>
                      </a:cubicBezTo>
                      <a:cubicBezTo>
                        <a:pt x="2936" y="410"/>
                        <a:pt x="2390" y="69"/>
                        <a:pt x="1775" y="1"/>
                      </a:cubicBezTo>
                      <a:close/>
                    </a:path>
                  </a:pathLst>
                </a:custGeom>
                <a:solidFill>
                  <a:srgbClr val="733D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" name="Google Shape;482;p35"/>
                <p:cNvSpPr/>
                <p:nvPr/>
              </p:nvSpPr>
              <p:spPr>
                <a:xfrm>
                  <a:off x="3617150" y="3393050"/>
                  <a:ext cx="108725" cy="6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9" h="2548" extrusionOk="0">
                      <a:moveTo>
                        <a:pt x="2940" y="1"/>
                      </a:moveTo>
                      <a:cubicBezTo>
                        <a:pt x="2869" y="1"/>
                        <a:pt x="2798" y="4"/>
                        <a:pt x="2731" y="11"/>
                      </a:cubicBezTo>
                      <a:cubicBezTo>
                        <a:pt x="1980" y="79"/>
                        <a:pt x="0" y="966"/>
                        <a:pt x="342" y="2059"/>
                      </a:cubicBezTo>
                      <a:cubicBezTo>
                        <a:pt x="410" y="2332"/>
                        <a:pt x="615" y="2468"/>
                        <a:pt x="956" y="2536"/>
                      </a:cubicBezTo>
                      <a:cubicBezTo>
                        <a:pt x="1015" y="2544"/>
                        <a:pt x="1076" y="2547"/>
                        <a:pt x="1138" y="2547"/>
                      </a:cubicBezTo>
                      <a:cubicBezTo>
                        <a:pt x="1647" y="2547"/>
                        <a:pt x="2229" y="2317"/>
                        <a:pt x="2594" y="2195"/>
                      </a:cubicBezTo>
                      <a:cubicBezTo>
                        <a:pt x="3072" y="1990"/>
                        <a:pt x="3959" y="1444"/>
                        <a:pt x="4164" y="898"/>
                      </a:cubicBezTo>
                      <a:cubicBezTo>
                        <a:pt x="4349" y="283"/>
                        <a:pt x="3591" y="1"/>
                        <a:pt x="2940" y="1"/>
                      </a:cubicBezTo>
                      <a:close/>
                    </a:path>
                  </a:pathLst>
                </a:custGeom>
                <a:solidFill>
                  <a:srgbClr val="733D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" name="Google Shape;483;p35"/>
                <p:cNvSpPr/>
                <p:nvPr/>
              </p:nvSpPr>
              <p:spPr>
                <a:xfrm>
                  <a:off x="1903900" y="3804550"/>
                  <a:ext cx="177475" cy="25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99" h="10216" extrusionOk="0">
                      <a:moveTo>
                        <a:pt x="7099" y="1"/>
                      </a:moveTo>
                      <a:lnTo>
                        <a:pt x="7099" y="1"/>
                      </a:lnTo>
                      <a:cubicBezTo>
                        <a:pt x="5529" y="479"/>
                        <a:pt x="3959" y="1093"/>
                        <a:pt x="2526" y="1980"/>
                      </a:cubicBezTo>
                      <a:cubicBezTo>
                        <a:pt x="2116" y="2253"/>
                        <a:pt x="1707" y="2663"/>
                        <a:pt x="1843" y="3072"/>
                      </a:cubicBezTo>
                      <a:cubicBezTo>
                        <a:pt x="2002" y="3337"/>
                        <a:pt x="2284" y="3437"/>
                        <a:pt x="2593" y="3437"/>
                      </a:cubicBezTo>
                      <a:cubicBezTo>
                        <a:pt x="2683" y="3437"/>
                        <a:pt x="2775" y="3429"/>
                        <a:pt x="2867" y="3414"/>
                      </a:cubicBezTo>
                      <a:cubicBezTo>
                        <a:pt x="3413" y="3414"/>
                        <a:pt x="3959" y="3277"/>
                        <a:pt x="4505" y="3072"/>
                      </a:cubicBezTo>
                      <a:lnTo>
                        <a:pt x="4505" y="3072"/>
                      </a:lnTo>
                      <a:cubicBezTo>
                        <a:pt x="3140" y="3618"/>
                        <a:pt x="1843" y="4301"/>
                        <a:pt x="615" y="5052"/>
                      </a:cubicBezTo>
                      <a:cubicBezTo>
                        <a:pt x="546" y="5188"/>
                        <a:pt x="410" y="5257"/>
                        <a:pt x="410" y="5393"/>
                      </a:cubicBezTo>
                      <a:cubicBezTo>
                        <a:pt x="273" y="5734"/>
                        <a:pt x="819" y="5871"/>
                        <a:pt x="1161" y="5871"/>
                      </a:cubicBezTo>
                      <a:cubicBezTo>
                        <a:pt x="1911" y="5803"/>
                        <a:pt x="2594" y="5666"/>
                        <a:pt x="3277" y="5461"/>
                      </a:cubicBezTo>
                      <a:lnTo>
                        <a:pt x="3277" y="5461"/>
                      </a:lnTo>
                      <a:cubicBezTo>
                        <a:pt x="1980" y="6076"/>
                        <a:pt x="956" y="7100"/>
                        <a:pt x="273" y="8260"/>
                      </a:cubicBezTo>
                      <a:cubicBezTo>
                        <a:pt x="137" y="8601"/>
                        <a:pt x="0" y="8874"/>
                        <a:pt x="0" y="9216"/>
                      </a:cubicBezTo>
                      <a:cubicBezTo>
                        <a:pt x="0" y="9557"/>
                        <a:pt x="137" y="9966"/>
                        <a:pt x="410" y="10103"/>
                      </a:cubicBezTo>
                      <a:cubicBezTo>
                        <a:pt x="570" y="10183"/>
                        <a:pt x="730" y="10216"/>
                        <a:pt x="890" y="10216"/>
                      </a:cubicBezTo>
                      <a:cubicBezTo>
                        <a:pt x="1003" y="10216"/>
                        <a:pt x="1116" y="10199"/>
                        <a:pt x="1229" y="10171"/>
                      </a:cubicBezTo>
                      <a:cubicBezTo>
                        <a:pt x="2321" y="10035"/>
                        <a:pt x="3345" y="9693"/>
                        <a:pt x="4369" y="9147"/>
                      </a:cubicBezTo>
                      <a:cubicBezTo>
                        <a:pt x="5256" y="6212"/>
                        <a:pt x="6348" y="3004"/>
                        <a:pt x="7099" y="1"/>
                      </a:cubicBezTo>
                      <a:close/>
                    </a:path>
                  </a:pathLst>
                </a:custGeom>
                <a:solidFill>
                  <a:srgbClr val="FCFC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" name="Google Shape;484;p35"/>
                <p:cNvSpPr/>
                <p:nvPr/>
              </p:nvSpPr>
              <p:spPr>
                <a:xfrm>
                  <a:off x="2030175" y="3809675"/>
                  <a:ext cx="146775" cy="30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1" h="12093" extrusionOk="0">
                      <a:moveTo>
                        <a:pt x="2799" y="1"/>
                      </a:moveTo>
                      <a:cubicBezTo>
                        <a:pt x="1775" y="2936"/>
                        <a:pt x="888" y="6144"/>
                        <a:pt x="0" y="9147"/>
                      </a:cubicBezTo>
                      <a:cubicBezTo>
                        <a:pt x="546" y="10103"/>
                        <a:pt x="1229" y="10922"/>
                        <a:pt x="2048" y="11673"/>
                      </a:cubicBezTo>
                      <a:cubicBezTo>
                        <a:pt x="2253" y="11877"/>
                        <a:pt x="2458" y="12082"/>
                        <a:pt x="2731" y="12082"/>
                      </a:cubicBezTo>
                      <a:cubicBezTo>
                        <a:pt x="2767" y="12089"/>
                        <a:pt x="2803" y="12093"/>
                        <a:pt x="2838" y="12093"/>
                      </a:cubicBezTo>
                      <a:cubicBezTo>
                        <a:pt x="3142" y="12093"/>
                        <a:pt x="3435" y="11849"/>
                        <a:pt x="3618" y="11604"/>
                      </a:cubicBezTo>
                      <a:cubicBezTo>
                        <a:pt x="3754" y="11331"/>
                        <a:pt x="3823" y="10990"/>
                        <a:pt x="3891" y="10649"/>
                      </a:cubicBezTo>
                      <a:cubicBezTo>
                        <a:pt x="3959" y="9284"/>
                        <a:pt x="3686" y="7850"/>
                        <a:pt x="2935" y="6690"/>
                      </a:cubicBezTo>
                      <a:lnTo>
                        <a:pt x="2935" y="6690"/>
                      </a:lnTo>
                      <a:cubicBezTo>
                        <a:pt x="3413" y="7168"/>
                        <a:pt x="3959" y="7714"/>
                        <a:pt x="4437" y="8123"/>
                      </a:cubicBezTo>
                      <a:cubicBezTo>
                        <a:pt x="4635" y="8282"/>
                        <a:pt x="4902" y="8394"/>
                        <a:pt x="5104" y="8394"/>
                      </a:cubicBezTo>
                      <a:cubicBezTo>
                        <a:pt x="5251" y="8394"/>
                        <a:pt x="5364" y="8335"/>
                        <a:pt x="5393" y="8191"/>
                      </a:cubicBezTo>
                      <a:cubicBezTo>
                        <a:pt x="5461" y="8055"/>
                        <a:pt x="5393" y="7918"/>
                        <a:pt x="5324" y="7782"/>
                      </a:cubicBezTo>
                      <a:cubicBezTo>
                        <a:pt x="4847" y="6417"/>
                        <a:pt x="4096" y="5188"/>
                        <a:pt x="3277" y="4028"/>
                      </a:cubicBezTo>
                      <a:lnTo>
                        <a:pt x="3277" y="4028"/>
                      </a:lnTo>
                      <a:cubicBezTo>
                        <a:pt x="3618" y="4437"/>
                        <a:pt x="3959" y="4847"/>
                        <a:pt x="4437" y="5188"/>
                      </a:cubicBezTo>
                      <a:cubicBezTo>
                        <a:pt x="4642" y="5342"/>
                        <a:pt x="4923" y="5534"/>
                        <a:pt x="5195" y="5534"/>
                      </a:cubicBezTo>
                      <a:cubicBezTo>
                        <a:pt x="5286" y="5534"/>
                        <a:pt x="5376" y="5512"/>
                        <a:pt x="5461" y="5461"/>
                      </a:cubicBezTo>
                      <a:cubicBezTo>
                        <a:pt x="5870" y="5188"/>
                        <a:pt x="5734" y="4574"/>
                        <a:pt x="5529" y="4164"/>
                      </a:cubicBezTo>
                      <a:cubicBezTo>
                        <a:pt x="4778" y="2663"/>
                        <a:pt x="3891" y="1229"/>
                        <a:pt x="2799" y="1"/>
                      </a:cubicBezTo>
                      <a:close/>
                    </a:path>
                  </a:pathLst>
                </a:custGeom>
                <a:solidFill>
                  <a:srgbClr val="FCFC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" name="Google Shape;485;p35"/>
                <p:cNvSpPr/>
                <p:nvPr/>
              </p:nvSpPr>
              <p:spPr>
                <a:xfrm>
                  <a:off x="2287850" y="2969525"/>
                  <a:ext cx="773025" cy="77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21" h="31013" extrusionOk="0">
                      <a:moveTo>
                        <a:pt x="4678" y="1"/>
                      </a:moveTo>
                      <a:cubicBezTo>
                        <a:pt x="4574" y="1"/>
                        <a:pt x="4470" y="29"/>
                        <a:pt x="4369" y="92"/>
                      </a:cubicBezTo>
                      <a:cubicBezTo>
                        <a:pt x="4096" y="229"/>
                        <a:pt x="4027" y="502"/>
                        <a:pt x="3959" y="775"/>
                      </a:cubicBezTo>
                      <a:cubicBezTo>
                        <a:pt x="3686" y="1594"/>
                        <a:pt x="3618" y="2481"/>
                        <a:pt x="3754" y="3369"/>
                      </a:cubicBezTo>
                      <a:cubicBezTo>
                        <a:pt x="3580" y="3316"/>
                        <a:pt x="3402" y="3292"/>
                        <a:pt x="3222" y="3292"/>
                      </a:cubicBezTo>
                      <a:cubicBezTo>
                        <a:pt x="1991" y="3292"/>
                        <a:pt x="699" y="4439"/>
                        <a:pt x="341" y="5689"/>
                      </a:cubicBezTo>
                      <a:cubicBezTo>
                        <a:pt x="0" y="7054"/>
                        <a:pt x="751" y="8897"/>
                        <a:pt x="1434" y="10194"/>
                      </a:cubicBezTo>
                      <a:cubicBezTo>
                        <a:pt x="6621" y="19614"/>
                        <a:pt x="15221" y="27463"/>
                        <a:pt x="25392" y="31013"/>
                      </a:cubicBezTo>
                      <a:cubicBezTo>
                        <a:pt x="29214" y="25484"/>
                        <a:pt x="30921" y="18453"/>
                        <a:pt x="29965" y="11833"/>
                      </a:cubicBezTo>
                      <a:cubicBezTo>
                        <a:pt x="21433" y="11150"/>
                        <a:pt x="14061" y="7532"/>
                        <a:pt x="6416" y="3642"/>
                      </a:cubicBezTo>
                      <a:cubicBezTo>
                        <a:pt x="6212" y="2823"/>
                        <a:pt x="6143" y="1799"/>
                        <a:pt x="5802" y="980"/>
                      </a:cubicBezTo>
                      <a:cubicBezTo>
                        <a:pt x="5580" y="535"/>
                        <a:pt x="5132" y="1"/>
                        <a:pt x="4678" y="1"/>
                      </a:cubicBezTo>
                      <a:close/>
                    </a:path>
                  </a:pathLst>
                </a:custGeom>
                <a:solidFill>
                  <a:srgbClr val="8049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" name="Google Shape;486;p35"/>
                <p:cNvSpPr/>
                <p:nvPr/>
              </p:nvSpPr>
              <p:spPr>
                <a:xfrm>
                  <a:off x="2366325" y="3045200"/>
                  <a:ext cx="20525" cy="7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" h="2936" extrusionOk="0">
                      <a:moveTo>
                        <a:pt x="615" y="0"/>
                      </a:moveTo>
                      <a:cubicBezTo>
                        <a:pt x="1" y="888"/>
                        <a:pt x="69" y="2185"/>
                        <a:pt x="820" y="2935"/>
                      </a:cubicBezTo>
                      <a:cubicBezTo>
                        <a:pt x="410" y="1980"/>
                        <a:pt x="342" y="1024"/>
                        <a:pt x="615" y="0"/>
                      </a:cubicBezTo>
                      <a:close/>
                    </a:path>
                  </a:pathLst>
                </a:custGeom>
                <a:solidFill>
                  <a:srgbClr val="733D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" name="Google Shape;487;p35"/>
                <p:cNvSpPr/>
                <p:nvPr/>
              </p:nvSpPr>
              <p:spPr>
                <a:xfrm>
                  <a:off x="2021625" y="2168100"/>
                  <a:ext cx="587050" cy="1878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82" h="75152" extrusionOk="0">
                      <a:moveTo>
                        <a:pt x="23481" y="0"/>
                      </a:moveTo>
                      <a:lnTo>
                        <a:pt x="23481" y="0"/>
                      </a:lnTo>
                      <a:cubicBezTo>
                        <a:pt x="14745" y="24709"/>
                        <a:pt x="6895" y="49828"/>
                        <a:pt x="1" y="75151"/>
                      </a:cubicBezTo>
                      <a:lnTo>
                        <a:pt x="2348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" name="Google Shape;488;p35"/>
                <p:cNvSpPr/>
                <p:nvPr/>
              </p:nvSpPr>
              <p:spPr>
                <a:xfrm>
                  <a:off x="2395350" y="1848975"/>
                  <a:ext cx="452225" cy="40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89" h="16336" extrusionOk="0">
                      <a:moveTo>
                        <a:pt x="11877" y="1"/>
                      </a:moveTo>
                      <a:cubicBezTo>
                        <a:pt x="11874" y="10"/>
                        <a:pt x="11871" y="20"/>
                        <a:pt x="11868" y="30"/>
                      </a:cubicBezTo>
                      <a:lnTo>
                        <a:pt x="11868" y="30"/>
                      </a:lnTo>
                      <a:cubicBezTo>
                        <a:pt x="11871" y="20"/>
                        <a:pt x="11874" y="11"/>
                        <a:pt x="11877" y="1"/>
                      </a:cubicBezTo>
                      <a:close/>
                      <a:moveTo>
                        <a:pt x="11868" y="30"/>
                      </a:moveTo>
                      <a:lnTo>
                        <a:pt x="11868" y="30"/>
                      </a:lnTo>
                      <a:cubicBezTo>
                        <a:pt x="11384" y="1518"/>
                        <a:pt x="10162" y="2736"/>
                        <a:pt x="8805" y="3550"/>
                      </a:cubicBezTo>
                      <a:cubicBezTo>
                        <a:pt x="7440" y="4369"/>
                        <a:pt x="5870" y="4847"/>
                        <a:pt x="4301" y="5325"/>
                      </a:cubicBezTo>
                      <a:cubicBezTo>
                        <a:pt x="3345" y="5666"/>
                        <a:pt x="2389" y="5939"/>
                        <a:pt x="1638" y="6485"/>
                      </a:cubicBezTo>
                      <a:cubicBezTo>
                        <a:pt x="819" y="7100"/>
                        <a:pt x="205" y="7987"/>
                        <a:pt x="137" y="8943"/>
                      </a:cubicBezTo>
                      <a:cubicBezTo>
                        <a:pt x="0" y="10308"/>
                        <a:pt x="1161" y="11536"/>
                        <a:pt x="2458" y="12082"/>
                      </a:cubicBezTo>
                      <a:cubicBezTo>
                        <a:pt x="3349" y="12429"/>
                        <a:pt x="4349" y="12524"/>
                        <a:pt x="5378" y="12524"/>
                      </a:cubicBezTo>
                      <a:cubicBezTo>
                        <a:pt x="5767" y="12524"/>
                        <a:pt x="6160" y="12511"/>
                        <a:pt x="6553" y="12492"/>
                      </a:cubicBezTo>
                      <a:cubicBezTo>
                        <a:pt x="7236" y="12492"/>
                        <a:pt x="7986" y="12424"/>
                        <a:pt x="8601" y="12014"/>
                      </a:cubicBezTo>
                      <a:cubicBezTo>
                        <a:pt x="9556" y="13379"/>
                        <a:pt x="11331" y="15222"/>
                        <a:pt x="12833" y="15905"/>
                      </a:cubicBezTo>
                      <a:cubicBezTo>
                        <a:pt x="13400" y="16188"/>
                        <a:pt x="14045" y="16336"/>
                        <a:pt x="14675" y="16336"/>
                      </a:cubicBezTo>
                      <a:cubicBezTo>
                        <a:pt x="15715" y="16336"/>
                        <a:pt x="16717" y="15935"/>
                        <a:pt x="17269" y="15086"/>
                      </a:cubicBezTo>
                      <a:cubicBezTo>
                        <a:pt x="18088" y="13789"/>
                        <a:pt x="17542" y="12014"/>
                        <a:pt x="16655" y="10854"/>
                      </a:cubicBezTo>
                      <a:cubicBezTo>
                        <a:pt x="15699" y="9625"/>
                        <a:pt x="14471" y="8738"/>
                        <a:pt x="13515" y="7577"/>
                      </a:cubicBezTo>
                      <a:cubicBezTo>
                        <a:pt x="11815" y="5538"/>
                        <a:pt x="11064" y="2549"/>
                        <a:pt x="11868" y="3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" name="Google Shape;489;p35"/>
                <p:cNvSpPr/>
                <p:nvPr/>
              </p:nvSpPr>
              <p:spPr>
                <a:xfrm>
                  <a:off x="2282725" y="3002525"/>
                  <a:ext cx="107525" cy="7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1" h="3061" extrusionOk="0">
                      <a:moveTo>
                        <a:pt x="888" y="1"/>
                      </a:moveTo>
                      <a:cubicBezTo>
                        <a:pt x="751" y="1"/>
                        <a:pt x="683" y="1"/>
                        <a:pt x="546" y="69"/>
                      </a:cubicBezTo>
                      <a:cubicBezTo>
                        <a:pt x="273" y="137"/>
                        <a:pt x="0" y="342"/>
                        <a:pt x="69" y="683"/>
                      </a:cubicBezTo>
                      <a:cubicBezTo>
                        <a:pt x="69" y="956"/>
                        <a:pt x="342" y="1161"/>
                        <a:pt x="546" y="1366"/>
                      </a:cubicBezTo>
                      <a:cubicBezTo>
                        <a:pt x="1297" y="1980"/>
                        <a:pt x="2116" y="2458"/>
                        <a:pt x="3004" y="2868"/>
                      </a:cubicBezTo>
                      <a:cubicBezTo>
                        <a:pt x="3197" y="2964"/>
                        <a:pt x="3424" y="3061"/>
                        <a:pt x="3637" y="3061"/>
                      </a:cubicBezTo>
                      <a:cubicBezTo>
                        <a:pt x="3725" y="3061"/>
                        <a:pt x="3811" y="3044"/>
                        <a:pt x="3891" y="3004"/>
                      </a:cubicBezTo>
                      <a:cubicBezTo>
                        <a:pt x="4301" y="2731"/>
                        <a:pt x="4164" y="2049"/>
                        <a:pt x="3891" y="1707"/>
                      </a:cubicBezTo>
                      <a:cubicBezTo>
                        <a:pt x="3208" y="683"/>
                        <a:pt x="2116" y="1"/>
                        <a:pt x="888" y="1"/>
                      </a:cubicBezTo>
                      <a:close/>
                    </a:path>
                  </a:pathLst>
                </a:custGeom>
                <a:solidFill>
                  <a:srgbClr val="8049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" name="Google Shape;490;p35"/>
                <p:cNvSpPr/>
                <p:nvPr/>
              </p:nvSpPr>
              <p:spPr>
                <a:xfrm>
                  <a:off x="2250300" y="3034850"/>
                  <a:ext cx="109225" cy="7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9" h="2976" extrusionOk="0">
                      <a:moveTo>
                        <a:pt x="989" y="0"/>
                      </a:moveTo>
                      <a:cubicBezTo>
                        <a:pt x="933" y="0"/>
                        <a:pt x="876" y="2"/>
                        <a:pt x="820" y="5"/>
                      </a:cubicBezTo>
                      <a:cubicBezTo>
                        <a:pt x="751" y="5"/>
                        <a:pt x="615" y="73"/>
                        <a:pt x="478" y="73"/>
                      </a:cubicBezTo>
                      <a:cubicBezTo>
                        <a:pt x="205" y="210"/>
                        <a:pt x="0" y="414"/>
                        <a:pt x="69" y="687"/>
                      </a:cubicBezTo>
                      <a:cubicBezTo>
                        <a:pt x="69" y="1029"/>
                        <a:pt x="342" y="1233"/>
                        <a:pt x="615" y="1370"/>
                      </a:cubicBezTo>
                      <a:cubicBezTo>
                        <a:pt x="1366" y="1984"/>
                        <a:pt x="2185" y="2462"/>
                        <a:pt x="3072" y="2803"/>
                      </a:cubicBezTo>
                      <a:cubicBezTo>
                        <a:pt x="3245" y="2890"/>
                        <a:pt x="3472" y="2976"/>
                        <a:pt x="3685" y="2976"/>
                      </a:cubicBezTo>
                      <a:cubicBezTo>
                        <a:pt x="3808" y="2976"/>
                        <a:pt x="3927" y="2947"/>
                        <a:pt x="4028" y="2872"/>
                      </a:cubicBezTo>
                      <a:cubicBezTo>
                        <a:pt x="4369" y="2599"/>
                        <a:pt x="4164" y="1984"/>
                        <a:pt x="3891" y="1575"/>
                      </a:cubicBezTo>
                      <a:cubicBezTo>
                        <a:pt x="3175" y="663"/>
                        <a:pt x="2148" y="0"/>
                        <a:pt x="989" y="0"/>
                      </a:cubicBezTo>
                      <a:close/>
                    </a:path>
                  </a:pathLst>
                </a:custGeom>
                <a:solidFill>
                  <a:srgbClr val="8049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" name="Google Shape;491;p35"/>
                <p:cNvSpPr/>
                <p:nvPr/>
              </p:nvSpPr>
              <p:spPr>
                <a:xfrm>
                  <a:off x="2229825" y="3074075"/>
                  <a:ext cx="110950" cy="73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8" h="2947" extrusionOk="0">
                      <a:moveTo>
                        <a:pt x="1057" y="1"/>
                      </a:moveTo>
                      <a:cubicBezTo>
                        <a:pt x="1001" y="1"/>
                        <a:pt x="944" y="3"/>
                        <a:pt x="888" y="6"/>
                      </a:cubicBezTo>
                      <a:cubicBezTo>
                        <a:pt x="751" y="6"/>
                        <a:pt x="683" y="74"/>
                        <a:pt x="546" y="74"/>
                      </a:cubicBezTo>
                      <a:cubicBezTo>
                        <a:pt x="273" y="210"/>
                        <a:pt x="0" y="415"/>
                        <a:pt x="69" y="688"/>
                      </a:cubicBezTo>
                      <a:cubicBezTo>
                        <a:pt x="137" y="1030"/>
                        <a:pt x="410" y="1234"/>
                        <a:pt x="615" y="1371"/>
                      </a:cubicBezTo>
                      <a:cubicBezTo>
                        <a:pt x="1434" y="1985"/>
                        <a:pt x="2253" y="2463"/>
                        <a:pt x="3140" y="2804"/>
                      </a:cubicBezTo>
                      <a:cubicBezTo>
                        <a:pt x="3309" y="2889"/>
                        <a:pt x="3530" y="2947"/>
                        <a:pt x="3738" y="2947"/>
                      </a:cubicBezTo>
                      <a:cubicBezTo>
                        <a:pt x="3867" y="2947"/>
                        <a:pt x="3992" y="2925"/>
                        <a:pt x="4096" y="2872"/>
                      </a:cubicBezTo>
                      <a:cubicBezTo>
                        <a:pt x="4437" y="2531"/>
                        <a:pt x="4232" y="1917"/>
                        <a:pt x="3959" y="1576"/>
                      </a:cubicBezTo>
                      <a:cubicBezTo>
                        <a:pt x="3243" y="664"/>
                        <a:pt x="2216" y="1"/>
                        <a:pt x="1057" y="1"/>
                      </a:cubicBezTo>
                      <a:close/>
                    </a:path>
                  </a:pathLst>
                </a:custGeom>
                <a:solidFill>
                  <a:srgbClr val="8049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" name="Google Shape;492;p35"/>
                <p:cNvSpPr/>
                <p:nvPr/>
              </p:nvSpPr>
              <p:spPr>
                <a:xfrm>
                  <a:off x="2240050" y="3116050"/>
                  <a:ext cx="104125" cy="8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5" h="3242" extrusionOk="0">
                      <a:moveTo>
                        <a:pt x="734" y="0"/>
                      </a:moveTo>
                      <a:cubicBezTo>
                        <a:pt x="617" y="0"/>
                        <a:pt x="506" y="30"/>
                        <a:pt x="410" y="101"/>
                      </a:cubicBezTo>
                      <a:cubicBezTo>
                        <a:pt x="1" y="306"/>
                        <a:pt x="137" y="989"/>
                        <a:pt x="410" y="1398"/>
                      </a:cubicBezTo>
                      <a:cubicBezTo>
                        <a:pt x="1025" y="2422"/>
                        <a:pt x="2049" y="3173"/>
                        <a:pt x="3277" y="3241"/>
                      </a:cubicBezTo>
                      <a:cubicBezTo>
                        <a:pt x="3414" y="3241"/>
                        <a:pt x="3482" y="3241"/>
                        <a:pt x="3619" y="3173"/>
                      </a:cubicBezTo>
                      <a:cubicBezTo>
                        <a:pt x="3892" y="3105"/>
                        <a:pt x="4165" y="2968"/>
                        <a:pt x="4165" y="2627"/>
                      </a:cubicBezTo>
                      <a:cubicBezTo>
                        <a:pt x="4096" y="2354"/>
                        <a:pt x="3892" y="2081"/>
                        <a:pt x="3687" y="1876"/>
                      </a:cubicBezTo>
                      <a:cubicBezTo>
                        <a:pt x="3004" y="1262"/>
                        <a:pt x="2185" y="647"/>
                        <a:pt x="1366" y="238"/>
                      </a:cubicBezTo>
                      <a:cubicBezTo>
                        <a:pt x="1188" y="105"/>
                        <a:pt x="952" y="0"/>
                        <a:pt x="734" y="0"/>
                      </a:cubicBezTo>
                      <a:close/>
                    </a:path>
                  </a:pathLst>
                </a:custGeom>
                <a:solidFill>
                  <a:srgbClr val="8049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" name="Google Shape;493;p35"/>
                <p:cNvSpPr/>
                <p:nvPr/>
              </p:nvSpPr>
              <p:spPr>
                <a:xfrm>
                  <a:off x="2294675" y="3036325"/>
                  <a:ext cx="64850" cy="36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4" h="1448" extrusionOk="0">
                      <a:moveTo>
                        <a:pt x="192" y="1"/>
                      </a:moveTo>
                      <a:cubicBezTo>
                        <a:pt x="127" y="1"/>
                        <a:pt x="63" y="5"/>
                        <a:pt x="0" y="14"/>
                      </a:cubicBezTo>
                      <a:cubicBezTo>
                        <a:pt x="410" y="287"/>
                        <a:pt x="887" y="492"/>
                        <a:pt x="1297" y="697"/>
                      </a:cubicBezTo>
                      <a:cubicBezTo>
                        <a:pt x="1775" y="970"/>
                        <a:pt x="2116" y="1243"/>
                        <a:pt x="2594" y="1447"/>
                      </a:cubicBezTo>
                      <a:cubicBezTo>
                        <a:pt x="2321" y="970"/>
                        <a:pt x="1911" y="697"/>
                        <a:pt x="1502" y="424"/>
                      </a:cubicBezTo>
                      <a:cubicBezTo>
                        <a:pt x="1087" y="186"/>
                        <a:pt x="620" y="1"/>
                        <a:pt x="192" y="1"/>
                      </a:cubicBezTo>
                      <a:close/>
                    </a:path>
                  </a:pathLst>
                </a:custGeom>
                <a:solidFill>
                  <a:srgbClr val="733D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" name="Google Shape;494;p35"/>
                <p:cNvSpPr/>
                <p:nvPr/>
              </p:nvSpPr>
              <p:spPr>
                <a:xfrm>
                  <a:off x="2258825" y="3115000"/>
                  <a:ext cx="47800" cy="2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2" h="895" extrusionOk="0">
                      <a:moveTo>
                        <a:pt x="414" y="1"/>
                      </a:moveTo>
                      <a:cubicBezTo>
                        <a:pt x="271" y="1"/>
                        <a:pt x="131" y="23"/>
                        <a:pt x="1" y="75"/>
                      </a:cubicBezTo>
                      <a:cubicBezTo>
                        <a:pt x="342" y="212"/>
                        <a:pt x="615" y="348"/>
                        <a:pt x="956" y="485"/>
                      </a:cubicBezTo>
                      <a:cubicBezTo>
                        <a:pt x="1298" y="621"/>
                        <a:pt x="1571" y="758"/>
                        <a:pt x="1912" y="894"/>
                      </a:cubicBezTo>
                      <a:cubicBezTo>
                        <a:pt x="1775" y="553"/>
                        <a:pt x="1434" y="348"/>
                        <a:pt x="1093" y="143"/>
                      </a:cubicBezTo>
                      <a:cubicBezTo>
                        <a:pt x="882" y="59"/>
                        <a:pt x="645" y="1"/>
                        <a:pt x="414" y="1"/>
                      </a:cubicBezTo>
                      <a:close/>
                    </a:path>
                  </a:pathLst>
                </a:custGeom>
                <a:solidFill>
                  <a:srgbClr val="733D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" name="Google Shape;495;p35"/>
                <p:cNvSpPr/>
                <p:nvPr/>
              </p:nvSpPr>
              <p:spPr>
                <a:xfrm>
                  <a:off x="2272475" y="3072150"/>
                  <a:ext cx="56350" cy="27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4" h="1107" extrusionOk="0">
                      <a:moveTo>
                        <a:pt x="193" y="1"/>
                      </a:moveTo>
                      <a:cubicBezTo>
                        <a:pt x="130" y="1"/>
                        <a:pt x="66" y="5"/>
                        <a:pt x="1" y="14"/>
                      </a:cubicBezTo>
                      <a:cubicBezTo>
                        <a:pt x="342" y="287"/>
                        <a:pt x="752" y="424"/>
                        <a:pt x="1093" y="629"/>
                      </a:cubicBezTo>
                      <a:cubicBezTo>
                        <a:pt x="1502" y="765"/>
                        <a:pt x="1844" y="970"/>
                        <a:pt x="2253" y="1107"/>
                      </a:cubicBezTo>
                      <a:cubicBezTo>
                        <a:pt x="2049" y="765"/>
                        <a:pt x="1639" y="492"/>
                        <a:pt x="1298" y="287"/>
                      </a:cubicBezTo>
                      <a:cubicBezTo>
                        <a:pt x="944" y="170"/>
                        <a:pt x="591" y="1"/>
                        <a:pt x="193" y="1"/>
                      </a:cubicBezTo>
                      <a:close/>
                    </a:path>
                  </a:pathLst>
                </a:custGeom>
                <a:solidFill>
                  <a:srgbClr val="733D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" name="Google Shape;496;p35"/>
                <p:cNvSpPr/>
                <p:nvPr/>
              </p:nvSpPr>
              <p:spPr>
                <a:xfrm>
                  <a:off x="3709300" y="2947975"/>
                  <a:ext cx="774750" cy="77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90" h="30851" extrusionOk="0">
                      <a:moveTo>
                        <a:pt x="26410" y="0"/>
                      </a:moveTo>
                      <a:cubicBezTo>
                        <a:pt x="25946" y="0"/>
                        <a:pt x="25483" y="511"/>
                        <a:pt x="25255" y="1023"/>
                      </a:cubicBezTo>
                      <a:cubicBezTo>
                        <a:pt x="24914" y="1773"/>
                        <a:pt x="24778" y="2797"/>
                        <a:pt x="24573" y="3616"/>
                      </a:cubicBezTo>
                      <a:cubicBezTo>
                        <a:pt x="16928" y="7439"/>
                        <a:pt x="9556" y="11056"/>
                        <a:pt x="956" y="11602"/>
                      </a:cubicBezTo>
                      <a:cubicBezTo>
                        <a:pt x="0" y="18223"/>
                        <a:pt x="1570" y="25254"/>
                        <a:pt x="5324" y="30851"/>
                      </a:cubicBezTo>
                      <a:cubicBezTo>
                        <a:pt x="15563" y="27370"/>
                        <a:pt x="24300" y="19588"/>
                        <a:pt x="29556" y="10237"/>
                      </a:cubicBezTo>
                      <a:cubicBezTo>
                        <a:pt x="30238" y="8940"/>
                        <a:pt x="30989" y="7166"/>
                        <a:pt x="30648" y="5732"/>
                      </a:cubicBezTo>
                      <a:cubicBezTo>
                        <a:pt x="30290" y="4482"/>
                        <a:pt x="28998" y="3335"/>
                        <a:pt x="27767" y="3335"/>
                      </a:cubicBezTo>
                      <a:cubicBezTo>
                        <a:pt x="27587" y="3335"/>
                        <a:pt x="27409" y="3359"/>
                        <a:pt x="27235" y="3412"/>
                      </a:cubicBezTo>
                      <a:cubicBezTo>
                        <a:pt x="27371" y="2524"/>
                        <a:pt x="27371" y="1637"/>
                        <a:pt x="27098" y="818"/>
                      </a:cubicBezTo>
                      <a:cubicBezTo>
                        <a:pt x="27030" y="545"/>
                        <a:pt x="26894" y="203"/>
                        <a:pt x="26689" y="67"/>
                      </a:cubicBezTo>
                      <a:cubicBezTo>
                        <a:pt x="26597" y="21"/>
                        <a:pt x="26504" y="0"/>
                        <a:pt x="26410" y="0"/>
                      </a:cubicBezTo>
                      <a:close/>
                    </a:path>
                  </a:pathLst>
                </a:custGeom>
                <a:solidFill>
                  <a:srgbClr val="8049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" name="Google Shape;497;p35"/>
                <p:cNvSpPr/>
                <p:nvPr/>
              </p:nvSpPr>
              <p:spPr>
                <a:xfrm>
                  <a:off x="4385050" y="3024725"/>
                  <a:ext cx="22200" cy="7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" h="2936" extrusionOk="0">
                      <a:moveTo>
                        <a:pt x="273" y="0"/>
                      </a:moveTo>
                      <a:lnTo>
                        <a:pt x="273" y="0"/>
                      </a:lnTo>
                      <a:cubicBezTo>
                        <a:pt x="546" y="1024"/>
                        <a:pt x="478" y="1980"/>
                        <a:pt x="0" y="2935"/>
                      </a:cubicBezTo>
                      <a:cubicBezTo>
                        <a:pt x="751" y="2184"/>
                        <a:pt x="888" y="888"/>
                        <a:pt x="273" y="0"/>
                      </a:cubicBezTo>
                      <a:close/>
                    </a:path>
                  </a:pathLst>
                </a:custGeom>
                <a:solidFill>
                  <a:srgbClr val="733D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" name="Google Shape;498;p35"/>
                <p:cNvSpPr/>
                <p:nvPr/>
              </p:nvSpPr>
              <p:spPr>
                <a:xfrm>
                  <a:off x="4453300" y="1241500"/>
                  <a:ext cx="1546050" cy="285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42" h="114127" fill="none" extrusionOk="0">
                      <a:moveTo>
                        <a:pt x="0" y="1775"/>
                      </a:moveTo>
                      <a:cubicBezTo>
                        <a:pt x="3550" y="0"/>
                        <a:pt x="7304" y="3550"/>
                        <a:pt x="9761" y="6826"/>
                      </a:cubicBezTo>
                      <a:cubicBezTo>
                        <a:pt x="27303" y="30170"/>
                        <a:pt x="42115" y="55903"/>
                        <a:pt x="53855" y="83206"/>
                      </a:cubicBezTo>
                      <a:cubicBezTo>
                        <a:pt x="58019" y="92899"/>
                        <a:pt x="61841" y="103751"/>
                        <a:pt x="59384" y="114127"/>
                      </a:cubicBezTo>
                    </a:path>
                  </a:pathLst>
                </a:custGeom>
                <a:noFill/>
                <a:ln w="22175" cap="flat" cmpd="sng">
                  <a:solidFill>
                    <a:schemeClr val="accent3"/>
                  </a:solidFill>
                  <a:prstDash val="solid"/>
                  <a:miter lim="682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" name="Google Shape;499;p35"/>
                <p:cNvSpPr/>
                <p:nvPr/>
              </p:nvSpPr>
              <p:spPr>
                <a:xfrm>
                  <a:off x="4299725" y="1157875"/>
                  <a:ext cx="1726925" cy="317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77" h="127028" fill="none" extrusionOk="0">
                      <a:moveTo>
                        <a:pt x="65322" y="126209"/>
                      </a:moveTo>
                      <a:cubicBezTo>
                        <a:pt x="66278" y="127028"/>
                        <a:pt x="67848" y="126413"/>
                        <a:pt x="68462" y="125253"/>
                      </a:cubicBezTo>
                      <a:cubicBezTo>
                        <a:pt x="69077" y="124093"/>
                        <a:pt x="68872" y="122591"/>
                        <a:pt x="68462" y="121294"/>
                      </a:cubicBezTo>
                      <a:cubicBezTo>
                        <a:pt x="64230" y="108598"/>
                        <a:pt x="48326" y="112352"/>
                        <a:pt x="39180" y="109827"/>
                      </a:cubicBezTo>
                      <a:cubicBezTo>
                        <a:pt x="26552" y="106277"/>
                        <a:pt x="15290" y="96448"/>
                        <a:pt x="9147" y="83889"/>
                      </a:cubicBezTo>
                      <a:cubicBezTo>
                        <a:pt x="2935" y="71261"/>
                        <a:pt x="2321" y="56859"/>
                        <a:pt x="5802" y="43208"/>
                      </a:cubicBezTo>
                      <a:cubicBezTo>
                        <a:pt x="7304" y="37269"/>
                        <a:pt x="8123" y="30990"/>
                        <a:pt x="9283" y="24915"/>
                      </a:cubicBezTo>
                      <a:cubicBezTo>
                        <a:pt x="10648" y="18089"/>
                        <a:pt x="10580" y="11331"/>
                        <a:pt x="7713" y="4983"/>
                      </a:cubicBezTo>
                      <a:cubicBezTo>
                        <a:pt x="6963" y="3345"/>
                        <a:pt x="6007" y="1775"/>
                        <a:pt x="4574" y="888"/>
                      </a:cubicBezTo>
                      <a:cubicBezTo>
                        <a:pt x="3140" y="1"/>
                        <a:pt x="1092" y="69"/>
                        <a:pt x="0" y="1434"/>
                      </a:cubicBezTo>
                    </a:path>
                  </a:pathLst>
                </a:custGeom>
                <a:noFill/>
                <a:ln w="81900" cap="rnd" cmpd="sng">
                  <a:solidFill>
                    <a:srgbClr val="D67565"/>
                  </a:solidFill>
                  <a:prstDash val="solid"/>
                  <a:miter lim="682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" name="Google Shape;500;p35"/>
                <p:cNvSpPr/>
                <p:nvPr/>
              </p:nvSpPr>
              <p:spPr>
                <a:xfrm>
                  <a:off x="4381625" y="2982050"/>
                  <a:ext cx="107525" cy="7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1" h="3041" extrusionOk="0">
                      <a:moveTo>
                        <a:pt x="3482" y="1"/>
                      </a:moveTo>
                      <a:cubicBezTo>
                        <a:pt x="2253" y="1"/>
                        <a:pt x="1161" y="683"/>
                        <a:pt x="478" y="1707"/>
                      </a:cubicBezTo>
                      <a:cubicBezTo>
                        <a:pt x="205" y="2049"/>
                        <a:pt x="1" y="2731"/>
                        <a:pt x="410" y="2936"/>
                      </a:cubicBezTo>
                      <a:cubicBezTo>
                        <a:pt x="511" y="3011"/>
                        <a:pt x="620" y="3040"/>
                        <a:pt x="736" y="3040"/>
                      </a:cubicBezTo>
                      <a:cubicBezTo>
                        <a:pt x="934" y="3040"/>
                        <a:pt x="1150" y="2954"/>
                        <a:pt x="1366" y="2868"/>
                      </a:cubicBezTo>
                      <a:cubicBezTo>
                        <a:pt x="2185" y="2458"/>
                        <a:pt x="3004" y="1980"/>
                        <a:pt x="3755" y="1366"/>
                      </a:cubicBezTo>
                      <a:cubicBezTo>
                        <a:pt x="4028" y="1161"/>
                        <a:pt x="4233" y="956"/>
                        <a:pt x="4301" y="683"/>
                      </a:cubicBezTo>
                      <a:cubicBezTo>
                        <a:pt x="4301" y="342"/>
                        <a:pt x="4096" y="137"/>
                        <a:pt x="3823" y="69"/>
                      </a:cubicBezTo>
                      <a:cubicBezTo>
                        <a:pt x="3687" y="1"/>
                        <a:pt x="3550" y="1"/>
                        <a:pt x="3482" y="1"/>
                      </a:cubicBezTo>
                      <a:close/>
                    </a:path>
                  </a:pathLst>
                </a:custGeom>
                <a:solidFill>
                  <a:srgbClr val="8049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" name="Google Shape;501;p35"/>
                <p:cNvSpPr/>
                <p:nvPr/>
              </p:nvSpPr>
              <p:spPr>
                <a:xfrm>
                  <a:off x="4412350" y="3016050"/>
                  <a:ext cx="110925" cy="72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7" h="2909" extrusionOk="0">
                      <a:moveTo>
                        <a:pt x="3364" y="1"/>
                      </a:moveTo>
                      <a:cubicBezTo>
                        <a:pt x="2211" y="1"/>
                        <a:pt x="1191" y="600"/>
                        <a:pt x="478" y="1508"/>
                      </a:cubicBezTo>
                      <a:cubicBezTo>
                        <a:pt x="205" y="1917"/>
                        <a:pt x="0" y="2531"/>
                        <a:pt x="342" y="2804"/>
                      </a:cubicBezTo>
                      <a:cubicBezTo>
                        <a:pt x="442" y="2880"/>
                        <a:pt x="561" y="2909"/>
                        <a:pt x="684" y="2909"/>
                      </a:cubicBezTo>
                      <a:cubicBezTo>
                        <a:pt x="897" y="2909"/>
                        <a:pt x="1124" y="2823"/>
                        <a:pt x="1297" y="2736"/>
                      </a:cubicBezTo>
                      <a:cubicBezTo>
                        <a:pt x="2185" y="2395"/>
                        <a:pt x="3004" y="1917"/>
                        <a:pt x="3823" y="1371"/>
                      </a:cubicBezTo>
                      <a:cubicBezTo>
                        <a:pt x="4027" y="1166"/>
                        <a:pt x="4300" y="962"/>
                        <a:pt x="4369" y="689"/>
                      </a:cubicBezTo>
                      <a:cubicBezTo>
                        <a:pt x="4437" y="347"/>
                        <a:pt x="4164" y="142"/>
                        <a:pt x="3891" y="74"/>
                      </a:cubicBezTo>
                      <a:cubicBezTo>
                        <a:pt x="3754" y="6"/>
                        <a:pt x="3686" y="6"/>
                        <a:pt x="3550" y="6"/>
                      </a:cubicBezTo>
                      <a:cubicBezTo>
                        <a:pt x="3487" y="2"/>
                        <a:pt x="3426" y="1"/>
                        <a:pt x="3364" y="1"/>
                      </a:cubicBezTo>
                      <a:close/>
                    </a:path>
                  </a:pathLst>
                </a:custGeom>
                <a:solidFill>
                  <a:srgbClr val="8049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" name="Google Shape;502;p35"/>
                <p:cNvSpPr/>
                <p:nvPr/>
              </p:nvSpPr>
              <p:spPr>
                <a:xfrm>
                  <a:off x="4431125" y="3055300"/>
                  <a:ext cx="110925" cy="72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7" h="2909" extrusionOk="0">
                      <a:moveTo>
                        <a:pt x="3373" y="1"/>
                      </a:moveTo>
                      <a:cubicBezTo>
                        <a:pt x="2273" y="1"/>
                        <a:pt x="1191" y="600"/>
                        <a:pt x="478" y="1508"/>
                      </a:cubicBezTo>
                      <a:cubicBezTo>
                        <a:pt x="205" y="1849"/>
                        <a:pt x="0" y="2463"/>
                        <a:pt x="341" y="2804"/>
                      </a:cubicBezTo>
                      <a:cubicBezTo>
                        <a:pt x="442" y="2880"/>
                        <a:pt x="561" y="2909"/>
                        <a:pt x="684" y="2909"/>
                      </a:cubicBezTo>
                      <a:cubicBezTo>
                        <a:pt x="897" y="2909"/>
                        <a:pt x="1124" y="2822"/>
                        <a:pt x="1297" y="2736"/>
                      </a:cubicBezTo>
                      <a:cubicBezTo>
                        <a:pt x="2184" y="2395"/>
                        <a:pt x="3003" y="1917"/>
                        <a:pt x="3823" y="1371"/>
                      </a:cubicBezTo>
                      <a:cubicBezTo>
                        <a:pt x="4027" y="1166"/>
                        <a:pt x="4300" y="961"/>
                        <a:pt x="4369" y="688"/>
                      </a:cubicBezTo>
                      <a:cubicBezTo>
                        <a:pt x="4437" y="347"/>
                        <a:pt x="4164" y="142"/>
                        <a:pt x="3891" y="74"/>
                      </a:cubicBezTo>
                      <a:cubicBezTo>
                        <a:pt x="3754" y="6"/>
                        <a:pt x="3686" y="6"/>
                        <a:pt x="3549" y="6"/>
                      </a:cubicBezTo>
                      <a:cubicBezTo>
                        <a:pt x="3491" y="2"/>
                        <a:pt x="3432" y="1"/>
                        <a:pt x="3373" y="1"/>
                      </a:cubicBezTo>
                      <a:close/>
                    </a:path>
                  </a:pathLst>
                </a:custGeom>
                <a:solidFill>
                  <a:srgbClr val="8049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" name="Google Shape;503;p35"/>
                <p:cNvSpPr/>
                <p:nvPr/>
              </p:nvSpPr>
              <p:spPr>
                <a:xfrm>
                  <a:off x="4426000" y="3096675"/>
                  <a:ext cx="105825" cy="7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" h="3198" extrusionOk="0">
                      <a:moveTo>
                        <a:pt x="3555" y="1"/>
                      </a:moveTo>
                      <a:cubicBezTo>
                        <a:pt x="3322" y="1"/>
                        <a:pt x="3060" y="97"/>
                        <a:pt x="2867" y="194"/>
                      </a:cubicBezTo>
                      <a:cubicBezTo>
                        <a:pt x="2048" y="672"/>
                        <a:pt x="1229" y="1218"/>
                        <a:pt x="546" y="1832"/>
                      </a:cubicBezTo>
                      <a:cubicBezTo>
                        <a:pt x="342" y="2037"/>
                        <a:pt x="69" y="2310"/>
                        <a:pt x="69" y="2583"/>
                      </a:cubicBezTo>
                      <a:cubicBezTo>
                        <a:pt x="0" y="2924"/>
                        <a:pt x="273" y="3129"/>
                        <a:pt x="615" y="3197"/>
                      </a:cubicBezTo>
                      <a:lnTo>
                        <a:pt x="956" y="3197"/>
                      </a:lnTo>
                      <a:cubicBezTo>
                        <a:pt x="2116" y="3129"/>
                        <a:pt x="3208" y="2378"/>
                        <a:pt x="3823" y="1354"/>
                      </a:cubicBezTo>
                      <a:cubicBezTo>
                        <a:pt x="4096" y="945"/>
                        <a:pt x="4232" y="330"/>
                        <a:pt x="3823" y="57"/>
                      </a:cubicBezTo>
                      <a:cubicBezTo>
                        <a:pt x="3743" y="17"/>
                        <a:pt x="3651" y="1"/>
                        <a:pt x="3555" y="1"/>
                      </a:cubicBezTo>
                      <a:close/>
                    </a:path>
                  </a:pathLst>
                </a:custGeom>
                <a:solidFill>
                  <a:srgbClr val="8049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" name="Google Shape;504;p35"/>
                <p:cNvSpPr/>
                <p:nvPr/>
              </p:nvSpPr>
              <p:spPr>
                <a:xfrm>
                  <a:off x="4412350" y="3016175"/>
                  <a:ext cx="66575" cy="3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3" h="1435" extrusionOk="0">
                      <a:moveTo>
                        <a:pt x="2662" y="1"/>
                      </a:moveTo>
                      <a:cubicBezTo>
                        <a:pt x="2116" y="1"/>
                        <a:pt x="1638" y="137"/>
                        <a:pt x="1161" y="410"/>
                      </a:cubicBezTo>
                      <a:cubicBezTo>
                        <a:pt x="683" y="684"/>
                        <a:pt x="273" y="957"/>
                        <a:pt x="0" y="1434"/>
                      </a:cubicBezTo>
                      <a:cubicBezTo>
                        <a:pt x="478" y="1230"/>
                        <a:pt x="888" y="957"/>
                        <a:pt x="1297" y="684"/>
                      </a:cubicBezTo>
                      <a:cubicBezTo>
                        <a:pt x="1775" y="479"/>
                        <a:pt x="2185" y="274"/>
                        <a:pt x="2662" y="1"/>
                      </a:cubicBezTo>
                      <a:close/>
                    </a:path>
                  </a:pathLst>
                </a:custGeom>
                <a:solidFill>
                  <a:srgbClr val="733D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" name="Google Shape;505;p35"/>
                <p:cNvSpPr/>
                <p:nvPr/>
              </p:nvSpPr>
              <p:spPr>
                <a:xfrm>
                  <a:off x="4465250" y="3094975"/>
                  <a:ext cx="47800" cy="21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2" h="877" extrusionOk="0">
                      <a:moveTo>
                        <a:pt x="1597" y="0"/>
                      </a:moveTo>
                      <a:cubicBezTo>
                        <a:pt x="1336" y="0"/>
                        <a:pt x="1061" y="97"/>
                        <a:pt x="819" y="194"/>
                      </a:cubicBezTo>
                      <a:cubicBezTo>
                        <a:pt x="478" y="330"/>
                        <a:pt x="137" y="535"/>
                        <a:pt x="0" y="876"/>
                      </a:cubicBezTo>
                      <a:cubicBezTo>
                        <a:pt x="342" y="808"/>
                        <a:pt x="615" y="603"/>
                        <a:pt x="956" y="467"/>
                      </a:cubicBezTo>
                      <a:cubicBezTo>
                        <a:pt x="1297" y="330"/>
                        <a:pt x="1570" y="262"/>
                        <a:pt x="1911" y="57"/>
                      </a:cubicBezTo>
                      <a:cubicBezTo>
                        <a:pt x="1812" y="17"/>
                        <a:pt x="1706" y="0"/>
                        <a:pt x="1597" y="0"/>
                      </a:cubicBezTo>
                      <a:close/>
                    </a:path>
                  </a:pathLst>
                </a:custGeom>
                <a:solidFill>
                  <a:srgbClr val="733D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" name="Google Shape;506;p35"/>
                <p:cNvSpPr/>
                <p:nvPr/>
              </p:nvSpPr>
              <p:spPr>
                <a:xfrm>
                  <a:off x="4443050" y="3053275"/>
                  <a:ext cx="56350" cy="27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4" h="1111" extrusionOk="0">
                      <a:moveTo>
                        <a:pt x="2028" y="0"/>
                      </a:moveTo>
                      <a:cubicBezTo>
                        <a:pt x="1694" y="0"/>
                        <a:pt x="1359" y="112"/>
                        <a:pt x="1025" y="223"/>
                      </a:cubicBezTo>
                      <a:cubicBezTo>
                        <a:pt x="615" y="428"/>
                        <a:pt x="206" y="701"/>
                        <a:pt x="1" y="1111"/>
                      </a:cubicBezTo>
                      <a:cubicBezTo>
                        <a:pt x="410" y="906"/>
                        <a:pt x="752" y="769"/>
                        <a:pt x="1161" y="565"/>
                      </a:cubicBezTo>
                      <a:cubicBezTo>
                        <a:pt x="1503" y="360"/>
                        <a:pt x="1912" y="223"/>
                        <a:pt x="2253" y="19"/>
                      </a:cubicBezTo>
                      <a:cubicBezTo>
                        <a:pt x="2178" y="6"/>
                        <a:pt x="2103" y="0"/>
                        <a:pt x="2028" y="0"/>
                      </a:cubicBezTo>
                      <a:close/>
                    </a:path>
                  </a:pathLst>
                </a:custGeom>
                <a:solidFill>
                  <a:srgbClr val="733D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" name="Google Shape;507;p35"/>
                <p:cNvSpPr/>
                <p:nvPr/>
              </p:nvSpPr>
              <p:spPr>
                <a:xfrm>
                  <a:off x="2862900" y="3290925"/>
                  <a:ext cx="116075" cy="43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43" h="17338" extrusionOk="0">
                      <a:moveTo>
                        <a:pt x="4642" y="0"/>
                      </a:moveTo>
                      <a:lnTo>
                        <a:pt x="4642" y="0"/>
                      </a:lnTo>
                      <a:cubicBezTo>
                        <a:pt x="3141" y="2662"/>
                        <a:pt x="2185" y="5529"/>
                        <a:pt x="1366" y="8464"/>
                      </a:cubicBezTo>
                      <a:cubicBezTo>
                        <a:pt x="615" y="11331"/>
                        <a:pt x="137" y="14334"/>
                        <a:pt x="1" y="17338"/>
                      </a:cubicBezTo>
                      <a:cubicBezTo>
                        <a:pt x="888" y="14471"/>
                        <a:pt x="1571" y="11536"/>
                        <a:pt x="2322" y="8669"/>
                      </a:cubicBezTo>
                      <a:cubicBezTo>
                        <a:pt x="3072" y="5802"/>
                        <a:pt x="3823" y="2935"/>
                        <a:pt x="4642" y="0"/>
                      </a:cubicBezTo>
                      <a:close/>
                    </a:path>
                  </a:pathLst>
                </a:custGeom>
                <a:solidFill>
                  <a:srgbClr val="733D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" name="Google Shape;508;p35"/>
                <p:cNvSpPr/>
                <p:nvPr/>
              </p:nvSpPr>
              <p:spPr>
                <a:xfrm>
                  <a:off x="3750250" y="3244850"/>
                  <a:ext cx="177500" cy="447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00" h="17884" extrusionOk="0">
                      <a:moveTo>
                        <a:pt x="1" y="0"/>
                      </a:moveTo>
                      <a:lnTo>
                        <a:pt x="7099" y="17884"/>
                      </a:lnTo>
                      <a:cubicBezTo>
                        <a:pt x="6007" y="12696"/>
                        <a:pt x="2867" y="4983"/>
                        <a:pt x="1" y="0"/>
                      </a:cubicBezTo>
                      <a:close/>
                    </a:path>
                  </a:pathLst>
                </a:custGeom>
                <a:solidFill>
                  <a:srgbClr val="733D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" name="Google Shape;509;p35"/>
                <p:cNvSpPr/>
                <p:nvPr/>
              </p:nvSpPr>
              <p:spPr>
                <a:xfrm>
                  <a:off x="3352675" y="2187800"/>
                  <a:ext cx="441975" cy="63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79" h="25492" extrusionOk="0">
                      <a:moveTo>
                        <a:pt x="9030" y="1"/>
                      </a:moveTo>
                      <a:cubicBezTo>
                        <a:pt x="2887" y="1"/>
                        <a:pt x="1" y="17938"/>
                        <a:pt x="1638" y="24945"/>
                      </a:cubicBezTo>
                      <a:cubicBezTo>
                        <a:pt x="1638" y="24945"/>
                        <a:pt x="4412" y="22400"/>
                        <a:pt x="8608" y="22400"/>
                      </a:cubicBezTo>
                      <a:cubicBezTo>
                        <a:pt x="10895" y="22400"/>
                        <a:pt x="13605" y="23156"/>
                        <a:pt x="16518" y="25491"/>
                      </a:cubicBezTo>
                      <a:cubicBezTo>
                        <a:pt x="16518" y="25491"/>
                        <a:pt x="17678" y="2079"/>
                        <a:pt x="9829" y="99"/>
                      </a:cubicBezTo>
                      <a:cubicBezTo>
                        <a:pt x="9557" y="33"/>
                        <a:pt x="9291" y="1"/>
                        <a:pt x="90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" name="Google Shape;510;p35"/>
                <p:cNvSpPr/>
                <p:nvPr/>
              </p:nvSpPr>
              <p:spPr>
                <a:xfrm>
                  <a:off x="3519875" y="2804600"/>
                  <a:ext cx="165550" cy="21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2" h="8533" extrusionOk="0">
                      <a:moveTo>
                        <a:pt x="1775" y="0"/>
                      </a:moveTo>
                      <a:cubicBezTo>
                        <a:pt x="1639" y="2457"/>
                        <a:pt x="956" y="3959"/>
                        <a:pt x="1" y="4778"/>
                      </a:cubicBezTo>
                      <a:lnTo>
                        <a:pt x="6007" y="8532"/>
                      </a:lnTo>
                      <a:cubicBezTo>
                        <a:pt x="6280" y="8054"/>
                        <a:pt x="6417" y="7372"/>
                        <a:pt x="6417" y="6553"/>
                      </a:cubicBezTo>
                      <a:cubicBezTo>
                        <a:pt x="6622" y="1160"/>
                        <a:pt x="1775" y="0"/>
                        <a:pt x="1775" y="0"/>
                      </a:cubicBez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" name="Google Shape;511;p35"/>
                <p:cNvSpPr/>
                <p:nvPr/>
              </p:nvSpPr>
              <p:spPr>
                <a:xfrm>
                  <a:off x="3595250" y="2958225"/>
                  <a:ext cx="86775" cy="9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1" h="3821" extrusionOk="0">
                      <a:moveTo>
                        <a:pt x="2685" y="1"/>
                      </a:moveTo>
                      <a:cubicBezTo>
                        <a:pt x="1" y="1"/>
                        <a:pt x="69" y="2630"/>
                        <a:pt x="194" y="3821"/>
                      </a:cubicBezTo>
                      <a:cubicBezTo>
                        <a:pt x="1764" y="3821"/>
                        <a:pt x="3334" y="3206"/>
                        <a:pt x="3402" y="408"/>
                      </a:cubicBezTo>
                      <a:cubicBezTo>
                        <a:pt x="3402" y="271"/>
                        <a:pt x="3402" y="203"/>
                        <a:pt x="3470" y="66"/>
                      </a:cubicBezTo>
                      <a:cubicBezTo>
                        <a:pt x="3185" y="22"/>
                        <a:pt x="2924" y="1"/>
                        <a:pt x="2685" y="1"/>
                      </a:cubicBezTo>
                      <a:close/>
                    </a:path>
                  </a:pathLst>
                </a:custGeom>
                <a:solidFill>
                  <a:srgbClr val="D261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" name="Google Shape;512;p35"/>
                <p:cNvSpPr/>
                <p:nvPr/>
              </p:nvSpPr>
              <p:spPr>
                <a:xfrm>
                  <a:off x="3523300" y="2789225"/>
                  <a:ext cx="110950" cy="2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8" h="1093" extrusionOk="0">
                      <a:moveTo>
                        <a:pt x="1775" y="1"/>
                      </a:moveTo>
                      <a:cubicBezTo>
                        <a:pt x="1638" y="1"/>
                        <a:pt x="1502" y="69"/>
                        <a:pt x="1365" y="69"/>
                      </a:cubicBezTo>
                      <a:cubicBezTo>
                        <a:pt x="1229" y="137"/>
                        <a:pt x="1092" y="137"/>
                        <a:pt x="956" y="205"/>
                      </a:cubicBezTo>
                      <a:cubicBezTo>
                        <a:pt x="888" y="205"/>
                        <a:pt x="751" y="274"/>
                        <a:pt x="615" y="342"/>
                      </a:cubicBezTo>
                      <a:cubicBezTo>
                        <a:pt x="410" y="410"/>
                        <a:pt x="273" y="547"/>
                        <a:pt x="137" y="615"/>
                      </a:cubicBezTo>
                      <a:cubicBezTo>
                        <a:pt x="69" y="683"/>
                        <a:pt x="0" y="752"/>
                        <a:pt x="0" y="752"/>
                      </a:cubicBezTo>
                      <a:lnTo>
                        <a:pt x="342" y="1093"/>
                      </a:lnTo>
                      <a:cubicBezTo>
                        <a:pt x="342" y="1093"/>
                        <a:pt x="410" y="1025"/>
                        <a:pt x="478" y="956"/>
                      </a:cubicBezTo>
                      <a:cubicBezTo>
                        <a:pt x="546" y="888"/>
                        <a:pt x="683" y="820"/>
                        <a:pt x="819" y="683"/>
                      </a:cubicBezTo>
                      <a:cubicBezTo>
                        <a:pt x="956" y="615"/>
                        <a:pt x="1024" y="547"/>
                        <a:pt x="1092" y="547"/>
                      </a:cubicBezTo>
                      <a:cubicBezTo>
                        <a:pt x="1229" y="479"/>
                        <a:pt x="1297" y="410"/>
                        <a:pt x="1434" y="410"/>
                      </a:cubicBezTo>
                      <a:cubicBezTo>
                        <a:pt x="1570" y="342"/>
                        <a:pt x="1707" y="342"/>
                        <a:pt x="1843" y="274"/>
                      </a:cubicBezTo>
                      <a:lnTo>
                        <a:pt x="2253" y="274"/>
                      </a:lnTo>
                      <a:cubicBezTo>
                        <a:pt x="2344" y="274"/>
                        <a:pt x="2435" y="243"/>
                        <a:pt x="2526" y="243"/>
                      </a:cubicBezTo>
                      <a:cubicBezTo>
                        <a:pt x="2571" y="243"/>
                        <a:pt x="2617" y="251"/>
                        <a:pt x="2662" y="274"/>
                      </a:cubicBezTo>
                      <a:cubicBezTo>
                        <a:pt x="2799" y="274"/>
                        <a:pt x="2935" y="274"/>
                        <a:pt x="3004" y="342"/>
                      </a:cubicBezTo>
                      <a:lnTo>
                        <a:pt x="3413" y="342"/>
                      </a:lnTo>
                      <a:cubicBezTo>
                        <a:pt x="3550" y="410"/>
                        <a:pt x="3618" y="410"/>
                        <a:pt x="3754" y="479"/>
                      </a:cubicBezTo>
                      <a:lnTo>
                        <a:pt x="4437" y="683"/>
                      </a:lnTo>
                      <a:cubicBezTo>
                        <a:pt x="4437" y="683"/>
                        <a:pt x="4164" y="547"/>
                        <a:pt x="3754" y="410"/>
                      </a:cubicBezTo>
                      <a:cubicBezTo>
                        <a:pt x="3686" y="342"/>
                        <a:pt x="3550" y="274"/>
                        <a:pt x="3413" y="274"/>
                      </a:cubicBezTo>
                      <a:cubicBezTo>
                        <a:pt x="3345" y="205"/>
                        <a:pt x="3208" y="205"/>
                        <a:pt x="3072" y="137"/>
                      </a:cubicBezTo>
                      <a:cubicBezTo>
                        <a:pt x="2935" y="137"/>
                        <a:pt x="2799" y="69"/>
                        <a:pt x="2662" y="69"/>
                      </a:cubicBezTo>
                      <a:cubicBezTo>
                        <a:pt x="2594" y="35"/>
                        <a:pt x="2526" y="35"/>
                        <a:pt x="2458" y="35"/>
                      </a:cubicBezTo>
                      <a:cubicBezTo>
                        <a:pt x="2389" y="35"/>
                        <a:pt x="2321" y="35"/>
                        <a:pt x="2253" y="1"/>
                      </a:cubicBezTo>
                      <a:close/>
                    </a:path>
                  </a:pathLst>
                </a:custGeom>
                <a:solidFill>
                  <a:srgbClr val="1C224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" name="Google Shape;513;p35"/>
                <p:cNvSpPr/>
                <p:nvPr/>
              </p:nvSpPr>
              <p:spPr>
                <a:xfrm>
                  <a:off x="2980650" y="2380050"/>
                  <a:ext cx="329375" cy="42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75" h="16914" extrusionOk="0">
                      <a:moveTo>
                        <a:pt x="7080" y="0"/>
                      </a:moveTo>
                      <a:cubicBezTo>
                        <a:pt x="6887" y="0"/>
                        <a:pt x="6689" y="18"/>
                        <a:pt x="6485" y="54"/>
                      </a:cubicBezTo>
                      <a:cubicBezTo>
                        <a:pt x="1" y="1215"/>
                        <a:pt x="547" y="13842"/>
                        <a:pt x="547" y="13842"/>
                      </a:cubicBezTo>
                      <a:cubicBezTo>
                        <a:pt x="1228" y="13753"/>
                        <a:pt x="1900" y="13713"/>
                        <a:pt x="2557" y="13713"/>
                      </a:cubicBezTo>
                      <a:cubicBezTo>
                        <a:pt x="8428" y="13713"/>
                        <a:pt x="13174" y="16914"/>
                        <a:pt x="13174" y="16914"/>
                      </a:cubicBezTo>
                      <a:cubicBezTo>
                        <a:pt x="13174" y="16914"/>
                        <a:pt x="13046" y="0"/>
                        <a:pt x="708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" name="Google Shape;514;p35"/>
                <p:cNvSpPr/>
                <p:nvPr/>
              </p:nvSpPr>
              <p:spPr>
                <a:xfrm>
                  <a:off x="3451625" y="2804600"/>
                  <a:ext cx="179200" cy="174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8" h="6963" extrusionOk="0">
                      <a:moveTo>
                        <a:pt x="4505" y="0"/>
                      </a:moveTo>
                      <a:cubicBezTo>
                        <a:pt x="4301" y="4573"/>
                        <a:pt x="2048" y="5734"/>
                        <a:pt x="1" y="5938"/>
                      </a:cubicBezTo>
                      <a:lnTo>
                        <a:pt x="1366" y="6962"/>
                      </a:lnTo>
                      <a:cubicBezTo>
                        <a:pt x="1366" y="6962"/>
                        <a:pt x="7168" y="5938"/>
                        <a:pt x="5461" y="341"/>
                      </a:cubicBezTo>
                      <a:cubicBezTo>
                        <a:pt x="4915" y="137"/>
                        <a:pt x="4505" y="0"/>
                        <a:pt x="450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" name="Google Shape;515;p35"/>
                <p:cNvSpPr/>
                <p:nvPr/>
              </p:nvSpPr>
              <p:spPr>
                <a:xfrm>
                  <a:off x="3195650" y="2135675"/>
                  <a:ext cx="494900" cy="99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96" h="39795" extrusionOk="0">
                      <a:moveTo>
                        <a:pt x="6076" y="0"/>
                      </a:moveTo>
                      <a:cubicBezTo>
                        <a:pt x="5939" y="2389"/>
                        <a:pt x="5803" y="4710"/>
                        <a:pt x="5666" y="7031"/>
                      </a:cubicBezTo>
                      <a:cubicBezTo>
                        <a:pt x="5598" y="9351"/>
                        <a:pt x="5530" y="11740"/>
                        <a:pt x="5461" y="14061"/>
                      </a:cubicBezTo>
                      <a:cubicBezTo>
                        <a:pt x="5393" y="15222"/>
                        <a:pt x="5325" y="16382"/>
                        <a:pt x="5325" y="17542"/>
                      </a:cubicBezTo>
                      <a:lnTo>
                        <a:pt x="5257" y="21092"/>
                      </a:lnTo>
                      <a:cubicBezTo>
                        <a:pt x="5257" y="22252"/>
                        <a:pt x="5257" y="23412"/>
                        <a:pt x="5188" y="24573"/>
                      </a:cubicBezTo>
                      <a:lnTo>
                        <a:pt x="5188" y="27823"/>
                      </a:lnTo>
                      <a:cubicBezTo>
                        <a:pt x="3505" y="27240"/>
                        <a:pt x="1821" y="26657"/>
                        <a:pt x="137" y="26074"/>
                      </a:cubicBezTo>
                      <a:lnTo>
                        <a:pt x="1" y="26006"/>
                      </a:lnTo>
                      <a:lnTo>
                        <a:pt x="1" y="26211"/>
                      </a:lnTo>
                      <a:cubicBezTo>
                        <a:pt x="206" y="27167"/>
                        <a:pt x="479" y="28122"/>
                        <a:pt x="888" y="29010"/>
                      </a:cubicBezTo>
                      <a:cubicBezTo>
                        <a:pt x="1093" y="29487"/>
                        <a:pt x="1366" y="29897"/>
                        <a:pt x="1639" y="30306"/>
                      </a:cubicBezTo>
                      <a:cubicBezTo>
                        <a:pt x="1776" y="30511"/>
                        <a:pt x="1980" y="30648"/>
                        <a:pt x="2185" y="30852"/>
                      </a:cubicBezTo>
                      <a:cubicBezTo>
                        <a:pt x="2322" y="30989"/>
                        <a:pt x="2526" y="31194"/>
                        <a:pt x="2799" y="31330"/>
                      </a:cubicBezTo>
                      <a:cubicBezTo>
                        <a:pt x="3004" y="31467"/>
                        <a:pt x="3209" y="31535"/>
                        <a:pt x="3482" y="31603"/>
                      </a:cubicBezTo>
                      <a:cubicBezTo>
                        <a:pt x="3675" y="31652"/>
                        <a:pt x="3834" y="31700"/>
                        <a:pt x="4007" y="31700"/>
                      </a:cubicBezTo>
                      <a:cubicBezTo>
                        <a:pt x="4079" y="31700"/>
                        <a:pt x="4153" y="31692"/>
                        <a:pt x="4233" y="31672"/>
                      </a:cubicBezTo>
                      <a:cubicBezTo>
                        <a:pt x="4313" y="31692"/>
                        <a:pt x="4393" y="31700"/>
                        <a:pt x="4471" y="31700"/>
                      </a:cubicBezTo>
                      <a:cubicBezTo>
                        <a:pt x="4660" y="31700"/>
                        <a:pt x="4839" y="31652"/>
                        <a:pt x="4984" y="31603"/>
                      </a:cubicBezTo>
                      <a:cubicBezTo>
                        <a:pt x="5257" y="31535"/>
                        <a:pt x="5461" y="31467"/>
                        <a:pt x="5735" y="31399"/>
                      </a:cubicBezTo>
                      <a:cubicBezTo>
                        <a:pt x="6212" y="31194"/>
                        <a:pt x="6622" y="30921"/>
                        <a:pt x="7031" y="30648"/>
                      </a:cubicBezTo>
                      <a:cubicBezTo>
                        <a:pt x="7116" y="30591"/>
                        <a:pt x="7200" y="30532"/>
                        <a:pt x="7284" y="30471"/>
                      </a:cubicBezTo>
                      <a:lnTo>
                        <a:pt x="7284" y="30471"/>
                      </a:lnTo>
                      <a:lnTo>
                        <a:pt x="6554" y="32013"/>
                      </a:lnTo>
                      <a:lnTo>
                        <a:pt x="6417" y="32286"/>
                      </a:lnTo>
                      <a:lnTo>
                        <a:pt x="6690" y="32354"/>
                      </a:lnTo>
                      <a:cubicBezTo>
                        <a:pt x="7236" y="32559"/>
                        <a:pt x="7714" y="32695"/>
                        <a:pt x="8192" y="32832"/>
                      </a:cubicBezTo>
                      <a:cubicBezTo>
                        <a:pt x="8670" y="32900"/>
                        <a:pt x="9147" y="32968"/>
                        <a:pt x="9693" y="32968"/>
                      </a:cubicBezTo>
                      <a:cubicBezTo>
                        <a:pt x="9821" y="32987"/>
                        <a:pt x="9954" y="32995"/>
                        <a:pt x="10090" y="32995"/>
                      </a:cubicBezTo>
                      <a:cubicBezTo>
                        <a:pt x="10459" y="32995"/>
                        <a:pt x="10845" y="32932"/>
                        <a:pt x="11195" y="32832"/>
                      </a:cubicBezTo>
                      <a:cubicBezTo>
                        <a:pt x="11741" y="32695"/>
                        <a:pt x="12219" y="32491"/>
                        <a:pt x="12629" y="32218"/>
                      </a:cubicBezTo>
                      <a:cubicBezTo>
                        <a:pt x="12902" y="32081"/>
                        <a:pt x="13106" y="31876"/>
                        <a:pt x="13311" y="31740"/>
                      </a:cubicBezTo>
                      <a:cubicBezTo>
                        <a:pt x="13448" y="31535"/>
                        <a:pt x="13652" y="31330"/>
                        <a:pt x="13789" y="31125"/>
                      </a:cubicBezTo>
                      <a:cubicBezTo>
                        <a:pt x="13994" y="30921"/>
                        <a:pt x="14130" y="30716"/>
                        <a:pt x="14198" y="30443"/>
                      </a:cubicBezTo>
                      <a:cubicBezTo>
                        <a:pt x="14335" y="30238"/>
                        <a:pt x="14471" y="30033"/>
                        <a:pt x="14540" y="29760"/>
                      </a:cubicBezTo>
                      <a:cubicBezTo>
                        <a:pt x="14744" y="29283"/>
                        <a:pt x="14813" y="28805"/>
                        <a:pt x="14949" y="28259"/>
                      </a:cubicBezTo>
                      <a:lnTo>
                        <a:pt x="15086" y="27576"/>
                      </a:lnTo>
                      <a:lnTo>
                        <a:pt x="15110" y="27308"/>
                      </a:lnTo>
                      <a:lnTo>
                        <a:pt x="15110" y="27308"/>
                      </a:lnTo>
                      <a:cubicBezTo>
                        <a:pt x="15267" y="27368"/>
                        <a:pt x="15424" y="27438"/>
                        <a:pt x="15564" y="27508"/>
                      </a:cubicBezTo>
                      <a:cubicBezTo>
                        <a:pt x="15905" y="27644"/>
                        <a:pt x="16178" y="27781"/>
                        <a:pt x="16451" y="27986"/>
                      </a:cubicBezTo>
                      <a:cubicBezTo>
                        <a:pt x="16724" y="28190"/>
                        <a:pt x="16997" y="28395"/>
                        <a:pt x="17202" y="28600"/>
                      </a:cubicBezTo>
                      <a:cubicBezTo>
                        <a:pt x="17475" y="28805"/>
                        <a:pt x="17680" y="29078"/>
                        <a:pt x="17884" y="29351"/>
                      </a:cubicBezTo>
                      <a:cubicBezTo>
                        <a:pt x="18089" y="29556"/>
                        <a:pt x="18226" y="29897"/>
                        <a:pt x="18430" y="30170"/>
                      </a:cubicBezTo>
                      <a:cubicBezTo>
                        <a:pt x="18567" y="30443"/>
                        <a:pt x="18703" y="30716"/>
                        <a:pt x="18772" y="31057"/>
                      </a:cubicBezTo>
                      <a:lnTo>
                        <a:pt x="18908" y="31535"/>
                      </a:lnTo>
                      <a:lnTo>
                        <a:pt x="18976" y="32013"/>
                      </a:lnTo>
                      <a:cubicBezTo>
                        <a:pt x="19045" y="32354"/>
                        <a:pt x="19045" y="32695"/>
                        <a:pt x="19045" y="33037"/>
                      </a:cubicBezTo>
                      <a:lnTo>
                        <a:pt x="19045" y="33310"/>
                      </a:lnTo>
                      <a:lnTo>
                        <a:pt x="19045" y="33515"/>
                      </a:lnTo>
                      <a:lnTo>
                        <a:pt x="18976" y="34061"/>
                      </a:lnTo>
                      <a:cubicBezTo>
                        <a:pt x="18976" y="34265"/>
                        <a:pt x="18908" y="34402"/>
                        <a:pt x="18840" y="34538"/>
                      </a:cubicBezTo>
                      <a:cubicBezTo>
                        <a:pt x="18840" y="34675"/>
                        <a:pt x="18772" y="34811"/>
                        <a:pt x="18703" y="34948"/>
                      </a:cubicBezTo>
                      <a:cubicBezTo>
                        <a:pt x="18635" y="35084"/>
                        <a:pt x="18567" y="35221"/>
                        <a:pt x="18499" y="35357"/>
                      </a:cubicBezTo>
                      <a:lnTo>
                        <a:pt x="18226" y="35767"/>
                      </a:lnTo>
                      <a:cubicBezTo>
                        <a:pt x="18089" y="35835"/>
                        <a:pt x="17953" y="35904"/>
                        <a:pt x="17816" y="36040"/>
                      </a:cubicBezTo>
                      <a:cubicBezTo>
                        <a:pt x="17680" y="36108"/>
                        <a:pt x="17543" y="36177"/>
                        <a:pt x="17407" y="36245"/>
                      </a:cubicBezTo>
                      <a:cubicBezTo>
                        <a:pt x="17017" y="36375"/>
                        <a:pt x="16600" y="36422"/>
                        <a:pt x="16191" y="36422"/>
                      </a:cubicBezTo>
                      <a:cubicBezTo>
                        <a:pt x="15954" y="36422"/>
                        <a:pt x="15720" y="36406"/>
                        <a:pt x="15495" y="36381"/>
                      </a:cubicBezTo>
                      <a:cubicBezTo>
                        <a:pt x="14813" y="36245"/>
                        <a:pt x="14130" y="36108"/>
                        <a:pt x="13516" y="35835"/>
                      </a:cubicBezTo>
                      <a:lnTo>
                        <a:pt x="12629" y="35494"/>
                      </a:lnTo>
                      <a:lnTo>
                        <a:pt x="12629" y="35494"/>
                      </a:lnTo>
                      <a:lnTo>
                        <a:pt x="13175" y="36245"/>
                      </a:lnTo>
                      <a:lnTo>
                        <a:pt x="14485" y="37922"/>
                      </a:lnTo>
                      <a:lnTo>
                        <a:pt x="14485" y="37922"/>
                      </a:lnTo>
                      <a:cubicBezTo>
                        <a:pt x="14199" y="37850"/>
                        <a:pt x="13903" y="37786"/>
                        <a:pt x="13584" y="37746"/>
                      </a:cubicBezTo>
                      <a:cubicBezTo>
                        <a:pt x="13234" y="37647"/>
                        <a:pt x="12848" y="37583"/>
                        <a:pt x="12479" y="37583"/>
                      </a:cubicBezTo>
                      <a:cubicBezTo>
                        <a:pt x="12343" y="37583"/>
                        <a:pt x="12210" y="37592"/>
                        <a:pt x="12082" y="37610"/>
                      </a:cubicBezTo>
                      <a:cubicBezTo>
                        <a:pt x="11809" y="37610"/>
                        <a:pt x="11536" y="37610"/>
                        <a:pt x="11263" y="37746"/>
                      </a:cubicBezTo>
                      <a:cubicBezTo>
                        <a:pt x="11127" y="37883"/>
                        <a:pt x="11059" y="38019"/>
                        <a:pt x="11059" y="38156"/>
                      </a:cubicBezTo>
                      <a:cubicBezTo>
                        <a:pt x="11059" y="38293"/>
                        <a:pt x="11059" y="38429"/>
                        <a:pt x="11127" y="38566"/>
                      </a:cubicBezTo>
                      <a:cubicBezTo>
                        <a:pt x="11332" y="39043"/>
                        <a:pt x="11673" y="39453"/>
                        <a:pt x="12014" y="39794"/>
                      </a:cubicBezTo>
                      <a:lnTo>
                        <a:pt x="12082" y="39726"/>
                      </a:lnTo>
                      <a:cubicBezTo>
                        <a:pt x="11741" y="39385"/>
                        <a:pt x="11400" y="38975"/>
                        <a:pt x="11263" y="38497"/>
                      </a:cubicBezTo>
                      <a:cubicBezTo>
                        <a:pt x="11195" y="38361"/>
                        <a:pt x="11195" y="38293"/>
                        <a:pt x="11195" y="38156"/>
                      </a:cubicBezTo>
                      <a:cubicBezTo>
                        <a:pt x="11263" y="38088"/>
                        <a:pt x="11332" y="38019"/>
                        <a:pt x="11400" y="37951"/>
                      </a:cubicBezTo>
                      <a:cubicBezTo>
                        <a:pt x="11605" y="37815"/>
                        <a:pt x="11809" y="37815"/>
                        <a:pt x="12082" y="37815"/>
                      </a:cubicBezTo>
                      <a:cubicBezTo>
                        <a:pt x="12560" y="37815"/>
                        <a:pt x="13038" y="37951"/>
                        <a:pt x="13516" y="38088"/>
                      </a:cubicBezTo>
                      <a:cubicBezTo>
                        <a:pt x="13994" y="38156"/>
                        <a:pt x="14471" y="38293"/>
                        <a:pt x="14949" y="38497"/>
                      </a:cubicBezTo>
                      <a:lnTo>
                        <a:pt x="15564" y="38702"/>
                      </a:lnTo>
                      <a:lnTo>
                        <a:pt x="15154" y="38156"/>
                      </a:lnTo>
                      <a:lnTo>
                        <a:pt x="14059" y="36585"/>
                      </a:lnTo>
                      <a:lnTo>
                        <a:pt x="14059" y="36585"/>
                      </a:lnTo>
                      <a:cubicBezTo>
                        <a:pt x="14492" y="36727"/>
                        <a:pt x="14926" y="36841"/>
                        <a:pt x="15359" y="36927"/>
                      </a:cubicBezTo>
                      <a:cubicBezTo>
                        <a:pt x="15670" y="36984"/>
                        <a:pt x="15981" y="37017"/>
                        <a:pt x="16292" y="37017"/>
                      </a:cubicBezTo>
                      <a:cubicBezTo>
                        <a:pt x="16732" y="37017"/>
                        <a:pt x="17171" y="36951"/>
                        <a:pt x="17611" y="36791"/>
                      </a:cubicBezTo>
                      <a:cubicBezTo>
                        <a:pt x="17816" y="36723"/>
                        <a:pt x="18021" y="36654"/>
                        <a:pt x="18157" y="36586"/>
                      </a:cubicBezTo>
                      <a:cubicBezTo>
                        <a:pt x="18294" y="36450"/>
                        <a:pt x="18499" y="36313"/>
                        <a:pt x="18635" y="36245"/>
                      </a:cubicBezTo>
                      <a:lnTo>
                        <a:pt x="19045" y="35767"/>
                      </a:lnTo>
                      <a:cubicBezTo>
                        <a:pt x="19113" y="35630"/>
                        <a:pt x="19249" y="35426"/>
                        <a:pt x="19318" y="35289"/>
                      </a:cubicBezTo>
                      <a:cubicBezTo>
                        <a:pt x="19454" y="35084"/>
                        <a:pt x="19454" y="34880"/>
                        <a:pt x="19522" y="34675"/>
                      </a:cubicBezTo>
                      <a:cubicBezTo>
                        <a:pt x="19591" y="34538"/>
                        <a:pt x="19659" y="34334"/>
                        <a:pt x="19659" y="34129"/>
                      </a:cubicBezTo>
                      <a:lnTo>
                        <a:pt x="19727" y="33651"/>
                      </a:lnTo>
                      <a:lnTo>
                        <a:pt x="19796" y="33378"/>
                      </a:lnTo>
                      <a:cubicBezTo>
                        <a:pt x="19796" y="33241"/>
                        <a:pt x="19796" y="33173"/>
                        <a:pt x="19796" y="33037"/>
                      </a:cubicBezTo>
                      <a:cubicBezTo>
                        <a:pt x="19727" y="32695"/>
                        <a:pt x="19796" y="32354"/>
                        <a:pt x="19727" y="31945"/>
                      </a:cubicBezTo>
                      <a:lnTo>
                        <a:pt x="19659" y="31399"/>
                      </a:lnTo>
                      <a:lnTo>
                        <a:pt x="19522" y="30852"/>
                      </a:lnTo>
                      <a:cubicBezTo>
                        <a:pt x="19386" y="30511"/>
                        <a:pt x="19249" y="30170"/>
                        <a:pt x="19113" y="29829"/>
                      </a:cubicBezTo>
                      <a:cubicBezTo>
                        <a:pt x="18908" y="29487"/>
                        <a:pt x="18703" y="29146"/>
                        <a:pt x="18499" y="28873"/>
                      </a:cubicBezTo>
                      <a:cubicBezTo>
                        <a:pt x="18362" y="28736"/>
                        <a:pt x="18294" y="28532"/>
                        <a:pt x="18157" y="28395"/>
                      </a:cubicBezTo>
                      <a:cubicBezTo>
                        <a:pt x="18021" y="28259"/>
                        <a:pt x="17884" y="28122"/>
                        <a:pt x="17748" y="28054"/>
                      </a:cubicBezTo>
                      <a:cubicBezTo>
                        <a:pt x="17475" y="27781"/>
                        <a:pt x="17202" y="27576"/>
                        <a:pt x="16860" y="27303"/>
                      </a:cubicBezTo>
                      <a:cubicBezTo>
                        <a:pt x="16519" y="27167"/>
                        <a:pt x="16246" y="26962"/>
                        <a:pt x="15905" y="26825"/>
                      </a:cubicBezTo>
                      <a:cubicBezTo>
                        <a:pt x="15564" y="26621"/>
                        <a:pt x="15222" y="26484"/>
                        <a:pt x="14813" y="26416"/>
                      </a:cubicBezTo>
                      <a:lnTo>
                        <a:pt x="14403" y="26279"/>
                      </a:lnTo>
                      <a:lnTo>
                        <a:pt x="14335" y="26757"/>
                      </a:lnTo>
                      <a:lnTo>
                        <a:pt x="14335" y="27440"/>
                      </a:lnTo>
                      <a:lnTo>
                        <a:pt x="14198" y="28190"/>
                      </a:lnTo>
                      <a:cubicBezTo>
                        <a:pt x="14130" y="28600"/>
                        <a:pt x="13994" y="29078"/>
                        <a:pt x="13857" y="29487"/>
                      </a:cubicBezTo>
                      <a:cubicBezTo>
                        <a:pt x="13789" y="29760"/>
                        <a:pt x="13721" y="29965"/>
                        <a:pt x="13584" y="30170"/>
                      </a:cubicBezTo>
                      <a:cubicBezTo>
                        <a:pt x="13448" y="30375"/>
                        <a:pt x="13379" y="30511"/>
                        <a:pt x="13243" y="30716"/>
                      </a:cubicBezTo>
                      <a:cubicBezTo>
                        <a:pt x="13106" y="30921"/>
                        <a:pt x="12970" y="31057"/>
                        <a:pt x="12765" y="31262"/>
                      </a:cubicBezTo>
                      <a:cubicBezTo>
                        <a:pt x="12629" y="31399"/>
                        <a:pt x="12492" y="31535"/>
                        <a:pt x="12287" y="31672"/>
                      </a:cubicBezTo>
                      <a:cubicBezTo>
                        <a:pt x="11878" y="31876"/>
                        <a:pt x="11468" y="32081"/>
                        <a:pt x="11059" y="32218"/>
                      </a:cubicBezTo>
                      <a:cubicBezTo>
                        <a:pt x="10581" y="32286"/>
                        <a:pt x="10171" y="32354"/>
                        <a:pt x="9693" y="32354"/>
                      </a:cubicBezTo>
                      <a:cubicBezTo>
                        <a:pt x="9216" y="32354"/>
                        <a:pt x="8738" y="32286"/>
                        <a:pt x="8260" y="32218"/>
                      </a:cubicBezTo>
                      <a:cubicBezTo>
                        <a:pt x="7932" y="32163"/>
                        <a:pt x="7561" y="32065"/>
                        <a:pt x="7216" y="31958"/>
                      </a:cubicBezTo>
                      <a:lnTo>
                        <a:pt x="7216" y="31958"/>
                      </a:lnTo>
                      <a:lnTo>
                        <a:pt x="8260" y="29624"/>
                      </a:lnTo>
                      <a:lnTo>
                        <a:pt x="8738" y="28532"/>
                      </a:lnTo>
                      <a:lnTo>
                        <a:pt x="7851" y="29351"/>
                      </a:lnTo>
                      <a:cubicBezTo>
                        <a:pt x="7509" y="29692"/>
                        <a:pt x="7168" y="30033"/>
                        <a:pt x="6758" y="30306"/>
                      </a:cubicBezTo>
                      <a:cubicBezTo>
                        <a:pt x="6417" y="30579"/>
                        <a:pt x="6008" y="30852"/>
                        <a:pt x="5598" y="31057"/>
                      </a:cubicBezTo>
                      <a:cubicBezTo>
                        <a:pt x="5325" y="31125"/>
                        <a:pt x="5120" y="31194"/>
                        <a:pt x="4915" y="31262"/>
                      </a:cubicBezTo>
                      <a:cubicBezTo>
                        <a:pt x="4711" y="31330"/>
                        <a:pt x="4438" y="31399"/>
                        <a:pt x="4233" y="31399"/>
                      </a:cubicBezTo>
                      <a:cubicBezTo>
                        <a:pt x="4028" y="31399"/>
                        <a:pt x="3755" y="31399"/>
                        <a:pt x="3550" y="31330"/>
                      </a:cubicBezTo>
                      <a:cubicBezTo>
                        <a:pt x="3346" y="31262"/>
                        <a:pt x="3141" y="31194"/>
                        <a:pt x="2936" y="31057"/>
                      </a:cubicBezTo>
                      <a:cubicBezTo>
                        <a:pt x="2526" y="30852"/>
                        <a:pt x="2185" y="30511"/>
                        <a:pt x="1844" y="30170"/>
                      </a:cubicBezTo>
                      <a:cubicBezTo>
                        <a:pt x="1571" y="29760"/>
                        <a:pt x="1298" y="29351"/>
                        <a:pt x="1093" y="28941"/>
                      </a:cubicBezTo>
                      <a:cubicBezTo>
                        <a:pt x="716" y="28125"/>
                        <a:pt x="455" y="27250"/>
                        <a:pt x="309" y="26371"/>
                      </a:cubicBezTo>
                      <a:lnTo>
                        <a:pt x="309" y="26371"/>
                      </a:lnTo>
                      <a:cubicBezTo>
                        <a:pt x="2004" y="27017"/>
                        <a:pt x="3695" y="27607"/>
                        <a:pt x="5325" y="28259"/>
                      </a:cubicBezTo>
                      <a:lnTo>
                        <a:pt x="5530" y="28327"/>
                      </a:lnTo>
                      <a:lnTo>
                        <a:pt x="5530" y="28122"/>
                      </a:lnTo>
                      <a:lnTo>
                        <a:pt x="5735" y="24573"/>
                      </a:lnTo>
                      <a:cubicBezTo>
                        <a:pt x="5735" y="23412"/>
                        <a:pt x="5803" y="22252"/>
                        <a:pt x="5871" y="21092"/>
                      </a:cubicBezTo>
                      <a:lnTo>
                        <a:pt x="5939" y="17611"/>
                      </a:lnTo>
                      <a:cubicBezTo>
                        <a:pt x="6008" y="16382"/>
                        <a:pt x="6008" y="15222"/>
                        <a:pt x="6076" y="14061"/>
                      </a:cubicBezTo>
                      <a:cubicBezTo>
                        <a:pt x="6076" y="11740"/>
                        <a:pt x="6144" y="9420"/>
                        <a:pt x="6144" y="7031"/>
                      </a:cubicBezTo>
                      <a:cubicBezTo>
                        <a:pt x="6144" y="4710"/>
                        <a:pt x="6144" y="2389"/>
                        <a:pt x="6144" y="68"/>
                      </a:cubicBezTo>
                      <a:lnTo>
                        <a:pt x="6076" y="0"/>
                      </a:ln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" name="Google Shape;516;p35"/>
                <p:cNvSpPr/>
                <p:nvPr/>
              </p:nvSpPr>
              <p:spPr>
                <a:xfrm>
                  <a:off x="2999425" y="2367750"/>
                  <a:ext cx="300350" cy="28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14" h="11263" extrusionOk="0">
                      <a:moveTo>
                        <a:pt x="6485" y="0"/>
                      </a:moveTo>
                      <a:cubicBezTo>
                        <a:pt x="6280" y="0"/>
                        <a:pt x="6075" y="68"/>
                        <a:pt x="5870" y="68"/>
                      </a:cubicBezTo>
                      <a:lnTo>
                        <a:pt x="5597" y="68"/>
                      </a:lnTo>
                      <a:lnTo>
                        <a:pt x="5529" y="137"/>
                      </a:lnTo>
                      <a:lnTo>
                        <a:pt x="5188" y="205"/>
                      </a:lnTo>
                      <a:lnTo>
                        <a:pt x="4915" y="273"/>
                      </a:lnTo>
                      <a:cubicBezTo>
                        <a:pt x="4778" y="341"/>
                        <a:pt x="4710" y="341"/>
                        <a:pt x="4574" y="410"/>
                      </a:cubicBezTo>
                      <a:cubicBezTo>
                        <a:pt x="4369" y="478"/>
                        <a:pt x="4164" y="546"/>
                        <a:pt x="4028" y="683"/>
                      </a:cubicBezTo>
                      <a:cubicBezTo>
                        <a:pt x="3208" y="1092"/>
                        <a:pt x="2662" y="1707"/>
                        <a:pt x="2116" y="2321"/>
                      </a:cubicBezTo>
                      <a:cubicBezTo>
                        <a:pt x="1639" y="3003"/>
                        <a:pt x="1297" y="3686"/>
                        <a:pt x="1024" y="4300"/>
                      </a:cubicBezTo>
                      <a:cubicBezTo>
                        <a:pt x="751" y="4983"/>
                        <a:pt x="615" y="5666"/>
                        <a:pt x="478" y="6212"/>
                      </a:cubicBezTo>
                      <a:cubicBezTo>
                        <a:pt x="273" y="6826"/>
                        <a:pt x="205" y="7372"/>
                        <a:pt x="137" y="7850"/>
                      </a:cubicBezTo>
                      <a:cubicBezTo>
                        <a:pt x="69" y="8396"/>
                        <a:pt x="69" y="8805"/>
                        <a:pt x="0" y="9147"/>
                      </a:cubicBezTo>
                      <a:cubicBezTo>
                        <a:pt x="0" y="9488"/>
                        <a:pt x="0" y="9761"/>
                        <a:pt x="0" y="9966"/>
                      </a:cubicBezTo>
                      <a:cubicBezTo>
                        <a:pt x="0" y="10170"/>
                        <a:pt x="0" y="10239"/>
                        <a:pt x="0" y="10239"/>
                      </a:cubicBezTo>
                      <a:cubicBezTo>
                        <a:pt x="0" y="10239"/>
                        <a:pt x="69" y="9897"/>
                        <a:pt x="205" y="9215"/>
                      </a:cubicBezTo>
                      <a:cubicBezTo>
                        <a:pt x="342" y="8464"/>
                        <a:pt x="615" y="7508"/>
                        <a:pt x="956" y="6416"/>
                      </a:cubicBezTo>
                      <a:cubicBezTo>
                        <a:pt x="1161" y="5802"/>
                        <a:pt x="1434" y="5256"/>
                        <a:pt x="1707" y="4642"/>
                      </a:cubicBezTo>
                      <a:cubicBezTo>
                        <a:pt x="1980" y="4027"/>
                        <a:pt x="2389" y="3413"/>
                        <a:pt x="2799" y="2867"/>
                      </a:cubicBezTo>
                      <a:cubicBezTo>
                        <a:pt x="3277" y="2321"/>
                        <a:pt x="3823" y="1843"/>
                        <a:pt x="4437" y="1502"/>
                      </a:cubicBezTo>
                      <a:cubicBezTo>
                        <a:pt x="4574" y="1365"/>
                        <a:pt x="4778" y="1365"/>
                        <a:pt x="4915" y="1297"/>
                      </a:cubicBezTo>
                      <a:lnTo>
                        <a:pt x="5188" y="1161"/>
                      </a:lnTo>
                      <a:lnTo>
                        <a:pt x="5461" y="1092"/>
                      </a:lnTo>
                      <a:lnTo>
                        <a:pt x="5734" y="1024"/>
                      </a:lnTo>
                      <a:lnTo>
                        <a:pt x="5939" y="1024"/>
                      </a:lnTo>
                      <a:cubicBezTo>
                        <a:pt x="6143" y="1024"/>
                        <a:pt x="6348" y="956"/>
                        <a:pt x="6553" y="956"/>
                      </a:cubicBezTo>
                      <a:cubicBezTo>
                        <a:pt x="6690" y="1024"/>
                        <a:pt x="6826" y="1024"/>
                        <a:pt x="6963" y="1024"/>
                      </a:cubicBezTo>
                      <a:lnTo>
                        <a:pt x="7440" y="1229"/>
                      </a:lnTo>
                      <a:cubicBezTo>
                        <a:pt x="7782" y="1434"/>
                        <a:pt x="8055" y="1570"/>
                        <a:pt x="8328" y="1843"/>
                      </a:cubicBezTo>
                      <a:cubicBezTo>
                        <a:pt x="8806" y="2389"/>
                        <a:pt x="9283" y="2935"/>
                        <a:pt x="9556" y="3618"/>
                      </a:cubicBezTo>
                      <a:cubicBezTo>
                        <a:pt x="9898" y="4232"/>
                        <a:pt x="10171" y="4915"/>
                        <a:pt x="10444" y="5529"/>
                      </a:cubicBezTo>
                      <a:cubicBezTo>
                        <a:pt x="10648" y="6212"/>
                        <a:pt x="10853" y="6826"/>
                        <a:pt x="10990" y="7372"/>
                      </a:cubicBezTo>
                      <a:cubicBezTo>
                        <a:pt x="11331" y="8532"/>
                        <a:pt x="11604" y="9556"/>
                        <a:pt x="11741" y="10239"/>
                      </a:cubicBezTo>
                      <a:cubicBezTo>
                        <a:pt x="11877" y="10921"/>
                        <a:pt x="12014" y="11263"/>
                        <a:pt x="12014" y="11263"/>
                      </a:cubicBezTo>
                      <a:cubicBezTo>
                        <a:pt x="12014" y="11263"/>
                        <a:pt x="12014" y="10921"/>
                        <a:pt x="11945" y="10170"/>
                      </a:cubicBezTo>
                      <a:cubicBezTo>
                        <a:pt x="11877" y="9488"/>
                        <a:pt x="11809" y="8464"/>
                        <a:pt x="11536" y="7235"/>
                      </a:cubicBezTo>
                      <a:cubicBezTo>
                        <a:pt x="11468" y="6962"/>
                        <a:pt x="11399" y="6621"/>
                        <a:pt x="11399" y="6348"/>
                      </a:cubicBezTo>
                      <a:cubicBezTo>
                        <a:pt x="11263" y="6007"/>
                        <a:pt x="11195" y="5666"/>
                        <a:pt x="11126" y="5324"/>
                      </a:cubicBezTo>
                      <a:cubicBezTo>
                        <a:pt x="10921" y="4642"/>
                        <a:pt x="10648" y="3959"/>
                        <a:pt x="10307" y="3208"/>
                      </a:cubicBezTo>
                      <a:cubicBezTo>
                        <a:pt x="10034" y="2526"/>
                        <a:pt x="9556" y="1843"/>
                        <a:pt x="8942" y="1161"/>
                      </a:cubicBezTo>
                      <a:cubicBezTo>
                        <a:pt x="8328" y="546"/>
                        <a:pt x="7577" y="68"/>
                        <a:pt x="6485" y="0"/>
                      </a:cubicBez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" name="Google Shape;517;p35"/>
                <p:cNvSpPr/>
                <p:nvPr/>
              </p:nvSpPr>
              <p:spPr>
                <a:xfrm>
                  <a:off x="3383375" y="2175550"/>
                  <a:ext cx="382250" cy="48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90" h="19361" extrusionOk="0">
                      <a:moveTo>
                        <a:pt x="7744" y="1"/>
                      </a:moveTo>
                      <a:cubicBezTo>
                        <a:pt x="7122" y="1"/>
                        <a:pt x="6544" y="185"/>
                        <a:pt x="6007" y="453"/>
                      </a:cubicBezTo>
                      <a:cubicBezTo>
                        <a:pt x="5393" y="862"/>
                        <a:pt x="4846" y="1340"/>
                        <a:pt x="4369" y="1886"/>
                      </a:cubicBezTo>
                      <a:cubicBezTo>
                        <a:pt x="3481" y="2910"/>
                        <a:pt x="2867" y="4139"/>
                        <a:pt x="2389" y="5299"/>
                      </a:cubicBezTo>
                      <a:cubicBezTo>
                        <a:pt x="1434" y="7620"/>
                        <a:pt x="888" y="9941"/>
                        <a:pt x="546" y="11920"/>
                      </a:cubicBezTo>
                      <a:cubicBezTo>
                        <a:pt x="205" y="13900"/>
                        <a:pt x="68" y="15606"/>
                        <a:pt x="0" y="16766"/>
                      </a:cubicBezTo>
                      <a:cubicBezTo>
                        <a:pt x="0" y="17381"/>
                        <a:pt x="0" y="17790"/>
                        <a:pt x="0" y="18132"/>
                      </a:cubicBezTo>
                      <a:cubicBezTo>
                        <a:pt x="0" y="18473"/>
                        <a:pt x="0" y="18609"/>
                        <a:pt x="0" y="18609"/>
                      </a:cubicBezTo>
                      <a:cubicBezTo>
                        <a:pt x="0" y="18609"/>
                        <a:pt x="68" y="17927"/>
                        <a:pt x="205" y="16766"/>
                      </a:cubicBezTo>
                      <a:cubicBezTo>
                        <a:pt x="342" y="15606"/>
                        <a:pt x="683" y="13968"/>
                        <a:pt x="1092" y="12057"/>
                      </a:cubicBezTo>
                      <a:cubicBezTo>
                        <a:pt x="1570" y="10145"/>
                        <a:pt x="2184" y="7893"/>
                        <a:pt x="3140" y="5640"/>
                      </a:cubicBezTo>
                      <a:cubicBezTo>
                        <a:pt x="3686" y="4548"/>
                        <a:pt x="4300" y="3388"/>
                        <a:pt x="5120" y="2432"/>
                      </a:cubicBezTo>
                      <a:cubicBezTo>
                        <a:pt x="5461" y="2023"/>
                        <a:pt x="5939" y="1613"/>
                        <a:pt x="6485" y="1340"/>
                      </a:cubicBezTo>
                      <a:cubicBezTo>
                        <a:pt x="6880" y="1114"/>
                        <a:pt x="7370" y="982"/>
                        <a:pt x="7837" y="982"/>
                      </a:cubicBezTo>
                      <a:cubicBezTo>
                        <a:pt x="7933" y="982"/>
                        <a:pt x="8029" y="987"/>
                        <a:pt x="8123" y="999"/>
                      </a:cubicBezTo>
                      <a:cubicBezTo>
                        <a:pt x="9283" y="1135"/>
                        <a:pt x="10307" y="1955"/>
                        <a:pt x="11058" y="2910"/>
                      </a:cubicBezTo>
                      <a:cubicBezTo>
                        <a:pt x="11809" y="3866"/>
                        <a:pt x="12355" y="5026"/>
                        <a:pt x="12833" y="6186"/>
                      </a:cubicBezTo>
                      <a:cubicBezTo>
                        <a:pt x="13652" y="8507"/>
                        <a:pt x="14129" y="10760"/>
                        <a:pt x="14471" y="12739"/>
                      </a:cubicBezTo>
                      <a:cubicBezTo>
                        <a:pt x="14744" y="14719"/>
                        <a:pt x="14949" y="16357"/>
                        <a:pt x="15085" y="17517"/>
                      </a:cubicBezTo>
                      <a:cubicBezTo>
                        <a:pt x="15222" y="18678"/>
                        <a:pt x="15290" y="19360"/>
                        <a:pt x="15290" y="19360"/>
                      </a:cubicBezTo>
                      <a:cubicBezTo>
                        <a:pt x="15290" y="19360"/>
                        <a:pt x="15290" y="18678"/>
                        <a:pt x="15290" y="17517"/>
                      </a:cubicBezTo>
                      <a:cubicBezTo>
                        <a:pt x="15222" y="16357"/>
                        <a:pt x="15222" y="14650"/>
                        <a:pt x="15017" y="12671"/>
                      </a:cubicBezTo>
                      <a:cubicBezTo>
                        <a:pt x="14880" y="11647"/>
                        <a:pt x="14744" y="10555"/>
                        <a:pt x="14539" y="9463"/>
                      </a:cubicBezTo>
                      <a:cubicBezTo>
                        <a:pt x="14266" y="8302"/>
                        <a:pt x="13993" y="7074"/>
                        <a:pt x="13583" y="5913"/>
                      </a:cubicBezTo>
                      <a:cubicBezTo>
                        <a:pt x="13174" y="4685"/>
                        <a:pt x="12628" y="3456"/>
                        <a:pt x="11809" y="2364"/>
                      </a:cubicBezTo>
                      <a:cubicBezTo>
                        <a:pt x="11399" y="1818"/>
                        <a:pt x="10921" y="1272"/>
                        <a:pt x="10307" y="862"/>
                      </a:cubicBezTo>
                      <a:cubicBezTo>
                        <a:pt x="9693" y="453"/>
                        <a:pt x="8942" y="112"/>
                        <a:pt x="8259" y="43"/>
                      </a:cubicBezTo>
                      <a:cubicBezTo>
                        <a:pt x="8084" y="14"/>
                        <a:pt x="7912" y="1"/>
                        <a:pt x="7744" y="1"/>
                      </a:cubicBez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" name="Google Shape;518;p35"/>
                <p:cNvSpPr/>
                <p:nvPr/>
              </p:nvSpPr>
              <p:spPr>
                <a:xfrm>
                  <a:off x="3182000" y="2519400"/>
                  <a:ext cx="99000" cy="18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0" h="7253" extrusionOk="0">
                      <a:moveTo>
                        <a:pt x="1555" y="0"/>
                      </a:moveTo>
                      <a:cubicBezTo>
                        <a:pt x="1515" y="0"/>
                        <a:pt x="1475" y="3"/>
                        <a:pt x="1434" y="9"/>
                      </a:cubicBezTo>
                      <a:cubicBezTo>
                        <a:pt x="479" y="146"/>
                        <a:pt x="1" y="1920"/>
                        <a:pt x="274" y="3900"/>
                      </a:cubicBezTo>
                      <a:cubicBezTo>
                        <a:pt x="601" y="5795"/>
                        <a:pt x="1554" y="7253"/>
                        <a:pt x="2413" y="7253"/>
                      </a:cubicBezTo>
                      <a:cubicBezTo>
                        <a:pt x="2451" y="7253"/>
                        <a:pt x="2489" y="7250"/>
                        <a:pt x="2526" y="7244"/>
                      </a:cubicBezTo>
                      <a:cubicBezTo>
                        <a:pt x="3482" y="7108"/>
                        <a:pt x="3960" y="5401"/>
                        <a:pt x="3687" y="3354"/>
                      </a:cubicBezTo>
                      <a:cubicBezTo>
                        <a:pt x="3360" y="1458"/>
                        <a:pt x="2470" y="0"/>
                        <a:pt x="1555" y="0"/>
                      </a:cubicBez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" name="Google Shape;519;p35"/>
                <p:cNvSpPr/>
                <p:nvPr/>
              </p:nvSpPr>
              <p:spPr>
                <a:xfrm>
                  <a:off x="3594975" y="2488475"/>
                  <a:ext cx="110925" cy="20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7" h="8021" extrusionOk="0">
                      <a:moveTo>
                        <a:pt x="1739" y="1"/>
                      </a:moveTo>
                      <a:cubicBezTo>
                        <a:pt x="1682" y="1"/>
                        <a:pt x="1626" y="6"/>
                        <a:pt x="1570" y="17"/>
                      </a:cubicBezTo>
                      <a:cubicBezTo>
                        <a:pt x="546" y="154"/>
                        <a:pt x="0" y="2065"/>
                        <a:pt x="341" y="4318"/>
                      </a:cubicBezTo>
                      <a:cubicBezTo>
                        <a:pt x="664" y="6382"/>
                        <a:pt x="1658" y="8020"/>
                        <a:pt x="2630" y="8020"/>
                      </a:cubicBezTo>
                      <a:cubicBezTo>
                        <a:pt x="2686" y="8020"/>
                        <a:pt x="2743" y="8015"/>
                        <a:pt x="2799" y="8004"/>
                      </a:cubicBezTo>
                      <a:cubicBezTo>
                        <a:pt x="3823" y="7867"/>
                        <a:pt x="4437" y="5956"/>
                        <a:pt x="4096" y="3703"/>
                      </a:cubicBezTo>
                      <a:cubicBezTo>
                        <a:pt x="3773" y="1639"/>
                        <a:pt x="2718" y="1"/>
                        <a:pt x="1739" y="1"/>
                      </a:cubicBez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" name="Google Shape;520;p35"/>
                <p:cNvSpPr/>
                <p:nvPr/>
              </p:nvSpPr>
              <p:spPr>
                <a:xfrm>
                  <a:off x="3006250" y="1898475"/>
                  <a:ext cx="312300" cy="274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92" h="10990" extrusionOk="0">
                      <a:moveTo>
                        <a:pt x="12082" y="0"/>
                      </a:moveTo>
                      <a:cubicBezTo>
                        <a:pt x="12082" y="0"/>
                        <a:pt x="12014" y="69"/>
                        <a:pt x="11877" y="69"/>
                      </a:cubicBezTo>
                      <a:cubicBezTo>
                        <a:pt x="11741" y="69"/>
                        <a:pt x="11536" y="137"/>
                        <a:pt x="11331" y="205"/>
                      </a:cubicBezTo>
                      <a:cubicBezTo>
                        <a:pt x="10853" y="342"/>
                        <a:pt x="10171" y="546"/>
                        <a:pt x="9420" y="819"/>
                      </a:cubicBezTo>
                      <a:cubicBezTo>
                        <a:pt x="9079" y="1024"/>
                        <a:pt x="8601" y="1161"/>
                        <a:pt x="8191" y="1366"/>
                      </a:cubicBezTo>
                      <a:cubicBezTo>
                        <a:pt x="7782" y="1570"/>
                        <a:pt x="7372" y="1775"/>
                        <a:pt x="6894" y="2048"/>
                      </a:cubicBezTo>
                      <a:cubicBezTo>
                        <a:pt x="6417" y="2253"/>
                        <a:pt x="6007" y="2594"/>
                        <a:pt x="5529" y="2867"/>
                      </a:cubicBezTo>
                      <a:cubicBezTo>
                        <a:pt x="5120" y="3140"/>
                        <a:pt x="4642" y="3482"/>
                        <a:pt x="4232" y="3823"/>
                      </a:cubicBezTo>
                      <a:cubicBezTo>
                        <a:pt x="3891" y="4232"/>
                        <a:pt x="3413" y="4505"/>
                        <a:pt x="3072" y="4915"/>
                      </a:cubicBezTo>
                      <a:cubicBezTo>
                        <a:pt x="2935" y="5120"/>
                        <a:pt x="2731" y="5324"/>
                        <a:pt x="2526" y="5529"/>
                      </a:cubicBezTo>
                      <a:cubicBezTo>
                        <a:pt x="2389" y="5734"/>
                        <a:pt x="2253" y="5939"/>
                        <a:pt x="2116" y="6144"/>
                      </a:cubicBezTo>
                      <a:cubicBezTo>
                        <a:pt x="1912" y="6348"/>
                        <a:pt x="1775" y="6553"/>
                        <a:pt x="1639" y="6758"/>
                      </a:cubicBezTo>
                      <a:cubicBezTo>
                        <a:pt x="1502" y="6963"/>
                        <a:pt x="1434" y="7167"/>
                        <a:pt x="1297" y="7372"/>
                      </a:cubicBezTo>
                      <a:cubicBezTo>
                        <a:pt x="1092" y="7713"/>
                        <a:pt x="888" y="8123"/>
                        <a:pt x="751" y="8464"/>
                      </a:cubicBezTo>
                      <a:cubicBezTo>
                        <a:pt x="615" y="8874"/>
                        <a:pt x="478" y="9215"/>
                        <a:pt x="342" y="9488"/>
                      </a:cubicBezTo>
                      <a:cubicBezTo>
                        <a:pt x="273" y="9761"/>
                        <a:pt x="205" y="10034"/>
                        <a:pt x="137" y="10307"/>
                      </a:cubicBezTo>
                      <a:cubicBezTo>
                        <a:pt x="0" y="10717"/>
                        <a:pt x="0" y="10990"/>
                        <a:pt x="0" y="10990"/>
                      </a:cubicBezTo>
                      <a:cubicBezTo>
                        <a:pt x="0" y="10990"/>
                        <a:pt x="69" y="10717"/>
                        <a:pt x="273" y="10307"/>
                      </a:cubicBezTo>
                      <a:cubicBezTo>
                        <a:pt x="342" y="10102"/>
                        <a:pt x="478" y="9898"/>
                        <a:pt x="615" y="9556"/>
                      </a:cubicBezTo>
                      <a:cubicBezTo>
                        <a:pt x="751" y="9283"/>
                        <a:pt x="956" y="9010"/>
                        <a:pt x="1161" y="8669"/>
                      </a:cubicBezTo>
                      <a:cubicBezTo>
                        <a:pt x="1297" y="8396"/>
                        <a:pt x="1570" y="8055"/>
                        <a:pt x="1843" y="7713"/>
                      </a:cubicBezTo>
                      <a:cubicBezTo>
                        <a:pt x="1980" y="7577"/>
                        <a:pt x="2116" y="7372"/>
                        <a:pt x="2253" y="7236"/>
                      </a:cubicBezTo>
                      <a:cubicBezTo>
                        <a:pt x="2458" y="7031"/>
                        <a:pt x="2594" y="6894"/>
                        <a:pt x="2799" y="6758"/>
                      </a:cubicBezTo>
                      <a:cubicBezTo>
                        <a:pt x="2935" y="6553"/>
                        <a:pt x="3140" y="6417"/>
                        <a:pt x="3277" y="6280"/>
                      </a:cubicBezTo>
                      <a:cubicBezTo>
                        <a:pt x="3481" y="6144"/>
                        <a:pt x="3686" y="5939"/>
                        <a:pt x="3891" y="5802"/>
                      </a:cubicBezTo>
                      <a:cubicBezTo>
                        <a:pt x="4232" y="5529"/>
                        <a:pt x="4710" y="5256"/>
                        <a:pt x="5120" y="4983"/>
                      </a:cubicBezTo>
                      <a:cubicBezTo>
                        <a:pt x="5529" y="4778"/>
                        <a:pt x="5939" y="4574"/>
                        <a:pt x="6417" y="4369"/>
                      </a:cubicBezTo>
                      <a:cubicBezTo>
                        <a:pt x="6826" y="4164"/>
                        <a:pt x="7304" y="3959"/>
                        <a:pt x="7713" y="3823"/>
                      </a:cubicBezTo>
                      <a:cubicBezTo>
                        <a:pt x="8123" y="3686"/>
                        <a:pt x="8601" y="3550"/>
                        <a:pt x="8942" y="3482"/>
                      </a:cubicBezTo>
                      <a:cubicBezTo>
                        <a:pt x="9352" y="3345"/>
                        <a:pt x="9761" y="3277"/>
                        <a:pt x="10102" y="3208"/>
                      </a:cubicBezTo>
                      <a:cubicBezTo>
                        <a:pt x="10853" y="3072"/>
                        <a:pt x="11399" y="2935"/>
                        <a:pt x="11809" y="2935"/>
                      </a:cubicBezTo>
                      <a:cubicBezTo>
                        <a:pt x="12082" y="2935"/>
                        <a:pt x="12218" y="2867"/>
                        <a:pt x="12287" y="2867"/>
                      </a:cubicBezTo>
                      <a:lnTo>
                        <a:pt x="12491" y="2867"/>
                      </a:lnTo>
                      <a:lnTo>
                        <a:pt x="12082" y="0"/>
                      </a:ln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" name="Google Shape;521;p35"/>
                <p:cNvSpPr/>
                <p:nvPr/>
              </p:nvSpPr>
              <p:spPr>
                <a:xfrm>
                  <a:off x="3388475" y="1818275"/>
                  <a:ext cx="392525" cy="20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01" h="8260" extrusionOk="0">
                      <a:moveTo>
                        <a:pt x="4574" y="0"/>
                      </a:moveTo>
                      <a:cubicBezTo>
                        <a:pt x="4301" y="0"/>
                        <a:pt x="4028" y="69"/>
                        <a:pt x="3823" y="69"/>
                      </a:cubicBezTo>
                      <a:cubicBezTo>
                        <a:pt x="3550" y="137"/>
                        <a:pt x="3346" y="137"/>
                        <a:pt x="3073" y="205"/>
                      </a:cubicBezTo>
                      <a:cubicBezTo>
                        <a:pt x="2868" y="273"/>
                        <a:pt x="2663" y="273"/>
                        <a:pt x="2458" y="342"/>
                      </a:cubicBezTo>
                      <a:cubicBezTo>
                        <a:pt x="2049" y="478"/>
                        <a:pt x="1707" y="683"/>
                        <a:pt x="1434" y="819"/>
                      </a:cubicBezTo>
                      <a:cubicBezTo>
                        <a:pt x="1093" y="956"/>
                        <a:pt x="820" y="1092"/>
                        <a:pt x="615" y="1229"/>
                      </a:cubicBezTo>
                      <a:cubicBezTo>
                        <a:pt x="274" y="1502"/>
                        <a:pt x="1" y="1638"/>
                        <a:pt x="1" y="1638"/>
                      </a:cubicBezTo>
                      <a:cubicBezTo>
                        <a:pt x="1" y="1638"/>
                        <a:pt x="274" y="1502"/>
                        <a:pt x="684" y="1297"/>
                      </a:cubicBezTo>
                      <a:cubicBezTo>
                        <a:pt x="888" y="1229"/>
                        <a:pt x="1161" y="1161"/>
                        <a:pt x="1503" y="1024"/>
                      </a:cubicBezTo>
                      <a:cubicBezTo>
                        <a:pt x="1844" y="956"/>
                        <a:pt x="2185" y="888"/>
                        <a:pt x="2595" y="819"/>
                      </a:cubicBezTo>
                      <a:cubicBezTo>
                        <a:pt x="2731" y="751"/>
                        <a:pt x="2936" y="751"/>
                        <a:pt x="3141" y="751"/>
                      </a:cubicBezTo>
                      <a:lnTo>
                        <a:pt x="3823" y="751"/>
                      </a:lnTo>
                      <a:cubicBezTo>
                        <a:pt x="4028" y="751"/>
                        <a:pt x="4301" y="751"/>
                        <a:pt x="4506" y="819"/>
                      </a:cubicBezTo>
                      <a:cubicBezTo>
                        <a:pt x="4711" y="819"/>
                        <a:pt x="4984" y="888"/>
                        <a:pt x="5189" y="956"/>
                      </a:cubicBezTo>
                      <a:cubicBezTo>
                        <a:pt x="5666" y="1092"/>
                        <a:pt x="6144" y="1229"/>
                        <a:pt x="6554" y="1434"/>
                      </a:cubicBezTo>
                      <a:cubicBezTo>
                        <a:pt x="7031" y="1638"/>
                        <a:pt x="7509" y="1911"/>
                        <a:pt x="7919" y="2185"/>
                      </a:cubicBezTo>
                      <a:cubicBezTo>
                        <a:pt x="9625" y="3345"/>
                        <a:pt x="10990" y="4915"/>
                        <a:pt x="11878" y="6143"/>
                      </a:cubicBezTo>
                      <a:cubicBezTo>
                        <a:pt x="12356" y="6758"/>
                        <a:pt x="12697" y="7304"/>
                        <a:pt x="12970" y="7713"/>
                      </a:cubicBezTo>
                      <a:cubicBezTo>
                        <a:pt x="13038" y="7850"/>
                        <a:pt x="13106" y="8055"/>
                        <a:pt x="13175" y="8123"/>
                      </a:cubicBezTo>
                      <a:cubicBezTo>
                        <a:pt x="13243" y="8259"/>
                        <a:pt x="13243" y="8259"/>
                        <a:pt x="13243" y="8259"/>
                      </a:cubicBezTo>
                      <a:lnTo>
                        <a:pt x="15700" y="6690"/>
                      </a:lnTo>
                      <a:cubicBezTo>
                        <a:pt x="15700" y="6690"/>
                        <a:pt x="15632" y="6621"/>
                        <a:pt x="15564" y="6553"/>
                      </a:cubicBezTo>
                      <a:cubicBezTo>
                        <a:pt x="15427" y="6416"/>
                        <a:pt x="15359" y="6280"/>
                        <a:pt x="15154" y="6075"/>
                      </a:cubicBezTo>
                      <a:cubicBezTo>
                        <a:pt x="14813" y="5666"/>
                        <a:pt x="14335" y="5120"/>
                        <a:pt x="13721" y="4574"/>
                      </a:cubicBezTo>
                      <a:cubicBezTo>
                        <a:pt x="12492" y="3345"/>
                        <a:pt x="10717" y="1843"/>
                        <a:pt x="8601" y="956"/>
                      </a:cubicBezTo>
                      <a:cubicBezTo>
                        <a:pt x="8055" y="683"/>
                        <a:pt x="7509" y="478"/>
                        <a:pt x="6963" y="342"/>
                      </a:cubicBezTo>
                      <a:cubicBezTo>
                        <a:pt x="6417" y="205"/>
                        <a:pt x="5871" y="69"/>
                        <a:pt x="5325" y="69"/>
                      </a:cubicBezTo>
                      <a:cubicBezTo>
                        <a:pt x="5052" y="0"/>
                        <a:pt x="4779" y="0"/>
                        <a:pt x="4574" y="0"/>
                      </a:cubicBez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35"/>
                <p:cNvSpPr/>
                <p:nvPr/>
              </p:nvSpPr>
              <p:spPr>
                <a:xfrm>
                  <a:off x="2949925" y="2418925"/>
                  <a:ext cx="78525" cy="7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1" h="2936" extrusionOk="0">
                      <a:moveTo>
                        <a:pt x="615" y="1"/>
                      </a:moveTo>
                      <a:lnTo>
                        <a:pt x="1" y="683"/>
                      </a:lnTo>
                      <a:lnTo>
                        <a:pt x="3141" y="2936"/>
                      </a:lnTo>
                      <a:lnTo>
                        <a:pt x="3141" y="2936"/>
                      </a:lnTo>
                      <a:lnTo>
                        <a:pt x="615" y="1"/>
                      </a:ln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" name="Google Shape;523;p35"/>
                <p:cNvSpPr/>
                <p:nvPr/>
              </p:nvSpPr>
              <p:spPr>
                <a:xfrm>
                  <a:off x="2973825" y="2330200"/>
                  <a:ext cx="76825" cy="117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3" h="4711" extrusionOk="0">
                      <a:moveTo>
                        <a:pt x="888" y="0"/>
                      </a:moveTo>
                      <a:lnTo>
                        <a:pt x="0" y="478"/>
                      </a:lnTo>
                      <a:lnTo>
                        <a:pt x="3072" y="4710"/>
                      </a:lnTo>
                      <a:lnTo>
                        <a:pt x="888" y="0"/>
                      </a:ln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" name="Google Shape;524;p35"/>
                <p:cNvSpPr/>
                <p:nvPr/>
              </p:nvSpPr>
              <p:spPr>
                <a:xfrm>
                  <a:off x="3059150" y="2318250"/>
                  <a:ext cx="29025" cy="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1" h="3482" extrusionOk="0">
                      <a:moveTo>
                        <a:pt x="956" y="1"/>
                      </a:moveTo>
                      <a:lnTo>
                        <a:pt x="0" y="205"/>
                      </a:lnTo>
                      <a:lnTo>
                        <a:pt x="1161" y="3482"/>
                      </a:lnTo>
                      <a:lnTo>
                        <a:pt x="956" y="1"/>
                      </a:ln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" name="Google Shape;525;p35"/>
                <p:cNvSpPr/>
                <p:nvPr/>
              </p:nvSpPr>
              <p:spPr>
                <a:xfrm>
                  <a:off x="3632500" y="2113475"/>
                  <a:ext cx="39275" cy="9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1" h="3892" extrusionOk="0">
                      <a:moveTo>
                        <a:pt x="683" y="1"/>
                      </a:moveTo>
                      <a:lnTo>
                        <a:pt x="1" y="3891"/>
                      </a:lnTo>
                      <a:lnTo>
                        <a:pt x="1571" y="274"/>
                      </a:lnTo>
                      <a:lnTo>
                        <a:pt x="683" y="1"/>
                      </a:ln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6" name="Google Shape;526;p35"/>
                <p:cNvSpPr/>
                <p:nvPr/>
              </p:nvSpPr>
              <p:spPr>
                <a:xfrm>
                  <a:off x="3671750" y="2094700"/>
                  <a:ext cx="90475" cy="14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9" h="5940" extrusionOk="0">
                      <a:moveTo>
                        <a:pt x="2731" y="1"/>
                      </a:moveTo>
                      <a:lnTo>
                        <a:pt x="1" y="5939"/>
                      </a:lnTo>
                      <a:lnTo>
                        <a:pt x="3618" y="411"/>
                      </a:lnTo>
                      <a:lnTo>
                        <a:pt x="2731" y="1"/>
                      </a:ln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35"/>
                <p:cNvSpPr/>
                <p:nvPr/>
              </p:nvSpPr>
              <p:spPr>
                <a:xfrm>
                  <a:off x="3695650" y="2191975"/>
                  <a:ext cx="107525" cy="105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1" h="4233" extrusionOk="0">
                      <a:moveTo>
                        <a:pt x="3618" y="1"/>
                      </a:moveTo>
                      <a:lnTo>
                        <a:pt x="0" y="4233"/>
                      </a:lnTo>
                      <a:lnTo>
                        <a:pt x="4300" y="683"/>
                      </a:lnTo>
                      <a:lnTo>
                        <a:pt x="3618" y="1"/>
                      </a:ln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" name="Google Shape;528;p35"/>
                <p:cNvSpPr/>
                <p:nvPr/>
              </p:nvSpPr>
              <p:spPr>
                <a:xfrm>
                  <a:off x="3785213" y="2579296"/>
                  <a:ext cx="494925" cy="447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20" h="34352" extrusionOk="0">
                      <a:moveTo>
                        <a:pt x="21621" y="0"/>
                      </a:moveTo>
                      <a:cubicBezTo>
                        <a:pt x="20879" y="0"/>
                        <a:pt x="20133" y="56"/>
                        <a:pt x="19386" y="172"/>
                      </a:cubicBezTo>
                      <a:cubicBezTo>
                        <a:pt x="6007" y="2083"/>
                        <a:pt x="1" y="21604"/>
                        <a:pt x="9215" y="30546"/>
                      </a:cubicBezTo>
                      <a:cubicBezTo>
                        <a:pt x="11826" y="33089"/>
                        <a:pt x="15396" y="34352"/>
                        <a:pt x="19073" y="34352"/>
                      </a:cubicBezTo>
                      <a:cubicBezTo>
                        <a:pt x="22799" y="34352"/>
                        <a:pt x="26635" y="33055"/>
                        <a:pt x="29693" y="30478"/>
                      </a:cubicBezTo>
                      <a:cubicBezTo>
                        <a:pt x="32218" y="28294"/>
                        <a:pt x="34197" y="25427"/>
                        <a:pt x="35494" y="22355"/>
                      </a:cubicBezTo>
                      <a:cubicBezTo>
                        <a:pt x="37269" y="18328"/>
                        <a:pt x="38020" y="13618"/>
                        <a:pt x="36518" y="9796"/>
                      </a:cubicBezTo>
                      <a:cubicBezTo>
                        <a:pt x="35699" y="7612"/>
                        <a:pt x="34266" y="5837"/>
                        <a:pt x="32628" y="4335"/>
                      </a:cubicBezTo>
                      <a:cubicBezTo>
                        <a:pt x="29625" y="1679"/>
                        <a:pt x="25695" y="0"/>
                        <a:pt x="21621" y="0"/>
                      </a:cubicBezTo>
                      <a:close/>
                    </a:path>
                  </a:pathLst>
                </a:custGeom>
                <a:solidFill>
                  <a:srgbClr val="733D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" name="Google Shape;529;p35"/>
                <p:cNvSpPr/>
                <p:nvPr/>
              </p:nvSpPr>
              <p:spPr>
                <a:xfrm>
                  <a:off x="2507975" y="2694588"/>
                  <a:ext cx="494874" cy="448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09" h="32738" extrusionOk="0">
                      <a:moveTo>
                        <a:pt x="16358" y="1"/>
                      </a:moveTo>
                      <a:cubicBezTo>
                        <a:pt x="12395" y="1"/>
                        <a:pt x="8557" y="1229"/>
                        <a:pt x="5666" y="3952"/>
                      </a:cubicBezTo>
                      <a:cubicBezTo>
                        <a:pt x="342" y="9003"/>
                        <a:pt x="0" y="18081"/>
                        <a:pt x="4847" y="24360"/>
                      </a:cubicBezTo>
                      <a:cubicBezTo>
                        <a:pt x="6894" y="27023"/>
                        <a:pt x="9693" y="29070"/>
                        <a:pt x="12764" y="30572"/>
                      </a:cubicBezTo>
                      <a:cubicBezTo>
                        <a:pt x="15423" y="31878"/>
                        <a:pt x="18431" y="32737"/>
                        <a:pt x="21333" y="32737"/>
                      </a:cubicBezTo>
                      <a:cubicBezTo>
                        <a:pt x="22679" y="32737"/>
                        <a:pt x="24001" y="32553"/>
                        <a:pt x="25255" y="32142"/>
                      </a:cubicBezTo>
                      <a:cubicBezTo>
                        <a:pt x="27440" y="31391"/>
                        <a:pt x="29283" y="30026"/>
                        <a:pt x="30853" y="28456"/>
                      </a:cubicBezTo>
                      <a:cubicBezTo>
                        <a:pt x="34129" y="25043"/>
                        <a:pt x="36108" y="20265"/>
                        <a:pt x="35631" y="15419"/>
                      </a:cubicBezTo>
                      <a:cubicBezTo>
                        <a:pt x="34687" y="6130"/>
                        <a:pt x="25211" y="1"/>
                        <a:pt x="16358" y="1"/>
                      </a:cubicBezTo>
                      <a:close/>
                    </a:path>
                  </a:pathLst>
                </a:custGeom>
                <a:solidFill>
                  <a:srgbClr val="733D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30" name="Google Shape;530;p35"/>
              <p:cNvSpPr/>
              <p:nvPr/>
            </p:nvSpPr>
            <p:spPr>
              <a:xfrm rot="-5577898">
                <a:off x="1083069" y="2010313"/>
                <a:ext cx="234576" cy="98989"/>
              </a:xfrm>
              <a:custGeom>
                <a:avLst/>
                <a:gdLst/>
                <a:ahLst/>
                <a:cxnLst/>
                <a:rect l="l" t="t" r="r" b="b"/>
                <a:pathLst>
                  <a:path w="22574" h="9526" extrusionOk="0">
                    <a:moveTo>
                      <a:pt x="19899" y="0"/>
                    </a:moveTo>
                    <a:cubicBezTo>
                      <a:pt x="19768" y="66"/>
                      <a:pt x="19638" y="66"/>
                      <a:pt x="19508" y="66"/>
                    </a:cubicBezTo>
                    <a:lnTo>
                      <a:pt x="18659" y="66"/>
                    </a:lnTo>
                    <a:cubicBezTo>
                      <a:pt x="18072" y="131"/>
                      <a:pt x="17420" y="131"/>
                      <a:pt x="16702" y="261"/>
                    </a:cubicBezTo>
                    <a:cubicBezTo>
                      <a:pt x="16050" y="392"/>
                      <a:pt x="15332" y="457"/>
                      <a:pt x="14615" y="588"/>
                    </a:cubicBezTo>
                    <a:cubicBezTo>
                      <a:pt x="14223" y="718"/>
                      <a:pt x="13832" y="783"/>
                      <a:pt x="13505" y="914"/>
                    </a:cubicBezTo>
                    <a:cubicBezTo>
                      <a:pt x="13114" y="979"/>
                      <a:pt x="12723" y="1044"/>
                      <a:pt x="12331" y="1175"/>
                    </a:cubicBezTo>
                    <a:cubicBezTo>
                      <a:pt x="12005" y="1305"/>
                      <a:pt x="11614" y="1436"/>
                      <a:pt x="11222" y="1566"/>
                    </a:cubicBezTo>
                    <a:lnTo>
                      <a:pt x="10635" y="1762"/>
                    </a:lnTo>
                    <a:cubicBezTo>
                      <a:pt x="10504" y="1827"/>
                      <a:pt x="10309" y="1892"/>
                      <a:pt x="10113" y="1958"/>
                    </a:cubicBezTo>
                    <a:cubicBezTo>
                      <a:pt x="9395" y="2284"/>
                      <a:pt x="8613" y="2610"/>
                      <a:pt x="7960" y="3001"/>
                    </a:cubicBezTo>
                    <a:cubicBezTo>
                      <a:pt x="7569" y="3197"/>
                      <a:pt x="7242" y="3328"/>
                      <a:pt x="6916" y="3523"/>
                    </a:cubicBezTo>
                    <a:cubicBezTo>
                      <a:pt x="6590" y="3719"/>
                      <a:pt x="6264" y="3915"/>
                      <a:pt x="5938" y="4110"/>
                    </a:cubicBezTo>
                    <a:cubicBezTo>
                      <a:pt x="5807" y="4241"/>
                      <a:pt x="5611" y="4306"/>
                      <a:pt x="5481" y="4437"/>
                    </a:cubicBezTo>
                    <a:cubicBezTo>
                      <a:pt x="5351" y="4502"/>
                      <a:pt x="5155" y="4632"/>
                      <a:pt x="5024" y="4763"/>
                    </a:cubicBezTo>
                    <a:cubicBezTo>
                      <a:pt x="4698" y="4959"/>
                      <a:pt x="4437" y="5154"/>
                      <a:pt x="4176" y="5350"/>
                    </a:cubicBezTo>
                    <a:cubicBezTo>
                      <a:pt x="3654" y="5807"/>
                      <a:pt x="3132" y="6198"/>
                      <a:pt x="2676" y="6590"/>
                    </a:cubicBezTo>
                    <a:cubicBezTo>
                      <a:pt x="2480" y="6785"/>
                      <a:pt x="2219" y="6981"/>
                      <a:pt x="2023" y="7177"/>
                    </a:cubicBezTo>
                    <a:cubicBezTo>
                      <a:pt x="1828" y="7372"/>
                      <a:pt x="1697" y="7503"/>
                      <a:pt x="1501" y="7699"/>
                    </a:cubicBezTo>
                    <a:cubicBezTo>
                      <a:pt x="1175" y="8025"/>
                      <a:pt x="914" y="8351"/>
                      <a:pt x="653" y="8612"/>
                    </a:cubicBezTo>
                    <a:cubicBezTo>
                      <a:pt x="458" y="8873"/>
                      <a:pt x="262" y="9134"/>
                      <a:pt x="197" y="9264"/>
                    </a:cubicBezTo>
                    <a:cubicBezTo>
                      <a:pt x="66" y="9395"/>
                      <a:pt x="1" y="9525"/>
                      <a:pt x="1" y="9525"/>
                    </a:cubicBezTo>
                    <a:cubicBezTo>
                      <a:pt x="1" y="9525"/>
                      <a:pt x="66" y="9395"/>
                      <a:pt x="197" y="9330"/>
                    </a:cubicBezTo>
                    <a:cubicBezTo>
                      <a:pt x="327" y="9199"/>
                      <a:pt x="523" y="9003"/>
                      <a:pt x="784" y="8742"/>
                    </a:cubicBezTo>
                    <a:cubicBezTo>
                      <a:pt x="1045" y="8547"/>
                      <a:pt x="1371" y="8286"/>
                      <a:pt x="1762" y="7960"/>
                    </a:cubicBezTo>
                    <a:cubicBezTo>
                      <a:pt x="1958" y="7829"/>
                      <a:pt x="2154" y="7699"/>
                      <a:pt x="2350" y="7503"/>
                    </a:cubicBezTo>
                    <a:cubicBezTo>
                      <a:pt x="2610" y="7372"/>
                      <a:pt x="2806" y="7177"/>
                      <a:pt x="3067" y="7046"/>
                    </a:cubicBezTo>
                    <a:cubicBezTo>
                      <a:pt x="3263" y="6851"/>
                      <a:pt x="3524" y="6655"/>
                      <a:pt x="3785" y="6524"/>
                    </a:cubicBezTo>
                    <a:cubicBezTo>
                      <a:pt x="4046" y="6329"/>
                      <a:pt x="4307" y="6133"/>
                      <a:pt x="4568" y="6002"/>
                    </a:cubicBezTo>
                    <a:cubicBezTo>
                      <a:pt x="4894" y="5807"/>
                      <a:pt x="5155" y="5611"/>
                      <a:pt x="5481" y="5415"/>
                    </a:cubicBezTo>
                    <a:cubicBezTo>
                      <a:pt x="5611" y="5350"/>
                      <a:pt x="5807" y="5285"/>
                      <a:pt x="5938" y="5154"/>
                    </a:cubicBezTo>
                    <a:cubicBezTo>
                      <a:pt x="6068" y="5089"/>
                      <a:pt x="6264" y="4959"/>
                      <a:pt x="6394" y="4893"/>
                    </a:cubicBezTo>
                    <a:cubicBezTo>
                      <a:pt x="6721" y="4698"/>
                      <a:pt x="7047" y="4567"/>
                      <a:pt x="7373" y="4371"/>
                    </a:cubicBezTo>
                    <a:cubicBezTo>
                      <a:pt x="7699" y="4176"/>
                      <a:pt x="8025" y="4045"/>
                      <a:pt x="8417" y="3850"/>
                    </a:cubicBezTo>
                    <a:cubicBezTo>
                      <a:pt x="9069" y="3523"/>
                      <a:pt x="9787" y="3262"/>
                      <a:pt x="10504" y="2936"/>
                    </a:cubicBezTo>
                    <a:cubicBezTo>
                      <a:pt x="10700" y="2871"/>
                      <a:pt x="10831" y="2806"/>
                      <a:pt x="11026" y="2740"/>
                    </a:cubicBezTo>
                    <a:lnTo>
                      <a:pt x="11548" y="2545"/>
                    </a:lnTo>
                    <a:cubicBezTo>
                      <a:pt x="11940" y="2414"/>
                      <a:pt x="12331" y="2284"/>
                      <a:pt x="12657" y="2153"/>
                    </a:cubicBezTo>
                    <a:cubicBezTo>
                      <a:pt x="13375" y="1892"/>
                      <a:pt x="14093" y="1697"/>
                      <a:pt x="14810" y="1501"/>
                    </a:cubicBezTo>
                    <a:cubicBezTo>
                      <a:pt x="15136" y="1370"/>
                      <a:pt x="15528" y="1305"/>
                      <a:pt x="15854" y="1240"/>
                    </a:cubicBezTo>
                    <a:cubicBezTo>
                      <a:pt x="16180" y="1175"/>
                      <a:pt x="16507" y="1109"/>
                      <a:pt x="16833" y="1044"/>
                    </a:cubicBezTo>
                    <a:cubicBezTo>
                      <a:pt x="17159" y="914"/>
                      <a:pt x="17485" y="848"/>
                      <a:pt x="17811" y="848"/>
                    </a:cubicBezTo>
                    <a:cubicBezTo>
                      <a:pt x="18138" y="783"/>
                      <a:pt x="18398" y="718"/>
                      <a:pt x="18725" y="653"/>
                    </a:cubicBezTo>
                    <a:cubicBezTo>
                      <a:pt x="18986" y="653"/>
                      <a:pt x="19247" y="588"/>
                      <a:pt x="19508" y="522"/>
                    </a:cubicBezTo>
                    <a:cubicBezTo>
                      <a:pt x="19638" y="522"/>
                      <a:pt x="19768" y="522"/>
                      <a:pt x="19899" y="457"/>
                    </a:cubicBezTo>
                    <a:lnTo>
                      <a:pt x="20290" y="457"/>
                    </a:lnTo>
                    <a:cubicBezTo>
                      <a:pt x="20747" y="392"/>
                      <a:pt x="21139" y="327"/>
                      <a:pt x="21530" y="327"/>
                    </a:cubicBezTo>
                    <a:cubicBezTo>
                      <a:pt x="22182" y="261"/>
                      <a:pt x="22574" y="196"/>
                      <a:pt x="22574" y="196"/>
                    </a:cubicBezTo>
                    <a:cubicBezTo>
                      <a:pt x="22574" y="196"/>
                      <a:pt x="22182" y="131"/>
                      <a:pt x="21530" y="131"/>
                    </a:cubicBezTo>
                    <a:cubicBezTo>
                      <a:pt x="21139" y="66"/>
                      <a:pt x="20747" y="66"/>
                      <a:pt x="20290" y="66"/>
                    </a:cubicBezTo>
                    <a:cubicBezTo>
                      <a:pt x="20160" y="66"/>
                      <a:pt x="20029" y="66"/>
                      <a:pt x="198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35"/>
              <p:cNvSpPr/>
              <p:nvPr/>
            </p:nvSpPr>
            <p:spPr>
              <a:xfrm rot="6378321">
                <a:off x="1663656" y="3016032"/>
                <a:ext cx="249253" cy="105166"/>
              </a:xfrm>
              <a:custGeom>
                <a:avLst/>
                <a:gdLst/>
                <a:ahLst/>
                <a:cxnLst/>
                <a:rect l="l" t="t" r="r" b="b"/>
                <a:pathLst>
                  <a:path w="22574" h="9526" extrusionOk="0">
                    <a:moveTo>
                      <a:pt x="19899" y="0"/>
                    </a:moveTo>
                    <a:cubicBezTo>
                      <a:pt x="19768" y="66"/>
                      <a:pt x="19638" y="66"/>
                      <a:pt x="19508" y="66"/>
                    </a:cubicBezTo>
                    <a:lnTo>
                      <a:pt x="18659" y="66"/>
                    </a:lnTo>
                    <a:cubicBezTo>
                      <a:pt x="18072" y="131"/>
                      <a:pt x="17420" y="131"/>
                      <a:pt x="16702" y="261"/>
                    </a:cubicBezTo>
                    <a:cubicBezTo>
                      <a:pt x="16050" y="392"/>
                      <a:pt x="15332" y="457"/>
                      <a:pt x="14615" y="588"/>
                    </a:cubicBezTo>
                    <a:cubicBezTo>
                      <a:pt x="14223" y="718"/>
                      <a:pt x="13832" y="783"/>
                      <a:pt x="13505" y="914"/>
                    </a:cubicBezTo>
                    <a:cubicBezTo>
                      <a:pt x="13114" y="979"/>
                      <a:pt x="12723" y="1044"/>
                      <a:pt x="12331" y="1175"/>
                    </a:cubicBezTo>
                    <a:cubicBezTo>
                      <a:pt x="12005" y="1305"/>
                      <a:pt x="11614" y="1436"/>
                      <a:pt x="11222" y="1566"/>
                    </a:cubicBezTo>
                    <a:lnTo>
                      <a:pt x="10635" y="1762"/>
                    </a:lnTo>
                    <a:cubicBezTo>
                      <a:pt x="10504" y="1827"/>
                      <a:pt x="10309" y="1892"/>
                      <a:pt x="10113" y="1958"/>
                    </a:cubicBezTo>
                    <a:cubicBezTo>
                      <a:pt x="9395" y="2284"/>
                      <a:pt x="8613" y="2610"/>
                      <a:pt x="7960" y="3001"/>
                    </a:cubicBezTo>
                    <a:cubicBezTo>
                      <a:pt x="7569" y="3197"/>
                      <a:pt x="7242" y="3328"/>
                      <a:pt x="6916" y="3523"/>
                    </a:cubicBezTo>
                    <a:cubicBezTo>
                      <a:pt x="6590" y="3719"/>
                      <a:pt x="6264" y="3915"/>
                      <a:pt x="5938" y="4110"/>
                    </a:cubicBezTo>
                    <a:cubicBezTo>
                      <a:pt x="5807" y="4241"/>
                      <a:pt x="5611" y="4306"/>
                      <a:pt x="5481" y="4437"/>
                    </a:cubicBezTo>
                    <a:cubicBezTo>
                      <a:pt x="5351" y="4502"/>
                      <a:pt x="5155" y="4632"/>
                      <a:pt x="5024" y="4763"/>
                    </a:cubicBezTo>
                    <a:cubicBezTo>
                      <a:pt x="4698" y="4959"/>
                      <a:pt x="4437" y="5154"/>
                      <a:pt x="4176" y="5350"/>
                    </a:cubicBezTo>
                    <a:cubicBezTo>
                      <a:pt x="3654" y="5807"/>
                      <a:pt x="3132" y="6198"/>
                      <a:pt x="2676" y="6590"/>
                    </a:cubicBezTo>
                    <a:cubicBezTo>
                      <a:pt x="2480" y="6785"/>
                      <a:pt x="2219" y="6981"/>
                      <a:pt x="2023" y="7177"/>
                    </a:cubicBezTo>
                    <a:cubicBezTo>
                      <a:pt x="1828" y="7372"/>
                      <a:pt x="1697" y="7503"/>
                      <a:pt x="1501" y="7699"/>
                    </a:cubicBezTo>
                    <a:cubicBezTo>
                      <a:pt x="1175" y="8025"/>
                      <a:pt x="914" y="8351"/>
                      <a:pt x="653" y="8612"/>
                    </a:cubicBezTo>
                    <a:cubicBezTo>
                      <a:pt x="458" y="8873"/>
                      <a:pt x="262" y="9134"/>
                      <a:pt x="197" y="9264"/>
                    </a:cubicBezTo>
                    <a:cubicBezTo>
                      <a:pt x="66" y="9395"/>
                      <a:pt x="1" y="9525"/>
                      <a:pt x="1" y="9525"/>
                    </a:cubicBezTo>
                    <a:cubicBezTo>
                      <a:pt x="1" y="9525"/>
                      <a:pt x="66" y="9395"/>
                      <a:pt x="197" y="9330"/>
                    </a:cubicBezTo>
                    <a:cubicBezTo>
                      <a:pt x="327" y="9199"/>
                      <a:pt x="523" y="9003"/>
                      <a:pt x="784" y="8742"/>
                    </a:cubicBezTo>
                    <a:cubicBezTo>
                      <a:pt x="1045" y="8547"/>
                      <a:pt x="1371" y="8286"/>
                      <a:pt x="1762" y="7960"/>
                    </a:cubicBezTo>
                    <a:cubicBezTo>
                      <a:pt x="1958" y="7829"/>
                      <a:pt x="2154" y="7699"/>
                      <a:pt x="2350" y="7503"/>
                    </a:cubicBezTo>
                    <a:cubicBezTo>
                      <a:pt x="2610" y="7372"/>
                      <a:pt x="2806" y="7177"/>
                      <a:pt x="3067" y="7046"/>
                    </a:cubicBezTo>
                    <a:cubicBezTo>
                      <a:pt x="3263" y="6851"/>
                      <a:pt x="3524" y="6655"/>
                      <a:pt x="3785" y="6524"/>
                    </a:cubicBezTo>
                    <a:cubicBezTo>
                      <a:pt x="4046" y="6329"/>
                      <a:pt x="4307" y="6133"/>
                      <a:pt x="4568" y="6002"/>
                    </a:cubicBezTo>
                    <a:cubicBezTo>
                      <a:pt x="4894" y="5807"/>
                      <a:pt x="5155" y="5611"/>
                      <a:pt x="5481" y="5415"/>
                    </a:cubicBezTo>
                    <a:cubicBezTo>
                      <a:pt x="5611" y="5350"/>
                      <a:pt x="5807" y="5285"/>
                      <a:pt x="5938" y="5154"/>
                    </a:cubicBezTo>
                    <a:cubicBezTo>
                      <a:pt x="6068" y="5089"/>
                      <a:pt x="6264" y="4959"/>
                      <a:pt x="6394" y="4893"/>
                    </a:cubicBezTo>
                    <a:cubicBezTo>
                      <a:pt x="6721" y="4698"/>
                      <a:pt x="7047" y="4567"/>
                      <a:pt x="7373" y="4371"/>
                    </a:cubicBezTo>
                    <a:cubicBezTo>
                      <a:pt x="7699" y="4176"/>
                      <a:pt x="8025" y="4045"/>
                      <a:pt x="8417" y="3850"/>
                    </a:cubicBezTo>
                    <a:cubicBezTo>
                      <a:pt x="9069" y="3523"/>
                      <a:pt x="9787" y="3262"/>
                      <a:pt x="10504" y="2936"/>
                    </a:cubicBezTo>
                    <a:cubicBezTo>
                      <a:pt x="10700" y="2871"/>
                      <a:pt x="10831" y="2806"/>
                      <a:pt x="11026" y="2740"/>
                    </a:cubicBezTo>
                    <a:lnTo>
                      <a:pt x="11548" y="2545"/>
                    </a:lnTo>
                    <a:cubicBezTo>
                      <a:pt x="11940" y="2414"/>
                      <a:pt x="12331" y="2284"/>
                      <a:pt x="12657" y="2153"/>
                    </a:cubicBezTo>
                    <a:cubicBezTo>
                      <a:pt x="13375" y="1892"/>
                      <a:pt x="14093" y="1697"/>
                      <a:pt x="14810" y="1501"/>
                    </a:cubicBezTo>
                    <a:cubicBezTo>
                      <a:pt x="15136" y="1370"/>
                      <a:pt x="15528" y="1305"/>
                      <a:pt x="15854" y="1240"/>
                    </a:cubicBezTo>
                    <a:cubicBezTo>
                      <a:pt x="16180" y="1175"/>
                      <a:pt x="16507" y="1109"/>
                      <a:pt x="16833" y="1044"/>
                    </a:cubicBezTo>
                    <a:cubicBezTo>
                      <a:pt x="17159" y="914"/>
                      <a:pt x="17485" y="848"/>
                      <a:pt x="17811" y="848"/>
                    </a:cubicBezTo>
                    <a:cubicBezTo>
                      <a:pt x="18138" y="783"/>
                      <a:pt x="18398" y="718"/>
                      <a:pt x="18725" y="653"/>
                    </a:cubicBezTo>
                    <a:cubicBezTo>
                      <a:pt x="18986" y="653"/>
                      <a:pt x="19247" y="588"/>
                      <a:pt x="19508" y="522"/>
                    </a:cubicBezTo>
                    <a:cubicBezTo>
                      <a:pt x="19638" y="522"/>
                      <a:pt x="19768" y="522"/>
                      <a:pt x="19899" y="457"/>
                    </a:cubicBezTo>
                    <a:lnTo>
                      <a:pt x="20290" y="457"/>
                    </a:lnTo>
                    <a:cubicBezTo>
                      <a:pt x="20747" y="392"/>
                      <a:pt x="21139" y="327"/>
                      <a:pt x="21530" y="327"/>
                    </a:cubicBezTo>
                    <a:cubicBezTo>
                      <a:pt x="22182" y="261"/>
                      <a:pt x="22574" y="196"/>
                      <a:pt x="22574" y="196"/>
                    </a:cubicBezTo>
                    <a:cubicBezTo>
                      <a:pt x="22574" y="196"/>
                      <a:pt x="22182" y="131"/>
                      <a:pt x="21530" y="131"/>
                    </a:cubicBezTo>
                    <a:cubicBezTo>
                      <a:pt x="21139" y="66"/>
                      <a:pt x="20747" y="66"/>
                      <a:pt x="20290" y="66"/>
                    </a:cubicBezTo>
                    <a:cubicBezTo>
                      <a:pt x="20160" y="66"/>
                      <a:pt x="20029" y="66"/>
                      <a:pt x="198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2" name="Google Shape;532;p35"/>
            <p:cNvSpPr/>
            <p:nvPr/>
          </p:nvSpPr>
          <p:spPr>
            <a:xfrm rot="4866803">
              <a:off x="1611924" y="1334098"/>
              <a:ext cx="73896" cy="54242"/>
            </a:xfrm>
            <a:custGeom>
              <a:avLst/>
              <a:gdLst/>
              <a:ahLst/>
              <a:cxnLst/>
              <a:rect l="l" t="t" r="r" b="b"/>
              <a:pathLst>
                <a:path w="8287" h="6083" extrusionOk="0">
                  <a:moveTo>
                    <a:pt x="6320" y="0"/>
                  </a:moveTo>
                  <a:cubicBezTo>
                    <a:pt x="5368" y="0"/>
                    <a:pt x="4114" y="474"/>
                    <a:pt x="2937" y="1327"/>
                  </a:cubicBezTo>
                  <a:cubicBezTo>
                    <a:pt x="979" y="2697"/>
                    <a:pt x="1" y="4589"/>
                    <a:pt x="653" y="5567"/>
                  </a:cubicBezTo>
                  <a:cubicBezTo>
                    <a:pt x="926" y="5914"/>
                    <a:pt x="1396" y="6082"/>
                    <a:pt x="1982" y="6082"/>
                  </a:cubicBezTo>
                  <a:cubicBezTo>
                    <a:pt x="2938" y="6082"/>
                    <a:pt x="4202" y="5634"/>
                    <a:pt x="5416" y="4785"/>
                  </a:cubicBezTo>
                  <a:cubicBezTo>
                    <a:pt x="7308" y="3349"/>
                    <a:pt x="8286" y="1457"/>
                    <a:pt x="7634" y="544"/>
                  </a:cubicBezTo>
                  <a:cubicBezTo>
                    <a:pt x="7363" y="175"/>
                    <a:pt x="6897" y="0"/>
                    <a:pt x="6320" y="0"/>
                  </a:cubicBezTo>
                  <a:close/>
                </a:path>
              </a:pathLst>
            </a:custGeom>
            <a:solidFill>
              <a:srgbClr val="E8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617357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3"/>
          <p:cNvSpPr txBox="1">
            <a:spLocks noGrp="1"/>
          </p:cNvSpPr>
          <p:nvPr>
            <p:ph type="title"/>
          </p:nvPr>
        </p:nvSpPr>
        <p:spPr>
          <a:xfrm>
            <a:off x="706350" y="463800"/>
            <a:ext cx="773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CONCLUSÃO</a:t>
            </a:r>
            <a:br>
              <a:rPr lang="pt-BR" dirty="0"/>
            </a:br>
            <a:endParaRPr dirty="0"/>
          </a:p>
        </p:txBody>
      </p:sp>
      <p:grpSp>
        <p:nvGrpSpPr>
          <p:cNvPr id="68" name="Google Shape;640;p37">
            <a:extLst>
              <a:ext uri="{FF2B5EF4-FFF2-40B4-BE49-F238E27FC236}">
                <a16:creationId xmlns:a16="http://schemas.microsoft.com/office/drawing/2014/main" id="{EAF4D297-AA2C-4964-A0FA-A9A2CDFF9681}"/>
              </a:ext>
            </a:extLst>
          </p:cNvPr>
          <p:cNvGrpSpPr/>
          <p:nvPr/>
        </p:nvGrpSpPr>
        <p:grpSpPr>
          <a:xfrm>
            <a:off x="7393579" y="401460"/>
            <a:ext cx="815989" cy="660955"/>
            <a:chOff x="2185550" y="2341475"/>
            <a:chExt cx="1310825" cy="1061775"/>
          </a:xfrm>
        </p:grpSpPr>
        <p:sp>
          <p:nvSpPr>
            <p:cNvPr id="69" name="Google Shape;641;p37">
              <a:extLst>
                <a:ext uri="{FF2B5EF4-FFF2-40B4-BE49-F238E27FC236}">
                  <a16:creationId xmlns:a16="http://schemas.microsoft.com/office/drawing/2014/main" id="{438F5401-F767-4BB8-992A-8F01AE58E20E}"/>
                </a:ext>
              </a:extLst>
            </p:cNvPr>
            <p:cNvSpPr/>
            <p:nvPr/>
          </p:nvSpPr>
          <p:spPr>
            <a:xfrm>
              <a:off x="2185550" y="2360625"/>
              <a:ext cx="1310825" cy="1042625"/>
            </a:xfrm>
            <a:custGeom>
              <a:avLst/>
              <a:gdLst/>
              <a:ahLst/>
              <a:cxnLst/>
              <a:rect l="l" t="t" r="r" b="b"/>
              <a:pathLst>
                <a:path w="52433" h="41705" extrusionOk="0">
                  <a:moveTo>
                    <a:pt x="10419" y="1"/>
                  </a:moveTo>
                  <a:cubicBezTo>
                    <a:pt x="7631" y="1"/>
                    <a:pt x="5022" y="1093"/>
                    <a:pt x="3049" y="3066"/>
                  </a:cubicBezTo>
                  <a:cubicBezTo>
                    <a:pt x="1077" y="5038"/>
                    <a:pt x="1" y="7647"/>
                    <a:pt x="1" y="10419"/>
                  </a:cubicBezTo>
                  <a:lnTo>
                    <a:pt x="1" y="24064"/>
                  </a:lnTo>
                  <a:cubicBezTo>
                    <a:pt x="1" y="27733"/>
                    <a:pt x="1925" y="31108"/>
                    <a:pt x="5055" y="32999"/>
                  </a:cubicBezTo>
                  <a:cubicBezTo>
                    <a:pt x="4582" y="35428"/>
                    <a:pt x="3816" y="37710"/>
                    <a:pt x="2756" y="39797"/>
                  </a:cubicBezTo>
                  <a:cubicBezTo>
                    <a:pt x="2544" y="40205"/>
                    <a:pt x="2560" y="40678"/>
                    <a:pt x="2805" y="41069"/>
                  </a:cubicBezTo>
                  <a:cubicBezTo>
                    <a:pt x="3049" y="41460"/>
                    <a:pt x="3490" y="41705"/>
                    <a:pt x="3946" y="41705"/>
                  </a:cubicBezTo>
                  <a:cubicBezTo>
                    <a:pt x="4093" y="41705"/>
                    <a:pt x="4240" y="41688"/>
                    <a:pt x="4386" y="41640"/>
                  </a:cubicBezTo>
                  <a:cubicBezTo>
                    <a:pt x="9587" y="39862"/>
                    <a:pt x="14494" y="37091"/>
                    <a:pt x="17022" y="34482"/>
                  </a:cubicBezTo>
                  <a:lnTo>
                    <a:pt x="42015" y="34482"/>
                  </a:lnTo>
                  <a:cubicBezTo>
                    <a:pt x="44786" y="34482"/>
                    <a:pt x="47411" y="33406"/>
                    <a:pt x="49384" y="31434"/>
                  </a:cubicBezTo>
                  <a:cubicBezTo>
                    <a:pt x="51357" y="29461"/>
                    <a:pt x="52433" y="26836"/>
                    <a:pt x="52433" y="24064"/>
                  </a:cubicBezTo>
                  <a:lnTo>
                    <a:pt x="52433" y="10419"/>
                  </a:lnTo>
                  <a:cubicBezTo>
                    <a:pt x="52433" y="7647"/>
                    <a:pt x="51357" y="5038"/>
                    <a:pt x="49384" y="3066"/>
                  </a:cubicBezTo>
                  <a:cubicBezTo>
                    <a:pt x="47411" y="1093"/>
                    <a:pt x="44786" y="1"/>
                    <a:pt x="42015" y="1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642;p37">
              <a:extLst>
                <a:ext uri="{FF2B5EF4-FFF2-40B4-BE49-F238E27FC236}">
                  <a16:creationId xmlns:a16="http://schemas.microsoft.com/office/drawing/2014/main" id="{04309CF6-01DF-40D9-BBCD-343BB315B581}"/>
                </a:ext>
              </a:extLst>
            </p:cNvPr>
            <p:cNvSpPr/>
            <p:nvPr/>
          </p:nvSpPr>
          <p:spPr>
            <a:xfrm>
              <a:off x="2204700" y="2341475"/>
              <a:ext cx="1272525" cy="1003900"/>
            </a:xfrm>
            <a:custGeom>
              <a:avLst/>
              <a:gdLst/>
              <a:ahLst/>
              <a:cxnLst/>
              <a:rect l="l" t="t" r="r" b="b"/>
              <a:pathLst>
                <a:path w="50901" h="40156" extrusionOk="0">
                  <a:moveTo>
                    <a:pt x="9653" y="0"/>
                  </a:moveTo>
                  <a:cubicBezTo>
                    <a:pt x="4338" y="0"/>
                    <a:pt x="1" y="4337"/>
                    <a:pt x="1" y="9652"/>
                  </a:cubicBezTo>
                  <a:lnTo>
                    <a:pt x="1" y="23298"/>
                  </a:lnTo>
                  <a:cubicBezTo>
                    <a:pt x="1" y="26983"/>
                    <a:pt x="2088" y="30194"/>
                    <a:pt x="5153" y="31825"/>
                  </a:cubicBezTo>
                  <a:cubicBezTo>
                    <a:pt x="4974" y="35623"/>
                    <a:pt x="3441" y="37873"/>
                    <a:pt x="2675" y="39373"/>
                  </a:cubicBezTo>
                  <a:cubicBezTo>
                    <a:pt x="2492" y="39752"/>
                    <a:pt x="2782" y="40156"/>
                    <a:pt x="3178" y="40156"/>
                  </a:cubicBezTo>
                  <a:cubicBezTo>
                    <a:pt x="3242" y="40156"/>
                    <a:pt x="3308" y="40146"/>
                    <a:pt x="3376" y="40123"/>
                  </a:cubicBezTo>
                  <a:cubicBezTo>
                    <a:pt x="8593" y="38362"/>
                    <a:pt x="12082" y="35493"/>
                    <a:pt x="14430" y="32933"/>
                  </a:cubicBezTo>
                  <a:lnTo>
                    <a:pt x="41249" y="32933"/>
                  </a:lnTo>
                  <a:cubicBezTo>
                    <a:pt x="46564" y="32933"/>
                    <a:pt x="50900" y="28597"/>
                    <a:pt x="50900" y="23298"/>
                  </a:cubicBezTo>
                  <a:lnTo>
                    <a:pt x="50900" y="9652"/>
                  </a:lnTo>
                  <a:cubicBezTo>
                    <a:pt x="50900" y="4337"/>
                    <a:pt x="46564" y="0"/>
                    <a:pt x="41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643;p37">
              <a:extLst>
                <a:ext uri="{FF2B5EF4-FFF2-40B4-BE49-F238E27FC236}">
                  <a16:creationId xmlns:a16="http://schemas.microsoft.com/office/drawing/2014/main" id="{86DE12A6-6BF0-4336-9032-2498B1959BF9}"/>
                </a:ext>
              </a:extLst>
            </p:cNvPr>
            <p:cNvSpPr/>
            <p:nvPr/>
          </p:nvSpPr>
          <p:spPr>
            <a:xfrm>
              <a:off x="2567050" y="2471500"/>
              <a:ext cx="547825" cy="548225"/>
            </a:xfrm>
            <a:custGeom>
              <a:avLst/>
              <a:gdLst/>
              <a:ahLst/>
              <a:cxnLst/>
              <a:rect l="l" t="t" r="r" b="b"/>
              <a:pathLst>
                <a:path w="21913" h="21929" extrusionOk="0">
                  <a:moveTo>
                    <a:pt x="10957" y="0"/>
                  </a:moveTo>
                  <a:cubicBezTo>
                    <a:pt x="4908" y="0"/>
                    <a:pt x="1" y="4908"/>
                    <a:pt x="1" y="10972"/>
                  </a:cubicBezTo>
                  <a:cubicBezTo>
                    <a:pt x="1" y="17021"/>
                    <a:pt x="4908" y="21928"/>
                    <a:pt x="10957" y="21928"/>
                  </a:cubicBezTo>
                  <a:cubicBezTo>
                    <a:pt x="17005" y="21928"/>
                    <a:pt x="21913" y="17021"/>
                    <a:pt x="21913" y="10972"/>
                  </a:cubicBezTo>
                  <a:cubicBezTo>
                    <a:pt x="21913" y="4908"/>
                    <a:pt x="17005" y="0"/>
                    <a:pt x="10957" y="0"/>
                  </a:cubicBezTo>
                  <a:close/>
                </a:path>
              </a:pathLst>
            </a:custGeom>
            <a:solidFill>
              <a:srgbClr val="EA9A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644;p37">
              <a:extLst>
                <a:ext uri="{FF2B5EF4-FFF2-40B4-BE49-F238E27FC236}">
                  <a16:creationId xmlns:a16="http://schemas.microsoft.com/office/drawing/2014/main" id="{074760E4-77A5-4DCE-89DA-DC084323D170}"/>
                </a:ext>
              </a:extLst>
            </p:cNvPr>
            <p:cNvSpPr/>
            <p:nvPr/>
          </p:nvSpPr>
          <p:spPr>
            <a:xfrm>
              <a:off x="2609850" y="2511850"/>
              <a:ext cx="505025" cy="507450"/>
            </a:xfrm>
            <a:custGeom>
              <a:avLst/>
              <a:gdLst/>
              <a:ahLst/>
              <a:cxnLst/>
              <a:rect l="l" t="t" r="r" b="b"/>
              <a:pathLst>
                <a:path w="20201" h="20298" extrusionOk="0">
                  <a:moveTo>
                    <a:pt x="14983" y="0"/>
                  </a:moveTo>
                  <a:lnTo>
                    <a:pt x="14983" y="0"/>
                  </a:lnTo>
                  <a:cubicBezTo>
                    <a:pt x="16076" y="1696"/>
                    <a:pt x="16712" y="3734"/>
                    <a:pt x="16712" y="5902"/>
                  </a:cubicBezTo>
                  <a:cubicBezTo>
                    <a:pt x="16712" y="11951"/>
                    <a:pt x="11788" y="16858"/>
                    <a:pt x="5739" y="16858"/>
                  </a:cubicBezTo>
                  <a:cubicBezTo>
                    <a:pt x="3636" y="16858"/>
                    <a:pt x="1680" y="16271"/>
                    <a:pt x="1" y="15244"/>
                  </a:cubicBezTo>
                  <a:lnTo>
                    <a:pt x="1" y="15244"/>
                  </a:lnTo>
                  <a:cubicBezTo>
                    <a:pt x="1957" y="18293"/>
                    <a:pt x="5364" y="20298"/>
                    <a:pt x="9245" y="20298"/>
                  </a:cubicBezTo>
                  <a:cubicBezTo>
                    <a:pt x="15293" y="20298"/>
                    <a:pt x="20201" y="15391"/>
                    <a:pt x="20201" y="9342"/>
                  </a:cubicBezTo>
                  <a:cubicBezTo>
                    <a:pt x="20201" y="5397"/>
                    <a:pt x="18114" y="1924"/>
                    <a:pt x="14983" y="0"/>
                  </a:cubicBezTo>
                  <a:close/>
                </a:path>
              </a:pathLst>
            </a:custGeom>
            <a:solidFill>
              <a:srgbClr val="E8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645;p37">
              <a:extLst>
                <a:ext uri="{FF2B5EF4-FFF2-40B4-BE49-F238E27FC236}">
                  <a16:creationId xmlns:a16="http://schemas.microsoft.com/office/drawing/2014/main" id="{8C565169-F739-4CD6-AE52-09BB8634212F}"/>
                </a:ext>
              </a:extLst>
            </p:cNvPr>
            <p:cNvSpPr/>
            <p:nvPr/>
          </p:nvSpPr>
          <p:spPr>
            <a:xfrm>
              <a:off x="2585000" y="2491875"/>
              <a:ext cx="475250" cy="409650"/>
            </a:xfrm>
            <a:custGeom>
              <a:avLst/>
              <a:gdLst/>
              <a:ahLst/>
              <a:cxnLst/>
              <a:rect l="l" t="t" r="r" b="b"/>
              <a:pathLst>
                <a:path w="19010" h="16386" extrusionOk="0">
                  <a:moveTo>
                    <a:pt x="10190" y="0"/>
                  </a:moveTo>
                  <a:cubicBezTo>
                    <a:pt x="4565" y="0"/>
                    <a:pt x="0" y="4565"/>
                    <a:pt x="0" y="10174"/>
                  </a:cubicBezTo>
                  <a:cubicBezTo>
                    <a:pt x="0" y="12521"/>
                    <a:pt x="799" y="14657"/>
                    <a:pt x="2120" y="16385"/>
                  </a:cubicBezTo>
                  <a:cubicBezTo>
                    <a:pt x="1255" y="14885"/>
                    <a:pt x="766" y="13157"/>
                    <a:pt x="766" y="11315"/>
                  </a:cubicBezTo>
                  <a:cubicBezTo>
                    <a:pt x="766" y="5690"/>
                    <a:pt x="5315" y="1125"/>
                    <a:pt x="10940" y="1125"/>
                  </a:cubicBezTo>
                  <a:cubicBezTo>
                    <a:pt x="14233" y="1125"/>
                    <a:pt x="17151" y="2690"/>
                    <a:pt x="19010" y="5103"/>
                  </a:cubicBezTo>
                  <a:cubicBezTo>
                    <a:pt x="17249" y="2055"/>
                    <a:pt x="13956" y="0"/>
                    <a:pt x="10190" y="0"/>
                  </a:cubicBezTo>
                  <a:close/>
                </a:path>
              </a:pathLst>
            </a:custGeom>
            <a:solidFill>
              <a:srgbClr val="EFA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646;p37">
              <a:extLst>
                <a:ext uri="{FF2B5EF4-FFF2-40B4-BE49-F238E27FC236}">
                  <a16:creationId xmlns:a16="http://schemas.microsoft.com/office/drawing/2014/main" id="{C4E24693-3031-4FBC-BD80-D0C51FD1096F}"/>
                </a:ext>
              </a:extLst>
            </p:cNvPr>
            <p:cNvSpPr/>
            <p:nvPr/>
          </p:nvSpPr>
          <p:spPr>
            <a:xfrm>
              <a:off x="2711100" y="2771250"/>
              <a:ext cx="259725" cy="98875"/>
            </a:xfrm>
            <a:custGeom>
              <a:avLst/>
              <a:gdLst/>
              <a:ahLst/>
              <a:cxnLst/>
              <a:rect l="l" t="t" r="r" b="b"/>
              <a:pathLst>
                <a:path w="10389" h="3955" extrusionOk="0">
                  <a:moveTo>
                    <a:pt x="447" y="1"/>
                  </a:moveTo>
                  <a:cubicBezTo>
                    <a:pt x="216" y="1"/>
                    <a:pt x="1" y="237"/>
                    <a:pt x="108" y="499"/>
                  </a:cubicBezTo>
                  <a:cubicBezTo>
                    <a:pt x="923" y="2520"/>
                    <a:pt x="2896" y="3955"/>
                    <a:pt x="5211" y="3955"/>
                  </a:cubicBezTo>
                  <a:cubicBezTo>
                    <a:pt x="7493" y="3955"/>
                    <a:pt x="9434" y="2569"/>
                    <a:pt x="10281" y="596"/>
                  </a:cubicBezTo>
                  <a:cubicBezTo>
                    <a:pt x="10389" y="334"/>
                    <a:pt x="10174" y="98"/>
                    <a:pt x="9942" y="98"/>
                  </a:cubicBezTo>
                  <a:cubicBezTo>
                    <a:pt x="9857" y="98"/>
                    <a:pt x="9769" y="130"/>
                    <a:pt x="9694" y="205"/>
                  </a:cubicBezTo>
                  <a:cubicBezTo>
                    <a:pt x="8745" y="1116"/>
                    <a:pt x="7175" y="2258"/>
                    <a:pt x="5234" y="2258"/>
                  </a:cubicBezTo>
                  <a:cubicBezTo>
                    <a:pt x="3874" y="2258"/>
                    <a:pt x="2333" y="1698"/>
                    <a:pt x="695" y="107"/>
                  </a:cubicBezTo>
                  <a:cubicBezTo>
                    <a:pt x="620" y="33"/>
                    <a:pt x="533" y="1"/>
                    <a:pt x="447" y="1"/>
                  </a:cubicBezTo>
                  <a:close/>
                </a:path>
              </a:pathLst>
            </a:custGeom>
            <a:solidFill>
              <a:srgbClr val="413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647;p37">
              <a:extLst>
                <a:ext uri="{FF2B5EF4-FFF2-40B4-BE49-F238E27FC236}">
                  <a16:creationId xmlns:a16="http://schemas.microsoft.com/office/drawing/2014/main" id="{32508AA4-A7AB-4710-B82A-C27F2E812CD5}"/>
                </a:ext>
              </a:extLst>
            </p:cNvPr>
            <p:cNvSpPr/>
            <p:nvPr/>
          </p:nvSpPr>
          <p:spPr>
            <a:xfrm>
              <a:off x="2910250" y="2674475"/>
              <a:ext cx="97025" cy="43225"/>
            </a:xfrm>
            <a:custGeom>
              <a:avLst/>
              <a:gdLst/>
              <a:ahLst/>
              <a:cxnLst/>
              <a:rect l="l" t="t" r="r" b="b"/>
              <a:pathLst>
                <a:path w="3881" h="1729" extrusionOk="0">
                  <a:moveTo>
                    <a:pt x="359" y="0"/>
                  </a:moveTo>
                  <a:cubicBezTo>
                    <a:pt x="294" y="0"/>
                    <a:pt x="228" y="17"/>
                    <a:pt x="180" y="65"/>
                  </a:cubicBezTo>
                  <a:cubicBezTo>
                    <a:pt x="49" y="147"/>
                    <a:pt x="0" y="310"/>
                    <a:pt x="65" y="457"/>
                  </a:cubicBezTo>
                  <a:cubicBezTo>
                    <a:pt x="375" y="1223"/>
                    <a:pt x="1109" y="1728"/>
                    <a:pt x="1940" y="1728"/>
                  </a:cubicBezTo>
                  <a:cubicBezTo>
                    <a:pt x="2755" y="1728"/>
                    <a:pt x="3489" y="1239"/>
                    <a:pt x="3815" y="489"/>
                  </a:cubicBezTo>
                  <a:cubicBezTo>
                    <a:pt x="3880" y="343"/>
                    <a:pt x="3832" y="180"/>
                    <a:pt x="3701" y="98"/>
                  </a:cubicBezTo>
                  <a:cubicBezTo>
                    <a:pt x="3643" y="55"/>
                    <a:pt x="3576" y="34"/>
                    <a:pt x="3510" y="34"/>
                  </a:cubicBezTo>
                  <a:cubicBezTo>
                    <a:pt x="3428" y="34"/>
                    <a:pt x="3348" y="67"/>
                    <a:pt x="3293" y="131"/>
                  </a:cubicBezTo>
                  <a:cubicBezTo>
                    <a:pt x="2945" y="461"/>
                    <a:pt x="2489" y="755"/>
                    <a:pt x="1956" y="755"/>
                  </a:cubicBezTo>
                  <a:cubicBezTo>
                    <a:pt x="1541" y="755"/>
                    <a:pt x="1080" y="576"/>
                    <a:pt x="587" y="98"/>
                  </a:cubicBezTo>
                  <a:cubicBezTo>
                    <a:pt x="522" y="33"/>
                    <a:pt x="440" y="0"/>
                    <a:pt x="359" y="0"/>
                  </a:cubicBezTo>
                  <a:close/>
                </a:path>
              </a:pathLst>
            </a:custGeom>
            <a:solidFill>
              <a:srgbClr val="413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48;p37">
              <a:extLst>
                <a:ext uri="{FF2B5EF4-FFF2-40B4-BE49-F238E27FC236}">
                  <a16:creationId xmlns:a16="http://schemas.microsoft.com/office/drawing/2014/main" id="{B33DAC67-B768-48A7-ADD5-CC060C970E7E}"/>
                </a:ext>
              </a:extLst>
            </p:cNvPr>
            <p:cNvSpPr/>
            <p:nvPr/>
          </p:nvSpPr>
          <p:spPr>
            <a:xfrm>
              <a:off x="2674650" y="2674475"/>
              <a:ext cx="97050" cy="43225"/>
            </a:xfrm>
            <a:custGeom>
              <a:avLst/>
              <a:gdLst/>
              <a:ahLst/>
              <a:cxnLst/>
              <a:rect l="l" t="t" r="r" b="b"/>
              <a:pathLst>
                <a:path w="3882" h="1729" extrusionOk="0">
                  <a:moveTo>
                    <a:pt x="360" y="0"/>
                  </a:moveTo>
                  <a:cubicBezTo>
                    <a:pt x="311" y="0"/>
                    <a:pt x="245" y="17"/>
                    <a:pt x="180" y="65"/>
                  </a:cubicBezTo>
                  <a:cubicBezTo>
                    <a:pt x="50" y="147"/>
                    <a:pt x="1" y="310"/>
                    <a:pt x="66" y="457"/>
                  </a:cubicBezTo>
                  <a:cubicBezTo>
                    <a:pt x="376" y="1223"/>
                    <a:pt x="1109" y="1728"/>
                    <a:pt x="1957" y="1728"/>
                  </a:cubicBezTo>
                  <a:cubicBezTo>
                    <a:pt x="2772" y="1728"/>
                    <a:pt x="3506" y="1239"/>
                    <a:pt x="3816" y="489"/>
                  </a:cubicBezTo>
                  <a:cubicBezTo>
                    <a:pt x="3881" y="343"/>
                    <a:pt x="3832" y="180"/>
                    <a:pt x="3702" y="98"/>
                  </a:cubicBezTo>
                  <a:cubicBezTo>
                    <a:pt x="3644" y="55"/>
                    <a:pt x="3580" y="34"/>
                    <a:pt x="3516" y="34"/>
                  </a:cubicBezTo>
                  <a:cubicBezTo>
                    <a:pt x="3437" y="34"/>
                    <a:pt x="3358" y="67"/>
                    <a:pt x="3294" y="131"/>
                  </a:cubicBezTo>
                  <a:cubicBezTo>
                    <a:pt x="2955" y="461"/>
                    <a:pt x="2503" y="755"/>
                    <a:pt x="1969" y="755"/>
                  </a:cubicBezTo>
                  <a:cubicBezTo>
                    <a:pt x="1553" y="755"/>
                    <a:pt x="1087" y="576"/>
                    <a:pt x="588" y="98"/>
                  </a:cubicBezTo>
                  <a:cubicBezTo>
                    <a:pt x="539" y="33"/>
                    <a:pt x="441" y="0"/>
                    <a:pt x="360" y="0"/>
                  </a:cubicBezTo>
                  <a:close/>
                </a:path>
              </a:pathLst>
            </a:custGeom>
            <a:solidFill>
              <a:srgbClr val="413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49;p37">
              <a:extLst>
                <a:ext uri="{FF2B5EF4-FFF2-40B4-BE49-F238E27FC236}">
                  <a16:creationId xmlns:a16="http://schemas.microsoft.com/office/drawing/2014/main" id="{51BB6C45-C2D1-43DA-BA78-7DA2D6F423C2}"/>
                </a:ext>
              </a:extLst>
            </p:cNvPr>
            <p:cNvSpPr/>
            <p:nvPr/>
          </p:nvSpPr>
          <p:spPr>
            <a:xfrm>
              <a:off x="2587025" y="2736125"/>
              <a:ext cx="104775" cy="95500"/>
            </a:xfrm>
            <a:custGeom>
              <a:avLst/>
              <a:gdLst/>
              <a:ahLst/>
              <a:cxnLst/>
              <a:rect l="l" t="t" r="r" b="b"/>
              <a:pathLst>
                <a:path w="4191" h="3820" extrusionOk="0">
                  <a:moveTo>
                    <a:pt x="2098" y="0"/>
                  </a:moveTo>
                  <a:cubicBezTo>
                    <a:pt x="1606" y="0"/>
                    <a:pt x="1117" y="184"/>
                    <a:pt x="751" y="550"/>
                  </a:cubicBezTo>
                  <a:cubicBezTo>
                    <a:pt x="1" y="1300"/>
                    <a:pt x="1" y="2523"/>
                    <a:pt x="751" y="3257"/>
                  </a:cubicBezTo>
                  <a:cubicBezTo>
                    <a:pt x="1117" y="3632"/>
                    <a:pt x="1606" y="3819"/>
                    <a:pt x="2098" y="3819"/>
                  </a:cubicBezTo>
                  <a:cubicBezTo>
                    <a:pt x="2589" y="3819"/>
                    <a:pt x="3082" y="3632"/>
                    <a:pt x="3457" y="3257"/>
                  </a:cubicBezTo>
                  <a:cubicBezTo>
                    <a:pt x="4191" y="2523"/>
                    <a:pt x="4191" y="1300"/>
                    <a:pt x="3457" y="550"/>
                  </a:cubicBezTo>
                  <a:cubicBezTo>
                    <a:pt x="3082" y="184"/>
                    <a:pt x="2589" y="0"/>
                    <a:pt x="2098" y="0"/>
                  </a:cubicBezTo>
                  <a:close/>
                </a:path>
              </a:pathLst>
            </a:custGeom>
            <a:solidFill>
              <a:srgbClr val="F5A6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650;p37">
              <a:extLst>
                <a:ext uri="{FF2B5EF4-FFF2-40B4-BE49-F238E27FC236}">
                  <a16:creationId xmlns:a16="http://schemas.microsoft.com/office/drawing/2014/main" id="{3481B33A-1E3A-4A6D-BBED-CBC424A1F6B8}"/>
                </a:ext>
              </a:extLst>
            </p:cNvPr>
            <p:cNvSpPr/>
            <p:nvPr/>
          </p:nvSpPr>
          <p:spPr>
            <a:xfrm>
              <a:off x="2989725" y="2736325"/>
              <a:ext cx="105575" cy="95575"/>
            </a:xfrm>
            <a:custGeom>
              <a:avLst/>
              <a:gdLst/>
              <a:ahLst/>
              <a:cxnLst/>
              <a:rect l="l" t="t" r="r" b="b"/>
              <a:pathLst>
                <a:path w="4223" h="3823" extrusionOk="0">
                  <a:moveTo>
                    <a:pt x="2100" y="1"/>
                  </a:moveTo>
                  <a:cubicBezTo>
                    <a:pt x="1236" y="1"/>
                    <a:pt x="454" y="593"/>
                    <a:pt x="245" y="1472"/>
                  </a:cubicBezTo>
                  <a:cubicBezTo>
                    <a:pt x="0" y="2499"/>
                    <a:pt x="636" y="3526"/>
                    <a:pt x="1680" y="3770"/>
                  </a:cubicBezTo>
                  <a:cubicBezTo>
                    <a:pt x="1828" y="3806"/>
                    <a:pt x="1977" y="3823"/>
                    <a:pt x="2123" y="3823"/>
                  </a:cubicBezTo>
                  <a:cubicBezTo>
                    <a:pt x="2988" y="3823"/>
                    <a:pt x="3769" y="3231"/>
                    <a:pt x="3978" y="2352"/>
                  </a:cubicBezTo>
                  <a:cubicBezTo>
                    <a:pt x="4223" y="1325"/>
                    <a:pt x="3587" y="282"/>
                    <a:pt x="2544" y="53"/>
                  </a:cubicBezTo>
                  <a:cubicBezTo>
                    <a:pt x="2395" y="18"/>
                    <a:pt x="2246" y="1"/>
                    <a:pt x="2100" y="1"/>
                  </a:cubicBezTo>
                  <a:close/>
                </a:path>
              </a:pathLst>
            </a:custGeom>
            <a:solidFill>
              <a:srgbClr val="F5A6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Espaço Reservado para Texto 3">
            <a:extLst>
              <a:ext uri="{FF2B5EF4-FFF2-40B4-BE49-F238E27FC236}">
                <a16:creationId xmlns:a16="http://schemas.microsoft.com/office/drawing/2014/main" id="{5CA0E90A-1AD9-4829-9AB8-EDD4BAEB7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9101" y="1218246"/>
            <a:ext cx="7731300" cy="3416400"/>
          </a:xfrm>
        </p:spPr>
        <p:txBody>
          <a:bodyPr/>
          <a:lstStyle/>
          <a:p>
            <a:r>
              <a:rPr lang="pt-BR" sz="1800" dirty="0"/>
              <a:t>Pessoas interessantes recebem mais likes;</a:t>
            </a:r>
          </a:p>
          <a:p>
            <a:r>
              <a:rPr lang="pt-BR" sz="1800" dirty="0"/>
              <a:t>A estratégia racional é dar like em pessoas interessantes;</a:t>
            </a:r>
          </a:p>
          <a:p>
            <a:r>
              <a:rPr lang="pt-BR" sz="1800"/>
              <a:t>Indivíduo </a:t>
            </a:r>
            <a:r>
              <a:rPr lang="pt-BR" sz="1800" dirty="0"/>
              <a:t>com mais informação decide melhor.</a:t>
            </a:r>
          </a:p>
        </p:txBody>
      </p:sp>
      <p:pic>
        <p:nvPicPr>
          <p:cNvPr id="80" name="Imagem 79" descr="Uma imagem contendo candelabro, cerca, objeto, cheio&#10;&#10;Descrição gerada automaticamente">
            <a:extLst>
              <a:ext uri="{FF2B5EF4-FFF2-40B4-BE49-F238E27FC236}">
                <a16:creationId xmlns:a16="http://schemas.microsoft.com/office/drawing/2014/main" id="{99D88047-A030-43D5-A6B7-B40D9EC06A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74970"/>
          <a:stretch/>
        </p:blipFill>
        <p:spPr>
          <a:xfrm rot="21308858">
            <a:off x="4943510" y="2949261"/>
            <a:ext cx="2529214" cy="976007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1" name="Imagem 80" descr="Uma imagem contendo candelabro, cerca, objeto, cheio&#10;&#10;Descrição gerada automaticamente">
            <a:extLst>
              <a:ext uri="{FF2B5EF4-FFF2-40B4-BE49-F238E27FC236}">
                <a16:creationId xmlns:a16="http://schemas.microsoft.com/office/drawing/2014/main" id="{6A08A100-53F1-4129-88CD-659733CD1D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030" b="49939"/>
          <a:stretch/>
        </p:blipFill>
        <p:spPr>
          <a:xfrm rot="20625280">
            <a:off x="5715875" y="3228982"/>
            <a:ext cx="2387720" cy="921405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2" name="Imagem 81" descr="Uma imagem contendo candelabro, cerca, objeto, cheio&#10;&#10;Descrição gerada automaticamente">
            <a:extLst>
              <a:ext uri="{FF2B5EF4-FFF2-40B4-BE49-F238E27FC236}">
                <a16:creationId xmlns:a16="http://schemas.microsoft.com/office/drawing/2014/main" id="{A981A1FD-4F82-48F7-8E87-59E08B1EA0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4" t="49678" r="-224" b="25291"/>
          <a:stretch/>
        </p:blipFill>
        <p:spPr>
          <a:xfrm rot="19935469">
            <a:off x="6481622" y="3181358"/>
            <a:ext cx="2493474" cy="962215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83" name="Google Shape;1263;p53">
            <a:extLst>
              <a:ext uri="{FF2B5EF4-FFF2-40B4-BE49-F238E27FC236}">
                <a16:creationId xmlns:a16="http://schemas.microsoft.com/office/drawing/2014/main" id="{B56D0FB3-E8D0-4D30-A742-4BC598C6E546}"/>
              </a:ext>
            </a:extLst>
          </p:cNvPr>
          <p:cNvGrpSpPr/>
          <p:nvPr/>
        </p:nvGrpSpPr>
        <p:grpSpPr>
          <a:xfrm>
            <a:off x="6465656" y="3366020"/>
            <a:ext cx="880158" cy="2012308"/>
            <a:chOff x="2821450" y="668200"/>
            <a:chExt cx="1866875" cy="4285450"/>
          </a:xfrm>
        </p:grpSpPr>
        <p:sp>
          <p:nvSpPr>
            <p:cNvPr id="84" name="Google Shape;1264;p53">
              <a:extLst>
                <a:ext uri="{FF2B5EF4-FFF2-40B4-BE49-F238E27FC236}">
                  <a16:creationId xmlns:a16="http://schemas.microsoft.com/office/drawing/2014/main" id="{AE2E8371-607F-461C-92E4-420C1B4C9FFE}"/>
                </a:ext>
              </a:extLst>
            </p:cNvPr>
            <p:cNvSpPr/>
            <p:nvPr/>
          </p:nvSpPr>
          <p:spPr>
            <a:xfrm>
              <a:off x="3503250" y="1282200"/>
              <a:ext cx="853100" cy="1119725"/>
            </a:xfrm>
            <a:custGeom>
              <a:avLst/>
              <a:gdLst/>
              <a:ahLst/>
              <a:cxnLst/>
              <a:rect l="l" t="t" r="r" b="b"/>
              <a:pathLst>
                <a:path w="34124" h="44789" extrusionOk="0">
                  <a:moveTo>
                    <a:pt x="20386" y="0"/>
                  </a:moveTo>
                  <a:cubicBezTo>
                    <a:pt x="12780" y="0"/>
                    <a:pt x="0" y="23148"/>
                    <a:pt x="596" y="25689"/>
                  </a:cubicBezTo>
                  <a:cubicBezTo>
                    <a:pt x="2757" y="35016"/>
                    <a:pt x="10720" y="41073"/>
                    <a:pt x="16322" y="44741"/>
                  </a:cubicBezTo>
                  <a:cubicBezTo>
                    <a:pt x="16786" y="44774"/>
                    <a:pt x="17262" y="44789"/>
                    <a:pt x="17746" y="44789"/>
                  </a:cubicBezTo>
                  <a:cubicBezTo>
                    <a:pt x="22831" y="44789"/>
                    <a:pt x="28876" y="43116"/>
                    <a:pt x="33497" y="41869"/>
                  </a:cubicBezTo>
                  <a:cubicBezTo>
                    <a:pt x="33611" y="27822"/>
                    <a:pt x="34123" y="9622"/>
                    <a:pt x="22436" y="693"/>
                  </a:cubicBezTo>
                  <a:cubicBezTo>
                    <a:pt x="21812" y="218"/>
                    <a:pt x="21124" y="0"/>
                    <a:pt x="20386" y="0"/>
                  </a:cubicBezTo>
                  <a:close/>
                </a:path>
              </a:pathLst>
            </a:custGeom>
            <a:solidFill>
              <a:srgbClr val="FDE1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265;p53">
              <a:extLst>
                <a:ext uri="{FF2B5EF4-FFF2-40B4-BE49-F238E27FC236}">
                  <a16:creationId xmlns:a16="http://schemas.microsoft.com/office/drawing/2014/main" id="{A0940960-0673-4208-B05A-CAC5AE96C851}"/>
                </a:ext>
              </a:extLst>
            </p:cNvPr>
            <p:cNvSpPr/>
            <p:nvPr/>
          </p:nvSpPr>
          <p:spPr>
            <a:xfrm>
              <a:off x="3145625" y="1602875"/>
              <a:ext cx="559975" cy="252225"/>
            </a:xfrm>
            <a:custGeom>
              <a:avLst/>
              <a:gdLst/>
              <a:ahLst/>
              <a:cxnLst/>
              <a:rect l="l" t="t" r="r" b="b"/>
              <a:pathLst>
                <a:path w="22399" h="10089" extrusionOk="0">
                  <a:moveTo>
                    <a:pt x="4790" y="1"/>
                  </a:moveTo>
                  <a:cubicBezTo>
                    <a:pt x="1740" y="1"/>
                    <a:pt x="164" y="1619"/>
                    <a:pt x="86" y="3165"/>
                  </a:cubicBezTo>
                  <a:cubicBezTo>
                    <a:pt x="0" y="4672"/>
                    <a:pt x="1394" y="6350"/>
                    <a:pt x="4437" y="6606"/>
                  </a:cubicBezTo>
                  <a:cubicBezTo>
                    <a:pt x="8503" y="6947"/>
                    <a:pt x="12171" y="7573"/>
                    <a:pt x="15612" y="9876"/>
                  </a:cubicBezTo>
                  <a:cubicBezTo>
                    <a:pt x="15828" y="10022"/>
                    <a:pt x="16060" y="10089"/>
                    <a:pt x="16299" y="10089"/>
                  </a:cubicBezTo>
                  <a:cubicBezTo>
                    <a:pt x="18862" y="10089"/>
                    <a:pt x="22399" y="2429"/>
                    <a:pt x="19252" y="1857"/>
                  </a:cubicBezTo>
                  <a:cubicBezTo>
                    <a:pt x="14816" y="1032"/>
                    <a:pt x="10238" y="407"/>
                    <a:pt x="5603" y="37"/>
                  </a:cubicBezTo>
                  <a:cubicBezTo>
                    <a:pt x="5321" y="12"/>
                    <a:pt x="5050" y="1"/>
                    <a:pt x="4790" y="1"/>
                  </a:cubicBezTo>
                  <a:close/>
                </a:path>
              </a:pathLst>
            </a:custGeom>
            <a:solidFill>
              <a:srgbClr val="FDE1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266;p53">
              <a:extLst>
                <a:ext uri="{FF2B5EF4-FFF2-40B4-BE49-F238E27FC236}">
                  <a16:creationId xmlns:a16="http://schemas.microsoft.com/office/drawing/2014/main" id="{3065D9BF-8398-427C-8D4A-AB4CA7D34B01}"/>
                </a:ext>
              </a:extLst>
            </p:cNvPr>
            <p:cNvSpPr/>
            <p:nvPr/>
          </p:nvSpPr>
          <p:spPr>
            <a:xfrm>
              <a:off x="3184450" y="1874175"/>
              <a:ext cx="630850" cy="275025"/>
            </a:xfrm>
            <a:custGeom>
              <a:avLst/>
              <a:gdLst/>
              <a:ahLst/>
              <a:cxnLst/>
              <a:rect l="l" t="t" r="r" b="b"/>
              <a:pathLst>
                <a:path w="25234" h="11001" extrusionOk="0">
                  <a:moveTo>
                    <a:pt x="5217" y="0"/>
                  </a:moveTo>
                  <a:cubicBezTo>
                    <a:pt x="1809" y="0"/>
                    <a:pt x="0" y="1680"/>
                    <a:pt x="182" y="3289"/>
                  </a:cubicBezTo>
                  <a:cubicBezTo>
                    <a:pt x="343" y="4714"/>
                    <a:pt x="1445" y="6292"/>
                    <a:pt x="4184" y="6292"/>
                  </a:cubicBezTo>
                  <a:cubicBezTo>
                    <a:pt x="4342" y="6292"/>
                    <a:pt x="4506" y="6286"/>
                    <a:pt x="4675" y="6275"/>
                  </a:cubicBezTo>
                  <a:cubicBezTo>
                    <a:pt x="9339" y="6275"/>
                    <a:pt x="13092" y="6446"/>
                    <a:pt x="17386" y="10655"/>
                  </a:cubicBezTo>
                  <a:cubicBezTo>
                    <a:pt x="17631" y="10893"/>
                    <a:pt x="17912" y="11001"/>
                    <a:pt x="18215" y="11001"/>
                  </a:cubicBezTo>
                  <a:cubicBezTo>
                    <a:pt x="20872" y="11001"/>
                    <a:pt x="25234" y="2736"/>
                    <a:pt x="21737" y="2124"/>
                  </a:cubicBezTo>
                  <a:cubicBezTo>
                    <a:pt x="16704" y="1214"/>
                    <a:pt x="11500" y="531"/>
                    <a:pt x="6239" y="48"/>
                  </a:cubicBezTo>
                  <a:cubicBezTo>
                    <a:pt x="5884" y="15"/>
                    <a:pt x="5544" y="0"/>
                    <a:pt x="5217" y="0"/>
                  </a:cubicBezTo>
                  <a:close/>
                </a:path>
              </a:pathLst>
            </a:custGeom>
            <a:solidFill>
              <a:srgbClr val="FDE1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267;p53">
              <a:extLst>
                <a:ext uri="{FF2B5EF4-FFF2-40B4-BE49-F238E27FC236}">
                  <a16:creationId xmlns:a16="http://schemas.microsoft.com/office/drawing/2014/main" id="{C62978F1-E9EB-4C96-86B5-1389170554A7}"/>
                </a:ext>
              </a:extLst>
            </p:cNvPr>
            <p:cNvSpPr/>
            <p:nvPr/>
          </p:nvSpPr>
          <p:spPr>
            <a:xfrm>
              <a:off x="3102250" y="1351150"/>
              <a:ext cx="640575" cy="265200"/>
            </a:xfrm>
            <a:custGeom>
              <a:avLst/>
              <a:gdLst/>
              <a:ahLst/>
              <a:cxnLst/>
              <a:rect l="l" t="t" r="r" b="b"/>
              <a:pathLst>
                <a:path w="25623" h="10608" extrusionOk="0">
                  <a:moveTo>
                    <a:pt x="5066" y="0"/>
                  </a:moveTo>
                  <a:cubicBezTo>
                    <a:pt x="2298" y="0"/>
                    <a:pt x="181" y="804"/>
                    <a:pt x="86" y="2883"/>
                  </a:cubicBezTo>
                  <a:cubicBezTo>
                    <a:pt x="1" y="4817"/>
                    <a:pt x="2503" y="6352"/>
                    <a:pt x="5546" y="6665"/>
                  </a:cubicBezTo>
                  <a:cubicBezTo>
                    <a:pt x="9612" y="7063"/>
                    <a:pt x="13252" y="7774"/>
                    <a:pt x="16665" y="10134"/>
                  </a:cubicBezTo>
                  <a:cubicBezTo>
                    <a:pt x="17130" y="10466"/>
                    <a:pt x="17661" y="10607"/>
                    <a:pt x="18223" y="10607"/>
                  </a:cubicBezTo>
                  <a:cubicBezTo>
                    <a:pt x="20650" y="10607"/>
                    <a:pt x="23664" y="7970"/>
                    <a:pt x="24542" y="6608"/>
                  </a:cubicBezTo>
                  <a:cubicBezTo>
                    <a:pt x="25622" y="4930"/>
                    <a:pt x="23859" y="2883"/>
                    <a:pt x="20447" y="2172"/>
                  </a:cubicBezTo>
                  <a:cubicBezTo>
                    <a:pt x="16039" y="1262"/>
                    <a:pt x="11461" y="580"/>
                    <a:pt x="6826" y="96"/>
                  </a:cubicBezTo>
                  <a:cubicBezTo>
                    <a:pt x="6220" y="34"/>
                    <a:pt x="5630" y="0"/>
                    <a:pt x="5066" y="0"/>
                  </a:cubicBezTo>
                  <a:close/>
                </a:path>
              </a:pathLst>
            </a:custGeom>
            <a:solidFill>
              <a:srgbClr val="FDE1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268;p53">
              <a:extLst>
                <a:ext uri="{FF2B5EF4-FFF2-40B4-BE49-F238E27FC236}">
                  <a16:creationId xmlns:a16="http://schemas.microsoft.com/office/drawing/2014/main" id="{3247CA55-1FF0-483F-B7BC-D9A14C57E133}"/>
                </a:ext>
              </a:extLst>
            </p:cNvPr>
            <p:cNvSpPr/>
            <p:nvPr/>
          </p:nvSpPr>
          <p:spPr>
            <a:xfrm>
              <a:off x="3338275" y="977425"/>
              <a:ext cx="647450" cy="443200"/>
            </a:xfrm>
            <a:custGeom>
              <a:avLst/>
              <a:gdLst/>
              <a:ahLst/>
              <a:cxnLst/>
              <a:rect l="l" t="t" r="r" b="b"/>
              <a:pathLst>
                <a:path w="25898" h="17728" extrusionOk="0">
                  <a:moveTo>
                    <a:pt x="3331" y="1"/>
                  </a:moveTo>
                  <a:cubicBezTo>
                    <a:pt x="3186" y="1"/>
                    <a:pt x="3052" y="11"/>
                    <a:pt x="2930" y="31"/>
                  </a:cubicBezTo>
                  <a:cubicBezTo>
                    <a:pt x="939" y="372"/>
                    <a:pt x="1" y="1964"/>
                    <a:pt x="683" y="3699"/>
                  </a:cubicBezTo>
                  <a:cubicBezTo>
                    <a:pt x="1309" y="5206"/>
                    <a:pt x="2873" y="6372"/>
                    <a:pt x="4209" y="7453"/>
                  </a:cubicBezTo>
                  <a:cubicBezTo>
                    <a:pt x="6854" y="9585"/>
                    <a:pt x="10380" y="11121"/>
                    <a:pt x="12797" y="13083"/>
                  </a:cubicBezTo>
                  <a:cubicBezTo>
                    <a:pt x="14077" y="14107"/>
                    <a:pt x="17148" y="17121"/>
                    <a:pt x="18769" y="17661"/>
                  </a:cubicBezTo>
                  <a:cubicBezTo>
                    <a:pt x="18907" y="17706"/>
                    <a:pt x="19052" y="17727"/>
                    <a:pt x="19201" y="17727"/>
                  </a:cubicBezTo>
                  <a:cubicBezTo>
                    <a:pt x="21817" y="17727"/>
                    <a:pt x="25898" y="11208"/>
                    <a:pt x="22750" y="9244"/>
                  </a:cubicBezTo>
                  <a:cubicBezTo>
                    <a:pt x="19705" y="7296"/>
                    <a:pt x="7315" y="1"/>
                    <a:pt x="3331" y="1"/>
                  </a:cubicBezTo>
                  <a:close/>
                </a:path>
              </a:pathLst>
            </a:custGeom>
            <a:solidFill>
              <a:srgbClr val="FDE1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269;p53">
              <a:extLst>
                <a:ext uri="{FF2B5EF4-FFF2-40B4-BE49-F238E27FC236}">
                  <a16:creationId xmlns:a16="http://schemas.microsoft.com/office/drawing/2014/main" id="{5B176CF7-DCA3-4380-9790-970B4E61972E}"/>
                </a:ext>
              </a:extLst>
            </p:cNvPr>
            <p:cNvSpPr/>
            <p:nvPr/>
          </p:nvSpPr>
          <p:spPr>
            <a:xfrm>
              <a:off x="3690175" y="2296725"/>
              <a:ext cx="677550" cy="1946975"/>
            </a:xfrm>
            <a:custGeom>
              <a:avLst/>
              <a:gdLst/>
              <a:ahLst/>
              <a:cxnLst/>
              <a:rect l="l" t="t" r="r" b="b"/>
              <a:pathLst>
                <a:path w="27102" h="77879" extrusionOk="0">
                  <a:moveTo>
                    <a:pt x="21298" y="1"/>
                  </a:moveTo>
                  <a:cubicBezTo>
                    <a:pt x="17163" y="1"/>
                    <a:pt x="13627" y="2969"/>
                    <a:pt x="8759" y="4018"/>
                  </a:cubicBezTo>
                  <a:cubicBezTo>
                    <a:pt x="6911" y="19488"/>
                    <a:pt x="2532" y="51166"/>
                    <a:pt x="1" y="71413"/>
                  </a:cubicBezTo>
                  <a:cubicBezTo>
                    <a:pt x="1" y="71413"/>
                    <a:pt x="11621" y="77879"/>
                    <a:pt x="20759" y="77879"/>
                  </a:cubicBezTo>
                  <a:cubicBezTo>
                    <a:pt x="23119" y="77879"/>
                    <a:pt x="25315" y="77447"/>
                    <a:pt x="27101" y="76361"/>
                  </a:cubicBezTo>
                  <a:cubicBezTo>
                    <a:pt x="26589" y="56200"/>
                    <a:pt x="26930" y="14938"/>
                    <a:pt x="26020" y="1345"/>
                  </a:cubicBezTo>
                  <a:cubicBezTo>
                    <a:pt x="24313" y="376"/>
                    <a:pt x="22768" y="1"/>
                    <a:pt x="21298" y="1"/>
                  </a:cubicBezTo>
                  <a:close/>
                </a:path>
              </a:pathLst>
            </a:custGeom>
            <a:solidFill>
              <a:srgbClr val="FDE1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270;p53">
              <a:extLst>
                <a:ext uri="{FF2B5EF4-FFF2-40B4-BE49-F238E27FC236}">
                  <a16:creationId xmlns:a16="http://schemas.microsoft.com/office/drawing/2014/main" id="{DDAAD1E8-18A4-4AA1-AC79-50F8F0F1FFD9}"/>
                </a:ext>
              </a:extLst>
            </p:cNvPr>
            <p:cNvSpPr/>
            <p:nvPr/>
          </p:nvSpPr>
          <p:spPr>
            <a:xfrm>
              <a:off x="4453700" y="731500"/>
              <a:ext cx="234625" cy="127275"/>
            </a:xfrm>
            <a:custGeom>
              <a:avLst/>
              <a:gdLst/>
              <a:ahLst/>
              <a:cxnLst/>
              <a:rect l="l" t="t" r="r" b="b"/>
              <a:pathLst>
                <a:path w="9385" h="5091" extrusionOk="0">
                  <a:moveTo>
                    <a:pt x="9385" y="0"/>
                  </a:moveTo>
                  <a:lnTo>
                    <a:pt x="3954" y="398"/>
                  </a:lnTo>
                  <a:cubicBezTo>
                    <a:pt x="3954" y="398"/>
                    <a:pt x="1167" y="1024"/>
                    <a:pt x="1025" y="1166"/>
                  </a:cubicBezTo>
                  <a:cubicBezTo>
                    <a:pt x="882" y="1308"/>
                    <a:pt x="484" y="1877"/>
                    <a:pt x="484" y="1877"/>
                  </a:cubicBezTo>
                  <a:lnTo>
                    <a:pt x="1" y="5090"/>
                  </a:lnTo>
                  <a:lnTo>
                    <a:pt x="2304" y="3469"/>
                  </a:lnTo>
                  <a:lnTo>
                    <a:pt x="9385" y="0"/>
                  </a:lnTo>
                  <a:close/>
                </a:path>
              </a:pathLst>
            </a:custGeom>
            <a:solidFill>
              <a:srgbClr val="E8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271;p53">
              <a:extLst>
                <a:ext uri="{FF2B5EF4-FFF2-40B4-BE49-F238E27FC236}">
                  <a16:creationId xmlns:a16="http://schemas.microsoft.com/office/drawing/2014/main" id="{927F5DF3-8E51-4D36-8C93-AFE7666EC4F6}"/>
                </a:ext>
              </a:extLst>
            </p:cNvPr>
            <p:cNvSpPr/>
            <p:nvPr/>
          </p:nvSpPr>
          <p:spPr>
            <a:xfrm>
              <a:off x="4406800" y="728650"/>
              <a:ext cx="281525" cy="49775"/>
            </a:xfrm>
            <a:custGeom>
              <a:avLst/>
              <a:gdLst/>
              <a:ahLst/>
              <a:cxnLst/>
              <a:rect l="l" t="t" r="r" b="b"/>
              <a:pathLst>
                <a:path w="11261" h="1991" extrusionOk="0">
                  <a:moveTo>
                    <a:pt x="0" y="0"/>
                  </a:moveTo>
                  <a:lnTo>
                    <a:pt x="2360" y="1991"/>
                  </a:lnTo>
                  <a:lnTo>
                    <a:pt x="11261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9A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272;p53">
              <a:extLst>
                <a:ext uri="{FF2B5EF4-FFF2-40B4-BE49-F238E27FC236}">
                  <a16:creationId xmlns:a16="http://schemas.microsoft.com/office/drawing/2014/main" id="{6EF6DFF6-333F-4AC3-8CD6-0FB734BE9465}"/>
                </a:ext>
              </a:extLst>
            </p:cNvPr>
            <p:cNvSpPr/>
            <p:nvPr/>
          </p:nvSpPr>
          <p:spPr>
            <a:xfrm>
              <a:off x="4482150" y="731500"/>
              <a:ext cx="206175" cy="129400"/>
            </a:xfrm>
            <a:custGeom>
              <a:avLst/>
              <a:gdLst/>
              <a:ahLst/>
              <a:cxnLst/>
              <a:rect l="l" t="t" r="r" b="b"/>
              <a:pathLst>
                <a:path w="8247" h="5176" extrusionOk="0">
                  <a:moveTo>
                    <a:pt x="8247" y="0"/>
                  </a:moveTo>
                  <a:lnTo>
                    <a:pt x="0" y="2758"/>
                  </a:lnTo>
                  <a:lnTo>
                    <a:pt x="2901" y="5176"/>
                  </a:lnTo>
                  <a:lnTo>
                    <a:pt x="8247" y="0"/>
                  </a:lnTo>
                  <a:close/>
                </a:path>
              </a:pathLst>
            </a:custGeom>
            <a:solidFill>
              <a:srgbClr val="EA9A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273;p53">
              <a:extLst>
                <a:ext uri="{FF2B5EF4-FFF2-40B4-BE49-F238E27FC236}">
                  <a16:creationId xmlns:a16="http://schemas.microsoft.com/office/drawing/2014/main" id="{7C7103BE-5034-4588-8092-7601FD59FE4F}"/>
                </a:ext>
              </a:extLst>
            </p:cNvPr>
            <p:cNvSpPr/>
            <p:nvPr/>
          </p:nvSpPr>
          <p:spPr>
            <a:xfrm>
              <a:off x="3437800" y="668200"/>
              <a:ext cx="750050" cy="1338700"/>
            </a:xfrm>
            <a:custGeom>
              <a:avLst/>
              <a:gdLst/>
              <a:ahLst/>
              <a:cxnLst/>
              <a:rect l="l" t="t" r="r" b="b"/>
              <a:pathLst>
                <a:path w="30002" h="53548" extrusionOk="0">
                  <a:moveTo>
                    <a:pt x="3873" y="1"/>
                  </a:moveTo>
                  <a:cubicBezTo>
                    <a:pt x="2190" y="1"/>
                    <a:pt x="797" y="1355"/>
                    <a:pt x="769" y="3044"/>
                  </a:cubicBezTo>
                  <a:lnTo>
                    <a:pt x="143" y="41291"/>
                  </a:lnTo>
                  <a:lnTo>
                    <a:pt x="29" y="50021"/>
                  </a:lnTo>
                  <a:cubicBezTo>
                    <a:pt x="1" y="51756"/>
                    <a:pt x="1366" y="53149"/>
                    <a:pt x="3072" y="53178"/>
                  </a:cubicBezTo>
                  <a:lnTo>
                    <a:pt x="26049" y="53547"/>
                  </a:lnTo>
                  <a:cubicBezTo>
                    <a:pt x="26066" y="53548"/>
                    <a:pt x="26084" y="53548"/>
                    <a:pt x="26101" y="53548"/>
                  </a:cubicBezTo>
                  <a:cubicBezTo>
                    <a:pt x="27784" y="53548"/>
                    <a:pt x="29177" y="52193"/>
                    <a:pt x="29205" y="50505"/>
                  </a:cubicBezTo>
                  <a:lnTo>
                    <a:pt x="29831" y="12257"/>
                  </a:lnTo>
                  <a:lnTo>
                    <a:pt x="29973" y="3527"/>
                  </a:lnTo>
                  <a:cubicBezTo>
                    <a:pt x="30002" y="1793"/>
                    <a:pt x="28608" y="399"/>
                    <a:pt x="26902" y="371"/>
                  </a:cubicBezTo>
                  <a:lnTo>
                    <a:pt x="3925" y="1"/>
                  </a:lnTo>
                  <a:cubicBezTo>
                    <a:pt x="3908" y="1"/>
                    <a:pt x="3890" y="1"/>
                    <a:pt x="3873" y="1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274;p53">
              <a:extLst>
                <a:ext uri="{FF2B5EF4-FFF2-40B4-BE49-F238E27FC236}">
                  <a16:creationId xmlns:a16="http://schemas.microsoft.com/office/drawing/2014/main" id="{88D12716-541E-41BC-A836-B0A5F47C0F9E}"/>
                </a:ext>
              </a:extLst>
            </p:cNvPr>
            <p:cNvSpPr/>
            <p:nvPr/>
          </p:nvSpPr>
          <p:spPr>
            <a:xfrm>
              <a:off x="3476200" y="772725"/>
              <a:ext cx="672550" cy="1128950"/>
            </a:xfrm>
            <a:custGeom>
              <a:avLst/>
              <a:gdLst/>
              <a:ahLst/>
              <a:cxnLst/>
              <a:rect l="l" t="t" r="r" b="b"/>
              <a:pathLst>
                <a:path w="26902" h="45158" extrusionOk="0">
                  <a:moveTo>
                    <a:pt x="740" y="0"/>
                  </a:moveTo>
                  <a:lnTo>
                    <a:pt x="1" y="44760"/>
                  </a:lnTo>
                  <a:lnTo>
                    <a:pt x="26191" y="45158"/>
                  </a:lnTo>
                  <a:lnTo>
                    <a:pt x="26902" y="427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275;p53">
              <a:extLst>
                <a:ext uri="{FF2B5EF4-FFF2-40B4-BE49-F238E27FC236}">
                  <a16:creationId xmlns:a16="http://schemas.microsoft.com/office/drawing/2014/main" id="{63E56DF3-7135-44E8-9B59-4F69B73AA9D7}"/>
                </a:ext>
              </a:extLst>
            </p:cNvPr>
            <p:cNvSpPr/>
            <p:nvPr/>
          </p:nvSpPr>
          <p:spPr>
            <a:xfrm>
              <a:off x="3370275" y="1423925"/>
              <a:ext cx="644125" cy="384625"/>
            </a:xfrm>
            <a:custGeom>
              <a:avLst/>
              <a:gdLst/>
              <a:ahLst/>
              <a:cxnLst/>
              <a:rect l="l" t="t" r="r" b="b"/>
              <a:pathLst>
                <a:path w="25765" h="15385" extrusionOk="0">
                  <a:moveTo>
                    <a:pt x="1621" y="0"/>
                  </a:moveTo>
                  <a:cubicBezTo>
                    <a:pt x="825" y="0"/>
                    <a:pt x="200" y="626"/>
                    <a:pt x="171" y="1422"/>
                  </a:cubicBezTo>
                  <a:lnTo>
                    <a:pt x="29" y="10778"/>
                  </a:lnTo>
                  <a:cubicBezTo>
                    <a:pt x="0" y="11574"/>
                    <a:pt x="626" y="12228"/>
                    <a:pt x="1422" y="12228"/>
                  </a:cubicBezTo>
                  <a:lnTo>
                    <a:pt x="19337" y="12541"/>
                  </a:lnTo>
                  <a:cubicBezTo>
                    <a:pt x="20020" y="13536"/>
                    <a:pt x="21328" y="15385"/>
                    <a:pt x="21442" y="15385"/>
                  </a:cubicBezTo>
                  <a:cubicBezTo>
                    <a:pt x="21527" y="15385"/>
                    <a:pt x="21356" y="13678"/>
                    <a:pt x="21243" y="12569"/>
                  </a:cubicBezTo>
                  <a:lnTo>
                    <a:pt x="21243" y="12569"/>
                  </a:lnTo>
                  <a:lnTo>
                    <a:pt x="24172" y="12598"/>
                  </a:lnTo>
                  <a:cubicBezTo>
                    <a:pt x="24188" y="12598"/>
                    <a:pt x="24205" y="12599"/>
                    <a:pt x="24222" y="12599"/>
                  </a:cubicBezTo>
                  <a:cubicBezTo>
                    <a:pt x="24968" y="12599"/>
                    <a:pt x="25593" y="11983"/>
                    <a:pt x="25593" y="11204"/>
                  </a:cubicBezTo>
                  <a:lnTo>
                    <a:pt x="25764" y="1820"/>
                  </a:lnTo>
                  <a:cubicBezTo>
                    <a:pt x="25764" y="1024"/>
                    <a:pt x="25138" y="399"/>
                    <a:pt x="24371" y="370"/>
                  </a:cubicBezTo>
                  <a:lnTo>
                    <a:pt x="1621" y="0"/>
                  </a:lnTo>
                  <a:close/>
                </a:path>
              </a:pathLst>
            </a:custGeom>
            <a:solidFill>
              <a:srgbClr val="E0A8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276;p53">
              <a:extLst>
                <a:ext uri="{FF2B5EF4-FFF2-40B4-BE49-F238E27FC236}">
                  <a16:creationId xmlns:a16="http://schemas.microsoft.com/office/drawing/2014/main" id="{89EE3221-C18B-4181-B117-456D97212E9C}"/>
                </a:ext>
              </a:extLst>
            </p:cNvPr>
            <p:cNvSpPr/>
            <p:nvPr/>
          </p:nvSpPr>
          <p:spPr>
            <a:xfrm>
              <a:off x="3545875" y="895000"/>
              <a:ext cx="681075" cy="392450"/>
            </a:xfrm>
            <a:custGeom>
              <a:avLst/>
              <a:gdLst/>
              <a:ahLst/>
              <a:cxnLst/>
              <a:rect l="l" t="t" r="r" b="b"/>
              <a:pathLst>
                <a:path w="27243" h="15698" extrusionOk="0">
                  <a:moveTo>
                    <a:pt x="1621" y="1"/>
                  </a:moveTo>
                  <a:cubicBezTo>
                    <a:pt x="825" y="1"/>
                    <a:pt x="171" y="626"/>
                    <a:pt x="171" y="1422"/>
                  </a:cubicBezTo>
                  <a:lnTo>
                    <a:pt x="0" y="11489"/>
                  </a:lnTo>
                  <a:cubicBezTo>
                    <a:pt x="0" y="12285"/>
                    <a:pt x="626" y="12939"/>
                    <a:pt x="1394" y="12939"/>
                  </a:cubicBezTo>
                  <a:lnTo>
                    <a:pt x="3925" y="12996"/>
                  </a:lnTo>
                  <a:cubicBezTo>
                    <a:pt x="3754" y="14105"/>
                    <a:pt x="3526" y="15669"/>
                    <a:pt x="3640" y="15698"/>
                  </a:cubicBezTo>
                  <a:cubicBezTo>
                    <a:pt x="3754" y="15698"/>
                    <a:pt x="5005" y="14020"/>
                    <a:pt x="5745" y="13025"/>
                  </a:cubicBezTo>
                  <a:lnTo>
                    <a:pt x="25622" y="13337"/>
                  </a:lnTo>
                  <a:cubicBezTo>
                    <a:pt x="26389" y="13337"/>
                    <a:pt x="27044" y="12712"/>
                    <a:pt x="27044" y="11944"/>
                  </a:cubicBezTo>
                  <a:lnTo>
                    <a:pt x="27214" y="1849"/>
                  </a:lnTo>
                  <a:cubicBezTo>
                    <a:pt x="27243" y="1081"/>
                    <a:pt x="26617" y="427"/>
                    <a:pt x="25821" y="399"/>
                  </a:cubicBezTo>
                  <a:lnTo>
                    <a:pt x="1621" y="1"/>
                  </a:lnTo>
                  <a:close/>
                </a:path>
              </a:pathLst>
            </a:custGeom>
            <a:solidFill>
              <a:srgbClr val="F7BD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277;p53">
              <a:extLst>
                <a:ext uri="{FF2B5EF4-FFF2-40B4-BE49-F238E27FC236}">
                  <a16:creationId xmlns:a16="http://schemas.microsoft.com/office/drawing/2014/main" id="{0E6C00BB-D3AC-49DB-9821-5F240C839601}"/>
                </a:ext>
              </a:extLst>
            </p:cNvPr>
            <p:cNvSpPr/>
            <p:nvPr/>
          </p:nvSpPr>
          <p:spPr>
            <a:xfrm>
              <a:off x="3683075" y="727225"/>
              <a:ext cx="280125" cy="18500"/>
            </a:xfrm>
            <a:custGeom>
              <a:avLst/>
              <a:gdLst/>
              <a:ahLst/>
              <a:cxnLst/>
              <a:rect l="l" t="t" r="r" b="b"/>
              <a:pathLst>
                <a:path w="11205" h="740" extrusionOk="0">
                  <a:moveTo>
                    <a:pt x="285" y="0"/>
                  </a:moveTo>
                  <a:cubicBezTo>
                    <a:pt x="114" y="0"/>
                    <a:pt x="1" y="114"/>
                    <a:pt x="1" y="256"/>
                  </a:cubicBezTo>
                  <a:cubicBezTo>
                    <a:pt x="1" y="427"/>
                    <a:pt x="114" y="541"/>
                    <a:pt x="257" y="569"/>
                  </a:cubicBezTo>
                  <a:lnTo>
                    <a:pt x="10920" y="740"/>
                  </a:lnTo>
                  <a:cubicBezTo>
                    <a:pt x="11062" y="740"/>
                    <a:pt x="11176" y="598"/>
                    <a:pt x="11205" y="455"/>
                  </a:cubicBezTo>
                  <a:cubicBezTo>
                    <a:pt x="11205" y="285"/>
                    <a:pt x="11062" y="171"/>
                    <a:pt x="10920" y="171"/>
                  </a:cubicBezTo>
                  <a:lnTo>
                    <a:pt x="285" y="0"/>
                  </a:lnTo>
                  <a:close/>
                </a:path>
              </a:pathLst>
            </a:custGeom>
            <a:solidFill>
              <a:srgbClr val="787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278;p53">
              <a:extLst>
                <a:ext uri="{FF2B5EF4-FFF2-40B4-BE49-F238E27FC236}">
                  <a16:creationId xmlns:a16="http://schemas.microsoft.com/office/drawing/2014/main" id="{0C6469C2-E64C-4150-80BB-60C6A09AA70A}"/>
                </a:ext>
              </a:extLst>
            </p:cNvPr>
            <p:cNvSpPr/>
            <p:nvPr/>
          </p:nvSpPr>
          <p:spPr>
            <a:xfrm>
              <a:off x="3348225" y="1362775"/>
              <a:ext cx="644125" cy="384650"/>
            </a:xfrm>
            <a:custGeom>
              <a:avLst/>
              <a:gdLst/>
              <a:ahLst/>
              <a:cxnLst/>
              <a:rect l="l" t="t" r="r" b="b"/>
              <a:pathLst>
                <a:path w="25765" h="15386" extrusionOk="0">
                  <a:moveTo>
                    <a:pt x="1593" y="1"/>
                  </a:moveTo>
                  <a:cubicBezTo>
                    <a:pt x="826" y="1"/>
                    <a:pt x="172" y="626"/>
                    <a:pt x="172" y="1394"/>
                  </a:cubicBezTo>
                  <a:lnTo>
                    <a:pt x="1" y="10778"/>
                  </a:lnTo>
                  <a:cubicBezTo>
                    <a:pt x="1" y="11575"/>
                    <a:pt x="627" y="12229"/>
                    <a:pt x="1394" y="12229"/>
                  </a:cubicBezTo>
                  <a:lnTo>
                    <a:pt x="19309" y="12513"/>
                  </a:lnTo>
                  <a:cubicBezTo>
                    <a:pt x="20020" y="13537"/>
                    <a:pt x="21300" y="15385"/>
                    <a:pt x="21414" y="15385"/>
                  </a:cubicBezTo>
                  <a:cubicBezTo>
                    <a:pt x="21527" y="15385"/>
                    <a:pt x="21328" y="13679"/>
                    <a:pt x="21215" y="12541"/>
                  </a:cubicBezTo>
                  <a:lnTo>
                    <a:pt x="21215" y="12541"/>
                  </a:lnTo>
                  <a:lnTo>
                    <a:pt x="24144" y="12598"/>
                  </a:lnTo>
                  <a:cubicBezTo>
                    <a:pt x="24161" y="12599"/>
                    <a:pt x="24178" y="12599"/>
                    <a:pt x="24196" y="12599"/>
                  </a:cubicBezTo>
                  <a:cubicBezTo>
                    <a:pt x="24967" y="12599"/>
                    <a:pt x="25566" y="11984"/>
                    <a:pt x="25594" y="11205"/>
                  </a:cubicBezTo>
                  <a:lnTo>
                    <a:pt x="25736" y="1821"/>
                  </a:lnTo>
                  <a:cubicBezTo>
                    <a:pt x="25764" y="1025"/>
                    <a:pt x="25139" y="399"/>
                    <a:pt x="24343" y="371"/>
                  </a:cubicBezTo>
                  <a:lnTo>
                    <a:pt x="1593" y="1"/>
                  </a:lnTo>
                  <a:close/>
                </a:path>
              </a:pathLst>
            </a:custGeom>
            <a:solidFill>
              <a:srgbClr val="C469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279;p53">
              <a:extLst>
                <a:ext uri="{FF2B5EF4-FFF2-40B4-BE49-F238E27FC236}">
                  <a16:creationId xmlns:a16="http://schemas.microsoft.com/office/drawing/2014/main" id="{6DD685EA-3B0A-4A5B-8FFC-DC8C7A1562FB}"/>
                </a:ext>
              </a:extLst>
            </p:cNvPr>
            <p:cNvSpPr/>
            <p:nvPr/>
          </p:nvSpPr>
          <p:spPr>
            <a:xfrm>
              <a:off x="3769800" y="1918700"/>
              <a:ext cx="64725" cy="64025"/>
            </a:xfrm>
            <a:custGeom>
              <a:avLst/>
              <a:gdLst/>
              <a:ahLst/>
              <a:cxnLst/>
              <a:rect l="l" t="t" r="r" b="b"/>
              <a:pathLst>
                <a:path w="2589" h="2561" extrusionOk="0">
                  <a:moveTo>
                    <a:pt x="1258" y="0"/>
                  </a:moveTo>
                  <a:cubicBezTo>
                    <a:pt x="571" y="0"/>
                    <a:pt x="29" y="559"/>
                    <a:pt x="1" y="1253"/>
                  </a:cubicBezTo>
                  <a:cubicBezTo>
                    <a:pt x="1" y="1963"/>
                    <a:pt x="570" y="2561"/>
                    <a:pt x="1280" y="2561"/>
                  </a:cubicBezTo>
                  <a:cubicBezTo>
                    <a:pt x="1991" y="2561"/>
                    <a:pt x="2560" y="1992"/>
                    <a:pt x="2589" y="1281"/>
                  </a:cubicBezTo>
                  <a:cubicBezTo>
                    <a:pt x="2589" y="599"/>
                    <a:pt x="2020" y="1"/>
                    <a:pt x="1309" y="1"/>
                  </a:cubicBezTo>
                  <a:cubicBezTo>
                    <a:pt x="1292" y="1"/>
                    <a:pt x="1275" y="0"/>
                    <a:pt x="1258" y="0"/>
                  </a:cubicBezTo>
                  <a:close/>
                </a:path>
              </a:pathLst>
            </a:custGeom>
            <a:solidFill>
              <a:srgbClr val="787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280;p53">
              <a:extLst>
                <a:ext uri="{FF2B5EF4-FFF2-40B4-BE49-F238E27FC236}">
                  <a16:creationId xmlns:a16="http://schemas.microsoft.com/office/drawing/2014/main" id="{394A7D87-4FBC-45A5-8609-88C9D0B86861}"/>
                </a:ext>
              </a:extLst>
            </p:cNvPr>
            <p:cNvSpPr/>
            <p:nvPr/>
          </p:nvSpPr>
          <p:spPr>
            <a:xfrm>
              <a:off x="3788300" y="1937200"/>
              <a:ext cx="27750" cy="27050"/>
            </a:xfrm>
            <a:custGeom>
              <a:avLst/>
              <a:gdLst/>
              <a:ahLst/>
              <a:cxnLst/>
              <a:rect l="l" t="t" r="r" b="b"/>
              <a:pathLst>
                <a:path w="1110" h="1082" extrusionOk="0">
                  <a:moveTo>
                    <a:pt x="171" y="29"/>
                  </a:moveTo>
                  <a:lnTo>
                    <a:pt x="939" y="58"/>
                  </a:lnTo>
                  <a:cubicBezTo>
                    <a:pt x="1024" y="58"/>
                    <a:pt x="1052" y="86"/>
                    <a:pt x="1052" y="171"/>
                  </a:cubicBezTo>
                  <a:lnTo>
                    <a:pt x="1052" y="939"/>
                  </a:lnTo>
                  <a:cubicBezTo>
                    <a:pt x="1052" y="996"/>
                    <a:pt x="995" y="1024"/>
                    <a:pt x="939" y="1024"/>
                  </a:cubicBezTo>
                  <a:lnTo>
                    <a:pt x="171" y="1024"/>
                  </a:lnTo>
                  <a:cubicBezTo>
                    <a:pt x="114" y="1024"/>
                    <a:pt x="57" y="968"/>
                    <a:pt x="57" y="911"/>
                  </a:cubicBezTo>
                  <a:lnTo>
                    <a:pt x="57" y="143"/>
                  </a:lnTo>
                  <a:cubicBezTo>
                    <a:pt x="57" y="86"/>
                    <a:pt x="114" y="29"/>
                    <a:pt x="171" y="29"/>
                  </a:cubicBezTo>
                  <a:close/>
                  <a:moveTo>
                    <a:pt x="171" y="1"/>
                  </a:moveTo>
                  <a:cubicBezTo>
                    <a:pt x="86" y="1"/>
                    <a:pt x="29" y="58"/>
                    <a:pt x="29" y="143"/>
                  </a:cubicBezTo>
                  <a:lnTo>
                    <a:pt x="29" y="911"/>
                  </a:lnTo>
                  <a:cubicBezTo>
                    <a:pt x="0" y="996"/>
                    <a:pt x="86" y="1053"/>
                    <a:pt x="171" y="1053"/>
                  </a:cubicBezTo>
                  <a:lnTo>
                    <a:pt x="939" y="1081"/>
                  </a:lnTo>
                  <a:cubicBezTo>
                    <a:pt x="1024" y="1081"/>
                    <a:pt x="1081" y="996"/>
                    <a:pt x="1081" y="939"/>
                  </a:cubicBezTo>
                  <a:lnTo>
                    <a:pt x="1109" y="171"/>
                  </a:lnTo>
                  <a:cubicBezTo>
                    <a:pt x="1109" y="86"/>
                    <a:pt x="1024" y="1"/>
                    <a:pt x="9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281;p53">
              <a:extLst>
                <a:ext uri="{FF2B5EF4-FFF2-40B4-BE49-F238E27FC236}">
                  <a16:creationId xmlns:a16="http://schemas.microsoft.com/office/drawing/2014/main" id="{BB08F71F-298B-47A4-8A8C-4B98B3D30EDA}"/>
                </a:ext>
              </a:extLst>
            </p:cNvPr>
            <p:cNvSpPr/>
            <p:nvPr/>
          </p:nvSpPr>
          <p:spPr>
            <a:xfrm>
              <a:off x="3476200" y="1824875"/>
              <a:ext cx="655500" cy="76800"/>
            </a:xfrm>
            <a:custGeom>
              <a:avLst/>
              <a:gdLst/>
              <a:ahLst/>
              <a:cxnLst/>
              <a:rect l="l" t="t" r="r" b="b"/>
              <a:pathLst>
                <a:path w="26220" h="3072" extrusionOk="0">
                  <a:moveTo>
                    <a:pt x="57" y="1"/>
                  </a:moveTo>
                  <a:lnTo>
                    <a:pt x="1" y="2674"/>
                  </a:lnTo>
                  <a:lnTo>
                    <a:pt x="26191" y="3072"/>
                  </a:lnTo>
                  <a:lnTo>
                    <a:pt x="26219" y="427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rgbClr val="F7BD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282;p53">
              <a:extLst>
                <a:ext uri="{FF2B5EF4-FFF2-40B4-BE49-F238E27FC236}">
                  <a16:creationId xmlns:a16="http://schemas.microsoft.com/office/drawing/2014/main" id="{C47D9CB8-D8C5-47E8-B800-E5D36FB7542D}"/>
                </a:ext>
              </a:extLst>
            </p:cNvPr>
            <p:cNvSpPr/>
            <p:nvPr/>
          </p:nvSpPr>
          <p:spPr>
            <a:xfrm>
              <a:off x="3493250" y="772725"/>
              <a:ext cx="655500" cy="70400"/>
            </a:xfrm>
            <a:custGeom>
              <a:avLst/>
              <a:gdLst/>
              <a:ahLst/>
              <a:cxnLst/>
              <a:rect l="l" t="t" r="r" b="b"/>
              <a:pathLst>
                <a:path w="26220" h="2816" extrusionOk="0">
                  <a:moveTo>
                    <a:pt x="58" y="0"/>
                  </a:moveTo>
                  <a:lnTo>
                    <a:pt x="1" y="2389"/>
                  </a:lnTo>
                  <a:lnTo>
                    <a:pt x="26191" y="2816"/>
                  </a:lnTo>
                  <a:lnTo>
                    <a:pt x="26220" y="427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7BD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283;p53">
              <a:extLst>
                <a:ext uri="{FF2B5EF4-FFF2-40B4-BE49-F238E27FC236}">
                  <a16:creationId xmlns:a16="http://schemas.microsoft.com/office/drawing/2014/main" id="{1945A053-65CB-4D8D-91A0-A915ECDD7624}"/>
                </a:ext>
              </a:extLst>
            </p:cNvPr>
            <p:cNvSpPr/>
            <p:nvPr/>
          </p:nvSpPr>
          <p:spPr>
            <a:xfrm>
              <a:off x="3382350" y="1428175"/>
              <a:ext cx="179900" cy="178500"/>
            </a:xfrm>
            <a:custGeom>
              <a:avLst/>
              <a:gdLst/>
              <a:ahLst/>
              <a:cxnLst/>
              <a:rect l="l" t="t" r="r" b="b"/>
              <a:pathLst>
                <a:path w="7196" h="7140" extrusionOk="0">
                  <a:moveTo>
                    <a:pt x="3588" y="1"/>
                  </a:moveTo>
                  <a:cubicBezTo>
                    <a:pt x="1650" y="1"/>
                    <a:pt x="58" y="1554"/>
                    <a:pt x="29" y="3499"/>
                  </a:cubicBezTo>
                  <a:cubicBezTo>
                    <a:pt x="1" y="5461"/>
                    <a:pt x="1565" y="7082"/>
                    <a:pt x="3527" y="7139"/>
                  </a:cubicBezTo>
                  <a:cubicBezTo>
                    <a:pt x="3545" y="7139"/>
                    <a:pt x="3562" y="7139"/>
                    <a:pt x="3580" y="7139"/>
                  </a:cubicBezTo>
                  <a:cubicBezTo>
                    <a:pt x="5546" y="7139"/>
                    <a:pt x="7139" y="5557"/>
                    <a:pt x="7167" y="3612"/>
                  </a:cubicBezTo>
                  <a:cubicBezTo>
                    <a:pt x="7195" y="1650"/>
                    <a:pt x="5631" y="29"/>
                    <a:pt x="3641" y="1"/>
                  </a:cubicBezTo>
                  <a:cubicBezTo>
                    <a:pt x="3623" y="1"/>
                    <a:pt x="3606" y="1"/>
                    <a:pt x="35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284;p53">
              <a:extLst>
                <a:ext uri="{FF2B5EF4-FFF2-40B4-BE49-F238E27FC236}">
                  <a16:creationId xmlns:a16="http://schemas.microsoft.com/office/drawing/2014/main" id="{94B30D67-B964-4DAA-88AD-16A2F286D178}"/>
                </a:ext>
              </a:extLst>
            </p:cNvPr>
            <p:cNvSpPr/>
            <p:nvPr/>
          </p:nvSpPr>
          <p:spPr>
            <a:xfrm>
              <a:off x="3417900" y="1456600"/>
              <a:ext cx="109500" cy="61900"/>
            </a:xfrm>
            <a:custGeom>
              <a:avLst/>
              <a:gdLst/>
              <a:ahLst/>
              <a:cxnLst/>
              <a:rect l="l" t="t" r="r" b="b"/>
              <a:pathLst>
                <a:path w="4380" h="2476" extrusionOk="0">
                  <a:moveTo>
                    <a:pt x="2428" y="0"/>
                  </a:moveTo>
                  <a:cubicBezTo>
                    <a:pt x="1929" y="0"/>
                    <a:pt x="1366" y="171"/>
                    <a:pt x="825" y="513"/>
                  </a:cubicBezTo>
                  <a:cubicBezTo>
                    <a:pt x="1" y="1025"/>
                    <a:pt x="314" y="2475"/>
                    <a:pt x="314" y="2475"/>
                  </a:cubicBezTo>
                  <a:lnTo>
                    <a:pt x="1849" y="1850"/>
                  </a:lnTo>
                  <a:lnTo>
                    <a:pt x="4096" y="2447"/>
                  </a:lnTo>
                  <a:cubicBezTo>
                    <a:pt x="4380" y="1821"/>
                    <a:pt x="4039" y="627"/>
                    <a:pt x="3214" y="172"/>
                  </a:cubicBezTo>
                  <a:cubicBezTo>
                    <a:pt x="2985" y="57"/>
                    <a:pt x="2717" y="0"/>
                    <a:pt x="2428" y="0"/>
                  </a:cubicBezTo>
                  <a:close/>
                </a:path>
              </a:pathLst>
            </a:custGeom>
            <a:solidFill>
              <a:srgbClr val="EA9A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285;p53">
              <a:extLst>
                <a:ext uri="{FF2B5EF4-FFF2-40B4-BE49-F238E27FC236}">
                  <a16:creationId xmlns:a16="http://schemas.microsoft.com/office/drawing/2014/main" id="{0A247999-9B35-400A-8C69-F5FD7C4FA363}"/>
                </a:ext>
              </a:extLst>
            </p:cNvPr>
            <p:cNvSpPr/>
            <p:nvPr/>
          </p:nvSpPr>
          <p:spPr>
            <a:xfrm>
              <a:off x="3459150" y="1561850"/>
              <a:ext cx="26325" cy="26325"/>
            </a:xfrm>
            <a:custGeom>
              <a:avLst/>
              <a:gdLst/>
              <a:ahLst/>
              <a:cxnLst/>
              <a:rect l="l" t="t" r="r" b="b"/>
              <a:pathLst>
                <a:path w="1053" h="1053" extrusionOk="0">
                  <a:moveTo>
                    <a:pt x="0" y="0"/>
                  </a:moveTo>
                  <a:lnTo>
                    <a:pt x="0" y="1052"/>
                  </a:lnTo>
                  <a:lnTo>
                    <a:pt x="1052" y="1052"/>
                  </a:lnTo>
                  <a:lnTo>
                    <a:pt x="1052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286;p53">
              <a:extLst>
                <a:ext uri="{FF2B5EF4-FFF2-40B4-BE49-F238E27FC236}">
                  <a16:creationId xmlns:a16="http://schemas.microsoft.com/office/drawing/2014/main" id="{01FAE5C7-6164-4B1D-875E-D6EEE2F42B8B}"/>
                </a:ext>
              </a:extLst>
            </p:cNvPr>
            <p:cNvSpPr/>
            <p:nvPr/>
          </p:nvSpPr>
          <p:spPr>
            <a:xfrm>
              <a:off x="3459150" y="1561850"/>
              <a:ext cx="26325" cy="17225"/>
            </a:xfrm>
            <a:custGeom>
              <a:avLst/>
              <a:gdLst/>
              <a:ahLst/>
              <a:cxnLst/>
              <a:rect l="l" t="t" r="r" b="b"/>
              <a:pathLst>
                <a:path w="1053" h="689" extrusionOk="0">
                  <a:moveTo>
                    <a:pt x="0" y="0"/>
                  </a:moveTo>
                  <a:lnTo>
                    <a:pt x="0" y="540"/>
                  </a:lnTo>
                  <a:cubicBezTo>
                    <a:pt x="163" y="622"/>
                    <a:pt x="384" y="689"/>
                    <a:pt x="675" y="689"/>
                  </a:cubicBezTo>
                  <a:cubicBezTo>
                    <a:pt x="790" y="689"/>
                    <a:pt x="915" y="678"/>
                    <a:pt x="1052" y="654"/>
                  </a:cubicBezTo>
                  <a:lnTo>
                    <a:pt x="1052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9A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287;p53">
              <a:extLst>
                <a:ext uri="{FF2B5EF4-FFF2-40B4-BE49-F238E27FC236}">
                  <a16:creationId xmlns:a16="http://schemas.microsoft.com/office/drawing/2014/main" id="{8AFC8158-07CC-4476-B4CE-E8D15C4954F7}"/>
                </a:ext>
              </a:extLst>
            </p:cNvPr>
            <p:cNvSpPr/>
            <p:nvPr/>
          </p:nvSpPr>
          <p:spPr>
            <a:xfrm>
              <a:off x="3410075" y="1469350"/>
              <a:ext cx="124450" cy="105325"/>
            </a:xfrm>
            <a:custGeom>
              <a:avLst/>
              <a:gdLst/>
              <a:ahLst/>
              <a:cxnLst/>
              <a:rect l="l" t="t" r="r" b="b"/>
              <a:pathLst>
                <a:path w="4978" h="4213" extrusionOk="0">
                  <a:moveTo>
                    <a:pt x="2430" y="1"/>
                  </a:moveTo>
                  <a:cubicBezTo>
                    <a:pt x="1398" y="1"/>
                    <a:pt x="599" y="832"/>
                    <a:pt x="627" y="1823"/>
                  </a:cubicBezTo>
                  <a:cubicBezTo>
                    <a:pt x="556" y="1788"/>
                    <a:pt x="475" y="1764"/>
                    <a:pt x="403" y="1764"/>
                  </a:cubicBezTo>
                  <a:cubicBezTo>
                    <a:pt x="359" y="1764"/>
                    <a:pt x="318" y="1773"/>
                    <a:pt x="285" y="1795"/>
                  </a:cubicBezTo>
                  <a:cubicBezTo>
                    <a:pt x="58" y="1909"/>
                    <a:pt x="1" y="2193"/>
                    <a:pt x="115" y="2449"/>
                  </a:cubicBezTo>
                  <a:cubicBezTo>
                    <a:pt x="226" y="2671"/>
                    <a:pt x="407" y="2789"/>
                    <a:pt x="589" y="2789"/>
                  </a:cubicBezTo>
                  <a:cubicBezTo>
                    <a:pt x="640" y="2789"/>
                    <a:pt x="691" y="2780"/>
                    <a:pt x="740" y="2762"/>
                  </a:cubicBezTo>
                  <a:cubicBezTo>
                    <a:pt x="769" y="2733"/>
                    <a:pt x="769" y="2733"/>
                    <a:pt x="797" y="2705"/>
                  </a:cubicBezTo>
                  <a:cubicBezTo>
                    <a:pt x="911" y="3558"/>
                    <a:pt x="1622" y="4212"/>
                    <a:pt x="2446" y="4212"/>
                  </a:cubicBezTo>
                  <a:cubicBezTo>
                    <a:pt x="2465" y="4213"/>
                    <a:pt x="2484" y="4213"/>
                    <a:pt x="2502" y="4213"/>
                  </a:cubicBezTo>
                  <a:cubicBezTo>
                    <a:pt x="3330" y="4213"/>
                    <a:pt x="4014" y="3596"/>
                    <a:pt x="4153" y="2762"/>
                  </a:cubicBezTo>
                  <a:cubicBezTo>
                    <a:pt x="4153" y="2790"/>
                    <a:pt x="4181" y="2790"/>
                    <a:pt x="4210" y="2819"/>
                  </a:cubicBezTo>
                  <a:cubicBezTo>
                    <a:pt x="4264" y="2846"/>
                    <a:pt x="4319" y="2858"/>
                    <a:pt x="4375" y="2858"/>
                  </a:cubicBezTo>
                  <a:cubicBezTo>
                    <a:pt x="4552" y="2858"/>
                    <a:pt x="4727" y="2729"/>
                    <a:pt x="4835" y="2534"/>
                  </a:cubicBezTo>
                  <a:cubicBezTo>
                    <a:pt x="4977" y="2278"/>
                    <a:pt x="4920" y="1994"/>
                    <a:pt x="4693" y="1880"/>
                  </a:cubicBezTo>
                  <a:cubicBezTo>
                    <a:pt x="4650" y="1852"/>
                    <a:pt x="4593" y="1838"/>
                    <a:pt x="4533" y="1838"/>
                  </a:cubicBezTo>
                  <a:cubicBezTo>
                    <a:pt x="4473" y="1838"/>
                    <a:pt x="4409" y="1852"/>
                    <a:pt x="4352" y="1880"/>
                  </a:cubicBezTo>
                  <a:cubicBezTo>
                    <a:pt x="4408" y="873"/>
                    <a:pt x="3610" y="3"/>
                    <a:pt x="2581" y="3"/>
                  </a:cubicBezTo>
                  <a:cubicBezTo>
                    <a:pt x="2565" y="3"/>
                    <a:pt x="2548" y="3"/>
                    <a:pt x="2532" y="3"/>
                  </a:cubicBezTo>
                  <a:cubicBezTo>
                    <a:pt x="2498" y="2"/>
                    <a:pt x="2464" y="1"/>
                    <a:pt x="2430" y="1"/>
                  </a:cubicBezTo>
                  <a:close/>
                </a:path>
              </a:pathLst>
            </a:custGeom>
            <a:solidFill>
              <a:srgbClr val="F7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288;p53">
              <a:extLst>
                <a:ext uri="{FF2B5EF4-FFF2-40B4-BE49-F238E27FC236}">
                  <a16:creationId xmlns:a16="http://schemas.microsoft.com/office/drawing/2014/main" id="{406EBF7B-D906-4E90-ABA5-481EB6D31F3F}"/>
                </a:ext>
              </a:extLst>
            </p:cNvPr>
            <p:cNvSpPr/>
            <p:nvPr/>
          </p:nvSpPr>
          <p:spPr>
            <a:xfrm>
              <a:off x="3459850" y="1546200"/>
              <a:ext cx="29175" cy="9275"/>
            </a:xfrm>
            <a:custGeom>
              <a:avLst/>
              <a:gdLst/>
              <a:ahLst/>
              <a:cxnLst/>
              <a:rect l="l" t="t" r="r" b="b"/>
              <a:pathLst>
                <a:path w="1167" h="371" extrusionOk="0">
                  <a:moveTo>
                    <a:pt x="0" y="1"/>
                  </a:moveTo>
                  <a:cubicBezTo>
                    <a:pt x="57" y="228"/>
                    <a:pt x="285" y="370"/>
                    <a:pt x="598" y="370"/>
                  </a:cubicBezTo>
                  <a:cubicBezTo>
                    <a:pt x="882" y="370"/>
                    <a:pt x="1110" y="200"/>
                    <a:pt x="1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289;p53">
              <a:extLst>
                <a:ext uri="{FF2B5EF4-FFF2-40B4-BE49-F238E27FC236}">
                  <a16:creationId xmlns:a16="http://schemas.microsoft.com/office/drawing/2014/main" id="{1048C48D-8C13-474A-B749-343DD137D2AC}"/>
                </a:ext>
              </a:extLst>
            </p:cNvPr>
            <p:cNvSpPr/>
            <p:nvPr/>
          </p:nvSpPr>
          <p:spPr>
            <a:xfrm>
              <a:off x="3424300" y="1461600"/>
              <a:ext cx="87475" cy="53350"/>
            </a:xfrm>
            <a:custGeom>
              <a:avLst/>
              <a:gdLst/>
              <a:ahLst/>
              <a:cxnLst/>
              <a:rect l="l" t="t" r="r" b="b"/>
              <a:pathLst>
                <a:path w="3499" h="2134" extrusionOk="0">
                  <a:moveTo>
                    <a:pt x="1963" y="1"/>
                  </a:moveTo>
                  <a:cubicBezTo>
                    <a:pt x="1963" y="1"/>
                    <a:pt x="1422" y="200"/>
                    <a:pt x="1394" y="228"/>
                  </a:cubicBezTo>
                  <a:cubicBezTo>
                    <a:pt x="1366" y="228"/>
                    <a:pt x="882" y="285"/>
                    <a:pt x="825" y="427"/>
                  </a:cubicBezTo>
                  <a:cubicBezTo>
                    <a:pt x="740" y="569"/>
                    <a:pt x="399" y="598"/>
                    <a:pt x="399" y="598"/>
                  </a:cubicBezTo>
                  <a:lnTo>
                    <a:pt x="171" y="1053"/>
                  </a:lnTo>
                  <a:lnTo>
                    <a:pt x="1" y="1508"/>
                  </a:lnTo>
                  <a:lnTo>
                    <a:pt x="58" y="2133"/>
                  </a:lnTo>
                  <a:cubicBezTo>
                    <a:pt x="58" y="2133"/>
                    <a:pt x="1422" y="1735"/>
                    <a:pt x="2048" y="1053"/>
                  </a:cubicBezTo>
                  <a:lnTo>
                    <a:pt x="2048" y="1053"/>
                  </a:lnTo>
                  <a:cubicBezTo>
                    <a:pt x="2048" y="1053"/>
                    <a:pt x="1849" y="1877"/>
                    <a:pt x="1735" y="2020"/>
                  </a:cubicBezTo>
                  <a:cubicBezTo>
                    <a:pt x="1736" y="2020"/>
                    <a:pt x="1737" y="2020"/>
                    <a:pt x="1739" y="2020"/>
                  </a:cubicBezTo>
                  <a:cubicBezTo>
                    <a:pt x="1822" y="2020"/>
                    <a:pt x="3105" y="1409"/>
                    <a:pt x="3299" y="825"/>
                  </a:cubicBezTo>
                  <a:cubicBezTo>
                    <a:pt x="3498" y="228"/>
                    <a:pt x="1963" y="1"/>
                    <a:pt x="1963" y="1"/>
                  </a:cubicBezTo>
                  <a:close/>
                </a:path>
              </a:pathLst>
            </a:custGeom>
            <a:solidFill>
              <a:srgbClr val="EA9A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290;p53">
              <a:extLst>
                <a:ext uri="{FF2B5EF4-FFF2-40B4-BE49-F238E27FC236}">
                  <a16:creationId xmlns:a16="http://schemas.microsoft.com/office/drawing/2014/main" id="{B7456F20-6AF5-4CB9-9D37-15E100634D50}"/>
                </a:ext>
              </a:extLst>
            </p:cNvPr>
            <p:cNvSpPr/>
            <p:nvPr/>
          </p:nvSpPr>
          <p:spPr>
            <a:xfrm>
              <a:off x="3398700" y="1431750"/>
              <a:ext cx="65450" cy="39050"/>
            </a:xfrm>
            <a:custGeom>
              <a:avLst/>
              <a:gdLst/>
              <a:ahLst/>
              <a:cxnLst/>
              <a:rect l="l" t="t" r="r" b="b"/>
              <a:pathLst>
                <a:path w="2618" h="1562" extrusionOk="0">
                  <a:moveTo>
                    <a:pt x="1963" y="0"/>
                  </a:moveTo>
                  <a:cubicBezTo>
                    <a:pt x="1138" y="228"/>
                    <a:pt x="456" y="740"/>
                    <a:pt x="1" y="1422"/>
                  </a:cubicBezTo>
                  <a:cubicBezTo>
                    <a:pt x="191" y="1498"/>
                    <a:pt x="405" y="1561"/>
                    <a:pt x="637" y="1561"/>
                  </a:cubicBezTo>
                  <a:cubicBezTo>
                    <a:pt x="753" y="1561"/>
                    <a:pt x="873" y="1545"/>
                    <a:pt x="996" y="1507"/>
                  </a:cubicBezTo>
                  <a:cubicBezTo>
                    <a:pt x="1394" y="1394"/>
                    <a:pt x="1679" y="1358"/>
                    <a:pt x="1874" y="1358"/>
                  </a:cubicBezTo>
                  <a:cubicBezTo>
                    <a:pt x="2070" y="1358"/>
                    <a:pt x="2176" y="1394"/>
                    <a:pt x="2219" y="1422"/>
                  </a:cubicBezTo>
                  <a:cubicBezTo>
                    <a:pt x="2252" y="1455"/>
                    <a:pt x="2295" y="1469"/>
                    <a:pt x="2342" y="1469"/>
                  </a:cubicBezTo>
                  <a:cubicBezTo>
                    <a:pt x="2376" y="1469"/>
                    <a:pt x="2411" y="1462"/>
                    <a:pt x="2446" y="1450"/>
                  </a:cubicBezTo>
                  <a:cubicBezTo>
                    <a:pt x="2503" y="1450"/>
                    <a:pt x="2589" y="1365"/>
                    <a:pt x="2560" y="1195"/>
                  </a:cubicBezTo>
                  <a:cubicBezTo>
                    <a:pt x="2560" y="1195"/>
                    <a:pt x="2617" y="427"/>
                    <a:pt x="1963" y="0"/>
                  </a:cubicBezTo>
                  <a:close/>
                </a:path>
              </a:pathLst>
            </a:custGeom>
            <a:solidFill>
              <a:srgbClr val="EA9A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291;p53">
              <a:extLst>
                <a:ext uri="{FF2B5EF4-FFF2-40B4-BE49-F238E27FC236}">
                  <a16:creationId xmlns:a16="http://schemas.microsoft.com/office/drawing/2014/main" id="{30A0F315-9F6A-4583-A0D5-81BD1104F9FE}"/>
                </a:ext>
              </a:extLst>
            </p:cNvPr>
            <p:cNvSpPr/>
            <p:nvPr/>
          </p:nvSpPr>
          <p:spPr>
            <a:xfrm>
              <a:off x="3440650" y="1456625"/>
              <a:ext cx="25625" cy="10700"/>
            </a:xfrm>
            <a:custGeom>
              <a:avLst/>
              <a:gdLst/>
              <a:ahLst/>
              <a:cxnLst/>
              <a:rect l="l" t="t" r="r" b="b"/>
              <a:pathLst>
                <a:path w="1025" h="428" extrusionOk="0">
                  <a:moveTo>
                    <a:pt x="939" y="0"/>
                  </a:moveTo>
                  <a:cubicBezTo>
                    <a:pt x="541" y="29"/>
                    <a:pt x="171" y="228"/>
                    <a:pt x="58" y="313"/>
                  </a:cubicBezTo>
                  <a:cubicBezTo>
                    <a:pt x="29" y="313"/>
                    <a:pt x="1" y="370"/>
                    <a:pt x="29" y="399"/>
                  </a:cubicBezTo>
                  <a:cubicBezTo>
                    <a:pt x="58" y="427"/>
                    <a:pt x="86" y="427"/>
                    <a:pt x="114" y="427"/>
                  </a:cubicBezTo>
                  <a:cubicBezTo>
                    <a:pt x="257" y="342"/>
                    <a:pt x="569" y="171"/>
                    <a:pt x="939" y="143"/>
                  </a:cubicBezTo>
                  <a:cubicBezTo>
                    <a:pt x="996" y="143"/>
                    <a:pt x="1024" y="114"/>
                    <a:pt x="1024" y="86"/>
                  </a:cubicBezTo>
                  <a:cubicBezTo>
                    <a:pt x="1024" y="57"/>
                    <a:pt x="996" y="0"/>
                    <a:pt x="939" y="0"/>
                  </a:cubicBezTo>
                  <a:close/>
                </a:path>
              </a:pathLst>
            </a:custGeom>
            <a:solidFill>
              <a:srgbClr val="787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292;p53">
              <a:extLst>
                <a:ext uri="{FF2B5EF4-FFF2-40B4-BE49-F238E27FC236}">
                  <a16:creationId xmlns:a16="http://schemas.microsoft.com/office/drawing/2014/main" id="{BC83C28D-1A13-4924-9553-29EA12BD40FC}"/>
                </a:ext>
              </a:extLst>
            </p:cNvPr>
            <p:cNvSpPr/>
            <p:nvPr/>
          </p:nvSpPr>
          <p:spPr>
            <a:xfrm>
              <a:off x="3575725" y="828850"/>
              <a:ext cx="681075" cy="391775"/>
            </a:xfrm>
            <a:custGeom>
              <a:avLst/>
              <a:gdLst/>
              <a:ahLst/>
              <a:cxnLst/>
              <a:rect l="l" t="t" r="r" b="b"/>
              <a:pathLst>
                <a:path w="27243" h="15671" extrusionOk="0">
                  <a:moveTo>
                    <a:pt x="1569" y="1"/>
                  </a:moveTo>
                  <a:cubicBezTo>
                    <a:pt x="798" y="1"/>
                    <a:pt x="199" y="617"/>
                    <a:pt x="171" y="1395"/>
                  </a:cubicBezTo>
                  <a:lnTo>
                    <a:pt x="1" y="11490"/>
                  </a:lnTo>
                  <a:cubicBezTo>
                    <a:pt x="1" y="12258"/>
                    <a:pt x="626" y="12912"/>
                    <a:pt x="1422" y="12941"/>
                  </a:cubicBezTo>
                  <a:lnTo>
                    <a:pt x="3925" y="12969"/>
                  </a:lnTo>
                  <a:cubicBezTo>
                    <a:pt x="3754" y="14078"/>
                    <a:pt x="3555" y="15671"/>
                    <a:pt x="3641" y="15671"/>
                  </a:cubicBezTo>
                  <a:cubicBezTo>
                    <a:pt x="3754" y="15671"/>
                    <a:pt x="5005" y="14021"/>
                    <a:pt x="5773" y="12997"/>
                  </a:cubicBezTo>
                  <a:lnTo>
                    <a:pt x="25622" y="13310"/>
                  </a:lnTo>
                  <a:cubicBezTo>
                    <a:pt x="25639" y="13311"/>
                    <a:pt x="25656" y="13311"/>
                    <a:pt x="25672" y="13311"/>
                  </a:cubicBezTo>
                  <a:cubicBezTo>
                    <a:pt x="26418" y="13311"/>
                    <a:pt x="27044" y="12696"/>
                    <a:pt x="27072" y="11917"/>
                  </a:cubicBezTo>
                  <a:lnTo>
                    <a:pt x="27214" y="1850"/>
                  </a:lnTo>
                  <a:cubicBezTo>
                    <a:pt x="27243" y="1054"/>
                    <a:pt x="26617" y="400"/>
                    <a:pt x="25821" y="400"/>
                  </a:cubicBezTo>
                  <a:lnTo>
                    <a:pt x="1622" y="2"/>
                  </a:lnTo>
                  <a:cubicBezTo>
                    <a:pt x="1604" y="1"/>
                    <a:pt x="1587" y="1"/>
                    <a:pt x="1569" y="1"/>
                  </a:cubicBezTo>
                  <a:close/>
                </a:path>
              </a:pathLst>
            </a:custGeom>
            <a:solidFill>
              <a:srgbClr val="E8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293;p53">
              <a:extLst>
                <a:ext uri="{FF2B5EF4-FFF2-40B4-BE49-F238E27FC236}">
                  <a16:creationId xmlns:a16="http://schemas.microsoft.com/office/drawing/2014/main" id="{B0767D3A-04FF-4911-90B1-DFC72711D76D}"/>
                </a:ext>
              </a:extLst>
            </p:cNvPr>
            <p:cNvSpPr/>
            <p:nvPr/>
          </p:nvSpPr>
          <p:spPr>
            <a:xfrm>
              <a:off x="3593500" y="903475"/>
              <a:ext cx="203350" cy="178275"/>
            </a:xfrm>
            <a:custGeom>
              <a:avLst/>
              <a:gdLst/>
              <a:ahLst/>
              <a:cxnLst/>
              <a:rect l="l" t="t" r="r" b="b"/>
              <a:pathLst>
                <a:path w="8134" h="7131" extrusionOk="0">
                  <a:moveTo>
                    <a:pt x="4086" y="0"/>
                  </a:moveTo>
                  <a:cubicBezTo>
                    <a:pt x="2816" y="0"/>
                    <a:pt x="1586" y="683"/>
                    <a:pt x="939" y="1880"/>
                  </a:cubicBezTo>
                  <a:cubicBezTo>
                    <a:pt x="1" y="3614"/>
                    <a:pt x="626" y="5775"/>
                    <a:pt x="2361" y="6714"/>
                  </a:cubicBezTo>
                  <a:cubicBezTo>
                    <a:pt x="2898" y="6996"/>
                    <a:pt x="3476" y="7130"/>
                    <a:pt x="4046" y="7130"/>
                  </a:cubicBezTo>
                  <a:cubicBezTo>
                    <a:pt x="5316" y="7130"/>
                    <a:pt x="6547" y="6461"/>
                    <a:pt x="7195" y="5264"/>
                  </a:cubicBezTo>
                  <a:cubicBezTo>
                    <a:pt x="8133" y="3529"/>
                    <a:pt x="7508" y="1368"/>
                    <a:pt x="5773" y="429"/>
                  </a:cubicBezTo>
                  <a:cubicBezTo>
                    <a:pt x="5235" y="138"/>
                    <a:pt x="4656" y="0"/>
                    <a:pt x="40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294;p53">
              <a:extLst>
                <a:ext uri="{FF2B5EF4-FFF2-40B4-BE49-F238E27FC236}">
                  <a16:creationId xmlns:a16="http://schemas.microsoft.com/office/drawing/2014/main" id="{13A1C6DD-AEC5-4EC3-ADB5-A311DDF986DA}"/>
                </a:ext>
              </a:extLst>
            </p:cNvPr>
            <p:cNvSpPr/>
            <p:nvPr/>
          </p:nvSpPr>
          <p:spPr>
            <a:xfrm>
              <a:off x="3681650" y="1037175"/>
              <a:ext cx="27050" cy="27050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29" y="1"/>
                  </a:moveTo>
                  <a:lnTo>
                    <a:pt x="1" y="1053"/>
                  </a:lnTo>
                  <a:lnTo>
                    <a:pt x="1053" y="1081"/>
                  </a:lnTo>
                  <a:lnTo>
                    <a:pt x="1081" y="29"/>
                  </a:lnTo>
                  <a:lnTo>
                    <a:pt x="29" y="1"/>
                  </a:lnTo>
                  <a:close/>
                </a:path>
              </a:pathLst>
            </a:custGeom>
            <a:solidFill>
              <a:srgbClr val="F7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295;p53">
              <a:extLst>
                <a:ext uri="{FF2B5EF4-FFF2-40B4-BE49-F238E27FC236}">
                  <a16:creationId xmlns:a16="http://schemas.microsoft.com/office/drawing/2014/main" id="{24D106B2-A5F0-4338-9B1F-61BB05672D84}"/>
                </a:ext>
              </a:extLst>
            </p:cNvPr>
            <p:cNvSpPr/>
            <p:nvPr/>
          </p:nvSpPr>
          <p:spPr>
            <a:xfrm>
              <a:off x="3682375" y="1037175"/>
              <a:ext cx="26325" cy="17250"/>
            </a:xfrm>
            <a:custGeom>
              <a:avLst/>
              <a:gdLst/>
              <a:ahLst/>
              <a:cxnLst/>
              <a:rect l="l" t="t" r="r" b="b"/>
              <a:pathLst>
                <a:path w="1053" h="690" extrusionOk="0">
                  <a:moveTo>
                    <a:pt x="0" y="1"/>
                  </a:moveTo>
                  <a:lnTo>
                    <a:pt x="0" y="541"/>
                  </a:lnTo>
                  <a:cubicBezTo>
                    <a:pt x="163" y="623"/>
                    <a:pt x="370" y="690"/>
                    <a:pt x="652" y="690"/>
                  </a:cubicBezTo>
                  <a:cubicBezTo>
                    <a:pt x="763" y="690"/>
                    <a:pt x="887" y="679"/>
                    <a:pt x="1024" y="655"/>
                  </a:cubicBezTo>
                  <a:lnTo>
                    <a:pt x="1052" y="2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19A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296;p53">
              <a:extLst>
                <a:ext uri="{FF2B5EF4-FFF2-40B4-BE49-F238E27FC236}">
                  <a16:creationId xmlns:a16="http://schemas.microsoft.com/office/drawing/2014/main" id="{94733095-2EA4-48C0-9C7C-680CA5E1227D}"/>
                </a:ext>
              </a:extLst>
            </p:cNvPr>
            <p:cNvSpPr/>
            <p:nvPr/>
          </p:nvSpPr>
          <p:spPr>
            <a:xfrm>
              <a:off x="3632600" y="944700"/>
              <a:ext cx="124425" cy="105325"/>
            </a:xfrm>
            <a:custGeom>
              <a:avLst/>
              <a:gdLst/>
              <a:ahLst/>
              <a:cxnLst/>
              <a:rect l="l" t="t" r="r" b="b"/>
              <a:pathLst>
                <a:path w="4977" h="4213" extrusionOk="0">
                  <a:moveTo>
                    <a:pt x="2432" y="0"/>
                  </a:moveTo>
                  <a:cubicBezTo>
                    <a:pt x="1426" y="0"/>
                    <a:pt x="626" y="832"/>
                    <a:pt x="626" y="1823"/>
                  </a:cubicBezTo>
                  <a:cubicBezTo>
                    <a:pt x="560" y="1790"/>
                    <a:pt x="493" y="1776"/>
                    <a:pt x="426" y="1776"/>
                  </a:cubicBezTo>
                  <a:cubicBezTo>
                    <a:pt x="379" y="1776"/>
                    <a:pt x="332" y="1783"/>
                    <a:pt x="285" y="1795"/>
                  </a:cubicBezTo>
                  <a:cubicBezTo>
                    <a:pt x="86" y="1908"/>
                    <a:pt x="1" y="2193"/>
                    <a:pt x="143" y="2477"/>
                  </a:cubicBezTo>
                  <a:cubicBezTo>
                    <a:pt x="229" y="2672"/>
                    <a:pt x="415" y="2801"/>
                    <a:pt x="587" y="2801"/>
                  </a:cubicBezTo>
                  <a:cubicBezTo>
                    <a:pt x="640" y="2801"/>
                    <a:pt x="693" y="2789"/>
                    <a:pt x="740" y="2761"/>
                  </a:cubicBezTo>
                  <a:cubicBezTo>
                    <a:pt x="768" y="2761"/>
                    <a:pt x="797" y="2733"/>
                    <a:pt x="825" y="2705"/>
                  </a:cubicBezTo>
                  <a:cubicBezTo>
                    <a:pt x="939" y="3558"/>
                    <a:pt x="1621" y="4212"/>
                    <a:pt x="2475" y="4212"/>
                  </a:cubicBezTo>
                  <a:cubicBezTo>
                    <a:pt x="2493" y="4212"/>
                    <a:pt x="2511" y="4213"/>
                    <a:pt x="2529" y="4213"/>
                  </a:cubicBezTo>
                  <a:cubicBezTo>
                    <a:pt x="3330" y="4213"/>
                    <a:pt x="4013" y="3596"/>
                    <a:pt x="4152" y="2761"/>
                  </a:cubicBezTo>
                  <a:cubicBezTo>
                    <a:pt x="4181" y="2790"/>
                    <a:pt x="4209" y="2790"/>
                    <a:pt x="4238" y="2818"/>
                  </a:cubicBezTo>
                  <a:cubicBezTo>
                    <a:pt x="4285" y="2845"/>
                    <a:pt x="4337" y="2858"/>
                    <a:pt x="4391" y="2858"/>
                  </a:cubicBezTo>
                  <a:cubicBezTo>
                    <a:pt x="4564" y="2858"/>
                    <a:pt x="4755" y="2729"/>
                    <a:pt x="4863" y="2534"/>
                  </a:cubicBezTo>
                  <a:cubicBezTo>
                    <a:pt x="4977" y="2278"/>
                    <a:pt x="4920" y="1994"/>
                    <a:pt x="4721" y="1880"/>
                  </a:cubicBezTo>
                  <a:cubicBezTo>
                    <a:pt x="4664" y="1851"/>
                    <a:pt x="4607" y="1837"/>
                    <a:pt x="4550" y="1837"/>
                  </a:cubicBezTo>
                  <a:cubicBezTo>
                    <a:pt x="4494" y="1837"/>
                    <a:pt x="4437" y="1851"/>
                    <a:pt x="4380" y="1880"/>
                  </a:cubicBezTo>
                  <a:cubicBezTo>
                    <a:pt x="4436" y="872"/>
                    <a:pt x="3610" y="2"/>
                    <a:pt x="2581" y="2"/>
                  </a:cubicBezTo>
                  <a:cubicBezTo>
                    <a:pt x="2564" y="2"/>
                    <a:pt x="2548" y="3"/>
                    <a:pt x="2531" y="3"/>
                  </a:cubicBezTo>
                  <a:cubicBezTo>
                    <a:pt x="2498" y="1"/>
                    <a:pt x="2465" y="0"/>
                    <a:pt x="2432" y="0"/>
                  </a:cubicBezTo>
                  <a:close/>
                </a:path>
              </a:pathLst>
            </a:custGeom>
            <a:solidFill>
              <a:srgbClr val="F7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297;p53">
              <a:extLst>
                <a:ext uri="{FF2B5EF4-FFF2-40B4-BE49-F238E27FC236}">
                  <a16:creationId xmlns:a16="http://schemas.microsoft.com/office/drawing/2014/main" id="{E898560F-61FD-41BD-8D8A-DA65E6733D0D}"/>
                </a:ext>
              </a:extLst>
            </p:cNvPr>
            <p:cNvSpPr/>
            <p:nvPr/>
          </p:nvSpPr>
          <p:spPr>
            <a:xfrm>
              <a:off x="3638300" y="921200"/>
              <a:ext cx="105950" cy="70500"/>
            </a:xfrm>
            <a:custGeom>
              <a:avLst/>
              <a:gdLst/>
              <a:ahLst/>
              <a:cxnLst/>
              <a:rect l="l" t="t" r="r" b="b"/>
              <a:pathLst>
                <a:path w="4238" h="2820" extrusionOk="0">
                  <a:moveTo>
                    <a:pt x="679" y="1"/>
                  </a:moveTo>
                  <a:cubicBezTo>
                    <a:pt x="670" y="1"/>
                    <a:pt x="662" y="2"/>
                    <a:pt x="654" y="5"/>
                  </a:cubicBezTo>
                  <a:cubicBezTo>
                    <a:pt x="483" y="62"/>
                    <a:pt x="796" y="659"/>
                    <a:pt x="796" y="659"/>
                  </a:cubicBezTo>
                  <a:cubicBezTo>
                    <a:pt x="728" y="650"/>
                    <a:pt x="665" y="646"/>
                    <a:pt x="606" y="646"/>
                  </a:cubicBezTo>
                  <a:cubicBezTo>
                    <a:pt x="295" y="646"/>
                    <a:pt x="118" y="758"/>
                    <a:pt x="142" y="829"/>
                  </a:cubicBezTo>
                  <a:cubicBezTo>
                    <a:pt x="159" y="881"/>
                    <a:pt x="330" y="891"/>
                    <a:pt x="464" y="891"/>
                  </a:cubicBezTo>
                  <a:cubicBezTo>
                    <a:pt x="553" y="891"/>
                    <a:pt x="626" y="886"/>
                    <a:pt x="626" y="886"/>
                  </a:cubicBezTo>
                  <a:lnTo>
                    <a:pt x="626" y="886"/>
                  </a:lnTo>
                  <a:cubicBezTo>
                    <a:pt x="0" y="1398"/>
                    <a:pt x="398" y="2763"/>
                    <a:pt x="398" y="2763"/>
                  </a:cubicBezTo>
                  <a:cubicBezTo>
                    <a:pt x="408" y="2763"/>
                    <a:pt x="418" y="2764"/>
                    <a:pt x="428" y="2764"/>
                  </a:cubicBezTo>
                  <a:cubicBezTo>
                    <a:pt x="1255" y="2764"/>
                    <a:pt x="2588" y="1626"/>
                    <a:pt x="2588" y="1626"/>
                  </a:cubicBezTo>
                  <a:lnTo>
                    <a:pt x="2588" y="1626"/>
                  </a:lnTo>
                  <a:cubicBezTo>
                    <a:pt x="2588" y="1626"/>
                    <a:pt x="2190" y="2166"/>
                    <a:pt x="2474" y="2251"/>
                  </a:cubicBezTo>
                  <a:cubicBezTo>
                    <a:pt x="2494" y="2259"/>
                    <a:pt x="2517" y="2263"/>
                    <a:pt x="2541" y="2263"/>
                  </a:cubicBezTo>
                  <a:cubicBezTo>
                    <a:pt x="2852" y="2263"/>
                    <a:pt x="3441" y="1626"/>
                    <a:pt x="3441" y="1626"/>
                  </a:cubicBezTo>
                  <a:cubicBezTo>
                    <a:pt x="3839" y="2507"/>
                    <a:pt x="4152" y="2820"/>
                    <a:pt x="4152" y="2820"/>
                  </a:cubicBezTo>
                  <a:lnTo>
                    <a:pt x="4237" y="1768"/>
                  </a:lnTo>
                  <a:cubicBezTo>
                    <a:pt x="4180" y="886"/>
                    <a:pt x="3953" y="261"/>
                    <a:pt x="2758" y="175"/>
                  </a:cubicBezTo>
                  <a:cubicBezTo>
                    <a:pt x="2626" y="163"/>
                    <a:pt x="2501" y="157"/>
                    <a:pt x="2384" y="157"/>
                  </a:cubicBezTo>
                  <a:cubicBezTo>
                    <a:pt x="1451" y="157"/>
                    <a:pt x="1024" y="517"/>
                    <a:pt x="1024" y="517"/>
                  </a:cubicBezTo>
                  <a:cubicBezTo>
                    <a:pt x="1024" y="517"/>
                    <a:pt x="843" y="1"/>
                    <a:pt x="679" y="1"/>
                  </a:cubicBezTo>
                  <a:close/>
                </a:path>
              </a:pathLst>
            </a:custGeom>
            <a:solidFill>
              <a:srgbClr val="131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298;p53">
              <a:extLst>
                <a:ext uri="{FF2B5EF4-FFF2-40B4-BE49-F238E27FC236}">
                  <a16:creationId xmlns:a16="http://schemas.microsoft.com/office/drawing/2014/main" id="{F6672F06-5ACE-440D-A528-1F9F33C623F7}"/>
                </a:ext>
              </a:extLst>
            </p:cNvPr>
            <p:cNvSpPr/>
            <p:nvPr/>
          </p:nvSpPr>
          <p:spPr>
            <a:xfrm>
              <a:off x="3682375" y="1021550"/>
              <a:ext cx="29175" cy="9250"/>
            </a:xfrm>
            <a:custGeom>
              <a:avLst/>
              <a:gdLst/>
              <a:ahLst/>
              <a:cxnLst/>
              <a:rect l="l" t="t" r="r" b="b"/>
              <a:pathLst>
                <a:path w="1167" h="370" extrusionOk="0">
                  <a:moveTo>
                    <a:pt x="1166" y="0"/>
                  </a:moveTo>
                  <a:lnTo>
                    <a:pt x="0" y="29"/>
                  </a:lnTo>
                  <a:cubicBezTo>
                    <a:pt x="57" y="228"/>
                    <a:pt x="313" y="370"/>
                    <a:pt x="597" y="370"/>
                  </a:cubicBezTo>
                  <a:cubicBezTo>
                    <a:pt x="882" y="370"/>
                    <a:pt x="1138" y="199"/>
                    <a:pt x="1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299;p53">
              <a:extLst>
                <a:ext uri="{FF2B5EF4-FFF2-40B4-BE49-F238E27FC236}">
                  <a16:creationId xmlns:a16="http://schemas.microsoft.com/office/drawing/2014/main" id="{F7C35E41-A23E-48AB-AC01-C44EF40E6E02}"/>
                </a:ext>
              </a:extLst>
            </p:cNvPr>
            <p:cNvSpPr/>
            <p:nvPr/>
          </p:nvSpPr>
          <p:spPr>
            <a:xfrm>
              <a:off x="3816025" y="904950"/>
              <a:ext cx="354775" cy="20650"/>
            </a:xfrm>
            <a:custGeom>
              <a:avLst/>
              <a:gdLst/>
              <a:ahLst/>
              <a:cxnLst/>
              <a:rect l="l" t="t" r="r" b="b"/>
              <a:pathLst>
                <a:path w="14191" h="826" extrusionOk="0">
                  <a:moveTo>
                    <a:pt x="313" y="1"/>
                  </a:moveTo>
                  <a:cubicBezTo>
                    <a:pt x="142" y="1"/>
                    <a:pt x="0" y="143"/>
                    <a:pt x="0" y="313"/>
                  </a:cubicBezTo>
                  <a:cubicBezTo>
                    <a:pt x="0" y="484"/>
                    <a:pt x="142" y="626"/>
                    <a:pt x="313" y="626"/>
                  </a:cubicBezTo>
                  <a:lnTo>
                    <a:pt x="13877" y="825"/>
                  </a:lnTo>
                  <a:cubicBezTo>
                    <a:pt x="14048" y="825"/>
                    <a:pt x="14190" y="712"/>
                    <a:pt x="14190" y="541"/>
                  </a:cubicBezTo>
                  <a:cubicBezTo>
                    <a:pt x="14190" y="370"/>
                    <a:pt x="14076" y="228"/>
                    <a:pt x="13906" y="228"/>
                  </a:cubicBezTo>
                  <a:lnTo>
                    <a:pt x="3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300;p53">
              <a:extLst>
                <a:ext uri="{FF2B5EF4-FFF2-40B4-BE49-F238E27FC236}">
                  <a16:creationId xmlns:a16="http://schemas.microsoft.com/office/drawing/2014/main" id="{545EEFED-3AD4-402A-85BE-3B29AE8C329D}"/>
                </a:ext>
              </a:extLst>
            </p:cNvPr>
            <p:cNvSpPr/>
            <p:nvPr/>
          </p:nvSpPr>
          <p:spPr>
            <a:xfrm>
              <a:off x="3815300" y="945475"/>
              <a:ext cx="83925" cy="17075"/>
            </a:xfrm>
            <a:custGeom>
              <a:avLst/>
              <a:gdLst/>
              <a:ahLst/>
              <a:cxnLst/>
              <a:rect l="l" t="t" r="r" b="b"/>
              <a:pathLst>
                <a:path w="3357" h="683" extrusionOk="0">
                  <a:moveTo>
                    <a:pt x="342" y="1"/>
                  </a:moveTo>
                  <a:cubicBezTo>
                    <a:pt x="171" y="1"/>
                    <a:pt x="29" y="143"/>
                    <a:pt x="1" y="313"/>
                  </a:cubicBezTo>
                  <a:cubicBezTo>
                    <a:pt x="1" y="484"/>
                    <a:pt x="143" y="626"/>
                    <a:pt x="314" y="626"/>
                  </a:cubicBezTo>
                  <a:lnTo>
                    <a:pt x="3043" y="683"/>
                  </a:lnTo>
                  <a:cubicBezTo>
                    <a:pt x="3214" y="683"/>
                    <a:pt x="3356" y="541"/>
                    <a:pt x="3356" y="370"/>
                  </a:cubicBezTo>
                  <a:cubicBezTo>
                    <a:pt x="3356" y="200"/>
                    <a:pt x="3243" y="57"/>
                    <a:pt x="3072" y="57"/>
                  </a:cubicBezTo>
                  <a:lnTo>
                    <a:pt x="3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301;p53">
              <a:extLst>
                <a:ext uri="{FF2B5EF4-FFF2-40B4-BE49-F238E27FC236}">
                  <a16:creationId xmlns:a16="http://schemas.microsoft.com/office/drawing/2014/main" id="{573B8E28-3572-4DE1-8CCE-E93AD4A95A08}"/>
                </a:ext>
              </a:extLst>
            </p:cNvPr>
            <p:cNvSpPr/>
            <p:nvPr/>
          </p:nvSpPr>
          <p:spPr>
            <a:xfrm>
              <a:off x="3931175" y="947600"/>
              <a:ext cx="239625" cy="19225"/>
            </a:xfrm>
            <a:custGeom>
              <a:avLst/>
              <a:gdLst/>
              <a:ahLst/>
              <a:cxnLst/>
              <a:rect l="l" t="t" r="r" b="b"/>
              <a:pathLst>
                <a:path w="9585" h="769" extrusionOk="0">
                  <a:moveTo>
                    <a:pt x="314" y="1"/>
                  </a:moveTo>
                  <a:cubicBezTo>
                    <a:pt x="143" y="1"/>
                    <a:pt x="1" y="143"/>
                    <a:pt x="1" y="314"/>
                  </a:cubicBezTo>
                  <a:cubicBezTo>
                    <a:pt x="1" y="484"/>
                    <a:pt x="115" y="626"/>
                    <a:pt x="285" y="626"/>
                  </a:cubicBezTo>
                  <a:lnTo>
                    <a:pt x="9243" y="769"/>
                  </a:lnTo>
                  <a:cubicBezTo>
                    <a:pt x="9413" y="769"/>
                    <a:pt x="9556" y="626"/>
                    <a:pt x="9556" y="456"/>
                  </a:cubicBezTo>
                  <a:cubicBezTo>
                    <a:pt x="9584" y="285"/>
                    <a:pt x="9442" y="143"/>
                    <a:pt x="9271" y="143"/>
                  </a:cubicBezTo>
                  <a:lnTo>
                    <a:pt x="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302;p53">
              <a:extLst>
                <a:ext uri="{FF2B5EF4-FFF2-40B4-BE49-F238E27FC236}">
                  <a16:creationId xmlns:a16="http://schemas.microsoft.com/office/drawing/2014/main" id="{4BCD9BC6-5660-45C0-B379-624ADDA971ED}"/>
                </a:ext>
              </a:extLst>
            </p:cNvPr>
            <p:cNvSpPr/>
            <p:nvPr/>
          </p:nvSpPr>
          <p:spPr>
            <a:xfrm>
              <a:off x="3814600" y="986700"/>
              <a:ext cx="183425" cy="17900"/>
            </a:xfrm>
            <a:custGeom>
              <a:avLst/>
              <a:gdLst/>
              <a:ahLst/>
              <a:cxnLst/>
              <a:rect l="l" t="t" r="r" b="b"/>
              <a:pathLst>
                <a:path w="7337" h="716" extrusionOk="0">
                  <a:moveTo>
                    <a:pt x="342" y="1"/>
                  </a:moveTo>
                  <a:cubicBezTo>
                    <a:pt x="171" y="1"/>
                    <a:pt x="29" y="143"/>
                    <a:pt x="29" y="314"/>
                  </a:cubicBezTo>
                  <a:cubicBezTo>
                    <a:pt x="0" y="484"/>
                    <a:pt x="143" y="626"/>
                    <a:pt x="313" y="626"/>
                  </a:cubicBezTo>
                  <a:lnTo>
                    <a:pt x="7024" y="712"/>
                  </a:lnTo>
                  <a:cubicBezTo>
                    <a:pt x="7039" y="714"/>
                    <a:pt x="7053" y="715"/>
                    <a:pt x="7068" y="715"/>
                  </a:cubicBezTo>
                  <a:cubicBezTo>
                    <a:pt x="7218" y="715"/>
                    <a:pt x="7337" y="583"/>
                    <a:pt x="7337" y="427"/>
                  </a:cubicBezTo>
                  <a:cubicBezTo>
                    <a:pt x="7337" y="257"/>
                    <a:pt x="7223" y="115"/>
                    <a:pt x="7053" y="115"/>
                  </a:cubicBezTo>
                  <a:lnTo>
                    <a:pt x="3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303;p53">
              <a:extLst>
                <a:ext uri="{FF2B5EF4-FFF2-40B4-BE49-F238E27FC236}">
                  <a16:creationId xmlns:a16="http://schemas.microsoft.com/office/drawing/2014/main" id="{60F9720F-4FC7-4F2C-80BA-2840B985C18B}"/>
                </a:ext>
              </a:extLst>
            </p:cNvPr>
            <p:cNvSpPr/>
            <p:nvPr/>
          </p:nvSpPr>
          <p:spPr>
            <a:xfrm>
              <a:off x="4025025" y="990275"/>
              <a:ext cx="145050" cy="17075"/>
            </a:xfrm>
            <a:custGeom>
              <a:avLst/>
              <a:gdLst/>
              <a:ahLst/>
              <a:cxnLst/>
              <a:rect l="l" t="t" r="r" b="b"/>
              <a:pathLst>
                <a:path w="5802" h="683" extrusionOk="0">
                  <a:moveTo>
                    <a:pt x="313" y="0"/>
                  </a:moveTo>
                  <a:cubicBezTo>
                    <a:pt x="143" y="0"/>
                    <a:pt x="1" y="114"/>
                    <a:pt x="1" y="284"/>
                  </a:cubicBezTo>
                  <a:cubicBezTo>
                    <a:pt x="1" y="455"/>
                    <a:pt x="143" y="597"/>
                    <a:pt x="313" y="597"/>
                  </a:cubicBezTo>
                  <a:lnTo>
                    <a:pt x="5460" y="683"/>
                  </a:lnTo>
                  <a:cubicBezTo>
                    <a:pt x="5631" y="683"/>
                    <a:pt x="5773" y="569"/>
                    <a:pt x="5802" y="398"/>
                  </a:cubicBezTo>
                  <a:cubicBezTo>
                    <a:pt x="5802" y="228"/>
                    <a:pt x="5659" y="85"/>
                    <a:pt x="5489" y="85"/>
                  </a:cubicBezTo>
                  <a:lnTo>
                    <a:pt x="3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304;p53">
              <a:extLst>
                <a:ext uri="{FF2B5EF4-FFF2-40B4-BE49-F238E27FC236}">
                  <a16:creationId xmlns:a16="http://schemas.microsoft.com/office/drawing/2014/main" id="{AF45DD1D-9FEC-439F-A122-FBF48E691701}"/>
                </a:ext>
              </a:extLst>
            </p:cNvPr>
            <p:cNvSpPr/>
            <p:nvPr/>
          </p:nvSpPr>
          <p:spPr>
            <a:xfrm>
              <a:off x="3813875" y="1027225"/>
              <a:ext cx="355500" cy="21350"/>
            </a:xfrm>
            <a:custGeom>
              <a:avLst/>
              <a:gdLst/>
              <a:ahLst/>
              <a:cxnLst/>
              <a:rect l="l" t="t" r="r" b="b"/>
              <a:pathLst>
                <a:path w="14220" h="854" extrusionOk="0">
                  <a:moveTo>
                    <a:pt x="342" y="1"/>
                  </a:moveTo>
                  <a:cubicBezTo>
                    <a:pt x="172" y="1"/>
                    <a:pt x="29" y="143"/>
                    <a:pt x="29" y="314"/>
                  </a:cubicBezTo>
                  <a:cubicBezTo>
                    <a:pt x="1" y="484"/>
                    <a:pt x="143" y="626"/>
                    <a:pt x="314" y="626"/>
                  </a:cubicBezTo>
                  <a:lnTo>
                    <a:pt x="13906" y="854"/>
                  </a:lnTo>
                  <a:cubicBezTo>
                    <a:pt x="14077" y="854"/>
                    <a:pt x="14191" y="712"/>
                    <a:pt x="14219" y="541"/>
                  </a:cubicBezTo>
                  <a:cubicBezTo>
                    <a:pt x="14219" y="370"/>
                    <a:pt x="14077" y="228"/>
                    <a:pt x="13906" y="228"/>
                  </a:cubicBezTo>
                  <a:lnTo>
                    <a:pt x="3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305;p53">
              <a:extLst>
                <a:ext uri="{FF2B5EF4-FFF2-40B4-BE49-F238E27FC236}">
                  <a16:creationId xmlns:a16="http://schemas.microsoft.com/office/drawing/2014/main" id="{2A139F9C-EDAA-43E5-9E4C-3E86EE0D10DE}"/>
                </a:ext>
              </a:extLst>
            </p:cNvPr>
            <p:cNvSpPr/>
            <p:nvPr/>
          </p:nvSpPr>
          <p:spPr>
            <a:xfrm>
              <a:off x="3580000" y="1442400"/>
              <a:ext cx="119450" cy="17100"/>
            </a:xfrm>
            <a:custGeom>
              <a:avLst/>
              <a:gdLst/>
              <a:ahLst/>
              <a:cxnLst/>
              <a:rect l="l" t="t" r="r" b="b"/>
              <a:pathLst>
                <a:path w="4778" h="684" extrusionOk="0">
                  <a:moveTo>
                    <a:pt x="313" y="1"/>
                  </a:moveTo>
                  <a:cubicBezTo>
                    <a:pt x="142" y="1"/>
                    <a:pt x="0" y="115"/>
                    <a:pt x="0" y="285"/>
                  </a:cubicBezTo>
                  <a:cubicBezTo>
                    <a:pt x="0" y="456"/>
                    <a:pt x="142" y="598"/>
                    <a:pt x="313" y="626"/>
                  </a:cubicBezTo>
                  <a:lnTo>
                    <a:pt x="4465" y="683"/>
                  </a:lnTo>
                  <a:cubicBezTo>
                    <a:pt x="4635" y="683"/>
                    <a:pt x="4778" y="541"/>
                    <a:pt x="4778" y="370"/>
                  </a:cubicBezTo>
                  <a:cubicBezTo>
                    <a:pt x="4778" y="200"/>
                    <a:pt x="4635" y="58"/>
                    <a:pt x="4465" y="58"/>
                  </a:cubicBezTo>
                  <a:lnTo>
                    <a:pt x="3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306;p53">
              <a:extLst>
                <a:ext uri="{FF2B5EF4-FFF2-40B4-BE49-F238E27FC236}">
                  <a16:creationId xmlns:a16="http://schemas.microsoft.com/office/drawing/2014/main" id="{AB59A9EC-2E9A-4C59-B938-FF9760663AEA}"/>
                </a:ext>
              </a:extLst>
            </p:cNvPr>
            <p:cNvSpPr/>
            <p:nvPr/>
          </p:nvSpPr>
          <p:spPr>
            <a:xfrm>
              <a:off x="3579275" y="1482925"/>
              <a:ext cx="80375" cy="17100"/>
            </a:xfrm>
            <a:custGeom>
              <a:avLst/>
              <a:gdLst/>
              <a:ahLst/>
              <a:cxnLst/>
              <a:rect l="l" t="t" r="r" b="b"/>
              <a:pathLst>
                <a:path w="3215" h="684" extrusionOk="0">
                  <a:moveTo>
                    <a:pt x="314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4"/>
                    <a:pt x="143" y="626"/>
                    <a:pt x="314" y="626"/>
                  </a:cubicBezTo>
                  <a:lnTo>
                    <a:pt x="2901" y="683"/>
                  </a:lnTo>
                  <a:cubicBezTo>
                    <a:pt x="3072" y="683"/>
                    <a:pt x="3214" y="541"/>
                    <a:pt x="3214" y="370"/>
                  </a:cubicBezTo>
                  <a:cubicBezTo>
                    <a:pt x="3214" y="200"/>
                    <a:pt x="3100" y="58"/>
                    <a:pt x="2930" y="58"/>
                  </a:cubicBezTo>
                  <a:lnTo>
                    <a:pt x="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307;p53">
              <a:extLst>
                <a:ext uri="{FF2B5EF4-FFF2-40B4-BE49-F238E27FC236}">
                  <a16:creationId xmlns:a16="http://schemas.microsoft.com/office/drawing/2014/main" id="{3841A4C5-FF03-49F5-ACB0-C10CA400180F}"/>
                </a:ext>
              </a:extLst>
            </p:cNvPr>
            <p:cNvSpPr/>
            <p:nvPr/>
          </p:nvSpPr>
          <p:spPr>
            <a:xfrm>
              <a:off x="3673825" y="1484350"/>
              <a:ext cx="99575" cy="17100"/>
            </a:xfrm>
            <a:custGeom>
              <a:avLst/>
              <a:gdLst/>
              <a:ahLst/>
              <a:cxnLst/>
              <a:rect l="l" t="t" r="r" b="b"/>
              <a:pathLst>
                <a:path w="3983" h="684" extrusionOk="0">
                  <a:moveTo>
                    <a:pt x="314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4"/>
                    <a:pt x="143" y="626"/>
                    <a:pt x="314" y="626"/>
                  </a:cubicBezTo>
                  <a:lnTo>
                    <a:pt x="3641" y="683"/>
                  </a:lnTo>
                  <a:cubicBezTo>
                    <a:pt x="3811" y="683"/>
                    <a:pt x="3954" y="541"/>
                    <a:pt x="3982" y="370"/>
                  </a:cubicBezTo>
                  <a:cubicBezTo>
                    <a:pt x="3982" y="200"/>
                    <a:pt x="3840" y="57"/>
                    <a:pt x="3669" y="57"/>
                  </a:cubicBezTo>
                  <a:lnTo>
                    <a:pt x="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308;p53">
              <a:extLst>
                <a:ext uri="{FF2B5EF4-FFF2-40B4-BE49-F238E27FC236}">
                  <a16:creationId xmlns:a16="http://schemas.microsoft.com/office/drawing/2014/main" id="{44706885-20C1-466A-BFB6-D7B1889838D2}"/>
                </a:ext>
              </a:extLst>
            </p:cNvPr>
            <p:cNvSpPr/>
            <p:nvPr/>
          </p:nvSpPr>
          <p:spPr>
            <a:xfrm>
              <a:off x="3786875" y="1486475"/>
              <a:ext cx="133675" cy="17175"/>
            </a:xfrm>
            <a:custGeom>
              <a:avLst/>
              <a:gdLst/>
              <a:ahLst/>
              <a:cxnLst/>
              <a:rect l="l" t="t" r="r" b="b"/>
              <a:pathLst>
                <a:path w="5347" h="687" extrusionOk="0">
                  <a:moveTo>
                    <a:pt x="313" y="1"/>
                  </a:moveTo>
                  <a:cubicBezTo>
                    <a:pt x="143" y="1"/>
                    <a:pt x="0" y="143"/>
                    <a:pt x="0" y="314"/>
                  </a:cubicBezTo>
                  <a:cubicBezTo>
                    <a:pt x="0" y="484"/>
                    <a:pt x="143" y="626"/>
                    <a:pt x="313" y="626"/>
                  </a:cubicBezTo>
                  <a:lnTo>
                    <a:pt x="5034" y="683"/>
                  </a:lnTo>
                  <a:cubicBezTo>
                    <a:pt x="5048" y="686"/>
                    <a:pt x="5063" y="687"/>
                    <a:pt x="5077" y="687"/>
                  </a:cubicBezTo>
                  <a:cubicBezTo>
                    <a:pt x="5228" y="687"/>
                    <a:pt x="5346" y="555"/>
                    <a:pt x="5346" y="399"/>
                  </a:cubicBezTo>
                  <a:cubicBezTo>
                    <a:pt x="5346" y="228"/>
                    <a:pt x="5233" y="86"/>
                    <a:pt x="5062" y="86"/>
                  </a:cubicBezTo>
                  <a:lnTo>
                    <a:pt x="3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309;p53">
              <a:extLst>
                <a:ext uri="{FF2B5EF4-FFF2-40B4-BE49-F238E27FC236}">
                  <a16:creationId xmlns:a16="http://schemas.microsoft.com/office/drawing/2014/main" id="{E1F715FD-1927-4552-90FD-4676A1A174E2}"/>
                </a:ext>
              </a:extLst>
            </p:cNvPr>
            <p:cNvSpPr/>
            <p:nvPr/>
          </p:nvSpPr>
          <p:spPr>
            <a:xfrm>
              <a:off x="3719325" y="1444550"/>
              <a:ext cx="201925" cy="18500"/>
            </a:xfrm>
            <a:custGeom>
              <a:avLst/>
              <a:gdLst/>
              <a:ahLst/>
              <a:cxnLst/>
              <a:rect l="l" t="t" r="r" b="b"/>
              <a:pathLst>
                <a:path w="8077" h="740" extrusionOk="0">
                  <a:moveTo>
                    <a:pt x="314" y="0"/>
                  </a:moveTo>
                  <a:cubicBezTo>
                    <a:pt x="143" y="0"/>
                    <a:pt x="1" y="142"/>
                    <a:pt x="1" y="313"/>
                  </a:cubicBezTo>
                  <a:cubicBezTo>
                    <a:pt x="1" y="483"/>
                    <a:pt x="115" y="626"/>
                    <a:pt x="285" y="626"/>
                  </a:cubicBezTo>
                  <a:lnTo>
                    <a:pt x="7764" y="739"/>
                  </a:lnTo>
                  <a:cubicBezTo>
                    <a:pt x="7935" y="739"/>
                    <a:pt x="8077" y="597"/>
                    <a:pt x="8077" y="427"/>
                  </a:cubicBezTo>
                  <a:cubicBezTo>
                    <a:pt x="8077" y="256"/>
                    <a:pt x="7963" y="114"/>
                    <a:pt x="7792" y="114"/>
                  </a:cubicBezTo>
                  <a:lnTo>
                    <a:pt x="3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10;p53">
              <a:extLst>
                <a:ext uri="{FF2B5EF4-FFF2-40B4-BE49-F238E27FC236}">
                  <a16:creationId xmlns:a16="http://schemas.microsoft.com/office/drawing/2014/main" id="{F30BCE4E-9395-409C-8ECF-87319DB91B74}"/>
                </a:ext>
              </a:extLst>
            </p:cNvPr>
            <p:cNvSpPr/>
            <p:nvPr/>
          </p:nvSpPr>
          <p:spPr>
            <a:xfrm>
              <a:off x="3577850" y="1563275"/>
              <a:ext cx="341975" cy="20625"/>
            </a:xfrm>
            <a:custGeom>
              <a:avLst/>
              <a:gdLst/>
              <a:ahLst/>
              <a:cxnLst/>
              <a:rect l="l" t="t" r="r" b="b"/>
              <a:pathLst>
                <a:path w="13679" h="825" extrusionOk="0">
                  <a:moveTo>
                    <a:pt x="314" y="0"/>
                  </a:moveTo>
                  <a:cubicBezTo>
                    <a:pt x="143" y="0"/>
                    <a:pt x="1" y="142"/>
                    <a:pt x="1" y="313"/>
                  </a:cubicBezTo>
                  <a:cubicBezTo>
                    <a:pt x="1" y="483"/>
                    <a:pt x="143" y="626"/>
                    <a:pt x="314" y="626"/>
                  </a:cubicBezTo>
                  <a:lnTo>
                    <a:pt x="13338" y="825"/>
                  </a:lnTo>
                  <a:cubicBezTo>
                    <a:pt x="13508" y="825"/>
                    <a:pt x="13651" y="682"/>
                    <a:pt x="13651" y="512"/>
                  </a:cubicBezTo>
                  <a:cubicBezTo>
                    <a:pt x="13679" y="341"/>
                    <a:pt x="13537" y="199"/>
                    <a:pt x="13366" y="199"/>
                  </a:cubicBezTo>
                  <a:lnTo>
                    <a:pt x="3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1;p53">
              <a:extLst>
                <a:ext uri="{FF2B5EF4-FFF2-40B4-BE49-F238E27FC236}">
                  <a16:creationId xmlns:a16="http://schemas.microsoft.com/office/drawing/2014/main" id="{C7CFA8A0-898B-4904-BB87-6425F16B9FC4}"/>
                </a:ext>
              </a:extLst>
            </p:cNvPr>
            <p:cNvSpPr/>
            <p:nvPr/>
          </p:nvSpPr>
          <p:spPr>
            <a:xfrm>
              <a:off x="3578575" y="1524150"/>
              <a:ext cx="176325" cy="17800"/>
            </a:xfrm>
            <a:custGeom>
              <a:avLst/>
              <a:gdLst/>
              <a:ahLst/>
              <a:cxnLst/>
              <a:rect l="l" t="t" r="r" b="b"/>
              <a:pathLst>
                <a:path w="7053" h="712" extrusionOk="0">
                  <a:moveTo>
                    <a:pt x="313" y="1"/>
                  </a:moveTo>
                  <a:cubicBezTo>
                    <a:pt x="143" y="1"/>
                    <a:pt x="0" y="115"/>
                    <a:pt x="0" y="285"/>
                  </a:cubicBezTo>
                  <a:cubicBezTo>
                    <a:pt x="0" y="456"/>
                    <a:pt x="143" y="598"/>
                    <a:pt x="313" y="627"/>
                  </a:cubicBezTo>
                  <a:lnTo>
                    <a:pt x="6740" y="712"/>
                  </a:lnTo>
                  <a:cubicBezTo>
                    <a:pt x="6910" y="712"/>
                    <a:pt x="7053" y="570"/>
                    <a:pt x="7053" y="399"/>
                  </a:cubicBezTo>
                  <a:cubicBezTo>
                    <a:pt x="7053" y="228"/>
                    <a:pt x="6910" y="86"/>
                    <a:pt x="6740" y="86"/>
                  </a:cubicBezTo>
                  <a:lnTo>
                    <a:pt x="3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12;p53">
              <a:extLst>
                <a:ext uri="{FF2B5EF4-FFF2-40B4-BE49-F238E27FC236}">
                  <a16:creationId xmlns:a16="http://schemas.microsoft.com/office/drawing/2014/main" id="{9D8F0DED-60E3-4D7A-90DE-C2272728F1E3}"/>
                </a:ext>
              </a:extLst>
            </p:cNvPr>
            <p:cNvSpPr/>
            <p:nvPr/>
          </p:nvSpPr>
          <p:spPr>
            <a:xfrm>
              <a:off x="3780475" y="1527000"/>
              <a:ext cx="139350" cy="17800"/>
            </a:xfrm>
            <a:custGeom>
              <a:avLst/>
              <a:gdLst/>
              <a:ahLst/>
              <a:cxnLst/>
              <a:rect l="l" t="t" r="r" b="b"/>
              <a:pathLst>
                <a:path w="5574" h="712" extrusionOk="0">
                  <a:moveTo>
                    <a:pt x="342" y="1"/>
                  </a:moveTo>
                  <a:cubicBezTo>
                    <a:pt x="143" y="1"/>
                    <a:pt x="29" y="143"/>
                    <a:pt x="0" y="314"/>
                  </a:cubicBezTo>
                  <a:cubicBezTo>
                    <a:pt x="0" y="484"/>
                    <a:pt x="143" y="626"/>
                    <a:pt x="313" y="626"/>
                  </a:cubicBezTo>
                  <a:lnTo>
                    <a:pt x="5261" y="712"/>
                  </a:lnTo>
                  <a:cubicBezTo>
                    <a:pt x="5432" y="712"/>
                    <a:pt x="5574" y="569"/>
                    <a:pt x="5574" y="399"/>
                  </a:cubicBezTo>
                  <a:cubicBezTo>
                    <a:pt x="5574" y="228"/>
                    <a:pt x="5460" y="86"/>
                    <a:pt x="5290" y="86"/>
                  </a:cubicBezTo>
                  <a:lnTo>
                    <a:pt x="3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13;p53">
              <a:extLst>
                <a:ext uri="{FF2B5EF4-FFF2-40B4-BE49-F238E27FC236}">
                  <a16:creationId xmlns:a16="http://schemas.microsoft.com/office/drawing/2014/main" id="{4683C989-3BD9-4064-8341-925D2A18B03B}"/>
                </a:ext>
              </a:extLst>
            </p:cNvPr>
            <p:cNvSpPr/>
            <p:nvPr/>
          </p:nvSpPr>
          <p:spPr>
            <a:xfrm>
              <a:off x="2821450" y="1279600"/>
              <a:ext cx="204050" cy="180600"/>
            </a:xfrm>
            <a:custGeom>
              <a:avLst/>
              <a:gdLst/>
              <a:ahLst/>
              <a:cxnLst/>
              <a:rect l="l" t="t" r="r" b="b"/>
              <a:pathLst>
                <a:path w="8162" h="7224" extrusionOk="0">
                  <a:moveTo>
                    <a:pt x="0" y="1"/>
                  </a:moveTo>
                  <a:lnTo>
                    <a:pt x="6001" y="5091"/>
                  </a:lnTo>
                  <a:lnTo>
                    <a:pt x="7849" y="7224"/>
                  </a:lnTo>
                  <a:lnTo>
                    <a:pt x="8162" y="4010"/>
                  </a:lnTo>
                  <a:cubicBezTo>
                    <a:pt x="8162" y="4010"/>
                    <a:pt x="7906" y="3328"/>
                    <a:pt x="7792" y="3186"/>
                  </a:cubicBezTo>
                  <a:cubicBezTo>
                    <a:pt x="7678" y="3015"/>
                    <a:pt x="5147" y="1735"/>
                    <a:pt x="5147" y="173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469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14;p53">
              <a:extLst>
                <a:ext uri="{FF2B5EF4-FFF2-40B4-BE49-F238E27FC236}">
                  <a16:creationId xmlns:a16="http://schemas.microsoft.com/office/drawing/2014/main" id="{8933BAE1-F8A2-45E3-9DFA-18AAB97FCB02}"/>
                </a:ext>
              </a:extLst>
            </p:cNvPr>
            <p:cNvSpPr/>
            <p:nvPr/>
          </p:nvSpPr>
          <p:spPr>
            <a:xfrm>
              <a:off x="2821450" y="1279600"/>
              <a:ext cx="273725" cy="100275"/>
            </a:xfrm>
            <a:custGeom>
              <a:avLst/>
              <a:gdLst/>
              <a:ahLst/>
              <a:cxnLst/>
              <a:rect l="l" t="t" r="r" b="b"/>
              <a:pathLst>
                <a:path w="10949" h="4011" extrusionOk="0">
                  <a:moveTo>
                    <a:pt x="0" y="1"/>
                  </a:moveTo>
                  <a:lnTo>
                    <a:pt x="8162" y="4010"/>
                  </a:lnTo>
                  <a:lnTo>
                    <a:pt x="10948" y="264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15;p53">
              <a:extLst>
                <a:ext uri="{FF2B5EF4-FFF2-40B4-BE49-F238E27FC236}">
                  <a16:creationId xmlns:a16="http://schemas.microsoft.com/office/drawing/2014/main" id="{6C18789B-9C12-4241-9445-2EDE395EF731}"/>
                </a:ext>
              </a:extLst>
            </p:cNvPr>
            <p:cNvSpPr/>
            <p:nvPr/>
          </p:nvSpPr>
          <p:spPr>
            <a:xfrm>
              <a:off x="2821450" y="1279600"/>
              <a:ext cx="182725" cy="158575"/>
            </a:xfrm>
            <a:custGeom>
              <a:avLst/>
              <a:gdLst/>
              <a:ahLst/>
              <a:cxnLst/>
              <a:rect l="l" t="t" r="r" b="b"/>
              <a:pathLst>
                <a:path w="7309" h="6343" extrusionOk="0">
                  <a:moveTo>
                    <a:pt x="0" y="1"/>
                  </a:moveTo>
                  <a:lnTo>
                    <a:pt x="3896" y="6342"/>
                  </a:lnTo>
                  <a:lnTo>
                    <a:pt x="7309" y="469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16;p53">
              <a:extLst>
                <a:ext uri="{FF2B5EF4-FFF2-40B4-BE49-F238E27FC236}">
                  <a16:creationId xmlns:a16="http://schemas.microsoft.com/office/drawing/2014/main" id="{D983706D-D5A6-4320-BC91-A593FE95F74C}"/>
                </a:ext>
              </a:extLst>
            </p:cNvPr>
            <p:cNvSpPr/>
            <p:nvPr/>
          </p:nvSpPr>
          <p:spPr>
            <a:xfrm>
              <a:off x="3607725" y="1599475"/>
              <a:ext cx="661875" cy="701100"/>
            </a:xfrm>
            <a:custGeom>
              <a:avLst/>
              <a:gdLst/>
              <a:ahLst/>
              <a:cxnLst/>
              <a:rect l="l" t="t" r="r" b="b"/>
              <a:pathLst>
                <a:path w="26475" h="28044" extrusionOk="0">
                  <a:moveTo>
                    <a:pt x="10377" y="1"/>
                  </a:moveTo>
                  <a:cubicBezTo>
                    <a:pt x="6839" y="1"/>
                    <a:pt x="3183" y="419"/>
                    <a:pt x="2304" y="1538"/>
                  </a:cubicBezTo>
                  <a:cubicBezTo>
                    <a:pt x="0" y="4410"/>
                    <a:pt x="6854" y="7026"/>
                    <a:pt x="12114" y="7453"/>
                  </a:cubicBezTo>
                  <a:cubicBezTo>
                    <a:pt x="7750" y="18264"/>
                    <a:pt x="12920" y="28044"/>
                    <a:pt x="15010" y="28044"/>
                  </a:cubicBezTo>
                  <a:cubicBezTo>
                    <a:pt x="15031" y="28044"/>
                    <a:pt x="15051" y="28043"/>
                    <a:pt x="15072" y="28041"/>
                  </a:cubicBezTo>
                  <a:cubicBezTo>
                    <a:pt x="15157" y="25226"/>
                    <a:pt x="26475" y="10296"/>
                    <a:pt x="26475" y="10296"/>
                  </a:cubicBezTo>
                  <a:cubicBezTo>
                    <a:pt x="25252" y="8249"/>
                    <a:pt x="20475" y="3073"/>
                    <a:pt x="17062" y="628"/>
                  </a:cubicBezTo>
                  <a:cubicBezTo>
                    <a:pt x="15817" y="254"/>
                    <a:pt x="13133" y="1"/>
                    <a:pt x="10377" y="1"/>
                  </a:cubicBezTo>
                  <a:close/>
                </a:path>
              </a:pathLst>
            </a:custGeom>
            <a:solidFill>
              <a:srgbClr val="FDE1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17;p53">
              <a:extLst>
                <a:ext uri="{FF2B5EF4-FFF2-40B4-BE49-F238E27FC236}">
                  <a16:creationId xmlns:a16="http://schemas.microsoft.com/office/drawing/2014/main" id="{A6D191AE-912B-464E-BC9A-15A3F14425B0}"/>
                </a:ext>
              </a:extLst>
            </p:cNvPr>
            <p:cNvSpPr/>
            <p:nvPr/>
          </p:nvSpPr>
          <p:spPr>
            <a:xfrm>
              <a:off x="3851575" y="1787900"/>
              <a:ext cx="159250" cy="520425"/>
            </a:xfrm>
            <a:custGeom>
              <a:avLst/>
              <a:gdLst/>
              <a:ahLst/>
              <a:cxnLst/>
              <a:rect l="l" t="t" r="r" b="b"/>
              <a:pathLst>
                <a:path w="6370" h="20817" extrusionOk="0">
                  <a:moveTo>
                    <a:pt x="2389" y="1"/>
                  </a:moveTo>
                  <a:lnTo>
                    <a:pt x="2389" y="1"/>
                  </a:lnTo>
                  <a:cubicBezTo>
                    <a:pt x="1564" y="1707"/>
                    <a:pt x="938" y="3527"/>
                    <a:pt x="540" y="5432"/>
                  </a:cubicBezTo>
                  <a:cubicBezTo>
                    <a:pt x="142" y="7309"/>
                    <a:pt x="0" y="9271"/>
                    <a:pt x="256" y="11233"/>
                  </a:cubicBezTo>
                  <a:cubicBezTo>
                    <a:pt x="540" y="13196"/>
                    <a:pt x="1251" y="15101"/>
                    <a:pt x="2332" y="16722"/>
                  </a:cubicBezTo>
                  <a:cubicBezTo>
                    <a:pt x="3384" y="18371"/>
                    <a:pt x="4806" y="19736"/>
                    <a:pt x="6370" y="20817"/>
                  </a:cubicBezTo>
                  <a:cubicBezTo>
                    <a:pt x="5147" y="19338"/>
                    <a:pt x="4010" y="17859"/>
                    <a:pt x="3157" y="16238"/>
                  </a:cubicBezTo>
                  <a:cubicBezTo>
                    <a:pt x="2275" y="14617"/>
                    <a:pt x="1735" y="12854"/>
                    <a:pt x="1479" y="11063"/>
                  </a:cubicBezTo>
                  <a:cubicBezTo>
                    <a:pt x="1223" y="9271"/>
                    <a:pt x="1280" y="7423"/>
                    <a:pt x="1479" y="5575"/>
                  </a:cubicBezTo>
                  <a:cubicBezTo>
                    <a:pt x="1678" y="3726"/>
                    <a:pt x="2047" y="1878"/>
                    <a:pt x="2389" y="1"/>
                  </a:cubicBezTo>
                  <a:close/>
                </a:path>
              </a:pathLst>
            </a:custGeom>
            <a:solidFill>
              <a:srgbClr val="FCCC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18;p53">
              <a:extLst>
                <a:ext uri="{FF2B5EF4-FFF2-40B4-BE49-F238E27FC236}">
                  <a16:creationId xmlns:a16="http://schemas.microsoft.com/office/drawing/2014/main" id="{A2CF1680-2022-4411-9CE1-8768F9F861BC}"/>
                </a:ext>
              </a:extLst>
            </p:cNvPr>
            <p:cNvSpPr/>
            <p:nvPr/>
          </p:nvSpPr>
          <p:spPr>
            <a:xfrm>
              <a:off x="3909150" y="1659225"/>
              <a:ext cx="257375" cy="182750"/>
            </a:xfrm>
            <a:custGeom>
              <a:avLst/>
              <a:gdLst/>
              <a:ahLst/>
              <a:cxnLst/>
              <a:rect l="l" t="t" r="r" b="b"/>
              <a:pathLst>
                <a:path w="10295" h="7310" extrusionOk="0">
                  <a:moveTo>
                    <a:pt x="1600" y="0"/>
                  </a:moveTo>
                  <a:cubicBezTo>
                    <a:pt x="1067" y="0"/>
                    <a:pt x="533" y="50"/>
                    <a:pt x="0" y="143"/>
                  </a:cubicBezTo>
                  <a:cubicBezTo>
                    <a:pt x="1138" y="257"/>
                    <a:pt x="2247" y="399"/>
                    <a:pt x="3271" y="740"/>
                  </a:cubicBezTo>
                  <a:cubicBezTo>
                    <a:pt x="4294" y="1082"/>
                    <a:pt x="5261" y="1593"/>
                    <a:pt x="6114" y="2247"/>
                  </a:cubicBezTo>
                  <a:cubicBezTo>
                    <a:pt x="6967" y="2901"/>
                    <a:pt x="7707" y="3698"/>
                    <a:pt x="8389" y="4579"/>
                  </a:cubicBezTo>
                  <a:cubicBezTo>
                    <a:pt x="9043" y="5461"/>
                    <a:pt x="9669" y="6371"/>
                    <a:pt x="10294" y="7309"/>
                  </a:cubicBezTo>
                  <a:cubicBezTo>
                    <a:pt x="9925" y="6257"/>
                    <a:pt x="9441" y="5205"/>
                    <a:pt x="8844" y="4266"/>
                  </a:cubicBezTo>
                  <a:cubicBezTo>
                    <a:pt x="8219" y="3300"/>
                    <a:pt x="7479" y="2390"/>
                    <a:pt x="6541" y="1679"/>
                  </a:cubicBezTo>
                  <a:cubicBezTo>
                    <a:pt x="5631" y="968"/>
                    <a:pt x="4550" y="456"/>
                    <a:pt x="3413" y="200"/>
                  </a:cubicBezTo>
                  <a:cubicBezTo>
                    <a:pt x="2808" y="64"/>
                    <a:pt x="2204" y="0"/>
                    <a:pt x="1600" y="0"/>
                  </a:cubicBezTo>
                  <a:close/>
                </a:path>
              </a:pathLst>
            </a:custGeom>
            <a:solidFill>
              <a:srgbClr val="FCCC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19;p53">
              <a:extLst>
                <a:ext uri="{FF2B5EF4-FFF2-40B4-BE49-F238E27FC236}">
                  <a16:creationId xmlns:a16="http://schemas.microsoft.com/office/drawing/2014/main" id="{E200F7B5-63DA-4E0C-80FD-B371E7EF3ECC}"/>
                </a:ext>
              </a:extLst>
            </p:cNvPr>
            <p:cNvSpPr/>
            <p:nvPr/>
          </p:nvSpPr>
          <p:spPr>
            <a:xfrm>
              <a:off x="3834500" y="2493400"/>
              <a:ext cx="573725" cy="262100"/>
            </a:xfrm>
            <a:custGeom>
              <a:avLst/>
              <a:gdLst/>
              <a:ahLst/>
              <a:cxnLst/>
              <a:rect l="l" t="t" r="r" b="b"/>
              <a:pathLst>
                <a:path w="22949" h="10484" extrusionOk="0">
                  <a:moveTo>
                    <a:pt x="10264" y="1"/>
                  </a:moveTo>
                  <a:cubicBezTo>
                    <a:pt x="7185" y="1"/>
                    <a:pt x="4081" y="249"/>
                    <a:pt x="1877" y="957"/>
                  </a:cubicBezTo>
                  <a:cubicBezTo>
                    <a:pt x="1" y="3744"/>
                    <a:pt x="370" y="9090"/>
                    <a:pt x="825" y="10483"/>
                  </a:cubicBezTo>
                  <a:lnTo>
                    <a:pt x="21556" y="10114"/>
                  </a:lnTo>
                  <a:cubicBezTo>
                    <a:pt x="22949" y="8948"/>
                    <a:pt x="22608" y="1270"/>
                    <a:pt x="20702" y="929"/>
                  </a:cubicBezTo>
                  <a:cubicBezTo>
                    <a:pt x="19153" y="525"/>
                    <a:pt x="14734" y="1"/>
                    <a:pt x="102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320;p53">
              <a:extLst>
                <a:ext uri="{FF2B5EF4-FFF2-40B4-BE49-F238E27FC236}">
                  <a16:creationId xmlns:a16="http://schemas.microsoft.com/office/drawing/2014/main" id="{2A939625-34C7-4B0E-AE2B-C9FE55ED3AF3}"/>
                </a:ext>
              </a:extLst>
            </p:cNvPr>
            <p:cNvSpPr/>
            <p:nvPr/>
          </p:nvSpPr>
          <p:spPr>
            <a:xfrm>
              <a:off x="3567900" y="2720600"/>
              <a:ext cx="1037250" cy="2233050"/>
            </a:xfrm>
            <a:custGeom>
              <a:avLst/>
              <a:gdLst/>
              <a:ahLst/>
              <a:cxnLst/>
              <a:rect l="l" t="t" r="r" b="b"/>
              <a:pathLst>
                <a:path w="41490" h="89322" extrusionOk="0">
                  <a:moveTo>
                    <a:pt x="21996" y="0"/>
                  </a:moveTo>
                  <a:cubicBezTo>
                    <a:pt x="18262" y="0"/>
                    <a:pt x="14734" y="455"/>
                    <a:pt x="11489" y="1395"/>
                  </a:cubicBezTo>
                  <a:cubicBezTo>
                    <a:pt x="8873" y="19055"/>
                    <a:pt x="2702" y="49880"/>
                    <a:pt x="1" y="76042"/>
                  </a:cubicBezTo>
                  <a:cubicBezTo>
                    <a:pt x="12200" y="82724"/>
                    <a:pt x="26305" y="87246"/>
                    <a:pt x="41490" y="89322"/>
                  </a:cubicBezTo>
                  <a:cubicBezTo>
                    <a:pt x="39755" y="63103"/>
                    <a:pt x="34665" y="21159"/>
                    <a:pt x="32220" y="1026"/>
                  </a:cubicBezTo>
                  <a:cubicBezTo>
                    <a:pt x="28689" y="349"/>
                    <a:pt x="25264" y="0"/>
                    <a:pt x="219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321;p53">
              <a:extLst>
                <a:ext uri="{FF2B5EF4-FFF2-40B4-BE49-F238E27FC236}">
                  <a16:creationId xmlns:a16="http://schemas.microsoft.com/office/drawing/2014/main" id="{6D459684-CBF7-4C81-B9AF-AA245BF72BBA}"/>
                </a:ext>
              </a:extLst>
            </p:cNvPr>
            <p:cNvSpPr/>
            <p:nvPr/>
          </p:nvSpPr>
          <p:spPr>
            <a:xfrm>
              <a:off x="3567900" y="2736275"/>
              <a:ext cx="549575" cy="2112150"/>
            </a:xfrm>
            <a:custGeom>
              <a:avLst/>
              <a:gdLst/>
              <a:ahLst/>
              <a:cxnLst/>
              <a:rect l="l" t="t" r="r" b="b"/>
              <a:pathLst>
                <a:path w="21983" h="84486" extrusionOk="0">
                  <a:moveTo>
                    <a:pt x="14845" y="1"/>
                  </a:moveTo>
                  <a:lnTo>
                    <a:pt x="14845" y="1"/>
                  </a:lnTo>
                  <a:cubicBezTo>
                    <a:pt x="13707" y="200"/>
                    <a:pt x="12570" y="456"/>
                    <a:pt x="11489" y="768"/>
                  </a:cubicBezTo>
                  <a:cubicBezTo>
                    <a:pt x="8873" y="18428"/>
                    <a:pt x="2702" y="49253"/>
                    <a:pt x="1" y="75415"/>
                  </a:cubicBezTo>
                  <a:cubicBezTo>
                    <a:pt x="6769" y="79111"/>
                    <a:pt x="14162" y="82154"/>
                    <a:pt x="21982" y="84486"/>
                  </a:cubicBezTo>
                  <a:cubicBezTo>
                    <a:pt x="18058" y="67708"/>
                    <a:pt x="12200" y="28864"/>
                    <a:pt x="14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322;p53">
              <a:extLst>
                <a:ext uri="{FF2B5EF4-FFF2-40B4-BE49-F238E27FC236}">
                  <a16:creationId xmlns:a16="http://schemas.microsoft.com/office/drawing/2014/main" id="{19CD015F-6827-4ECB-A7C2-0C6F5056BCA3}"/>
                </a:ext>
              </a:extLst>
            </p:cNvPr>
            <p:cNvSpPr/>
            <p:nvPr/>
          </p:nvSpPr>
          <p:spPr>
            <a:xfrm>
              <a:off x="4193525" y="2653100"/>
              <a:ext cx="120150" cy="1706225"/>
            </a:xfrm>
            <a:custGeom>
              <a:avLst/>
              <a:gdLst/>
              <a:ahLst/>
              <a:cxnLst/>
              <a:rect l="l" t="t" r="r" b="b"/>
              <a:pathLst>
                <a:path w="4806" h="68249" extrusionOk="0">
                  <a:moveTo>
                    <a:pt x="0" y="0"/>
                  </a:moveTo>
                  <a:lnTo>
                    <a:pt x="0" y="0"/>
                  </a:lnTo>
                  <a:cubicBezTo>
                    <a:pt x="967" y="22693"/>
                    <a:pt x="1450" y="45471"/>
                    <a:pt x="1450" y="68249"/>
                  </a:cubicBezTo>
                  <a:cubicBezTo>
                    <a:pt x="2588" y="68163"/>
                    <a:pt x="3697" y="68021"/>
                    <a:pt x="4806" y="67822"/>
                  </a:cubicBezTo>
                  <a:cubicBezTo>
                    <a:pt x="3299" y="45243"/>
                    <a:pt x="1792" y="22636"/>
                    <a:pt x="256" y="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323;p53">
              <a:extLst>
                <a:ext uri="{FF2B5EF4-FFF2-40B4-BE49-F238E27FC236}">
                  <a16:creationId xmlns:a16="http://schemas.microsoft.com/office/drawing/2014/main" id="{8F534A52-7F0D-41B7-A0FB-A0AB79A13876}"/>
                </a:ext>
              </a:extLst>
            </p:cNvPr>
            <p:cNvSpPr/>
            <p:nvPr/>
          </p:nvSpPr>
          <p:spPr>
            <a:xfrm>
              <a:off x="3691600" y="2692900"/>
              <a:ext cx="231800" cy="1592500"/>
            </a:xfrm>
            <a:custGeom>
              <a:avLst/>
              <a:gdLst/>
              <a:ahLst/>
              <a:cxnLst/>
              <a:rect l="l" t="t" r="r" b="b"/>
              <a:pathLst>
                <a:path w="9272" h="63700" extrusionOk="0">
                  <a:moveTo>
                    <a:pt x="9271" y="1"/>
                  </a:moveTo>
                  <a:lnTo>
                    <a:pt x="8930" y="86"/>
                  </a:lnTo>
                  <a:cubicBezTo>
                    <a:pt x="6371" y="21101"/>
                    <a:pt x="3413" y="42030"/>
                    <a:pt x="1" y="62789"/>
                  </a:cubicBezTo>
                  <a:cubicBezTo>
                    <a:pt x="1110" y="63130"/>
                    <a:pt x="2190" y="63443"/>
                    <a:pt x="3299" y="63699"/>
                  </a:cubicBezTo>
                  <a:cubicBezTo>
                    <a:pt x="5290" y="42485"/>
                    <a:pt x="7281" y="21243"/>
                    <a:pt x="92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324;p53">
              <a:extLst>
                <a:ext uri="{FF2B5EF4-FFF2-40B4-BE49-F238E27FC236}">
                  <a16:creationId xmlns:a16="http://schemas.microsoft.com/office/drawing/2014/main" id="{670448B4-CC9B-4633-97E7-9EB75929ED7C}"/>
                </a:ext>
              </a:extLst>
            </p:cNvPr>
            <p:cNvSpPr/>
            <p:nvPr/>
          </p:nvSpPr>
          <p:spPr>
            <a:xfrm>
              <a:off x="4287350" y="2670150"/>
              <a:ext cx="208325" cy="1673525"/>
            </a:xfrm>
            <a:custGeom>
              <a:avLst/>
              <a:gdLst/>
              <a:ahLst/>
              <a:cxnLst/>
              <a:rect l="l" t="t" r="r" b="b"/>
              <a:pathLst>
                <a:path w="8333" h="66941" extrusionOk="0">
                  <a:moveTo>
                    <a:pt x="1" y="1"/>
                  </a:moveTo>
                  <a:lnTo>
                    <a:pt x="1" y="1"/>
                  </a:lnTo>
                  <a:cubicBezTo>
                    <a:pt x="2133" y="22210"/>
                    <a:pt x="3811" y="44533"/>
                    <a:pt x="5006" y="66941"/>
                  </a:cubicBezTo>
                  <a:cubicBezTo>
                    <a:pt x="6115" y="66685"/>
                    <a:pt x="7224" y="66372"/>
                    <a:pt x="8333" y="66059"/>
                  </a:cubicBezTo>
                  <a:cubicBezTo>
                    <a:pt x="5660" y="44049"/>
                    <a:pt x="2987" y="22068"/>
                    <a:pt x="313" y="5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325;p53">
              <a:extLst>
                <a:ext uri="{FF2B5EF4-FFF2-40B4-BE49-F238E27FC236}">
                  <a16:creationId xmlns:a16="http://schemas.microsoft.com/office/drawing/2014/main" id="{B2A69F54-CBA1-4225-80A9-399E2AC6864A}"/>
                </a:ext>
              </a:extLst>
            </p:cNvPr>
            <p:cNvSpPr/>
            <p:nvPr/>
          </p:nvSpPr>
          <p:spPr>
            <a:xfrm>
              <a:off x="3868625" y="2672300"/>
              <a:ext cx="149325" cy="1658600"/>
            </a:xfrm>
            <a:custGeom>
              <a:avLst/>
              <a:gdLst/>
              <a:ahLst/>
              <a:cxnLst/>
              <a:rect l="l" t="t" r="r" b="b"/>
              <a:pathLst>
                <a:path w="5973" h="66344" extrusionOk="0">
                  <a:moveTo>
                    <a:pt x="5972" y="0"/>
                  </a:moveTo>
                  <a:lnTo>
                    <a:pt x="5688" y="57"/>
                  </a:lnTo>
                  <a:cubicBezTo>
                    <a:pt x="4238" y="22067"/>
                    <a:pt x="2361" y="44020"/>
                    <a:pt x="1" y="65860"/>
                  </a:cubicBezTo>
                  <a:cubicBezTo>
                    <a:pt x="1110" y="66059"/>
                    <a:pt x="2219" y="66201"/>
                    <a:pt x="3328" y="66343"/>
                  </a:cubicBezTo>
                  <a:lnTo>
                    <a:pt x="59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326;p53">
              <a:extLst>
                <a:ext uri="{FF2B5EF4-FFF2-40B4-BE49-F238E27FC236}">
                  <a16:creationId xmlns:a16="http://schemas.microsoft.com/office/drawing/2014/main" id="{08F36DAE-6B3A-4769-AD0F-53D0168A7D1C}"/>
                </a:ext>
              </a:extLst>
            </p:cNvPr>
            <p:cNvSpPr/>
            <p:nvPr/>
          </p:nvSpPr>
          <p:spPr>
            <a:xfrm>
              <a:off x="4048475" y="2652400"/>
              <a:ext cx="83925" cy="1699825"/>
            </a:xfrm>
            <a:custGeom>
              <a:avLst/>
              <a:gdLst/>
              <a:ahLst/>
              <a:cxnLst/>
              <a:rect l="l" t="t" r="r" b="b"/>
              <a:pathLst>
                <a:path w="3357" h="67993" extrusionOk="0">
                  <a:moveTo>
                    <a:pt x="2447" y="0"/>
                  </a:moveTo>
                  <a:lnTo>
                    <a:pt x="2191" y="57"/>
                  </a:lnTo>
                  <a:cubicBezTo>
                    <a:pt x="1935" y="22721"/>
                    <a:pt x="1195" y="45357"/>
                    <a:pt x="1" y="67964"/>
                  </a:cubicBezTo>
                  <a:cubicBezTo>
                    <a:pt x="1110" y="67992"/>
                    <a:pt x="2219" y="67992"/>
                    <a:pt x="3357" y="67992"/>
                  </a:cubicBezTo>
                  <a:cubicBezTo>
                    <a:pt x="3044" y="45328"/>
                    <a:pt x="2731" y="22664"/>
                    <a:pt x="24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7" name="Imagem 146" descr="Gráfico, Histograma&#10;&#10;Descrição gerada automaticamente">
            <a:extLst>
              <a:ext uri="{FF2B5EF4-FFF2-40B4-BE49-F238E27FC236}">
                <a16:creationId xmlns:a16="http://schemas.microsoft.com/office/drawing/2014/main" id="{9C80C291-8112-449A-96FB-2A879C0D20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83" t="6103" r="7273" b="5204"/>
          <a:stretch/>
        </p:blipFill>
        <p:spPr>
          <a:xfrm rot="21294684">
            <a:off x="887268" y="3036407"/>
            <a:ext cx="3837739" cy="1758176"/>
          </a:xfrm>
          <a:prstGeom prst="roundRect">
            <a:avLst>
              <a:gd name="adj" fmla="val 15243"/>
            </a:avLst>
          </a:prstGeom>
        </p:spPr>
      </p:pic>
      <p:grpSp>
        <p:nvGrpSpPr>
          <p:cNvPr id="148" name="Google Shape;767;p42">
            <a:extLst>
              <a:ext uri="{FF2B5EF4-FFF2-40B4-BE49-F238E27FC236}">
                <a16:creationId xmlns:a16="http://schemas.microsoft.com/office/drawing/2014/main" id="{F6E6B5B1-845A-4840-A8B0-384F4371B970}"/>
              </a:ext>
            </a:extLst>
          </p:cNvPr>
          <p:cNvGrpSpPr/>
          <p:nvPr/>
        </p:nvGrpSpPr>
        <p:grpSpPr>
          <a:xfrm>
            <a:off x="0" y="3184214"/>
            <a:ext cx="1748352" cy="1918421"/>
            <a:chOff x="5879424" y="1504499"/>
            <a:chExt cx="2977830" cy="3267495"/>
          </a:xfrm>
        </p:grpSpPr>
        <p:grpSp>
          <p:nvGrpSpPr>
            <p:cNvPr id="149" name="Google Shape;768;p42">
              <a:extLst>
                <a:ext uri="{FF2B5EF4-FFF2-40B4-BE49-F238E27FC236}">
                  <a16:creationId xmlns:a16="http://schemas.microsoft.com/office/drawing/2014/main" id="{78FF0F9B-4A8C-4B32-895D-9D2358C63710}"/>
                </a:ext>
              </a:extLst>
            </p:cNvPr>
            <p:cNvGrpSpPr/>
            <p:nvPr/>
          </p:nvGrpSpPr>
          <p:grpSpPr>
            <a:xfrm>
              <a:off x="5879424" y="1504499"/>
              <a:ext cx="2977830" cy="3267495"/>
              <a:chOff x="5955624" y="1504499"/>
              <a:chExt cx="2977830" cy="3267495"/>
            </a:xfrm>
          </p:grpSpPr>
          <p:sp>
            <p:nvSpPr>
              <p:cNvPr id="153" name="Google Shape;769;p42">
                <a:extLst>
                  <a:ext uri="{FF2B5EF4-FFF2-40B4-BE49-F238E27FC236}">
                    <a16:creationId xmlns:a16="http://schemas.microsoft.com/office/drawing/2014/main" id="{825317A3-EC37-4CD1-A800-A6F6CD85F78C}"/>
                  </a:ext>
                </a:extLst>
              </p:cNvPr>
              <p:cNvSpPr/>
              <p:nvPr/>
            </p:nvSpPr>
            <p:spPr>
              <a:xfrm rot="-1644770">
                <a:off x="7996889" y="2924273"/>
                <a:ext cx="778672" cy="875802"/>
              </a:xfrm>
              <a:custGeom>
                <a:avLst/>
                <a:gdLst/>
                <a:ahLst/>
                <a:cxnLst/>
                <a:rect l="l" t="t" r="r" b="b"/>
                <a:pathLst>
                  <a:path w="45800" h="51513" extrusionOk="0">
                    <a:moveTo>
                      <a:pt x="25396" y="0"/>
                    </a:moveTo>
                    <a:cubicBezTo>
                      <a:pt x="24797" y="0"/>
                      <a:pt x="24216" y="288"/>
                      <a:pt x="23879" y="794"/>
                    </a:cubicBezTo>
                    <a:lnTo>
                      <a:pt x="523" y="36871"/>
                    </a:lnTo>
                    <a:cubicBezTo>
                      <a:pt x="1" y="37654"/>
                      <a:pt x="262" y="38763"/>
                      <a:pt x="1045" y="39285"/>
                    </a:cubicBezTo>
                    <a:lnTo>
                      <a:pt x="19508" y="51224"/>
                    </a:lnTo>
                    <a:cubicBezTo>
                      <a:pt x="19797" y="51417"/>
                      <a:pt x="20131" y="51512"/>
                      <a:pt x="20464" y="51512"/>
                    </a:cubicBezTo>
                    <a:cubicBezTo>
                      <a:pt x="21030" y="51512"/>
                      <a:pt x="21593" y="51237"/>
                      <a:pt x="21921" y="50702"/>
                    </a:cubicBezTo>
                    <a:lnTo>
                      <a:pt x="45277" y="14690"/>
                    </a:lnTo>
                    <a:cubicBezTo>
                      <a:pt x="45799" y="13842"/>
                      <a:pt x="45603" y="12733"/>
                      <a:pt x="44755" y="12211"/>
                    </a:cubicBezTo>
                    <a:lnTo>
                      <a:pt x="26358" y="272"/>
                    </a:lnTo>
                    <a:cubicBezTo>
                      <a:pt x="26057" y="87"/>
                      <a:pt x="25724" y="0"/>
                      <a:pt x="253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4" name="Google Shape;770;p42">
                <a:extLst>
                  <a:ext uri="{FF2B5EF4-FFF2-40B4-BE49-F238E27FC236}">
                    <a16:creationId xmlns:a16="http://schemas.microsoft.com/office/drawing/2014/main" id="{DAB2817A-424F-4802-8A91-EDA15F342511}"/>
                  </a:ext>
                </a:extLst>
              </p:cNvPr>
              <p:cNvGrpSpPr/>
              <p:nvPr/>
            </p:nvGrpSpPr>
            <p:grpSpPr>
              <a:xfrm>
                <a:off x="5955624" y="1504499"/>
                <a:ext cx="2502047" cy="3267495"/>
                <a:chOff x="1833050" y="597400"/>
                <a:chExt cx="3159150" cy="4125625"/>
              </a:xfrm>
            </p:grpSpPr>
            <p:sp>
              <p:nvSpPr>
                <p:cNvPr id="160" name="Google Shape;771;p42">
                  <a:extLst>
                    <a:ext uri="{FF2B5EF4-FFF2-40B4-BE49-F238E27FC236}">
                      <a16:creationId xmlns:a16="http://schemas.microsoft.com/office/drawing/2014/main" id="{3A9B1D60-CD03-49CC-8BE1-CF373DB3BFD3}"/>
                    </a:ext>
                  </a:extLst>
                </p:cNvPr>
                <p:cNvSpPr/>
                <p:nvPr/>
              </p:nvSpPr>
              <p:spPr>
                <a:xfrm>
                  <a:off x="3699050" y="1613000"/>
                  <a:ext cx="1293150" cy="132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26" h="52965" extrusionOk="0">
                      <a:moveTo>
                        <a:pt x="45203" y="1"/>
                      </a:moveTo>
                      <a:cubicBezTo>
                        <a:pt x="44437" y="1"/>
                        <a:pt x="43664" y="141"/>
                        <a:pt x="42917" y="307"/>
                      </a:cubicBezTo>
                      <a:cubicBezTo>
                        <a:pt x="38149" y="1433"/>
                        <a:pt x="33645" y="3353"/>
                        <a:pt x="29605" y="6069"/>
                      </a:cubicBezTo>
                      <a:cubicBezTo>
                        <a:pt x="28214" y="6930"/>
                        <a:pt x="26824" y="7989"/>
                        <a:pt x="26029" y="9512"/>
                      </a:cubicBezTo>
                      <a:cubicBezTo>
                        <a:pt x="25499" y="10506"/>
                        <a:pt x="25300" y="11566"/>
                        <a:pt x="25035" y="12692"/>
                      </a:cubicBezTo>
                      <a:cubicBezTo>
                        <a:pt x="23313" y="20838"/>
                        <a:pt x="21393" y="27726"/>
                        <a:pt x="16426" y="34613"/>
                      </a:cubicBezTo>
                      <a:cubicBezTo>
                        <a:pt x="14174" y="37660"/>
                        <a:pt x="11657" y="40442"/>
                        <a:pt x="8809" y="42958"/>
                      </a:cubicBezTo>
                      <a:cubicBezTo>
                        <a:pt x="8081" y="43554"/>
                        <a:pt x="1" y="49118"/>
                        <a:pt x="1" y="49118"/>
                      </a:cubicBezTo>
                      <a:cubicBezTo>
                        <a:pt x="387" y="50728"/>
                        <a:pt x="2089" y="52964"/>
                        <a:pt x="3766" y="52964"/>
                      </a:cubicBezTo>
                      <a:cubicBezTo>
                        <a:pt x="3813" y="52964"/>
                        <a:pt x="3861" y="52963"/>
                        <a:pt x="3908" y="52959"/>
                      </a:cubicBezTo>
                      <a:cubicBezTo>
                        <a:pt x="8743" y="52694"/>
                        <a:pt x="12121" y="47528"/>
                        <a:pt x="15167" y="44415"/>
                      </a:cubicBezTo>
                      <a:cubicBezTo>
                        <a:pt x="19406" y="40111"/>
                        <a:pt x="24837" y="37329"/>
                        <a:pt x="30069" y="34481"/>
                      </a:cubicBezTo>
                      <a:cubicBezTo>
                        <a:pt x="32444" y="33242"/>
                        <a:pt x="39246" y="30393"/>
                        <a:pt x="40372" y="26719"/>
                      </a:cubicBezTo>
                      <a:lnTo>
                        <a:pt x="40372" y="26719"/>
                      </a:lnTo>
                      <a:cubicBezTo>
                        <a:pt x="42584" y="26359"/>
                        <a:pt x="44604" y="24606"/>
                        <a:pt x="45898" y="22692"/>
                      </a:cubicBezTo>
                      <a:cubicBezTo>
                        <a:pt x="47355" y="20440"/>
                        <a:pt x="48282" y="17659"/>
                        <a:pt x="47421" y="15142"/>
                      </a:cubicBezTo>
                      <a:cubicBezTo>
                        <a:pt x="47360" y="14963"/>
                        <a:pt x="47286" y="14789"/>
                        <a:pt x="47202" y="14620"/>
                      </a:cubicBezTo>
                      <a:lnTo>
                        <a:pt x="47202" y="14620"/>
                      </a:lnTo>
                      <a:cubicBezTo>
                        <a:pt x="48853" y="13586"/>
                        <a:pt x="50160" y="11993"/>
                        <a:pt x="50732" y="10109"/>
                      </a:cubicBezTo>
                      <a:cubicBezTo>
                        <a:pt x="51726" y="6930"/>
                        <a:pt x="50070" y="1300"/>
                        <a:pt x="46560" y="174"/>
                      </a:cubicBezTo>
                      <a:cubicBezTo>
                        <a:pt x="46115" y="50"/>
                        <a:pt x="45660" y="1"/>
                        <a:pt x="45203" y="1"/>
                      </a:cubicBezTo>
                      <a:close/>
                    </a:path>
                  </a:pathLst>
                </a:custGeom>
                <a:solidFill>
                  <a:srgbClr val="FCFC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" name="Google Shape;772;p42">
                  <a:extLst>
                    <a:ext uri="{FF2B5EF4-FFF2-40B4-BE49-F238E27FC236}">
                      <a16:creationId xmlns:a16="http://schemas.microsoft.com/office/drawing/2014/main" id="{9E2FCD49-EE89-4E96-A24C-264D662C2EAF}"/>
                    </a:ext>
                  </a:extLst>
                </p:cNvPr>
                <p:cNvSpPr/>
                <p:nvPr/>
              </p:nvSpPr>
              <p:spPr>
                <a:xfrm>
                  <a:off x="4366325" y="1721650"/>
                  <a:ext cx="609325" cy="79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73" h="31924" extrusionOk="0">
                      <a:moveTo>
                        <a:pt x="16371" y="6398"/>
                      </a:moveTo>
                      <a:cubicBezTo>
                        <a:pt x="16621" y="6398"/>
                        <a:pt x="16875" y="6451"/>
                        <a:pt x="17087" y="6557"/>
                      </a:cubicBezTo>
                      <a:cubicBezTo>
                        <a:pt x="17683" y="6888"/>
                        <a:pt x="18279" y="7418"/>
                        <a:pt x="18677" y="8081"/>
                      </a:cubicBezTo>
                      <a:cubicBezTo>
                        <a:pt x="19078" y="8636"/>
                        <a:pt x="19421" y="9277"/>
                        <a:pt x="19687" y="9958"/>
                      </a:cubicBezTo>
                      <a:lnTo>
                        <a:pt x="19687" y="9958"/>
                      </a:lnTo>
                      <a:cubicBezTo>
                        <a:pt x="19518" y="9979"/>
                        <a:pt x="19348" y="9990"/>
                        <a:pt x="19177" y="9990"/>
                      </a:cubicBezTo>
                      <a:cubicBezTo>
                        <a:pt x="18587" y="9990"/>
                        <a:pt x="17987" y="9862"/>
                        <a:pt x="17418" y="9604"/>
                      </a:cubicBezTo>
                      <a:cubicBezTo>
                        <a:pt x="16690" y="9339"/>
                        <a:pt x="15961" y="8942"/>
                        <a:pt x="15564" y="8412"/>
                      </a:cubicBezTo>
                      <a:cubicBezTo>
                        <a:pt x="15167" y="7882"/>
                        <a:pt x="15100" y="7153"/>
                        <a:pt x="15431" y="6756"/>
                      </a:cubicBezTo>
                      <a:cubicBezTo>
                        <a:pt x="15630" y="6518"/>
                        <a:pt x="15996" y="6398"/>
                        <a:pt x="16371" y="6398"/>
                      </a:cubicBezTo>
                      <a:close/>
                      <a:moveTo>
                        <a:pt x="10642" y="15487"/>
                      </a:moveTo>
                      <a:cubicBezTo>
                        <a:pt x="10793" y="15487"/>
                        <a:pt x="10936" y="15511"/>
                        <a:pt x="11060" y="15565"/>
                      </a:cubicBezTo>
                      <a:cubicBezTo>
                        <a:pt x="11590" y="15829"/>
                        <a:pt x="12054" y="16426"/>
                        <a:pt x="12319" y="17154"/>
                      </a:cubicBezTo>
                      <a:cubicBezTo>
                        <a:pt x="12584" y="17883"/>
                        <a:pt x="12849" y="18677"/>
                        <a:pt x="13047" y="19406"/>
                      </a:cubicBezTo>
                      <a:cubicBezTo>
                        <a:pt x="13165" y="19969"/>
                        <a:pt x="13224" y="20532"/>
                        <a:pt x="13207" y="21080"/>
                      </a:cubicBezTo>
                      <a:lnTo>
                        <a:pt x="13207" y="21080"/>
                      </a:lnTo>
                      <a:cubicBezTo>
                        <a:pt x="12852" y="21041"/>
                        <a:pt x="12508" y="20949"/>
                        <a:pt x="12186" y="20797"/>
                      </a:cubicBezTo>
                      <a:cubicBezTo>
                        <a:pt x="10862" y="20267"/>
                        <a:pt x="9736" y="18942"/>
                        <a:pt x="9206" y="17618"/>
                      </a:cubicBezTo>
                      <a:cubicBezTo>
                        <a:pt x="9140" y="17286"/>
                        <a:pt x="9073" y="16955"/>
                        <a:pt x="9073" y="16690"/>
                      </a:cubicBezTo>
                      <a:cubicBezTo>
                        <a:pt x="9140" y="16426"/>
                        <a:pt x="9272" y="16161"/>
                        <a:pt x="9471" y="15962"/>
                      </a:cubicBezTo>
                      <a:cubicBezTo>
                        <a:pt x="9762" y="15671"/>
                        <a:pt x="10230" y="15487"/>
                        <a:pt x="10642" y="15487"/>
                      </a:cubicBezTo>
                      <a:close/>
                      <a:moveTo>
                        <a:pt x="23511" y="1"/>
                      </a:moveTo>
                      <a:lnTo>
                        <a:pt x="23511" y="1"/>
                      </a:lnTo>
                      <a:cubicBezTo>
                        <a:pt x="24041" y="1590"/>
                        <a:pt x="24108" y="3246"/>
                        <a:pt x="23843" y="4902"/>
                      </a:cubicBezTo>
                      <a:cubicBezTo>
                        <a:pt x="23710" y="5696"/>
                        <a:pt x="23511" y="6491"/>
                        <a:pt x="23180" y="7220"/>
                      </a:cubicBezTo>
                      <a:cubicBezTo>
                        <a:pt x="22783" y="7948"/>
                        <a:pt x="22319" y="8544"/>
                        <a:pt x="21723" y="9074"/>
                      </a:cubicBezTo>
                      <a:cubicBezTo>
                        <a:pt x="21466" y="9289"/>
                        <a:pt x="21187" y="9466"/>
                        <a:pt x="20893" y="9606"/>
                      </a:cubicBezTo>
                      <a:lnTo>
                        <a:pt x="20893" y="9606"/>
                      </a:lnTo>
                      <a:cubicBezTo>
                        <a:pt x="20589" y="8813"/>
                        <a:pt x="20184" y="8059"/>
                        <a:pt x="19670" y="7352"/>
                      </a:cubicBezTo>
                      <a:cubicBezTo>
                        <a:pt x="19140" y="6624"/>
                        <a:pt x="18478" y="5961"/>
                        <a:pt x="17551" y="5498"/>
                      </a:cubicBezTo>
                      <a:cubicBezTo>
                        <a:pt x="17203" y="5349"/>
                        <a:pt x="16818" y="5274"/>
                        <a:pt x="16424" y="5274"/>
                      </a:cubicBezTo>
                      <a:cubicBezTo>
                        <a:pt x="16292" y="5274"/>
                        <a:pt x="16160" y="5282"/>
                        <a:pt x="16028" y="5299"/>
                      </a:cubicBezTo>
                      <a:cubicBezTo>
                        <a:pt x="15564" y="5365"/>
                        <a:pt x="15034" y="5630"/>
                        <a:pt x="14637" y="6094"/>
                      </a:cubicBezTo>
                      <a:cubicBezTo>
                        <a:pt x="14239" y="6491"/>
                        <a:pt x="14107" y="7153"/>
                        <a:pt x="14173" y="7617"/>
                      </a:cubicBezTo>
                      <a:cubicBezTo>
                        <a:pt x="14239" y="8147"/>
                        <a:pt x="14504" y="8610"/>
                        <a:pt x="14835" y="9008"/>
                      </a:cubicBezTo>
                      <a:cubicBezTo>
                        <a:pt x="15498" y="9803"/>
                        <a:pt x="16292" y="10134"/>
                        <a:pt x="17153" y="10465"/>
                      </a:cubicBezTo>
                      <a:cubicBezTo>
                        <a:pt x="17697" y="10669"/>
                        <a:pt x="18301" y="10772"/>
                        <a:pt x="18915" y="10772"/>
                      </a:cubicBezTo>
                      <a:cubicBezTo>
                        <a:pt x="19255" y="10772"/>
                        <a:pt x="19598" y="10740"/>
                        <a:pt x="19935" y="10676"/>
                      </a:cubicBezTo>
                      <a:lnTo>
                        <a:pt x="19935" y="10676"/>
                      </a:lnTo>
                      <a:cubicBezTo>
                        <a:pt x="20103" y="11239"/>
                        <a:pt x="20217" y="11817"/>
                        <a:pt x="20266" y="12386"/>
                      </a:cubicBezTo>
                      <a:cubicBezTo>
                        <a:pt x="20332" y="13909"/>
                        <a:pt x="20001" y="15498"/>
                        <a:pt x="19273" y="16889"/>
                      </a:cubicBezTo>
                      <a:cubicBezTo>
                        <a:pt x="18610" y="18280"/>
                        <a:pt x="17551" y="19472"/>
                        <a:pt x="16292" y="20267"/>
                      </a:cubicBezTo>
                      <a:cubicBezTo>
                        <a:pt x="15649" y="20673"/>
                        <a:pt x="14920" y="20958"/>
                        <a:pt x="14192" y="21060"/>
                      </a:cubicBezTo>
                      <a:lnTo>
                        <a:pt x="14192" y="21060"/>
                      </a:lnTo>
                      <a:cubicBezTo>
                        <a:pt x="14227" y="20425"/>
                        <a:pt x="14198" y="19801"/>
                        <a:pt x="14107" y="19207"/>
                      </a:cubicBezTo>
                      <a:cubicBezTo>
                        <a:pt x="13908" y="18346"/>
                        <a:pt x="13710" y="17551"/>
                        <a:pt x="13378" y="16690"/>
                      </a:cubicBezTo>
                      <a:cubicBezTo>
                        <a:pt x="13113" y="15896"/>
                        <a:pt x="12584" y="14968"/>
                        <a:pt x="11590" y="14505"/>
                      </a:cubicBezTo>
                      <a:cubicBezTo>
                        <a:pt x="11231" y="14325"/>
                        <a:pt x="10858" y="14245"/>
                        <a:pt x="10492" y="14245"/>
                      </a:cubicBezTo>
                      <a:cubicBezTo>
                        <a:pt x="9776" y="14245"/>
                        <a:pt x="9092" y="14553"/>
                        <a:pt x="8610" y="15035"/>
                      </a:cubicBezTo>
                      <a:cubicBezTo>
                        <a:pt x="8212" y="15432"/>
                        <a:pt x="7881" y="15962"/>
                        <a:pt x="7815" y="16492"/>
                      </a:cubicBezTo>
                      <a:cubicBezTo>
                        <a:pt x="7749" y="17022"/>
                        <a:pt x="7815" y="17551"/>
                        <a:pt x="7948" y="18015"/>
                      </a:cubicBezTo>
                      <a:cubicBezTo>
                        <a:pt x="8279" y="18942"/>
                        <a:pt x="8809" y="19671"/>
                        <a:pt x="9405" y="20399"/>
                      </a:cubicBezTo>
                      <a:cubicBezTo>
                        <a:pt x="10001" y="21062"/>
                        <a:pt x="10729" y="21658"/>
                        <a:pt x="11590" y="22055"/>
                      </a:cubicBezTo>
                      <a:cubicBezTo>
                        <a:pt x="12045" y="22250"/>
                        <a:pt x="12515" y="22381"/>
                        <a:pt x="12986" y="22448"/>
                      </a:cubicBezTo>
                      <a:lnTo>
                        <a:pt x="12986" y="22448"/>
                      </a:lnTo>
                      <a:cubicBezTo>
                        <a:pt x="12832" y="22943"/>
                        <a:pt x="12592" y="23413"/>
                        <a:pt x="12252" y="23843"/>
                      </a:cubicBezTo>
                      <a:cubicBezTo>
                        <a:pt x="11325" y="25035"/>
                        <a:pt x="10001" y="26029"/>
                        <a:pt x="8610" y="26890"/>
                      </a:cubicBezTo>
                      <a:cubicBezTo>
                        <a:pt x="5828" y="28678"/>
                        <a:pt x="2583" y="29804"/>
                        <a:pt x="0" y="31923"/>
                      </a:cubicBezTo>
                      <a:cubicBezTo>
                        <a:pt x="2782" y="30069"/>
                        <a:pt x="5961" y="29075"/>
                        <a:pt x="8941" y="27486"/>
                      </a:cubicBezTo>
                      <a:cubicBezTo>
                        <a:pt x="10398" y="26691"/>
                        <a:pt x="11855" y="25698"/>
                        <a:pt x="12981" y="24373"/>
                      </a:cubicBezTo>
                      <a:cubicBezTo>
                        <a:pt x="13444" y="23807"/>
                        <a:pt x="13747" y="23161"/>
                        <a:pt x="13953" y="22497"/>
                      </a:cubicBezTo>
                      <a:lnTo>
                        <a:pt x="13953" y="22497"/>
                      </a:lnTo>
                      <a:cubicBezTo>
                        <a:pt x="14116" y="22490"/>
                        <a:pt x="14278" y="22475"/>
                        <a:pt x="14438" y="22452"/>
                      </a:cubicBezTo>
                      <a:cubicBezTo>
                        <a:pt x="15365" y="22320"/>
                        <a:pt x="16226" y="21923"/>
                        <a:pt x="17021" y="21459"/>
                      </a:cubicBezTo>
                      <a:cubicBezTo>
                        <a:pt x="18544" y="20465"/>
                        <a:pt x="19736" y="19075"/>
                        <a:pt x="20531" y="17485"/>
                      </a:cubicBezTo>
                      <a:cubicBezTo>
                        <a:pt x="21326" y="15896"/>
                        <a:pt x="21723" y="14107"/>
                        <a:pt x="21525" y="12253"/>
                      </a:cubicBezTo>
                      <a:cubicBezTo>
                        <a:pt x="21450" y="11581"/>
                        <a:pt x="21319" y="10927"/>
                        <a:pt x="21129" y="10296"/>
                      </a:cubicBezTo>
                      <a:lnTo>
                        <a:pt x="21129" y="10296"/>
                      </a:lnTo>
                      <a:cubicBezTo>
                        <a:pt x="21514" y="10117"/>
                        <a:pt x="21873" y="9886"/>
                        <a:pt x="22187" y="9604"/>
                      </a:cubicBezTo>
                      <a:cubicBezTo>
                        <a:pt x="22849" y="8942"/>
                        <a:pt x="23313" y="8213"/>
                        <a:pt x="23644" y="7418"/>
                      </a:cubicBezTo>
                      <a:cubicBezTo>
                        <a:pt x="23975" y="6624"/>
                        <a:pt x="24108" y="5763"/>
                        <a:pt x="24240" y="4902"/>
                      </a:cubicBezTo>
                      <a:cubicBezTo>
                        <a:pt x="24372" y="3246"/>
                        <a:pt x="24174" y="1524"/>
                        <a:pt x="23511" y="1"/>
                      </a:cubicBezTo>
                      <a:close/>
                    </a:path>
                  </a:pathLst>
                </a:custGeom>
                <a:solidFill>
                  <a:srgbClr val="7870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" name="Google Shape;773;p42">
                  <a:extLst>
                    <a:ext uri="{FF2B5EF4-FFF2-40B4-BE49-F238E27FC236}">
                      <a16:creationId xmlns:a16="http://schemas.microsoft.com/office/drawing/2014/main" id="{892F3420-5D13-4856-B566-A9F412B50509}"/>
                    </a:ext>
                  </a:extLst>
                </p:cNvPr>
                <p:cNvSpPr/>
                <p:nvPr/>
              </p:nvSpPr>
              <p:spPr>
                <a:xfrm>
                  <a:off x="2674150" y="3662550"/>
                  <a:ext cx="1094475" cy="106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79" h="42419" extrusionOk="0">
                      <a:moveTo>
                        <a:pt x="23762" y="0"/>
                      </a:moveTo>
                      <a:cubicBezTo>
                        <a:pt x="22943" y="0"/>
                        <a:pt x="22322" y="167"/>
                        <a:pt x="22055" y="582"/>
                      </a:cubicBezTo>
                      <a:cubicBezTo>
                        <a:pt x="16624" y="9191"/>
                        <a:pt x="14240" y="19391"/>
                        <a:pt x="12584" y="29391"/>
                      </a:cubicBezTo>
                      <a:cubicBezTo>
                        <a:pt x="10068" y="27073"/>
                        <a:pt x="6359" y="25418"/>
                        <a:pt x="2915" y="24954"/>
                      </a:cubicBezTo>
                      <a:cubicBezTo>
                        <a:pt x="2654" y="24917"/>
                        <a:pt x="2371" y="24890"/>
                        <a:pt x="2090" y="24890"/>
                      </a:cubicBezTo>
                      <a:cubicBezTo>
                        <a:pt x="1374" y="24890"/>
                        <a:pt x="665" y="25064"/>
                        <a:pt x="332" y="25683"/>
                      </a:cubicBezTo>
                      <a:cubicBezTo>
                        <a:pt x="1" y="26345"/>
                        <a:pt x="199" y="27140"/>
                        <a:pt x="464" y="27802"/>
                      </a:cubicBezTo>
                      <a:cubicBezTo>
                        <a:pt x="2319" y="32305"/>
                        <a:pt x="4902" y="36544"/>
                        <a:pt x="8081" y="40253"/>
                      </a:cubicBezTo>
                      <a:cubicBezTo>
                        <a:pt x="8875" y="41180"/>
                        <a:pt x="9803" y="42107"/>
                        <a:pt x="10995" y="42372"/>
                      </a:cubicBezTo>
                      <a:cubicBezTo>
                        <a:pt x="11175" y="42404"/>
                        <a:pt x="11354" y="42418"/>
                        <a:pt x="11531" y="42418"/>
                      </a:cubicBezTo>
                      <a:cubicBezTo>
                        <a:pt x="12859" y="42418"/>
                        <a:pt x="14124" y="41601"/>
                        <a:pt x="15233" y="40783"/>
                      </a:cubicBezTo>
                      <a:cubicBezTo>
                        <a:pt x="25499" y="33100"/>
                        <a:pt x="35102" y="24557"/>
                        <a:pt x="43778" y="15152"/>
                      </a:cubicBezTo>
                      <a:cubicBezTo>
                        <a:pt x="41129" y="10052"/>
                        <a:pt x="38215" y="5218"/>
                        <a:pt x="32917" y="2568"/>
                      </a:cubicBezTo>
                      <a:cubicBezTo>
                        <a:pt x="31837" y="2003"/>
                        <a:pt x="26606" y="0"/>
                        <a:pt x="23762" y="0"/>
                      </a:cubicBezTo>
                      <a:close/>
                    </a:path>
                  </a:pathLst>
                </a:custGeom>
                <a:solidFill>
                  <a:srgbClr val="FDE1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" name="Google Shape;774;p42">
                  <a:extLst>
                    <a:ext uri="{FF2B5EF4-FFF2-40B4-BE49-F238E27FC236}">
                      <a16:creationId xmlns:a16="http://schemas.microsoft.com/office/drawing/2014/main" id="{6F74C187-E33B-4275-A174-03D61DD4BA17}"/>
                    </a:ext>
                  </a:extLst>
                </p:cNvPr>
                <p:cNvSpPr/>
                <p:nvPr/>
              </p:nvSpPr>
              <p:spPr>
                <a:xfrm>
                  <a:off x="2707275" y="4294675"/>
                  <a:ext cx="51350" cy="7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4" h="3047" fill="none" extrusionOk="0">
                      <a:moveTo>
                        <a:pt x="2053" y="66"/>
                      </a:moveTo>
                      <a:cubicBezTo>
                        <a:pt x="1325" y="0"/>
                        <a:pt x="663" y="398"/>
                        <a:pt x="331" y="1060"/>
                      </a:cubicBezTo>
                      <a:cubicBezTo>
                        <a:pt x="0" y="1656"/>
                        <a:pt x="67" y="2517"/>
                        <a:pt x="530" y="3047"/>
                      </a:cubicBezTo>
                    </a:path>
                  </a:pathLst>
                </a:custGeom>
                <a:noFill/>
                <a:ln w="8275" cap="rnd" cmpd="sng">
                  <a:solidFill>
                    <a:srgbClr val="EA9A8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" name="Google Shape;775;p42">
                  <a:extLst>
                    <a:ext uri="{FF2B5EF4-FFF2-40B4-BE49-F238E27FC236}">
                      <a16:creationId xmlns:a16="http://schemas.microsoft.com/office/drawing/2014/main" id="{D29023EF-5E7B-46DA-8C51-F86C84EFE4B5}"/>
                    </a:ext>
                  </a:extLst>
                </p:cNvPr>
                <p:cNvSpPr/>
                <p:nvPr/>
              </p:nvSpPr>
              <p:spPr>
                <a:xfrm>
                  <a:off x="2766875" y="4331100"/>
                  <a:ext cx="56325" cy="6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3" h="2782" fill="none" extrusionOk="0">
                      <a:moveTo>
                        <a:pt x="2252" y="133"/>
                      </a:moveTo>
                      <a:cubicBezTo>
                        <a:pt x="1590" y="0"/>
                        <a:pt x="862" y="265"/>
                        <a:pt x="464" y="795"/>
                      </a:cubicBezTo>
                      <a:cubicBezTo>
                        <a:pt x="67" y="1391"/>
                        <a:pt x="1" y="2186"/>
                        <a:pt x="265" y="2782"/>
                      </a:cubicBezTo>
                    </a:path>
                  </a:pathLst>
                </a:custGeom>
                <a:noFill/>
                <a:ln w="8275" cap="rnd" cmpd="sng">
                  <a:solidFill>
                    <a:srgbClr val="EA9A8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" name="Google Shape;776;p42">
                  <a:extLst>
                    <a:ext uri="{FF2B5EF4-FFF2-40B4-BE49-F238E27FC236}">
                      <a16:creationId xmlns:a16="http://schemas.microsoft.com/office/drawing/2014/main" id="{E587C69A-A31C-42D6-A986-8C0D060144FB}"/>
                    </a:ext>
                  </a:extLst>
                </p:cNvPr>
                <p:cNvSpPr/>
                <p:nvPr/>
              </p:nvSpPr>
              <p:spPr>
                <a:xfrm>
                  <a:off x="3094700" y="4054575"/>
                  <a:ext cx="61300" cy="10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" h="4041" fill="none" extrusionOk="0">
                      <a:moveTo>
                        <a:pt x="994" y="2451"/>
                      </a:moveTo>
                      <a:cubicBezTo>
                        <a:pt x="1193" y="2120"/>
                        <a:pt x="1259" y="1657"/>
                        <a:pt x="1193" y="1259"/>
                      </a:cubicBezTo>
                      <a:cubicBezTo>
                        <a:pt x="1193" y="1193"/>
                        <a:pt x="1127" y="1061"/>
                        <a:pt x="1061" y="994"/>
                      </a:cubicBezTo>
                      <a:cubicBezTo>
                        <a:pt x="862" y="796"/>
                        <a:pt x="531" y="928"/>
                        <a:pt x="398" y="1193"/>
                      </a:cubicBezTo>
                      <a:cubicBezTo>
                        <a:pt x="67" y="1590"/>
                        <a:pt x="1" y="2120"/>
                        <a:pt x="1" y="2650"/>
                      </a:cubicBezTo>
                      <a:cubicBezTo>
                        <a:pt x="1" y="3047"/>
                        <a:pt x="1" y="3511"/>
                        <a:pt x="332" y="3776"/>
                      </a:cubicBezTo>
                      <a:cubicBezTo>
                        <a:pt x="597" y="4041"/>
                        <a:pt x="1061" y="4041"/>
                        <a:pt x="1392" y="3776"/>
                      </a:cubicBezTo>
                      <a:cubicBezTo>
                        <a:pt x="1789" y="3577"/>
                        <a:pt x="1988" y="3246"/>
                        <a:pt x="2120" y="2849"/>
                      </a:cubicBezTo>
                      <a:cubicBezTo>
                        <a:pt x="2451" y="1922"/>
                        <a:pt x="2385" y="862"/>
                        <a:pt x="1988" y="1"/>
                      </a:cubicBezTo>
                    </a:path>
                  </a:pathLst>
                </a:custGeom>
                <a:noFill/>
                <a:ln w="8275" cap="rnd" cmpd="sng">
                  <a:solidFill>
                    <a:srgbClr val="EA9A8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777;p42">
                  <a:extLst>
                    <a:ext uri="{FF2B5EF4-FFF2-40B4-BE49-F238E27FC236}">
                      <a16:creationId xmlns:a16="http://schemas.microsoft.com/office/drawing/2014/main" id="{4D9E4C69-E392-4FAE-8515-F02DF48A40AA}"/>
                    </a:ext>
                  </a:extLst>
                </p:cNvPr>
                <p:cNvSpPr/>
                <p:nvPr/>
              </p:nvSpPr>
              <p:spPr>
                <a:xfrm>
                  <a:off x="2467200" y="3077200"/>
                  <a:ext cx="647400" cy="44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96" h="17756" extrusionOk="0">
                      <a:moveTo>
                        <a:pt x="19815" y="1"/>
                      </a:moveTo>
                      <a:cubicBezTo>
                        <a:pt x="19677" y="1"/>
                        <a:pt x="19540" y="27"/>
                        <a:pt x="19405" y="87"/>
                      </a:cubicBezTo>
                      <a:cubicBezTo>
                        <a:pt x="17882" y="815"/>
                        <a:pt x="16425" y="2471"/>
                        <a:pt x="15167" y="3531"/>
                      </a:cubicBezTo>
                      <a:cubicBezTo>
                        <a:pt x="13709" y="4789"/>
                        <a:pt x="12252" y="6180"/>
                        <a:pt x="10663" y="7306"/>
                      </a:cubicBezTo>
                      <a:cubicBezTo>
                        <a:pt x="10001" y="7769"/>
                        <a:pt x="9338" y="8233"/>
                        <a:pt x="8742" y="8697"/>
                      </a:cubicBezTo>
                      <a:cubicBezTo>
                        <a:pt x="8212" y="9160"/>
                        <a:pt x="7153" y="10352"/>
                        <a:pt x="6557" y="10485"/>
                      </a:cubicBezTo>
                      <a:cubicBezTo>
                        <a:pt x="4901" y="10750"/>
                        <a:pt x="1921" y="10882"/>
                        <a:pt x="729" y="12074"/>
                      </a:cubicBezTo>
                      <a:cubicBezTo>
                        <a:pt x="331" y="12472"/>
                        <a:pt x="0" y="13001"/>
                        <a:pt x="132" y="13531"/>
                      </a:cubicBezTo>
                      <a:cubicBezTo>
                        <a:pt x="246" y="14213"/>
                        <a:pt x="1041" y="14553"/>
                        <a:pt x="1766" y="14553"/>
                      </a:cubicBezTo>
                      <a:cubicBezTo>
                        <a:pt x="1887" y="14553"/>
                        <a:pt x="2006" y="14544"/>
                        <a:pt x="2119" y="14525"/>
                      </a:cubicBezTo>
                      <a:cubicBezTo>
                        <a:pt x="2854" y="14402"/>
                        <a:pt x="3588" y="14054"/>
                        <a:pt x="4323" y="14054"/>
                      </a:cubicBezTo>
                      <a:cubicBezTo>
                        <a:pt x="4383" y="14054"/>
                        <a:pt x="4443" y="14056"/>
                        <a:pt x="4504" y="14061"/>
                      </a:cubicBezTo>
                      <a:cubicBezTo>
                        <a:pt x="6292" y="14127"/>
                        <a:pt x="7351" y="15916"/>
                        <a:pt x="8809" y="16843"/>
                      </a:cubicBezTo>
                      <a:cubicBezTo>
                        <a:pt x="9878" y="17503"/>
                        <a:pt x="11197" y="17756"/>
                        <a:pt x="12592" y="17756"/>
                      </a:cubicBezTo>
                      <a:cubicBezTo>
                        <a:pt x="15258" y="17756"/>
                        <a:pt x="18200" y="16831"/>
                        <a:pt x="20200" y="16048"/>
                      </a:cubicBezTo>
                      <a:cubicBezTo>
                        <a:pt x="21657" y="15518"/>
                        <a:pt x="23710" y="14591"/>
                        <a:pt x="24571" y="13266"/>
                      </a:cubicBezTo>
                      <a:cubicBezTo>
                        <a:pt x="25498" y="11942"/>
                        <a:pt x="25896" y="9822"/>
                        <a:pt x="25697" y="8299"/>
                      </a:cubicBezTo>
                      <a:cubicBezTo>
                        <a:pt x="25366" y="5253"/>
                        <a:pt x="23511" y="2471"/>
                        <a:pt x="21127" y="617"/>
                      </a:cubicBezTo>
                      <a:cubicBezTo>
                        <a:pt x="20768" y="309"/>
                        <a:pt x="20290" y="1"/>
                        <a:pt x="19815" y="1"/>
                      </a:cubicBezTo>
                      <a:close/>
                    </a:path>
                  </a:pathLst>
                </a:custGeom>
                <a:solidFill>
                  <a:srgbClr val="FDE1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778;p42">
                  <a:extLst>
                    <a:ext uri="{FF2B5EF4-FFF2-40B4-BE49-F238E27FC236}">
                      <a16:creationId xmlns:a16="http://schemas.microsoft.com/office/drawing/2014/main" id="{7E571CB9-2A5E-48CA-B622-07AB4A7F25B0}"/>
                    </a:ext>
                  </a:extLst>
                </p:cNvPr>
                <p:cNvSpPr/>
                <p:nvPr/>
              </p:nvSpPr>
              <p:spPr>
                <a:xfrm>
                  <a:off x="2536725" y="3408850"/>
                  <a:ext cx="114275" cy="12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1" h="4829" extrusionOk="0">
                      <a:moveTo>
                        <a:pt x="2584" y="0"/>
                      </a:moveTo>
                      <a:cubicBezTo>
                        <a:pt x="994" y="199"/>
                        <a:pt x="1" y="2385"/>
                        <a:pt x="1" y="3842"/>
                      </a:cubicBezTo>
                      <a:cubicBezTo>
                        <a:pt x="1" y="4107"/>
                        <a:pt x="1" y="4438"/>
                        <a:pt x="199" y="4636"/>
                      </a:cubicBezTo>
                      <a:cubicBezTo>
                        <a:pt x="335" y="4772"/>
                        <a:pt x="499" y="4829"/>
                        <a:pt x="677" y="4829"/>
                      </a:cubicBezTo>
                      <a:cubicBezTo>
                        <a:pt x="1106" y="4829"/>
                        <a:pt x="1613" y="4501"/>
                        <a:pt x="1988" y="4173"/>
                      </a:cubicBezTo>
                      <a:cubicBezTo>
                        <a:pt x="2650" y="3511"/>
                        <a:pt x="3312" y="2848"/>
                        <a:pt x="3974" y="2186"/>
                      </a:cubicBezTo>
                      <a:cubicBezTo>
                        <a:pt x="4173" y="2054"/>
                        <a:pt x="4306" y="1855"/>
                        <a:pt x="4372" y="1656"/>
                      </a:cubicBezTo>
                      <a:cubicBezTo>
                        <a:pt x="4570" y="1193"/>
                        <a:pt x="4306" y="596"/>
                        <a:pt x="3842" y="332"/>
                      </a:cubicBezTo>
                      <a:cubicBezTo>
                        <a:pt x="3378" y="67"/>
                        <a:pt x="2915" y="0"/>
                        <a:pt x="2584" y="0"/>
                      </a:cubicBezTo>
                      <a:close/>
                    </a:path>
                  </a:pathLst>
                </a:custGeom>
                <a:solidFill>
                  <a:srgbClr val="FDE1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779;p42">
                  <a:extLst>
                    <a:ext uri="{FF2B5EF4-FFF2-40B4-BE49-F238E27FC236}">
                      <a16:creationId xmlns:a16="http://schemas.microsoft.com/office/drawing/2014/main" id="{9B997498-E353-41BA-9B81-47411569E522}"/>
                    </a:ext>
                  </a:extLst>
                </p:cNvPr>
                <p:cNvSpPr/>
                <p:nvPr/>
              </p:nvSpPr>
              <p:spPr>
                <a:xfrm>
                  <a:off x="2599650" y="3449650"/>
                  <a:ext cx="114275" cy="11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1" h="4787" extrusionOk="0">
                      <a:moveTo>
                        <a:pt x="2809" y="0"/>
                      </a:moveTo>
                      <a:cubicBezTo>
                        <a:pt x="2708" y="0"/>
                        <a:pt x="2611" y="9"/>
                        <a:pt x="2517" y="24"/>
                      </a:cubicBezTo>
                      <a:cubicBezTo>
                        <a:pt x="994" y="157"/>
                        <a:pt x="0" y="2342"/>
                        <a:pt x="0" y="3799"/>
                      </a:cubicBezTo>
                      <a:cubicBezTo>
                        <a:pt x="0" y="4064"/>
                        <a:pt x="0" y="4395"/>
                        <a:pt x="199" y="4594"/>
                      </a:cubicBezTo>
                      <a:cubicBezTo>
                        <a:pt x="335" y="4730"/>
                        <a:pt x="499" y="4786"/>
                        <a:pt x="675" y="4786"/>
                      </a:cubicBezTo>
                      <a:cubicBezTo>
                        <a:pt x="1100" y="4786"/>
                        <a:pt x="1593" y="4458"/>
                        <a:pt x="1921" y="4130"/>
                      </a:cubicBezTo>
                      <a:cubicBezTo>
                        <a:pt x="2650" y="3468"/>
                        <a:pt x="3312" y="2806"/>
                        <a:pt x="3974" y="2143"/>
                      </a:cubicBezTo>
                      <a:cubicBezTo>
                        <a:pt x="4107" y="2011"/>
                        <a:pt x="4305" y="1812"/>
                        <a:pt x="4372" y="1614"/>
                      </a:cubicBezTo>
                      <a:cubicBezTo>
                        <a:pt x="4570" y="1150"/>
                        <a:pt x="4239" y="554"/>
                        <a:pt x="3842" y="289"/>
                      </a:cubicBezTo>
                      <a:cubicBezTo>
                        <a:pt x="3488" y="87"/>
                        <a:pt x="3133" y="0"/>
                        <a:pt x="2809" y="0"/>
                      </a:cubicBezTo>
                      <a:close/>
                    </a:path>
                  </a:pathLst>
                </a:custGeom>
                <a:solidFill>
                  <a:srgbClr val="FDE1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780;p42">
                  <a:extLst>
                    <a:ext uri="{FF2B5EF4-FFF2-40B4-BE49-F238E27FC236}">
                      <a16:creationId xmlns:a16="http://schemas.microsoft.com/office/drawing/2014/main" id="{08EC605A-A4BB-4D61-BFA6-3113DB3F64DC}"/>
                    </a:ext>
                  </a:extLst>
                </p:cNvPr>
                <p:cNvSpPr/>
                <p:nvPr/>
              </p:nvSpPr>
              <p:spPr>
                <a:xfrm>
                  <a:off x="2559900" y="3269525"/>
                  <a:ext cx="145750" cy="8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0" h="3307" extrusionOk="0">
                      <a:moveTo>
                        <a:pt x="1861" y="1"/>
                      </a:moveTo>
                      <a:cubicBezTo>
                        <a:pt x="1640" y="1"/>
                        <a:pt x="1417" y="23"/>
                        <a:pt x="1193" y="76"/>
                      </a:cubicBezTo>
                      <a:cubicBezTo>
                        <a:pt x="597" y="275"/>
                        <a:pt x="1" y="805"/>
                        <a:pt x="1" y="1467"/>
                      </a:cubicBezTo>
                      <a:cubicBezTo>
                        <a:pt x="67" y="2129"/>
                        <a:pt x="597" y="2593"/>
                        <a:pt x="1193" y="2858"/>
                      </a:cubicBezTo>
                      <a:cubicBezTo>
                        <a:pt x="1688" y="3147"/>
                        <a:pt x="2285" y="3307"/>
                        <a:pt x="2873" y="3307"/>
                      </a:cubicBezTo>
                      <a:cubicBezTo>
                        <a:pt x="3230" y="3307"/>
                        <a:pt x="3583" y="3248"/>
                        <a:pt x="3908" y="3123"/>
                      </a:cubicBezTo>
                      <a:cubicBezTo>
                        <a:pt x="4703" y="2792"/>
                        <a:pt x="5630" y="1997"/>
                        <a:pt x="5829" y="1070"/>
                      </a:cubicBezTo>
                      <a:cubicBezTo>
                        <a:pt x="5829" y="937"/>
                        <a:pt x="5829" y="805"/>
                        <a:pt x="5763" y="739"/>
                      </a:cubicBezTo>
                      <a:cubicBezTo>
                        <a:pt x="5697" y="672"/>
                        <a:pt x="5697" y="672"/>
                        <a:pt x="5630" y="606"/>
                      </a:cubicBezTo>
                      <a:lnTo>
                        <a:pt x="5299" y="606"/>
                      </a:lnTo>
                      <a:cubicBezTo>
                        <a:pt x="4133" y="606"/>
                        <a:pt x="3013" y="1"/>
                        <a:pt x="1861" y="1"/>
                      </a:cubicBezTo>
                      <a:close/>
                    </a:path>
                  </a:pathLst>
                </a:custGeom>
                <a:solidFill>
                  <a:srgbClr val="FDE1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781;p42">
                  <a:extLst>
                    <a:ext uri="{FF2B5EF4-FFF2-40B4-BE49-F238E27FC236}">
                      <a16:creationId xmlns:a16="http://schemas.microsoft.com/office/drawing/2014/main" id="{258F9EFE-8A1F-4914-9657-ABED0E64CB0B}"/>
                    </a:ext>
                  </a:extLst>
                </p:cNvPr>
                <p:cNvSpPr/>
                <p:nvPr/>
              </p:nvSpPr>
              <p:spPr>
                <a:xfrm>
                  <a:off x="2593025" y="3345925"/>
                  <a:ext cx="81150" cy="2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6" h="995" fill="none" extrusionOk="0">
                      <a:moveTo>
                        <a:pt x="0" y="1"/>
                      </a:moveTo>
                      <a:cubicBezTo>
                        <a:pt x="795" y="862"/>
                        <a:pt x="2120" y="928"/>
                        <a:pt x="3246" y="994"/>
                      </a:cubicBezTo>
                    </a:path>
                  </a:pathLst>
                </a:custGeom>
                <a:noFill/>
                <a:ln w="8275" cap="rnd" cmpd="sng">
                  <a:solidFill>
                    <a:srgbClr val="EA9A8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782;p42">
                  <a:extLst>
                    <a:ext uri="{FF2B5EF4-FFF2-40B4-BE49-F238E27FC236}">
                      <a16:creationId xmlns:a16="http://schemas.microsoft.com/office/drawing/2014/main" id="{9C051C04-AD80-485C-ABF6-91F6C6F054E8}"/>
                    </a:ext>
                  </a:extLst>
                </p:cNvPr>
                <p:cNvSpPr/>
                <p:nvPr/>
              </p:nvSpPr>
              <p:spPr>
                <a:xfrm>
                  <a:off x="2609575" y="3448575"/>
                  <a:ext cx="41425" cy="3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525" fill="none" extrusionOk="0">
                      <a:moveTo>
                        <a:pt x="1" y="1524"/>
                      </a:moveTo>
                      <a:cubicBezTo>
                        <a:pt x="531" y="1061"/>
                        <a:pt x="1127" y="531"/>
                        <a:pt x="1656" y="1"/>
                      </a:cubicBezTo>
                    </a:path>
                  </a:pathLst>
                </a:custGeom>
                <a:noFill/>
                <a:ln w="8275" cap="rnd" cmpd="sng">
                  <a:solidFill>
                    <a:srgbClr val="EA9A8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783;p42">
                  <a:extLst>
                    <a:ext uri="{FF2B5EF4-FFF2-40B4-BE49-F238E27FC236}">
                      <a16:creationId xmlns:a16="http://schemas.microsoft.com/office/drawing/2014/main" id="{9F37B7E6-A076-491F-B6DA-0B6829CF76EE}"/>
                    </a:ext>
                  </a:extLst>
                </p:cNvPr>
                <p:cNvSpPr/>
                <p:nvPr/>
              </p:nvSpPr>
              <p:spPr>
                <a:xfrm>
                  <a:off x="2554950" y="3407200"/>
                  <a:ext cx="38100" cy="28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" h="1127" fill="none" extrusionOk="0">
                      <a:moveTo>
                        <a:pt x="0" y="1126"/>
                      </a:moveTo>
                      <a:cubicBezTo>
                        <a:pt x="398" y="662"/>
                        <a:pt x="927" y="265"/>
                        <a:pt x="1523" y="0"/>
                      </a:cubicBezTo>
                    </a:path>
                  </a:pathLst>
                </a:custGeom>
                <a:solidFill>
                  <a:srgbClr val="FDE1CC"/>
                </a:solidFill>
                <a:ln w="8275" cap="rnd" cmpd="sng">
                  <a:solidFill>
                    <a:srgbClr val="EA9A8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784;p42">
                  <a:extLst>
                    <a:ext uri="{FF2B5EF4-FFF2-40B4-BE49-F238E27FC236}">
                      <a16:creationId xmlns:a16="http://schemas.microsoft.com/office/drawing/2014/main" id="{281F6F97-2DE3-4BC0-8E04-B089C52C7A10}"/>
                    </a:ext>
                  </a:extLst>
                </p:cNvPr>
                <p:cNvSpPr/>
                <p:nvPr/>
              </p:nvSpPr>
              <p:spPr>
                <a:xfrm>
                  <a:off x="3619575" y="2655500"/>
                  <a:ext cx="1246800" cy="45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872" h="18393" extrusionOk="0">
                      <a:moveTo>
                        <a:pt x="1524" y="0"/>
                      </a:moveTo>
                      <a:cubicBezTo>
                        <a:pt x="1" y="3576"/>
                        <a:pt x="199" y="7815"/>
                        <a:pt x="1988" y="11259"/>
                      </a:cubicBezTo>
                      <a:cubicBezTo>
                        <a:pt x="3776" y="14637"/>
                        <a:pt x="7087" y="17220"/>
                        <a:pt x="10928" y="18014"/>
                      </a:cubicBezTo>
                      <a:cubicBezTo>
                        <a:pt x="12256" y="18314"/>
                        <a:pt x="13611" y="18392"/>
                        <a:pt x="14993" y="18392"/>
                      </a:cubicBezTo>
                      <a:cubicBezTo>
                        <a:pt x="15749" y="18392"/>
                        <a:pt x="16514" y="18369"/>
                        <a:pt x="17286" y="18346"/>
                      </a:cubicBezTo>
                      <a:cubicBezTo>
                        <a:pt x="24572" y="18147"/>
                        <a:pt x="31791" y="13643"/>
                        <a:pt x="38679" y="11060"/>
                      </a:cubicBezTo>
                      <a:cubicBezTo>
                        <a:pt x="39316" y="11698"/>
                        <a:pt x="40790" y="13026"/>
                        <a:pt x="41968" y="13026"/>
                      </a:cubicBezTo>
                      <a:cubicBezTo>
                        <a:pt x="42381" y="13026"/>
                        <a:pt x="42758" y="12863"/>
                        <a:pt x="43050" y="12451"/>
                      </a:cubicBezTo>
                      <a:cubicBezTo>
                        <a:pt x="43447" y="11921"/>
                        <a:pt x="43381" y="11193"/>
                        <a:pt x="42917" y="10729"/>
                      </a:cubicBezTo>
                      <a:cubicBezTo>
                        <a:pt x="42652" y="10464"/>
                        <a:pt x="42255" y="10199"/>
                        <a:pt x="42454" y="9868"/>
                      </a:cubicBezTo>
                      <a:cubicBezTo>
                        <a:pt x="42520" y="9670"/>
                        <a:pt x="42719" y="9603"/>
                        <a:pt x="42851" y="9537"/>
                      </a:cubicBezTo>
                      <a:cubicBezTo>
                        <a:pt x="44109" y="9073"/>
                        <a:pt x="49871" y="7087"/>
                        <a:pt x="48547" y="5100"/>
                      </a:cubicBezTo>
                      <a:cubicBezTo>
                        <a:pt x="48282" y="4702"/>
                        <a:pt x="47818" y="4636"/>
                        <a:pt x="47355" y="4636"/>
                      </a:cubicBezTo>
                      <a:cubicBezTo>
                        <a:pt x="46957" y="4636"/>
                        <a:pt x="44374" y="4835"/>
                        <a:pt x="44308" y="5365"/>
                      </a:cubicBezTo>
                      <a:cubicBezTo>
                        <a:pt x="44308" y="5232"/>
                        <a:pt x="44441" y="5166"/>
                        <a:pt x="44507" y="5100"/>
                      </a:cubicBezTo>
                      <a:cubicBezTo>
                        <a:pt x="45169" y="4504"/>
                        <a:pt x="46494" y="3775"/>
                        <a:pt x="46494" y="2782"/>
                      </a:cubicBezTo>
                      <a:cubicBezTo>
                        <a:pt x="46494" y="1991"/>
                        <a:pt x="45992" y="1648"/>
                        <a:pt x="45295" y="1648"/>
                      </a:cubicBezTo>
                      <a:cubicBezTo>
                        <a:pt x="45232" y="1648"/>
                        <a:pt x="45168" y="1650"/>
                        <a:pt x="45103" y="1656"/>
                      </a:cubicBezTo>
                      <a:cubicBezTo>
                        <a:pt x="44493" y="1656"/>
                        <a:pt x="43099" y="2217"/>
                        <a:pt x="42467" y="2616"/>
                      </a:cubicBezTo>
                      <a:lnTo>
                        <a:pt x="42467" y="2616"/>
                      </a:lnTo>
                      <a:cubicBezTo>
                        <a:pt x="42800" y="2382"/>
                        <a:pt x="43083" y="2136"/>
                        <a:pt x="43315" y="1788"/>
                      </a:cubicBezTo>
                      <a:cubicBezTo>
                        <a:pt x="43513" y="1391"/>
                        <a:pt x="43513" y="861"/>
                        <a:pt x="43116" y="530"/>
                      </a:cubicBezTo>
                      <a:cubicBezTo>
                        <a:pt x="42948" y="404"/>
                        <a:pt x="42700" y="358"/>
                        <a:pt x="42440" y="358"/>
                      </a:cubicBezTo>
                      <a:cubicBezTo>
                        <a:pt x="42290" y="358"/>
                        <a:pt x="42135" y="373"/>
                        <a:pt x="41990" y="397"/>
                      </a:cubicBezTo>
                      <a:cubicBezTo>
                        <a:pt x="40136" y="596"/>
                        <a:pt x="38347" y="662"/>
                        <a:pt x="36493" y="795"/>
                      </a:cubicBezTo>
                      <a:lnTo>
                        <a:pt x="36427" y="795"/>
                      </a:lnTo>
                      <a:cubicBezTo>
                        <a:pt x="35466" y="894"/>
                        <a:pt x="34490" y="927"/>
                        <a:pt x="33504" y="927"/>
                      </a:cubicBezTo>
                      <a:cubicBezTo>
                        <a:pt x="32519" y="927"/>
                        <a:pt x="31526" y="894"/>
                        <a:pt x="30532" y="861"/>
                      </a:cubicBezTo>
                      <a:cubicBezTo>
                        <a:pt x="26227" y="729"/>
                        <a:pt x="21989" y="265"/>
                        <a:pt x="17684" y="265"/>
                      </a:cubicBezTo>
                      <a:cubicBezTo>
                        <a:pt x="14637" y="265"/>
                        <a:pt x="11657" y="265"/>
                        <a:pt x="8610" y="397"/>
                      </a:cubicBezTo>
                      <a:cubicBezTo>
                        <a:pt x="8147" y="397"/>
                        <a:pt x="1524" y="66"/>
                        <a:pt x="1524" y="0"/>
                      </a:cubicBezTo>
                      <a:close/>
                    </a:path>
                  </a:pathLst>
                </a:custGeom>
                <a:solidFill>
                  <a:srgbClr val="FDE1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785;p42">
                  <a:extLst>
                    <a:ext uri="{FF2B5EF4-FFF2-40B4-BE49-F238E27FC236}">
                      <a16:creationId xmlns:a16="http://schemas.microsoft.com/office/drawing/2014/main" id="{9052C468-EAEB-4BC3-81A0-CB1F91F0041E}"/>
                    </a:ext>
                  </a:extLst>
                </p:cNvPr>
                <p:cNvSpPr/>
                <p:nvPr/>
              </p:nvSpPr>
              <p:spPr>
                <a:xfrm>
                  <a:off x="2942375" y="2710125"/>
                  <a:ext cx="1228575" cy="101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43" h="40480" extrusionOk="0">
                      <a:moveTo>
                        <a:pt x="22320" y="1"/>
                      </a:moveTo>
                      <a:cubicBezTo>
                        <a:pt x="15035" y="2650"/>
                        <a:pt x="5233" y="6756"/>
                        <a:pt x="796" y="13180"/>
                      </a:cubicBezTo>
                      <a:cubicBezTo>
                        <a:pt x="1" y="14240"/>
                        <a:pt x="1" y="15697"/>
                        <a:pt x="332" y="16955"/>
                      </a:cubicBezTo>
                      <a:cubicBezTo>
                        <a:pt x="663" y="18214"/>
                        <a:pt x="1392" y="19406"/>
                        <a:pt x="2054" y="20532"/>
                      </a:cubicBezTo>
                      <a:cubicBezTo>
                        <a:pt x="4637" y="25035"/>
                        <a:pt x="6624" y="29870"/>
                        <a:pt x="7882" y="34904"/>
                      </a:cubicBezTo>
                      <a:cubicBezTo>
                        <a:pt x="8478" y="37420"/>
                        <a:pt x="10465" y="39407"/>
                        <a:pt x="12916" y="40136"/>
                      </a:cubicBezTo>
                      <a:cubicBezTo>
                        <a:pt x="13840" y="40379"/>
                        <a:pt x="14782" y="40479"/>
                        <a:pt x="15729" y="40479"/>
                      </a:cubicBezTo>
                      <a:cubicBezTo>
                        <a:pt x="17361" y="40479"/>
                        <a:pt x="19006" y="40182"/>
                        <a:pt x="20598" y="39804"/>
                      </a:cubicBezTo>
                      <a:cubicBezTo>
                        <a:pt x="32586" y="36824"/>
                        <a:pt x="43182" y="28413"/>
                        <a:pt x="48812" y="17419"/>
                      </a:cubicBezTo>
                      <a:cubicBezTo>
                        <a:pt x="49011" y="17154"/>
                        <a:pt x="49143" y="16823"/>
                        <a:pt x="49143" y="16425"/>
                      </a:cubicBezTo>
                      <a:cubicBezTo>
                        <a:pt x="49077" y="16161"/>
                        <a:pt x="48944" y="15896"/>
                        <a:pt x="48746" y="15631"/>
                      </a:cubicBezTo>
                      <a:cubicBezTo>
                        <a:pt x="42785" y="7087"/>
                        <a:pt x="32188" y="3312"/>
                        <a:pt x="22320" y="1"/>
                      </a:cubicBezTo>
                      <a:close/>
                    </a:path>
                  </a:pathLst>
                </a:custGeom>
                <a:solidFill>
                  <a:srgbClr val="FDE1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" name="Google Shape;786;p42">
                  <a:extLst>
                    <a:ext uri="{FF2B5EF4-FFF2-40B4-BE49-F238E27FC236}">
                      <a16:creationId xmlns:a16="http://schemas.microsoft.com/office/drawing/2014/main" id="{D8C5A659-DBCF-467B-B67F-1A08E188FB43}"/>
                    </a:ext>
                  </a:extLst>
                </p:cNvPr>
                <p:cNvSpPr/>
                <p:nvPr/>
              </p:nvSpPr>
              <p:spPr>
                <a:xfrm>
                  <a:off x="3775225" y="2885625"/>
                  <a:ext cx="367600" cy="22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04" h="9075" fill="none" extrusionOk="0">
                      <a:moveTo>
                        <a:pt x="0" y="1"/>
                      </a:moveTo>
                      <a:cubicBezTo>
                        <a:pt x="199" y="1789"/>
                        <a:pt x="1391" y="3246"/>
                        <a:pt x="2716" y="4505"/>
                      </a:cubicBezTo>
                      <a:cubicBezTo>
                        <a:pt x="5895" y="7485"/>
                        <a:pt x="10332" y="9074"/>
                        <a:pt x="14703" y="8809"/>
                      </a:cubicBezTo>
                    </a:path>
                  </a:pathLst>
                </a:custGeom>
                <a:noFill/>
                <a:ln w="8275" cap="rnd" cmpd="sng">
                  <a:solidFill>
                    <a:srgbClr val="EA9A8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787;p42">
                  <a:extLst>
                    <a:ext uri="{FF2B5EF4-FFF2-40B4-BE49-F238E27FC236}">
                      <a16:creationId xmlns:a16="http://schemas.microsoft.com/office/drawing/2014/main" id="{24D4EACA-74FC-40E7-94BF-57163F5E4ABB}"/>
                    </a:ext>
                  </a:extLst>
                </p:cNvPr>
                <p:cNvSpPr/>
                <p:nvPr/>
              </p:nvSpPr>
              <p:spPr>
                <a:xfrm>
                  <a:off x="3031800" y="3147250"/>
                  <a:ext cx="51350" cy="26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4" h="10465" fill="none" extrusionOk="0">
                      <a:moveTo>
                        <a:pt x="2053" y="10464"/>
                      </a:moveTo>
                      <a:cubicBezTo>
                        <a:pt x="729" y="7153"/>
                        <a:pt x="66" y="3577"/>
                        <a:pt x="0" y="0"/>
                      </a:cubicBezTo>
                    </a:path>
                  </a:pathLst>
                </a:custGeom>
                <a:noFill/>
                <a:ln w="8275" cap="rnd" cmpd="sng">
                  <a:solidFill>
                    <a:srgbClr val="EA9A8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788;p42">
                  <a:extLst>
                    <a:ext uri="{FF2B5EF4-FFF2-40B4-BE49-F238E27FC236}">
                      <a16:creationId xmlns:a16="http://schemas.microsoft.com/office/drawing/2014/main" id="{0FEDE687-7432-4D97-B836-BA2561C99FF9}"/>
                    </a:ext>
                  </a:extLst>
                </p:cNvPr>
                <p:cNvSpPr/>
                <p:nvPr/>
              </p:nvSpPr>
              <p:spPr>
                <a:xfrm>
                  <a:off x="3064900" y="3212375"/>
                  <a:ext cx="87775" cy="4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1" h="1791" extrusionOk="0">
                      <a:moveTo>
                        <a:pt x="1909" y="1"/>
                      </a:moveTo>
                      <a:cubicBezTo>
                        <a:pt x="1675" y="1"/>
                        <a:pt x="1440" y="17"/>
                        <a:pt x="1193" y="44"/>
                      </a:cubicBezTo>
                      <a:cubicBezTo>
                        <a:pt x="862" y="111"/>
                        <a:pt x="531" y="177"/>
                        <a:pt x="332" y="375"/>
                      </a:cubicBezTo>
                      <a:cubicBezTo>
                        <a:pt x="67" y="574"/>
                        <a:pt x="1" y="972"/>
                        <a:pt x="133" y="1236"/>
                      </a:cubicBezTo>
                      <a:cubicBezTo>
                        <a:pt x="266" y="1435"/>
                        <a:pt x="531" y="1568"/>
                        <a:pt x="796" y="1634"/>
                      </a:cubicBezTo>
                      <a:cubicBezTo>
                        <a:pt x="1127" y="1700"/>
                        <a:pt x="1458" y="1766"/>
                        <a:pt x="1855" y="1766"/>
                      </a:cubicBezTo>
                      <a:cubicBezTo>
                        <a:pt x="1949" y="1782"/>
                        <a:pt x="2050" y="1790"/>
                        <a:pt x="2154" y="1790"/>
                      </a:cubicBezTo>
                      <a:cubicBezTo>
                        <a:pt x="2492" y="1790"/>
                        <a:pt x="2861" y="1704"/>
                        <a:pt x="3114" y="1501"/>
                      </a:cubicBezTo>
                      <a:cubicBezTo>
                        <a:pt x="3445" y="1236"/>
                        <a:pt x="3511" y="640"/>
                        <a:pt x="3180" y="375"/>
                      </a:cubicBezTo>
                      <a:cubicBezTo>
                        <a:pt x="2849" y="177"/>
                        <a:pt x="3246" y="243"/>
                        <a:pt x="2915" y="111"/>
                      </a:cubicBezTo>
                      <a:cubicBezTo>
                        <a:pt x="2566" y="33"/>
                        <a:pt x="2239" y="1"/>
                        <a:pt x="1909" y="1"/>
                      </a:cubicBezTo>
                      <a:close/>
                    </a:path>
                  </a:pathLst>
                </a:custGeom>
                <a:solidFill>
                  <a:srgbClr val="EA9A8B"/>
                </a:solidFill>
                <a:ln w="21525" cap="flat" cmpd="sng">
                  <a:solidFill>
                    <a:srgbClr val="EA9A8B"/>
                  </a:solidFill>
                  <a:prstDash val="solid"/>
                  <a:miter lim="6622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789;p42">
                  <a:extLst>
                    <a:ext uri="{FF2B5EF4-FFF2-40B4-BE49-F238E27FC236}">
                      <a16:creationId xmlns:a16="http://schemas.microsoft.com/office/drawing/2014/main" id="{4A06421F-58BD-4486-998F-49E27C116FB9}"/>
                    </a:ext>
                  </a:extLst>
                </p:cNvPr>
                <p:cNvSpPr/>
                <p:nvPr/>
              </p:nvSpPr>
              <p:spPr>
                <a:xfrm>
                  <a:off x="3458975" y="3135200"/>
                  <a:ext cx="82800" cy="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2" h="2215" extrusionOk="0">
                      <a:moveTo>
                        <a:pt x="2514" y="0"/>
                      </a:moveTo>
                      <a:cubicBezTo>
                        <a:pt x="2491" y="0"/>
                        <a:pt x="2451" y="5"/>
                        <a:pt x="2385" y="19"/>
                      </a:cubicBezTo>
                      <a:cubicBezTo>
                        <a:pt x="1789" y="85"/>
                        <a:pt x="1259" y="283"/>
                        <a:pt x="795" y="548"/>
                      </a:cubicBezTo>
                      <a:cubicBezTo>
                        <a:pt x="530" y="747"/>
                        <a:pt x="265" y="946"/>
                        <a:pt x="133" y="1277"/>
                      </a:cubicBezTo>
                      <a:cubicBezTo>
                        <a:pt x="0" y="1542"/>
                        <a:pt x="67" y="1939"/>
                        <a:pt x="332" y="2072"/>
                      </a:cubicBezTo>
                      <a:cubicBezTo>
                        <a:pt x="451" y="2191"/>
                        <a:pt x="594" y="2215"/>
                        <a:pt x="746" y="2215"/>
                      </a:cubicBezTo>
                      <a:cubicBezTo>
                        <a:pt x="848" y="2215"/>
                        <a:pt x="954" y="2204"/>
                        <a:pt x="1060" y="2204"/>
                      </a:cubicBezTo>
                      <a:cubicBezTo>
                        <a:pt x="1391" y="2138"/>
                        <a:pt x="1722" y="2005"/>
                        <a:pt x="2054" y="1939"/>
                      </a:cubicBezTo>
                      <a:cubicBezTo>
                        <a:pt x="2451" y="1807"/>
                        <a:pt x="2914" y="1542"/>
                        <a:pt x="3113" y="1211"/>
                      </a:cubicBezTo>
                      <a:cubicBezTo>
                        <a:pt x="3312" y="813"/>
                        <a:pt x="3179" y="217"/>
                        <a:pt x="2716" y="85"/>
                      </a:cubicBezTo>
                      <a:cubicBezTo>
                        <a:pt x="2451" y="85"/>
                        <a:pt x="2610" y="0"/>
                        <a:pt x="2514" y="0"/>
                      </a:cubicBezTo>
                      <a:close/>
                    </a:path>
                  </a:pathLst>
                </a:custGeom>
                <a:solidFill>
                  <a:srgbClr val="EA9A8B"/>
                </a:solidFill>
                <a:ln w="21525" cap="flat" cmpd="sng">
                  <a:solidFill>
                    <a:srgbClr val="EA9A8B"/>
                  </a:solidFill>
                  <a:prstDash val="solid"/>
                  <a:miter lim="6622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790;p42">
                  <a:extLst>
                    <a:ext uri="{FF2B5EF4-FFF2-40B4-BE49-F238E27FC236}">
                      <a16:creationId xmlns:a16="http://schemas.microsoft.com/office/drawing/2014/main" id="{EE183B6E-8BE0-40EA-BF47-B7641D9ED913}"/>
                    </a:ext>
                  </a:extLst>
                </p:cNvPr>
                <p:cNvSpPr/>
                <p:nvPr/>
              </p:nvSpPr>
              <p:spPr>
                <a:xfrm>
                  <a:off x="1934050" y="1013150"/>
                  <a:ext cx="2289900" cy="2070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6" h="82804" extrusionOk="0">
                      <a:moveTo>
                        <a:pt x="51995" y="1"/>
                      </a:moveTo>
                      <a:cubicBezTo>
                        <a:pt x="44997" y="1"/>
                        <a:pt x="37801" y="1464"/>
                        <a:pt x="30532" y="3968"/>
                      </a:cubicBezTo>
                      <a:cubicBezTo>
                        <a:pt x="18876" y="8008"/>
                        <a:pt x="7683" y="17280"/>
                        <a:pt x="3709" y="29202"/>
                      </a:cubicBezTo>
                      <a:cubicBezTo>
                        <a:pt x="0" y="40196"/>
                        <a:pt x="3047" y="53773"/>
                        <a:pt x="7219" y="63177"/>
                      </a:cubicBezTo>
                      <a:cubicBezTo>
                        <a:pt x="11524" y="72714"/>
                        <a:pt x="20333" y="80000"/>
                        <a:pt x="30664" y="81986"/>
                      </a:cubicBezTo>
                      <a:cubicBezTo>
                        <a:pt x="33593" y="82536"/>
                        <a:pt x="36606" y="82804"/>
                        <a:pt x="39651" y="82804"/>
                      </a:cubicBezTo>
                      <a:cubicBezTo>
                        <a:pt x="43217" y="82804"/>
                        <a:pt x="46828" y="82436"/>
                        <a:pt x="50401" y="81722"/>
                      </a:cubicBezTo>
                      <a:cubicBezTo>
                        <a:pt x="63051" y="79271"/>
                        <a:pt x="75237" y="72516"/>
                        <a:pt x="83184" y="62979"/>
                      </a:cubicBezTo>
                      <a:cubicBezTo>
                        <a:pt x="83847" y="62184"/>
                        <a:pt x="84509" y="61323"/>
                        <a:pt x="85105" y="60462"/>
                      </a:cubicBezTo>
                      <a:cubicBezTo>
                        <a:pt x="91595" y="51190"/>
                        <a:pt x="91595" y="40129"/>
                        <a:pt x="89873" y="29930"/>
                      </a:cubicBezTo>
                      <a:cubicBezTo>
                        <a:pt x="87953" y="18340"/>
                        <a:pt x="80866" y="8670"/>
                        <a:pt x="70402" y="3902"/>
                      </a:cubicBezTo>
                      <a:cubicBezTo>
                        <a:pt x="64489" y="1197"/>
                        <a:pt x="58323" y="1"/>
                        <a:pt x="51995" y="1"/>
                      </a:cubicBezTo>
                      <a:close/>
                    </a:path>
                  </a:pathLst>
                </a:custGeom>
                <a:solidFill>
                  <a:srgbClr val="FDE1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791;p42">
                  <a:extLst>
                    <a:ext uri="{FF2B5EF4-FFF2-40B4-BE49-F238E27FC236}">
                      <a16:creationId xmlns:a16="http://schemas.microsoft.com/office/drawing/2014/main" id="{230A1C1C-3880-4657-8A3E-0A4E36D5D6CD}"/>
                    </a:ext>
                  </a:extLst>
                </p:cNvPr>
                <p:cNvSpPr/>
                <p:nvPr/>
              </p:nvSpPr>
              <p:spPr>
                <a:xfrm>
                  <a:off x="3194050" y="2314000"/>
                  <a:ext cx="523025" cy="46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21" h="18731" extrusionOk="0">
                      <a:moveTo>
                        <a:pt x="10118" y="0"/>
                      </a:moveTo>
                      <a:cubicBezTo>
                        <a:pt x="7145" y="0"/>
                        <a:pt x="4105" y="1533"/>
                        <a:pt x="2120" y="4587"/>
                      </a:cubicBezTo>
                      <a:cubicBezTo>
                        <a:pt x="266" y="7434"/>
                        <a:pt x="1" y="11276"/>
                        <a:pt x="1656" y="14256"/>
                      </a:cubicBezTo>
                      <a:cubicBezTo>
                        <a:pt x="3382" y="17401"/>
                        <a:pt x="6194" y="18731"/>
                        <a:pt x="9058" y="18731"/>
                      </a:cubicBezTo>
                      <a:cubicBezTo>
                        <a:pt x="14882" y="18731"/>
                        <a:pt x="20920" y="13234"/>
                        <a:pt x="18479" y="6309"/>
                      </a:cubicBezTo>
                      <a:cubicBezTo>
                        <a:pt x="16979" y="2096"/>
                        <a:pt x="13594" y="0"/>
                        <a:pt x="10118" y="0"/>
                      </a:cubicBezTo>
                      <a:close/>
                    </a:path>
                  </a:pathLst>
                </a:custGeom>
                <a:solidFill>
                  <a:srgbClr val="EA9A8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792;p42">
                  <a:extLst>
                    <a:ext uri="{FF2B5EF4-FFF2-40B4-BE49-F238E27FC236}">
                      <a16:creationId xmlns:a16="http://schemas.microsoft.com/office/drawing/2014/main" id="{4C5A2E6B-9F65-4AC3-8012-E9652FCC4506}"/>
                    </a:ext>
                  </a:extLst>
                </p:cNvPr>
                <p:cNvSpPr/>
                <p:nvPr/>
              </p:nvSpPr>
              <p:spPr>
                <a:xfrm>
                  <a:off x="3742100" y="1951625"/>
                  <a:ext cx="370900" cy="578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36" h="23122" extrusionOk="0">
                      <a:moveTo>
                        <a:pt x="8445" y="0"/>
                      </a:moveTo>
                      <a:cubicBezTo>
                        <a:pt x="7454" y="0"/>
                        <a:pt x="6419" y="387"/>
                        <a:pt x="5498" y="1001"/>
                      </a:cubicBezTo>
                      <a:cubicBezTo>
                        <a:pt x="2385" y="2855"/>
                        <a:pt x="199" y="6366"/>
                        <a:pt x="1" y="9809"/>
                      </a:cubicBezTo>
                      <a:lnTo>
                        <a:pt x="2915" y="23122"/>
                      </a:lnTo>
                      <a:cubicBezTo>
                        <a:pt x="6094" y="22923"/>
                        <a:pt x="9869" y="18684"/>
                        <a:pt x="11193" y="15969"/>
                      </a:cubicBezTo>
                      <a:cubicBezTo>
                        <a:pt x="13511" y="11200"/>
                        <a:pt x="14836" y="5703"/>
                        <a:pt x="11591" y="1729"/>
                      </a:cubicBezTo>
                      <a:cubicBezTo>
                        <a:pt x="10862" y="802"/>
                        <a:pt x="9869" y="74"/>
                        <a:pt x="8677" y="7"/>
                      </a:cubicBezTo>
                      <a:cubicBezTo>
                        <a:pt x="8600" y="3"/>
                        <a:pt x="8523" y="0"/>
                        <a:pt x="8445" y="0"/>
                      </a:cubicBezTo>
                      <a:close/>
                    </a:path>
                  </a:pathLst>
                </a:custGeom>
                <a:solidFill>
                  <a:srgbClr val="FDE1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793;p42">
                  <a:extLst>
                    <a:ext uri="{FF2B5EF4-FFF2-40B4-BE49-F238E27FC236}">
                      <a16:creationId xmlns:a16="http://schemas.microsoft.com/office/drawing/2014/main" id="{5421CE0D-D72F-4B16-B298-1CBDB9450DF6}"/>
                    </a:ext>
                  </a:extLst>
                </p:cNvPr>
                <p:cNvSpPr/>
                <p:nvPr/>
              </p:nvSpPr>
              <p:spPr>
                <a:xfrm>
                  <a:off x="3742100" y="1935075"/>
                  <a:ext cx="359325" cy="594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73" h="23784" extrusionOk="0">
                      <a:moveTo>
                        <a:pt x="8428" y="1"/>
                      </a:moveTo>
                      <a:cubicBezTo>
                        <a:pt x="8356" y="1"/>
                        <a:pt x="8285" y="3"/>
                        <a:pt x="8213" y="7"/>
                      </a:cubicBezTo>
                      <a:cubicBezTo>
                        <a:pt x="7153" y="140"/>
                        <a:pt x="6226" y="537"/>
                        <a:pt x="5431" y="1067"/>
                      </a:cubicBezTo>
                      <a:cubicBezTo>
                        <a:pt x="2120" y="3120"/>
                        <a:pt x="1" y="6763"/>
                        <a:pt x="1" y="10471"/>
                      </a:cubicBezTo>
                      <a:cubicBezTo>
                        <a:pt x="266" y="8683"/>
                        <a:pt x="994" y="6961"/>
                        <a:pt x="2054" y="5504"/>
                      </a:cubicBezTo>
                      <a:cubicBezTo>
                        <a:pt x="3113" y="4047"/>
                        <a:pt x="4438" y="2855"/>
                        <a:pt x="5961" y="1994"/>
                      </a:cubicBezTo>
                      <a:cubicBezTo>
                        <a:pt x="6690" y="1597"/>
                        <a:pt x="7551" y="1266"/>
                        <a:pt x="8279" y="1266"/>
                      </a:cubicBezTo>
                      <a:cubicBezTo>
                        <a:pt x="9074" y="1266"/>
                        <a:pt x="9736" y="1530"/>
                        <a:pt x="10332" y="2060"/>
                      </a:cubicBezTo>
                      <a:cubicBezTo>
                        <a:pt x="10664" y="2325"/>
                        <a:pt x="10928" y="2656"/>
                        <a:pt x="11193" y="2988"/>
                      </a:cubicBezTo>
                      <a:lnTo>
                        <a:pt x="11525" y="3517"/>
                      </a:lnTo>
                      <a:lnTo>
                        <a:pt x="11856" y="4047"/>
                      </a:lnTo>
                      <a:cubicBezTo>
                        <a:pt x="12253" y="4776"/>
                        <a:pt x="12518" y="5570"/>
                        <a:pt x="12650" y="6431"/>
                      </a:cubicBezTo>
                      <a:cubicBezTo>
                        <a:pt x="12982" y="8087"/>
                        <a:pt x="12783" y="9875"/>
                        <a:pt x="12385" y="11597"/>
                      </a:cubicBezTo>
                      <a:cubicBezTo>
                        <a:pt x="11988" y="13319"/>
                        <a:pt x="11326" y="15041"/>
                        <a:pt x="10597" y="16631"/>
                      </a:cubicBezTo>
                      <a:cubicBezTo>
                        <a:pt x="9803" y="18220"/>
                        <a:pt x="8677" y="19677"/>
                        <a:pt x="7418" y="20936"/>
                      </a:cubicBezTo>
                      <a:cubicBezTo>
                        <a:pt x="6226" y="22260"/>
                        <a:pt x="4703" y="23386"/>
                        <a:pt x="2915" y="23784"/>
                      </a:cubicBezTo>
                      <a:cubicBezTo>
                        <a:pt x="3842" y="23784"/>
                        <a:pt x="4769" y="23452"/>
                        <a:pt x="5564" y="23055"/>
                      </a:cubicBezTo>
                      <a:cubicBezTo>
                        <a:pt x="6425" y="22591"/>
                        <a:pt x="7220" y="22062"/>
                        <a:pt x="7882" y="21466"/>
                      </a:cubicBezTo>
                      <a:cubicBezTo>
                        <a:pt x="9339" y="20207"/>
                        <a:pt x="10597" y="18816"/>
                        <a:pt x="11525" y="17161"/>
                      </a:cubicBezTo>
                      <a:cubicBezTo>
                        <a:pt x="12452" y="15505"/>
                        <a:pt x="13180" y="13783"/>
                        <a:pt x="13644" y="11928"/>
                      </a:cubicBezTo>
                      <a:cubicBezTo>
                        <a:pt x="14174" y="10074"/>
                        <a:pt x="14372" y="8153"/>
                        <a:pt x="14041" y="6167"/>
                      </a:cubicBezTo>
                      <a:cubicBezTo>
                        <a:pt x="13710" y="4246"/>
                        <a:pt x="12783" y="2391"/>
                        <a:pt x="11193" y="1067"/>
                      </a:cubicBezTo>
                      <a:cubicBezTo>
                        <a:pt x="10449" y="447"/>
                        <a:pt x="9473" y="1"/>
                        <a:pt x="8428" y="1"/>
                      </a:cubicBez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794;p42">
                  <a:extLst>
                    <a:ext uri="{FF2B5EF4-FFF2-40B4-BE49-F238E27FC236}">
                      <a16:creationId xmlns:a16="http://schemas.microsoft.com/office/drawing/2014/main" id="{760F56CA-E13C-4192-82AB-FA8084F4D164}"/>
                    </a:ext>
                  </a:extLst>
                </p:cNvPr>
                <p:cNvSpPr/>
                <p:nvPr/>
              </p:nvSpPr>
              <p:spPr>
                <a:xfrm>
                  <a:off x="3796750" y="2114050"/>
                  <a:ext cx="130825" cy="33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3" h="13446" extrusionOk="0">
                      <a:moveTo>
                        <a:pt x="5232" y="1"/>
                      </a:moveTo>
                      <a:lnTo>
                        <a:pt x="5232" y="1"/>
                      </a:lnTo>
                      <a:cubicBezTo>
                        <a:pt x="3974" y="266"/>
                        <a:pt x="2914" y="1259"/>
                        <a:pt x="2186" y="2385"/>
                      </a:cubicBezTo>
                      <a:cubicBezTo>
                        <a:pt x="1457" y="3445"/>
                        <a:pt x="1060" y="4703"/>
                        <a:pt x="729" y="5895"/>
                      </a:cubicBezTo>
                      <a:cubicBezTo>
                        <a:pt x="464" y="7154"/>
                        <a:pt x="133" y="8346"/>
                        <a:pt x="66" y="9670"/>
                      </a:cubicBezTo>
                      <a:cubicBezTo>
                        <a:pt x="0" y="10929"/>
                        <a:pt x="66" y="12253"/>
                        <a:pt x="662" y="13446"/>
                      </a:cubicBezTo>
                      <a:cubicBezTo>
                        <a:pt x="662" y="12121"/>
                        <a:pt x="861" y="10995"/>
                        <a:pt x="1126" y="9803"/>
                      </a:cubicBezTo>
                      <a:cubicBezTo>
                        <a:pt x="1457" y="8677"/>
                        <a:pt x="1788" y="7485"/>
                        <a:pt x="2120" y="6293"/>
                      </a:cubicBezTo>
                      <a:cubicBezTo>
                        <a:pt x="2384" y="5101"/>
                        <a:pt x="2716" y="3975"/>
                        <a:pt x="3179" y="2915"/>
                      </a:cubicBezTo>
                      <a:cubicBezTo>
                        <a:pt x="3643" y="1789"/>
                        <a:pt x="4239" y="796"/>
                        <a:pt x="5232" y="1"/>
                      </a:cubicBez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795;p42">
                  <a:extLst>
                    <a:ext uri="{FF2B5EF4-FFF2-40B4-BE49-F238E27FC236}">
                      <a16:creationId xmlns:a16="http://schemas.microsoft.com/office/drawing/2014/main" id="{8878848B-9927-4313-90D1-55B18D340386}"/>
                    </a:ext>
                  </a:extLst>
                </p:cNvPr>
                <p:cNvSpPr/>
                <p:nvPr/>
              </p:nvSpPr>
              <p:spPr>
                <a:xfrm>
                  <a:off x="3819925" y="2217600"/>
                  <a:ext cx="130825" cy="13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3" h="5595" extrusionOk="0">
                      <a:moveTo>
                        <a:pt x="2472" y="0"/>
                      </a:moveTo>
                      <a:cubicBezTo>
                        <a:pt x="2216" y="0"/>
                        <a:pt x="1963" y="33"/>
                        <a:pt x="1722" y="98"/>
                      </a:cubicBezTo>
                      <a:cubicBezTo>
                        <a:pt x="1193" y="230"/>
                        <a:pt x="795" y="495"/>
                        <a:pt x="398" y="826"/>
                      </a:cubicBezTo>
                      <a:cubicBezTo>
                        <a:pt x="265" y="1025"/>
                        <a:pt x="67" y="1157"/>
                        <a:pt x="0" y="1488"/>
                      </a:cubicBezTo>
                      <a:cubicBezTo>
                        <a:pt x="0" y="1555"/>
                        <a:pt x="0" y="1687"/>
                        <a:pt x="0" y="1753"/>
                      </a:cubicBezTo>
                      <a:cubicBezTo>
                        <a:pt x="49" y="1850"/>
                        <a:pt x="133" y="1912"/>
                        <a:pt x="200" y="1912"/>
                      </a:cubicBezTo>
                      <a:cubicBezTo>
                        <a:pt x="225" y="1912"/>
                        <a:pt x="248" y="1904"/>
                        <a:pt x="265" y="1886"/>
                      </a:cubicBezTo>
                      <a:cubicBezTo>
                        <a:pt x="398" y="1886"/>
                        <a:pt x="596" y="1753"/>
                        <a:pt x="464" y="1621"/>
                      </a:cubicBezTo>
                      <a:lnTo>
                        <a:pt x="464" y="1621"/>
                      </a:lnTo>
                      <a:cubicBezTo>
                        <a:pt x="464" y="1699"/>
                        <a:pt x="419" y="1731"/>
                        <a:pt x="368" y="1731"/>
                      </a:cubicBezTo>
                      <a:cubicBezTo>
                        <a:pt x="332" y="1731"/>
                        <a:pt x="293" y="1715"/>
                        <a:pt x="265" y="1687"/>
                      </a:cubicBezTo>
                      <a:lnTo>
                        <a:pt x="332" y="1687"/>
                      </a:lnTo>
                      <a:cubicBezTo>
                        <a:pt x="332" y="1621"/>
                        <a:pt x="332" y="1621"/>
                        <a:pt x="332" y="1621"/>
                      </a:cubicBezTo>
                      <a:cubicBezTo>
                        <a:pt x="464" y="1555"/>
                        <a:pt x="596" y="1422"/>
                        <a:pt x="795" y="1356"/>
                      </a:cubicBezTo>
                      <a:cubicBezTo>
                        <a:pt x="1126" y="1224"/>
                        <a:pt x="1524" y="1157"/>
                        <a:pt x="1855" y="1157"/>
                      </a:cubicBezTo>
                      <a:cubicBezTo>
                        <a:pt x="2583" y="1224"/>
                        <a:pt x="3246" y="1422"/>
                        <a:pt x="3577" y="1886"/>
                      </a:cubicBezTo>
                      <a:cubicBezTo>
                        <a:pt x="3908" y="2283"/>
                        <a:pt x="3974" y="2946"/>
                        <a:pt x="3775" y="3674"/>
                      </a:cubicBezTo>
                      <a:cubicBezTo>
                        <a:pt x="3577" y="4403"/>
                        <a:pt x="3179" y="5065"/>
                        <a:pt x="2451" y="5595"/>
                      </a:cubicBezTo>
                      <a:cubicBezTo>
                        <a:pt x="3378" y="5595"/>
                        <a:pt x="4305" y="4999"/>
                        <a:pt x="4769" y="4138"/>
                      </a:cubicBezTo>
                      <a:cubicBezTo>
                        <a:pt x="5034" y="3674"/>
                        <a:pt x="5166" y="3210"/>
                        <a:pt x="5232" y="2614"/>
                      </a:cubicBezTo>
                      <a:cubicBezTo>
                        <a:pt x="5232" y="2085"/>
                        <a:pt x="5034" y="1488"/>
                        <a:pt x="4703" y="1025"/>
                      </a:cubicBezTo>
                      <a:cubicBezTo>
                        <a:pt x="4101" y="323"/>
                        <a:pt x="3271" y="0"/>
                        <a:pt x="2472" y="0"/>
                      </a:cubicBez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796;p42">
                  <a:extLst>
                    <a:ext uri="{FF2B5EF4-FFF2-40B4-BE49-F238E27FC236}">
                      <a16:creationId xmlns:a16="http://schemas.microsoft.com/office/drawing/2014/main" id="{5B4E0678-4C4D-4367-A3E8-3BA721257921}"/>
                    </a:ext>
                  </a:extLst>
                </p:cNvPr>
                <p:cNvSpPr/>
                <p:nvPr/>
              </p:nvSpPr>
              <p:spPr>
                <a:xfrm>
                  <a:off x="1833050" y="597400"/>
                  <a:ext cx="2299825" cy="120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993" h="48084" extrusionOk="0">
                      <a:moveTo>
                        <a:pt x="52719" y="1"/>
                      </a:moveTo>
                      <a:lnTo>
                        <a:pt x="52719" y="1"/>
                      </a:lnTo>
                      <a:cubicBezTo>
                        <a:pt x="45434" y="1855"/>
                        <a:pt x="39340" y="7617"/>
                        <a:pt x="36956" y="14704"/>
                      </a:cubicBezTo>
                      <a:cubicBezTo>
                        <a:pt x="34317" y="14213"/>
                        <a:pt x="31564" y="13836"/>
                        <a:pt x="28909" y="13836"/>
                      </a:cubicBezTo>
                      <a:cubicBezTo>
                        <a:pt x="28699" y="13836"/>
                        <a:pt x="28489" y="13838"/>
                        <a:pt x="28280" y="13843"/>
                      </a:cubicBezTo>
                      <a:cubicBezTo>
                        <a:pt x="25366" y="13843"/>
                        <a:pt x="22452" y="14439"/>
                        <a:pt x="20068" y="16028"/>
                      </a:cubicBezTo>
                      <a:cubicBezTo>
                        <a:pt x="20278" y="16014"/>
                        <a:pt x="20470" y="16009"/>
                        <a:pt x="20652" y="16009"/>
                      </a:cubicBezTo>
                      <a:cubicBezTo>
                        <a:pt x="21149" y="16009"/>
                        <a:pt x="21569" y="16047"/>
                        <a:pt x="22067" y="16047"/>
                      </a:cubicBezTo>
                      <a:cubicBezTo>
                        <a:pt x="22248" y="16047"/>
                        <a:pt x="22441" y="16042"/>
                        <a:pt x="22651" y="16028"/>
                      </a:cubicBezTo>
                      <a:cubicBezTo>
                        <a:pt x="23227" y="16001"/>
                        <a:pt x="23821" y="15980"/>
                        <a:pt x="24416" y="15980"/>
                      </a:cubicBezTo>
                      <a:cubicBezTo>
                        <a:pt x="26762" y="15980"/>
                        <a:pt x="29146" y="16312"/>
                        <a:pt x="30731" y="17949"/>
                      </a:cubicBezTo>
                      <a:cubicBezTo>
                        <a:pt x="30413" y="17932"/>
                        <a:pt x="30096" y="17924"/>
                        <a:pt x="29778" y="17924"/>
                      </a:cubicBezTo>
                      <a:cubicBezTo>
                        <a:pt x="23729" y="17924"/>
                        <a:pt x="17638" y="20866"/>
                        <a:pt x="12981" y="24704"/>
                      </a:cubicBezTo>
                      <a:cubicBezTo>
                        <a:pt x="9868" y="27354"/>
                        <a:pt x="7550" y="30599"/>
                        <a:pt x="5563" y="34175"/>
                      </a:cubicBezTo>
                      <a:cubicBezTo>
                        <a:pt x="3643" y="37553"/>
                        <a:pt x="2451" y="41328"/>
                        <a:pt x="0" y="44441"/>
                      </a:cubicBezTo>
                      <a:cubicBezTo>
                        <a:pt x="556" y="44660"/>
                        <a:pt x="1129" y="44754"/>
                        <a:pt x="1709" y="44754"/>
                      </a:cubicBezTo>
                      <a:cubicBezTo>
                        <a:pt x="3410" y="44754"/>
                        <a:pt x="5175" y="43939"/>
                        <a:pt x="6756" y="43050"/>
                      </a:cubicBezTo>
                      <a:cubicBezTo>
                        <a:pt x="8146" y="42321"/>
                        <a:pt x="9537" y="41460"/>
                        <a:pt x="10862" y="40599"/>
                      </a:cubicBezTo>
                      <a:lnTo>
                        <a:pt x="10862" y="40599"/>
                      </a:lnTo>
                      <a:cubicBezTo>
                        <a:pt x="10464" y="43182"/>
                        <a:pt x="10663" y="45765"/>
                        <a:pt x="12319" y="48083"/>
                      </a:cubicBezTo>
                      <a:cubicBezTo>
                        <a:pt x="13312" y="47421"/>
                        <a:pt x="13643" y="46229"/>
                        <a:pt x="14041" y="45103"/>
                      </a:cubicBezTo>
                      <a:cubicBezTo>
                        <a:pt x="15365" y="41858"/>
                        <a:pt x="18081" y="39209"/>
                        <a:pt x="20465" y="36493"/>
                      </a:cubicBezTo>
                      <a:cubicBezTo>
                        <a:pt x="22452" y="34241"/>
                        <a:pt x="24571" y="31526"/>
                        <a:pt x="25035" y="28546"/>
                      </a:cubicBezTo>
                      <a:cubicBezTo>
                        <a:pt x="25167" y="28413"/>
                        <a:pt x="25300" y="28215"/>
                        <a:pt x="25432" y="28082"/>
                      </a:cubicBezTo>
                      <a:lnTo>
                        <a:pt x="25432" y="28082"/>
                      </a:lnTo>
                      <a:cubicBezTo>
                        <a:pt x="24770" y="28877"/>
                        <a:pt x="25035" y="29208"/>
                        <a:pt x="25432" y="30201"/>
                      </a:cubicBezTo>
                      <a:cubicBezTo>
                        <a:pt x="25830" y="31195"/>
                        <a:pt x="26558" y="32056"/>
                        <a:pt x="27353" y="32784"/>
                      </a:cubicBezTo>
                      <a:cubicBezTo>
                        <a:pt x="31897" y="37225"/>
                        <a:pt x="38172" y="40136"/>
                        <a:pt x="44420" y="40136"/>
                      </a:cubicBezTo>
                      <a:cubicBezTo>
                        <a:pt x="46186" y="40136"/>
                        <a:pt x="47950" y="39903"/>
                        <a:pt x="49672" y="39407"/>
                      </a:cubicBezTo>
                      <a:cubicBezTo>
                        <a:pt x="47089" y="36493"/>
                        <a:pt x="45698" y="31857"/>
                        <a:pt x="46559" y="28082"/>
                      </a:cubicBezTo>
                      <a:lnTo>
                        <a:pt x="46559" y="28082"/>
                      </a:lnTo>
                      <a:cubicBezTo>
                        <a:pt x="47619" y="31990"/>
                        <a:pt x="50798" y="35434"/>
                        <a:pt x="54507" y="37089"/>
                      </a:cubicBezTo>
                      <a:cubicBezTo>
                        <a:pt x="56784" y="38065"/>
                        <a:pt x="59236" y="38492"/>
                        <a:pt x="61710" y="38492"/>
                      </a:cubicBezTo>
                      <a:cubicBezTo>
                        <a:pt x="63265" y="38492"/>
                        <a:pt x="64828" y="38323"/>
                        <a:pt x="66362" y="38017"/>
                      </a:cubicBezTo>
                      <a:cubicBezTo>
                        <a:pt x="64044" y="37156"/>
                        <a:pt x="63382" y="34308"/>
                        <a:pt x="62786" y="31923"/>
                      </a:cubicBezTo>
                      <a:lnTo>
                        <a:pt x="62786" y="31923"/>
                      </a:lnTo>
                      <a:cubicBezTo>
                        <a:pt x="65898" y="34904"/>
                        <a:pt x="69806" y="36559"/>
                        <a:pt x="74045" y="36824"/>
                      </a:cubicBezTo>
                      <a:cubicBezTo>
                        <a:pt x="74653" y="36872"/>
                        <a:pt x="75262" y="36895"/>
                        <a:pt x="75872" y="36895"/>
                      </a:cubicBezTo>
                      <a:cubicBezTo>
                        <a:pt x="79513" y="36895"/>
                        <a:pt x="83168" y="36076"/>
                        <a:pt x="86628" y="34771"/>
                      </a:cubicBezTo>
                      <a:cubicBezTo>
                        <a:pt x="88416" y="34043"/>
                        <a:pt x="90205" y="33248"/>
                        <a:pt x="91993" y="32519"/>
                      </a:cubicBezTo>
                      <a:cubicBezTo>
                        <a:pt x="91662" y="30003"/>
                        <a:pt x="90138" y="27618"/>
                        <a:pt x="88151" y="26095"/>
                      </a:cubicBezTo>
                      <a:cubicBezTo>
                        <a:pt x="90006" y="25698"/>
                        <a:pt x="91330" y="24108"/>
                        <a:pt x="91595" y="22188"/>
                      </a:cubicBezTo>
                      <a:lnTo>
                        <a:pt x="91595" y="22188"/>
                      </a:lnTo>
                      <a:cubicBezTo>
                        <a:pt x="91198" y="22221"/>
                        <a:pt x="90784" y="22221"/>
                        <a:pt x="90362" y="22221"/>
                      </a:cubicBezTo>
                      <a:cubicBezTo>
                        <a:pt x="89940" y="22221"/>
                        <a:pt x="89509" y="22221"/>
                        <a:pt x="89079" y="22254"/>
                      </a:cubicBezTo>
                      <a:cubicBezTo>
                        <a:pt x="88906" y="22265"/>
                        <a:pt x="88732" y="22271"/>
                        <a:pt x="88559" y="22271"/>
                      </a:cubicBezTo>
                      <a:cubicBezTo>
                        <a:pt x="86672" y="22271"/>
                        <a:pt x="84767" y="21618"/>
                        <a:pt x="83250" y="20466"/>
                      </a:cubicBezTo>
                      <a:cubicBezTo>
                        <a:pt x="81065" y="18744"/>
                        <a:pt x="79078" y="16757"/>
                        <a:pt x="76628" y="15432"/>
                      </a:cubicBezTo>
                      <a:cubicBezTo>
                        <a:pt x="70866" y="12386"/>
                        <a:pt x="64772" y="9207"/>
                        <a:pt x="58216" y="9207"/>
                      </a:cubicBezTo>
                      <a:cubicBezTo>
                        <a:pt x="54110" y="9207"/>
                        <a:pt x="47950" y="10862"/>
                        <a:pt x="43976" y="12121"/>
                      </a:cubicBezTo>
                      <a:cubicBezTo>
                        <a:pt x="44837" y="7087"/>
                        <a:pt x="48149" y="2319"/>
                        <a:pt x="52719" y="1"/>
                      </a:cubicBez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797;p42">
                  <a:extLst>
                    <a:ext uri="{FF2B5EF4-FFF2-40B4-BE49-F238E27FC236}">
                      <a16:creationId xmlns:a16="http://schemas.microsoft.com/office/drawing/2014/main" id="{A9BF0649-5D93-4B85-9941-9B979804A088}"/>
                    </a:ext>
                  </a:extLst>
                </p:cNvPr>
                <p:cNvSpPr/>
                <p:nvPr/>
              </p:nvSpPr>
              <p:spPr>
                <a:xfrm>
                  <a:off x="3063250" y="3098275"/>
                  <a:ext cx="1238525" cy="96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41" h="38491" extrusionOk="0">
                      <a:moveTo>
                        <a:pt x="45751" y="0"/>
                      </a:moveTo>
                      <a:cubicBezTo>
                        <a:pt x="45412" y="0"/>
                        <a:pt x="45060" y="93"/>
                        <a:pt x="44705" y="303"/>
                      </a:cubicBezTo>
                      <a:cubicBezTo>
                        <a:pt x="44109" y="635"/>
                        <a:pt x="43646" y="1231"/>
                        <a:pt x="43116" y="1760"/>
                      </a:cubicBezTo>
                      <a:cubicBezTo>
                        <a:pt x="39341" y="6132"/>
                        <a:pt x="34241" y="10105"/>
                        <a:pt x="29406" y="13152"/>
                      </a:cubicBezTo>
                      <a:cubicBezTo>
                        <a:pt x="25101" y="15867"/>
                        <a:pt x="20399" y="17987"/>
                        <a:pt x="15564" y="19311"/>
                      </a:cubicBezTo>
                      <a:cubicBezTo>
                        <a:pt x="13807" y="19807"/>
                        <a:pt x="11988" y="20180"/>
                        <a:pt x="10170" y="20180"/>
                      </a:cubicBezTo>
                      <a:cubicBezTo>
                        <a:pt x="9317" y="20180"/>
                        <a:pt x="8463" y="20098"/>
                        <a:pt x="7617" y="19907"/>
                      </a:cubicBezTo>
                      <a:cubicBezTo>
                        <a:pt x="5034" y="19311"/>
                        <a:pt x="2319" y="17920"/>
                        <a:pt x="1656" y="15205"/>
                      </a:cubicBezTo>
                      <a:cubicBezTo>
                        <a:pt x="928" y="15669"/>
                        <a:pt x="1" y="16530"/>
                        <a:pt x="1" y="17391"/>
                      </a:cubicBezTo>
                      <a:cubicBezTo>
                        <a:pt x="67" y="18318"/>
                        <a:pt x="530" y="19179"/>
                        <a:pt x="1325" y="19642"/>
                      </a:cubicBezTo>
                      <a:cubicBezTo>
                        <a:pt x="1458" y="25537"/>
                        <a:pt x="4305" y="31166"/>
                        <a:pt x="8809" y="34544"/>
                      </a:cubicBezTo>
                      <a:cubicBezTo>
                        <a:pt x="12331" y="37185"/>
                        <a:pt x="16663" y="38490"/>
                        <a:pt x="20981" y="38490"/>
                      </a:cubicBezTo>
                      <a:cubicBezTo>
                        <a:pt x="22185" y="38490"/>
                        <a:pt x="23388" y="38389"/>
                        <a:pt x="24572" y="38187"/>
                      </a:cubicBezTo>
                      <a:cubicBezTo>
                        <a:pt x="31791" y="36995"/>
                        <a:pt x="38877" y="32425"/>
                        <a:pt x="43911" y="26729"/>
                      </a:cubicBezTo>
                      <a:cubicBezTo>
                        <a:pt x="47421" y="22689"/>
                        <a:pt x="49540" y="17059"/>
                        <a:pt x="49408" y="11562"/>
                      </a:cubicBezTo>
                      <a:cubicBezTo>
                        <a:pt x="49341" y="9311"/>
                        <a:pt x="48480" y="7721"/>
                        <a:pt x="48216" y="5602"/>
                      </a:cubicBezTo>
                      <a:cubicBezTo>
                        <a:pt x="48083" y="4741"/>
                        <a:pt x="48613" y="3814"/>
                        <a:pt x="48480" y="2953"/>
                      </a:cubicBezTo>
                      <a:cubicBezTo>
                        <a:pt x="48268" y="1519"/>
                        <a:pt x="47119" y="0"/>
                        <a:pt x="4575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798;p42">
                  <a:extLst>
                    <a:ext uri="{FF2B5EF4-FFF2-40B4-BE49-F238E27FC236}">
                      <a16:creationId xmlns:a16="http://schemas.microsoft.com/office/drawing/2014/main" id="{0392CF57-56C0-4611-B45B-05AAD30D54FE}"/>
                    </a:ext>
                  </a:extLst>
                </p:cNvPr>
                <p:cNvSpPr/>
                <p:nvPr/>
              </p:nvSpPr>
              <p:spPr>
                <a:xfrm>
                  <a:off x="3103000" y="3226725"/>
                  <a:ext cx="1150750" cy="4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030" h="18472" extrusionOk="0">
                      <a:moveTo>
                        <a:pt x="46029" y="0"/>
                      </a:moveTo>
                      <a:cubicBezTo>
                        <a:pt x="42850" y="2981"/>
                        <a:pt x="39340" y="5497"/>
                        <a:pt x="35698" y="7881"/>
                      </a:cubicBezTo>
                      <a:cubicBezTo>
                        <a:pt x="33909" y="9074"/>
                        <a:pt x="32121" y="10266"/>
                        <a:pt x="30201" y="11259"/>
                      </a:cubicBezTo>
                      <a:cubicBezTo>
                        <a:pt x="28280" y="12253"/>
                        <a:pt x="26359" y="13114"/>
                        <a:pt x="24306" y="13908"/>
                      </a:cubicBezTo>
                      <a:cubicBezTo>
                        <a:pt x="22319" y="14703"/>
                        <a:pt x="20266" y="15365"/>
                        <a:pt x="18213" y="15961"/>
                      </a:cubicBezTo>
                      <a:cubicBezTo>
                        <a:pt x="16160" y="16491"/>
                        <a:pt x="14041" y="16955"/>
                        <a:pt x="11921" y="17286"/>
                      </a:cubicBezTo>
                      <a:cubicBezTo>
                        <a:pt x="10612" y="17450"/>
                        <a:pt x="9302" y="17563"/>
                        <a:pt x="7992" y="17563"/>
                      </a:cubicBezTo>
                      <a:cubicBezTo>
                        <a:pt x="7182" y="17563"/>
                        <a:pt x="6373" y="17520"/>
                        <a:pt x="5563" y="17419"/>
                      </a:cubicBezTo>
                      <a:cubicBezTo>
                        <a:pt x="4504" y="17286"/>
                        <a:pt x="3444" y="17087"/>
                        <a:pt x="2451" y="16624"/>
                      </a:cubicBezTo>
                      <a:cubicBezTo>
                        <a:pt x="1523" y="16160"/>
                        <a:pt x="662" y="15498"/>
                        <a:pt x="0" y="14637"/>
                      </a:cubicBezTo>
                      <a:lnTo>
                        <a:pt x="0" y="14637"/>
                      </a:lnTo>
                      <a:cubicBezTo>
                        <a:pt x="464" y="15630"/>
                        <a:pt x="1325" y="16425"/>
                        <a:pt x="2318" y="16955"/>
                      </a:cubicBezTo>
                      <a:cubicBezTo>
                        <a:pt x="3245" y="17485"/>
                        <a:pt x="4371" y="17882"/>
                        <a:pt x="5431" y="18081"/>
                      </a:cubicBezTo>
                      <a:cubicBezTo>
                        <a:pt x="6752" y="18361"/>
                        <a:pt x="8097" y="18472"/>
                        <a:pt x="9437" y="18472"/>
                      </a:cubicBezTo>
                      <a:cubicBezTo>
                        <a:pt x="10314" y="18472"/>
                        <a:pt x="11189" y="18424"/>
                        <a:pt x="12054" y="18346"/>
                      </a:cubicBezTo>
                      <a:cubicBezTo>
                        <a:pt x="16425" y="17948"/>
                        <a:pt x="20730" y="16756"/>
                        <a:pt x="24836" y="15233"/>
                      </a:cubicBezTo>
                      <a:cubicBezTo>
                        <a:pt x="26889" y="14372"/>
                        <a:pt x="28876" y="13511"/>
                        <a:pt x="30863" y="12385"/>
                      </a:cubicBezTo>
                      <a:cubicBezTo>
                        <a:pt x="32784" y="11325"/>
                        <a:pt x="34572" y="10067"/>
                        <a:pt x="36360" y="8809"/>
                      </a:cubicBezTo>
                      <a:cubicBezTo>
                        <a:pt x="39870" y="6226"/>
                        <a:pt x="43248" y="3312"/>
                        <a:pt x="46029" y="0"/>
                      </a:cubicBezTo>
                      <a:close/>
                    </a:path>
                  </a:pathLst>
                </a:custGeom>
                <a:solidFill>
                  <a:srgbClr val="7870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799;p42">
                  <a:extLst>
                    <a:ext uri="{FF2B5EF4-FFF2-40B4-BE49-F238E27FC236}">
                      <a16:creationId xmlns:a16="http://schemas.microsoft.com/office/drawing/2014/main" id="{D6278CFC-96EA-41AC-B4FE-B8ACF78AD585}"/>
                    </a:ext>
                  </a:extLst>
                </p:cNvPr>
                <p:cNvSpPr/>
                <p:nvPr/>
              </p:nvSpPr>
              <p:spPr>
                <a:xfrm>
                  <a:off x="3195700" y="3670450"/>
                  <a:ext cx="243425" cy="37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7" h="14903" fill="none" extrusionOk="0">
                      <a:moveTo>
                        <a:pt x="1" y="1"/>
                      </a:moveTo>
                      <a:cubicBezTo>
                        <a:pt x="1524" y="5829"/>
                        <a:pt x="5034" y="11127"/>
                        <a:pt x="9737" y="14902"/>
                      </a:cubicBezTo>
                    </a:path>
                  </a:pathLst>
                </a:custGeom>
                <a:noFill/>
                <a:ln w="23175" cap="rnd" cmpd="sng">
                  <a:solidFill>
                    <a:srgbClr val="7870B2"/>
                  </a:solidFill>
                  <a:prstDash val="solid"/>
                  <a:miter lim="6622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800;p42">
                  <a:extLst>
                    <a:ext uri="{FF2B5EF4-FFF2-40B4-BE49-F238E27FC236}">
                      <a16:creationId xmlns:a16="http://schemas.microsoft.com/office/drawing/2014/main" id="{1EB74447-2D2B-4191-8BF1-118138E92C86}"/>
                    </a:ext>
                  </a:extLst>
                </p:cNvPr>
                <p:cNvSpPr/>
                <p:nvPr/>
              </p:nvSpPr>
              <p:spPr>
                <a:xfrm>
                  <a:off x="3594750" y="3640650"/>
                  <a:ext cx="149025" cy="38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61" h="15432" fill="none" extrusionOk="0">
                      <a:moveTo>
                        <a:pt x="199" y="1"/>
                      </a:moveTo>
                      <a:cubicBezTo>
                        <a:pt x="0" y="597"/>
                        <a:pt x="133" y="1259"/>
                        <a:pt x="265" y="1855"/>
                      </a:cubicBezTo>
                      <a:cubicBezTo>
                        <a:pt x="994" y="5829"/>
                        <a:pt x="2318" y="9604"/>
                        <a:pt x="4173" y="13180"/>
                      </a:cubicBezTo>
                      <a:cubicBezTo>
                        <a:pt x="4570" y="14041"/>
                        <a:pt x="5100" y="14902"/>
                        <a:pt x="5961" y="15432"/>
                      </a:cubicBezTo>
                    </a:path>
                  </a:pathLst>
                </a:custGeom>
                <a:noFill/>
                <a:ln w="23175" cap="rnd" cmpd="sng">
                  <a:solidFill>
                    <a:srgbClr val="7870B2"/>
                  </a:solidFill>
                  <a:prstDash val="solid"/>
                  <a:miter lim="6622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801;p42">
                  <a:extLst>
                    <a:ext uri="{FF2B5EF4-FFF2-40B4-BE49-F238E27FC236}">
                      <a16:creationId xmlns:a16="http://schemas.microsoft.com/office/drawing/2014/main" id="{A8DEE3E5-D9B9-4806-8D51-F9F6A7BBBE5A}"/>
                    </a:ext>
                  </a:extLst>
                </p:cNvPr>
                <p:cNvSpPr/>
                <p:nvPr/>
              </p:nvSpPr>
              <p:spPr>
                <a:xfrm>
                  <a:off x="4132850" y="4337725"/>
                  <a:ext cx="57975" cy="6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9" h="2716" fill="none" extrusionOk="0">
                      <a:moveTo>
                        <a:pt x="1" y="265"/>
                      </a:moveTo>
                      <a:cubicBezTo>
                        <a:pt x="663" y="0"/>
                        <a:pt x="1458" y="199"/>
                        <a:pt x="1921" y="729"/>
                      </a:cubicBezTo>
                      <a:cubicBezTo>
                        <a:pt x="2319" y="1325"/>
                        <a:pt x="2319" y="2119"/>
                        <a:pt x="1921" y="2716"/>
                      </a:cubicBezTo>
                    </a:path>
                  </a:pathLst>
                </a:custGeom>
                <a:noFill/>
                <a:ln w="8275" cap="rnd" cmpd="sng">
                  <a:solidFill>
                    <a:srgbClr val="D3948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802;p42">
                  <a:extLst>
                    <a:ext uri="{FF2B5EF4-FFF2-40B4-BE49-F238E27FC236}">
                      <a16:creationId xmlns:a16="http://schemas.microsoft.com/office/drawing/2014/main" id="{8B05D83F-745F-434E-AAF6-3ECE48AD2275}"/>
                    </a:ext>
                  </a:extLst>
                </p:cNvPr>
                <p:cNvSpPr/>
                <p:nvPr/>
              </p:nvSpPr>
              <p:spPr>
                <a:xfrm>
                  <a:off x="3740450" y="3289300"/>
                  <a:ext cx="670600" cy="138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24" h="55287" extrusionOk="0">
                      <a:moveTo>
                        <a:pt x="17481" y="0"/>
                      </a:moveTo>
                      <a:cubicBezTo>
                        <a:pt x="16544" y="0"/>
                        <a:pt x="15598" y="148"/>
                        <a:pt x="14703" y="411"/>
                      </a:cubicBezTo>
                      <a:cubicBezTo>
                        <a:pt x="4173" y="3458"/>
                        <a:pt x="1656" y="15710"/>
                        <a:pt x="861" y="25181"/>
                      </a:cubicBezTo>
                      <a:cubicBezTo>
                        <a:pt x="0" y="34784"/>
                        <a:pt x="0" y="44454"/>
                        <a:pt x="861" y="53991"/>
                      </a:cubicBezTo>
                      <a:cubicBezTo>
                        <a:pt x="928" y="54455"/>
                        <a:pt x="1325" y="54852"/>
                        <a:pt x="1722" y="55051"/>
                      </a:cubicBezTo>
                      <a:cubicBezTo>
                        <a:pt x="1987" y="55227"/>
                        <a:pt x="2282" y="55286"/>
                        <a:pt x="2566" y="55286"/>
                      </a:cubicBezTo>
                      <a:cubicBezTo>
                        <a:pt x="2708" y="55286"/>
                        <a:pt x="2848" y="55271"/>
                        <a:pt x="2981" y="55249"/>
                      </a:cubicBezTo>
                      <a:cubicBezTo>
                        <a:pt x="7352" y="55051"/>
                        <a:pt x="11591" y="53262"/>
                        <a:pt x="14902" y="50415"/>
                      </a:cubicBezTo>
                      <a:cubicBezTo>
                        <a:pt x="16028" y="49421"/>
                        <a:pt x="19935" y="45050"/>
                        <a:pt x="18810" y="42931"/>
                      </a:cubicBezTo>
                      <a:cubicBezTo>
                        <a:pt x="18478" y="42401"/>
                        <a:pt x="17949" y="42070"/>
                        <a:pt x="16955" y="41871"/>
                      </a:cubicBezTo>
                      <a:cubicBezTo>
                        <a:pt x="15233" y="41606"/>
                        <a:pt x="17684" y="39685"/>
                        <a:pt x="18147" y="39156"/>
                      </a:cubicBezTo>
                      <a:cubicBezTo>
                        <a:pt x="19273" y="37897"/>
                        <a:pt x="20134" y="36440"/>
                        <a:pt x="20995" y="34983"/>
                      </a:cubicBezTo>
                      <a:cubicBezTo>
                        <a:pt x="22651" y="32135"/>
                        <a:pt x="23975" y="29022"/>
                        <a:pt x="24836" y="25777"/>
                      </a:cubicBezTo>
                      <a:cubicBezTo>
                        <a:pt x="26028" y="21605"/>
                        <a:pt x="26823" y="17498"/>
                        <a:pt x="26625" y="13127"/>
                      </a:cubicBezTo>
                      <a:cubicBezTo>
                        <a:pt x="26492" y="9683"/>
                        <a:pt x="25631" y="6173"/>
                        <a:pt x="23644" y="3392"/>
                      </a:cubicBezTo>
                      <a:cubicBezTo>
                        <a:pt x="23048" y="2531"/>
                        <a:pt x="22320" y="1670"/>
                        <a:pt x="21459" y="1140"/>
                      </a:cubicBezTo>
                      <a:cubicBezTo>
                        <a:pt x="20301" y="341"/>
                        <a:pt x="18902" y="0"/>
                        <a:pt x="17481" y="0"/>
                      </a:cubicBezTo>
                      <a:close/>
                    </a:path>
                  </a:pathLst>
                </a:custGeom>
                <a:solidFill>
                  <a:srgbClr val="FDE1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803;p42">
                  <a:extLst>
                    <a:ext uri="{FF2B5EF4-FFF2-40B4-BE49-F238E27FC236}">
                      <a16:creationId xmlns:a16="http://schemas.microsoft.com/office/drawing/2014/main" id="{E6031407-A375-4D56-9102-AB8AD40AB8C8}"/>
                    </a:ext>
                  </a:extLst>
                </p:cNvPr>
                <p:cNvSpPr/>
                <p:nvPr/>
              </p:nvSpPr>
              <p:spPr>
                <a:xfrm>
                  <a:off x="4108025" y="3768150"/>
                  <a:ext cx="82800" cy="117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2" h="4703" fill="none" extrusionOk="0">
                      <a:moveTo>
                        <a:pt x="1722" y="1855"/>
                      </a:moveTo>
                      <a:lnTo>
                        <a:pt x="1722" y="2649"/>
                      </a:lnTo>
                      <a:cubicBezTo>
                        <a:pt x="1788" y="3047"/>
                        <a:pt x="1987" y="3643"/>
                        <a:pt x="2385" y="3577"/>
                      </a:cubicBezTo>
                      <a:cubicBezTo>
                        <a:pt x="2517" y="3510"/>
                        <a:pt x="2649" y="3378"/>
                        <a:pt x="2782" y="3245"/>
                      </a:cubicBezTo>
                      <a:cubicBezTo>
                        <a:pt x="3113" y="2848"/>
                        <a:pt x="3312" y="2318"/>
                        <a:pt x="3312" y="1788"/>
                      </a:cubicBezTo>
                      <a:cubicBezTo>
                        <a:pt x="3312" y="1259"/>
                        <a:pt x="3047" y="663"/>
                        <a:pt x="2583" y="398"/>
                      </a:cubicBezTo>
                      <a:cubicBezTo>
                        <a:pt x="1987" y="0"/>
                        <a:pt x="1126" y="265"/>
                        <a:pt x="663" y="795"/>
                      </a:cubicBezTo>
                      <a:cubicBezTo>
                        <a:pt x="133" y="1325"/>
                        <a:pt x="0" y="2120"/>
                        <a:pt x="0" y="2782"/>
                      </a:cubicBezTo>
                      <a:cubicBezTo>
                        <a:pt x="0" y="3643"/>
                        <a:pt x="331" y="4570"/>
                        <a:pt x="1126" y="4703"/>
                      </a:cubicBezTo>
                    </a:path>
                  </a:pathLst>
                </a:custGeom>
                <a:noFill/>
                <a:ln w="8275" cap="rnd" cmpd="sng">
                  <a:solidFill>
                    <a:srgbClr val="EA9A8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" name="Google Shape;804;p42">
                  <a:extLst>
                    <a:ext uri="{FF2B5EF4-FFF2-40B4-BE49-F238E27FC236}">
                      <a16:creationId xmlns:a16="http://schemas.microsoft.com/office/drawing/2014/main" id="{C246186E-BAB3-46A6-A80B-2F96F6D0A936}"/>
                    </a:ext>
                  </a:extLst>
                </p:cNvPr>
                <p:cNvSpPr/>
                <p:nvPr/>
              </p:nvSpPr>
              <p:spPr>
                <a:xfrm>
                  <a:off x="4064975" y="4346000"/>
                  <a:ext cx="53000" cy="74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" h="2981" fill="none" extrusionOk="0">
                      <a:moveTo>
                        <a:pt x="0" y="464"/>
                      </a:moveTo>
                      <a:cubicBezTo>
                        <a:pt x="663" y="0"/>
                        <a:pt x="1656" y="331"/>
                        <a:pt x="1921" y="1126"/>
                      </a:cubicBezTo>
                      <a:cubicBezTo>
                        <a:pt x="2120" y="1722"/>
                        <a:pt x="1855" y="2385"/>
                        <a:pt x="1457" y="2981"/>
                      </a:cubicBezTo>
                    </a:path>
                  </a:pathLst>
                </a:custGeom>
                <a:noFill/>
                <a:ln w="8275" cap="rnd" cmpd="sng">
                  <a:solidFill>
                    <a:srgbClr val="EA9A8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805;p42">
                  <a:extLst>
                    <a:ext uri="{FF2B5EF4-FFF2-40B4-BE49-F238E27FC236}">
                      <a16:creationId xmlns:a16="http://schemas.microsoft.com/office/drawing/2014/main" id="{165D7AF9-637D-4A55-8092-74DC7DB83E08}"/>
                    </a:ext>
                  </a:extLst>
                </p:cNvPr>
                <p:cNvSpPr/>
                <p:nvPr/>
              </p:nvSpPr>
              <p:spPr>
                <a:xfrm>
                  <a:off x="4003700" y="4367525"/>
                  <a:ext cx="29825" cy="9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3" h="3643" fill="none" extrusionOk="0">
                      <a:moveTo>
                        <a:pt x="1" y="0"/>
                      </a:moveTo>
                      <a:cubicBezTo>
                        <a:pt x="729" y="331"/>
                        <a:pt x="1193" y="1060"/>
                        <a:pt x="1193" y="1788"/>
                      </a:cubicBezTo>
                      <a:cubicBezTo>
                        <a:pt x="1193" y="2583"/>
                        <a:pt x="729" y="3312"/>
                        <a:pt x="1" y="3643"/>
                      </a:cubicBezTo>
                    </a:path>
                  </a:pathLst>
                </a:custGeom>
                <a:noFill/>
                <a:ln w="8275" cap="rnd" cmpd="sng">
                  <a:solidFill>
                    <a:srgbClr val="EA9A8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806;p42">
                  <a:extLst>
                    <a:ext uri="{FF2B5EF4-FFF2-40B4-BE49-F238E27FC236}">
                      <a16:creationId xmlns:a16="http://schemas.microsoft.com/office/drawing/2014/main" id="{2E37710D-EFD6-4DD5-BC7B-84C380F270E0}"/>
                    </a:ext>
                  </a:extLst>
                </p:cNvPr>
                <p:cNvSpPr/>
                <p:nvPr/>
              </p:nvSpPr>
              <p:spPr>
                <a:xfrm>
                  <a:off x="2937425" y="3006500"/>
                  <a:ext cx="389125" cy="7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65" h="3180" fill="none" extrusionOk="0">
                      <a:moveTo>
                        <a:pt x="0" y="3047"/>
                      </a:moveTo>
                      <a:cubicBezTo>
                        <a:pt x="5298" y="3180"/>
                        <a:pt x="10663" y="2120"/>
                        <a:pt x="15564" y="1"/>
                      </a:cubicBezTo>
                    </a:path>
                  </a:pathLst>
                </a:custGeom>
                <a:noFill/>
                <a:ln w="8275" cap="rnd" cmpd="sng">
                  <a:solidFill>
                    <a:srgbClr val="EA9A8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807;p42">
                  <a:extLst>
                    <a:ext uri="{FF2B5EF4-FFF2-40B4-BE49-F238E27FC236}">
                      <a16:creationId xmlns:a16="http://schemas.microsoft.com/office/drawing/2014/main" id="{88FE43EF-AF1A-48B8-899C-4EFBDAF3F2FB}"/>
                    </a:ext>
                  </a:extLst>
                </p:cNvPr>
                <p:cNvSpPr/>
                <p:nvPr/>
              </p:nvSpPr>
              <p:spPr>
                <a:xfrm>
                  <a:off x="2920850" y="2521225"/>
                  <a:ext cx="250050" cy="29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02" h="11862" extrusionOk="0">
                      <a:moveTo>
                        <a:pt x="1804" y="0"/>
                      </a:moveTo>
                      <a:cubicBezTo>
                        <a:pt x="1666" y="0"/>
                        <a:pt x="1590" y="6"/>
                        <a:pt x="1590" y="6"/>
                      </a:cubicBezTo>
                      <a:cubicBezTo>
                        <a:pt x="1590" y="6"/>
                        <a:pt x="6160" y="2060"/>
                        <a:pt x="1590" y="5702"/>
                      </a:cubicBezTo>
                      <a:cubicBezTo>
                        <a:pt x="1061" y="6100"/>
                        <a:pt x="531" y="6431"/>
                        <a:pt x="1" y="6762"/>
                      </a:cubicBezTo>
                      <a:lnTo>
                        <a:pt x="5365" y="8020"/>
                      </a:lnTo>
                      <a:lnTo>
                        <a:pt x="4902" y="11861"/>
                      </a:lnTo>
                      <a:cubicBezTo>
                        <a:pt x="7352" y="11133"/>
                        <a:pt x="10001" y="8815"/>
                        <a:pt x="8478" y="5106"/>
                      </a:cubicBezTo>
                      <a:cubicBezTo>
                        <a:pt x="6627" y="303"/>
                        <a:pt x="2753" y="0"/>
                        <a:pt x="180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808;p42">
                  <a:extLst>
                    <a:ext uri="{FF2B5EF4-FFF2-40B4-BE49-F238E27FC236}">
                      <a16:creationId xmlns:a16="http://schemas.microsoft.com/office/drawing/2014/main" id="{DE4DA605-A04C-4BF6-BA0E-80FA156489DB}"/>
                    </a:ext>
                  </a:extLst>
                </p:cNvPr>
                <p:cNvSpPr/>
                <p:nvPr/>
              </p:nvSpPr>
              <p:spPr>
                <a:xfrm>
                  <a:off x="2503625" y="2059425"/>
                  <a:ext cx="336125" cy="59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45" h="23937" extrusionOk="0">
                      <a:moveTo>
                        <a:pt x="2649" y="0"/>
                      </a:moveTo>
                      <a:cubicBezTo>
                        <a:pt x="2517" y="398"/>
                        <a:pt x="2451" y="795"/>
                        <a:pt x="2384" y="1259"/>
                      </a:cubicBezTo>
                      <a:cubicBezTo>
                        <a:pt x="2318" y="1656"/>
                        <a:pt x="2252" y="2054"/>
                        <a:pt x="2252" y="2517"/>
                      </a:cubicBezTo>
                      <a:cubicBezTo>
                        <a:pt x="2186" y="2915"/>
                        <a:pt x="2186" y="3378"/>
                        <a:pt x="2119" y="3775"/>
                      </a:cubicBezTo>
                      <a:lnTo>
                        <a:pt x="2119" y="5100"/>
                      </a:lnTo>
                      <a:cubicBezTo>
                        <a:pt x="2119" y="5497"/>
                        <a:pt x="2119" y="5961"/>
                        <a:pt x="2186" y="6358"/>
                      </a:cubicBezTo>
                      <a:cubicBezTo>
                        <a:pt x="2186" y="6822"/>
                        <a:pt x="2252" y="7219"/>
                        <a:pt x="2252" y="7683"/>
                      </a:cubicBezTo>
                      <a:cubicBezTo>
                        <a:pt x="2318" y="8080"/>
                        <a:pt x="2384" y="8544"/>
                        <a:pt x="2451" y="8941"/>
                      </a:cubicBezTo>
                      <a:lnTo>
                        <a:pt x="2583" y="9604"/>
                      </a:lnTo>
                      <a:lnTo>
                        <a:pt x="2715" y="10200"/>
                      </a:lnTo>
                      <a:cubicBezTo>
                        <a:pt x="2782" y="10597"/>
                        <a:pt x="2914" y="11061"/>
                        <a:pt x="3047" y="11458"/>
                      </a:cubicBezTo>
                      <a:cubicBezTo>
                        <a:pt x="3179" y="11855"/>
                        <a:pt x="3312" y="12253"/>
                        <a:pt x="3444" y="12716"/>
                      </a:cubicBezTo>
                      <a:cubicBezTo>
                        <a:pt x="3576" y="13114"/>
                        <a:pt x="3775" y="13511"/>
                        <a:pt x="3908" y="13909"/>
                      </a:cubicBezTo>
                      <a:lnTo>
                        <a:pt x="4173" y="14505"/>
                      </a:lnTo>
                      <a:lnTo>
                        <a:pt x="4504" y="15034"/>
                      </a:lnTo>
                      <a:lnTo>
                        <a:pt x="5100" y="16160"/>
                      </a:lnTo>
                      <a:cubicBezTo>
                        <a:pt x="5298" y="16558"/>
                        <a:pt x="5497" y="16889"/>
                        <a:pt x="5762" y="17286"/>
                      </a:cubicBezTo>
                      <a:cubicBezTo>
                        <a:pt x="5894" y="17485"/>
                        <a:pt x="5961" y="17684"/>
                        <a:pt x="6093" y="17816"/>
                      </a:cubicBezTo>
                      <a:lnTo>
                        <a:pt x="6491" y="18346"/>
                      </a:lnTo>
                      <a:lnTo>
                        <a:pt x="7050" y="19160"/>
                      </a:lnTo>
                      <a:lnTo>
                        <a:pt x="7050" y="19160"/>
                      </a:lnTo>
                      <a:cubicBezTo>
                        <a:pt x="6303" y="19044"/>
                        <a:pt x="5595" y="18934"/>
                        <a:pt x="4835" y="18876"/>
                      </a:cubicBezTo>
                      <a:cubicBezTo>
                        <a:pt x="4404" y="18843"/>
                        <a:pt x="3990" y="18826"/>
                        <a:pt x="3576" y="18826"/>
                      </a:cubicBezTo>
                      <a:cubicBezTo>
                        <a:pt x="3163" y="18826"/>
                        <a:pt x="2749" y="18843"/>
                        <a:pt x="2318" y="18876"/>
                      </a:cubicBezTo>
                      <a:cubicBezTo>
                        <a:pt x="1854" y="18942"/>
                        <a:pt x="1457" y="19074"/>
                        <a:pt x="994" y="19207"/>
                      </a:cubicBezTo>
                      <a:cubicBezTo>
                        <a:pt x="795" y="19339"/>
                        <a:pt x="596" y="19472"/>
                        <a:pt x="397" y="19671"/>
                      </a:cubicBezTo>
                      <a:cubicBezTo>
                        <a:pt x="265" y="19803"/>
                        <a:pt x="133" y="20068"/>
                        <a:pt x="66" y="20333"/>
                      </a:cubicBezTo>
                      <a:cubicBezTo>
                        <a:pt x="0" y="20399"/>
                        <a:pt x="0" y="20399"/>
                        <a:pt x="0" y="20465"/>
                      </a:cubicBezTo>
                      <a:lnTo>
                        <a:pt x="0" y="20664"/>
                      </a:lnTo>
                      <a:cubicBezTo>
                        <a:pt x="0" y="20796"/>
                        <a:pt x="0" y="20929"/>
                        <a:pt x="0" y="21061"/>
                      </a:cubicBezTo>
                      <a:cubicBezTo>
                        <a:pt x="66" y="21326"/>
                        <a:pt x="199" y="21525"/>
                        <a:pt x="265" y="21724"/>
                      </a:cubicBezTo>
                      <a:cubicBezTo>
                        <a:pt x="530" y="22121"/>
                        <a:pt x="795" y="22518"/>
                        <a:pt x="1192" y="22783"/>
                      </a:cubicBezTo>
                      <a:cubicBezTo>
                        <a:pt x="1854" y="23313"/>
                        <a:pt x="2715" y="23711"/>
                        <a:pt x="3576" y="23843"/>
                      </a:cubicBezTo>
                      <a:cubicBezTo>
                        <a:pt x="3904" y="23890"/>
                        <a:pt x="4232" y="23937"/>
                        <a:pt x="4536" y="23937"/>
                      </a:cubicBezTo>
                      <a:cubicBezTo>
                        <a:pt x="4663" y="23937"/>
                        <a:pt x="4785" y="23929"/>
                        <a:pt x="4901" y="23909"/>
                      </a:cubicBezTo>
                      <a:cubicBezTo>
                        <a:pt x="5365" y="23909"/>
                        <a:pt x="5762" y="23843"/>
                        <a:pt x="6226" y="23711"/>
                      </a:cubicBezTo>
                      <a:cubicBezTo>
                        <a:pt x="6623" y="23644"/>
                        <a:pt x="7020" y="23446"/>
                        <a:pt x="7484" y="23313"/>
                      </a:cubicBezTo>
                      <a:cubicBezTo>
                        <a:pt x="7881" y="23114"/>
                        <a:pt x="8213" y="22916"/>
                        <a:pt x="8610" y="22717"/>
                      </a:cubicBezTo>
                      <a:cubicBezTo>
                        <a:pt x="8941" y="22518"/>
                        <a:pt x="9338" y="22254"/>
                        <a:pt x="9670" y="21989"/>
                      </a:cubicBezTo>
                      <a:cubicBezTo>
                        <a:pt x="9802" y="21856"/>
                        <a:pt x="10001" y="21724"/>
                        <a:pt x="10133" y="21591"/>
                      </a:cubicBezTo>
                      <a:lnTo>
                        <a:pt x="10548" y="21280"/>
                      </a:lnTo>
                      <a:lnTo>
                        <a:pt x="10548" y="21280"/>
                      </a:lnTo>
                      <a:cubicBezTo>
                        <a:pt x="10636" y="21308"/>
                        <a:pt x="10725" y="21326"/>
                        <a:pt x="10795" y="21326"/>
                      </a:cubicBezTo>
                      <a:cubicBezTo>
                        <a:pt x="10928" y="21393"/>
                        <a:pt x="11060" y="21393"/>
                        <a:pt x="11259" y="21393"/>
                      </a:cubicBezTo>
                      <a:lnTo>
                        <a:pt x="12120" y="21393"/>
                      </a:lnTo>
                      <a:cubicBezTo>
                        <a:pt x="12319" y="21326"/>
                        <a:pt x="12451" y="21260"/>
                        <a:pt x="12584" y="21194"/>
                      </a:cubicBezTo>
                      <a:cubicBezTo>
                        <a:pt x="12716" y="21194"/>
                        <a:pt x="12782" y="21128"/>
                        <a:pt x="12849" y="21128"/>
                      </a:cubicBezTo>
                      <a:lnTo>
                        <a:pt x="13047" y="20929"/>
                      </a:lnTo>
                      <a:cubicBezTo>
                        <a:pt x="13113" y="20796"/>
                        <a:pt x="13246" y="20664"/>
                        <a:pt x="13312" y="20532"/>
                      </a:cubicBezTo>
                      <a:cubicBezTo>
                        <a:pt x="13378" y="20399"/>
                        <a:pt x="13445" y="20200"/>
                        <a:pt x="13445" y="20068"/>
                      </a:cubicBezTo>
                      <a:cubicBezTo>
                        <a:pt x="13445" y="20002"/>
                        <a:pt x="13445" y="19935"/>
                        <a:pt x="13445" y="19869"/>
                      </a:cubicBezTo>
                      <a:cubicBezTo>
                        <a:pt x="13445" y="19737"/>
                        <a:pt x="13445" y="19671"/>
                        <a:pt x="13445" y="19604"/>
                      </a:cubicBezTo>
                      <a:cubicBezTo>
                        <a:pt x="13445" y="19406"/>
                        <a:pt x="13378" y="19273"/>
                        <a:pt x="13246" y="19141"/>
                      </a:cubicBezTo>
                      <a:cubicBezTo>
                        <a:pt x="13113" y="19008"/>
                        <a:pt x="12981" y="18942"/>
                        <a:pt x="12782" y="18876"/>
                      </a:cubicBezTo>
                      <a:cubicBezTo>
                        <a:pt x="12650" y="18810"/>
                        <a:pt x="12517" y="18810"/>
                        <a:pt x="12385" y="18743"/>
                      </a:cubicBezTo>
                      <a:cubicBezTo>
                        <a:pt x="12054" y="18743"/>
                        <a:pt x="11789" y="18810"/>
                        <a:pt x="11458" y="18810"/>
                      </a:cubicBezTo>
                      <a:cubicBezTo>
                        <a:pt x="11193" y="18876"/>
                        <a:pt x="10928" y="18942"/>
                        <a:pt x="10663" y="19074"/>
                      </a:cubicBezTo>
                      <a:lnTo>
                        <a:pt x="10663" y="19141"/>
                      </a:lnTo>
                      <a:cubicBezTo>
                        <a:pt x="11051" y="19044"/>
                        <a:pt x="11474" y="18982"/>
                        <a:pt x="11881" y="18982"/>
                      </a:cubicBezTo>
                      <a:cubicBezTo>
                        <a:pt x="12030" y="18982"/>
                        <a:pt x="12177" y="18991"/>
                        <a:pt x="12319" y="19008"/>
                      </a:cubicBezTo>
                      <a:cubicBezTo>
                        <a:pt x="12584" y="19074"/>
                        <a:pt x="12849" y="19141"/>
                        <a:pt x="12981" y="19339"/>
                      </a:cubicBezTo>
                      <a:cubicBezTo>
                        <a:pt x="13047" y="19406"/>
                        <a:pt x="13113" y="19538"/>
                        <a:pt x="13113" y="19671"/>
                      </a:cubicBezTo>
                      <a:cubicBezTo>
                        <a:pt x="13113" y="19671"/>
                        <a:pt x="13113" y="19737"/>
                        <a:pt x="13113" y="19803"/>
                      </a:cubicBezTo>
                      <a:cubicBezTo>
                        <a:pt x="13113" y="19869"/>
                        <a:pt x="13113" y="19935"/>
                        <a:pt x="13047" y="20002"/>
                      </a:cubicBezTo>
                      <a:cubicBezTo>
                        <a:pt x="13047" y="20134"/>
                        <a:pt x="13047" y="20267"/>
                        <a:pt x="12915" y="20333"/>
                      </a:cubicBezTo>
                      <a:cubicBezTo>
                        <a:pt x="12915" y="20465"/>
                        <a:pt x="12782" y="20532"/>
                        <a:pt x="12716" y="20598"/>
                      </a:cubicBezTo>
                      <a:lnTo>
                        <a:pt x="12584" y="20730"/>
                      </a:lnTo>
                      <a:lnTo>
                        <a:pt x="12451" y="20796"/>
                      </a:lnTo>
                      <a:cubicBezTo>
                        <a:pt x="12319" y="20796"/>
                        <a:pt x="12186" y="20863"/>
                        <a:pt x="12054" y="20863"/>
                      </a:cubicBezTo>
                      <a:lnTo>
                        <a:pt x="11325" y="20863"/>
                      </a:lnTo>
                      <a:cubicBezTo>
                        <a:pt x="11193" y="20796"/>
                        <a:pt x="11060" y="20796"/>
                        <a:pt x="10928" y="20796"/>
                      </a:cubicBezTo>
                      <a:cubicBezTo>
                        <a:pt x="10795" y="20730"/>
                        <a:pt x="10663" y="20730"/>
                        <a:pt x="10531" y="20664"/>
                      </a:cubicBezTo>
                      <a:lnTo>
                        <a:pt x="10398" y="20598"/>
                      </a:lnTo>
                      <a:lnTo>
                        <a:pt x="10199" y="20730"/>
                      </a:lnTo>
                      <a:cubicBezTo>
                        <a:pt x="9934" y="20995"/>
                        <a:pt x="9603" y="21260"/>
                        <a:pt x="9272" y="21459"/>
                      </a:cubicBezTo>
                      <a:cubicBezTo>
                        <a:pt x="8941" y="21724"/>
                        <a:pt x="8610" y="21922"/>
                        <a:pt x="8279" y="22121"/>
                      </a:cubicBezTo>
                      <a:cubicBezTo>
                        <a:pt x="8080" y="22254"/>
                        <a:pt x="7881" y="22320"/>
                        <a:pt x="7749" y="22386"/>
                      </a:cubicBezTo>
                      <a:cubicBezTo>
                        <a:pt x="7550" y="22518"/>
                        <a:pt x="7352" y="22585"/>
                        <a:pt x="7153" y="22651"/>
                      </a:cubicBezTo>
                      <a:cubicBezTo>
                        <a:pt x="6822" y="22783"/>
                        <a:pt x="6424" y="22916"/>
                        <a:pt x="6027" y="22982"/>
                      </a:cubicBezTo>
                      <a:cubicBezTo>
                        <a:pt x="5630" y="23114"/>
                        <a:pt x="5298" y="23181"/>
                        <a:pt x="4901" y="23181"/>
                      </a:cubicBezTo>
                      <a:cubicBezTo>
                        <a:pt x="4504" y="23181"/>
                        <a:pt x="4106" y="23181"/>
                        <a:pt x="3709" y="23114"/>
                      </a:cubicBezTo>
                      <a:cubicBezTo>
                        <a:pt x="2914" y="22982"/>
                        <a:pt x="2186" y="22717"/>
                        <a:pt x="1590" y="22254"/>
                      </a:cubicBezTo>
                      <a:cubicBezTo>
                        <a:pt x="1325" y="21989"/>
                        <a:pt x="1060" y="21724"/>
                        <a:pt x="861" y="21393"/>
                      </a:cubicBezTo>
                      <a:cubicBezTo>
                        <a:pt x="662" y="21128"/>
                        <a:pt x="596" y="20796"/>
                        <a:pt x="662" y="20465"/>
                      </a:cubicBezTo>
                      <a:cubicBezTo>
                        <a:pt x="662" y="20134"/>
                        <a:pt x="927" y="19869"/>
                        <a:pt x="1258" y="19737"/>
                      </a:cubicBezTo>
                      <a:cubicBezTo>
                        <a:pt x="1590" y="19538"/>
                        <a:pt x="1987" y="19472"/>
                        <a:pt x="2384" y="19406"/>
                      </a:cubicBezTo>
                      <a:cubicBezTo>
                        <a:pt x="3179" y="19273"/>
                        <a:pt x="3974" y="19207"/>
                        <a:pt x="4835" y="19207"/>
                      </a:cubicBezTo>
                      <a:cubicBezTo>
                        <a:pt x="5606" y="19271"/>
                        <a:pt x="6440" y="19336"/>
                        <a:pt x="7215" y="19400"/>
                      </a:cubicBezTo>
                      <a:lnTo>
                        <a:pt x="7215" y="19400"/>
                      </a:lnTo>
                      <a:lnTo>
                        <a:pt x="7219" y="19406"/>
                      </a:lnTo>
                      <a:lnTo>
                        <a:pt x="7223" y="19400"/>
                      </a:lnTo>
                      <a:lnTo>
                        <a:pt x="7223" y="19400"/>
                      </a:lnTo>
                      <a:cubicBezTo>
                        <a:pt x="7244" y="19402"/>
                        <a:pt x="7264" y="19404"/>
                        <a:pt x="7285" y="19406"/>
                      </a:cubicBezTo>
                      <a:lnTo>
                        <a:pt x="7550" y="19472"/>
                      </a:lnTo>
                      <a:lnTo>
                        <a:pt x="7418" y="19273"/>
                      </a:lnTo>
                      <a:lnTo>
                        <a:pt x="6623" y="18214"/>
                      </a:lnTo>
                      <a:lnTo>
                        <a:pt x="6292" y="17684"/>
                      </a:lnTo>
                      <a:cubicBezTo>
                        <a:pt x="6159" y="17551"/>
                        <a:pt x="6027" y="17353"/>
                        <a:pt x="5961" y="17154"/>
                      </a:cubicBezTo>
                      <a:cubicBezTo>
                        <a:pt x="5696" y="16823"/>
                        <a:pt x="5497" y="16425"/>
                        <a:pt x="5298" y="16094"/>
                      </a:cubicBezTo>
                      <a:cubicBezTo>
                        <a:pt x="5100" y="15697"/>
                        <a:pt x="4967" y="15299"/>
                        <a:pt x="4769" y="14902"/>
                      </a:cubicBezTo>
                      <a:lnTo>
                        <a:pt x="4504" y="14306"/>
                      </a:lnTo>
                      <a:lnTo>
                        <a:pt x="4305" y="13710"/>
                      </a:lnTo>
                      <a:cubicBezTo>
                        <a:pt x="4173" y="13313"/>
                        <a:pt x="4040" y="12915"/>
                        <a:pt x="3908" y="12518"/>
                      </a:cubicBezTo>
                      <a:cubicBezTo>
                        <a:pt x="3841" y="12120"/>
                        <a:pt x="3709" y="11723"/>
                        <a:pt x="3576" y="11326"/>
                      </a:cubicBezTo>
                      <a:cubicBezTo>
                        <a:pt x="3510" y="11127"/>
                        <a:pt x="3510" y="10928"/>
                        <a:pt x="3444" y="10663"/>
                      </a:cubicBezTo>
                      <a:lnTo>
                        <a:pt x="3312" y="10067"/>
                      </a:lnTo>
                      <a:lnTo>
                        <a:pt x="3179" y="9471"/>
                      </a:lnTo>
                      <a:lnTo>
                        <a:pt x="3047" y="8809"/>
                      </a:lnTo>
                      <a:cubicBezTo>
                        <a:pt x="2980" y="8412"/>
                        <a:pt x="2914" y="8014"/>
                        <a:pt x="2848" y="7617"/>
                      </a:cubicBezTo>
                      <a:cubicBezTo>
                        <a:pt x="2848" y="7153"/>
                        <a:pt x="2782" y="6756"/>
                        <a:pt x="2715" y="6358"/>
                      </a:cubicBezTo>
                      <a:lnTo>
                        <a:pt x="2649" y="5100"/>
                      </a:lnTo>
                      <a:lnTo>
                        <a:pt x="2583" y="3775"/>
                      </a:lnTo>
                      <a:cubicBezTo>
                        <a:pt x="2583" y="3378"/>
                        <a:pt x="2583" y="2981"/>
                        <a:pt x="2583" y="2517"/>
                      </a:cubicBezTo>
                      <a:cubicBezTo>
                        <a:pt x="2583" y="2120"/>
                        <a:pt x="2583" y="1656"/>
                        <a:pt x="2583" y="1259"/>
                      </a:cubicBezTo>
                      <a:cubicBezTo>
                        <a:pt x="2649" y="861"/>
                        <a:pt x="2649" y="398"/>
                        <a:pt x="2715" y="0"/>
                      </a:cubicBez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809;p42">
                  <a:extLst>
                    <a:ext uri="{FF2B5EF4-FFF2-40B4-BE49-F238E27FC236}">
                      <a16:creationId xmlns:a16="http://schemas.microsoft.com/office/drawing/2014/main" id="{FFEF534E-E6F8-4665-AD0A-4103134C3C7A}"/>
                    </a:ext>
                  </a:extLst>
                </p:cNvPr>
                <p:cNvSpPr/>
                <p:nvPr/>
              </p:nvSpPr>
              <p:spPr>
                <a:xfrm>
                  <a:off x="2677475" y="2514425"/>
                  <a:ext cx="475200" cy="3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08" h="12465" extrusionOk="0">
                      <a:moveTo>
                        <a:pt x="11625" y="1"/>
                      </a:moveTo>
                      <a:cubicBezTo>
                        <a:pt x="11503" y="1"/>
                        <a:pt x="11381" y="5"/>
                        <a:pt x="11259" y="14"/>
                      </a:cubicBezTo>
                      <a:lnTo>
                        <a:pt x="10398" y="80"/>
                      </a:lnTo>
                      <a:lnTo>
                        <a:pt x="11193" y="477"/>
                      </a:lnTo>
                      <a:cubicBezTo>
                        <a:pt x="11855" y="742"/>
                        <a:pt x="12517" y="1272"/>
                        <a:pt x="12915" y="1868"/>
                      </a:cubicBezTo>
                      <a:cubicBezTo>
                        <a:pt x="13047" y="2199"/>
                        <a:pt x="13180" y="2530"/>
                        <a:pt x="13180" y="2928"/>
                      </a:cubicBezTo>
                      <a:cubicBezTo>
                        <a:pt x="13180" y="3126"/>
                        <a:pt x="13114" y="3325"/>
                        <a:pt x="13114" y="3457"/>
                      </a:cubicBezTo>
                      <a:cubicBezTo>
                        <a:pt x="13047" y="3656"/>
                        <a:pt x="12981" y="3855"/>
                        <a:pt x="12915" y="3987"/>
                      </a:cubicBezTo>
                      <a:cubicBezTo>
                        <a:pt x="12716" y="4318"/>
                        <a:pt x="12517" y="4650"/>
                        <a:pt x="12253" y="4914"/>
                      </a:cubicBezTo>
                      <a:cubicBezTo>
                        <a:pt x="11988" y="5246"/>
                        <a:pt x="11723" y="5511"/>
                        <a:pt x="11392" y="5709"/>
                      </a:cubicBezTo>
                      <a:cubicBezTo>
                        <a:pt x="11127" y="5974"/>
                        <a:pt x="10796" y="6173"/>
                        <a:pt x="10464" y="6438"/>
                      </a:cubicBezTo>
                      <a:cubicBezTo>
                        <a:pt x="10133" y="6636"/>
                        <a:pt x="9736" y="6769"/>
                        <a:pt x="9405" y="6968"/>
                      </a:cubicBezTo>
                      <a:cubicBezTo>
                        <a:pt x="8742" y="7233"/>
                        <a:pt x="8014" y="7497"/>
                        <a:pt x="7219" y="7696"/>
                      </a:cubicBezTo>
                      <a:cubicBezTo>
                        <a:pt x="6888" y="7762"/>
                        <a:pt x="6491" y="7829"/>
                        <a:pt x="6093" y="7895"/>
                      </a:cubicBezTo>
                      <a:cubicBezTo>
                        <a:pt x="5762" y="7961"/>
                        <a:pt x="5365" y="8027"/>
                        <a:pt x="4967" y="8027"/>
                      </a:cubicBezTo>
                      <a:cubicBezTo>
                        <a:pt x="4570" y="8027"/>
                        <a:pt x="4173" y="8094"/>
                        <a:pt x="3775" y="8094"/>
                      </a:cubicBezTo>
                      <a:lnTo>
                        <a:pt x="2649" y="8094"/>
                      </a:lnTo>
                      <a:cubicBezTo>
                        <a:pt x="1944" y="8094"/>
                        <a:pt x="1291" y="7989"/>
                        <a:pt x="598" y="7873"/>
                      </a:cubicBezTo>
                      <a:lnTo>
                        <a:pt x="598" y="7873"/>
                      </a:lnTo>
                      <a:cubicBezTo>
                        <a:pt x="906" y="6570"/>
                        <a:pt x="1210" y="5217"/>
                        <a:pt x="1457" y="3921"/>
                      </a:cubicBezTo>
                      <a:lnTo>
                        <a:pt x="1391" y="3921"/>
                      </a:lnTo>
                      <a:cubicBezTo>
                        <a:pt x="927" y="5246"/>
                        <a:pt x="464" y="6636"/>
                        <a:pt x="66" y="8027"/>
                      </a:cubicBezTo>
                      <a:lnTo>
                        <a:pt x="0" y="8226"/>
                      </a:lnTo>
                      <a:lnTo>
                        <a:pt x="265" y="8292"/>
                      </a:lnTo>
                      <a:cubicBezTo>
                        <a:pt x="994" y="8491"/>
                        <a:pt x="1788" y="8623"/>
                        <a:pt x="2583" y="8690"/>
                      </a:cubicBezTo>
                      <a:lnTo>
                        <a:pt x="5034" y="8690"/>
                      </a:lnTo>
                      <a:cubicBezTo>
                        <a:pt x="5431" y="8623"/>
                        <a:pt x="5828" y="8557"/>
                        <a:pt x="6226" y="8491"/>
                      </a:cubicBezTo>
                      <a:cubicBezTo>
                        <a:pt x="6623" y="8425"/>
                        <a:pt x="7020" y="8358"/>
                        <a:pt x="7352" y="8226"/>
                      </a:cubicBezTo>
                      <a:cubicBezTo>
                        <a:pt x="8146" y="8027"/>
                        <a:pt x="8875" y="7696"/>
                        <a:pt x="9603" y="7299"/>
                      </a:cubicBezTo>
                      <a:cubicBezTo>
                        <a:pt x="9935" y="7100"/>
                        <a:pt x="10266" y="6901"/>
                        <a:pt x="10597" y="6636"/>
                      </a:cubicBezTo>
                      <a:cubicBezTo>
                        <a:pt x="10928" y="6438"/>
                        <a:pt x="11259" y="6239"/>
                        <a:pt x="11590" y="5908"/>
                      </a:cubicBezTo>
                      <a:cubicBezTo>
                        <a:pt x="11855" y="5643"/>
                        <a:pt x="12186" y="5378"/>
                        <a:pt x="12385" y="5113"/>
                      </a:cubicBezTo>
                      <a:cubicBezTo>
                        <a:pt x="12716" y="4782"/>
                        <a:pt x="12915" y="4451"/>
                        <a:pt x="13114" y="4120"/>
                      </a:cubicBezTo>
                      <a:cubicBezTo>
                        <a:pt x="13180" y="3921"/>
                        <a:pt x="13312" y="3722"/>
                        <a:pt x="13378" y="3524"/>
                      </a:cubicBezTo>
                      <a:cubicBezTo>
                        <a:pt x="13378" y="3325"/>
                        <a:pt x="13445" y="3126"/>
                        <a:pt x="13445" y="2928"/>
                      </a:cubicBezTo>
                      <a:cubicBezTo>
                        <a:pt x="13445" y="2530"/>
                        <a:pt x="13378" y="2067"/>
                        <a:pt x="13180" y="1735"/>
                      </a:cubicBezTo>
                      <a:cubicBezTo>
                        <a:pt x="12981" y="1338"/>
                        <a:pt x="12716" y="1007"/>
                        <a:pt x="12385" y="742"/>
                      </a:cubicBezTo>
                      <a:cubicBezTo>
                        <a:pt x="12318" y="675"/>
                        <a:pt x="12248" y="613"/>
                        <a:pt x="12173" y="554"/>
                      </a:cubicBezTo>
                      <a:lnTo>
                        <a:pt x="12173" y="554"/>
                      </a:lnTo>
                      <a:cubicBezTo>
                        <a:pt x="12288" y="571"/>
                        <a:pt x="12403" y="590"/>
                        <a:pt x="12517" y="610"/>
                      </a:cubicBezTo>
                      <a:cubicBezTo>
                        <a:pt x="12981" y="676"/>
                        <a:pt x="13378" y="808"/>
                        <a:pt x="13710" y="1007"/>
                      </a:cubicBezTo>
                      <a:cubicBezTo>
                        <a:pt x="14504" y="1272"/>
                        <a:pt x="15233" y="1735"/>
                        <a:pt x="15829" y="2332"/>
                      </a:cubicBezTo>
                      <a:cubicBezTo>
                        <a:pt x="15961" y="2464"/>
                        <a:pt x="16094" y="2596"/>
                        <a:pt x="16226" y="2729"/>
                      </a:cubicBezTo>
                      <a:cubicBezTo>
                        <a:pt x="16425" y="2928"/>
                        <a:pt x="16557" y="3060"/>
                        <a:pt x="16624" y="3259"/>
                      </a:cubicBezTo>
                      <a:lnTo>
                        <a:pt x="17021" y="3722"/>
                      </a:lnTo>
                      <a:lnTo>
                        <a:pt x="17352" y="4318"/>
                      </a:lnTo>
                      <a:cubicBezTo>
                        <a:pt x="17551" y="4650"/>
                        <a:pt x="17683" y="5047"/>
                        <a:pt x="17882" y="5444"/>
                      </a:cubicBezTo>
                      <a:cubicBezTo>
                        <a:pt x="17948" y="5775"/>
                        <a:pt x="18147" y="6239"/>
                        <a:pt x="18213" y="6636"/>
                      </a:cubicBezTo>
                      <a:lnTo>
                        <a:pt x="18279" y="7233"/>
                      </a:lnTo>
                      <a:cubicBezTo>
                        <a:pt x="18346" y="7431"/>
                        <a:pt x="18279" y="7630"/>
                        <a:pt x="18279" y="7829"/>
                      </a:cubicBezTo>
                      <a:cubicBezTo>
                        <a:pt x="18279" y="8027"/>
                        <a:pt x="18279" y="8226"/>
                        <a:pt x="18213" y="8425"/>
                      </a:cubicBezTo>
                      <a:cubicBezTo>
                        <a:pt x="18147" y="8623"/>
                        <a:pt x="18147" y="8822"/>
                        <a:pt x="18015" y="8954"/>
                      </a:cubicBezTo>
                      <a:cubicBezTo>
                        <a:pt x="17882" y="9352"/>
                        <a:pt x="17683" y="9683"/>
                        <a:pt x="17418" y="10014"/>
                      </a:cubicBezTo>
                      <a:lnTo>
                        <a:pt x="17021" y="10478"/>
                      </a:lnTo>
                      <a:cubicBezTo>
                        <a:pt x="16889" y="10610"/>
                        <a:pt x="16690" y="10743"/>
                        <a:pt x="16557" y="10875"/>
                      </a:cubicBezTo>
                      <a:cubicBezTo>
                        <a:pt x="16226" y="11140"/>
                        <a:pt x="15895" y="11405"/>
                        <a:pt x="15498" y="11537"/>
                      </a:cubicBezTo>
                      <a:cubicBezTo>
                        <a:pt x="15299" y="11670"/>
                        <a:pt x="15100" y="11736"/>
                        <a:pt x="14902" y="11802"/>
                      </a:cubicBezTo>
                      <a:cubicBezTo>
                        <a:pt x="14703" y="11935"/>
                        <a:pt x="14504" y="12001"/>
                        <a:pt x="14306" y="12001"/>
                      </a:cubicBezTo>
                      <a:cubicBezTo>
                        <a:pt x="13908" y="12133"/>
                        <a:pt x="13511" y="12200"/>
                        <a:pt x="13047" y="12266"/>
                      </a:cubicBezTo>
                      <a:cubicBezTo>
                        <a:pt x="12650" y="12266"/>
                        <a:pt x="12253" y="12200"/>
                        <a:pt x="11855" y="12067"/>
                      </a:cubicBezTo>
                      <a:lnTo>
                        <a:pt x="11789" y="12067"/>
                      </a:lnTo>
                      <a:cubicBezTo>
                        <a:pt x="12186" y="12332"/>
                        <a:pt x="12650" y="12465"/>
                        <a:pt x="13047" y="12465"/>
                      </a:cubicBezTo>
                      <a:cubicBezTo>
                        <a:pt x="13511" y="12465"/>
                        <a:pt x="13975" y="12465"/>
                        <a:pt x="14438" y="12332"/>
                      </a:cubicBezTo>
                      <a:cubicBezTo>
                        <a:pt x="14637" y="12332"/>
                        <a:pt x="14836" y="12266"/>
                        <a:pt x="15034" y="12200"/>
                      </a:cubicBezTo>
                      <a:cubicBezTo>
                        <a:pt x="15299" y="12133"/>
                        <a:pt x="15498" y="12067"/>
                        <a:pt x="15696" y="11935"/>
                      </a:cubicBezTo>
                      <a:cubicBezTo>
                        <a:pt x="16094" y="11802"/>
                        <a:pt x="16491" y="11604"/>
                        <a:pt x="16889" y="11339"/>
                      </a:cubicBezTo>
                      <a:cubicBezTo>
                        <a:pt x="17087" y="11206"/>
                        <a:pt x="17220" y="11074"/>
                        <a:pt x="17418" y="10875"/>
                      </a:cubicBezTo>
                      <a:lnTo>
                        <a:pt x="17882" y="10412"/>
                      </a:lnTo>
                      <a:cubicBezTo>
                        <a:pt x="18213" y="10014"/>
                        <a:pt x="18478" y="9683"/>
                        <a:pt x="18611" y="9219"/>
                      </a:cubicBezTo>
                      <a:cubicBezTo>
                        <a:pt x="18743" y="9021"/>
                        <a:pt x="18809" y="8756"/>
                        <a:pt x="18876" y="8557"/>
                      </a:cubicBezTo>
                      <a:cubicBezTo>
                        <a:pt x="18942" y="8358"/>
                        <a:pt x="19008" y="8094"/>
                        <a:pt x="19008" y="7895"/>
                      </a:cubicBezTo>
                      <a:cubicBezTo>
                        <a:pt x="19008" y="7630"/>
                        <a:pt x="19008" y="7431"/>
                        <a:pt x="19008" y="7166"/>
                      </a:cubicBezTo>
                      <a:lnTo>
                        <a:pt x="18942" y="6438"/>
                      </a:lnTo>
                      <a:cubicBezTo>
                        <a:pt x="18876" y="5974"/>
                        <a:pt x="18743" y="5643"/>
                        <a:pt x="18544" y="5179"/>
                      </a:cubicBezTo>
                      <a:cubicBezTo>
                        <a:pt x="18346" y="4716"/>
                        <a:pt x="18213" y="4318"/>
                        <a:pt x="17948" y="3921"/>
                      </a:cubicBezTo>
                      <a:lnTo>
                        <a:pt x="17617" y="3325"/>
                      </a:lnTo>
                      <a:lnTo>
                        <a:pt x="17220" y="2795"/>
                      </a:lnTo>
                      <a:cubicBezTo>
                        <a:pt x="17087" y="2596"/>
                        <a:pt x="16955" y="2464"/>
                        <a:pt x="16756" y="2265"/>
                      </a:cubicBezTo>
                      <a:cubicBezTo>
                        <a:pt x="16624" y="2133"/>
                        <a:pt x="16491" y="1934"/>
                        <a:pt x="16293" y="1802"/>
                      </a:cubicBezTo>
                      <a:cubicBezTo>
                        <a:pt x="15630" y="1206"/>
                        <a:pt x="14836" y="742"/>
                        <a:pt x="13975" y="411"/>
                      </a:cubicBezTo>
                      <a:cubicBezTo>
                        <a:pt x="13227" y="181"/>
                        <a:pt x="12429" y="1"/>
                        <a:pt x="11625" y="1"/>
                      </a:cubicBez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810;p42">
                  <a:extLst>
                    <a:ext uri="{FF2B5EF4-FFF2-40B4-BE49-F238E27FC236}">
                      <a16:creationId xmlns:a16="http://schemas.microsoft.com/office/drawing/2014/main" id="{19813981-6840-4DEA-B750-83AF65F8331A}"/>
                    </a:ext>
                  </a:extLst>
                </p:cNvPr>
                <p:cNvSpPr/>
                <p:nvPr/>
              </p:nvSpPr>
              <p:spPr>
                <a:xfrm>
                  <a:off x="3073175" y="2629000"/>
                  <a:ext cx="59650" cy="7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6" h="3114" extrusionOk="0">
                      <a:moveTo>
                        <a:pt x="2054" y="0"/>
                      </a:moveTo>
                      <a:lnTo>
                        <a:pt x="1" y="3113"/>
                      </a:lnTo>
                      <a:lnTo>
                        <a:pt x="2385" y="795"/>
                      </a:lnTo>
                      <a:lnTo>
                        <a:pt x="2054" y="0"/>
                      </a:lnTo>
                      <a:close/>
                    </a:path>
                  </a:pathLst>
                </a:custGeom>
                <a:solidFill>
                  <a:srgbClr val="1C224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811;p42">
                  <a:extLst>
                    <a:ext uri="{FF2B5EF4-FFF2-40B4-BE49-F238E27FC236}">
                      <a16:creationId xmlns:a16="http://schemas.microsoft.com/office/drawing/2014/main" id="{E38A28C7-D4D3-47E2-9825-E401E1912DAB}"/>
                    </a:ext>
                  </a:extLst>
                </p:cNvPr>
                <p:cNvSpPr/>
                <p:nvPr/>
              </p:nvSpPr>
              <p:spPr>
                <a:xfrm>
                  <a:off x="2523475" y="2544550"/>
                  <a:ext cx="67925" cy="6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7" h="2717" extrusionOk="0">
                      <a:moveTo>
                        <a:pt x="1921" y="1"/>
                      </a:moveTo>
                      <a:cubicBezTo>
                        <a:pt x="1657" y="1"/>
                        <a:pt x="1392" y="67"/>
                        <a:pt x="1127" y="133"/>
                      </a:cubicBezTo>
                      <a:cubicBezTo>
                        <a:pt x="928" y="199"/>
                        <a:pt x="796" y="266"/>
                        <a:pt x="597" y="398"/>
                      </a:cubicBezTo>
                      <a:cubicBezTo>
                        <a:pt x="464" y="464"/>
                        <a:pt x="332" y="597"/>
                        <a:pt x="200" y="795"/>
                      </a:cubicBezTo>
                      <a:cubicBezTo>
                        <a:pt x="67" y="994"/>
                        <a:pt x="1" y="1259"/>
                        <a:pt x="67" y="1524"/>
                      </a:cubicBezTo>
                      <a:cubicBezTo>
                        <a:pt x="133" y="1723"/>
                        <a:pt x="266" y="1855"/>
                        <a:pt x="398" y="1988"/>
                      </a:cubicBezTo>
                      <a:cubicBezTo>
                        <a:pt x="663" y="2252"/>
                        <a:pt x="928" y="2385"/>
                        <a:pt x="1127" y="2451"/>
                      </a:cubicBezTo>
                      <a:cubicBezTo>
                        <a:pt x="1590" y="2650"/>
                        <a:pt x="1921" y="2716"/>
                        <a:pt x="1921" y="2716"/>
                      </a:cubicBezTo>
                      <a:cubicBezTo>
                        <a:pt x="1921" y="2716"/>
                        <a:pt x="1723" y="2451"/>
                        <a:pt x="1325" y="2120"/>
                      </a:cubicBezTo>
                      <a:cubicBezTo>
                        <a:pt x="1193" y="1988"/>
                        <a:pt x="994" y="1789"/>
                        <a:pt x="862" y="1590"/>
                      </a:cubicBezTo>
                      <a:cubicBezTo>
                        <a:pt x="796" y="1524"/>
                        <a:pt x="729" y="1391"/>
                        <a:pt x="729" y="1325"/>
                      </a:cubicBezTo>
                      <a:cubicBezTo>
                        <a:pt x="729" y="1259"/>
                        <a:pt x="729" y="1193"/>
                        <a:pt x="796" y="1127"/>
                      </a:cubicBezTo>
                      <a:cubicBezTo>
                        <a:pt x="796" y="1060"/>
                        <a:pt x="862" y="994"/>
                        <a:pt x="994" y="928"/>
                      </a:cubicBezTo>
                      <a:cubicBezTo>
                        <a:pt x="1060" y="862"/>
                        <a:pt x="1193" y="795"/>
                        <a:pt x="1325" y="729"/>
                      </a:cubicBezTo>
                      <a:cubicBezTo>
                        <a:pt x="1590" y="597"/>
                        <a:pt x="1789" y="530"/>
                        <a:pt x="2054" y="398"/>
                      </a:cubicBezTo>
                      <a:cubicBezTo>
                        <a:pt x="2253" y="332"/>
                        <a:pt x="2451" y="199"/>
                        <a:pt x="2518" y="133"/>
                      </a:cubicBezTo>
                      <a:cubicBezTo>
                        <a:pt x="2650" y="67"/>
                        <a:pt x="2716" y="67"/>
                        <a:pt x="2716" y="67"/>
                      </a:cubicBezTo>
                      <a:cubicBezTo>
                        <a:pt x="2716" y="67"/>
                        <a:pt x="2650" y="1"/>
                        <a:pt x="251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812;p42">
                  <a:extLst>
                    <a:ext uri="{FF2B5EF4-FFF2-40B4-BE49-F238E27FC236}">
                      <a16:creationId xmlns:a16="http://schemas.microsoft.com/office/drawing/2014/main" id="{6F9FADAA-FCC7-41F3-B6BC-716A23E94258}"/>
                    </a:ext>
                  </a:extLst>
                </p:cNvPr>
                <p:cNvSpPr/>
                <p:nvPr/>
              </p:nvSpPr>
              <p:spPr>
                <a:xfrm>
                  <a:off x="2919200" y="2499850"/>
                  <a:ext cx="149050" cy="48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62" h="1922" extrusionOk="0">
                      <a:moveTo>
                        <a:pt x="2848" y="0"/>
                      </a:moveTo>
                      <a:cubicBezTo>
                        <a:pt x="2650" y="67"/>
                        <a:pt x="2451" y="67"/>
                        <a:pt x="2252" y="133"/>
                      </a:cubicBezTo>
                      <a:lnTo>
                        <a:pt x="1921" y="133"/>
                      </a:lnTo>
                      <a:cubicBezTo>
                        <a:pt x="1855" y="199"/>
                        <a:pt x="1723" y="265"/>
                        <a:pt x="1656" y="265"/>
                      </a:cubicBezTo>
                      <a:cubicBezTo>
                        <a:pt x="1458" y="332"/>
                        <a:pt x="1259" y="398"/>
                        <a:pt x="1127" y="464"/>
                      </a:cubicBezTo>
                      <a:cubicBezTo>
                        <a:pt x="994" y="597"/>
                        <a:pt x="795" y="729"/>
                        <a:pt x="663" y="795"/>
                      </a:cubicBezTo>
                      <a:cubicBezTo>
                        <a:pt x="530" y="861"/>
                        <a:pt x="464" y="1060"/>
                        <a:pt x="398" y="1126"/>
                      </a:cubicBezTo>
                      <a:cubicBezTo>
                        <a:pt x="266" y="1259"/>
                        <a:pt x="199" y="1325"/>
                        <a:pt x="133" y="1457"/>
                      </a:cubicBezTo>
                      <a:cubicBezTo>
                        <a:pt x="67" y="1656"/>
                        <a:pt x="1" y="1722"/>
                        <a:pt x="1" y="1722"/>
                      </a:cubicBezTo>
                      <a:lnTo>
                        <a:pt x="663" y="1921"/>
                      </a:lnTo>
                      <a:cubicBezTo>
                        <a:pt x="663" y="1921"/>
                        <a:pt x="663" y="1921"/>
                        <a:pt x="729" y="1855"/>
                      </a:cubicBezTo>
                      <a:cubicBezTo>
                        <a:pt x="729" y="1789"/>
                        <a:pt x="729" y="1789"/>
                        <a:pt x="729" y="1722"/>
                      </a:cubicBezTo>
                      <a:cubicBezTo>
                        <a:pt x="795" y="1656"/>
                        <a:pt x="795" y="1590"/>
                        <a:pt x="862" y="1524"/>
                      </a:cubicBezTo>
                      <a:cubicBezTo>
                        <a:pt x="928" y="1391"/>
                        <a:pt x="994" y="1325"/>
                        <a:pt x="1060" y="1259"/>
                      </a:cubicBezTo>
                      <a:cubicBezTo>
                        <a:pt x="1193" y="1126"/>
                        <a:pt x="1325" y="1060"/>
                        <a:pt x="1391" y="928"/>
                      </a:cubicBezTo>
                      <a:cubicBezTo>
                        <a:pt x="1524" y="861"/>
                        <a:pt x="1656" y="795"/>
                        <a:pt x="1855" y="729"/>
                      </a:cubicBezTo>
                      <a:cubicBezTo>
                        <a:pt x="1921" y="663"/>
                        <a:pt x="1988" y="597"/>
                        <a:pt x="2054" y="597"/>
                      </a:cubicBezTo>
                      <a:lnTo>
                        <a:pt x="2319" y="530"/>
                      </a:lnTo>
                      <a:cubicBezTo>
                        <a:pt x="2517" y="464"/>
                        <a:pt x="2716" y="398"/>
                        <a:pt x="2848" y="332"/>
                      </a:cubicBezTo>
                      <a:cubicBezTo>
                        <a:pt x="2948" y="298"/>
                        <a:pt x="3047" y="298"/>
                        <a:pt x="3147" y="298"/>
                      </a:cubicBezTo>
                      <a:cubicBezTo>
                        <a:pt x="3246" y="298"/>
                        <a:pt x="3345" y="298"/>
                        <a:pt x="3445" y="265"/>
                      </a:cubicBezTo>
                      <a:lnTo>
                        <a:pt x="3974" y="265"/>
                      </a:lnTo>
                      <a:cubicBezTo>
                        <a:pt x="4107" y="243"/>
                        <a:pt x="4232" y="236"/>
                        <a:pt x="4350" y="236"/>
                      </a:cubicBezTo>
                      <a:cubicBezTo>
                        <a:pt x="4585" y="236"/>
                        <a:pt x="4791" y="265"/>
                        <a:pt x="4968" y="265"/>
                      </a:cubicBezTo>
                      <a:cubicBezTo>
                        <a:pt x="5564" y="332"/>
                        <a:pt x="5961" y="398"/>
                        <a:pt x="5961" y="398"/>
                      </a:cubicBezTo>
                      <a:cubicBezTo>
                        <a:pt x="5961" y="398"/>
                        <a:pt x="5564" y="265"/>
                        <a:pt x="5034" y="199"/>
                      </a:cubicBezTo>
                      <a:cubicBezTo>
                        <a:pt x="4703" y="133"/>
                        <a:pt x="4372" y="0"/>
                        <a:pt x="3974" y="0"/>
                      </a:cubicBezTo>
                      <a:close/>
                    </a:path>
                  </a:pathLst>
                </a:custGeom>
                <a:solidFill>
                  <a:srgbClr val="1C224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813;p42">
                  <a:extLst>
                    <a:ext uri="{FF2B5EF4-FFF2-40B4-BE49-F238E27FC236}">
                      <a16:creationId xmlns:a16="http://schemas.microsoft.com/office/drawing/2014/main" id="{4BC3F8B9-9F1F-4F66-894F-7573C2EBD868}"/>
                    </a:ext>
                  </a:extLst>
                </p:cNvPr>
                <p:cNvSpPr/>
                <p:nvPr/>
              </p:nvSpPr>
              <p:spPr>
                <a:xfrm>
                  <a:off x="2213850" y="2306125"/>
                  <a:ext cx="365950" cy="24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38" h="9964" extrusionOk="0">
                      <a:moveTo>
                        <a:pt x="13843" y="1"/>
                      </a:moveTo>
                      <a:lnTo>
                        <a:pt x="1" y="4239"/>
                      </a:lnTo>
                      <a:cubicBezTo>
                        <a:pt x="1" y="4239"/>
                        <a:pt x="2761" y="9963"/>
                        <a:pt x="7203" y="9963"/>
                      </a:cubicBezTo>
                      <a:cubicBezTo>
                        <a:pt x="7817" y="9963"/>
                        <a:pt x="8464" y="9853"/>
                        <a:pt x="9141" y="9604"/>
                      </a:cubicBezTo>
                      <a:cubicBezTo>
                        <a:pt x="14638" y="7485"/>
                        <a:pt x="13843" y="1"/>
                        <a:pt x="1384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814;p42">
                  <a:extLst>
                    <a:ext uri="{FF2B5EF4-FFF2-40B4-BE49-F238E27FC236}">
                      <a16:creationId xmlns:a16="http://schemas.microsoft.com/office/drawing/2014/main" id="{C7DAAF16-E21F-43C9-A96E-F371C7AB9FB4}"/>
                    </a:ext>
                  </a:extLst>
                </p:cNvPr>
                <p:cNvSpPr/>
                <p:nvPr/>
              </p:nvSpPr>
              <p:spPr>
                <a:xfrm>
                  <a:off x="2649325" y="2181950"/>
                  <a:ext cx="591125" cy="30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45" h="12088" extrusionOk="0">
                      <a:moveTo>
                        <a:pt x="23644" y="0"/>
                      </a:moveTo>
                      <a:lnTo>
                        <a:pt x="0" y="3643"/>
                      </a:lnTo>
                      <a:cubicBezTo>
                        <a:pt x="0" y="3643"/>
                        <a:pt x="2678" y="12087"/>
                        <a:pt x="10166" y="12087"/>
                      </a:cubicBezTo>
                      <a:cubicBezTo>
                        <a:pt x="11171" y="12087"/>
                        <a:pt x="12262" y="11935"/>
                        <a:pt x="13445" y="11591"/>
                      </a:cubicBezTo>
                      <a:cubicBezTo>
                        <a:pt x="23445" y="8676"/>
                        <a:pt x="23644" y="1"/>
                        <a:pt x="2364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815;p42">
                  <a:extLst>
                    <a:ext uri="{FF2B5EF4-FFF2-40B4-BE49-F238E27FC236}">
                      <a16:creationId xmlns:a16="http://schemas.microsoft.com/office/drawing/2014/main" id="{000E242D-AEA5-4260-82BD-54D1484095F8}"/>
                    </a:ext>
                  </a:extLst>
                </p:cNvPr>
                <p:cNvSpPr/>
                <p:nvPr/>
              </p:nvSpPr>
              <p:spPr>
                <a:xfrm>
                  <a:off x="2155900" y="1950150"/>
                  <a:ext cx="379200" cy="39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68" h="15896" extrusionOk="0">
                      <a:moveTo>
                        <a:pt x="11127" y="0"/>
                      </a:moveTo>
                      <a:cubicBezTo>
                        <a:pt x="8629" y="10717"/>
                        <a:pt x="3290" y="11704"/>
                        <a:pt x="1435" y="11704"/>
                      </a:cubicBezTo>
                      <a:cubicBezTo>
                        <a:pt x="1077" y="11704"/>
                        <a:pt x="849" y="11667"/>
                        <a:pt x="796" y="11657"/>
                      </a:cubicBezTo>
                      <a:lnTo>
                        <a:pt x="1" y="15763"/>
                      </a:lnTo>
                      <a:cubicBezTo>
                        <a:pt x="67" y="15763"/>
                        <a:pt x="465" y="15895"/>
                        <a:pt x="1259" y="15895"/>
                      </a:cubicBezTo>
                      <a:cubicBezTo>
                        <a:pt x="4240" y="15895"/>
                        <a:pt x="12055" y="14505"/>
                        <a:pt x="15167" y="927"/>
                      </a:cubicBezTo>
                      <a:lnTo>
                        <a:pt x="11127" y="0"/>
                      </a:ln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816;p42">
                  <a:extLst>
                    <a:ext uri="{FF2B5EF4-FFF2-40B4-BE49-F238E27FC236}">
                      <a16:creationId xmlns:a16="http://schemas.microsoft.com/office/drawing/2014/main" id="{7D479C76-179D-41D1-B778-87330E3BDB9C}"/>
                    </a:ext>
                  </a:extLst>
                </p:cNvPr>
                <p:cNvSpPr/>
                <p:nvPr/>
              </p:nvSpPr>
              <p:spPr>
                <a:xfrm>
                  <a:off x="2588050" y="1810575"/>
                  <a:ext cx="677225" cy="26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89" h="10551" extrusionOk="0">
                      <a:moveTo>
                        <a:pt x="9879" y="0"/>
                      </a:moveTo>
                      <a:cubicBezTo>
                        <a:pt x="4311" y="0"/>
                        <a:pt x="103" y="1774"/>
                        <a:pt x="1" y="1808"/>
                      </a:cubicBezTo>
                      <a:lnTo>
                        <a:pt x="1657" y="5649"/>
                      </a:lnTo>
                      <a:cubicBezTo>
                        <a:pt x="1960" y="5548"/>
                        <a:pt x="5389" y="4125"/>
                        <a:pt x="9880" y="4125"/>
                      </a:cubicBezTo>
                      <a:cubicBezTo>
                        <a:pt x="14208" y="4125"/>
                        <a:pt x="19523" y="5447"/>
                        <a:pt x="23976" y="10550"/>
                      </a:cubicBezTo>
                      <a:lnTo>
                        <a:pt x="27089" y="7835"/>
                      </a:lnTo>
                      <a:cubicBezTo>
                        <a:pt x="21697" y="1605"/>
                        <a:pt x="15173" y="0"/>
                        <a:pt x="9879" y="0"/>
                      </a:cubicBez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817;p42">
                  <a:extLst>
                    <a:ext uri="{FF2B5EF4-FFF2-40B4-BE49-F238E27FC236}">
                      <a16:creationId xmlns:a16="http://schemas.microsoft.com/office/drawing/2014/main" id="{9F146317-CB1E-4CBA-9F45-78EA84F2263D}"/>
                    </a:ext>
                  </a:extLst>
                </p:cNvPr>
                <p:cNvSpPr/>
                <p:nvPr/>
              </p:nvSpPr>
              <p:spPr>
                <a:xfrm>
                  <a:off x="2972175" y="2181950"/>
                  <a:ext cx="268275" cy="19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31" h="7882" extrusionOk="0">
                      <a:moveTo>
                        <a:pt x="10730" y="0"/>
                      </a:moveTo>
                      <a:lnTo>
                        <a:pt x="67" y="1656"/>
                      </a:lnTo>
                      <a:cubicBezTo>
                        <a:pt x="67" y="1855"/>
                        <a:pt x="1" y="2053"/>
                        <a:pt x="1" y="2318"/>
                      </a:cubicBezTo>
                      <a:cubicBezTo>
                        <a:pt x="1" y="5365"/>
                        <a:pt x="2518" y="7882"/>
                        <a:pt x="5564" y="7882"/>
                      </a:cubicBezTo>
                      <a:cubicBezTo>
                        <a:pt x="6227" y="7882"/>
                        <a:pt x="6823" y="7749"/>
                        <a:pt x="7419" y="7551"/>
                      </a:cubicBezTo>
                      <a:cubicBezTo>
                        <a:pt x="10664" y="4040"/>
                        <a:pt x="10730" y="0"/>
                        <a:pt x="10730" y="0"/>
                      </a:cubicBez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818;p42">
                  <a:extLst>
                    <a:ext uri="{FF2B5EF4-FFF2-40B4-BE49-F238E27FC236}">
                      <a16:creationId xmlns:a16="http://schemas.microsoft.com/office/drawing/2014/main" id="{9B047CF5-C28D-4D4A-99AC-8AFDA289647B}"/>
                    </a:ext>
                  </a:extLst>
                </p:cNvPr>
                <p:cNvSpPr/>
                <p:nvPr/>
              </p:nvSpPr>
              <p:spPr>
                <a:xfrm>
                  <a:off x="2364525" y="2306125"/>
                  <a:ext cx="203675" cy="158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47" h="6359" extrusionOk="0">
                      <a:moveTo>
                        <a:pt x="7816" y="1"/>
                      </a:moveTo>
                      <a:lnTo>
                        <a:pt x="1" y="2385"/>
                      </a:lnTo>
                      <a:cubicBezTo>
                        <a:pt x="464" y="4703"/>
                        <a:pt x="2451" y="6359"/>
                        <a:pt x="4836" y="6359"/>
                      </a:cubicBezTo>
                      <a:cubicBezTo>
                        <a:pt x="5564" y="6359"/>
                        <a:pt x="6226" y="6226"/>
                        <a:pt x="6889" y="5895"/>
                      </a:cubicBezTo>
                      <a:cubicBezTo>
                        <a:pt x="8147" y="3113"/>
                        <a:pt x="7816" y="1"/>
                        <a:pt x="7816" y="1"/>
                      </a:cubicBez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5" name="Google Shape;819;p42">
                <a:extLst>
                  <a:ext uri="{FF2B5EF4-FFF2-40B4-BE49-F238E27FC236}">
                    <a16:creationId xmlns:a16="http://schemas.microsoft.com/office/drawing/2014/main" id="{44D171A6-148E-4911-902A-70EA5F24B48A}"/>
                  </a:ext>
                </a:extLst>
              </p:cNvPr>
              <p:cNvSpPr/>
              <p:nvPr/>
            </p:nvSpPr>
            <p:spPr>
              <a:xfrm>
                <a:off x="8365600" y="3075104"/>
                <a:ext cx="92086" cy="79645"/>
              </a:xfrm>
              <a:custGeom>
                <a:avLst/>
                <a:gdLst/>
                <a:ahLst/>
                <a:cxnLst/>
                <a:rect l="l" t="t" r="r" b="b"/>
                <a:pathLst>
                  <a:path w="5416" h="4685" extrusionOk="0">
                    <a:moveTo>
                      <a:pt x="2688" y="1"/>
                    </a:moveTo>
                    <a:cubicBezTo>
                      <a:pt x="1920" y="1"/>
                      <a:pt x="1174" y="374"/>
                      <a:pt x="718" y="1038"/>
                    </a:cubicBezTo>
                    <a:cubicBezTo>
                      <a:pt x="0" y="2147"/>
                      <a:pt x="327" y="3582"/>
                      <a:pt x="1436" y="4300"/>
                    </a:cubicBezTo>
                    <a:cubicBezTo>
                      <a:pt x="1816" y="4561"/>
                      <a:pt x="2257" y="4684"/>
                      <a:pt x="2699" y="4684"/>
                    </a:cubicBezTo>
                    <a:cubicBezTo>
                      <a:pt x="3469" y="4684"/>
                      <a:pt x="4242" y="4311"/>
                      <a:pt x="4698" y="3647"/>
                    </a:cubicBezTo>
                    <a:cubicBezTo>
                      <a:pt x="5415" y="2538"/>
                      <a:pt x="5089" y="1103"/>
                      <a:pt x="3980" y="385"/>
                    </a:cubicBezTo>
                    <a:cubicBezTo>
                      <a:pt x="3576" y="124"/>
                      <a:pt x="3128" y="1"/>
                      <a:pt x="26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6" name="Google Shape;820;p42">
                <a:extLst>
                  <a:ext uri="{FF2B5EF4-FFF2-40B4-BE49-F238E27FC236}">
                    <a16:creationId xmlns:a16="http://schemas.microsoft.com/office/drawing/2014/main" id="{85BB7D01-BF2B-499E-839E-9D2C5C42CE9B}"/>
                  </a:ext>
                </a:extLst>
              </p:cNvPr>
              <p:cNvGrpSpPr/>
              <p:nvPr/>
            </p:nvGrpSpPr>
            <p:grpSpPr>
              <a:xfrm rot="371256">
                <a:off x="8487292" y="1824595"/>
                <a:ext cx="392056" cy="1025009"/>
                <a:chOff x="5953200" y="1155975"/>
                <a:chExt cx="576500" cy="1507450"/>
              </a:xfrm>
            </p:grpSpPr>
            <p:sp>
              <p:nvSpPr>
                <p:cNvPr id="157" name="Google Shape;821;p42">
                  <a:extLst>
                    <a:ext uri="{FF2B5EF4-FFF2-40B4-BE49-F238E27FC236}">
                      <a16:creationId xmlns:a16="http://schemas.microsoft.com/office/drawing/2014/main" id="{52FFA3CD-6983-48D8-8F9A-BC1186FBEB92}"/>
                    </a:ext>
                  </a:extLst>
                </p:cNvPr>
                <p:cNvSpPr/>
                <p:nvPr/>
              </p:nvSpPr>
              <p:spPr>
                <a:xfrm>
                  <a:off x="5953200" y="2203100"/>
                  <a:ext cx="576500" cy="460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60" h="18413" extrusionOk="0">
                      <a:moveTo>
                        <a:pt x="1870" y="0"/>
                      </a:moveTo>
                      <a:cubicBezTo>
                        <a:pt x="668" y="0"/>
                        <a:pt x="1" y="1380"/>
                        <a:pt x="747" y="5038"/>
                      </a:cubicBezTo>
                      <a:cubicBezTo>
                        <a:pt x="2574" y="13650"/>
                        <a:pt x="6619" y="18412"/>
                        <a:pt x="6619" y="18412"/>
                      </a:cubicBezTo>
                      <a:cubicBezTo>
                        <a:pt x="6619" y="18412"/>
                        <a:pt x="23059" y="9279"/>
                        <a:pt x="20580" y="4255"/>
                      </a:cubicBezTo>
                      <a:cubicBezTo>
                        <a:pt x="19978" y="3035"/>
                        <a:pt x="18937" y="2573"/>
                        <a:pt x="17706" y="2573"/>
                      </a:cubicBezTo>
                      <a:cubicBezTo>
                        <a:pt x="13869" y="2573"/>
                        <a:pt x="8184" y="7061"/>
                        <a:pt x="8184" y="7061"/>
                      </a:cubicBezTo>
                      <a:cubicBezTo>
                        <a:pt x="7176" y="3630"/>
                        <a:pt x="3820" y="0"/>
                        <a:pt x="1870" y="0"/>
                      </a:cubicBezTo>
                      <a:close/>
                    </a:path>
                  </a:pathLst>
                </a:custGeom>
                <a:solidFill>
                  <a:srgbClr val="E87E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" name="Google Shape;822;p42">
                  <a:extLst>
                    <a:ext uri="{FF2B5EF4-FFF2-40B4-BE49-F238E27FC236}">
                      <a16:creationId xmlns:a16="http://schemas.microsoft.com/office/drawing/2014/main" id="{2A0E78DE-58AC-480A-A223-A6E155228D80}"/>
                    </a:ext>
                  </a:extLst>
                </p:cNvPr>
                <p:cNvSpPr/>
                <p:nvPr/>
              </p:nvSpPr>
              <p:spPr>
                <a:xfrm>
                  <a:off x="5980250" y="1625525"/>
                  <a:ext cx="528225" cy="41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29" h="16790" extrusionOk="0">
                      <a:moveTo>
                        <a:pt x="15801" y="1"/>
                      </a:moveTo>
                      <a:cubicBezTo>
                        <a:pt x="12384" y="1"/>
                        <a:pt x="9060" y="7656"/>
                        <a:pt x="9060" y="7656"/>
                      </a:cubicBezTo>
                      <a:cubicBezTo>
                        <a:pt x="7325" y="5889"/>
                        <a:pt x="4376" y="4631"/>
                        <a:pt x="2542" y="4631"/>
                      </a:cubicBezTo>
                      <a:cubicBezTo>
                        <a:pt x="721" y="4631"/>
                        <a:pt x="0" y="5873"/>
                        <a:pt x="2666" y="9091"/>
                      </a:cubicBezTo>
                      <a:cubicBezTo>
                        <a:pt x="7429" y="14832"/>
                        <a:pt x="12452" y="16790"/>
                        <a:pt x="12452" y="16790"/>
                      </a:cubicBezTo>
                      <a:cubicBezTo>
                        <a:pt x="12452" y="16790"/>
                        <a:pt x="21129" y="3285"/>
                        <a:pt x="17215" y="480"/>
                      </a:cubicBezTo>
                      <a:cubicBezTo>
                        <a:pt x="16747" y="147"/>
                        <a:pt x="16273" y="1"/>
                        <a:pt x="15801" y="1"/>
                      </a:cubicBezTo>
                      <a:close/>
                    </a:path>
                  </a:pathLst>
                </a:custGeom>
                <a:solidFill>
                  <a:srgbClr val="E87E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" name="Google Shape;823;p42">
                  <a:extLst>
                    <a:ext uri="{FF2B5EF4-FFF2-40B4-BE49-F238E27FC236}">
                      <a16:creationId xmlns:a16="http://schemas.microsoft.com/office/drawing/2014/main" id="{0696673B-3C64-4AF9-B28C-ADEBDCFD6876}"/>
                    </a:ext>
                  </a:extLst>
                </p:cNvPr>
                <p:cNvSpPr/>
                <p:nvPr/>
              </p:nvSpPr>
              <p:spPr>
                <a:xfrm>
                  <a:off x="6058300" y="1155975"/>
                  <a:ext cx="342550" cy="31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02" h="12412" extrusionOk="0">
                      <a:moveTo>
                        <a:pt x="1278" y="1"/>
                      </a:moveTo>
                      <a:cubicBezTo>
                        <a:pt x="605" y="1"/>
                        <a:pt x="89" y="849"/>
                        <a:pt x="66" y="3082"/>
                      </a:cubicBezTo>
                      <a:cubicBezTo>
                        <a:pt x="1" y="8823"/>
                        <a:pt x="1958" y="12412"/>
                        <a:pt x="1958" y="12412"/>
                      </a:cubicBezTo>
                      <a:cubicBezTo>
                        <a:pt x="1958" y="12412"/>
                        <a:pt x="13701" y="8823"/>
                        <a:pt x="12788" y="5300"/>
                      </a:cubicBezTo>
                      <a:cubicBezTo>
                        <a:pt x="12508" y="4119"/>
                        <a:pt x="11514" y="3722"/>
                        <a:pt x="10307" y="3722"/>
                      </a:cubicBezTo>
                      <a:cubicBezTo>
                        <a:pt x="7848" y="3722"/>
                        <a:pt x="4502" y="5366"/>
                        <a:pt x="4502" y="5366"/>
                      </a:cubicBezTo>
                      <a:cubicBezTo>
                        <a:pt x="4333" y="2946"/>
                        <a:pt x="2533" y="1"/>
                        <a:pt x="1278" y="1"/>
                      </a:cubicBezTo>
                      <a:close/>
                    </a:path>
                  </a:pathLst>
                </a:custGeom>
                <a:solidFill>
                  <a:srgbClr val="E87E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50" name="Google Shape;824;p42">
              <a:extLst>
                <a:ext uri="{FF2B5EF4-FFF2-40B4-BE49-F238E27FC236}">
                  <a16:creationId xmlns:a16="http://schemas.microsoft.com/office/drawing/2014/main" id="{5B55EE4C-99BA-4FD1-B391-2F039A23B15B}"/>
                </a:ext>
              </a:extLst>
            </p:cNvPr>
            <p:cNvSpPr/>
            <p:nvPr/>
          </p:nvSpPr>
          <p:spPr>
            <a:xfrm rot="-10326336">
              <a:off x="7552912" y="3268029"/>
              <a:ext cx="446228" cy="188304"/>
            </a:xfrm>
            <a:custGeom>
              <a:avLst/>
              <a:gdLst/>
              <a:ahLst/>
              <a:cxnLst/>
              <a:rect l="l" t="t" r="r" b="b"/>
              <a:pathLst>
                <a:path w="22574" h="9526" extrusionOk="0">
                  <a:moveTo>
                    <a:pt x="19899" y="0"/>
                  </a:moveTo>
                  <a:cubicBezTo>
                    <a:pt x="19768" y="66"/>
                    <a:pt x="19638" y="66"/>
                    <a:pt x="19508" y="66"/>
                  </a:cubicBezTo>
                  <a:lnTo>
                    <a:pt x="18659" y="66"/>
                  </a:lnTo>
                  <a:cubicBezTo>
                    <a:pt x="18072" y="131"/>
                    <a:pt x="17420" y="131"/>
                    <a:pt x="16702" y="261"/>
                  </a:cubicBezTo>
                  <a:cubicBezTo>
                    <a:pt x="16050" y="392"/>
                    <a:pt x="15332" y="457"/>
                    <a:pt x="14615" y="588"/>
                  </a:cubicBezTo>
                  <a:cubicBezTo>
                    <a:pt x="14223" y="718"/>
                    <a:pt x="13832" y="783"/>
                    <a:pt x="13505" y="914"/>
                  </a:cubicBezTo>
                  <a:cubicBezTo>
                    <a:pt x="13114" y="979"/>
                    <a:pt x="12723" y="1044"/>
                    <a:pt x="12331" y="1175"/>
                  </a:cubicBezTo>
                  <a:cubicBezTo>
                    <a:pt x="12005" y="1305"/>
                    <a:pt x="11614" y="1436"/>
                    <a:pt x="11222" y="1566"/>
                  </a:cubicBezTo>
                  <a:lnTo>
                    <a:pt x="10635" y="1762"/>
                  </a:lnTo>
                  <a:cubicBezTo>
                    <a:pt x="10504" y="1827"/>
                    <a:pt x="10309" y="1892"/>
                    <a:pt x="10113" y="1958"/>
                  </a:cubicBezTo>
                  <a:cubicBezTo>
                    <a:pt x="9395" y="2284"/>
                    <a:pt x="8613" y="2610"/>
                    <a:pt x="7960" y="3001"/>
                  </a:cubicBezTo>
                  <a:cubicBezTo>
                    <a:pt x="7569" y="3197"/>
                    <a:pt x="7242" y="3328"/>
                    <a:pt x="6916" y="3523"/>
                  </a:cubicBezTo>
                  <a:cubicBezTo>
                    <a:pt x="6590" y="3719"/>
                    <a:pt x="6264" y="3915"/>
                    <a:pt x="5938" y="4110"/>
                  </a:cubicBezTo>
                  <a:cubicBezTo>
                    <a:pt x="5807" y="4241"/>
                    <a:pt x="5611" y="4306"/>
                    <a:pt x="5481" y="4437"/>
                  </a:cubicBezTo>
                  <a:cubicBezTo>
                    <a:pt x="5351" y="4502"/>
                    <a:pt x="5155" y="4632"/>
                    <a:pt x="5024" y="4763"/>
                  </a:cubicBezTo>
                  <a:cubicBezTo>
                    <a:pt x="4698" y="4959"/>
                    <a:pt x="4437" y="5154"/>
                    <a:pt x="4176" y="5350"/>
                  </a:cubicBezTo>
                  <a:cubicBezTo>
                    <a:pt x="3654" y="5807"/>
                    <a:pt x="3132" y="6198"/>
                    <a:pt x="2676" y="6590"/>
                  </a:cubicBezTo>
                  <a:cubicBezTo>
                    <a:pt x="2480" y="6785"/>
                    <a:pt x="2219" y="6981"/>
                    <a:pt x="2023" y="7177"/>
                  </a:cubicBezTo>
                  <a:cubicBezTo>
                    <a:pt x="1828" y="7372"/>
                    <a:pt x="1697" y="7503"/>
                    <a:pt x="1501" y="7699"/>
                  </a:cubicBezTo>
                  <a:cubicBezTo>
                    <a:pt x="1175" y="8025"/>
                    <a:pt x="914" y="8351"/>
                    <a:pt x="653" y="8612"/>
                  </a:cubicBezTo>
                  <a:cubicBezTo>
                    <a:pt x="458" y="8873"/>
                    <a:pt x="262" y="9134"/>
                    <a:pt x="197" y="9264"/>
                  </a:cubicBezTo>
                  <a:cubicBezTo>
                    <a:pt x="66" y="9395"/>
                    <a:pt x="1" y="9525"/>
                    <a:pt x="1" y="9525"/>
                  </a:cubicBezTo>
                  <a:cubicBezTo>
                    <a:pt x="1" y="9525"/>
                    <a:pt x="66" y="9395"/>
                    <a:pt x="197" y="9330"/>
                  </a:cubicBezTo>
                  <a:cubicBezTo>
                    <a:pt x="327" y="9199"/>
                    <a:pt x="523" y="9003"/>
                    <a:pt x="784" y="8742"/>
                  </a:cubicBezTo>
                  <a:cubicBezTo>
                    <a:pt x="1045" y="8547"/>
                    <a:pt x="1371" y="8286"/>
                    <a:pt x="1762" y="7960"/>
                  </a:cubicBezTo>
                  <a:cubicBezTo>
                    <a:pt x="1958" y="7829"/>
                    <a:pt x="2154" y="7699"/>
                    <a:pt x="2350" y="7503"/>
                  </a:cubicBezTo>
                  <a:cubicBezTo>
                    <a:pt x="2610" y="7372"/>
                    <a:pt x="2806" y="7177"/>
                    <a:pt x="3067" y="7046"/>
                  </a:cubicBezTo>
                  <a:cubicBezTo>
                    <a:pt x="3263" y="6851"/>
                    <a:pt x="3524" y="6655"/>
                    <a:pt x="3785" y="6524"/>
                  </a:cubicBezTo>
                  <a:cubicBezTo>
                    <a:pt x="4046" y="6329"/>
                    <a:pt x="4307" y="6133"/>
                    <a:pt x="4568" y="6002"/>
                  </a:cubicBezTo>
                  <a:cubicBezTo>
                    <a:pt x="4894" y="5807"/>
                    <a:pt x="5155" y="5611"/>
                    <a:pt x="5481" y="5415"/>
                  </a:cubicBezTo>
                  <a:cubicBezTo>
                    <a:pt x="5611" y="5350"/>
                    <a:pt x="5807" y="5285"/>
                    <a:pt x="5938" y="5154"/>
                  </a:cubicBezTo>
                  <a:cubicBezTo>
                    <a:pt x="6068" y="5089"/>
                    <a:pt x="6264" y="4959"/>
                    <a:pt x="6394" y="4893"/>
                  </a:cubicBezTo>
                  <a:cubicBezTo>
                    <a:pt x="6721" y="4698"/>
                    <a:pt x="7047" y="4567"/>
                    <a:pt x="7373" y="4371"/>
                  </a:cubicBezTo>
                  <a:cubicBezTo>
                    <a:pt x="7699" y="4176"/>
                    <a:pt x="8025" y="4045"/>
                    <a:pt x="8417" y="3850"/>
                  </a:cubicBezTo>
                  <a:cubicBezTo>
                    <a:pt x="9069" y="3523"/>
                    <a:pt x="9787" y="3262"/>
                    <a:pt x="10504" y="2936"/>
                  </a:cubicBezTo>
                  <a:cubicBezTo>
                    <a:pt x="10700" y="2871"/>
                    <a:pt x="10831" y="2806"/>
                    <a:pt x="11026" y="2740"/>
                  </a:cubicBezTo>
                  <a:lnTo>
                    <a:pt x="11548" y="2545"/>
                  </a:lnTo>
                  <a:cubicBezTo>
                    <a:pt x="11940" y="2414"/>
                    <a:pt x="12331" y="2284"/>
                    <a:pt x="12657" y="2153"/>
                  </a:cubicBezTo>
                  <a:cubicBezTo>
                    <a:pt x="13375" y="1892"/>
                    <a:pt x="14093" y="1697"/>
                    <a:pt x="14810" y="1501"/>
                  </a:cubicBezTo>
                  <a:cubicBezTo>
                    <a:pt x="15136" y="1370"/>
                    <a:pt x="15528" y="1305"/>
                    <a:pt x="15854" y="1240"/>
                  </a:cubicBezTo>
                  <a:cubicBezTo>
                    <a:pt x="16180" y="1175"/>
                    <a:pt x="16507" y="1109"/>
                    <a:pt x="16833" y="1044"/>
                  </a:cubicBezTo>
                  <a:cubicBezTo>
                    <a:pt x="17159" y="914"/>
                    <a:pt x="17485" y="848"/>
                    <a:pt x="17811" y="848"/>
                  </a:cubicBezTo>
                  <a:cubicBezTo>
                    <a:pt x="18138" y="783"/>
                    <a:pt x="18398" y="718"/>
                    <a:pt x="18725" y="653"/>
                  </a:cubicBezTo>
                  <a:cubicBezTo>
                    <a:pt x="18986" y="653"/>
                    <a:pt x="19247" y="588"/>
                    <a:pt x="19508" y="522"/>
                  </a:cubicBezTo>
                  <a:cubicBezTo>
                    <a:pt x="19638" y="522"/>
                    <a:pt x="19768" y="522"/>
                    <a:pt x="19899" y="457"/>
                  </a:cubicBezTo>
                  <a:lnTo>
                    <a:pt x="20290" y="457"/>
                  </a:lnTo>
                  <a:cubicBezTo>
                    <a:pt x="20747" y="392"/>
                    <a:pt x="21139" y="327"/>
                    <a:pt x="21530" y="327"/>
                  </a:cubicBezTo>
                  <a:cubicBezTo>
                    <a:pt x="22182" y="261"/>
                    <a:pt x="22574" y="196"/>
                    <a:pt x="22574" y="196"/>
                  </a:cubicBezTo>
                  <a:cubicBezTo>
                    <a:pt x="22574" y="196"/>
                    <a:pt x="22182" y="131"/>
                    <a:pt x="21530" y="131"/>
                  </a:cubicBezTo>
                  <a:cubicBezTo>
                    <a:pt x="21139" y="66"/>
                    <a:pt x="20747" y="66"/>
                    <a:pt x="20290" y="66"/>
                  </a:cubicBezTo>
                  <a:cubicBezTo>
                    <a:pt x="20160" y="66"/>
                    <a:pt x="20029" y="66"/>
                    <a:pt x="198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825;p42">
              <a:extLst>
                <a:ext uri="{FF2B5EF4-FFF2-40B4-BE49-F238E27FC236}">
                  <a16:creationId xmlns:a16="http://schemas.microsoft.com/office/drawing/2014/main" id="{8053C2F2-9614-4AD8-A327-5596C6BB3DBD}"/>
                </a:ext>
              </a:extLst>
            </p:cNvPr>
            <p:cNvSpPr/>
            <p:nvPr/>
          </p:nvSpPr>
          <p:spPr>
            <a:xfrm rot="-8637111">
              <a:off x="6378736" y="3268026"/>
              <a:ext cx="446232" cy="188306"/>
            </a:xfrm>
            <a:custGeom>
              <a:avLst/>
              <a:gdLst/>
              <a:ahLst/>
              <a:cxnLst/>
              <a:rect l="l" t="t" r="r" b="b"/>
              <a:pathLst>
                <a:path w="22574" h="9526" extrusionOk="0">
                  <a:moveTo>
                    <a:pt x="19899" y="0"/>
                  </a:moveTo>
                  <a:cubicBezTo>
                    <a:pt x="19768" y="66"/>
                    <a:pt x="19638" y="66"/>
                    <a:pt x="19508" y="66"/>
                  </a:cubicBezTo>
                  <a:lnTo>
                    <a:pt x="18659" y="66"/>
                  </a:lnTo>
                  <a:cubicBezTo>
                    <a:pt x="18072" y="131"/>
                    <a:pt x="17420" y="131"/>
                    <a:pt x="16702" y="261"/>
                  </a:cubicBezTo>
                  <a:cubicBezTo>
                    <a:pt x="16050" y="392"/>
                    <a:pt x="15332" y="457"/>
                    <a:pt x="14615" y="588"/>
                  </a:cubicBezTo>
                  <a:cubicBezTo>
                    <a:pt x="14223" y="718"/>
                    <a:pt x="13832" y="783"/>
                    <a:pt x="13505" y="914"/>
                  </a:cubicBezTo>
                  <a:cubicBezTo>
                    <a:pt x="13114" y="979"/>
                    <a:pt x="12723" y="1044"/>
                    <a:pt x="12331" y="1175"/>
                  </a:cubicBezTo>
                  <a:cubicBezTo>
                    <a:pt x="12005" y="1305"/>
                    <a:pt x="11614" y="1436"/>
                    <a:pt x="11222" y="1566"/>
                  </a:cubicBezTo>
                  <a:lnTo>
                    <a:pt x="10635" y="1762"/>
                  </a:lnTo>
                  <a:cubicBezTo>
                    <a:pt x="10504" y="1827"/>
                    <a:pt x="10309" y="1892"/>
                    <a:pt x="10113" y="1958"/>
                  </a:cubicBezTo>
                  <a:cubicBezTo>
                    <a:pt x="9395" y="2284"/>
                    <a:pt x="8613" y="2610"/>
                    <a:pt x="7960" y="3001"/>
                  </a:cubicBezTo>
                  <a:cubicBezTo>
                    <a:pt x="7569" y="3197"/>
                    <a:pt x="7242" y="3328"/>
                    <a:pt x="6916" y="3523"/>
                  </a:cubicBezTo>
                  <a:cubicBezTo>
                    <a:pt x="6590" y="3719"/>
                    <a:pt x="6264" y="3915"/>
                    <a:pt x="5938" y="4110"/>
                  </a:cubicBezTo>
                  <a:cubicBezTo>
                    <a:pt x="5807" y="4241"/>
                    <a:pt x="5611" y="4306"/>
                    <a:pt x="5481" y="4437"/>
                  </a:cubicBezTo>
                  <a:cubicBezTo>
                    <a:pt x="5351" y="4502"/>
                    <a:pt x="5155" y="4632"/>
                    <a:pt x="5024" y="4763"/>
                  </a:cubicBezTo>
                  <a:cubicBezTo>
                    <a:pt x="4698" y="4959"/>
                    <a:pt x="4437" y="5154"/>
                    <a:pt x="4176" y="5350"/>
                  </a:cubicBezTo>
                  <a:cubicBezTo>
                    <a:pt x="3654" y="5807"/>
                    <a:pt x="3132" y="6198"/>
                    <a:pt x="2676" y="6590"/>
                  </a:cubicBezTo>
                  <a:cubicBezTo>
                    <a:pt x="2480" y="6785"/>
                    <a:pt x="2219" y="6981"/>
                    <a:pt x="2023" y="7177"/>
                  </a:cubicBezTo>
                  <a:cubicBezTo>
                    <a:pt x="1828" y="7372"/>
                    <a:pt x="1697" y="7503"/>
                    <a:pt x="1501" y="7699"/>
                  </a:cubicBezTo>
                  <a:cubicBezTo>
                    <a:pt x="1175" y="8025"/>
                    <a:pt x="914" y="8351"/>
                    <a:pt x="653" y="8612"/>
                  </a:cubicBezTo>
                  <a:cubicBezTo>
                    <a:pt x="458" y="8873"/>
                    <a:pt x="262" y="9134"/>
                    <a:pt x="197" y="9264"/>
                  </a:cubicBezTo>
                  <a:cubicBezTo>
                    <a:pt x="66" y="9395"/>
                    <a:pt x="1" y="9525"/>
                    <a:pt x="1" y="9525"/>
                  </a:cubicBezTo>
                  <a:cubicBezTo>
                    <a:pt x="1" y="9525"/>
                    <a:pt x="66" y="9395"/>
                    <a:pt x="197" y="9330"/>
                  </a:cubicBezTo>
                  <a:cubicBezTo>
                    <a:pt x="327" y="9199"/>
                    <a:pt x="523" y="9003"/>
                    <a:pt x="784" y="8742"/>
                  </a:cubicBezTo>
                  <a:cubicBezTo>
                    <a:pt x="1045" y="8547"/>
                    <a:pt x="1371" y="8286"/>
                    <a:pt x="1762" y="7960"/>
                  </a:cubicBezTo>
                  <a:cubicBezTo>
                    <a:pt x="1958" y="7829"/>
                    <a:pt x="2154" y="7699"/>
                    <a:pt x="2350" y="7503"/>
                  </a:cubicBezTo>
                  <a:cubicBezTo>
                    <a:pt x="2610" y="7372"/>
                    <a:pt x="2806" y="7177"/>
                    <a:pt x="3067" y="7046"/>
                  </a:cubicBezTo>
                  <a:cubicBezTo>
                    <a:pt x="3263" y="6851"/>
                    <a:pt x="3524" y="6655"/>
                    <a:pt x="3785" y="6524"/>
                  </a:cubicBezTo>
                  <a:cubicBezTo>
                    <a:pt x="4046" y="6329"/>
                    <a:pt x="4307" y="6133"/>
                    <a:pt x="4568" y="6002"/>
                  </a:cubicBezTo>
                  <a:cubicBezTo>
                    <a:pt x="4894" y="5807"/>
                    <a:pt x="5155" y="5611"/>
                    <a:pt x="5481" y="5415"/>
                  </a:cubicBezTo>
                  <a:cubicBezTo>
                    <a:pt x="5611" y="5350"/>
                    <a:pt x="5807" y="5285"/>
                    <a:pt x="5938" y="5154"/>
                  </a:cubicBezTo>
                  <a:cubicBezTo>
                    <a:pt x="6068" y="5089"/>
                    <a:pt x="6264" y="4959"/>
                    <a:pt x="6394" y="4893"/>
                  </a:cubicBezTo>
                  <a:cubicBezTo>
                    <a:pt x="6721" y="4698"/>
                    <a:pt x="7047" y="4567"/>
                    <a:pt x="7373" y="4371"/>
                  </a:cubicBezTo>
                  <a:cubicBezTo>
                    <a:pt x="7699" y="4176"/>
                    <a:pt x="8025" y="4045"/>
                    <a:pt x="8417" y="3850"/>
                  </a:cubicBezTo>
                  <a:cubicBezTo>
                    <a:pt x="9069" y="3523"/>
                    <a:pt x="9787" y="3262"/>
                    <a:pt x="10504" y="2936"/>
                  </a:cubicBezTo>
                  <a:cubicBezTo>
                    <a:pt x="10700" y="2871"/>
                    <a:pt x="10831" y="2806"/>
                    <a:pt x="11026" y="2740"/>
                  </a:cubicBezTo>
                  <a:lnTo>
                    <a:pt x="11548" y="2545"/>
                  </a:lnTo>
                  <a:cubicBezTo>
                    <a:pt x="11940" y="2414"/>
                    <a:pt x="12331" y="2284"/>
                    <a:pt x="12657" y="2153"/>
                  </a:cubicBezTo>
                  <a:cubicBezTo>
                    <a:pt x="13375" y="1892"/>
                    <a:pt x="14093" y="1697"/>
                    <a:pt x="14810" y="1501"/>
                  </a:cubicBezTo>
                  <a:cubicBezTo>
                    <a:pt x="15136" y="1370"/>
                    <a:pt x="15528" y="1305"/>
                    <a:pt x="15854" y="1240"/>
                  </a:cubicBezTo>
                  <a:cubicBezTo>
                    <a:pt x="16180" y="1175"/>
                    <a:pt x="16507" y="1109"/>
                    <a:pt x="16833" y="1044"/>
                  </a:cubicBezTo>
                  <a:cubicBezTo>
                    <a:pt x="17159" y="914"/>
                    <a:pt x="17485" y="848"/>
                    <a:pt x="17811" y="848"/>
                  </a:cubicBezTo>
                  <a:cubicBezTo>
                    <a:pt x="18138" y="783"/>
                    <a:pt x="18398" y="718"/>
                    <a:pt x="18725" y="653"/>
                  </a:cubicBezTo>
                  <a:cubicBezTo>
                    <a:pt x="18986" y="653"/>
                    <a:pt x="19247" y="588"/>
                    <a:pt x="19508" y="522"/>
                  </a:cubicBezTo>
                  <a:cubicBezTo>
                    <a:pt x="19638" y="522"/>
                    <a:pt x="19768" y="522"/>
                    <a:pt x="19899" y="457"/>
                  </a:cubicBezTo>
                  <a:lnTo>
                    <a:pt x="20290" y="457"/>
                  </a:lnTo>
                  <a:cubicBezTo>
                    <a:pt x="20747" y="392"/>
                    <a:pt x="21139" y="327"/>
                    <a:pt x="21530" y="327"/>
                  </a:cubicBezTo>
                  <a:cubicBezTo>
                    <a:pt x="22182" y="261"/>
                    <a:pt x="22574" y="196"/>
                    <a:pt x="22574" y="196"/>
                  </a:cubicBezTo>
                  <a:cubicBezTo>
                    <a:pt x="22574" y="196"/>
                    <a:pt x="22182" y="131"/>
                    <a:pt x="21530" y="131"/>
                  </a:cubicBezTo>
                  <a:cubicBezTo>
                    <a:pt x="21139" y="66"/>
                    <a:pt x="20747" y="66"/>
                    <a:pt x="20290" y="66"/>
                  </a:cubicBezTo>
                  <a:cubicBezTo>
                    <a:pt x="20160" y="66"/>
                    <a:pt x="20029" y="66"/>
                    <a:pt x="198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826;p42">
              <a:extLst>
                <a:ext uri="{FF2B5EF4-FFF2-40B4-BE49-F238E27FC236}">
                  <a16:creationId xmlns:a16="http://schemas.microsoft.com/office/drawing/2014/main" id="{F0ABC062-FE5F-48C3-88A9-F560F2F25657}"/>
                </a:ext>
              </a:extLst>
            </p:cNvPr>
            <p:cNvSpPr/>
            <p:nvPr/>
          </p:nvSpPr>
          <p:spPr>
            <a:xfrm rot="-8527146">
              <a:off x="7720616" y="3879392"/>
              <a:ext cx="198574" cy="363765"/>
            </a:xfrm>
            <a:custGeom>
              <a:avLst/>
              <a:gdLst/>
              <a:ahLst/>
              <a:cxnLst/>
              <a:rect l="l" t="t" r="r" b="b"/>
              <a:pathLst>
                <a:path w="11679" h="21399" extrusionOk="0">
                  <a:moveTo>
                    <a:pt x="1" y="0"/>
                  </a:moveTo>
                  <a:cubicBezTo>
                    <a:pt x="1" y="0"/>
                    <a:pt x="1" y="131"/>
                    <a:pt x="1" y="327"/>
                  </a:cubicBezTo>
                  <a:cubicBezTo>
                    <a:pt x="66" y="522"/>
                    <a:pt x="66" y="849"/>
                    <a:pt x="131" y="1175"/>
                  </a:cubicBezTo>
                  <a:cubicBezTo>
                    <a:pt x="196" y="1892"/>
                    <a:pt x="392" y="2871"/>
                    <a:pt x="653" y="4045"/>
                  </a:cubicBezTo>
                  <a:cubicBezTo>
                    <a:pt x="1175" y="6329"/>
                    <a:pt x="2088" y="9395"/>
                    <a:pt x="3524" y="12200"/>
                  </a:cubicBezTo>
                  <a:cubicBezTo>
                    <a:pt x="3915" y="12918"/>
                    <a:pt x="4306" y="13570"/>
                    <a:pt x="4698" y="14223"/>
                  </a:cubicBezTo>
                  <a:cubicBezTo>
                    <a:pt x="4894" y="14549"/>
                    <a:pt x="5155" y="14875"/>
                    <a:pt x="5350" y="15201"/>
                  </a:cubicBezTo>
                  <a:cubicBezTo>
                    <a:pt x="5546" y="15462"/>
                    <a:pt x="5807" y="15788"/>
                    <a:pt x="6003" y="16115"/>
                  </a:cubicBezTo>
                  <a:cubicBezTo>
                    <a:pt x="6198" y="16376"/>
                    <a:pt x="6459" y="16637"/>
                    <a:pt x="6655" y="16963"/>
                  </a:cubicBezTo>
                  <a:cubicBezTo>
                    <a:pt x="6916" y="17224"/>
                    <a:pt x="7112" y="17485"/>
                    <a:pt x="7307" y="17680"/>
                  </a:cubicBezTo>
                  <a:cubicBezTo>
                    <a:pt x="7764" y="18202"/>
                    <a:pt x="8221" y="18659"/>
                    <a:pt x="8612" y="19050"/>
                  </a:cubicBezTo>
                  <a:cubicBezTo>
                    <a:pt x="8873" y="19246"/>
                    <a:pt x="9069" y="19442"/>
                    <a:pt x="9265" y="19572"/>
                  </a:cubicBezTo>
                  <a:cubicBezTo>
                    <a:pt x="9460" y="19768"/>
                    <a:pt x="9656" y="19964"/>
                    <a:pt x="9852" y="20094"/>
                  </a:cubicBezTo>
                  <a:cubicBezTo>
                    <a:pt x="10178" y="20355"/>
                    <a:pt x="10504" y="20616"/>
                    <a:pt x="10765" y="20812"/>
                  </a:cubicBezTo>
                  <a:cubicBezTo>
                    <a:pt x="11352" y="21203"/>
                    <a:pt x="11679" y="21399"/>
                    <a:pt x="11679" y="21399"/>
                  </a:cubicBezTo>
                  <a:cubicBezTo>
                    <a:pt x="11679" y="21399"/>
                    <a:pt x="11352" y="21138"/>
                    <a:pt x="10896" y="20681"/>
                  </a:cubicBezTo>
                  <a:cubicBezTo>
                    <a:pt x="10635" y="20486"/>
                    <a:pt x="10374" y="20159"/>
                    <a:pt x="10048" y="19833"/>
                  </a:cubicBezTo>
                  <a:cubicBezTo>
                    <a:pt x="9917" y="19703"/>
                    <a:pt x="9721" y="19507"/>
                    <a:pt x="9526" y="19311"/>
                  </a:cubicBezTo>
                  <a:cubicBezTo>
                    <a:pt x="9395" y="19116"/>
                    <a:pt x="9199" y="18920"/>
                    <a:pt x="9004" y="18659"/>
                  </a:cubicBezTo>
                  <a:cubicBezTo>
                    <a:pt x="8678" y="18268"/>
                    <a:pt x="8286" y="17746"/>
                    <a:pt x="7960" y="17224"/>
                  </a:cubicBezTo>
                  <a:cubicBezTo>
                    <a:pt x="7764" y="16963"/>
                    <a:pt x="7568" y="16702"/>
                    <a:pt x="7373" y="16376"/>
                  </a:cubicBezTo>
                  <a:cubicBezTo>
                    <a:pt x="7242" y="16115"/>
                    <a:pt x="7047" y="15788"/>
                    <a:pt x="6851" y="15527"/>
                  </a:cubicBezTo>
                  <a:cubicBezTo>
                    <a:pt x="6720" y="15201"/>
                    <a:pt x="6525" y="14875"/>
                    <a:pt x="6394" y="14549"/>
                  </a:cubicBezTo>
                  <a:cubicBezTo>
                    <a:pt x="6264" y="14223"/>
                    <a:pt x="6068" y="13896"/>
                    <a:pt x="5937" y="13570"/>
                  </a:cubicBezTo>
                  <a:cubicBezTo>
                    <a:pt x="5611" y="12918"/>
                    <a:pt x="5350" y="12200"/>
                    <a:pt x="5089" y="11548"/>
                  </a:cubicBezTo>
                  <a:cubicBezTo>
                    <a:pt x="4111" y="8743"/>
                    <a:pt x="3589" y="5807"/>
                    <a:pt x="3458" y="3589"/>
                  </a:cubicBezTo>
                  <a:cubicBezTo>
                    <a:pt x="3328" y="2479"/>
                    <a:pt x="3328" y="1566"/>
                    <a:pt x="3328" y="979"/>
                  </a:cubicBezTo>
                  <a:cubicBezTo>
                    <a:pt x="3328" y="653"/>
                    <a:pt x="3328" y="392"/>
                    <a:pt x="3328" y="261"/>
                  </a:cubicBezTo>
                  <a:cubicBezTo>
                    <a:pt x="3393" y="66"/>
                    <a:pt x="3393" y="0"/>
                    <a:pt x="33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05239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39"/>
          <p:cNvSpPr txBox="1">
            <a:spLocks noGrp="1"/>
          </p:cNvSpPr>
          <p:nvPr>
            <p:ph type="title"/>
          </p:nvPr>
        </p:nvSpPr>
        <p:spPr>
          <a:xfrm>
            <a:off x="984565" y="763186"/>
            <a:ext cx="77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Obrigado!</a:t>
            </a:r>
            <a:endParaRPr dirty="0"/>
          </a:p>
        </p:txBody>
      </p:sp>
      <p:grpSp>
        <p:nvGrpSpPr>
          <p:cNvPr id="671" name="Google Shape;671;p39"/>
          <p:cNvGrpSpPr/>
          <p:nvPr/>
        </p:nvGrpSpPr>
        <p:grpSpPr>
          <a:xfrm>
            <a:off x="7054486" y="361375"/>
            <a:ext cx="1785996" cy="3902966"/>
            <a:chOff x="1187575" y="1659600"/>
            <a:chExt cx="1405300" cy="3071025"/>
          </a:xfrm>
        </p:grpSpPr>
        <p:sp>
          <p:nvSpPr>
            <p:cNvPr id="672" name="Google Shape;672;p39"/>
            <p:cNvSpPr/>
            <p:nvPr/>
          </p:nvSpPr>
          <p:spPr>
            <a:xfrm>
              <a:off x="1187575" y="1659600"/>
              <a:ext cx="1405300" cy="920225"/>
            </a:xfrm>
            <a:custGeom>
              <a:avLst/>
              <a:gdLst/>
              <a:ahLst/>
              <a:cxnLst/>
              <a:rect l="l" t="t" r="r" b="b"/>
              <a:pathLst>
                <a:path w="56212" h="36809" extrusionOk="0">
                  <a:moveTo>
                    <a:pt x="18556" y="1"/>
                  </a:moveTo>
                  <a:cubicBezTo>
                    <a:pt x="17850" y="1"/>
                    <a:pt x="17135" y="151"/>
                    <a:pt x="16417" y="482"/>
                  </a:cubicBezTo>
                  <a:cubicBezTo>
                    <a:pt x="0" y="8008"/>
                    <a:pt x="27795" y="36808"/>
                    <a:pt x="27924" y="36808"/>
                  </a:cubicBezTo>
                  <a:cubicBezTo>
                    <a:pt x="27925" y="36808"/>
                    <a:pt x="27925" y="36808"/>
                    <a:pt x="27925" y="36808"/>
                  </a:cubicBezTo>
                  <a:cubicBezTo>
                    <a:pt x="27925" y="36808"/>
                    <a:pt x="56212" y="28535"/>
                    <a:pt x="53910" y="14292"/>
                  </a:cubicBezTo>
                  <a:cubicBezTo>
                    <a:pt x="53178" y="9763"/>
                    <a:pt x="50683" y="8219"/>
                    <a:pt x="47619" y="8219"/>
                  </a:cubicBezTo>
                  <a:cubicBezTo>
                    <a:pt x="41048" y="8219"/>
                    <a:pt x="31861" y="15326"/>
                    <a:pt x="31861" y="15326"/>
                  </a:cubicBezTo>
                  <a:cubicBezTo>
                    <a:pt x="31861" y="15326"/>
                    <a:pt x="25676" y="1"/>
                    <a:pt x="18556" y="1"/>
                  </a:cubicBezTo>
                  <a:close/>
                </a:path>
              </a:pathLst>
            </a:custGeom>
            <a:solidFill>
              <a:srgbClr val="E8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9"/>
            <p:cNvSpPr/>
            <p:nvPr/>
          </p:nvSpPr>
          <p:spPr>
            <a:xfrm>
              <a:off x="1735100" y="2572275"/>
              <a:ext cx="235675" cy="121025"/>
            </a:xfrm>
            <a:custGeom>
              <a:avLst/>
              <a:gdLst/>
              <a:ahLst/>
              <a:cxnLst/>
              <a:rect l="l" t="t" r="r" b="b"/>
              <a:pathLst>
                <a:path w="9427" h="4841" extrusionOk="0">
                  <a:moveTo>
                    <a:pt x="5924" y="1"/>
                  </a:moveTo>
                  <a:cubicBezTo>
                    <a:pt x="5924" y="1"/>
                    <a:pt x="1454" y="1035"/>
                    <a:pt x="653" y="1368"/>
                  </a:cubicBezTo>
                  <a:cubicBezTo>
                    <a:pt x="1" y="1613"/>
                    <a:pt x="1877" y="3744"/>
                    <a:pt x="3333" y="3744"/>
                  </a:cubicBezTo>
                  <a:cubicBezTo>
                    <a:pt x="3662" y="3744"/>
                    <a:pt x="3970" y="3635"/>
                    <a:pt x="4223" y="3370"/>
                  </a:cubicBezTo>
                  <a:cubicBezTo>
                    <a:pt x="4490" y="3083"/>
                    <a:pt x="4694" y="2968"/>
                    <a:pt x="4866" y="2968"/>
                  </a:cubicBezTo>
                  <a:cubicBezTo>
                    <a:pt x="5559" y="2968"/>
                    <a:pt x="5715" y="4840"/>
                    <a:pt x="7261" y="4840"/>
                  </a:cubicBezTo>
                  <a:cubicBezTo>
                    <a:pt x="7293" y="4840"/>
                    <a:pt x="7325" y="4839"/>
                    <a:pt x="7358" y="4838"/>
                  </a:cubicBezTo>
                  <a:cubicBezTo>
                    <a:pt x="9426" y="4771"/>
                    <a:pt x="5924" y="1"/>
                    <a:pt x="5924" y="1"/>
                  </a:cubicBezTo>
                  <a:close/>
                </a:path>
              </a:pathLst>
            </a:custGeom>
            <a:solidFill>
              <a:srgbClr val="E8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9"/>
            <p:cNvSpPr/>
            <p:nvPr/>
          </p:nvSpPr>
          <p:spPr>
            <a:xfrm>
              <a:off x="1554625" y="2576725"/>
              <a:ext cx="629625" cy="2153900"/>
            </a:xfrm>
            <a:custGeom>
              <a:avLst/>
              <a:gdLst/>
              <a:ahLst/>
              <a:cxnLst/>
              <a:rect l="l" t="t" r="r" b="b"/>
              <a:pathLst>
                <a:path w="25185" h="86156" extrusionOk="0">
                  <a:moveTo>
                    <a:pt x="13000" y="1"/>
                  </a:moveTo>
                  <a:cubicBezTo>
                    <a:pt x="12866" y="1"/>
                    <a:pt x="12768" y="205"/>
                    <a:pt x="12909" y="290"/>
                  </a:cubicBezTo>
                  <a:cubicBezTo>
                    <a:pt x="21582" y="4626"/>
                    <a:pt x="24518" y="15701"/>
                    <a:pt x="18814" y="23607"/>
                  </a:cubicBezTo>
                  <a:cubicBezTo>
                    <a:pt x="16212" y="27209"/>
                    <a:pt x="12509" y="28477"/>
                    <a:pt x="8940" y="30778"/>
                  </a:cubicBezTo>
                  <a:cubicBezTo>
                    <a:pt x="6738" y="32179"/>
                    <a:pt x="4970" y="34181"/>
                    <a:pt x="5304" y="36983"/>
                  </a:cubicBezTo>
                  <a:cubicBezTo>
                    <a:pt x="5537" y="38917"/>
                    <a:pt x="6705" y="40652"/>
                    <a:pt x="7706" y="42287"/>
                  </a:cubicBezTo>
                  <a:cubicBezTo>
                    <a:pt x="9007" y="44488"/>
                    <a:pt x="10241" y="46723"/>
                    <a:pt x="11375" y="49058"/>
                  </a:cubicBezTo>
                  <a:cubicBezTo>
                    <a:pt x="11875" y="50092"/>
                    <a:pt x="12376" y="51126"/>
                    <a:pt x="12843" y="52194"/>
                  </a:cubicBezTo>
                  <a:cubicBezTo>
                    <a:pt x="13710" y="54162"/>
                    <a:pt x="14844" y="56063"/>
                    <a:pt x="12642" y="57464"/>
                  </a:cubicBezTo>
                  <a:cubicBezTo>
                    <a:pt x="11375" y="58298"/>
                    <a:pt x="9807" y="58431"/>
                    <a:pt x="8740" y="59599"/>
                  </a:cubicBezTo>
                  <a:cubicBezTo>
                    <a:pt x="7038" y="61500"/>
                    <a:pt x="7572" y="64469"/>
                    <a:pt x="8606" y="66571"/>
                  </a:cubicBezTo>
                  <a:cubicBezTo>
                    <a:pt x="10374" y="70207"/>
                    <a:pt x="14444" y="72175"/>
                    <a:pt x="15778" y="76077"/>
                  </a:cubicBezTo>
                  <a:cubicBezTo>
                    <a:pt x="17586" y="81186"/>
                    <a:pt x="13271" y="85800"/>
                    <a:pt x="8441" y="85800"/>
                  </a:cubicBezTo>
                  <a:cubicBezTo>
                    <a:pt x="7656" y="85800"/>
                    <a:pt x="6859" y="85678"/>
                    <a:pt x="6071" y="85417"/>
                  </a:cubicBezTo>
                  <a:cubicBezTo>
                    <a:pt x="3403" y="84550"/>
                    <a:pt x="0" y="81615"/>
                    <a:pt x="967" y="78446"/>
                  </a:cubicBezTo>
                  <a:cubicBezTo>
                    <a:pt x="1501" y="76578"/>
                    <a:pt x="3803" y="75944"/>
                    <a:pt x="5537" y="75844"/>
                  </a:cubicBezTo>
                  <a:cubicBezTo>
                    <a:pt x="5591" y="75842"/>
                    <a:pt x="5645" y="75840"/>
                    <a:pt x="5701" y="75840"/>
                  </a:cubicBezTo>
                  <a:cubicBezTo>
                    <a:pt x="7947" y="75840"/>
                    <a:pt x="11420" y="77810"/>
                    <a:pt x="9173" y="80447"/>
                  </a:cubicBezTo>
                  <a:cubicBezTo>
                    <a:pt x="9096" y="80576"/>
                    <a:pt x="9198" y="80724"/>
                    <a:pt x="9309" y="80724"/>
                  </a:cubicBezTo>
                  <a:cubicBezTo>
                    <a:pt x="9342" y="80724"/>
                    <a:pt x="9376" y="80711"/>
                    <a:pt x="9407" y="80681"/>
                  </a:cubicBezTo>
                  <a:cubicBezTo>
                    <a:pt x="10307" y="79613"/>
                    <a:pt x="10274" y="78279"/>
                    <a:pt x="9540" y="77111"/>
                  </a:cubicBezTo>
                  <a:cubicBezTo>
                    <a:pt x="8725" y="75928"/>
                    <a:pt x="7350" y="75533"/>
                    <a:pt x="5987" y="75533"/>
                  </a:cubicBezTo>
                  <a:cubicBezTo>
                    <a:pt x="5621" y="75533"/>
                    <a:pt x="5257" y="75561"/>
                    <a:pt x="4904" y="75610"/>
                  </a:cubicBezTo>
                  <a:cubicBezTo>
                    <a:pt x="3369" y="75844"/>
                    <a:pt x="1568" y="76344"/>
                    <a:pt x="834" y="77845"/>
                  </a:cubicBezTo>
                  <a:cubicBezTo>
                    <a:pt x="100" y="79447"/>
                    <a:pt x="767" y="81448"/>
                    <a:pt x="1768" y="82749"/>
                  </a:cubicBezTo>
                  <a:cubicBezTo>
                    <a:pt x="3333" y="84889"/>
                    <a:pt x="6040" y="86156"/>
                    <a:pt x="8707" y="86156"/>
                  </a:cubicBezTo>
                  <a:cubicBezTo>
                    <a:pt x="9907" y="86156"/>
                    <a:pt x="11099" y="85899"/>
                    <a:pt x="12175" y="85351"/>
                  </a:cubicBezTo>
                  <a:cubicBezTo>
                    <a:pt x="15745" y="83549"/>
                    <a:pt x="17479" y="79080"/>
                    <a:pt x="15845" y="75410"/>
                  </a:cubicBezTo>
                  <a:cubicBezTo>
                    <a:pt x="13810" y="70740"/>
                    <a:pt x="7806" y="68305"/>
                    <a:pt x="7972" y="62634"/>
                  </a:cubicBezTo>
                  <a:cubicBezTo>
                    <a:pt x="8073" y="58898"/>
                    <a:pt x="11141" y="59099"/>
                    <a:pt x="13376" y="57397"/>
                  </a:cubicBezTo>
                  <a:cubicBezTo>
                    <a:pt x="14811" y="56297"/>
                    <a:pt x="14344" y="54962"/>
                    <a:pt x="13743" y="53495"/>
                  </a:cubicBezTo>
                  <a:cubicBezTo>
                    <a:pt x="12609" y="50759"/>
                    <a:pt x="11275" y="48057"/>
                    <a:pt x="9874" y="45456"/>
                  </a:cubicBezTo>
                  <a:cubicBezTo>
                    <a:pt x="8306" y="42587"/>
                    <a:pt x="5304" y="39151"/>
                    <a:pt x="5637" y="35715"/>
                  </a:cubicBezTo>
                  <a:cubicBezTo>
                    <a:pt x="6138" y="30678"/>
                    <a:pt x="13510" y="29277"/>
                    <a:pt x="16745" y="26375"/>
                  </a:cubicBezTo>
                  <a:cubicBezTo>
                    <a:pt x="25185" y="18803"/>
                    <a:pt x="23117" y="5060"/>
                    <a:pt x="13076" y="23"/>
                  </a:cubicBezTo>
                  <a:cubicBezTo>
                    <a:pt x="13050" y="8"/>
                    <a:pt x="13025" y="1"/>
                    <a:pt x="13000" y="1"/>
                  </a:cubicBezTo>
                  <a:close/>
                </a:path>
              </a:pathLst>
            </a:custGeom>
            <a:solidFill>
              <a:srgbClr val="787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9"/>
            <p:cNvSpPr/>
            <p:nvPr/>
          </p:nvSpPr>
          <p:spPr>
            <a:xfrm>
              <a:off x="1872650" y="2563725"/>
              <a:ext cx="28075" cy="22750"/>
            </a:xfrm>
            <a:custGeom>
              <a:avLst/>
              <a:gdLst/>
              <a:ahLst/>
              <a:cxnLst/>
              <a:rect l="l" t="t" r="r" b="b"/>
              <a:pathLst>
                <a:path w="1123" h="910" extrusionOk="0">
                  <a:moveTo>
                    <a:pt x="200" y="0"/>
                  </a:moveTo>
                  <a:cubicBezTo>
                    <a:pt x="108" y="0"/>
                    <a:pt x="1" y="86"/>
                    <a:pt x="22" y="209"/>
                  </a:cubicBezTo>
                  <a:cubicBezTo>
                    <a:pt x="122" y="610"/>
                    <a:pt x="489" y="910"/>
                    <a:pt x="922" y="910"/>
                  </a:cubicBezTo>
                  <a:cubicBezTo>
                    <a:pt x="1122" y="910"/>
                    <a:pt x="1122" y="610"/>
                    <a:pt x="922" y="610"/>
                  </a:cubicBezTo>
                  <a:cubicBezTo>
                    <a:pt x="622" y="610"/>
                    <a:pt x="388" y="410"/>
                    <a:pt x="322" y="109"/>
                  </a:cubicBezTo>
                  <a:cubicBezTo>
                    <a:pt x="309" y="33"/>
                    <a:pt x="257" y="0"/>
                    <a:pt x="200" y="0"/>
                  </a:cubicBezTo>
                  <a:close/>
                </a:path>
              </a:pathLst>
            </a:custGeom>
            <a:solidFill>
              <a:srgbClr val="787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6" name="Google Shape;676;p39"/>
          <p:cNvGrpSpPr/>
          <p:nvPr/>
        </p:nvGrpSpPr>
        <p:grpSpPr>
          <a:xfrm>
            <a:off x="639626" y="2197782"/>
            <a:ext cx="2229328" cy="4364734"/>
            <a:chOff x="639626" y="2197782"/>
            <a:chExt cx="2229328" cy="4364734"/>
          </a:xfrm>
        </p:grpSpPr>
        <p:grpSp>
          <p:nvGrpSpPr>
            <p:cNvPr id="677" name="Google Shape;677;p39"/>
            <p:cNvGrpSpPr/>
            <p:nvPr/>
          </p:nvGrpSpPr>
          <p:grpSpPr>
            <a:xfrm>
              <a:off x="639626" y="2197782"/>
              <a:ext cx="2229328" cy="4364734"/>
              <a:chOff x="628276" y="2201207"/>
              <a:chExt cx="2229328" cy="4364734"/>
            </a:xfrm>
          </p:grpSpPr>
          <p:grpSp>
            <p:nvGrpSpPr>
              <p:cNvPr id="678" name="Google Shape;678;p39"/>
              <p:cNvGrpSpPr/>
              <p:nvPr/>
            </p:nvGrpSpPr>
            <p:grpSpPr>
              <a:xfrm>
                <a:off x="628276" y="2201207"/>
                <a:ext cx="2229328" cy="4364734"/>
                <a:chOff x="2514175" y="344600"/>
                <a:chExt cx="2593750" cy="5078225"/>
              </a:xfrm>
            </p:grpSpPr>
            <p:sp>
              <p:nvSpPr>
                <p:cNvPr id="679" name="Google Shape;679;p39"/>
                <p:cNvSpPr/>
                <p:nvPr/>
              </p:nvSpPr>
              <p:spPr>
                <a:xfrm>
                  <a:off x="3246125" y="1264250"/>
                  <a:ext cx="668800" cy="151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52" h="60740" extrusionOk="0">
                      <a:moveTo>
                        <a:pt x="8858" y="0"/>
                      </a:moveTo>
                      <a:cubicBezTo>
                        <a:pt x="8336" y="0"/>
                        <a:pt x="7839" y="191"/>
                        <a:pt x="7375" y="599"/>
                      </a:cubicBezTo>
                      <a:cubicBezTo>
                        <a:pt x="6128" y="1708"/>
                        <a:pt x="167" y="25441"/>
                        <a:pt x="83" y="31568"/>
                      </a:cubicBezTo>
                      <a:cubicBezTo>
                        <a:pt x="0" y="38195"/>
                        <a:pt x="1830" y="53666"/>
                        <a:pt x="2080" y="58019"/>
                      </a:cubicBezTo>
                      <a:cubicBezTo>
                        <a:pt x="6775" y="59548"/>
                        <a:pt x="13132" y="60740"/>
                        <a:pt x="18261" y="60740"/>
                      </a:cubicBezTo>
                      <a:cubicBezTo>
                        <a:pt x="18432" y="60740"/>
                        <a:pt x="18602" y="60738"/>
                        <a:pt x="18770" y="60736"/>
                      </a:cubicBezTo>
                      <a:cubicBezTo>
                        <a:pt x="24399" y="57436"/>
                        <a:pt x="26395" y="45847"/>
                        <a:pt x="26700" y="34674"/>
                      </a:cubicBezTo>
                      <a:cubicBezTo>
                        <a:pt x="26751" y="32073"/>
                        <a:pt x="15640" y="0"/>
                        <a:pt x="8858" y="0"/>
                      </a:cubicBezTo>
                      <a:close/>
                    </a:path>
                  </a:pathLst>
                </a:custGeom>
                <a:solidFill>
                  <a:srgbClr val="FDE1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0" name="Google Shape;680;p39"/>
                <p:cNvSpPr/>
                <p:nvPr/>
              </p:nvSpPr>
              <p:spPr>
                <a:xfrm>
                  <a:off x="2915500" y="2662275"/>
                  <a:ext cx="811000" cy="177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40" h="70802" extrusionOk="0">
                      <a:moveTo>
                        <a:pt x="21549" y="1"/>
                      </a:moveTo>
                      <a:cubicBezTo>
                        <a:pt x="19749" y="1"/>
                        <a:pt x="17799" y="296"/>
                        <a:pt x="15526" y="961"/>
                      </a:cubicBezTo>
                      <a:cubicBezTo>
                        <a:pt x="11673" y="13687"/>
                        <a:pt x="4963" y="35119"/>
                        <a:pt x="0" y="54138"/>
                      </a:cubicBezTo>
                      <a:cubicBezTo>
                        <a:pt x="7098" y="61098"/>
                        <a:pt x="15693" y="66781"/>
                        <a:pt x="25286" y="70802"/>
                      </a:cubicBezTo>
                      <a:cubicBezTo>
                        <a:pt x="27365" y="51005"/>
                        <a:pt x="30803" y="18262"/>
                        <a:pt x="32439" y="3179"/>
                      </a:cubicBezTo>
                      <a:cubicBezTo>
                        <a:pt x="28409" y="1286"/>
                        <a:pt x="25305" y="1"/>
                        <a:pt x="21549" y="1"/>
                      </a:cubicBezTo>
                      <a:close/>
                    </a:path>
                  </a:pathLst>
                </a:custGeom>
                <a:solidFill>
                  <a:srgbClr val="FDE1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1" name="Google Shape;681;p39"/>
                <p:cNvSpPr/>
                <p:nvPr/>
              </p:nvSpPr>
              <p:spPr>
                <a:xfrm>
                  <a:off x="3309200" y="808650"/>
                  <a:ext cx="969025" cy="170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61" h="68005" extrusionOk="0">
                      <a:moveTo>
                        <a:pt x="27799" y="0"/>
                      </a:moveTo>
                      <a:cubicBezTo>
                        <a:pt x="27646" y="0"/>
                        <a:pt x="27493" y="8"/>
                        <a:pt x="27338" y="25"/>
                      </a:cubicBezTo>
                      <a:lnTo>
                        <a:pt x="4048" y="2659"/>
                      </a:lnTo>
                      <a:cubicBezTo>
                        <a:pt x="1692" y="2936"/>
                        <a:pt x="0" y="5043"/>
                        <a:pt x="278" y="7400"/>
                      </a:cubicBezTo>
                      <a:lnTo>
                        <a:pt x="6682" y="64210"/>
                      </a:lnTo>
                      <a:cubicBezTo>
                        <a:pt x="6941" y="66385"/>
                        <a:pt x="8797" y="68005"/>
                        <a:pt x="10962" y="68005"/>
                      </a:cubicBezTo>
                      <a:cubicBezTo>
                        <a:pt x="11114" y="68005"/>
                        <a:pt x="11268" y="67997"/>
                        <a:pt x="11423" y="67980"/>
                      </a:cubicBezTo>
                      <a:lnTo>
                        <a:pt x="34713" y="65346"/>
                      </a:lnTo>
                      <a:cubicBezTo>
                        <a:pt x="37069" y="65069"/>
                        <a:pt x="38761" y="62962"/>
                        <a:pt x="38483" y="60605"/>
                      </a:cubicBezTo>
                      <a:lnTo>
                        <a:pt x="32079" y="3823"/>
                      </a:lnTo>
                      <a:cubicBezTo>
                        <a:pt x="31820" y="1621"/>
                        <a:pt x="29963" y="0"/>
                        <a:pt x="27799" y="0"/>
                      </a:cubicBezTo>
                      <a:close/>
                    </a:path>
                  </a:pathLst>
                </a:custGeom>
                <a:solidFill>
                  <a:srgbClr val="1D27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2" name="Google Shape;682;p39"/>
                <p:cNvSpPr/>
                <p:nvPr/>
              </p:nvSpPr>
              <p:spPr>
                <a:xfrm>
                  <a:off x="3304350" y="767050"/>
                  <a:ext cx="969025" cy="170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61" h="68006" extrusionOk="0">
                      <a:moveTo>
                        <a:pt x="27798" y="1"/>
                      </a:moveTo>
                      <a:cubicBezTo>
                        <a:pt x="27646" y="1"/>
                        <a:pt x="27492" y="9"/>
                        <a:pt x="27338" y="25"/>
                      </a:cubicBezTo>
                      <a:lnTo>
                        <a:pt x="4048" y="2659"/>
                      </a:lnTo>
                      <a:cubicBezTo>
                        <a:pt x="1691" y="2937"/>
                        <a:pt x="0" y="5044"/>
                        <a:pt x="277" y="7400"/>
                      </a:cubicBezTo>
                      <a:lnTo>
                        <a:pt x="6682" y="64210"/>
                      </a:lnTo>
                      <a:cubicBezTo>
                        <a:pt x="6941" y="66386"/>
                        <a:pt x="8797" y="68005"/>
                        <a:pt x="10962" y="68005"/>
                      </a:cubicBezTo>
                      <a:cubicBezTo>
                        <a:pt x="11114" y="68005"/>
                        <a:pt x="11268" y="67997"/>
                        <a:pt x="11423" y="67981"/>
                      </a:cubicBezTo>
                      <a:lnTo>
                        <a:pt x="34713" y="65347"/>
                      </a:lnTo>
                      <a:cubicBezTo>
                        <a:pt x="37069" y="65070"/>
                        <a:pt x="38761" y="62962"/>
                        <a:pt x="38483" y="60606"/>
                      </a:cubicBezTo>
                      <a:lnTo>
                        <a:pt x="32079" y="3824"/>
                      </a:lnTo>
                      <a:cubicBezTo>
                        <a:pt x="31820" y="1622"/>
                        <a:pt x="29963" y="1"/>
                        <a:pt x="27798" y="1"/>
                      </a:cubicBezTo>
                      <a:close/>
                    </a:path>
                  </a:pathLst>
                </a:custGeom>
                <a:solidFill>
                  <a:srgbClr val="131C4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3" name="Google Shape;683;p39"/>
                <p:cNvSpPr/>
                <p:nvPr/>
              </p:nvSpPr>
              <p:spPr>
                <a:xfrm>
                  <a:off x="3608625" y="855625"/>
                  <a:ext cx="128950" cy="3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8" h="1504" extrusionOk="0">
                      <a:moveTo>
                        <a:pt x="4577" y="1"/>
                      </a:moveTo>
                      <a:cubicBezTo>
                        <a:pt x="4559" y="1"/>
                        <a:pt x="4539" y="2"/>
                        <a:pt x="4520" y="4"/>
                      </a:cubicBezTo>
                      <a:lnTo>
                        <a:pt x="500" y="447"/>
                      </a:lnTo>
                      <a:cubicBezTo>
                        <a:pt x="223" y="475"/>
                        <a:pt x="1" y="752"/>
                        <a:pt x="28" y="1029"/>
                      </a:cubicBezTo>
                      <a:cubicBezTo>
                        <a:pt x="80" y="1315"/>
                        <a:pt x="303" y="1503"/>
                        <a:pt x="581" y="1503"/>
                      </a:cubicBezTo>
                      <a:cubicBezTo>
                        <a:pt x="600" y="1503"/>
                        <a:pt x="619" y="1502"/>
                        <a:pt x="638" y="1501"/>
                      </a:cubicBezTo>
                      <a:lnTo>
                        <a:pt x="4631" y="1057"/>
                      </a:lnTo>
                      <a:cubicBezTo>
                        <a:pt x="4936" y="1029"/>
                        <a:pt x="5158" y="752"/>
                        <a:pt x="5102" y="475"/>
                      </a:cubicBezTo>
                      <a:cubicBezTo>
                        <a:pt x="5076" y="189"/>
                        <a:pt x="4856" y="1"/>
                        <a:pt x="457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4" name="Google Shape;684;p39"/>
                <p:cNvSpPr/>
                <p:nvPr/>
              </p:nvSpPr>
              <p:spPr>
                <a:xfrm>
                  <a:off x="3772900" y="848550"/>
                  <a:ext cx="27750" cy="2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1066" extrusionOk="0">
                      <a:moveTo>
                        <a:pt x="586" y="1"/>
                      </a:moveTo>
                      <a:cubicBezTo>
                        <a:pt x="558" y="1"/>
                        <a:pt x="529" y="3"/>
                        <a:pt x="500" y="9"/>
                      </a:cubicBezTo>
                      <a:cubicBezTo>
                        <a:pt x="195" y="37"/>
                        <a:pt x="1" y="287"/>
                        <a:pt x="28" y="591"/>
                      </a:cubicBezTo>
                      <a:cubicBezTo>
                        <a:pt x="55" y="853"/>
                        <a:pt x="278" y="1065"/>
                        <a:pt x="559" y="1065"/>
                      </a:cubicBezTo>
                      <a:cubicBezTo>
                        <a:pt x="576" y="1065"/>
                        <a:pt x="593" y="1064"/>
                        <a:pt x="611" y="1063"/>
                      </a:cubicBezTo>
                      <a:cubicBezTo>
                        <a:pt x="888" y="1007"/>
                        <a:pt x="1110" y="758"/>
                        <a:pt x="1082" y="453"/>
                      </a:cubicBezTo>
                      <a:cubicBezTo>
                        <a:pt x="1057" y="205"/>
                        <a:pt x="832" y="1"/>
                        <a:pt x="58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5" name="Google Shape;685;p39"/>
                <p:cNvSpPr/>
                <p:nvPr/>
              </p:nvSpPr>
              <p:spPr>
                <a:xfrm>
                  <a:off x="3828350" y="2308225"/>
                  <a:ext cx="86675" cy="8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3269" extrusionOk="0">
                      <a:moveTo>
                        <a:pt x="1747" y="0"/>
                      </a:moveTo>
                      <a:cubicBezTo>
                        <a:pt x="1683" y="0"/>
                        <a:pt x="1618" y="4"/>
                        <a:pt x="1553" y="12"/>
                      </a:cubicBezTo>
                      <a:cubicBezTo>
                        <a:pt x="638" y="123"/>
                        <a:pt x="1" y="927"/>
                        <a:pt x="112" y="1815"/>
                      </a:cubicBezTo>
                      <a:cubicBezTo>
                        <a:pt x="189" y="2660"/>
                        <a:pt x="905" y="3269"/>
                        <a:pt x="1713" y="3269"/>
                      </a:cubicBezTo>
                      <a:cubicBezTo>
                        <a:pt x="1779" y="3269"/>
                        <a:pt x="1846" y="3265"/>
                        <a:pt x="1914" y="3256"/>
                      </a:cubicBezTo>
                      <a:cubicBezTo>
                        <a:pt x="2801" y="3173"/>
                        <a:pt x="3466" y="2341"/>
                        <a:pt x="3356" y="1454"/>
                      </a:cubicBezTo>
                      <a:cubicBezTo>
                        <a:pt x="3253" y="632"/>
                        <a:pt x="2555" y="0"/>
                        <a:pt x="174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6" name="Google Shape;686;p39"/>
                <p:cNvSpPr/>
                <p:nvPr/>
              </p:nvSpPr>
              <p:spPr>
                <a:xfrm>
                  <a:off x="3313359" y="855004"/>
                  <a:ext cx="951025" cy="1479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41" h="59889" extrusionOk="0">
                      <a:moveTo>
                        <a:pt x="31608" y="1"/>
                      </a:moveTo>
                      <a:lnTo>
                        <a:pt x="1" y="3633"/>
                      </a:lnTo>
                      <a:lnTo>
                        <a:pt x="6433" y="59888"/>
                      </a:lnTo>
                      <a:lnTo>
                        <a:pt x="38040" y="56256"/>
                      </a:lnTo>
                      <a:lnTo>
                        <a:pt x="31608" y="1"/>
                      </a:lnTo>
                      <a:close/>
                    </a:path>
                  </a:pathLst>
                </a:custGeom>
                <a:solidFill>
                  <a:srgbClr val="C1C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7" name="Google Shape;687;p39"/>
                <p:cNvSpPr/>
                <p:nvPr/>
              </p:nvSpPr>
              <p:spPr>
                <a:xfrm>
                  <a:off x="3314050" y="856400"/>
                  <a:ext cx="840100" cy="532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04" h="21294" extrusionOk="0">
                      <a:moveTo>
                        <a:pt x="31608" y="0"/>
                      </a:moveTo>
                      <a:lnTo>
                        <a:pt x="0" y="3632"/>
                      </a:lnTo>
                      <a:lnTo>
                        <a:pt x="1997" y="21293"/>
                      </a:lnTo>
                      <a:lnTo>
                        <a:pt x="33604" y="17689"/>
                      </a:lnTo>
                      <a:lnTo>
                        <a:pt x="3160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8" name="Google Shape;688;p39"/>
                <p:cNvSpPr/>
                <p:nvPr/>
              </p:nvSpPr>
              <p:spPr>
                <a:xfrm>
                  <a:off x="3445750" y="1415050"/>
                  <a:ext cx="121325" cy="107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3" h="4308" extrusionOk="0">
                      <a:moveTo>
                        <a:pt x="2443" y="1"/>
                      </a:moveTo>
                      <a:cubicBezTo>
                        <a:pt x="1810" y="1"/>
                        <a:pt x="1179" y="280"/>
                        <a:pt x="749" y="805"/>
                      </a:cubicBezTo>
                      <a:cubicBezTo>
                        <a:pt x="0" y="1720"/>
                        <a:pt x="139" y="3079"/>
                        <a:pt x="1082" y="3827"/>
                      </a:cubicBezTo>
                      <a:cubicBezTo>
                        <a:pt x="1475" y="4149"/>
                        <a:pt x="1952" y="4307"/>
                        <a:pt x="2426" y="4307"/>
                      </a:cubicBezTo>
                      <a:cubicBezTo>
                        <a:pt x="3053" y="4307"/>
                        <a:pt x="3677" y="4031"/>
                        <a:pt x="4104" y="3494"/>
                      </a:cubicBezTo>
                      <a:cubicBezTo>
                        <a:pt x="4852" y="2580"/>
                        <a:pt x="4686" y="1221"/>
                        <a:pt x="3771" y="472"/>
                      </a:cubicBezTo>
                      <a:cubicBezTo>
                        <a:pt x="3382" y="154"/>
                        <a:pt x="2912" y="1"/>
                        <a:pt x="244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9" name="Google Shape;689;p39"/>
                <p:cNvSpPr/>
                <p:nvPr/>
              </p:nvSpPr>
              <p:spPr>
                <a:xfrm>
                  <a:off x="3608625" y="1458675"/>
                  <a:ext cx="485225" cy="8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09" h="3219" extrusionOk="0">
                      <a:moveTo>
                        <a:pt x="18795" y="0"/>
                      </a:moveTo>
                      <a:cubicBezTo>
                        <a:pt x="18778" y="0"/>
                        <a:pt x="18760" y="1"/>
                        <a:pt x="18743" y="3"/>
                      </a:cubicBezTo>
                      <a:lnTo>
                        <a:pt x="528" y="2082"/>
                      </a:lnTo>
                      <a:cubicBezTo>
                        <a:pt x="223" y="2138"/>
                        <a:pt x="1" y="2415"/>
                        <a:pt x="28" y="2720"/>
                      </a:cubicBezTo>
                      <a:cubicBezTo>
                        <a:pt x="56" y="2997"/>
                        <a:pt x="306" y="3219"/>
                        <a:pt x="583" y="3219"/>
                      </a:cubicBezTo>
                      <a:lnTo>
                        <a:pt x="638" y="3219"/>
                      </a:lnTo>
                      <a:lnTo>
                        <a:pt x="18882" y="1140"/>
                      </a:lnTo>
                      <a:cubicBezTo>
                        <a:pt x="19187" y="1084"/>
                        <a:pt x="19409" y="807"/>
                        <a:pt x="19353" y="502"/>
                      </a:cubicBezTo>
                      <a:cubicBezTo>
                        <a:pt x="19327" y="214"/>
                        <a:pt x="19079" y="0"/>
                        <a:pt x="1879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0" name="Google Shape;690;p39"/>
                <p:cNvSpPr/>
                <p:nvPr/>
              </p:nvSpPr>
              <p:spPr>
                <a:xfrm>
                  <a:off x="3616250" y="1529900"/>
                  <a:ext cx="485225" cy="7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09" h="3198" extrusionOk="0">
                      <a:moveTo>
                        <a:pt x="18865" y="1"/>
                      </a:moveTo>
                      <a:cubicBezTo>
                        <a:pt x="18834" y="1"/>
                        <a:pt x="18803" y="4"/>
                        <a:pt x="18771" y="9"/>
                      </a:cubicBezTo>
                      <a:lnTo>
                        <a:pt x="527" y="2089"/>
                      </a:lnTo>
                      <a:cubicBezTo>
                        <a:pt x="223" y="2117"/>
                        <a:pt x="1" y="2394"/>
                        <a:pt x="56" y="2699"/>
                      </a:cubicBezTo>
                      <a:cubicBezTo>
                        <a:pt x="84" y="3004"/>
                        <a:pt x="333" y="3198"/>
                        <a:pt x="611" y="3198"/>
                      </a:cubicBezTo>
                      <a:lnTo>
                        <a:pt x="666" y="3198"/>
                      </a:lnTo>
                      <a:lnTo>
                        <a:pt x="18882" y="1119"/>
                      </a:lnTo>
                      <a:cubicBezTo>
                        <a:pt x="19187" y="1091"/>
                        <a:pt x="19409" y="814"/>
                        <a:pt x="19381" y="481"/>
                      </a:cubicBezTo>
                      <a:cubicBezTo>
                        <a:pt x="19356" y="208"/>
                        <a:pt x="19131" y="1"/>
                        <a:pt x="1886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" name="Google Shape;691;p39"/>
                <p:cNvSpPr/>
                <p:nvPr/>
              </p:nvSpPr>
              <p:spPr>
                <a:xfrm>
                  <a:off x="3600325" y="1387975"/>
                  <a:ext cx="485200" cy="8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08" h="3219" extrusionOk="0">
                      <a:moveTo>
                        <a:pt x="18794" y="0"/>
                      </a:moveTo>
                      <a:cubicBezTo>
                        <a:pt x="18777" y="0"/>
                        <a:pt x="18760" y="1"/>
                        <a:pt x="18743" y="3"/>
                      </a:cubicBezTo>
                      <a:lnTo>
                        <a:pt x="527" y="2082"/>
                      </a:lnTo>
                      <a:cubicBezTo>
                        <a:pt x="222" y="2110"/>
                        <a:pt x="0" y="2387"/>
                        <a:pt x="28" y="2720"/>
                      </a:cubicBezTo>
                      <a:cubicBezTo>
                        <a:pt x="55" y="2997"/>
                        <a:pt x="305" y="3219"/>
                        <a:pt x="582" y="3219"/>
                      </a:cubicBezTo>
                      <a:cubicBezTo>
                        <a:pt x="610" y="3219"/>
                        <a:pt x="638" y="3219"/>
                        <a:pt x="665" y="3191"/>
                      </a:cubicBezTo>
                      <a:lnTo>
                        <a:pt x="18881" y="1112"/>
                      </a:lnTo>
                      <a:cubicBezTo>
                        <a:pt x="19186" y="1084"/>
                        <a:pt x="19408" y="807"/>
                        <a:pt x="19380" y="502"/>
                      </a:cubicBezTo>
                      <a:cubicBezTo>
                        <a:pt x="19328" y="214"/>
                        <a:pt x="19078" y="0"/>
                        <a:pt x="1879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2" name="Google Shape;692;p39"/>
                <p:cNvSpPr/>
                <p:nvPr/>
              </p:nvSpPr>
              <p:spPr>
                <a:xfrm>
                  <a:off x="3533075" y="2103975"/>
                  <a:ext cx="634250" cy="9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70" h="3885" extrusionOk="0">
                      <a:moveTo>
                        <a:pt x="24760" y="1"/>
                      </a:moveTo>
                      <a:cubicBezTo>
                        <a:pt x="24742" y="1"/>
                        <a:pt x="24723" y="2"/>
                        <a:pt x="24704" y="3"/>
                      </a:cubicBezTo>
                      <a:lnTo>
                        <a:pt x="527" y="2776"/>
                      </a:lnTo>
                      <a:cubicBezTo>
                        <a:pt x="222" y="2804"/>
                        <a:pt x="1" y="3081"/>
                        <a:pt x="56" y="3386"/>
                      </a:cubicBezTo>
                      <a:cubicBezTo>
                        <a:pt x="84" y="3663"/>
                        <a:pt x="333" y="3885"/>
                        <a:pt x="611" y="3885"/>
                      </a:cubicBezTo>
                      <a:lnTo>
                        <a:pt x="666" y="3885"/>
                      </a:lnTo>
                      <a:lnTo>
                        <a:pt x="24843" y="1112"/>
                      </a:lnTo>
                      <a:cubicBezTo>
                        <a:pt x="25148" y="1085"/>
                        <a:pt x="25370" y="807"/>
                        <a:pt x="25342" y="502"/>
                      </a:cubicBezTo>
                      <a:cubicBezTo>
                        <a:pt x="25316" y="215"/>
                        <a:pt x="25067" y="1"/>
                        <a:pt x="2476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3" name="Google Shape;693;p39"/>
                <p:cNvSpPr/>
                <p:nvPr/>
              </p:nvSpPr>
              <p:spPr>
                <a:xfrm>
                  <a:off x="3542100" y="2183000"/>
                  <a:ext cx="634225" cy="9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69" h="3885" extrusionOk="0">
                      <a:moveTo>
                        <a:pt x="24755" y="1"/>
                      </a:moveTo>
                      <a:cubicBezTo>
                        <a:pt x="24738" y="1"/>
                        <a:pt x="24721" y="1"/>
                        <a:pt x="24704" y="3"/>
                      </a:cubicBezTo>
                      <a:lnTo>
                        <a:pt x="527" y="2776"/>
                      </a:lnTo>
                      <a:cubicBezTo>
                        <a:pt x="222" y="2803"/>
                        <a:pt x="0" y="3081"/>
                        <a:pt x="56" y="3386"/>
                      </a:cubicBezTo>
                      <a:cubicBezTo>
                        <a:pt x="83" y="3663"/>
                        <a:pt x="333" y="3885"/>
                        <a:pt x="610" y="3885"/>
                      </a:cubicBezTo>
                      <a:lnTo>
                        <a:pt x="665" y="3885"/>
                      </a:lnTo>
                      <a:lnTo>
                        <a:pt x="24842" y="1112"/>
                      </a:lnTo>
                      <a:cubicBezTo>
                        <a:pt x="25147" y="1084"/>
                        <a:pt x="25369" y="807"/>
                        <a:pt x="25341" y="502"/>
                      </a:cubicBezTo>
                      <a:cubicBezTo>
                        <a:pt x="25315" y="214"/>
                        <a:pt x="25042" y="1"/>
                        <a:pt x="2475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4" name="Google Shape;694;p39"/>
                <p:cNvSpPr/>
                <p:nvPr/>
              </p:nvSpPr>
              <p:spPr>
                <a:xfrm>
                  <a:off x="3479700" y="1645175"/>
                  <a:ext cx="661275" cy="44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51" h="17690" extrusionOk="0">
                      <a:moveTo>
                        <a:pt x="24732" y="1"/>
                      </a:moveTo>
                      <a:lnTo>
                        <a:pt x="1" y="2829"/>
                      </a:lnTo>
                      <a:lnTo>
                        <a:pt x="1720" y="17690"/>
                      </a:lnTo>
                      <a:lnTo>
                        <a:pt x="26451" y="14862"/>
                      </a:lnTo>
                      <a:lnTo>
                        <a:pt x="2473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5" name="Google Shape;695;p39"/>
                <p:cNvSpPr/>
                <p:nvPr/>
              </p:nvSpPr>
              <p:spPr>
                <a:xfrm>
                  <a:off x="3353625" y="1732925"/>
                  <a:ext cx="528125" cy="95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25" h="38226" extrusionOk="0">
                      <a:moveTo>
                        <a:pt x="16888" y="1"/>
                      </a:moveTo>
                      <a:cubicBezTo>
                        <a:pt x="13661" y="1"/>
                        <a:pt x="0" y="21803"/>
                        <a:pt x="109" y="24050"/>
                      </a:cubicBezTo>
                      <a:cubicBezTo>
                        <a:pt x="303" y="28320"/>
                        <a:pt x="9618" y="35473"/>
                        <a:pt x="9535" y="38218"/>
                      </a:cubicBezTo>
                      <a:cubicBezTo>
                        <a:pt x="9567" y="38223"/>
                        <a:pt x="9600" y="38225"/>
                        <a:pt x="9633" y="38225"/>
                      </a:cubicBezTo>
                      <a:cubicBezTo>
                        <a:pt x="11709" y="38225"/>
                        <a:pt x="17129" y="28980"/>
                        <a:pt x="13472" y="18311"/>
                      </a:cubicBezTo>
                      <a:cubicBezTo>
                        <a:pt x="18546" y="13958"/>
                        <a:pt x="21125" y="1676"/>
                        <a:pt x="17104" y="40"/>
                      </a:cubicBezTo>
                      <a:cubicBezTo>
                        <a:pt x="17039" y="14"/>
                        <a:pt x="16967" y="1"/>
                        <a:pt x="16888" y="1"/>
                      </a:cubicBezTo>
                      <a:close/>
                    </a:path>
                  </a:pathLst>
                </a:custGeom>
                <a:solidFill>
                  <a:srgbClr val="FDE1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6" name="Google Shape;696;p39"/>
                <p:cNvSpPr/>
                <p:nvPr/>
              </p:nvSpPr>
              <p:spPr>
                <a:xfrm>
                  <a:off x="3565650" y="2192775"/>
                  <a:ext cx="170550" cy="50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2" h="20074" extrusionOk="0">
                      <a:moveTo>
                        <a:pt x="4964" y="0"/>
                      </a:moveTo>
                      <a:lnTo>
                        <a:pt x="4964" y="0"/>
                      </a:lnTo>
                      <a:cubicBezTo>
                        <a:pt x="5185" y="1830"/>
                        <a:pt x="5463" y="3660"/>
                        <a:pt x="5546" y="5462"/>
                      </a:cubicBezTo>
                      <a:cubicBezTo>
                        <a:pt x="5657" y="7292"/>
                        <a:pt x="5601" y="9094"/>
                        <a:pt x="5269" y="10813"/>
                      </a:cubicBezTo>
                      <a:cubicBezTo>
                        <a:pt x="4936" y="12560"/>
                        <a:pt x="4298" y="14223"/>
                        <a:pt x="3383" y="15776"/>
                      </a:cubicBezTo>
                      <a:cubicBezTo>
                        <a:pt x="2468" y="17301"/>
                        <a:pt x="1276" y="18687"/>
                        <a:pt x="1" y="20073"/>
                      </a:cubicBezTo>
                      <a:cubicBezTo>
                        <a:pt x="1581" y="19075"/>
                        <a:pt x="3023" y="17828"/>
                        <a:pt x="4160" y="16303"/>
                      </a:cubicBezTo>
                      <a:cubicBezTo>
                        <a:pt x="5296" y="14750"/>
                        <a:pt x="6100" y="12948"/>
                        <a:pt x="6433" y="11063"/>
                      </a:cubicBezTo>
                      <a:cubicBezTo>
                        <a:pt x="6821" y="9150"/>
                        <a:pt x="6766" y="7237"/>
                        <a:pt x="6489" y="5379"/>
                      </a:cubicBezTo>
                      <a:cubicBezTo>
                        <a:pt x="6184" y="3521"/>
                        <a:pt x="5684" y="1719"/>
                        <a:pt x="4964" y="0"/>
                      </a:cubicBezTo>
                      <a:close/>
                    </a:path>
                  </a:pathLst>
                </a:custGeom>
                <a:solidFill>
                  <a:srgbClr val="FCCCA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7" name="Google Shape;697;p39"/>
                <p:cNvSpPr/>
                <p:nvPr/>
              </p:nvSpPr>
              <p:spPr>
                <a:xfrm>
                  <a:off x="3842900" y="2389075"/>
                  <a:ext cx="629700" cy="614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88" h="24584" extrusionOk="0">
                      <a:moveTo>
                        <a:pt x="2875" y="0"/>
                      </a:moveTo>
                      <a:cubicBezTo>
                        <a:pt x="2579" y="0"/>
                        <a:pt x="2330" y="87"/>
                        <a:pt x="2136" y="272"/>
                      </a:cubicBezTo>
                      <a:cubicBezTo>
                        <a:pt x="1" y="2351"/>
                        <a:pt x="5352" y="17961"/>
                        <a:pt x="14640" y="24338"/>
                      </a:cubicBezTo>
                      <a:cubicBezTo>
                        <a:pt x="14884" y="24505"/>
                        <a:pt x="15149" y="24583"/>
                        <a:pt x="15427" y="24583"/>
                      </a:cubicBezTo>
                      <a:cubicBezTo>
                        <a:pt x="19154" y="24583"/>
                        <a:pt x="25187" y="10544"/>
                        <a:pt x="14557" y="9615"/>
                      </a:cubicBezTo>
                      <a:cubicBezTo>
                        <a:pt x="9867" y="4754"/>
                        <a:pt x="5069" y="0"/>
                        <a:pt x="2875" y="0"/>
                      </a:cubicBezTo>
                      <a:close/>
                    </a:path>
                  </a:pathLst>
                </a:custGeom>
                <a:solidFill>
                  <a:srgbClr val="FDE1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8" name="Google Shape;698;p39"/>
                <p:cNvSpPr/>
                <p:nvPr/>
              </p:nvSpPr>
              <p:spPr>
                <a:xfrm>
                  <a:off x="4027975" y="1619825"/>
                  <a:ext cx="928825" cy="144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53" h="57875" extrusionOk="0">
                      <a:moveTo>
                        <a:pt x="11360" y="1"/>
                      </a:moveTo>
                      <a:cubicBezTo>
                        <a:pt x="9913" y="1"/>
                        <a:pt x="8106" y="1609"/>
                        <a:pt x="7154" y="4370"/>
                      </a:cubicBezTo>
                      <a:cubicBezTo>
                        <a:pt x="1" y="24914"/>
                        <a:pt x="6017" y="52030"/>
                        <a:pt x="7487" y="53084"/>
                      </a:cubicBezTo>
                      <a:cubicBezTo>
                        <a:pt x="11703" y="56107"/>
                        <a:pt x="20415" y="57875"/>
                        <a:pt x="25535" y="57875"/>
                      </a:cubicBezTo>
                      <a:cubicBezTo>
                        <a:pt x="27551" y="57875"/>
                        <a:pt x="29010" y="57600"/>
                        <a:pt x="29418" y="57021"/>
                      </a:cubicBezTo>
                      <a:cubicBezTo>
                        <a:pt x="34685" y="49507"/>
                        <a:pt x="37153" y="36531"/>
                        <a:pt x="32634" y="29212"/>
                      </a:cubicBezTo>
                      <a:cubicBezTo>
                        <a:pt x="31244" y="26963"/>
                        <a:pt x="19165" y="24253"/>
                        <a:pt x="14624" y="24253"/>
                      </a:cubicBezTo>
                      <a:cubicBezTo>
                        <a:pt x="14183" y="24253"/>
                        <a:pt x="13813" y="24278"/>
                        <a:pt x="13531" y="24332"/>
                      </a:cubicBezTo>
                      <a:cubicBezTo>
                        <a:pt x="12172" y="18621"/>
                        <a:pt x="12644" y="9776"/>
                        <a:pt x="13281" y="6061"/>
                      </a:cubicBezTo>
                      <a:cubicBezTo>
                        <a:pt x="14040" y="1836"/>
                        <a:pt x="12906" y="1"/>
                        <a:pt x="11360" y="1"/>
                      </a:cubicBezTo>
                      <a:close/>
                    </a:path>
                  </a:pathLst>
                </a:custGeom>
                <a:solidFill>
                  <a:srgbClr val="FDE1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9" name="Google Shape;699;p39"/>
                <p:cNvSpPr/>
                <p:nvPr/>
              </p:nvSpPr>
              <p:spPr>
                <a:xfrm>
                  <a:off x="3433950" y="419450"/>
                  <a:ext cx="415225" cy="348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09" h="13958" extrusionOk="0">
                      <a:moveTo>
                        <a:pt x="13902" y="1"/>
                      </a:moveTo>
                      <a:cubicBezTo>
                        <a:pt x="13834" y="1"/>
                        <a:pt x="13766" y="4"/>
                        <a:pt x="13697" y="11"/>
                      </a:cubicBezTo>
                      <a:lnTo>
                        <a:pt x="1914" y="1342"/>
                      </a:lnTo>
                      <a:cubicBezTo>
                        <a:pt x="805" y="1453"/>
                        <a:pt x="1" y="2451"/>
                        <a:pt x="140" y="3560"/>
                      </a:cubicBezTo>
                      <a:lnTo>
                        <a:pt x="722" y="8717"/>
                      </a:lnTo>
                      <a:cubicBezTo>
                        <a:pt x="826" y="9757"/>
                        <a:pt x="1711" y="10529"/>
                        <a:pt x="2735" y="10529"/>
                      </a:cubicBezTo>
                      <a:cubicBezTo>
                        <a:pt x="2803" y="10529"/>
                        <a:pt x="2871" y="10526"/>
                        <a:pt x="2940" y="10519"/>
                      </a:cubicBezTo>
                      <a:lnTo>
                        <a:pt x="6766" y="10075"/>
                      </a:lnTo>
                      <a:lnTo>
                        <a:pt x="9344" y="13957"/>
                      </a:lnTo>
                      <a:lnTo>
                        <a:pt x="10925" y="9604"/>
                      </a:lnTo>
                      <a:lnTo>
                        <a:pt x="14723" y="9188"/>
                      </a:lnTo>
                      <a:cubicBezTo>
                        <a:pt x="15832" y="9077"/>
                        <a:pt x="16609" y="8079"/>
                        <a:pt x="16498" y="6970"/>
                      </a:cubicBezTo>
                      <a:lnTo>
                        <a:pt x="15915" y="1813"/>
                      </a:lnTo>
                      <a:cubicBezTo>
                        <a:pt x="15811" y="773"/>
                        <a:pt x="14926" y="1"/>
                        <a:pt x="1390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0" name="Google Shape;700;p39"/>
                <p:cNvSpPr/>
                <p:nvPr/>
              </p:nvSpPr>
              <p:spPr>
                <a:xfrm>
                  <a:off x="3433950" y="344600"/>
                  <a:ext cx="415225" cy="348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09" h="13957" extrusionOk="0">
                      <a:moveTo>
                        <a:pt x="13902" y="1"/>
                      </a:moveTo>
                      <a:cubicBezTo>
                        <a:pt x="13834" y="1"/>
                        <a:pt x="13766" y="4"/>
                        <a:pt x="13697" y="11"/>
                      </a:cubicBezTo>
                      <a:lnTo>
                        <a:pt x="1914" y="1342"/>
                      </a:lnTo>
                      <a:cubicBezTo>
                        <a:pt x="805" y="1452"/>
                        <a:pt x="1" y="2451"/>
                        <a:pt x="140" y="3560"/>
                      </a:cubicBezTo>
                      <a:lnTo>
                        <a:pt x="722" y="8717"/>
                      </a:lnTo>
                      <a:cubicBezTo>
                        <a:pt x="826" y="9757"/>
                        <a:pt x="1711" y="10529"/>
                        <a:pt x="2735" y="10529"/>
                      </a:cubicBezTo>
                      <a:cubicBezTo>
                        <a:pt x="2803" y="10529"/>
                        <a:pt x="2871" y="10526"/>
                        <a:pt x="2940" y="10519"/>
                      </a:cubicBezTo>
                      <a:lnTo>
                        <a:pt x="6766" y="10075"/>
                      </a:lnTo>
                      <a:lnTo>
                        <a:pt x="9344" y="13957"/>
                      </a:lnTo>
                      <a:lnTo>
                        <a:pt x="10925" y="9604"/>
                      </a:lnTo>
                      <a:lnTo>
                        <a:pt x="14723" y="9188"/>
                      </a:lnTo>
                      <a:cubicBezTo>
                        <a:pt x="15832" y="9077"/>
                        <a:pt x="16609" y="8079"/>
                        <a:pt x="16498" y="6970"/>
                      </a:cubicBezTo>
                      <a:lnTo>
                        <a:pt x="15915" y="1813"/>
                      </a:lnTo>
                      <a:cubicBezTo>
                        <a:pt x="15811" y="773"/>
                        <a:pt x="14926" y="1"/>
                        <a:pt x="13902" y="1"/>
                      </a:cubicBezTo>
                      <a:close/>
                    </a:path>
                  </a:pathLst>
                </a:custGeom>
                <a:solidFill>
                  <a:srgbClr val="E87E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1" name="Google Shape;701;p39"/>
                <p:cNvSpPr/>
                <p:nvPr/>
              </p:nvSpPr>
              <p:spPr>
                <a:xfrm>
                  <a:off x="3564975" y="413850"/>
                  <a:ext cx="146275" cy="12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1" h="5171" extrusionOk="0">
                      <a:moveTo>
                        <a:pt x="4327" y="0"/>
                      </a:moveTo>
                      <a:cubicBezTo>
                        <a:pt x="4262" y="0"/>
                        <a:pt x="4197" y="5"/>
                        <a:pt x="4131" y="13"/>
                      </a:cubicBezTo>
                      <a:cubicBezTo>
                        <a:pt x="3549" y="69"/>
                        <a:pt x="3078" y="457"/>
                        <a:pt x="2883" y="956"/>
                      </a:cubicBezTo>
                      <a:cubicBezTo>
                        <a:pt x="2579" y="550"/>
                        <a:pt x="2112" y="284"/>
                        <a:pt x="1589" y="284"/>
                      </a:cubicBezTo>
                      <a:cubicBezTo>
                        <a:pt x="1540" y="284"/>
                        <a:pt x="1491" y="286"/>
                        <a:pt x="1442" y="291"/>
                      </a:cubicBezTo>
                      <a:cubicBezTo>
                        <a:pt x="610" y="401"/>
                        <a:pt x="0" y="1150"/>
                        <a:pt x="83" y="1982"/>
                      </a:cubicBezTo>
                      <a:cubicBezTo>
                        <a:pt x="139" y="2398"/>
                        <a:pt x="333" y="2758"/>
                        <a:pt x="638" y="2980"/>
                      </a:cubicBezTo>
                      <a:lnTo>
                        <a:pt x="638" y="3008"/>
                      </a:lnTo>
                      <a:lnTo>
                        <a:pt x="3355" y="5170"/>
                      </a:lnTo>
                      <a:lnTo>
                        <a:pt x="5517" y="2453"/>
                      </a:lnTo>
                      <a:cubicBezTo>
                        <a:pt x="5739" y="2148"/>
                        <a:pt x="5850" y="1760"/>
                        <a:pt x="5822" y="1344"/>
                      </a:cubicBezTo>
                      <a:cubicBezTo>
                        <a:pt x="5720" y="578"/>
                        <a:pt x="5077" y="0"/>
                        <a:pt x="432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2" name="Google Shape;702;p39"/>
                <p:cNvSpPr/>
                <p:nvPr/>
              </p:nvSpPr>
              <p:spPr>
                <a:xfrm>
                  <a:off x="2931425" y="1032025"/>
                  <a:ext cx="716050" cy="36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42" h="14670" extrusionOk="0">
                      <a:moveTo>
                        <a:pt x="25065" y="0"/>
                      </a:moveTo>
                      <a:cubicBezTo>
                        <a:pt x="24964" y="0"/>
                        <a:pt x="24862" y="6"/>
                        <a:pt x="24760" y="18"/>
                      </a:cubicBezTo>
                      <a:lnTo>
                        <a:pt x="2496" y="2541"/>
                      </a:lnTo>
                      <a:cubicBezTo>
                        <a:pt x="1027" y="2679"/>
                        <a:pt x="1" y="4010"/>
                        <a:pt x="139" y="5479"/>
                      </a:cubicBezTo>
                      <a:lnTo>
                        <a:pt x="916" y="12300"/>
                      </a:lnTo>
                      <a:cubicBezTo>
                        <a:pt x="1072" y="13680"/>
                        <a:pt x="2256" y="14669"/>
                        <a:pt x="3594" y="14669"/>
                      </a:cubicBezTo>
                      <a:cubicBezTo>
                        <a:pt x="3680" y="14669"/>
                        <a:pt x="3767" y="14665"/>
                        <a:pt x="3855" y="14657"/>
                      </a:cubicBezTo>
                      <a:lnTo>
                        <a:pt x="26118" y="12134"/>
                      </a:lnTo>
                      <a:cubicBezTo>
                        <a:pt x="27588" y="11967"/>
                        <a:pt x="28641" y="10664"/>
                        <a:pt x="28475" y="9195"/>
                      </a:cubicBezTo>
                      <a:lnTo>
                        <a:pt x="27699" y="2346"/>
                      </a:lnTo>
                      <a:cubicBezTo>
                        <a:pt x="27544" y="1005"/>
                        <a:pt x="26406" y="0"/>
                        <a:pt x="2506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3" name="Google Shape;703;p39"/>
                <p:cNvSpPr/>
                <p:nvPr/>
              </p:nvSpPr>
              <p:spPr>
                <a:xfrm>
                  <a:off x="2931425" y="957150"/>
                  <a:ext cx="716050" cy="36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42" h="14670" extrusionOk="0">
                      <a:moveTo>
                        <a:pt x="25065" y="1"/>
                      </a:moveTo>
                      <a:cubicBezTo>
                        <a:pt x="24964" y="1"/>
                        <a:pt x="24862" y="7"/>
                        <a:pt x="24760" y="18"/>
                      </a:cubicBezTo>
                      <a:lnTo>
                        <a:pt x="2496" y="2541"/>
                      </a:lnTo>
                      <a:cubicBezTo>
                        <a:pt x="1027" y="2680"/>
                        <a:pt x="1" y="4011"/>
                        <a:pt x="139" y="5480"/>
                      </a:cubicBezTo>
                      <a:lnTo>
                        <a:pt x="916" y="12301"/>
                      </a:lnTo>
                      <a:cubicBezTo>
                        <a:pt x="1072" y="13681"/>
                        <a:pt x="2256" y="14670"/>
                        <a:pt x="3594" y="14670"/>
                      </a:cubicBezTo>
                      <a:cubicBezTo>
                        <a:pt x="3680" y="14670"/>
                        <a:pt x="3767" y="14666"/>
                        <a:pt x="3855" y="14657"/>
                      </a:cubicBezTo>
                      <a:lnTo>
                        <a:pt x="26118" y="12134"/>
                      </a:lnTo>
                      <a:cubicBezTo>
                        <a:pt x="27588" y="11968"/>
                        <a:pt x="28641" y="10637"/>
                        <a:pt x="28475" y="9195"/>
                      </a:cubicBezTo>
                      <a:lnTo>
                        <a:pt x="27699" y="2347"/>
                      </a:lnTo>
                      <a:cubicBezTo>
                        <a:pt x="27544" y="1006"/>
                        <a:pt x="26406" y="1"/>
                        <a:pt x="25065" y="1"/>
                      </a:cubicBezTo>
                      <a:close/>
                    </a:path>
                  </a:pathLst>
                </a:custGeom>
                <a:solidFill>
                  <a:srgbClr val="EA9A8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4" name="Google Shape;704;p39"/>
                <p:cNvSpPr/>
                <p:nvPr/>
              </p:nvSpPr>
              <p:spPr>
                <a:xfrm>
                  <a:off x="3034700" y="1173500"/>
                  <a:ext cx="117175" cy="6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7" h="2538" extrusionOk="0">
                      <a:moveTo>
                        <a:pt x="2420" y="0"/>
                      </a:moveTo>
                      <a:cubicBezTo>
                        <a:pt x="2335" y="0"/>
                        <a:pt x="2250" y="5"/>
                        <a:pt x="2164" y="15"/>
                      </a:cubicBezTo>
                      <a:cubicBezTo>
                        <a:pt x="888" y="153"/>
                        <a:pt x="1" y="1290"/>
                        <a:pt x="140" y="2538"/>
                      </a:cubicBezTo>
                      <a:lnTo>
                        <a:pt x="4687" y="2011"/>
                      </a:lnTo>
                      <a:cubicBezTo>
                        <a:pt x="4558" y="849"/>
                        <a:pt x="3564" y="0"/>
                        <a:pt x="24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5" name="Google Shape;705;p39"/>
                <p:cNvSpPr/>
                <p:nvPr/>
              </p:nvSpPr>
              <p:spPr>
                <a:xfrm>
                  <a:off x="3049275" y="1095300"/>
                  <a:ext cx="68650" cy="6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6" h="2625" extrusionOk="0">
                      <a:moveTo>
                        <a:pt x="1370" y="1"/>
                      </a:moveTo>
                      <a:cubicBezTo>
                        <a:pt x="1320" y="1"/>
                        <a:pt x="1270" y="4"/>
                        <a:pt x="1220" y="10"/>
                      </a:cubicBezTo>
                      <a:cubicBezTo>
                        <a:pt x="499" y="93"/>
                        <a:pt x="0" y="758"/>
                        <a:pt x="83" y="1451"/>
                      </a:cubicBezTo>
                      <a:cubicBezTo>
                        <a:pt x="161" y="2122"/>
                        <a:pt x="718" y="2624"/>
                        <a:pt x="1375" y="2624"/>
                      </a:cubicBezTo>
                      <a:cubicBezTo>
                        <a:pt x="1425" y="2624"/>
                        <a:pt x="1475" y="2622"/>
                        <a:pt x="1525" y="2616"/>
                      </a:cubicBezTo>
                      <a:cubicBezTo>
                        <a:pt x="2246" y="2533"/>
                        <a:pt x="2745" y="1895"/>
                        <a:pt x="2662" y="1174"/>
                      </a:cubicBezTo>
                      <a:cubicBezTo>
                        <a:pt x="2584" y="504"/>
                        <a:pt x="2027" y="1"/>
                        <a:pt x="13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6" name="Google Shape;706;p39"/>
                <p:cNvSpPr/>
                <p:nvPr/>
              </p:nvSpPr>
              <p:spPr>
                <a:xfrm>
                  <a:off x="3193450" y="1055250"/>
                  <a:ext cx="337575" cy="5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03" h="2361" extrusionOk="0">
                      <a:moveTo>
                        <a:pt x="13001" y="1"/>
                      </a:moveTo>
                      <a:cubicBezTo>
                        <a:pt x="12983" y="1"/>
                        <a:pt x="12966" y="2"/>
                        <a:pt x="12948" y="3"/>
                      </a:cubicBezTo>
                      <a:lnTo>
                        <a:pt x="444" y="1417"/>
                      </a:lnTo>
                      <a:cubicBezTo>
                        <a:pt x="194" y="1445"/>
                        <a:pt x="0" y="1695"/>
                        <a:pt x="28" y="1944"/>
                      </a:cubicBezTo>
                      <a:cubicBezTo>
                        <a:pt x="56" y="2166"/>
                        <a:pt x="277" y="2360"/>
                        <a:pt x="499" y="2360"/>
                      </a:cubicBezTo>
                      <a:lnTo>
                        <a:pt x="555" y="2360"/>
                      </a:lnTo>
                      <a:lnTo>
                        <a:pt x="13059" y="946"/>
                      </a:lnTo>
                      <a:cubicBezTo>
                        <a:pt x="13308" y="918"/>
                        <a:pt x="13502" y="669"/>
                        <a:pt x="13475" y="419"/>
                      </a:cubicBezTo>
                      <a:cubicBezTo>
                        <a:pt x="13449" y="186"/>
                        <a:pt x="13253" y="1"/>
                        <a:pt x="1300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7" name="Google Shape;707;p39"/>
                <p:cNvSpPr/>
                <p:nvPr/>
              </p:nvSpPr>
              <p:spPr>
                <a:xfrm>
                  <a:off x="3436725" y="1102375"/>
                  <a:ext cx="99850" cy="3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4" h="1252" extrusionOk="0">
                      <a:moveTo>
                        <a:pt x="3493" y="1"/>
                      </a:moveTo>
                      <a:cubicBezTo>
                        <a:pt x="3475" y="1"/>
                        <a:pt x="3457" y="2"/>
                        <a:pt x="3439" y="4"/>
                      </a:cubicBezTo>
                      <a:lnTo>
                        <a:pt x="417" y="337"/>
                      </a:lnTo>
                      <a:cubicBezTo>
                        <a:pt x="167" y="364"/>
                        <a:pt x="1" y="586"/>
                        <a:pt x="29" y="863"/>
                      </a:cubicBezTo>
                      <a:cubicBezTo>
                        <a:pt x="56" y="1085"/>
                        <a:pt x="250" y="1251"/>
                        <a:pt x="472" y="1251"/>
                      </a:cubicBezTo>
                      <a:lnTo>
                        <a:pt x="528" y="1251"/>
                      </a:lnTo>
                      <a:lnTo>
                        <a:pt x="3550" y="919"/>
                      </a:lnTo>
                      <a:cubicBezTo>
                        <a:pt x="3799" y="891"/>
                        <a:pt x="3993" y="669"/>
                        <a:pt x="3938" y="420"/>
                      </a:cubicBezTo>
                      <a:cubicBezTo>
                        <a:pt x="3912" y="163"/>
                        <a:pt x="3719" y="1"/>
                        <a:pt x="349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8" name="Google Shape;708;p39"/>
                <p:cNvSpPr/>
                <p:nvPr/>
              </p:nvSpPr>
              <p:spPr>
                <a:xfrm>
                  <a:off x="3198975" y="1115550"/>
                  <a:ext cx="217675" cy="4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07" h="1806" extrusionOk="0">
                      <a:moveTo>
                        <a:pt x="8200" y="1"/>
                      </a:moveTo>
                      <a:cubicBezTo>
                        <a:pt x="8184" y="1"/>
                        <a:pt x="8168" y="2"/>
                        <a:pt x="8152" y="4"/>
                      </a:cubicBezTo>
                      <a:lnTo>
                        <a:pt x="445" y="891"/>
                      </a:lnTo>
                      <a:cubicBezTo>
                        <a:pt x="195" y="919"/>
                        <a:pt x="1" y="1140"/>
                        <a:pt x="29" y="1390"/>
                      </a:cubicBezTo>
                      <a:cubicBezTo>
                        <a:pt x="56" y="1639"/>
                        <a:pt x="250" y="1806"/>
                        <a:pt x="500" y="1806"/>
                      </a:cubicBezTo>
                      <a:lnTo>
                        <a:pt x="555" y="1806"/>
                      </a:lnTo>
                      <a:lnTo>
                        <a:pt x="8263" y="946"/>
                      </a:lnTo>
                      <a:cubicBezTo>
                        <a:pt x="8513" y="919"/>
                        <a:pt x="8707" y="669"/>
                        <a:pt x="8679" y="419"/>
                      </a:cubicBezTo>
                      <a:cubicBezTo>
                        <a:pt x="8653" y="186"/>
                        <a:pt x="8433" y="1"/>
                        <a:pt x="820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9" name="Google Shape;709;p39"/>
                <p:cNvSpPr/>
                <p:nvPr/>
              </p:nvSpPr>
              <p:spPr>
                <a:xfrm>
                  <a:off x="3204525" y="1170300"/>
                  <a:ext cx="151825" cy="3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3" h="1502" extrusionOk="0">
                      <a:moveTo>
                        <a:pt x="5600" y="1"/>
                      </a:moveTo>
                      <a:cubicBezTo>
                        <a:pt x="5582" y="1"/>
                        <a:pt x="5564" y="2"/>
                        <a:pt x="5546" y="4"/>
                      </a:cubicBezTo>
                      <a:lnTo>
                        <a:pt x="417" y="558"/>
                      </a:lnTo>
                      <a:cubicBezTo>
                        <a:pt x="167" y="586"/>
                        <a:pt x="1" y="836"/>
                        <a:pt x="28" y="1085"/>
                      </a:cubicBezTo>
                      <a:cubicBezTo>
                        <a:pt x="56" y="1307"/>
                        <a:pt x="250" y="1501"/>
                        <a:pt x="472" y="1501"/>
                      </a:cubicBezTo>
                      <a:lnTo>
                        <a:pt x="528" y="1501"/>
                      </a:lnTo>
                      <a:lnTo>
                        <a:pt x="5657" y="919"/>
                      </a:lnTo>
                      <a:cubicBezTo>
                        <a:pt x="5906" y="891"/>
                        <a:pt x="6073" y="642"/>
                        <a:pt x="6045" y="392"/>
                      </a:cubicBezTo>
                      <a:cubicBezTo>
                        <a:pt x="6019" y="161"/>
                        <a:pt x="5827" y="1"/>
                        <a:pt x="560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0" name="Google Shape;710;p39"/>
                <p:cNvSpPr/>
                <p:nvPr/>
              </p:nvSpPr>
              <p:spPr>
                <a:xfrm>
                  <a:off x="3946806" y="1201219"/>
                  <a:ext cx="528200" cy="50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28" h="20064" extrusionOk="0">
                      <a:moveTo>
                        <a:pt x="17277" y="1"/>
                      </a:moveTo>
                      <a:cubicBezTo>
                        <a:pt x="17175" y="1"/>
                        <a:pt x="17072" y="6"/>
                        <a:pt x="16969" y="17"/>
                      </a:cubicBezTo>
                      <a:lnTo>
                        <a:pt x="2690" y="1626"/>
                      </a:lnTo>
                      <a:cubicBezTo>
                        <a:pt x="1110" y="1792"/>
                        <a:pt x="1" y="3206"/>
                        <a:pt x="167" y="4786"/>
                      </a:cubicBezTo>
                      <a:lnTo>
                        <a:pt x="999" y="12134"/>
                      </a:lnTo>
                      <a:lnTo>
                        <a:pt x="1886" y="20063"/>
                      </a:lnTo>
                      <a:lnTo>
                        <a:pt x="6461" y="14407"/>
                      </a:lnTo>
                      <a:lnTo>
                        <a:pt x="18438" y="13048"/>
                      </a:lnTo>
                      <a:cubicBezTo>
                        <a:pt x="19991" y="12882"/>
                        <a:pt x="21128" y="11468"/>
                        <a:pt x="20961" y="9888"/>
                      </a:cubicBezTo>
                      <a:lnTo>
                        <a:pt x="20130" y="2540"/>
                      </a:lnTo>
                      <a:cubicBezTo>
                        <a:pt x="19949" y="1065"/>
                        <a:pt x="18705" y="1"/>
                        <a:pt x="1727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1" name="Google Shape;711;p39"/>
                <p:cNvSpPr/>
                <p:nvPr/>
              </p:nvSpPr>
              <p:spPr>
                <a:xfrm>
                  <a:off x="3946806" y="1126369"/>
                  <a:ext cx="528200" cy="50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28" h="20063" extrusionOk="0">
                      <a:moveTo>
                        <a:pt x="17277" y="1"/>
                      </a:moveTo>
                      <a:cubicBezTo>
                        <a:pt x="17175" y="1"/>
                        <a:pt x="17072" y="6"/>
                        <a:pt x="16969" y="17"/>
                      </a:cubicBezTo>
                      <a:lnTo>
                        <a:pt x="2690" y="1625"/>
                      </a:lnTo>
                      <a:cubicBezTo>
                        <a:pt x="1110" y="1792"/>
                        <a:pt x="1" y="3206"/>
                        <a:pt x="167" y="4786"/>
                      </a:cubicBezTo>
                      <a:lnTo>
                        <a:pt x="999" y="12133"/>
                      </a:lnTo>
                      <a:lnTo>
                        <a:pt x="1886" y="20063"/>
                      </a:lnTo>
                      <a:lnTo>
                        <a:pt x="6461" y="14407"/>
                      </a:lnTo>
                      <a:lnTo>
                        <a:pt x="18438" y="13048"/>
                      </a:lnTo>
                      <a:cubicBezTo>
                        <a:pt x="19991" y="12882"/>
                        <a:pt x="21128" y="11468"/>
                        <a:pt x="20961" y="9887"/>
                      </a:cubicBezTo>
                      <a:lnTo>
                        <a:pt x="20130" y="2540"/>
                      </a:lnTo>
                      <a:cubicBezTo>
                        <a:pt x="19949" y="1065"/>
                        <a:pt x="18705" y="1"/>
                        <a:pt x="1727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" name="Google Shape;712;p39"/>
                <p:cNvSpPr/>
                <p:nvPr/>
              </p:nvSpPr>
              <p:spPr>
                <a:xfrm>
                  <a:off x="4072281" y="1170894"/>
                  <a:ext cx="276575" cy="26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63" h="10796" extrusionOk="0">
                      <a:moveTo>
                        <a:pt x="5518" y="620"/>
                      </a:moveTo>
                      <a:cubicBezTo>
                        <a:pt x="6599" y="620"/>
                        <a:pt x="7653" y="981"/>
                        <a:pt x="8484" y="1674"/>
                      </a:cubicBezTo>
                      <a:cubicBezTo>
                        <a:pt x="9482" y="2478"/>
                        <a:pt x="10120" y="3587"/>
                        <a:pt x="10259" y="4862"/>
                      </a:cubicBezTo>
                      <a:cubicBezTo>
                        <a:pt x="10397" y="6138"/>
                        <a:pt x="10037" y="7386"/>
                        <a:pt x="9261" y="8356"/>
                      </a:cubicBezTo>
                      <a:cubicBezTo>
                        <a:pt x="8457" y="9354"/>
                        <a:pt x="7320" y="9992"/>
                        <a:pt x="6044" y="10130"/>
                      </a:cubicBezTo>
                      <a:cubicBezTo>
                        <a:pt x="5859" y="10152"/>
                        <a:pt x="5674" y="10163"/>
                        <a:pt x="5491" y="10163"/>
                      </a:cubicBezTo>
                      <a:cubicBezTo>
                        <a:pt x="3112" y="10163"/>
                        <a:pt x="1060" y="8364"/>
                        <a:pt x="777" y="5944"/>
                      </a:cubicBezTo>
                      <a:cubicBezTo>
                        <a:pt x="499" y="3310"/>
                        <a:pt x="2385" y="953"/>
                        <a:pt x="4991" y="648"/>
                      </a:cubicBezTo>
                      <a:cubicBezTo>
                        <a:pt x="5157" y="648"/>
                        <a:pt x="5351" y="620"/>
                        <a:pt x="5518" y="620"/>
                      </a:cubicBezTo>
                      <a:close/>
                      <a:moveTo>
                        <a:pt x="5556" y="1"/>
                      </a:moveTo>
                      <a:cubicBezTo>
                        <a:pt x="5341" y="1"/>
                        <a:pt x="5125" y="13"/>
                        <a:pt x="4908" y="38"/>
                      </a:cubicBezTo>
                      <a:cubicBezTo>
                        <a:pt x="3494" y="205"/>
                        <a:pt x="2191" y="898"/>
                        <a:pt x="1303" y="2034"/>
                      </a:cubicBezTo>
                      <a:cubicBezTo>
                        <a:pt x="388" y="3171"/>
                        <a:pt x="0" y="4558"/>
                        <a:pt x="167" y="5999"/>
                      </a:cubicBezTo>
                      <a:cubicBezTo>
                        <a:pt x="472" y="8772"/>
                        <a:pt x="2801" y="10796"/>
                        <a:pt x="5518" y="10796"/>
                      </a:cubicBezTo>
                      <a:cubicBezTo>
                        <a:pt x="5712" y="10796"/>
                        <a:pt x="5934" y="10796"/>
                        <a:pt x="6128" y="10768"/>
                      </a:cubicBezTo>
                      <a:cubicBezTo>
                        <a:pt x="7569" y="10602"/>
                        <a:pt x="8845" y="9881"/>
                        <a:pt x="9732" y="8772"/>
                      </a:cubicBezTo>
                      <a:cubicBezTo>
                        <a:pt x="10647" y="7635"/>
                        <a:pt x="11063" y="6221"/>
                        <a:pt x="10896" y="4779"/>
                      </a:cubicBezTo>
                      <a:cubicBezTo>
                        <a:pt x="10730" y="3365"/>
                        <a:pt x="10009" y="2062"/>
                        <a:pt x="8900" y="1175"/>
                      </a:cubicBezTo>
                      <a:cubicBezTo>
                        <a:pt x="7935" y="398"/>
                        <a:pt x="6769" y="1"/>
                        <a:pt x="5556" y="1"/>
                      </a:cubicBezTo>
                      <a:close/>
                    </a:path>
                  </a:pathLst>
                </a:custGeom>
                <a:solidFill>
                  <a:srgbClr val="EA9A8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" name="Google Shape;713;p39"/>
                <p:cNvSpPr/>
                <p:nvPr/>
              </p:nvSpPr>
              <p:spPr>
                <a:xfrm>
                  <a:off x="4219231" y="1233494"/>
                  <a:ext cx="65175" cy="5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7" h="2297" extrusionOk="0">
                      <a:moveTo>
                        <a:pt x="623" y="0"/>
                      </a:moveTo>
                      <a:cubicBezTo>
                        <a:pt x="282" y="0"/>
                        <a:pt x="0" y="322"/>
                        <a:pt x="0" y="695"/>
                      </a:cubicBezTo>
                      <a:cubicBezTo>
                        <a:pt x="0" y="1527"/>
                        <a:pt x="998" y="2220"/>
                        <a:pt x="1275" y="2275"/>
                      </a:cubicBezTo>
                      <a:cubicBezTo>
                        <a:pt x="1289" y="2289"/>
                        <a:pt x="1296" y="2296"/>
                        <a:pt x="1303" y="2296"/>
                      </a:cubicBezTo>
                      <a:cubicBezTo>
                        <a:pt x="1310" y="2296"/>
                        <a:pt x="1317" y="2289"/>
                        <a:pt x="1331" y="2275"/>
                      </a:cubicBezTo>
                      <a:cubicBezTo>
                        <a:pt x="1608" y="2220"/>
                        <a:pt x="2606" y="1554"/>
                        <a:pt x="2606" y="695"/>
                      </a:cubicBezTo>
                      <a:cubicBezTo>
                        <a:pt x="2606" y="307"/>
                        <a:pt x="2301" y="2"/>
                        <a:pt x="1941" y="2"/>
                      </a:cubicBezTo>
                      <a:cubicBezTo>
                        <a:pt x="1636" y="2"/>
                        <a:pt x="1386" y="196"/>
                        <a:pt x="1303" y="501"/>
                      </a:cubicBezTo>
                      <a:cubicBezTo>
                        <a:pt x="1220" y="196"/>
                        <a:pt x="970" y="2"/>
                        <a:pt x="665" y="2"/>
                      </a:cubicBezTo>
                      <a:cubicBezTo>
                        <a:pt x="651" y="1"/>
                        <a:pt x="637" y="0"/>
                        <a:pt x="623" y="0"/>
                      </a:cubicBezTo>
                      <a:close/>
                    </a:path>
                  </a:pathLst>
                </a:custGeom>
                <a:solidFill>
                  <a:srgbClr val="E87E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4" name="Google Shape;714;p39"/>
                <p:cNvSpPr/>
                <p:nvPr/>
              </p:nvSpPr>
              <p:spPr>
                <a:xfrm>
                  <a:off x="4123556" y="1240069"/>
                  <a:ext cx="70050" cy="6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2" h="2429" extrusionOk="0">
                      <a:moveTo>
                        <a:pt x="1961" y="0"/>
                      </a:moveTo>
                      <a:cubicBezTo>
                        <a:pt x="1918" y="0"/>
                        <a:pt x="1874" y="5"/>
                        <a:pt x="1831" y="16"/>
                      </a:cubicBezTo>
                      <a:cubicBezTo>
                        <a:pt x="1526" y="99"/>
                        <a:pt x="1332" y="349"/>
                        <a:pt x="1304" y="654"/>
                      </a:cubicBezTo>
                      <a:cubicBezTo>
                        <a:pt x="1190" y="448"/>
                        <a:pt x="963" y="299"/>
                        <a:pt x="732" y="299"/>
                      </a:cubicBezTo>
                      <a:cubicBezTo>
                        <a:pt x="682" y="299"/>
                        <a:pt x="632" y="306"/>
                        <a:pt x="583" y="321"/>
                      </a:cubicBezTo>
                      <a:cubicBezTo>
                        <a:pt x="223" y="404"/>
                        <a:pt x="1" y="765"/>
                        <a:pt x="84" y="1153"/>
                      </a:cubicBezTo>
                      <a:cubicBezTo>
                        <a:pt x="278" y="1985"/>
                        <a:pt x="1415" y="2400"/>
                        <a:pt x="1692" y="2428"/>
                      </a:cubicBezTo>
                      <a:cubicBezTo>
                        <a:pt x="1720" y="2428"/>
                        <a:pt x="1720" y="2428"/>
                        <a:pt x="1748" y="2400"/>
                      </a:cubicBezTo>
                      <a:cubicBezTo>
                        <a:pt x="1997" y="2262"/>
                        <a:pt x="2801" y="1375"/>
                        <a:pt x="2635" y="571"/>
                      </a:cubicBezTo>
                      <a:cubicBezTo>
                        <a:pt x="2538" y="233"/>
                        <a:pt x="2253" y="0"/>
                        <a:pt x="1961" y="0"/>
                      </a:cubicBezTo>
                      <a:close/>
                    </a:path>
                  </a:pathLst>
                </a:custGeom>
                <a:solidFill>
                  <a:srgbClr val="E87E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5" name="Google Shape;715;p39"/>
                <p:cNvSpPr/>
                <p:nvPr/>
              </p:nvSpPr>
              <p:spPr>
                <a:xfrm>
                  <a:off x="4124256" y="1304919"/>
                  <a:ext cx="179550" cy="9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82" h="3961" extrusionOk="0">
                      <a:moveTo>
                        <a:pt x="6960" y="1"/>
                      </a:moveTo>
                      <a:lnTo>
                        <a:pt x="1" y="777"/>
                      </a:lnTo>
                      <a:cubicBezTo>
                        <a:pt x="28" y="805"/>
                        <a:pt x="28" y="832"/>
                        <a:pt x="28" y="860"/>
                      </a:cubicBezTo>
                      <a:cubicBezTo>
                        <a:pt x="209" y="2638"/>
                        <a:pt x="1730" y="3961"/>
                        <a:pt x="3480" y="3961"/>
                      </a:cubicBezTo>
                      <a:cubicBezTo>
                        <a:pt x="3613" y="3961"/>
                        <a:pt x="3747" y="3953"/>
                        <a:pt x="3882" y="3938"/>
                      </a:cubicBezTo>
                      <a:cubicBezTo>
                        <a:pt x="5795" y="3744"/>
                        <a:pt x="7182" y="1997"/>
                        <a:pt x="6960" y="84"/>
                      </a:cubicBezTo>
                      <a:cubicBezTo>
                        <a:pt x="6960" y="56"/>
                        <a:pt x="6960" y="28"/>
                        <a:pt x="6960" y="1"/>
                      </a:cubicBezTo>
                      <a:close/>
                    </a:path>
                  </a:pathLst>
                </a:custGeom>
                <a:solidFill>
                  <a:srgbClr val="EA9A8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6" name="Google Shape;716;p39"/>
                <p:cNvSpPr/>
                <p:nvPr/>
              </p:nvSpPr>
              <p:spPr>
                <a:xfrm>
                  <a:off x="3151850" y="2736525"/>
                  <a:ext cx="659900" cy="288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96" h="11549" extrusionOk="0">
                      <a:moveTo>
                        <a:pt x="5871" y="1"/>
                      </a:moveTo>
                      <a:cubicBezTo>
                        <a:pt x="3722" y="1"/>
                        <a:pt x="1815" y="332"/>
                        <a:pt x="361" y="1096"/>
                      </a:cubicBezTo>
                      <a:cubicBezTo>
                        <a:pt x="1" y="1761"/>
                        <a:pt x="222" y="4368"/>
                        <a:pt x="611" y="4978"/>
                      </a:cubicBezTo>
                      <a:lnTo>
                        <a:pt x="24704" y="11549"/>
                      </a:lnTo>
                      <a:cubicBezTo>
                        <a:pt x="25425" y="10301"/>
                        <a:pt x="26395" y="8083"/>
                        <a:pt x="26284" y="6364"/>
                      </a:cubicBezTo>
                      <a:cubicBezTo>
                        <a:pt x="21289" y="3104"/>
                        <a:pt x="12450" y="1"/>
                        <a:pt x="5871" y="1"/>
                      </a:cubicBezTo>
                      <a:close/>
                    </a:path>
                  </a:pathLst>
                </a:custGeom>
                <a:solidFill>
                  <a:srgbClr val="7870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7" name="Google Shape;717;p39"/>
                <p:cNvSpPr/>
                <p:nvPr/>
              </p:nvSpPr>
              <p:spPr>
                <a:xfrm>
                  <a:off x="2514175" y="2860950"/>
                  <a:ext cx="1255300" cy="206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212" h="82779" extrusionOk="0">
                      <a:moveTo>
                        <a:pt x="26118" y="1"/>
                      </a:moveTo>
                      <a:cubicBezTo>
                        <a:pt x="19852" y="18743"/>
                        <a:pt x="6793" y="57808"/>
                        <a:pt x="0" y="82484"/>
                      </a:cubicBezTo>
                      <a:cubicBezTo>
                        <a:pt x="2920" y="82680"/>
                        <a:pt x="5819" y="82778"/>
                        <a:pt x="8690" y="82778"/>
                      </a:cubicBezTo>
                      <a:cubicBezTo>
                        <a:pt x="20430" y="82778"/>
                        <a:pt x="31706" y="81145"/>
                        <a:pt x="42087" y="77937"/>
                      </a:cubicBezTo>
                      <a:cubicBezTo>
                        <a:pt x="44638" y="52430"/>
                        <a:pt x="49241" y="23956"/>
                        <a:pt x="50211" y="6572"/>
                      </a:cubicBezTo>
                      <a:cubicBezTo>
                        <a:pt x="42836" y="2080"/>
                        <a:pt x="35766" y="1"/>
                        <a:pt x="26118" y="1"/>
                      </a:cubicBezTo>
                      <a:close/>
                    </a:path>
                  </a:pathLst>
                </a:custGeom>
                <a:solidFill>
                  <a:srgbClr val="7870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8" name="Google Shape;718;p39"/>
                <p:cNvSpPr/>
                <p:nvPr/>
              </p:nvSpPr>
              <p:spPr>
                <a:xfrm>
                  <a:off x="3004225" y="2986400"/>
                  <a:ext cx="765250" cy="193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10" h="77273" extrusionOk="0">
                      <a:moveTo>
                        <a:pt x="27920" y="1"/>
                      </a:moveTo>
                      <a:cubicBezTo>
                        <a:pt x="25203" y="14501"/>
                        <a:pt x="20822" y="29945"/>
                        <a:pt x="14722" y="45582"/>
                      </a:cubicBezTo>
                      <a:cubicBezTo>
                        <a:pt x="10342" y="56894"/>
                        <a:pt x="5351" y="67541"/>
                        <a:pt x="0" y="77272"/>
                      </a:cubicBezTo>
                      <a:cubicBezTo>
                        <a:pt x="7819" y="76579"/>
                        <a:pt x="15360" y="75137"/>
                        <a:pt x="22485" y="72919"/>
                      </a:cubicBezTo>
                      <a:cubicBezTo>
                        <a:pt x="25036" y="47412"/>
                        <a:pt x="29639" y="18938"/>
                        <a:pt x="30609" y="1554"/>
                      </a:cubicBezTo>
                      <a:cubicBezTo>
                        <a:pt x="29722" y="999"/>
                        <a:pt x="28807" y="472"/>
                        <a:pt x="27920" y="1"/>
                      </a:cubicBezTo>
                      <a:close/>
                    </a:path>
                  </a:pathLst>
                </a:custGeom>
                <a:solidFill>
                  <a:srgbClr val="4133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9" name="Google Shape;719;p39"/>
                <p:cNvSpPr/>
                <p:nvPr/>
              </p:nvSpPr>
              <p:spPr>
                <a:xfrm>
                  <a:off x="4182550" y="2849875"/>
                  <a:ext cx="625225" cy="648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09" h="25958" extrusionOk="0">
                      <a:moveTo>
                        <a:pt x="25009" y="0"/>
                      </a:moveTo>
                      <a:lnTo>
                        <a:pt x="0" y="749"/>
                      </a:lnTo>
                      <a:cubicBezTo>
                        <a:pt x="0" y="749"/>
                        <a:pt x="4936" y="22458"/>
                        <a:pt x="4936" y="25757"/>
                      </a:cubicBezTo>
                      <a:cubicBezTo>
                        <a:pt x="5555" y="25897"/>
                        <a:pt x="6228" y="25958"/>
                        <a:pt x="6937" y="25958"/>
                      </a:cubicBezTo>
                      <a:cubicBezTo>
                        <a:pt x="11728" y="25958"/>
                        <a:pt x="18121" y="23173"/>
                        <a:pt x="20049" y="23173"/>
                      </a:cubicBezTo>
                      <a:cubicBezTo>
                        <a:pt x="20097" y="23173"/>
                        <a:pt x="20142" y="23175"/>
                        <a:pt x="20185" y="23179"/>
                      </a:cubicBezTo>
                      <a:cubicBezTo>
                        <a:pt x="20185" y="23179"/>
                        <a:pt x="23318" y="5296"/>
                        <a:pt x="25009" y="0"/>
                      </a:cubicBezTo>
                      <a:close/>
                    </a:path>
                  </a:pathLst>
                </a:custGeom>
                <a:solidFill>
                  <a:srgbClr val="FDE1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0" name="Google Shape;720;p39"/>
                <p:cNvSpPr/>
                <p:nvPr/>
              </p:nvSpPr>
              <p:spPr>
                <a:xfrm>
                  <a:off x="4150675" y="3099250"/>
                  <a:ext cx="641175" cy="17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47" h="7132" extrusionOk="0">
                      <a:moveTo>
                        <a:pt x="13006" y="1"/>
                      </a:moveTo>
                      <a:cubicBezTo>
                        <a:pt x="7697" y="1"/>
                        <a:pt x="2583" y="1009"/>
                        <a:pt x="139" y="3500"/>
                      </a:cubicBezTo>
                      <a:cubicBezTo>
                        <a:pt x="0" y="4221"/>
                        <a:pt x="971" y="6660"/>
                        <a:pt x="1497" y="7132"/>
                      </a:cubicBezTo>
                      <a:lnTo>
                        <a:pt x="25092" y="7132"/>
                      </a:lnTo>
                      <a:cubicBezTo>
                        <a:pt x="25397" y="5745"/>
                        <a:pt x="25646" y="3389"/>
                        <a:pt x="25036" y="1753"/>
                      </a:cubicBezTo>
                      <a:cubicBezTo>
                        <a:pt x="21788" y="670"/>
                        <a:pt x="17332" y="1"/>
                        <a:pt x="13006" y="1"/>
                      </a:cubicBezTo>
                      <a:close/>
                    </a:path>
                  </a:pathLst>
                </a:custGeom>
                <a:solidFill>
                  <a:srgbClr val="7870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1" name="Google Shape;721;p39"/>
                <p:cNvSpPr/>
                <p:nvPr/>
              </p:nvSpPr>
              <p:spPr>
                <a:xfrm>
                  <a:off x="4167300" y="3231775"/>
                  <a:ext cx="940625" cy="219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25" h="87642" extrusionOk="0">
                      <a:moveTo>
                        <a:pt x="12725" y="0"/>
                      </a:moveTo>
                      <a:cubicBezTo>
                        <a:pt x="8968" y="0"/>
                        <a:pt x="5111" y="591"/>
                        <a:pt x="832" y="1831"/>
                      </a:cubicBezTo>
                      <a:cubicBezTo>
                        <a:pt x="555" y="21405"/>
                        <a:pt x="1" y="62217"/>
                        <a:pt x="971" y="87641"/>
                      </a:cubicBezTo>
                      <a:cubicBezTo>
                        <a:pt x="14667" y="84702"/>
                        <a:pt x="27116" y="79490"/>
                        <a:pt x="37624" y="72309"/>
                      </a:cubicBezTo>
                      <a:cubicBezTo>
                        <a:pt x="32606" y="47218"/>
                        <a:pt x="28558" y="18716"/>
                        <a:pt x="24427" y="1831"/>
                      </a:cubicBezTo>
                      <a:cubicBezTo>
                        <a:pt x="20394" y="632"/>
                        <a:pt x="16613" y="0"/>
                        <a:pt x="12725" y="0"/>
                      </a:cubicBezTo>
                      <a:close/>
                    </a:path>
                  </a:pathLst>
                </a:custGeom>
                <a:solidFill>
                  <a:srgbClr val="7870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2" name="Google Shape;722;p39"/>
                <p:cNvSpPr/>
                <p:nvPr/>
              </p:nvSpPr>
              <p:spPr>
                <a:xfrm>
                  <a:off x="4632400" y="3258125"/>
                  <a:ext cx="475525" cy="203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21" h="81265" extrusionOk="0">
                      <a:moveTo>
                        <a:pt x="2967" y="0"/>
                      </a:moveTo>
                      <a:lnTo>
                        <a:pt x="2967" y="0"/>
                      </a:lnTo>
                      <a:cubicBezTo>
                        <a:pt x="4686" y="14584"/>
                        <a:pt x="5157" y="30526"/>
                        <a:pt x="4159" y="47078"/>
                      </a:cubicBezTo>
                      <a:cubicBezTo>
                        <a:pt x="3466" y="59056"/>
                        <a:pt x="2024" y="70534"/>
                        <a:pt x="0" y="81264"/>
                      </a:cubicBezTo>
                      <a:cubicBezTo>
                        <a:pt x="6849" y="78575"/>
                        <a:pt x="13225" y="75192"/>
                        <a:pt x="19020" y="71255"/>
                      </a:cubicBezTo>
                      <a:cubicBezTo>
                        <a:pt x="14002" y="46164"/>
                        <a:pt x="9954" y="17662"/>
                        <a:pt x="5823" y="777"/>
                      </a:cubicBezTo>
                      <a:cubicBezTo>
                        <a:pt x="4852" y="472"/>
                        <a:pt x="3910" y="222"/>
                        <a:pt x="2967" y="0"/>
                      </a:cubicBezTo>
                      <a:close/>
                    </a:path>
                  </a:pathLst>
                </a:custGeom>
                <a:solidFill>
                  <a:srgbClr val="4133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3" name="Google Shape;723;p39"/>
                <p:cNvSpPr/>
                <p:nvPr/>
              </p:nvSpPr>
              <p:spPr>
                <a:xfrm rot="-127203" flipH="1">
                  <a:off x="3535793" y="2192433"/>
                  <a:ext cx="130442" cy="502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4" h="24788" extrusionOk="0">
                      <a:moveTo>
                        <a:pt x="666" y="1"/>
                      </a:moveTo>
                      <a:cubicBezTo>
                        <a:pt x="666" y="1"/>
                        <a:pt x="638" y="112"/>
                        <a:pt x="583" y="333"/>
                      </a:cubicBezTo>
                      <a:cubicBezTo>
                        <a:pt x="555" y="528"/>
                        <a:pt x="500" y="833"/>
                        <a:pt x="444" y="1193"/>
                      </a:cubicBezTo>
                      <a:cubicBezTo>
                        <a:pt x="333" y="1914"/>
                        <a:pt x="223" y="2940"/>
                        <a:pt x="167" y="4187"/>
                      </a:cubicBezTo>
                      <a:cubicBezTo>
                        <a:pt x="1" y="6655"/>
                        <a:pt x="112" y="9982"/>
                        <a:pt x="805" y="13198"/>
                      </a:cubicBezTo>
                      <a:cubicBezTo>
                        <a:pt x="971" y="14002"/>
                        <a:pt x="1165" y="14806"/>
                        <a:pt x="1415" y="15555"/>
                      </a:cubicBezTo>
                      <a:cubicBezTo>
                        <a:pt x="1526" y="15943"/>
                        <a:pt x="1637" y="16331"/>
                        <a:pt x="1775" y="16719"/>
                      </a:cubicBezTo>
                      <a:cubicBezTo>
                        <a:pt x="1914" y="17080"/>
                        <a:pt x="2052" y="17440"/>
                        <a:pt x="2163" y="17801"/>
                      </a:cubicBezTo>
                      <a:cubicBezTo>
                        <a:pt x="2330" y="18161"/>
                        <a:pt x="2468" y="18494"/>
                        <a:pt x="2607" y="18854"/>
                      </a:cubicBezTo>
                      <a:cubicBezTo>
                        <a:pt x="2773" y="19187"/>
                        <a:pt x="2940" y="19492"/>
                        <a:pt x="3078" y="19825"/>
                      </a:cubicBezTo>
                      <a:cubicBezTo>
                        <a:pt x="3411" y="20435"/>
                        <a:pt x="3716" y="21017"/>
                        <a:pt x="4049" y="21544"/>
                      </a:cubicBezTo>
                      <a:cubicBezTo>
                        <a:pt x="4187" y="21793"/>
                        <a:pt x="4354" y="22043"/>
                        <a:pt x="4520" y="22264"/>
                      </a:cubicBezTo>
                      <a:cubicBezTo>
                        <a:pt x="4659" y="22514"/>
                        <a:pt x="4797" y="22708"/>
                        <a:pt x="4936" y="22930"/>
                      </a:cubicBezTo>
                      <a:cubicBezTo>
                        <a:pt x="5241" y="23318"/>
                        <a:pt x="5490" y="23678"/>
                        <a:pt x="5712" y="23928"/>
                      </a:cubicBezTo>
                      <a:cubicBezTo>
                        <a:pt x="6183" y="24482"/>
                        <a:pt x="6433" y="24787"/>
                        <a:pt x="6433" y="24787"/>
                      </a:cubicBezTo>
                      <a:cubicBezTo>
                        <a:pt x="6433" y="24787"/>
                        <a:pt x="6211" y="24455"/>
                        <a:pt x="5851" y="23845"/>
                      </a:cubicBezTo>
                      <a:cubicBezTo>
                        <a:pt x="5657" y="23568"/>
                        <a:pt x="5463" y="23179"/>
                        <a:pt x="5241" y="22763"/>
                      </a:cubicBezTo>
                      <a:cubicBezTo>
                        <a:pt x="5130" y="22542"/>
                        <a:pt x="5019" y="22320"/>
                        <a:pt x="4880" y="22070"/>
                      </a:cubicBezTo>
                      <a:cubicBezTo>
                        <a:pt x="4769" y="21821"/>
                        <a:pt x="4659" y="21571"/>
                        <a:pt x="4520" y="21294"/>
                      </a:cubicBezTo>
                      <a:cubicBezTo>
                        <a:pt x="4298" y="20739"/>
                        <a:pt x="4076" y="20157"/>
                        <a:pt x="3855" y="19520"/>
                      </a:cubicBezTo>
                      <a:cubicBezTo>
                        <a:pt x="3744" y="19187"/>
                        <a:pt x="3633" y="18854"/>
                        <a:pt x="3522" y="18521"/>
                      </a:cubicBezTo>
                      <a:cubicBezTo>
                        <a:pt x="3439" y="18189"/>
                        <a:pt x="3355" y="17828"/>
                        <a:pt x="3245" y="17468"/>
                      </a:cubicBezTo>
                      <a:cubicBezTo>
                        <a:pt x="3161" y="17135"/>
                        <a:pt x="3106" y="16775"/>
                        <a:pt x="3023" y="16387"/>
                      </a:cubicBezTo>
                      <a:cubicBezTo>
                        <a:pt x="2940" y="16026"/>
                        <a:pt x="2884" y="15638"/>
                        <a:pt x="2829" y="15278"/>
                      </a:cubicBezTo>
                      <a:cubicBezTo>
                        <a:pt x="2718" y="14529"/>
                        <a:pt x="2607" y="13753"/>
                        <a:pt x="2579" y="12976"/>
                      </a:cubicBezTo>
                      <a:cubicBezTo>
                        <a:pt x="2357" y="9899"/>
                        <a:pt x="2690" y="6821"/>
                        <a:pt x="3161" y="4575"/>
                      </a:cubicBezTo>
                      <a:cubicBezTo>
                        <a:pt x="3355" y="3466"/>
                        <a:pt x="3605" y="2552"/>
                        <a:pt x="3799" y="1914"/>
                      </a:cubicBezTo>
                      <a:cubicBezTo>
                        <a:pt x="3882" y="1609"/>
                        <a:pt x="3965" y="1359"/>
                        <a:pt x="4021" y="1193"/>
                      </a:cubicBezTo>
                      <a:cubicBezTo>
                        <a:pt x="4076" y="1054"/>
                        <a:pt x="4104" y="971"/>
                        <a:pt x="4104" y="971"/>
                      </a:cubicBezTo>
                      <a:lnTo>
                        <a:pt x="66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4" name="Google Shape;724;p39"/>
                <p:cNvSpPr/>
                <p:nvPr/>
              </p:nvSpPr>
              <p:spPr>
                <a:xfrm>
                  <a:off x="4640025" y="2395175"/>
                  <a:ext cx="183700" cy="63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48" h="25314" extrusionOk="0">
                      <a:moveTo>
                        <a:pt x="5573" y="0"/>
                      </a:moveTo>
                      <a:cubicBezTo>
                        <a:pt x="5573" y="0"/>
                        <a:pt x="5656" y="388"/>
                        <a:pt x="5823" y="1081"/>
                      </a:cubicBezTo>
                      <a:cubicBezTo>
                        <a:pt x="5906" y="1414"/>
                        <a:pt x="5961" y="1830"/>
                        <a:pt x="6045" y="2301"/>
                      </a:cubicBezTo>
                      <a:cubicBezTo>
                        <a:pt x="6072" y="2551"/>
                        <a:pt x="6100" y="2800"/>
                        <a:pt x="6128" y="3078"/>
                      </a:cubicBezTo>
                      <a:cubicBezTo>
                        <a:pt x="6183" y="3355"/>
                        <a:pt x="6211" y="3632"/>
                        <a:pt x="6211" y="3909"/>
                      </a:cubicBezTo>
                      <a:cubicBezTo>
                        <a:pt x="6266" y="4519"/>
                        <a:pt x="6294" y="5157"/>
                        <a:pt x="6294" y="5822"/>
                      </a:cubicBezTo>
                      <a:cubicBezTo>
                        <a:pt x="6294" y="6155"/>
                        <a:pt x="6266" y="6516"/>
                        <a:pt x="6266" y="6876"/>
                      </a:cubicBezTo>
                      <a:cubicBezTo>
                        <a:pt x="6239" y="7209"/>
                        <a:pt x="6211" y="7569"/>
                        <a:pt x="6183" y="7957"/>
                      </a:cubicBezTo>
                      <a:cubicBezTo>
                        <a:pt x="6155" y="8318"/>
                        <a:pt x="6100" y="8678"/>
                        <a:pt x="6072" y="9039"/>
                      </a:cubicBezTo>
                      <a:cubicBezTo>
                        <a:pt x="5989" y="9427"/>
                        <a:pt x="5934" y="9787"/>
                        <a:pt x="5878" y="10175"/>
                      </a:cubicBezTo>
                      <a:cubicBezTo>
                        <a:pt x="5740" y="10924"/>
                        <a:pt x="5573" y="11673"/>
                        <a:pt x="5351" y="12421"/>
                      </a:cubicBezTo>
                      <a:cubicBezTo>
                        <a:pt x="4547" y="15415"/>
                        <a:pt x="3244" y="18216"/>
                        <a:pt x="2080" y="20184"/>
                      </a:cubicBezTo>
                      <a:cubicBezTo>
                        <a:pt x="1498" y="21155"/>
                        <a:pt x="971" y="21959"/>
                        <a:pt x="583" y="22485"/>
                      </a:cubicBezTo>
                      <a:cubicBezTo>
                        <a:pt x="416" y="22735"/>
                        <a:pt x="250" y="22957"/>
                        <a:pt x="139" y="23068"/>
                      </a:cubicBezTo>
                      <a:cubicBezTo>
                        <a:pt x="56" y="23206"/>
                        <a:pt x="0" y="23262"/>
                        <a:pt x="0" y="23262"/>
                      </a:cubicBezTo>
                      <a:lnTo>
                        <a:pt x="2939" y="25313"/>
                      </a:lnTo>
                      <a:cubicBezTo>
                        <a:pt x="2939" y="25313"/>
                        <a:pt x="2995" y="25203"/>
                        <a:pt x="3106" y="25009"/>
                      </a:cubicBezTo>
                      <a:cubicBezTo>
                        <a:pt x="3217" y="24842"/>
                        <a:pt x="3355" y="24593"/>
                        <a:pt x="3522" y="24260"/>
                      </a:cubicBezTo>
                      <a:cubicBezTo>
                        <a:pt x="3854" y="23595"/>
                        <a:pt x="4298" y="22652"/>
                        <a:pt x="4769" y="21515"/>
                      </a:cubicBezTo>
                      <a:cubicBezTo>
                        <a:pt x="5712" y="19214"/>
                        <a:pt x="6710" y="16053"/>
                        <a:pt x="7098" y="12782"/>
                      </a:cubicBezTo>
                      <a:cubicBezTo>
                        <a:pt x="7209" y="11977"/>
                        <a:pt x="7264" y="11173"/>
                        <a:pt x="7320" y="10369"/>
                      </a:cubicBezTo>
                      <a:cubicBezTo>
                        <a:pt x="7320" y="9954"/>
                        <a:pt x="7320" y="9565"/>
                        <a:pt x="7348" y="9149"/>
                      </a:cubicBezTo>
                      <a:cubicBezTo>
                        <a:pt x="7320" y="8761"/>
                        <a:pt x="7320" y="8373"/>
                        <a:pt x="7320" y="7985"/>
                      </a:cubicBezTo>
                      <a:cubicBezTo>
                        <a:pt x="7292" y="7597"/>
                        <a:pt x="7264" y="7236"/>
                        <a:pt x="7237" y="6876"/>
                      </a:cubicBezTo>
                      <a:cubicBezTo>
                        <a:pt x="7209" y="6488"/>
                        <a:pt x="7154" y="6155"/>
                        <a:pt x="7126" y="5795"/>
                      </a:cubicBezTo>
                      <a:cubicBezTo>
                        <a:pt x="7015" y="5102"/>
                        <a:pt x="6904" y="4436"/>
                        <a:pt x="6765" y="3854"/>
                      </a:cubicBezTo>
                      <a:cubicBezTo>
                        <a:pt x="6710" y="3549"/>
                        <a:pt x="6655" y="3272"/>
                        <a:pt x="6571" y="2994"/>
                      </a:cubicBezTo>
                      <a:cubicBezTo>
                        <a:pt x="6488" y="2745"/>
                        <a:pt x="6433" y="2495"/>
                        <a:pt x="6377" y="2246"/>
                      </a:cubicBezTo>
                      <a:cubicBezTo>
                        <a:pt x="6211" y="1774"/>
                        <a:pt x="6100" y="1359"/>
                        <a:pt x="5961" y="1026"/>
                      </a:cubicBezTo>
                      <a:cubicBezTo>
                        <a:pt x="5712" y="361"/>
                        <a:pt x="5573" y="0"/>
                        <a:pt x="557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725" name="Google Shape;725;p39"/>
              <p:cNvCxnSpPr/>
              <p:nvPr/>
            </p:nvCxnSpPr>
            <p:spPr>
              <a:xfrm>
                <a:off x="1990025" y="2640575"/>
                <a:ext cx="30900" cy="258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C2247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6" name="Google Shape;726;p39"/>
              <p:cNvCxnSpPr/>
              <p:nvPr/>
            </p:nvCxnSpPr>
            <p:spPr>
              <a:xfrm>
                <a:off x="2062650" y="3241850"/>
                <a:ext cx="16800" cy="154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C2247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7" name="Google Shape;727;p39"/>
              <p:cNvCxnSpPr/>
              <p:nvPr/>
            </p:nvCxnSpPr>
            <p:spPr>
              <a:xfrm>
                <a:off x="1354225" y="3076325"/>
                <a:ext cx="77700" cy="672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C2247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728" name="Google Shape;728;p39"/>
            <p:cNvCxnSpPr/>
            <p:nvPr/>
          </p:nvCxnSpPr>
          <p:spPr>
            <a:xfrm>
              <a:off x="1329075" y="2711175"/>
              <a:ext cx="4200" cy="35400"/>
            </a:xfrm>
            <a:prstGeom prst="straightConnector1">
              <a:avLst/>
            </a:prstGeom>
            <a:noFill/>
            <a:ln w="9525" cap="flat" cmpd="sng">
              <a:solidFill>
                <a:srgbClr val="1C2247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AE9D"/>
        </a:solidFill>
        <a:effectLst/>
      </p:bgPr>
    </p:bg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Pessoas em mesa de restaurante&#10;&#10;Descrição gerada automaticamente">
            <a:extLst>
              <a:ext uri="{FF2B5EF4-FFF2-40B4-BE49-F238E27FC236}">
                <a16:creationId xmlns:a16="http://schemas.microsoft.com/office/drawing/2014/main" id="{95955865-03EF-4DC7-822B-C57A47614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040" y="1596850"/>
            <a:ext cx="5663920" cy="3069800"/>
          </a:xfrm>
          <a:prstGeom prst="roundRect">
            <a:avLst>
              <a:gd name="adj" fmla="val 19464"/>
            </a:avLst>
          </a:prstGeom>
        </p:spPr>
      </p:pic>
      <p:sp>
        <p:nvSpPr>
          <p:cNvPr id="6" name="Google Shape;378;p33">
            <a:extLst>
              <a:ext uri="{FF2B5EF4-FFF2-40B4-BE49-F238E27FC236}">
                <a16:creationId xmlns:a16="http://schemas.microsoft.com/office/drawing/2014/main" id="{1BA00959-F483-4E55-8E7D-96FB4603BC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8310" y="118200"/>
            <a:ext cx="7285650" cy="1249800"/>
          </a:xfrm>
          <a:prstGeom prst="rect">
            <a:avLst/>
          </a:prstGeom>
          <a:effectLst>
            <a:glow>
              <a:schemeClr val="accent4">
                <a:lumMod val="20000"/>
                <a:lumOff val="80000"/>
              </a:schemeClr>
            </a:glo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effectLst/>
              </a:rPr>
              <a:t>MODELAGEM DE TEORIA DOS JOGOS PARA APPS DE RELACIONAMENTO</a:t>
            </a:r>
            <a:endParaRPr sz="3600" dirty="0"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6"/>
          <p:cNvSpPr txBox="1">
            <a:spLocks noGrp="1"/>
          </p:cNvSpPr>
          <p:nvPr>
            <p:ph type="title"/>
          </p:nvPr>
        </p:nvSpPr>
        <p:spPr>
          <a:xfrm>
            <a:off x="720000" y="1533525"/>
            <a:ext cx="4071000" cy="103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Sumário</a:t>
            </a:r>
            <a:endParaRPr dirty="0"/>
          </a:p>
        </p:txBody>
      </p:sp>
      <p:grpSp>
        <p:nvGrpSpPr>
          <p:cNvPr id="538" name="Google Shape;538;p36"/>
          <p:cNvGrpSpPr/>
          <p:nvPr/>
        </p:nvGrpSpPr>
        <p:grpSpPr>
          <a:xfrm>
            <a:off x="5425226" y="1049770"/>
            <a:ext cx="3366267" cy="3744716"/>
            <a:chOff x="1710475" y="378850"/>
            <a:chExt cx="4257325" cy="4735950"/>
          </a:xfrm>
        </p:grpSpPr>
        <p:sp>
          <p:nvSpPr>
            <p:cNvPr id="539" name="Google Shape;539;p36"/>
            <p:cNvSpPr/>
            <p:nvPr/>
          </p:nvSpPr>
          <p:spPr>
            <a:xfrm>
              <a:off x="1798975" y="2291525"/>
              <a:ext cx="1637525" cy="1745200"/>
            </a:xfrm>
            <a:custGeom>
              <a:avLst/>
              <a:gdLst/>
              <a:ahLst/>
              <a:cxnLst/>
              <a:rect l="l" t="t" r="r" b="b"/>
              <a:pathLst>
                <a:path w="65501" h="69808" extrusionOk="0">
                  <a:moveTo>
                    <a:pt x="13831" y="1"/>
                  </a:moveTo>
                  <a:cubicBezTo>
                    <a:pt x="13831" y="1"/>
                    <a:pt x="0" y="14810"/>
                    <a:pt x="10047" y="25901"/>
                  </a:cubicBezTo>
                  <a:cubicBezTo>
                    <a:pt x="10047" y="25901"/>
                    <a:pt x="6684" y="24567"/>
                    <a:pt x="4422" y="24567"/>
                  </a:cubicBezTo>
                  <a:cubicBezTo>
                    <a:pt x="3291" y="24567"/>
                    <a:pt x="2436" y="24901"/>
                    <a:pt x="2414" y="25901"/>
                  </a:cubicBezTo>
                  <a:cubicBezTo>
                    <a:pt x="2283" y="28380"/>
                    <a:pt x="5806" y="33273"/>
                    <a:pt x="11743" y="36144"/>
                  </a:cubicBezTo>
                  <a:cubicBezTo>
                    <a:pt x="11743" y="36144"/>
                    <a:pt x="11642" y="36139"/>
                    <a:pt x="11463" y="36139"/>
                  </a:cubicBezTo>
                  <a:cubicBezTo>
                    <a:pt x="10153" y="36139"/>
                    <a:pt x="4684" y="36391"/>
                    <a:pt x="4110" y="40580"/>
                  </a:cubicBezTo>
                  <a:cubicBezTo>
                    <a:pt x="3393" y="45408"/>
                    <a:pt x="9134" y="54150"/>
                    <a:pt x="36469" y="55063"/>
                  </a:cubicBezTo>
                  <a:lnTo>
                    <a:pt x="39209" y="64653"/>
                  </a:lnTo>
                  <a:lnTo>
                    <a:pt x="59564" y="69807"/>
                  </a:lnTo>
                  <a:lnTo>
                    <a:pt x="65501" y="51084"/>
                  </a:lnTo>
                  <a:lnTo>
                    <a:pt x="59760" y="26684"/>
                  </a:lnTo>
                  <a:lnTo>
                    <a:pt x="44167" y="13114"/>
                  </a:lnTo>
                  <a:lnTo>
                    <a:pt x="32946" y="20225"/>
                  </a:lnTo>
                  <a:cubicBezTo>
                    <a:pt x="32946" y="20225"/>
                    <a:pt x="32548" y="20286"/>
                    <a:pt x="31863" y="20286"/>
                  </a:cubicBezTo>
                  <a:cubicBezTo>
                    <a:pt x="28398" y="20286"/>
                    <a:pt x="17589" y="18739"/>
                    <a:pt x="138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6"/>
            <p:cNvSpPr/>
            <p:nvPr/>
          </p:nvSpPr>
          <p:spPr>
            <a:xfrm>
              <a:off x="3661550" y="2144750"/>
              <a:ext cx="2156200" cy="1831625"/>
            </a:xfrm>
            <a:custGeom>
              <a:avLst/>
              <a:gdLst/>
              <a:ahLst/>
              <a:cxnLst/>
              <a:rect l="l" t="t" r="r" b="b"/>
              <a:pathLst>
                <a:path w="86248" h="73265" extrusionOk="0">
                  <a:moveTo>
                    <a:pt x="74113" y="0"/>
                  </a:moveTo>
                  <a:cubicBezTo>
                    <a:pt x="58978" y="19586"/>
                    <a:pt x="51685" y="22346"/>
                    <a:pt x="48776" y="22346"/>
                  </a:cubicBezTo>
                  <a:cubicBezTo>
                    <a:pt x="47635" y="22346"/>
                    <a:pt x="47169" y="21921"/>
                    <a:pt x="47169" y="21921"/>
                  </a:cubicBezTo>
                  <a:cubicBezTo>
                    <a:pt x="47169" y="21921"/>
                    <a:pt x="33991" y="21595"/>
                    <a:pt x="33664" y="21464"/>
                  </a:cubicBezTo>
                  <a:cubicBezTo>
                    <a:pt x="33273" y="21334"/>
                    <a:pt x="24400" y="16441"/>
                    <a:pt x="24400" y="16441"/>
                  </a:cubicBezTo>
                  <a:lnTo>
                    <a:pt x="1" y="31185"/>
                  </a:lnTo>
                  <a:lnTo>
                    <a:pt x="7503" y="73264"/>
                  </a:lnTo>
                  <a:cubicBezTo>
                    <a:pt x="7503" y="73264"/>
                    <a:pt x="23099" y="60624"/>
                    <a:pt x="30111" y="60624"/>
                  </a:cubicBezTo>
                  <a:cubicBezTo>
                    <a:pt x="31498" y="60624"/>
                    <a:pt x="32549" y="61119"/>
                    <a:pt x="33077" y="62304"/>
                  </a:cubicBezTo>
                  <a:cubicBezTo>
                    <a:pt x="35410" y="67542"/>
                    <a:pt x="41010" y="70973"/>
                    <a:pt x="44322" y="70973"/>
                  </a:cubicBezTo>
                  <a:cubicBezTo>
                    <a:pt x="45548" y="70973"/>
                    <a:pt x="46460" y="70503"/>
                    <a:pt x="46777" y="69481"/>
                  </a:cubicBezTo>
                  <a:cubicBezTo>
                    <a:pt x="47886" y="65762"/>
                    <a:pt x="44038" y="59043"/>
                    <a:pt x="44037" y="59042"/>
                  </a:cubicBezTo>
                  <a:lnTo>
                    <a:pt x="44037" y="59042"/>
                  </a:lnTo>
                  <a:cubicBezTo>
                    <a:pt x="47255" y="62903"/>
                    <a:pt x="54563" y="65078"/>
                    <a:pt x="59940" y="65078"/>
                  </a:cubicBezTo>
                  <a:cubicBezTo>
                    <a:pt x="63286" y="65078"/>
                    <a:pt x="65884" y="64236"/>
                    <a:pt x="66284" y="62435"/>
                  </a:cubicBezTo>
                  <a:cubicBezTo>
                    <a:pt x="67328" y="57737"/>
                    <a:pt x="62044" y="55584"/>
                    <a:pt x="62044" y="55584"/>
                  </a:cubicBezTo>
                  <a:cubicBezTo>
                    <a:pt x="69481" y="55454"/>
                    <a:pt x="82594" y="47234"/>
                    <a:pt x="82725" y="40253"/>
                  </a:cubicBezTo>
                  <a:cubicBezTo>
                    <a:pt x="82813" y="35496"/>
                    <a:pt x="78781" y="34738"/>
                    <a:pt x="76204" y="34738"/>
                  </a:cubicBezTo>
                  <a:cubicBezTo>
                    <a:pt x="75000" y="34738"/>
                    <a:pt x="74113" y="34903"/>
                    <a:pt x="74113" y="34903"/>
                  </a:cubicBezTo>
                  <a:cubicBezTo>
                    <a:pt x="74113" y="34903"/>
                    <a:pt x="83312" y="27270"/>
                    <a:pt x="82725" y="23878"/>
                  </a:cubicBezTo>
                  <a:cubicBezTo>
                    <a:pt x="82419" y="22256"/>
                    <a:pt x="80505" y="21826"/>
                    <a:pt x="78559" y="21826"/>
                  </a:cubicBezTo>
                  <a:cubicBezTo>
                    <a:pt x="76357" y="21826"/>
                    <a:pt x="74113" y="22377"/>
                    <a:pt x="74113" y="22377"/>
                  </a:cubicBezTo>
                  <a:cubicBezTo>
                    <a:pt x="86247" y="12265"/>
                    <a:pt x="74113" y="0"/>
                    <a:pt x="741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6"/>
            <p:cNvSpPr/>
            <p:nvPr/>
          </p:nvSpPr>
          <p:spPr>
            <a:xfrm>
              <a:off x="3785500" y="2407325"/>
              <a:ext cx="2182300" cy="1569050"/>
            </a:xfrm>
            <a:custGeom>
              <a:avLst/>
              <a:gdLst/>
              <a:ahLst/>
              <a:cxnLst/>
              <a:rect l="l" t="t" r="r" b="b"/>
              <a:pathLst>
                <a:path w="87292" h="62762" extrusionOk="0">
                  <a:moveTo>
                    <a:pt x="74439" y="1"/>
                  </a:moveTo>
                  <a:cubicBezTo>
                    <a:pt x="72613" y="7569"/>
                    <a:pt x="65958" y="12788"/>
                    <a:pt x="65958" y="12788"/>
                  </a:cubicBezTo>
                  <a:cubicBezTo>
                    <a:pt x="87291" y="14419"/>
                    <a:pt x="58912" y="27206"/>
                    <a:pt x="58260" y="27467"/>
                  </a:cubicBezTo>
                  <a:cubicBezTo>
                    <a:pt x="58454" y="27402"/>
                    <a:pt x="61920" y="26284"/>
                    <a:pt x="65011" y="26284"/>
                  </a:cubicBezTo>
                  <a:cubicBezTo>
                    <a:pt x="68168" y="26284"/>
                    <a:pt x="70932" y="27451"/>
                    <a:pt x="69416" y="32099"/>
                  </a:cubicBezTo>
                  <a:cubicBezTo>
                    <a:pt x="66788" y="40151"/>
                    <a:pt x="42351" y="40726"/>
                    <a:pt x="35422" y="40726"/>
                  </a:cubicBezTo>
                  <a:cubicBezTo>
                    <a:pt x="34268" y="40726"/>
                    <a:pt x="33599" y="40710"/>
                    <a:pt x="33599" y="40710"/>
                  </a:cubicBezTo>
                  <a:lnTo>
                    <a:pt x="33599" y="40710"/>
                  </a:lnTo>
                  <a:cubicBezTo>
                    <a:pt x="36704" y="47597"/>
                    <a:pt x="35352" y="49551"/>
                    <a:pt x="32818" y="49551"/>
                  </a:cubicBezTo>
                  <a:cubicBezTo>
                    <a:pt x="29495" y="49551"/>
                    <a:pt x="24140" y="46191"/>
                    <a:pt x="24140" y="46191"/>
                  </a:cubicBezTo>
                  <a:lnTo>
                    <a:pt x="4829" y="52584"/>
                  </a:lnTo>
                  <a:lnTo>
                    <a:pt x="1" y="48409"/>
                  </a:lnTo>
                  <a:lnTo>
                    <a:pt x="2545" y="62761"/>
                  </a:lnTo>
                  <a:cubicBezTo>
                    <a:pt x="2545" y="62761"/>
                    <a:pt x="18141" y="50121"/>
                    <a:pt x="25153" y="50121"/>
                  </a:cubicBezTo>
                  <a:cubicBezTo>
                    <a:pt x="26540" y="50121"/>
                    <a:pt x="27591" y="50616"/>
                    <a:pt x="28119" y="51801"/>
                  </a:cubicBezTo>
                  <a:cubicBezTo>
                    <a:pt x="30452" y="57039"/>
                    <a:pt x="36052" y="60470"/>
                    <a:pt x="39364" y="60470"/>
                  </a:cubicBezTo>
                  <a:cubicBezTo>
                    <a:pt x="40590" y="60470"/>
                    <a:pt x="41502" y="60000"/>
                    <a:pt x="41819" y="58978"/>
                  </a:cubicBezTo>
                  <a:cubicBezTo>
                    <a:pt x="42929" y="55259"/>
                    <a:pt x="39145" y="48670"/>
                    <a:pt x="39079" y="48539"/>
                  </a:cubicBezTo>
                  <a:lnTo>
                    <a:pt x="39079" y="48539"/>
                  </a:lnTo>
                  <a:cubicBezTo>
                    <a:pt x="42297" y="52400"/>
                    <a:pt x="49605" y="54575"/>
                    <a:pt x="54982" y="54575"/>
                  </a:cubicBezTo>
                  <a:cubicBezTo>
                    <a:pt x="58328" y="54575"/>
                    <a:pt x="60926" y="53733"/>
                    <a:pt x="61326" y="51932"/>
                  </a:cubicBezTo>
                  <a:cubicBezTo>
                    <a:pt x="62305" y="47234"/>
                    <a:pt x="57086" y="45081"/>
                    <a:pt x="57086" y="45081"/>
                  </a:cubicBezTo>
                  <a:cubicBezTo>
                    <a:pt x="64523" y="44951"/>
                    <a:pt x="77636" y="36731"/>
                    <a:pt x="77767" y="29750"/>
                  </a:cubicBezTo>
                  <a:cubicBezTo>
                    <a:pt x="77855" y="24993"/>
                    <a:pt x="73823" y="24235"/>
                    <a:pt x="71246" y="24235"/>
                  </a:cubicBezTo>
                  <a:cubicBezTo>
                    <a:pt x="70042" y="24235"/>
                    <a:pt x="69155" y="24400"/>
                    <a:pt x="69155" y="24400"/>
                  </a:cubicBezTo>
                  <a:cubicBezTo>
                    <a:pt x="69155" y="24400"/>
                    <a:pt x="78354" y="16767"/>
                    <a:pt x="77767" y="13375"/>
                  </a:cubicBezTo>
                  <a:cubicBezTo>
                    <a:pt x="77455" y="11755"/>
                    <a:pt x="75537" y="11325"/>
                    <a:pt x="73590" y="11325"/>
                  </a:cubicBezTo>
                  <a:cubicBezTo>
                    <a:pt x="71458" y="11325"/>
                    <a:pt x="69291" y="11840"/>
                    <a:pt x="69155" y="11874"/>
                  </a:cubicBezTo>
                  <a:cubicBezTo>
                    <a:pt x="73852" y="7960"/>
                    <a:pt x="74896" y="3720"/>
                    <a:pt x="744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6"/>
            <p:cNvSpPr/>
            <p:nvPr/>
          </p:nvSpPr>
          <p:spPr>
            <a:xfrm>
              <a:off x="1735350" y="2563900"/>
              <a:ext cx="1190650" cy="1381475"/>
            </a:xfrm>
            <a:custGeom>
              <a:avLst/>
              <a:gdLst/>
              <a:ahLst/>
              <a:cxnLst/>
              <a:rect l="l" t="t" r="r" b="b"/>
              <a:pathLst>
                <a:path w="47626" h="55259" extrusionOk="0">
                  <a:moveTo>
                    <a:pt x="9917" y="1"/>
                  </a:moveTo>
                  <a:lnTo>
                    <a:pt x="9917" y="1"/>
                  </a:lnTo>
                  <a:cubicBezTo>
                    <a:pt x="8351" y="4698"/>
                    <a:pt x="8221" y="10178"/>
                    <a:pt x="12592" y="15006"/>
                  </a:cubicBezTo>
                  <a:cubicBezTo>
                    <a:pt x="12592" y="15006"/>
                    <a:pt x="9229" y="13672"/>
                    <a:pt x="6967" y="13672"/>
                  </a:cubicBezTo>
                  <a:cubicBezTo>
                    <a:pt x="5836" y="13672"/>
                    <a:pt x="4981" y="14006"/>
                    <a:pt x="4959" y="15006"/>
                  </a:cubicBezTo>
                  <a:cubicBezTo>
                    <a:pt x="4828" y="17485"/>
                    <a:pt x="8351" y="22378"/>
                    <a:pt x="14288" y="25249"/>
                  </a:cubicBezTo>
                  <a:cubicBezTo>
                    <a:pt x="14288" y="25249"/>
                    <a:pt x="14187" y="25244"/>
                    <a:pt x="14008" y="25244"/>
                  </a:cubicBezTo>
                  <a:cubicBezTo>
                    <a:pt x="12698" y="25244"/>
                    <a:pt x="7229" y="25496"/>
                    <a:pt x="6655" y="29685"/>
                  </a:cubicBezTo>
                  <a:cubicBezTo>
                    <a:pt x="5938" y="34513"/>
                    <a:pt x="11679" y="43255"/>
                    <a:pt x="39014" y="44168"/>
                  </a:cubicBezTo>
                  <a:lnTo>
                    <a:pt x="41754" y="53758"/>
                  </a:lnTo>
                  <a:lnTo>
                    <a:pt x="47626" y="55259"/>
                  </a:lnTo>
                  <a:cubicBezTo>
                    <a:pt x="46060" y="50040"/>
                    <a:pt x="43972" y="43059"/>
                    <a:pt x="43972" y="43059"/>
                  </a:cubicBezTo>
                  <a:cubicBezTo>
                    <a:pt x="43972" y="43059"/>
                    <a:pt x="1" y="34839"/>
                    <a:pt x="19442" y="26488"/>
                  </a:cubicBezTo>
                  <a:cubicBezTo>
                    <a:pt x="19442" y="26488"/>
                    <a:pt x="5742" y="17550"/>
                    <a:pt x="16376" y="15919"/>
                  </a:cubicBezTo>
                  <a:cubicBezTo>
                    <a:pt x="16376" y="15919"/>
                    <a:pt x="9591" y="9526"/>
                    <a:pt x="99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2782450" y="3405500"/>
              <a:ext cx="499100" cy="448550"/>
            </a:xfrm>
            <a:custGeom>
              <a:avLst/>
              <a:gdLst/>
              <a:ahLst/>
              <a:cxnLst/>
              <a:rect l="l" t="t" r="r" b="b"/>
              <a:pathLst>
                <a:path w="19964" h="17942" extrusionOk="0">
                  <a:moveTo>
                    <a:pt x="16310" y="1"/>
                  </a:moveTo>
                  <a:lnTo>
                    <a:pt x="2480" y="13570"/>
                  </a:lnTo>
                  <a:lnTo>
                    <a:pt x="1" y="16310"/>
                  </a:lnTo>
                  <a:lnTo>
                    <a:pt x="3589" y="17941"/>
                  </a:lnTo>
                  <a:cubicBezTo>
                    <a:pt x="3589" y="17941"/>
                    <a:pt x="12853" y="13440"/>
                    <a:pt x="12853" y="13244"/>
                  </a:cubicBezTo>
                  <a:cubicBezTo>
                    <a:pt x="12918" y="13114"/>
                    <a:pt x="18072" y="4176"/>
                    <a:pt x="18072" y="4176"/>
                  </a:cubicBezTo>
                  <a:lnTo>
                    <a:pt x="19964" y="1110"/>
                  </a:lnTo>
                  <a:lnTo>
                    <a:pt x="16310" y="1"/>
                  </a:lnTo>
                  <a:close/>
                </a:path>
              </a:pathLst>
            </a:custGeom>
            <a:solidFill>
              <a:srgbClr val="823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2283375" y="3327225"/>
              <a:ext cx="686675" cy="388200"/>
            </a:xfrm>
            <a:custGeom>
              <a:avLst/>
              <a:gdLst/>
              <a:ahLst/>
              <a:cxnLst/>
              <a:rect l="l" t="t" r="r" b="b"/>
              <a:pathLst>
                <a:path w="27467" h="15528" extrusionOk="0">
                  <a:moveTo>
                    <a:pt x="8612" y="0"/>
                  </a:moveTo>
                  <a:lnTo>
                    <a:pt x="0" y="5350"/>
                  </a:lnTo>
                  <a:lnTo>
                    <a:pt x="25052" y="15527"/>
                  </a:lnTo>
                  <a:lnTo>
                    <a:pt x="27466" y="12526"/>
                  </a:lnTo>
                  <a:lnTo>
                    <a:pt x="8612" y="0"/>
                  </a:lnTo>
                  <a:close/>
                </a:path>
              </a:pathLst>
            </a:custGeom>
            <a:solidFill>
              <a:srgbClr val="823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2989575" y="3425075"/>
              <a:ext cx="978625" cy="502375"/>
            </a:xfrm>
            <a:custGeom>
              <a:avLst/>
              <a:gdLst/>
              <a:ahLst/>
              <a:cxnLst/>
              <a:rect l="l" t="t" r="r" b="b"/>
              <a:pathLst>
                <a:path w="39145" h="20095" extrusionOk="0">
                  <a:moveTo>
                    <a:pt x="25053" y="0"/>
                  </a:moveTo>
                  <a:cubicBezTo>
                    <a:pt x="20446" y="1121"/>
                    <a:pt x="15423" y="1766"/>
                    <a:pt x="10041" y="1766"/>
                  </a:cubicBezTo>
                  <a:cubicBezTo>
                    <a:pt x="9783" y="1766"/>
                    <a:pt x="9525" y="1765"/>
                    <a:pt x="9265" y="1762"/>
                  </a:cubicBezTo>
                  <a:lnTo>
                    <a:pt x="1" y="9982"/>
                  </a:lnTo>
                  <a:cubicBezTo>
                    <a:pt x="3328" y="12200"/>
                    <a:pt x="6525" y="15527"/>
                    <a:pt x="9395" y="20094"/>
                  </a:cubicBezTo>
                  <a:cubicBezTo>
                    <a:pt x="9395" y="20094"/>
                    <a:pt x="11614" y="16049"/>
                    <a:pt x="15658" y="13048"/>
                  </a:cubicBezTo>
                  <a:cubicBezTo>
                    <a:pt x="16376" y="11744"/>
                    <a:pt x="17094" y="10765"/>
                    <a:pt x="17877" y="10308"/>
                  </a:cubicBezTo>
                  <a:cubicBezTo>
                    <a:pt x="18725" y="9721"/>
                    <a:pt x="20356" y="9264"/>
                    <a:pt x="22443" y="8873"/>
                  </a:cubicBezTo>
                  <a:cubicBezTo>
                    <a:pt x="24792" y="8416"/>
                    <a:pt x="27728" y="8025"/>
                    <a:pt x="30598" y="7764"/>
                  </a:cubicBezTo>
                  <a:cubicBezTo>
                    <a:pt x="33730" y="7438"/>
                    <a:pt x="36796" y="7242"/>
                    <a:pt x="39145" y="7112"/>
                  </a:cubicBezTo>
                  <a:cubicBezTo>
                    <a:pt x="38949" y="6198"/>
                    <a:pt x="38819" y="5089"/>
                    <a:pt x="38819" y="3915"/>
                  </a:cubicBezTo>
                  <a:cubicBezTo>
                    <a:pt x="31642" y="3523"/>
                    <a:pt x="27336" y="1566"/>
                    <a:pt x="25053" y="0"/>
                  </a:cubicBezTo>
                  <a:close/>
                </a:path>
              </a:pathLst>
            </a:custGeom>
            <a:solidFill>
              <a:srgbClr val="787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3615875" y="3288075"/>
              <a:ext cx="362125" cy="234875"/>
            </a:xfrm>
            <a:custGeom>
              <a:avLst/>
              <a:gdLst/>
              <a:ahLst/>
              <a:cxnLst/>
              <a:rect l="l" t="t" r="r" b="b"/>
              <a:pathLst>
                <a:path w="14485" h="9395" extrusionOk="0">
                  <a:moveTo>
                    <a:pt x="14484" y="0"/>
                  </a:moveTo>
                  <a:lnTo>
                    <a:pt x="14484" y="0"/>
                  </a:lnTo>
                  <a:cubicBezTo>
                    <a:pt x="10244" y="2218"/>
                    <a:pt x="5416" y="4176"/>
                    <a:pt x="1" y="5480"/>
                  </a:cubicBezTo>
                  <a:cubicBezTo>
                    <a:pt x="2284" y="7046"/>
                    <a:pt x="6590" y="9003"/>
                    <a:pt x="13767" y="9395"/>
                  </a:cubicBezTo>
                  <a:cubicBezTo>
                    <a:pt x="13636" y="6655"/>
                    <a:pt x="13897" y="3262"/>
                    <a:pt x="14484" y="0"/>
                  </a:cubicBezTo>
                  <a:close/>
                </a:path>
              </a:pathLst>
            </a:custGeom>
            <a:solidFill>
              <a:srgbClr val="914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3379400" y="3460950"/>
              <a:ext cx="256075" cy="146825"/>
            </a:xfrm>
            <a:custGeom>
              <a:avLst/>
              <a:gdLst/>
              <a:ahLst/>
              <a:cxnLst/>
              <a:rect l="l" t="t" r="r" b="b"/>
              <a:pathLst>
                <a:path w="10243" h="5873" extrusionOk="0">
                  <a:moveTo>
                    <a:pt x="848" y="1"/>
                  </a:moveTo>
                  <a:lnTo>
                    <a:pt x="0" y="588"/>
                  </a:lnTo>
                  <a:cubicBezTo>
                    <a:pt x="0" y="588"/>
                    <a:pt x="131" y="784"/>
                    <a:pt x="326" y="1045"/>
                  </a:cubicBezTo>
                  <a:cubicBezTo>
                    <a:pt x="587" y="1240"/>
                    <a:pt x="914" y="1632"/>
                    <a:pt x="1305" y="1958"/>
                  </a:cubicBezTo>
                  <a:cubicBezTo>
                    <a:pt x="1696" y="2349"/>
                    <a:pt x="2218" y="2741"/>
                    <a:pt x="2806" y="3132"/>
                  </a:cubicBezTo>
                  <a:cubicBezTo>
                    <a:pt x="3393" y="3524"/>
                    <a:pt x="3980" y="3980"/>
                    <a:pt x="4632" y="4307"/>
                  </a:cubicBezTo>
                  <a:cubicBezTo>
                    <a:pt x="4958" y="4437"/>
                    <a:pt x="5350" y="4567"/>
                    <a:pt x="5676" y="4763"/>
                  </a:cubicBezTo>
                  <a:cubicBezTo>
                    <a:pt x="6002" y="4894"/>
                    <a:pt x="6328" y="5024"/>
                    <a:pt x="6655" y="5155"/>
                  </a:cubicBezTo>
                  <a:cubicBezTo>
                    <a:pt x="6981" y="5285"/>
                    <a:pt x="7307" y="5350"/>
                    <a:pt x="7568" y="5416"/>
                  </a:cubicBezTo>
                  <a:cubicBezTo>
                    <a:pt x="7894" y="5546"/>
                    <a:pt x="8155" y="5546"/>
                    <a:pt x="8481" y="5611"/>
                  </a:cubicBezTo>
                  <a:cubicBezTo>
                    <a:pt x="9003" y="5742"/>
                    <a:pt x="9460" y="5807"/>
                    <a:pt x="9721" y="5872"/>
                  </a:cubicBezTo>
                  <a:lnTo>
                    <a:pt x="10243" y="5872"/>
                  </a:lnTo>
                  <a:cubicBezTo>
                    <a:pt x="10243" y="5872"/>
                    <a:pt x="10047" y="5872"/>
                    <a:pt x="9786" y="5807"/>
                  </a:cubicBezTo>
                  <a:cubicBezTo>
                    <a:pt x="9460" y="5742"/>
                    <a:pt x="9003" y="5611"/>
                    <a:pt x="8481" y="5481"/>
                  </a:cubicBezTo>
                  <a:cubicBezTo>
                    <a:pt x="8220" y="5416"/>
                    <a:pt x="7959" y="5285"/>
                    <a:pt x="7633" y="5220"/>
                  </a:cubicBezTo>
                  <a:cubicBezTo>
                    <a:pt x="7372" y="5089"/>
                    <a:pt x="7046" y="4959"/>
                    <a:pt x="6785" y="4828"/>
                  </a:cubicBezTo>
                  <a:cubicBezTo>
                    <a:pt x="6459" y="4698"/>
                    <a:pt x="6133" y="4567"/>
                    <a:pt x="5807" y="4372"/>
                  </a:cubicBezTo>
                  <a:cubicBezTo>
                    <a:pt x="5546" y="4176"/>
                    <a:pt x="5219" y="4046"/>
                    <a:pt x="4893" y="3850"/>
                  </a:cubicBezTo>
                  <a:cubicBezTo>
                    <a:pt x="4306" y="3458"/>
                    <a:pt x="3719" y="3002"/>
                    <a:pt x="3197" y="2610"/>
                  </a:cubicBezTo>
                  <a:cubicBezTo>
                    <a:pt x="2740" y="2154"/>
                    <a:pt x="2284" y="1762"/>
                    <a:pt x="1892" y="1371"/>
                  </a:cubicBezTo>
                  <a:cubicBezTo>
                    <a:pt x="1566" y="979"/>
                    <a:pt x="1305" y="653"/>
                    <a:pt x="1109" y="392"/>
                  </a:cubicBezTo>
                  <a:cubicBezTo>
                    <a:pt x="914" y="131"/>
                    <a:pt x="848" y="1"/>
                    <a:pt x="848" y="1"/>
                  </a:cubicBezTo>
                  <a:close/>
                </a:path>
              </a:pathLst>
            </a:custGeom>
            <a:solidFill>
              <a:srgbClr val="413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6"/>
            <p:cNvSpPr/>
            <p:nvPr/>
          </p:nvSpPr>
          <p:spPr>
            <a:xfrm>
              <a:off x="3185300" y="3513150"/>
              <a:ext cx="169650" cy="185950"/>
            </a:xfrm>
            <a:custGeom>
              <a:avLst/>
              <a:gdLst/>
              <a:ahLst/>
              <a:cxnLst/>
              <a:rect l="l" t="t" r="r" b="b"/>
              <a:pathLst>
                <a:path w="6786" h="7438" extrusionOk="0">
                  <a:moveTo>
                    <a:pt x="1" y="0"/>
                  </a:moveTo>
                  <a:cubicBezTo>
                    <a:pt x="1" y="0"/>
                    <a:pt x="1" y="196"/>
                    <a:pt x="1" y="522"/>
                  </a:cubicBezTo>
                  <a:cubicBezTo>
                    <a:pt x="66" y="848"/>
                    <a:pt x="131" y="1240"/>
                    <a:pt x="327" y="1762"/>
                  </a:cubicBezTo>
                  <a:cubicBezTo>
                    <a:pt x="457" y="2219"/>
                    <a:pt x="718" y="2806"/>
                    <a:pt x="1045" y="3328"/>
                  </a:cubicBezTo>
                  <a:cubicBezTo>
                    <a:pt x="1371" y="3850"/>
                    <a:pt x="1827" y="4371"/>
                    <a:pt x="2284" y="4828"/>
                  </a:cubicBezTo>
                  <a:cubicBezTo>
                    <a:pt x="2545" y="5089"/>
                    <a:pt x="2741" y="5285"/>
                    <a:pt x="3002" y="5481"/>
                  </a:cubicBezTo>
                  <a:cubicBezTo>
                    <a:pt x="3263" y="5676"/>
                    <a:pt x="3524" y="5937"/>
                    <a:pt x="3785" y="6068"/>
                  </a:cubicBezTo>
                  <a:cubicBezTo>
                    <a:pt x="4046" y="6198"/>
                    <a:pt x="4307" y="6394"/>
                    <a:pt x="4568" y="6524"/>
                  </a:cubicBezTo>
                  <a:cubicBezTo>
                    <a:pt x="4763" y="6655"/>
                    <a:pt x="5024" y="6785"/>
                    <a:pt x="5285" y="6851"/>
                  </a:cubicBezTo>
                  <a:cubicBezTo>
                    <a:pt x="5677" y="7112"/>
                    <a:pt x="6068" y="7177"/>
                    <a:pt x="6329" y="7307"/>
                  </a:cubicBezTo>
                  <a:cubicBezTo>
                    <a:pt x="6590" y="7438"/>
                    <a:pt x="6786" y="7438"/>
                    <a:pt x="6786" y="7438"/>
                  </a:cubicBezTo>
                  <a:cubicBezTo>
                    <a:pt x="6786" y="7438"/>
                    <a:pt x="6590" y="7372"/>
                    <a:pt x="6329" y="7242"/>
                  </a:cubicBezTo>
                  <a:cubicBezTo>
                    <a:pt x="6133" y="7112"/>
                    <a:pt x="5742" y="6981"/>
                    <a:pt x="5350" y="6720"/>
                  </a:cubicBezTo>
                  <a:cubicBezTo>
                    <a:pt x="5155" y="6590"/>
                    <a:pt x="4894" y="6459"/>
                    <a:pt x="4698" y="6329"/>
                  </a:cubicBezTo>
                  <a:cubicBezTo>
                    <a:pt x="4437" y="6133"/>
                    <a:pt x="4241" y="6002"/>
                    <a:pt x="3980" y="5807"/>
                  </a:cubicBezTo>
                  <a:cubicBezTo>
                    <a:pt x="3719" y="5611"/>
                    <a:pt x="3524" y="5415"/>
                    <a:pt x="3263" y="5220"/>
                  </a:cubicBezTo>
                  <a:cubicBezTo>
                    <a:pt x="3067" y="4959"/>
                    <a:pt x="2871" y="4763"/>
                    <a:pt x="2676" y="4502"/>
                  </a:cubicBezTo>
                  <a:cubicBezTo>
                    <a:pt x="2284" y="4045"/>
                    <a:pt x="1893" y="3523"/>
                    <a:pt x="1697" y="3001"/>
                  </a:cubicBezTo>
                  <a:cubicBezTo>
                    <a:pt x="1436" y="2479"/>
                    <a:pt x="1240" y="1958"/>
                    <a:pt x="1175" y="1501"/>
                  </a:cubicBezTo>
                  <a:cubicBezTo>
                    <a:pt x="1045" y="1044"/>
                    <a:pt x="1045" y="718"/>
                    <a:pt x="979" y="457"/>
                  </a:cubicBezTo>
                  <a:cubicBezTo>
                    <a:pt x="979" y="196"/>
                    <a:pt x="979" y="66"/>
                    <a:pt x="979" y="6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413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6"/>
            <p:cNvSpPr/>
            <p:nvPr/>
          </p:nvSpPr>
          <p:spPr>
            <a:xfrm>
              <a:off x="3128225" y="3516400"/>
              <a:ext cx="135400" cy="339275"/>
            </a:xfrm>
            <a:custGeom>
              <a:avLst/>
              <a:gdLst/>
              <a:ahLst/>
              <a:cxnLst/>
              <a:rect l="l" t="t" r="r" b="b"/>
              <a:pathLst>
                <a:path w="5416" h="13571" extrusionOk="0">
                  <a:moveTo>
                    <a:pt x="1305" y="1"/>
                  </a:moveTo>
                  <a:lnTo>
                    <a:pt x="1317" y="9"/>
                  </a:lnTo>
                  <a:lnTo>
                    <a:pt x="1317" y="9"/>
                  </a:lnTo>
                  <a:cubicBezTo>
                    <a:pt x="1316" y="4"/>
                    <a:pt x="1312" y="1"/>
                    <a:pt x="1305" y="1"/>
                  </a:cubicBezTo>
                  <a:close/>
                  <a:moveTo>
                    <a:pt x="1317" y="9"/>
                  </a:moveTo>
                  <a:cubicBezTo>
                    <a:pt x="1329" y="57"/>
                    <a:pt x="1154" y="303"/>
                    <a:pt x="979" y="653"/>
                  </a:cubicBezTo>
                  <a:cubicBezTo>
                    <a:pt x="783" y="1045"/>
                    <a:pt x="522" y="1632"/>
                    <a:pt x="327" y="2349"/>
                  </a:cubicBezTo>
                  <a:cubicBezTo>
                    <a:pt x="261" y="2741"/>
                    <a:pt x="196" y="3132"/>
                    <a:pt x="131" y="3524"/>
                  </a:cubicBezTo>
                  <a:cubicBezTo>
                    <a:pt x="66" y="3980"/>
                    <a:pt x="0" y="4437"/>
                    <a:pt x="0" y="4894"/>
                  </a:cubicBezTo>
                  <a:cubicBezTo>
                    <a:pt x="66" y="5090"/>
                    <a:pt x="66" y="5351"/>
                    <a:pt x="66" y="5611"/>
                  </a:cubicBezTo>
                  <a:cubicBezTo>
                    <a:pt x="66" y="5807"/>
                    <a:pt x="131" y="6068"/>
                    <a:pt x="196" y="6329"/>
                  </a:cubicBezTo>
                  <a:cubicBezTo>
                    <a:pt x="196" y="6786"/>
                    <a:pt x="392" y="7242"/>
                    <a:pt x="522" y="7699"/>
                  </a:cubicBezTo>
                  <a:cubicBezTo>
                    <a:pt x="718" y="8156"/>
                    <a:pt x="914" y="8613"/>
                    <a:pt x="1175" y="9069"/>
                  </a:cubicBezTo>
                  <a:cubicBezTo>
                    <a:pt x="1436" y="9461"/>
                    <a:pt x="1631" y="9852"/>
                    <a:pt x="1892" y="10243"/>
                  </a:cubicBezTo>
                  <a:cubicBezTo>
                    <a:pt x="2219" y="10570"/>
                    <a:pt x="2479" y="10896"/>
                    <a:pt x="2740" y="11222"/>
                  </a:cubicBezTo>
                  <a:cubicBezTo>
                    <a:pt x="3067" y="11548"/>
                    <a:pt x="3328" y="11809"/>
                    <a:pt x="3589" y="12070"/>
                  </a:cubicBezTo>
                  <a:cubicBezTo>
                    <a:pt x="3849" y="12331"/>
                    <a:pt x="4110" y="12527"/>
                    <a:pt x="4306" y="12723"/>
                  </a:cubicBezTo>
                  <a:cubicBezTo>
                    <a:pt x="4567" y="12853"/>
                    <a:pt x="4763" y="13049"/>
                    <a:pt x="4893" y="13179"/>
                  </a:cubicBezTo>
                  <a:cubicBezTo>
                    <a:pt x="5285" y="13375"/>
                    <a:pt x="5415" y="13571"/>
                    <a:pt x="5415" y="13571"/>
                  </a:cubicBezTo>
                  <a:cubicBezTo>
                    <a:pt x="5415" y="13571"/>
                    <a:pt x="5285" y="13375"/>
                    <a:pt x="4959" y="13114"/>
                  </a:cubicBezTo>
                  <a:cubicBezTo>
                    <a:pt x="4763" y="12984"/>
                    <a:pt x="4632" y="12788"/>
                    <a:pt x="4371" y="12592"/>
                  </a:cubicBezTo>
                  <a:cubicBezTo>
                    <a:pt x="4176" y="12462"/>
                    <a:pt x="3915" y="12201"/>
                    <a:pt x="3719" y="11940"/>
                  </a:cubicBezTo>
                  <a:cubicBezTo>
                    <a:pt x="3458" y="11679"/>
                    <a:pt x="3197" y="11418"/>
                    <a:pt x="2936" y="11092"/>
                  </a:cubicBezTo>
                  <a:cubicBezTo>
                    <a:pt x="2675" y="10765"/>
                    <a:pt x="2414" y="10439"/>
                    <a:pt x="2219" y="10048"/>
                  </a:cubicBezTo>
                  <a:cubicBezTo>
                    <a:pt x="1958" y="9656"/>
                    <a:pt x="1762" y="9265"/>
                    <a:pt x="1501" y="8873"/>
                  </a:cubicBezTo>
                  <a:cubicBezTo>
                    <a:pt x="1305" y="8482"/>
                    <a:pt x="1175" y="8025"/>
                    <a:pt x="1044" y="7569"/>
                  </a:cubicBezTo>
                  <a:cubicBezTo>
                    <a:pt x="979" y="7112"/>
                    <a:pt x="783" y="6655"/>
                    <a:pt x="783" y="6199"/>
                  </a:cubicBezTo>
                  <a:cubicBezTo>
                    <a:pt x="783" y="6003"/>
                    <a:pt x="718" y="5742"/>
                    <a:pt x="718" y="5546"/>
                  </a:cubicBezTo>
                  <a:cubicBezTo>
                    <a:pt x="718" y="5351"/>
                    <a:pt x="718" y="5090"/>
                    <a:pt x="718" y="4894"/>
                  </a:cubicBezTo>
                  <a:cubicBezTo>
                    <a:pt x="718" y="4437"/>
                    <a:pt x="848" y="4046"/>
                    <a:pt x="914" y="3654"/>
                  </a:cubicBezTo>
                  <a:cubicBezTo>
                    <a:pt x="979" y="3263"/>
                    <a:pt x="1044" y="2937"/>
                    <a:pt x="1175" y="2610"/>
                  </a:cubicBezTo>
                  <a:cubicBezTo>
                    <a:pt x="1370" y="1958"/>
                    <a:pt x="1631" y="1436"/>
                    <a:pt x="1827" y="1110"/>
                  </a:cubicBezTo>
                  <a:cubicBezTo>
                    <a:pt x="2023" y="784"/>
                    <a:pt x="2153" y="653"/>
                    <a:pt x="2153" y="588"/>
                  </a:cubicBezTo>
                  <a:lnTo>
                    <a:pt x="1317" y="9"/>
                  </a:lnTo>
                  <a:close/>
                </a:path>
              </a:pathLst>
            </a:custGeom>
            <a:solidFill>
              <a:srgbClr val="413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6"/>
            <p:cNvSpPr/>
            <p:nvPr/>
          </p:nvSpPr>
          <p:spPr>
            <a:xfrm>
              <a:off x="3615875" y="3288075"/>
              <a:ext cx="362125" cy="179425"/>
            </a:xfrm>
            <a:custGeom>
              <a:avLst/>
              <a:gdLst/>
              <a:ahLst/>
              <a:cxnLst/>
              <a:rect l="l" t="t" r="r" b="b"/>
              <a:pathLst>
                <a:path w="14485" h="7177" extrusionOk="0">
                  <a:moveTo>
                    <a:pt x="14484" y="0"/>
                  </a:moveTo>
                  <a:lnTo>
                    <a:pt x="14484" y="0"/>
                  </a:lnTo>
                  <a:cubicBezTo>
                    <a:pt x="10244" y="2218"/>
                    <a:pt x="5416" y="4176"/>
                    <a:pt x="1" y="5480"/>
                  </a:cubicBezTo>
                  <a:cubicBezTo>
                    <a:pt x="784" y="6002"/>
                    <a:pt x="1828" y="6655"/>
                    <a:pt x="3198" y="7177"/>
                  </a:cubicBezTo>
                  <a:cubicBezTo>
                    <a:pt x="7047" y="6198"/>
                    <a:pt x="10896" y="4437"/>
                    <a:pt x="14223" y="1566"/>
                  </a:cubicBezTo>
                  <a:cubicBezTo>
                    <a:pt x="14288" y="1044"/>
                    <a:pt x="14419" y="522"/>
                    <a:pt x="14484" y="0"/>
                  </a:cubicBezTo>
                  <a:close/>
                </a:path>
              </a:pathLst>
            </a:custGeom>
            <a:solidFill>
              <a:srgbClr val="823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6"/>
            <p:cNvSpPr/>
            <p:nvPr/>
          </p:nvSpPr>
          <p:spPr>
            <a:xfrm>
              <a:off x="3217925" y="3425075"/>
              <a:ext cx="477900" cy="71225"/>
            </a:xfrm>
            <a:custGeom>
              <a:avLst/>
              <a:gdLst/>
              <a:ahLst/>
              <a:cxnLst/>
              <a:rect l="l" t="t" r="r" b="b"/>
              <a:pathLst>
                <a:path w="19116" h="2849" extrusionOk="0">
                  <a:moveTo>
                    <a:pt x="15854" y="0"/>
                  </a:moveTo>
                  <a:cubicBezTo>
                    <a:pt x="11309" y="1121"/>
                    <a:pt x="6289" y="1766"/>
                    <a:pt x="907" y="1766"/>
                  </a:cubicBezTo>
                  <a:cubicBezTo>
                    <a:pt x="649" y="1766"/>
                    <a:pt x="391" y="1765"/>
                    <a:pt x="131" y="1762"/>
                  </a:cubicBezTo>
                  <a:lnTo>
                    <a:pt x="1" y="1892"/>
                  </a:lnTo>
                  <a:cubicBezTo>
                    <a:pt x="2067" y="2306"/>
                    <a:pt x="5518" y="2849"/>
                    <a:pt x="9557" y="2849"/>
                  </a:cubicBezTo>
                  <a:cubicBezTo>
                    <a:pt x="12531" y="2849"/>
                    <a:pt x="15823" y="2554"/>
                    <a:pt x="19116" y="1697"/>
                  </a:cubicBezTo>
                  <a:cubicBezTo>
                    <a:pt x="17746" y="1175"/>
                    <a:pt x="16702" y="522"/>
                    <a:pt x="15854" y="0"/>
                  </a:cubicBezTo>
                  <a:close/>
                </a:path>
              </a:pathLst>
            </a:custGeom>
            <a:solidFill>
              <a:srgbClr val="413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6"/>
            <p:cNvSpPr/>
            <p:nvPr/>
          </p:nvSpPr>
          <p:spPr>
            <a:xfrm>
              <a:off x="1934325" y="3212025"/>
              <a:ext cx="613300" cy="290450"/>
            </a:xfrm>
            <a:custGeom>
              <a:avLst/>
              <a:gdLst/>
              <a:ahLst/>
              <a:cxnLst/>
              <a:rect l="l" t="t" r="r" b="b"/>
              <a:pathLst>
                <a:path w="24532" h="11618" extrusionOk="0">
                  <a:moveTo>
                    <a:pt x="11439" y="0"/>
                  </a:moveTo>
                  <a:cubicBezTo>
                    <a:pt x="7214" y="0"/>
                    <a:pt x="18333" y="4608"/>
                    <a:pt x="18333" y="4608"/>
                  </a:cubicBezTo>
                  <a:lnTo>
                    <a:pt x="1" y="6304"/>
                  </a:lnTo>
                  <a:cubicBezTo>
                    <a:pt x="1" y="6304"/>
                    <a:pt x="449" y="11617"/>
                    <a:pt x="8250" y="11617"/>
                  </a:cubicBezTo>
                  <a:cubicBezTo>
                    <a:pt x="11586" y="11617"/>
                    <a:pt x="16268" y="10645"/>
                    <a:pt x="22835" y="7870"/>
                  </a:cubicBezTo>
                  <a:lnTo>
                    <a:pt x="22704" y="6696"/>
                  </a:lnTo>
                  <a:cubicBezTo>
                    <a:pt x="22704" y="6696"/>
                    <a:pt x="24531" y="1998"/>
                    <a:pt x="14223" y="302"/>
                  </a:cubicBezTo>
                  <a:cubicBezTo>
                    <a:pt x="12939" y="92"/>
                    <a:pt x="12036" y="0"/>
                    <a:pt x="11439" y="0"/>
                  </a:cubicBezTo>
                  <a:close/>
                </a:path>
              </a:pathLst>
            </a:custGeom>
            <a:solidFill>
              <a:srgbClr val="823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6"/>
            <p:cNvSpPr/>
            <p:nvPr/>
          </p:nvSpPr>
          <p:spPr>
            <a:xfrm>
              <a:off x="2337200" y="3310900"/>
              <a:ext cx="215300" cy="207175"/>
            </a:xfrm>
            <a:custGeom>
              <a:avLst/>
              <a:gdLst/>
              <a:ahLst/>
              <a:cxnLst/>
              <a:rect l="l" t="t" r="r" b="b"/>
              <a:pathLst>
                <a:path w="8612" h="8287" extrusionOk="0">
                  <a:moveTo>
                    <a:pt x="6524" y="1"/>
                  </a:moveTo>
                  <a:lnTo>
                    <a:pt x="0" y="7177"/>
                  </a:lnTo>
                  <a:lnTo>
                    <a:pt x="914" y="8286"/>
                  </a:lnTo>
                  <a:lnTo>
                    <a:pt x="8612" y="2284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6"/>
            <p:cNvSpPr/>
            <p:nvPr/>
          </p:nvSpPr>
          <p:spPr>
            <a:xfrm>
              <a:off x="1865825" y="3170725"/>
              <a:ext cx="321350" cy="264625"/>
            </a:xfrm>
            <a:custGeom>
              <a:avLst/>
              <a:gdLst/>
              <a:ahLst/>
              <a:cxnLst/>
              <a:rect l="l" t="t" r="r" b="b"/>
              <a:pathLst>
                <a:path w="12854" h="10585" extrusionOk="0">
                  <a:moveTo>
                    <a:pt x="7088" y="0"/>
                  </a:moveTo>
                  <a:cubicBezTo>
                    <a:pt x="4906" y="0"/>
                    <a:pt x="4283" y="3939"/>
                    <a:pt x="6068" y="5934"/>
                  </a:cubicBezTo>
                  <a:cubicBezTo>
                    <a:pt x="6068" y="5934"/>
                    <a:pt x="1" y="7173"/>
                    <a:pt x="1371" y="9196"/>
                  </a:cubicBezTo>
                  <a:cubicBezTo>
                    <a:pt x="2143" y="10336"/>
                    <a:pt x="5693" y="10584"/>
                    <a:pt x="8643" y="10584"/>
                  </a:cubicBezTo>
                  <a:cubicBezTo>
                    <a:pt x="10928" y="10584"/>
                    <a:pt x="12853" y="10435"/>
                    <a:pt x="12853" y="10435"/>
                  </a:cubicBezTo>
                  <a:cubicBezTo>
                    <a:pt x="12853" y="10435"/>
                    <a:pt x="12527" y="3585"/>
                    <a:pt x="8939" y="780"/>
                  </a:cubicBezTo>
                  <a:cubicBezTo>
                    <a:pt x="8238" y="232"/>
                    <a:pt x="7617" y="0"/>
                    <a:pt x="7088" y="0"/>
                  </a:cubicBezTo>
                  <a:close/>
                </a:path>
              </a:pathLst>
            </a:custGeom>
            <a:solidFill>
              <a:srgbClr val="EA9A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6"/>
            <p:cNvSpPr/>
            <p:nvPr/>
          </p:nvSpPr>
          <p:spPr>
            <a:xfrm>
              <a:off x="1908250" y="3382675"/>
              <a:ext cx="252825" cy="39150"/>
            </a:xfrm>
            <a:custGeom>
              <a:avLst/>
              <a:gdLst/>
              <a:ahLst/>
              <a:cxnLst/>
              <a:rect l="l" t="t" r="r" b="b"/>
              <a:pathLst>
                <a:path w="10113" h="1566" extrusionOk="0">
                  <a:moveTo>
                    <a:pt x="0" y="0"/>
                  </a:moveTo>
                  <a:cubicBezTo>
                    <a:pt x="0" y="65"/>
                    <a:pt x="65" y="196"/>
                    <a:pt x="196" y="326"/>
                  </a:cubicBezTo>
                  <a:cubicBezTo>
                    <a:pt x="392" y="522"/>
                    <a:pt x="783" y="718"/>
                    <a:pt x="1240" y="914"/>
                  </a:cubicBezTo>
                  <a:cubicBezTo>
                    <a:pt x="1696" y="1044"/>
                    <a:pt x="2284" y="1175"/>
                    <a:pt x="2871" y="1305"/>
                  </a:cubicBezTo>
                  <a:cubicBezTo>
                    <a:pt x="3197" y="1305"/>
                    <a:pt x="3523" y="1370"/>
                    <a:pt x="3849" y="1435"/>
                  </a:cubicBezTo>
                  <a:cubicBezTo>
                    <a:pt x="4175" y="1435"/>
                    <a:pt x="4502" y="1435"/>
                    <a:pt x="4828" y="1501"/>
                  </a:cubicBezTo>
                  <a:lnTo>
                    <a:pt x="5806" y="1501"/>
                  </a:lnTo>
                  <a:cubicBezTo>
                    <a:pt x="6133" y="1566"/>
                    <a:pt x="6459" y="1566"/>
                    <a:pt x="6785" y="1566"/>
                  </a:cubicBezTo>
                  <a:cubicBezTo>
                    <a:pt x="7372" y="1501"/>
                    <a:pt x="7959" y="1501"/>
                    <a:pt x="8481" y="1501"/>
                  </a:cubicBezTo>
                  <a:cubicBezTo>
                    <a:pt x="9460" y="1435"/>
                    <a:pt x="10112" y="1305"/>
                    <a:pt x="10112" y="1305"/>
                  </a:cubicBezTo>
                  <a:cubicBezTo>
                    <a:pt x="10112" y="1305"/>
                    <a:pt x="9460" y="1240"/>
                    <a:pt x="8481" y="1175"/>
                  </a:cubicBezTo>
                  <a:cubicBezTo>
                    <a:pt x="7959" y="1109"/>
                    <a:pt x="7372" y="1044"/>
                    <a:pt x="6785" y="1044"/>
                  </a:cubicBezTo>
                  <a:cubicBezTo>
                    <a:pt x="6198" y="979"/>
                    <a:pt x="5546" y="979"/>
                    <a:pt x="4893" y="914"/>
                  </a:cubicBezTo>
                  <a:cubicBezTo>
                    <a:pt x="4567" y="914"/>
                    <a:pt x="4241" y="848"/>
                    <a:pt x="3915" y="848"/>
                  </a:cubicBezTo>
                  <a:cubicBezTo>
                    <a:pt x="3588" y="848"/>
                    <a:pt x="3262" y="783"/>
                    <a:pt x="2936" y="783"/>
                  </a:cubicBezTo>
                  <a:cubicBezTo>
                    <a:pt x="2349" y="718"/>
                    <a:pt x="1827" y="653"/>
                    <a:pt x="1305" y="587"/>
                  </a:cubicBezTo>
                  <a:cubicBezTo>
                    <a:pt x="848" y="457"/>
                    <a:pt x="457" y="392"/>
                    <a:pt x="261" y="196"/>
                  </a:cubicBezTo>
                  <a:cubicBezTo>
                    <a:pt x="131" y="131"/>
                    <a:pt x="65" y="65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6"/>
            <p:cNvSpPr/>
            <p:nvPr/>
          </p:nvSpPr>
          <p:spPr>
            <a:xfrm>
              <a:off x="2006100" y="3248750"/>
              <a:ext cx="31025" cy="50950"/>
            </a:xfrm>
            <a:custGeom>
              <a:avLst/>
              <a:gdLst/>
              <a:ahLst/>
              <a:cxnLst/>
              <a:rect l="l" t="t" r="r" b="b"/>
              <a:pathLst>
                <a:path w="1241" h="2038" extrusionOk="0">
                  <a:moveTo>
                    <a:pt x="385" y="0"/>
                  </a:moveTo>
                  <a:cubicBezTo>
                    <a:pt x="365" y="0"/>
                    <a:pt x="346" y="3"/>
                    <a:pt x="327" y="8"/>
                  </a:cubicBezTo>
                  <a:cubicBezTo>
                    <a:pt x="66" y="73"/>
                    <a:pt x="1" y="595"/>
                    <a:pt x="131" y="1117"/>
                  </a:cubicBezTo>
                  <a:cubicBezTo>
                    <a:pt x="252" y="1661"/>
                    <a:pt x="541" y="2037"/>
                    <a:pt x="791" y="2037"/>
                  </a:cubicBezTo>
                  <a:cubicBezTo>
                    <a:pt x="810" y="2037"/>
                    <a:pt x="830" y="2035"/>
                    <a:pt x="849" y="2030"/>
                  </a:cubicBezTo>
                  <a:cubicBezTo>
                    <a:pt x="1110" y="1965"/>
                    <a:pt x="1240" y="1443"/>
                    <a:pt x="1044" y="921"/>
                  </a:cubicBezTo>
                  <a:cubicBezTo>
                    <a:pt x="923" y="377"/>
                    <a:pt x="634" y="0"/>
                    <a:pt x="3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6"/>
            <p:cNvSpPr/>
            <p:nvPr/>
          </p:nvSpPr>
          <p:spPr>
            <a:xfrm>
              <a:off x="2069700" y="3138825"/>
              <a:ext cx="371400" cy="248750"/>
            </a:xfrm>
            <a:custGeom>
              <a:avLst/>
              <a:gdLst/>
              <a:ahLst/>
              <a:cxnLst/>
              <a:rect l="l" t="t" r="r" b="b"/>
              <a:pathLst>
                <a:path w="14856" h="9950" extrusionOk="0">
                  <a:moveTo>
                    <a:pt x="12406" y="0"/>
                  </a:moveTo>
                  <a:cubicBezTo>
                    <a:pt x="10541" y="0"/>
                    <a:pt x="8162" y="1245"/>
                    <a:pt x="7634" y="2904"/>
                  </a:cubicBezTo>
                  <a:cubicBezTo>
                    <a:pt x="7634" y="2904"/>
                    <a:pt x="4206" y="605"/>
                    <a:pt x="2233" y="605"/>
                  </a:cubicBezTo>
                  <a:cubicBezTo>
                    <a:pt x="1697" y="605"/>
                    <a:pt x="1268" y="775"/>
                    <a:pt x="1045" y="1208"/>
                  </a:cubicBezTo>
                  <a:cubicBezTo>
                    <a:pt x="1" y="3165"/>
                    <a:pt x="7895" y="9950"/>
                    <a:pt x="7895" y="9950"/>
                  </a:cubicBezTo>
                  <a:cubicBezTo>
                    <a:pt x="7895" y="9950"/>
                    <a:pt x="14419" y="6231"/>
                    <a:pt x="14745" y="2317"/>
                  </a:cubicBezTo>
                  <a:cubicBezTo>
                    <a:pt x="14855" y="665"/>
                    <a:pt x="13768" y="0"/>
                    <a:pt x="12406" y="0"/>
                  </a:cubicBezTo>
                  <a:close/>
                </a:path>
              </a:pathLst>
            </a:custGeom>
            <a:solidFill>
              <a:srgbClr val="EA9A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6"/>
            <p:cNvSpPr/>
            <p:nvPr/>
          </p:nvSpPr>
          <p:spPr>
            <a:xfrm>
              <a:off x="2113750" y="3164125"/>
              <a:ext cx="151700" cy="195725"/>
            </a:xfrm>
            <a:custGeom>
              <a:avLst/>
              <a:gdLst/>
              <a:ahLst/>
              <a:cxnLst/>
              <a:rect l="l" t="t" r="r" b="b"/>
              <a:pathLst>
                <a:path w="6068" h="7829" extrusionOk="0">
                  <a:moveTo>
                    <a:pt x="392" y="0"/>
                  </a:moveTo>
                  <a:cubicBezTo>
                    <a:pt x="391" y="0"/>
                    <a:pt x="326" y="0"/>
                    <a:pt x="261" y="65"/>
                  </a:cubicBezTo>
                  <a:cubicBezTo>
                    <a:pt x="196" y="65"/>
                    <a:pt x="131" y="196"/>
                    <a:pt x="66" y="326"/>
                  </a:cubicBezTo>
                  <a:cubicBezTo>
                    <a:pt x="0" y="587"/>
                    <a:pt x="66" y="979"/>
                    <a:pt x="261" y="1370"/>
                  </a:cubicBezTo>
                  <a:cubicBezTo>
                    <a:pt x="392" y="1827"/>
                    <a:pt x="718" y="2283"/>
                    <a:pt x="1044" y="2740"/>
                  </a:cubicBezTo>
                  <a:cubicBezTo>
                    <a:pt x="1175" y="3001"/>
                    <a:pt x="1370" y="3262"/>
                    <a:pt x="1566" y="3458"/>
                  </a:cubicBezTo>
                  <a:cubicBezTo>
                    <a:pt x="1762" y="3719"/>
                    <a:pt x="1958" y="3980"/>
                    <a:pt x="2153" y="4241"/>
                  </a:cubicBezTo>
                  <a:cubicBezTo>
                    <a:pt x="2414" y="4436"/>
                    <a:pt x="2610" y="4697"/>
                    <a:pt x="2806" y="4958"/>
                  </a:cubicBezTo>
                  <a:cubicBezTo>
                    <a:pt x="3067" y="5154"/>
                    <a:pt x="3262" y="5415"/>
                    <a:pt x="3458" y="5611"/>
                  </a:cubicBezTo>
                  <a:cubicBezTo>
                    <a:pt x="3915" y="6067"/>
                    <a:pt x="4371" y="6459"/>
                    <a:pt x="4763" y="6785"/>
                  </a:cubicBezTo>
                  <a:cubicBezTo>
                    <a:pt x="5480" y="7437"/>
                    <a:pt x="6068" y="7829"/>
                    <a:pt x="6068" y="7829"/>
                  </a:cubicBezTo>
                  <a:cubicBezTo>
                    <a:pt x="6068" y="7829"/>
                    <a:pt x="5676" y="7372"/>
                    <a:pt x="5089" y="6589"/>
                  </a:cubicBezTo>
                  <a:cubicBezTo>
                    <a:pt x="4763" y="6263"/>
                    <a:pt x="4371" y="5806"/>
                    <a:pt x="3980" y="5350"/>
                  </a:cubicBezTo>
                  <a:cubicBezTo>
                    <a:pt x="3589" y="4893"/>
                    <a:pt x="3197" y="4436"/>
                    <a:pt x="2740" y="3980"/>
                  </a:cubicBezTo>
                  <a:cubicBezTo>
                    <a:pt x="2545" y="3719"/>
                    <a:pt x="2349" y="3458"/>
                    <a:pt x="2153" y="3262"/>
                  </a:cubicBezTo>
                  <a:cubicBezTo>
                    <a:pt x="1958" y="3001"/>
                    <a:pt x="1762" y="2740"/>
                    <a:pt x="1566" y="2544"/>
                  </a:cubicBezTo>
                  <a:cubicBezTo>
                    <a:pt x="1175" y="2088"/>
                    <a:pt x="848" y="1631"/>
                    <a:pt x="653" y="1305"/>
                  </a:cubicBezTo>
                  <a:cubicBezTo>
                    <a:pt x="392" y="913"/>
                    <a:pt x="196" y="587"/>
                    <a:pt x="196" y="326"/>
                  </a:cubicBezTo>
                  <a:cubicBezTo>
                    <a:pt x="196" y="196"/>
                    <a:pt x="261" y="131"/>
                    <a:pt x="327" y="65"/>
                  </a:cubicBezTo>
                  <a:cubicBezTo>
                    <a:pt x="327" y="0"/>
                    <a:pt x="391" y="0"/>
                    <a:pt x="3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6"/>
            <p:cNvSpPr/>
            <p:nvPr/>
          </p:nvSpPr>
          <p:spPr>
            <a:xfrm>
              <a:off x="2280100" y="3172675"/>
              <a:ext cx="52225" cy="36500"/>
            </a:xfrm>
            <a:custGeom>
              <a:avLst/>
              <a:gdLst/>
              <a:ahLst/>
              <a:cxnLst/>
              <a:rect l="l" t="t" r="r" b="b"/>
              <a:pathLst>
                <a:path w="2089" h="1460" extrusionOk="0">
                  <a:moveTo>
                    <a:pt x="1588" y="1"/>
                  </a:moveTo>
                  <a:cubicBezTo>
                    <a:pt x="1310" y="1"/>
                    <a:pt x="930" y="147"/>
                    <a:pt x="588" y="441"/>
                  </a:cubicBezTo>
                  <a:cubicBezTo>
                    <a:pt x="196" y="832"/>
                    <a:pt x="1" y="1289"/>
                    <a:pt x="262" y="1420"/>
                  </a:cubicBezTo>
                  <a:cubicBezTo>
                    <a:pt x="316" y="1447"/>
                    <a:pt x="382" y="1460"/>
                    <a:pt x="456" y="1460"/>
                  </a:cubicBezTo>
                  <a:cubicBezTo>
                    <a:pt x="738" y="1460"/>
                    <a:pt x="1140" y="1273"/>
                    <a:pt x="1501" y="963"/>
                  </a:cubicBezTo>
                  <a:cubicBezTo>
                    <a:pt x="1958" y="637"/>
                    <a:pt x="2088" y="180"/>
                    <a:pt x="1827" y="50"/>
                  </a:cubicBezTo>
                  <a:cubicBezTo>
                    <a:pt x="1762" y="17"/>
                    <a:pt x="1681" y="1"/>
                    <a:pt x="15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6"/>
            <p:cNvSpPr/>
            <p:nvPr/>
          </p:nvSpPr>
          <p:spPr>
            <a:xfrm>
              <a:off x="2048500" y="3193650"/>
              <a:ext cx="381000" cy="268950"/>
            </a:xfrm>
            <a:custGeom>
              <a:avLst/>
              <a:gdLst/>
              <a:ahLst/>
              <a:cxnLst/>
              <a:rect l="l" t="t" r="r" b="b"/>
              <a:pathLst>
                <a:path w="15240" h="10758" extrusionOk="0">
                  <a:moveTo>
                    <a:pt x="2344" y="1"/>
                  </a:moveTo>
                  <a:cubicBezTo>
                    <a:pt x="2045" y="1"/>
                    <a:pt x="1780" y="97"/>
                    <a:pt x="1566" y="320"/>
                  </a:cubicBezTo>
                  <a:cubicBezTo>
                    <a:pt x="1" y="1951"/>
                    <a:pt x="5677" y="10758"/>
                    <a:pt x="5677" y="10758"/>
                  </a:cubicBezTo>
                  <a:cubicBezTo>
                    <a:pt x="5677" y="10758"/>
                    <a:pt x="13049" y="9127"/>
                    <a:pt x="14419" y="5408"/>
                  </a:cubicBezTo>
                  <a:cubicBezTo>
                    <a:pt x="15239" y="3244"/>
                    <a:pt x="13393" y="2254"/>
                    <a:pt x="11345" y="2254"/>
                  </a:cubicBezTo>
                  <a:cubicBezTo>
                    <a:pt x="9811" y="2254"/>
                    <a:pt x="8164" y="2809"/>
                    <a:pt x="7438" y="3843"/>
                  </a:cubicBezTo>
                  <a:cubicBezTo>
                    <a:pt x="7438" y="3843"/>
                    <a:pt x="4228" y="1"/>
                    <a:pt x="2344" y="1"/>
                  </a:cubicBezTo>
                  <a:close/>
                </a:path>
              </a:pathLst>
            </a:custGeom>
            <a:solidFill>
              <a:srgbClr val="E8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6"/>
            <p:cNvSpPr/>
            <p:nvPr/>
          </p:nvSpPr>
          <p:spPr>
            <a:xfrm>
              <a:off x="2100700" y="3204900"/>
              <a:ext cx="94625" cy="231625"/>
            </a:xfrm>
            <a:custGeom>
              <a:avLst/>
              <a:gdLst/>
              <a:ahLst/>
              <a:cxnLst/>
              <a:rect l="l" t="t" r="r" b="b"/>
              <a:pathLst>
                <a:path w="3785" h="9265" extrusionOk="0">
                  <a:moveTo>
                    <a:pt x="457" y="0"/>
                  </a:moveTo>
                  <a:cubicBezTo>
                    <a:pt x="392" y="65"/>
                    <a:pt x="261" y="131"/>
                    <a:pt x="196" y="261"/>
                  </a:cubicBezTo>
                  <a:cubicBezTo>
                    <a:pt x="66" y="457"/>
                    <a:pt x="0" y="848"/>
                    <a:pt x="66" y="1305"/>
                  </a:cubicBezTo>
                  <a:cubicBezTo>
                    <a:pt x="131" y="1762"/>
                    <a:pt x="196" y="2283"/>
                    <a:pt x="392" y="2871"/>
                  </a:cubicBezTo>
                  <a:cubicBezTo>
                    <a:pt x="522" y="3132"/>
                    <a:pt x="588" y="3458"/>
                    <a:pt x="718" y="3719"/>
                  </a:cubicBezTo>
                  <a:cubicBezTo>
                    <a:pt x="849" y="4045"/>
                    <a:pt x="979" y="4306"/>
                    <a:pt x="1109" y="4632"/>
                  </a:cubicBezTo>
                  <a:cubicBezTo>
                    <a:pt x="1240" y="4893"/>
                    <a:pt x="1370" y="5219"/>
                    <a:pt x="1501" y="5480"/>
                  </a:cubicBezTo>
                  <a:cubicBezTo>
                    <a:pt x="1631" y="5806"/>
                    <a:pt x="1827" y="6067"/>
                    <a:pt x="1958" y="6328"/>
                  </a:cubicBezTo>
                  <a:cubicBezTo>
                    <a:pt x="2219" y="6915"/>
                    <a:pt x="2545" y="7372"/>
                    <a:pt x="2806" y="7829"/>
                  </a:cubicBezTo>
                  <a:cubicBezTo>
                    <a:pt x="3328" y="8677"/>
                    <a:pt x="3784" y="9264"/>
                    <a:pt x="3784" y="9264"/>
                  </a:cubicBezTo>
                  <a:cubicBezTo>
                    <a:pt x="3784" y="9264"/>
                    <a:pt x="3589" y="8677"/>
                    <a:pt x="3197" y="7764"/>
                  </a:cubicBezTo>
                  <a:cubicBezTo>
                    <a:pt x="3001" y="7307"/>
                    <a:pt x="2740" y="6785"/>
                    <a:pt x="2480" y="6263"/>
                  </a:cubicBezTo>
                  <a:cubicBezTo>
                    <a:pt x="2284" y="5676"/>
                    <a:pt x="2023" y="5089"/>
                    <a:pt x="1762" y="4502"/>
                  </a:cubicBezTo>
                  <a:cubicBezTo>
                    <a:pt x="1631" y="4241"/>
                    <a:pt x="1501" y="3980"/>
                    <a:pt x="1370" y="3653"/>
                  </a:cubicBezTo>
                  <a:cubicBezTo>
                    <a:pt x="1240" y="3393"/>
                    <a:pt x="1109" y="3066"/>
                    <a:pt x="979" y="2805"/>
                  </a:cubicBezTo>
                  <a:cubicBezTo>
                    <a:pt x="783" y="2283"/>
                    <a:pt x="588" y="1762"/>
                    <a:pt x="457" y="1305"/>
                  </a:cubicBezTo>
                  <a:cubicBezTo>
                    <a:pt x="327" y="848"/>
                    <a:pt x="261" y="522"/>
                    <a:pt x="327" y="261"/>
                  </a:cubicBezTo>
                  <a:cubicBezTo>
                    <a:pt x="392" y="196"/>
                    <a:pt x="392" y="65"/>
                    <a:pt x="457" y="65"/>
                  </a:cubicBezTo>
                  <a:cubicBezTo>
                    <a:pt x="522" y="0"/>
                    <a:pt x="588" y="0"/>
                    <a:pt x="5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6"/>
            <p:cNvSpPr/>
            <p:nvPr/>
          </p:nvSpPr>
          <p:spPr>
            <a:xfrm>
              <a:off x="2255650" y="3269900"/>
              <a:ext cx="57100" cy="29025"/>
            </a:xfrm>
            <a:custGeom>
              <a:avLst/>
              <a:gdLst/>
              <a:ahLst/>
              <a:cxnLst/>
              <a:rect l="l" t="t" r="r" b="b"/>
              <a:pathLst>
                <a:path w="2284" h="1161" extrusionOk="0">
                  <a:moveTo>
                    <a:pt x="1608" y="1"/>
                  </a:moveTo>
                  <a:cubicBezTo>
                    <a:pt x="1361" y="1"/>
                    <a:pt x="1063" y="66"/>
                    <a:pt x="783" y="205"/>
                  </a:cubicBezTo>
                  <a:cubicBezTo>
                    <a:pt x="261" y="401"/>
                    <a:pt x="0" y="793"/>
                    <a:pt x="196" y="988"/>
                  </a:cubicBezTo>
                  <a:cubicBezTo>
                    <a:pt x="287" y="1110"/>
                    <a:pt x="462" y="1160"/>
                    <a:pt x="677" y="1160"/>
                  </a:cubicBezTo>
                  <a:cubicBezTo>
                    <a:pt x="923" y="1160"/>
                    <a:pt x="1221" y="1093"/>
                    <a:pt x="1501" y="988"/>
                  </a:cubicBezTo>
                  <a:cubicBezTo>
                    <a:pt x="2023" y="727"/>
                    <a:pt x="2284" y="336"/>
                    <a:pt x="2088" y="140"/>
                  </a:cubicBezTo>
                  <a:cubicBezTo>
                    <a:pt x="1997" y="49"/>
                    <a:pt x="1822" y="1"/>
                    <a:pt x="16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6"/>
            <p:cNvSpPr/>
            <p:nvPr/>
          </p:nvSpPr>
          <p:spPr>
            <a:xfrm>
              <a:off x="2160025" y="3513600"/>
              <a:ext cx="2405125" cy="1601200"/>
            </a:xfrm>
            <a:custGeom>
              <a:avLst/>
              <a:gdLst/>
              <a:ahLst/>
              <a:cxnLst/>
              <a:rect l="l" t="t" r="r" b="b"/>
              <a:pathLst>
                <a:path w="96205" h="64048" extrusionOk="0">
                  <a:moveTo>
                    <a:pt x="88598" y="1"/>
                  </a:moveTo>
                  <a:cubicBezTo>
                    <a:pt x="83732" y="1"/>
                    <a:pt x="78329" y="2722"/>
                    <a:pt x="78329" y="2722"/>
                  </a:cubicBezTo>
                  <a:lnTo>
                    <a:pt x="73762" y="5984"/>
                  </a:lnTo>
                  <a:cubicBezTo>
                    <a:pt x="73762" y="5984"/>
                    <a:pt x="72385" y="7092"/>
                    <a:pt x="67537" y="7092"/>
                  </a:cubicBezTo>
                  <a:cubicBezTo>
                    <a:pt x="65627" y="7092"/>
                    <a:pt x="63178" y="6920"/>
                    <a:pt x="60062" y="6441"/>
                  </a:cubicBezTo>
                  <a:cubicBezTo>
                    <a:pt x="59296" y="6319"/>
                    <a:pt x="58552" y="6263"/>
                    <a:pt x="57832" y="6263"/>
                  </a:cubicBezTo>
                  <a:cubicBezTo>
                    <a:pt x="48118" y="6263"/>
                    <a:pt x="42577" y="16553"/>
                    <a:pt x="42577" y="16553"/>
                  </a:cubicBezTo>
                  <a:cubicBezTo>
                    <a:pt x="36472" y="6812"/>
                    <a:pt x="28751" y="2740"/>
                    <a:pt x="21892" y="2740"/>
                  </a:cubicBezTo>
                  <a:cubicBezTo>
                    <a:pt x="9551" y="2740"/>
                    <a:pt x="0" y="15926"/>
                    <a:pt x="7674" y="32994"/>
                  </a:cubicBezTo>
                  <a:cubicBezTo>
                    <a:pt x="19678" y="59611"/>
                    <a:pt x="41925" y="64048"/>
                    <a:pt x="41925" y="64048"/>
                  </a:cubicBezTo>
                  <a:cubicBezTo>
                    <a:pt x="55821" y="59807"/>
                    <a:pt x="96204" y="24121"/>
                    <a:pt x="96204" y="8464"/>
                  </a:cubicBezTo>
                  <a:cubicBezTo>
                    <a:pt x="96204" y="1826"/>
                    <a:pt x="92581" y="1"/>
                    <a:pt x="88598" y="1"/>
                  </a:cubicBezTo>
                  <a:close/>
                </a:path>
              </a:pathLst>
            </a:custGeom>
            <a:solidFill>
              <a:srgbClr val="EA9A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6"/>
            <p:cNvSpPr/>
            <p:nvPr/>
          </p:nvSpPr>
          <p:spPr>
            <a:xfrm>
              <a:off x="3444625" y="3513600"/>
              <a:ext cx="1120525" cy="1478875"/>
            </a:xfrm>
            <a:custGeom>
              <a:avLst/>
              <a:gdLst/>
              <a:ahLst/>
              <a:cxnLst/>
              <a:rect l="l" t="t" r="r" b="b"/>
              <a:pathLst>
                <a:path w="44821" h="59155" extrusionOk="0">
                  <a:moveTo>
                    <a:pt x="37214" y="1"/>
                  </a:moveTo>
                  <a:cubicBezTo>
                    <a:pt x="32348" y="1"/>
                    <a:pt x="26945" y="2722"/>
                    <a:pt x="26945" y="2722"/>
                  </a:cubicBezTo>
                  <a:lnTo>
                    <a:pt x="22378" y="5984"/>
                  </a:lnTo>
                  <a:cubicBezTo>
                    <a:pt x="22378" y="5984"/>
                    <a:pt x="21001" y="7092"/>
                    <a:pt x="16153" y="7092"/>
                  </a:cubicBezTo>
                  <a:cubicBezTo>
                    <a:pt x="14243" y="7092"/>
                    <a:pt x="11794" y="6920"/>
                    <a:pt x="8678" y="6441"/>
                  </a:cubicBezTo>
                  <a:cubicBezTo>
                    <a:pt x="7898" y="6308"/>
                    <a:pt x="7143" y="6247"/>
                    <a:pt x="6413" y="6247"/>
                  </a:cubicBezTo>
                  <a:cubicBezTo>
                    <a:pt x="4272" y="6247"/>
                    <a:pt x="2339" y="6772"/>
                    <a:pt x="588" y="7550"/>
                  </a:cubicBezTo>
                  <a:lnTo>
                    <a:pt x="1371" y="12965"/>
                  </a:lnTo>
                  <a:lnTo>
                    <a:pt x="3393" y="17923"/>
                  </a:lnTo>
                  <a:cubicBezTo>
                    <a:pt x="3393" y="17923"/>
                    <a:pt x="18909" y="12042"/>
                    <a:pt x="28821" y="12042"/>
                  </a:cubicBezTo>
                  <a:cubicBezTo>
                    <a:pt x="33223" y="12042"/>
                    <a:pt x="36520" y="13202"/>
                    <a:pt x="36861" y="16553"/>
                  </a:cubicBezTo>
                  <a:cubicBezTo>
                    <a:pt x="37709" y="24773"/>
                    <a:pt x="12462" y="48195"/>
                    <a:pt x="1" y="59155"/>
                  </a:cubicBezTo>
                  <a:cubicBezTo>
                    <a:pt x="17420" y="47868"/>
                    <a:pt x="44820" y="21316"/>
                    <a:pt x="44820" y="8464"/>
                  </a:cubicBezTo>
                  <a:cubicBezTo>
                    <a:pt x="44820" y="1826"/>
                    <a:pt x="41197" y="1"/>
                    <a:pt x="37214" y="1"/>
                  </a:cubicBezTo>
                  <a:close/>
                </a:path>
              </a:pathLst>
            </a:custGeom>
            <a:solidFill>
              <a:srgbClr val="E8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6"/>
            <p:cNvSpPr/>
            <p:nvPr/>
          </p:nvSpPr>
          <p:spPr>
            <a:xfrm>
              <a:off x="2337200" y="3927425"/>
              <a:ext cx="533350" cy="967200"/>
            </a:xfrm>
            <a:custGeom>
              <a:avLst/>
              <a:gdLst/>
              <a:ahLst/>
              <a:cxnLst/>
              <a:rect l="l" t="t" r="r" b="b"/>
              <a:pathLst>
                <a:path w="21334" h="38688" extrusionOk="0">
                  <a:moveTo>
                    <a:pt x="457" y="0"/>
                  </a:moveTo>
                  <a:cubicBezTo>
                    <a:pt x="457" y="0"/>
                    <a:pt x="392" y="196"/>
                    <a:pt x="392" y="522"/>
                  </a:cubicBezTo>
                  <a:cubicBezTo>
                    <a:pt x="326" y="848"/>
                    <a:pt x="196" y="1370"/>
                    <a:pt x="131" y="1957"/>
                  </a:cubicBezTo>
                  <a:cubicBezTo>
                    <a:pt x="65" y="2610"/>
                    <a:pt x="0" y="3393"/>
                    <a:pt x="0" y="4241"/>
                  </a:cubicBezTo>
                  <a:cubicBezTo>
                    <a:pt x="0" y="5154"/>
                    <a:pt x="0" y="6133"/>
                    <a:pt x="65" y="7242"/>
                  </a:cubicBezTo>
                  <a:cubicBezTo>
                    <a:pt x="131" y="7503"/>
                    <a:pt x="131" y="7829"/>
                    <a:pt x="196" y="8090"/>
                  </a:cubicBezTo>
                  <a:cubicBezTo>
                    <a:pt x="196" y="8351"/>
                    <a:pt x="261" y="8677"/>
                    <a:pt x="261" y="8938"/>
                  </a:cubicBezTo>
                  <a:cubicBezTo>
                    <a:pt x="392" y="9525"/>
                    <a:pt x="457" y="10112"/>
                    <a:pt x="587" y="10765"/>
                  </a:cubicBezTo>
                  <a:cubicBezTo>
                    <a:pt x="848" y="12004"/>
                    <a:pt x="1240" y="13244"/>
                    <a:pt x="1631" y="14549"/>
                  </a:cubicBezTo>
                  <a:cubicBezTo>
                    <a:pt x="1892" y="15201"/>
                    <a:pt x="2088" y="15919"/>
                    <a:pt x="2349" y="16571"/>
                  </a:cubicBezTo>
                  <a:cubicBezTo>
                    <a:pt x="2479" y="16897"/>
                    <a:pt x="2610" y="17224"/>
                    <a:pt x="2740" y="17550"/>
                  </a:cubicBezTo>
                  <a:cubicBezTo>
                    <a:pt x="2936" y="17876"/>
                    <a:pt x="3066" y="18202"/>
                    <a:pt x="3197" y="18528"/>
                  </a:cubicBezTo>
                  <a:cubicBezTo>
                    <a:pt x="3523" y="19181"/>
                    <a:pt x="3849" y="19833"/>
                    <a:pt x="4175" y="20486"/>
                  </a:cubicBezTo>
                  <a:cubicBezTo>
                    <a:pt x="4502" y="21138"/>
                    <a:pt x="4893" y="21725"/>
                    <a:pt x="5219" y="22377"/>
                  </a:cubicBezTo>
                  <a:cubicBezTo>
                    <a:pt x="5611" y="23030"/>
                    <a:pt x="6002" y="23617"/>
                    <a:pt x="6394" y="24204"/>
                  </a:cubicBezTo>
                  <a:cubicBezTo>
                    <a:pt x="6785" y="24857"/>
                    <a:pt x="7177" y="25444"/>
                    <a:pt x="7633" y="26031"/>
                  </a:cubicBezTo>
                  <a:cubicBezTo>
                    <a:pt x="8025" y="26618"/>
                    <a:pt x="8481" y="27140"/>
                    <a:pt x="8873" y="27727"/>
                  </a:cubicBezTo>
                  <a:cubicBezTo>
                    <a:pt x="9134" y="27988"/>
                    <a:pt x="9329" y="28249"/>
                    <a:pt x="9525" y="28510"/>
                  </a:cubicBezTo>
                  <a:cubicBezTo>
                    <a:pt x="9786" y="28771"/>
                    <a:pt x="9982" y="29032"/>
                    <a:pt x="10243" y="29293"/>
                  </a:cubicBezTo>
                  <a:cubicBezTo>
                    <a:pt x="11091" y="30337"/>
                    <a:pt x="12004" y="31315"/>
                    <a:pt x="12852" y="32163"/>
                  </a:cubicBezTo>
                  <a:cubicBezTo>
                    <a:pt x="13766" y="33012"/>
                    <a:pt x="14614" y="33860"/>
                    <a:pt x="15462" y="34512"/>
                  </a:cubicBezTo>
                  <a:cubicBezTo>
                    <a:pt x="16310" y="35230"/>
                    <a:pt x="17028" y="35882"/>
                    <a:pt x="17745" y="36404"/>
                  </a:cubicBezTo>
                  <a:cubicBezTo>
                    <a:pt x="18463" y="36926"/>
                    <a:pt x="19115" y="37317"/>
                    <a:pt x="19637" y="37709"/>
                  </a:cubicBezTo>
                  <a:cubicBezTo>
                    <a:pt x="20681" y="38361"/>
                    <a:pt x="21333" y="38687"/>
                    <a:pt x="21333" y="38687"/>
                  </a:cubicBezTo>
                  <a:cubicBezTo>
                    <a:pt x="21333" y="38687"/>
                    <a:pt x="20877" y="38166"/>
                    <a:pt x="20094" y="37187"/>
                  </a:cubicBezTo>
                  <a:cubicBezTo>
                    <a:pt x="19311" y="36208"/>
                    <a:pt x="18202" y="34838"/>
                    <a:pt x="16897" y="33142"/>
                  </a:cubicBezTo>
                  <a:cubicBezTo>
                    <a:pt x="16245" y="32359"/>
                    <a:pt x="15527" y="31446"/>
                    <a:pt x="14810" y="30467"/>
                  </a:cubicBezTo>
                  <a:cubicBezTo>
                    <a:pt x="14092" y="29489"/>
                    <a:pt x="13374" y="28510"/>
                    <a:pt x="12591" y="27466"/>
                  </a:cubicBezTo>
                  <a:cubicBezTo>
                    <a:pt x="11874" y="26357"/>
                    <a:pt x="11091" y="25248"/>
                    <a:pt x="10373" y="24139"/>
                  </a:cubicBezTo>
                  <a:cubicBezTo>
                    <a:pt x="9982" y="23552"/>
                    <a:pt x="9590" y="22965"/>
                    <a:pt x="9264" y="22377"/>
                  </a:cubicBezTo>
                  <a:cubicBezTo>
                    <a:pt x="8873" y="21790"/>
                    <a:pt x="8547" y="21268"/>
                    <a:pt x="8155" y="20616"/>
                  </a:cubicBezTo>
                  <a:cubicBezTo>
                    <a:pt x="7829" y="20029"/>
                    <a:pt x="7503" y="19442"/>
                    <a:pt x="7177" y="18855"/>
                  </a:cubicBezTo>
                  <a:cubicBezTo>
                    <a:pt x="6981" y="18528"/>
                    <a:pt x="6850" y="18267"/>
                    <a:pt x="6655" y="17941"/>
                  </a:cubicBezTo>
                  <a:cubicBezTo>
                    <a:pt x="6524" y="17680"/>
                    <a:pt x="6328" y="17354"/>
                    <a:pt x="6198" y="17093"/>
                  </a:cubicBezTo>
                  <a:cubicBezTo>
                    <a:pt x="5872" y="16441"/>
                    <a:pt x="5611" y="15854"/>
                    <a:pt x="5285" y="15266"/>
                  </a:cubicBezTo>
                  <a:cubicBezTo>
                    <a:pt x="5024" y="14679"/>
                    <a:pt x="4763" y="14092"/>
                    <a:pt x="4502" y="13505"/>
                  </a:cubicBezTo>
                  <a:cubicBezTo>
                    <a:pt x="4175" y="12918"/>
                    <a:pt x="3980" y="12331"/>
                    <a:pt x="3719" y="11743"/>
                  </a:cubicBezTo>
                  <a:cubicBezTo>
                    <a:pt x="3458" y="11156"/>
                    <a:pt x="3327" y="10634"/>
                    <a:pt x="3066" y="10047"/>
                  </a:cubicBezTo>
                  <a:cubicBezTo>
                    <a:pt x="2871" y="9525"/>
                    <a:pt x="2675" y="8938"/>
                    <a:pt x="2544" y="8416"/>
                  </a:cubicBezTo>
                  <a:cubicBezTo>
                    <a:pt x="2414" y="8155"/>
                    <a:pt x="2349" y="7894"/>
                    <a:pt x="2284" y="7633"/>
                  </a:cubicBezTo>
                  <a:cubicBezTo>
                    <a:pt x="2153" y="7372"/>
                    <a:pt x="2088" y="7111"/>
                    <a:pt x="2023" y="6850"/>
                  </a:cubicBezTo>
                  <a:cubicBezTo>
                    <a:pt x="1696" y="5872"/>
                    <a:pt x="1501" y="4958"/>
                    <a:pt x="1305" y="4110"/>
                  </a:cubicBezTo>
                  <a:cubicBezTo>
                    <a:pt x="1109" y="3262"/>
                    <a:pt x="979" y="2545"/>
                    <a:pt x="848" y="1957"/>
                  </a:cubicBezTo>
                  <a:cubicBezTo>
                    <a:pt x="718" y="1370"/>
                    <a:pt x="587" y="848"/>
                    <a:pt x="587" y="522"/>
                  </a:cubicBezTo>
                  <a:cubicBezTo>
                    <a:pt x="457" y="196"/>
                    <a:pt x="457" y="0"/>
                    <a:pt x="4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6"/>
            <p:cNvSpPr/>
            <p:nvPr/>
          </p:nvSpPr>
          <p:spPr>
            <a:xfrm>
              <a:off x="2402425" y="3646350"/>
              <a:ext cx="207175" cy="152075"/>
            </a:xfrm>
            <a:custGeom>
              <a:avLst/>
              <a:gdLst/>
              <a:ahLst/>
              <a:cxnLst/>
              <a:rect l="l" t="t" r="r" b="b"/>
              <a:pathLst>
                <a:path w="8287" h="6083" extrusionOk="0">
                  <a:moveTo>
                    <a:pt x="6320" y="0"/>
                  </a:moveTo>
                  <a:cubicBezTo>
                    <a:pt x="5368" y="0"/>
                    <a:pt x="4114" y="474"/>
                    <a:pt x="2937" y="1327"/>
                  </a:cubicBezTo>
                  <a:cubicBezTo>
                    <a:pt x="979" y="2697"/>
                    <a:pt x="1" y="4589"/>
                    <a:pt x="653" y="5567"/>
                  </a:cubicBezTo>
                  <a:cubicBezTo>
                    <a:pt x="926" y="5914"/>
                    <a:pt x="1396" y="6082"/>
                    <a:pt x="1982" y="6082"/>
                  </a:cubicBezTo>
                  <a:cubicBezTo>
                    <a:pt x="2938" y="6082"/>
                    <a:pt x="4202" y="5634"/>
                    <a:pt x="5416" y="4785"/>
                  </a:cubicBezTo>
                  <a:cubicBezTo>
                    <a:pt x="7308" y="3349"/>
                    <a:pt x="8286" y="1457"/>
                    <a:pt x="7634" y="544"/>
                  </a:cubicBezTo>
                  <a:cubicBezTo>
                    <a:pt x="7363" y="175"/>
                    <a:pt x="6897" y="0"/>
                    <a:pt x="63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6"/>
            <p:cNvSpPr/>
            <p:nvPr/>
          </p:nvSpPr>
          <p:spPr>
            <a:xfrm>
              <a:off x="2386125" y="2314375"/>
              <a:ext cx="2710725" cy="1153900"/>
            </a:xfrm>
            <a:custGeom>
              <a:avLst/>
              <a:gdLst/>
              <a:ahLst/>
              <a:cxnLst/>
              <a:rect l="l" t="t" r="r" b="b"/>
              <a:pathLst>
                <a:path w="108429" h="46156" extrusionOk="0">
                  <a:moveTo>
                    <a:pt x="1240" y="0"/>
                  </a:moveTo>
                  <a:lnTo>
                    <a:pt x="9003" y="30859"/>
                  </a:lnTo>
                  <a:lnTo>
                    <a:pt x="0" y="28706"/>
                  </a:lnTo>
                  <a:lnTo>
                    <a:pt x="0" y="28706"/>
                  </a:lnTo>
                  <a:cubicBezTo>
                    <a:pt x="2610" y="36991"/>
                    <a:pt x="10700" y="45472"/>
                    <a:pt x="32424" y="46125"/>
                  </a:cubicBezTo>
                  <a:cubicBezTo>
                    <a:pt x="33095" y="46145"/>
                    <a:pt x="33759" y="46155"/>
                    <a:pt x="34417" y="46155"/>
                  </a:cubicBezTo>
                  <a:cubicBezTo>
                    <a:pt x="50554" y="46155"/>
                    <a:pt x="63179" y="40130"/>
                    <a:pt x="71829" y="33925"/>
                  </a:cubicBezTo>
                  <a:cubicBezTo>
                    <a:pt x="74452" y="35569"/>
                    <a:pt x="78037" y="36461"/>
                    <a:pt x="82064" y="36461"/>
                  </a:cubicBezTo>
                  <a:cubicBezTo>
                    <a:pt x="84749" y="36461"/>
                    <a:pt x="87630" y="36065"/>
                    <a:pt x="90553" y="35230"/>
                  </a:cubicBezTo>
                  <a:cubicBezTo>
                    <a:pt x="101252" y="32229"/>
                    <a:pt x="108429" y="24400"/>
                    <a:pt x="106602" y="17876"/>
                  </a:cubicBezTo>
                  <a:cubicBezTo>
                    <a:pt x="105215" y="13080"/>
                    <a:pt x="99427" y="10229"/>
                    <a:pt x="92184" y="10229"/>
                  </a:cubicBezTo>
                  <a:cubicBezTo>
                    <a:pt x="91250" y="10229"/>
                    <a:pt x="90290" y="10276"/>
                    <a:pt x="89313" y="10373"/>
                  </a:cubicBezTo>
                  <a:cubicBezTo>
                    <a:pt x="87552" y="10569"/>
                    <a:pt x="85660" y="10960"/>
                    <a:pt x="83833" y="11482"/>
                  </a:cubicBezTo>
                  <a:cubicBezTo>
                    <a:pt x="77374" y="13244"/>
                    <a:pt x="72221" y="16767"/>
                    <a:pt x="69546" y="20746"/>
                  </a:cubicBezTo>
                  <a:lnTo>
                    <a:pt x="67850" y="914"/>
                  </a:lnTo>
                  <a:lnTo>
                    <a:pt x="1240" y="0"/>
                  </a:lnTo>
                  <a:close/>
                </a:path>
              </a:pathLst>
            </a:custGeom>
            <a:solidFill>
              <a:srgbClr val="914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6"/>
            <p:cNvSpPr/>
            <p:nvPr/>
          </p:nvSpPr>
          <p:spPr>
            <a:xfrm>
              <a:off x="4235675" y="2714525"/>
              <a:ext cx="676875" cy="452875"/>
            </a:xfrm>
            <a:custGeom>
              <a:avLst/>
              <a:gdLst/>
              <a:ahLst/>
              <a:cxnLst/>
              <a:rect l="l" t="t" r="r" b="b"/>
              <a:pathLst>
                <a:path w="27075" h="18115" extrusionOk="0">
                  <a:moveTo>
                    <a:pt x="19026" y="0"/>
                  </a:moveTo>
                  <a:cubicBezTo>
                    <a:pt x="18338" y="0"/>
                    <a:pt x="17650" y="32"/>
                    <a:pt x="16962" y="108"/>
                  </a:cubicBezTo>
                  <a:cubicBezTo>
                    <a:pt x="15788" y="239"/>
                    <a:pt x="14679" y="369"/>
                    <a:pt x="13505" y="696"/>
                  </a:cubicBezTo>
                  <a:cubicBezTo>
                    <a:pt x="12396" y="1022"/>
                    <a:pt x="11286" y="1478"/>
                    <a:pt x="10243" y="2000"/>
                  </a:cubicBezTo>
                  <a:cubicBezTo>
                    <a:pt x="9199" y="2522"/>
                    <a:pt x="8220" y="3175"/>
                    <a:pt x="7307" y="3892"/>
                  </a:cubicBezTo>
                  <a:cubicBezTo>
                    <a:pt x="7111" y="4088"/>
                    <a:pt x="6850" y="4218"/>
                    <a:pt x="6654" y="4414"/>
                  </a:cubicBezTo>
                  <a:cubicBezTo>
                    <a:pt x="6394" y="4610"/>
                    <a:pt x="6198" y="4806"/>
                    <a:pt x="6002" y="5001"/>
                  </a:cubicBezTo>
                  <a:cubicBezTo>
                    <a:pt x="5545" y="5393"/>
                    <a:pt x="5154" y="5784"/>
                    <a:pt x="4763" y="6176"/>
                  </a:cubicBezTo>
                  <a:cubicBezTo>
                    <a:pt x="3914" y="7024"/>
                    <a:pt x="3197" y="7872"/>
                    <a:pt x="2544" y="8851"/>
                  </a:cubicBezTo>
                  <a:cubicBezTo>
                    <a:pt x="1892" y="9764"/>
                    <a:pt x="1240" y="10742"/>
                    <a:pt x="718" y="11786"/>
                  </a:cubicBezTo>
                  <a:cubicBezTo>
                    <a:pt x="457" y="12308"/>
                    <a:pt x="261" y="12895"/>
                    <a:pt x="131" y="13483"/>
                  </a:cubicBezTo>
                  <a:cubicBezTo>
                    <a:pt x="0" y="14070"/>
                    <a:pt x="0" y="14722"/>
                    <a:pt x="196" y="15374"/>
                  </a:cubicBezTo>
                  <a:cubicBezTo>
                    <a:pt x="391" y="16027"/>
                    <a:pt x="848" y="16614"/>
                    <a:pt x="1370" y="17005"/>
                  </a:cubicBezTo>
                  <a:cubicBezTo>
                    <a:pt x="1892" y="17397"/>
                    <a:pt x="2479" y="17658"/>
                    <a:pt x="3066" y="17854"/>
                  </a:cubicBezTo>
                  <a:cubicBezTo>
                    <a:pt x="3893" y="18028"/>
                    <a:pt x="4690" y="18115"/>
                    <a:pt x="5497" y="18115"/>
                  </a:cubicBezTo>
                  <a:cubicBezTo>
                    <a:pt x="5901" y="18115"/>
                    <a:pt x="6307" y="18093"/>
                    <a:pt x="6720" y="18049"/>
                  </a:cubicBezTo>
                  <a:cubicBezTo>
                    <a:pt x="7894" y="17984"/>
                    <a:pt x="9068" y="17723"/>
                    <a:pt x="10177" y="17397"/>
                  </a:cubicBezTo>
                  <a:cubicBezTo>
                    <a:pt x="11286" y="17005"/>
                    <a:pt x="12461" y="16484"/>
                    <a:pt x="13439" y="15766"/>
                  </a:cubicBezTo>
                  <a:cubicBezTo>
                    <a:pt x="13961" y="15374"/>
                    <a:pt x="14418" y="14983"/>
                    <a:pt x="14809" y="14461"/>
                  </a:cubicBezTo>
                  <a:cubicBezTo>
                    <a:pt x="15201" y="13874"/>
                    <a:pt x="15527" y="13222"/>
                    <a:pt x="15527" y="12439"/>
                  </a:cubicBezTo>
                  <a:cubicBezTo>
                    <a:pt x="15527" y="11721"/>
                    <a:pt x="15201" y="11003"/>
                    <a:pt x="14809" y="10482"/>
                  </a:cubicBezTo>
                  <a:cubicBezTo>
                    <a:pt x="14760" y="10426"/>
                    <a:pt x="14711" y="10371"/>
                    <a:pt x="14662" y="10318"/>
                  </a:cubicBezTo>
                  <a:lnTo>
                    <a:pt x="14662" y="10318"/>
                  </a:lnTo>
                  <a:cubicBezTo>
                    <a:pt x="14800" y="10327"/>
                    <a:pt x="14937" y="10338"/>
                    <a:pt x="15070" y="10351"/>
                  </a:cubicBezTo>
                  <a:cubicBezTo>
                    <a:pt x="15788" y="10351"/>
                    <a:pt x="16440" y="10351"/>
                    <a:pt x="17158" y="10416"/>
                  </a:cubicBezTo>
                  <a:lnTo>
                    <a:pt x="19180" y="10416"/>
                  </a:lnTo>
                  <a:cubicBezTo>
                    <a:pt x="19898" y="10482"/>
                    <a:pt x="20551" y="10482"/>
                    <a:pt x="21268" y="10482"/>
                  </a:cubicBezTo>
                  <a:lnTo>
                    <a:pt x="21268" y="10351"/>
                  </a:lnTo>
                  <a:cubicBezTo>
                    <a:pt x="20616" y="10221"/>
                    <a:pt x="19898" y="10090"/>
                    <a:pt x="19246" y="10025"/>
                  </a:cubicBezTo>
                  <a:cubicBezTo>
                    <a:pt x="18528" y="9894"/>
                    <a:pt x="17876" y="9764"/>
                    <a:pt x="17223" y="9699"/>
                  </a:cubicBezTo>
                  <a:cubicBezTo>
                    <a:pt x="16506" y="9568"/>
                    <a:pt x="15853" y="9503"/>
                    <a:pt x="15136" y="9372"/>
                  </a:cubicBezTo>
                  <a:cubicBezTo>
                    <a:pt x="14483" y="9307"/>
                    <a:pt x="13766" y="9242"/>
                    <a:pt x="13113" y="9111"/>
                  </a:cubicBezTo>
                  <a:lnTo>
                    <a:pt x="11221" y="8916"/>
                  </a:lnTo>
                  <a:lnTo>
                    <a:pt x="12722" y="10155"/>
                  </a:lnTo>
                  <a:cubicBezTo>
                    <a:pt x="13178" y="10482"/>
                    <a:pt x="13505" y="10808"/>
                    <a:pt x="13766" y="11199"/>
                  </a:cubicBezTo>
                  <a:cubicBezTo>
                    <a:pt x="14092" y="11591"/>
                    <a:pt x="14222" y="12047"/>
                    <a:pt x="14157" y="12439"/>
                  </a:cubicBezTo>
                  <a:cubicBezTo>
                    <a:pt x="14157" y="12830"/>
                    <a:pt x="13961" y="13222"/>
                    <a:pt x="13700" y="13613"/>
                  </a:cubicBezTo>
                  <a:cubicBezTo>
                    <a:pt x="13374" y="13939"/>
                    <a:pt x="13048" y="14331"/>
                    <a:pt x="12591" y="14592"/>
                  </a:cubicBezTo>
                  <a:cubicBezTo>
                    <a:pt x="11743" y="15179"/>
                    <a:pt x="10765" y="15635"/>
                    <a:pt x="9721" y="15962"/>
                  </a:cubicBezTo>
                  <a:cubicBezTo>
                    <a:pt x="8677" y="16353"/>
                    <a:pt x="7633" y="16614"/>
                    <a:pt x="6589" y="16745"/>
                  </a:cubicBezTo>
                  <a:cubicBezTo>
                    <a:pt x="6130" y="16799"/>
                    <a:pt x="5670" y="16830"/>
                    <a:pt x="5220" y="16830"/>
                  </a:cubicBezTo>
                  <a:cubicBezTo>
                    <a:pt x="4584" y="16830"/>
                    <a:pt x="3966" y="16767"/>
                    <a:pt x="3392" y="16614"/>
                  </a:cubicBezTo>
                  <a:cubicBezTo>
                    <a:pt x="2349" y="16418"/>
                    <a:pt x="1435" y="15896"/>
                    <a:pt x="1109" y="15048"/>
                  </a:cubicBezTo>
                  <a:cubicBezTo>
                    <a:pt x="718" y="14200"/>
                    <a:pt x="913" y="13091"/>
                    <a:pt x="1305" y="12047"/>
                  </a:cubicBezTo>
                  <a:cubicBezTo>
                    <a:pt x="1762" y="11003"/>
                    <a:pt x="2283" y="10025"/>
                    <a:pt x="2871" y="9111"/>
                  </a:cubicBezTo>
                  <a:cubicBezTo>
                    <a:pt x="3523" y="8133"/>
                    <a:pt x="4241" y="7285"/>
                    <a:pt x="5023" y="6502"/>
                  </a:cubicBezTo>
                  <a:cubicBezTo>
                    <a:pt x="5872" y="5719"/>
                    <a:pt x="6720" y="5001"/>
                    <a:pt x="7698" y="4414"/>
                  </a:cubicBezTo>
                  <a:cubicBezTo>
                    <a:pt x="8677" y="3827"/>
                    <a:pt x="9656" y="3370"/>
                    <a:pt x="10699" y="2914"/>
                  </a:cubicBezTo>
                  <a:cubicBezTo>
                    <a:pt x="11743" y="2522"/>
                    <a:pt x="12787" y="2196"/>
                    <a:pt x="13831" y="1870"/>
                  </a:cubicBezTo>
                  <a:cubicBezTo>
                    <a:pt x="14940" y="1609"/>
                    <a:pt x="15984" y="1413"/>
                    <a:pt x="17093" y="1283"/>
                  </a:cubicBezTo>
                  <a:cubicBezTo>
                    <a:pt x="18202" y="1087"/>
                    <a:pt x="19311" y="1022"/>
                    <a:pt x="20420" y="1022"/>
                  </a:cubicBezTo>
                  <a:cubicBezTo>
                    <a:pt x="21529" y="1087"/>
                    <a:pt x="22638" y="1152"/>
                    <a:pt x="23747" y="1348"/>
                  </a:cubicBezTo>
                  <a:cubicBezTo>
                    <a:pt x="24856" y="1478"/>
                    <a:pt x="25965" y="1739"/>
                    <a:pt x="27009" y="2131"/>
                  </a:cubicBezTo>
                  <a:lnTo>
                    <a:pt x="27074" y="2000"/>
                  </a:lnTo>
                  <a:cubicBezTo>
                    <a:pt x="26096" y="1413"/>
                    <a:pt x="24987" y="957"/>
                    <a:pt x="23878" y="630"/>
                  </a:cubicBezTo>
                  <a:cubicBezTo>
                    <a:pt x="22769" y="369"/>
                    <a:pt x="21594" y="174"/>
                    <a:pt x="20485" y="43"/>
                  </a:cubicBezTo>
                  <a:cubicBezTo>
                    <a:pt x="19999" y="16"/>
                    <a:pt x="19512" y="0"/>
                    <a:pt x="19026" y="0"/>
                  </a:cubicBezTo>
                  <a:close/>
                </a:path>
              </a:pathLst>
            </a:custGeom>
            <a:solidFill>
              <a:srgbClr val="131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6"/>
            <p:cNvSpPr/>
            <p:nvPr/>
          </p:nvSpPr>
          <p:spPr>
            <a:xfrm>
              <a:off x="4180200" y="2601425"/>
              <a:ext cx="564350" cy="238150"/>
            </a:xfrm>
            <a:custGeom>
              <a:avLst/>
              <a:gdLst/>
              <a:ahLst/>
              <a:cxnLst/>
              <a:rect l="l" t="t" r="r" b="b"/>
              <a:pathLst>
                <a:path w="22574" h="9526" extrusionOk="0">
                  <a:moveTo>
                    <a:pt x="19899" y="0"/>
                  </a:moveTo>
                  <a:cubicBezTo>
                    <a:pt x="19768" y="66"/>
                    <a:pt x="19638" y="66"/>
                    <a:pt x="19508" y="66"/>
                  </a:cubicBezTo>
                  <a:lnTo>
                    <a:pt x="18659" y="66"/>
                  </a:lnTo>
                  <a:cubicBezTo>
                    <a:pt x="18072" y="131"/>
                    <a:pt x="17420" y="131"/>
                    <a:pt x="16702" y="261"/>
                  </a:cubicBezTo>
                  <a:cubicBezTo>
                    <a:pt x="16050" y="392"/>
                    <a:pt x="15332" y="457"/>
                    <a:pt x="14615" y="588"/>
                  </a:cubicBezTo>
                  <a:cubicBezTo>
                    <a:pt x="14223" y="718"/>
                    <a:pt x="13832" y="783"/>
                    <a:pt x="13505" y="914"/>
                  </a:cubicBezTo>
                  <a:cubicBezTo>
                    <a:pt x="13114" y="979"/>
                    <a:pt x="12723" y="1044"/>
                    <a:pt x="12331" y="1175"/>
                  </a:cubicBezTo>
                  <a:cubicBezTo>
                    <a:pt x="12005" y="1305"/>
                    <a:pt x="11614" y="1436"/>
                    <a:pt x="11222" y="1566"/>
                  </a:cubicBezTo>
                  <a:lnTo>
                    <a:pt x="10635" y="1762"/>
                  </a:lnTo>
                  <a:cubicBezTo>
                    <a:pt x="10504" y="1827"/>
                    <a:pt x="10309" y="1892"/>
                    <a:pt x="10113" y="1958"/>
                  </a:cubicBezTo>
                  <a:cubicBezTo>
                    <a:pt x="9395" y="2284"/>
                    <a:pt x="8613" y="2610"/>
                    <a:pt x="7960" y="3001"/>
                  </a:cubicBezTo>
                  <a:cubicBezTo>
                    <a:pt x="7569" y="3197"/>
                    <a:pt x="7242" y="3328"/>
                    <a:pt x="6916" y="3523"/>
                  </a:cubicBezTo>
                  <a:cubicBezTo>
                    <a:pt x="6590" y="3719"/>
                    <a:pt x="6264" y="3915"/>
                    <a:pt x="5938" y="4110"/>
                  </a:cubicBezTo>
                  <a:cubicBezTo>
                    <a:pt x="5807" y="4241"/>
                    <a:pt x="5611" y="4306"/>
                    <a:pt x="5481" y="4437"/>
                  </a:cubicBezTo>
                  <a:cubicBezTo>
                    <a:pt x="5351" y="4502"/>
                    <a:pt x="5155" y="4632"/>
                    <a:pt x="5024" y="4763"/>
                  </a:cubicBezTo>
                  <a:cubicBezTo>
                    <a:pt x="4698" y="4959"/>
                    <a:pt x="4437" y="5154"/>
                    <a:pt x="4176" y="5350"/>
                  </a:cubicBezTo>
                  <a:cubicBezTo>
                    <a:pt x="3654" y="5807"/>
                    <a:pt x="3132" y="6198"/>
                    <a:pt x="2676" y="6590"/>
                  </a:cubicBezTo>
                  <a:cubicBezTo>
                    <a:pt x="2480" y="6785"/>
                    <a:pt x="2219" y="6981"/>
                    <a:pt x="2023" y="7177"/>
                  </a:cubicBezTo>
                  <a:cubicBezTo>
                    <a:pt x="1828" y="7372"/>
                    <a:pt x="1697" y="7503"/>
                    <a:pt x="1501" y="7699"/>
                  </a:cubicBezTo>
                  <a:cubicBezTo>
                    <a:pt x="1175" y="8025"/>
                    <a:pt x="914" y="8351"/>
                    <a:pt x="653" y="8612"/>
                  </a:cubicBezTo>
                  <a:cubicBezTo>
                    <a:pt x="458" y="8873"/>
                    <a:pt x="262" y="9134"/>
                    <a:pt x="197" y="9264"/>
                  </a:cubicBezTo>
                  <a:cubicBezTo>
                    <a:pt x="66" y="9395"/>
                    <a:pt x="1" y="9525"/>
                    <a:pt x="1" y="9525"/>
                  </a:cubicBezTo>
                  <a:cubicBezTo>
                    <a:pt x="1" y="9525"/>
                    <a:pt x="66" y="9395"/>
                    <a:pt x="197" y="9330"/>
                  </a:cubicBezTo>
                  <a:cubicBezTo>
                    <a:pt x="327" y="9199"/>
                    <a:pt x="523" y="9003"/>
                    <a:pt x="784" y="8742"/>
                  </a:cubicBezTo>
                  <a:cubicBezTo>
                    <a:pt x="1045" y="8547"/>
                    <a:pt x="1371" y="8286"/>
                    <a:pt x="1762" y="7960"/>
                  </a:cubicBezTo>
                  <a:cubicBezTo>
                    <a:pt x="1958" y="7829"/>
                    <a:pt x="2154" y="7699"/>
                    <a:pt x="2350" y="7503"/>
                  </a:cubicBezTo>
                  <a:cubicBezTo>
                    <a:pt x="2610" y="7372"/>
                    <a:pt x="2806" y="7177"/>
                    <a:pt x="3067" y="7046"/>
                  </a:cubicBezTo>
                  <a:cubicBezTo>
                    <a:pt x="3263" y="6851"/>
                    <a:pt x="3524" y="6655"/>
                    <a:pt x="3785" y="6524"/>
                  </a:cubicBezTo>
                  <a:cubicBezTo>
                    <a:pt x="4046" y="6329"/>
                    <a:pt x="4307" y="6133"/>
                    <a:pt x="4568" y="6002"/>
                  </a:cubicBezTo>
                  <a:cubicBezTo>
                    <a:pt x="4894" y="5807"/>
                    <a:pt x="5155" y="5611"/>
                    <a:pt x="5481" y="5415"/>
                  </a:cubicBezTo>
                  <a:cubicBezTo>
                    <a:pt x="5611" y="5350"/>
                    <a:pt x="5807" y="5285"/>
                    <a:pt x="5938" y="5154"/>
                  </a:cubicBezTo>
                  <a:cubicBezTo>
                    <a:pt x="6068" y="5089"/>
                    <a:pt x="6264" y="4959"/>
                    <a:pt x="6394" y="4893"/>
                  </a:cubicBezTo>
                  <a:cubicBezTo>
                    <a:pt x="6721" y="4698"/>
                    <a:pt x="7047" y="4567"/>
                    <a:pt x="7373" y="4371"/>
                  </a:cubicBezTo>
                  <a:cubicBezTo>
                    <a:pt x="7699" y="4176"/>
                    <a:pt x="8025" y="4045"/>
                    <a:pt x="8417" y="3850"/>
                  </a:cubicBezTo>
                  <a:cubicBezTo>
                    <a:pt x="9069" y="3523"/>
                    <a:pt x="9787" y="3262"/>
                    <a:pt x="10504" y="2936"/>
                  </a:cubicBezTo>
                  <a:cubicBezTo>
                    <a:pt x="10700" y="2871"/>
                    <a:pt x="10831" y="2806"/>
                    <a:pt x="11026" y="2740"/>
                  </a:cubicBezTo>
                  <a:lnTo>
                    <a:pt x="11548" y="2545"/>
                  </a:lnTo>
                  <a:cubicBezTo>
                    <a:pt x="11940" y="2414"/>
                    <a:pt x="12331" y="2284"/>
                    <a:pt x="12657" y="2153"/>
                  </a:cubicBezTo>
                  <a:cubicBezTo>
                    <a:pt x="13375" y="1892"/>
                    <a:pt x="14093" y="1697"/>
                    <a:pt x="14810" y="1501"/>
                  </a:cubicBezTo>
                  <a:cubicBezTo>
                    <a:pt x="15136" y="1370"/>
                    <a:pt x="15528" y="1305"/>
                    <a:pt x="15854" y="1240"/>
                  </a:cubicBezTo>
                  <a:cubicBezTo>
                    <a:pt x="16180" y="1175"/>
                    <a:pt x="16507" y="1109"/>
                    <a:pt x="16833" y="1044"/>
                  </a:cubicBezTo>
                  <a:cubicBezTo>
                    <a:pt x="17159" y="914"/>
                    <a:pt x="17485" y="848"/>
                    <a:pt x="17811" y="848"/>
                  </a:cubicBezTo>
                  <a:cubicBezTo>
                    <a:pt x="18138" y="783"/>
                    <a:pt x="18398" y="718"/>
                    <a:pt x="18725" y="653"/>
                  </a:cubicBezTo>
                  <a:cubicBezTo>
                    <a:pt x="18986" y="653"/>
                    <a:pt x="19247" y="588"/>
                    <a:pt x="19508" y="522"/>
                  </a:cubicBezTo>
                  <a:cubicBezTo>
                    <a:pt x="19638" y="522"/>
                    <a:pt x="19768" y="522"/>
                    <a:pt x="19899" y="457"/>
                  </a:cubicBezTo>
                  <a:lnTo>
                    <a:pt x="20290" y="457"/>
                  </a:lnTo>
                  <a:cubicBezTo>
                    <a:pt x="20747" y="392"/>
                    <a:pt x="21139" y="327"/>
                    <a:pt x="21530" y="327"/>
                  </a:cubicBezTo>
                  <a:cubicBezTo>
                    <a:pt x="22182" y="261"/>
                    <a:pt x="22574" y="196"/>
                    <a:pt x="22574" y="196"/>
                  </a:cubicBezTo>
                  <a:cubicBezTo>
                    <a:pt x="22574" y="196"/>
                    <a:pt x="22182" y="131"/>
                    <a:pt x="21530" y="131"/>
                  </a:cubicBezTo>
                  <a:cubicBezTo>
                    <a:pt x="21139" y="66"/>
                    <a:pt x="20747" y="66"/>
                    <a:pt x="20290" y="66"/>
                  </a:cubicBezTo>
                  <a:cubicBezTo>
                    <a:pt x="20160" y="66"/>
                    <a:pt x="20029" y="66"/>
                    <a:pt x="198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6"/>
            <p:cNvSpPr/>
            <p:nvPr/>
          </p:nvSpPr>
          <p:spPr>
            <a:xfrm>
              <a:off x="3359825" y="3061200"/>
              <a:ext cx="246300" cy="292125"/>
            </a:xfrm>
            <a:custGeom>
              <a:avLst/>
              <a:gdLst/>
              <a:ahLst/>
              <a:cxnLst/>
              <a:rect l="l" t="t" r="r" b="b"/>
              <a:pathLst>
                <a:path w="9852" h="11685" extrusionOk="0">
                  <a:moveTo>
                    <a:pt x="1779" y="1"/>
                  </a:moveTo>
                  <a:cubicBezTo>
                    <a:pt x="1642" y="1"/>
                    <a:pt x="1566" y="7"/>
                    <a:pt x="1566" y="7"/>
                  </a:cubicBezTo>
                  <a:cubicBezTo>
                    <a:pt x="1566" y="7"/>
                    <a:pt x="6068" y="2029"/>
                    <a:pt x="1566" y="5618"/>
                  </a:cubicBezTo>
                  <a:cubicBezTo>
                    <a:pt x="1044" y="6074"/>
                    <a:pt x="522" y="6400"/>
                    <a:pt x="0" y="6661"/>
                  </a:cubicBezTo>
                  <a:lnTo>
                    <a:pt x="5350" y="7901"/>
                  </a:lnTo>
                  <a:lnTo>
                    <a:pt x="4893" y="11685"/>
                  </a:lnTo>
                  <a:cubicBezTo>
                    <a:pt x="7307" y="10967"/>
                    <a:pt x="9852" y="8749"/>
                    <a:pt x="8416" y="5030"/>
                  </a:cubicBezTo>
                  <a:cubicBezTo>
                    <a:pt x="6592" y="300"/>
                    <a:pt x="2727" y="1"/>
                    <a:pt x="17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6"/>
            <p:cNvSpPr/>
            <p:nvPr/>
          </p:nvSpPr>
          <p:spPr>
            <a:xfrm>
              <a:off x="2948825" y="2606325"/>
              <a:ext cx="332725" cy="589475"/>
            </a:xfrm>
            <a:custGeom>
              <a:avLst/>
              <a:gdLst/>
              <a:ahLst/>
              <a:cxnLst/>
              <a:rect l="l" t="t" r="r" b="b"/>
              <a:pathLst>
                <a:path w="13309" h="23579" extrusionOk="0">
                  <a:moveTo>
                    <a:pt x="2610" y="0"/>
                  </a:moveTo>
                  <a:cubicBezTo>
                    <a:pt x="2544" y="392"/>
                    <a:pt x="2414" y="783"/>
                    <a:pt x="2349" y="1240"/>
                  </a:cubicBezTo>
                  <a:cubicBezTo>
                    <a:pt x="2283" y="1631"/>
                    <a:pt x="2283" y="2088"/>
                    <a:pt x="2218" y="2479"/>
                  </a:cubicBezTo>
                  <a:cubicBezTo>
                    <a:pt x="2153" y="2871"/>
                    <a:pt x="2153" y="3327"/>
                    <a:pt x="2153" y="3719"/>
                  </a:cubicBezTo>
                  <a:lnTo>
                    <a:pt x="2088" y="5024"/>
                  </a:lnTo>
                  <a:cubicBezTo>
                    <a:pt x="2088" y="5415"/>
                    <a:pt x="2153" y="5872"/>
                    <a:pt x="2153" y="6263"/>
                  </a:cubicBezTo>
                  <a:cubicBezTo>
                    <a:pt x="2153" y="6720"/>
                    <a:pt x="2218" y="7111"/>
                    <a:pt x="2283" y="7568"/>
                  </a:cubicBezTo>
                  <a:cubicBezTo>
                    <a:pt x="2283" y="7959"/>
                    <a:pt x="2414" y="8416"/>
                    <a:pt x="2414" y="8807"/>
                  </a:cubicBezTo>
                  <a:lnTo>
                    <a:pt x="2544" y="9460"/>
                  </a:lnTo>
                  <a:lnTo>
                    <a:pt x="2675" y="10047"/>
                  </a:lnTo>
                  <a:cubicBezTo>
                    <a:pt x="2805" y="10504"/>
                    <a:pt x="2871" y="10895"/>
                    <a:pt x="3001" y="11287"/>
                  </a:cubicBezTo>
                  <a:cubicBezTo>
                    <a:pt x="3132" y="11678"/>
                    <a:pt x="3262" y="12135"/>
                    <a:pt x="3392" y="12526"/>
                  </a:cubicBezTo>
                  <a:cubicBezTo>
                    <a:pt x="3523" y="12918"/>
                    <a:pt x="3719" y="13309"/>
                    <a:pt x="3914" y="13700"/>
                  </a:cubicBezTo>
                  <a:lnTo>
                    <a:pt x="4110" y="14288"/>
                  </a:lnTo>
                  <a:lnTo>
                    <a:pt x="4436" y="14810"/>
                  </a:lnTo>
                  <a:lnTo>
                    <a:pt x="5023" y="15984"/>
                  </a:lnTo>
                  <a:cubicBezTo>
                    <a:pt x="5219" y="16310"/>
                    <a:pt x="5480" y="16701"/>
                    <a:pt x="5676" y="17028"/>
                  </a:cubicBezTo>
                  <a:cubicBezTo>
                    <a:pt x="5806" y="17223"/>
                    <a:pt x="5872" y="17419"/>
                    <a:pt x="6002" y="17550"/>
                  </a:cubicBezTo>
                  <a:lnTo>
                    <a:pt x="6393" y="18071"/>
                  </a:lnTo>
                  <a:lnTo>
                    <a:pt x="6943" y="18870"/>
                  </a:lnTo>
                  <a:lnTo>
                    <a:pt x="6943" y="18870"/>
                  </a:lnTo>
                  <a:cubicBezTo>
                    <a:pt x="6245" y="18757"/>
                    <a:pt x="5504" y="18650"/>
                    <a:pt x="4762" y="18593"/>
                  </a:cubicBezTo>
                  <a:cubicBezTo>
                    <a:pt x="4371" y="18561"/>
                    <a:pt x="3963" y="18544"/>
                    <a:pt x="3547" y="18544"/>
                  </a:cubicBezTo>
                  <a:cubicBezTo>
                    <a:pt x="3132" y="18544"/>
                    <a:pt x="2707" y="18561"/>
                    <a:pt x="2283" y="18593"/>
                  </a:cubicBezTo>
                  <a:cubicBezTo>
                    <a:pt x="1892" y="18659"/>
                    <a:pt x="1435" y="18789"/>
                    <a:pt x="1044" y="18985"/>
                  </a:cubicBezTo>
                  <a:cubicBezTo>
                    <a:pt x="848" y="19050"/>
                    <a:pt x="652" y="19181"/>
                    <a:pt x="457" y="19376"/>
                  </a:cubicBezTo>
                  <a:cubicBezTo>
                    <a:pt x="261" y="19507"/>
                    <a:pt x="130" y="19768"/>
                    <a:pt x="65" y="20029"/>
                  </a:cubicBezTo>
                  <a:cubicBezTo>
                    <a:pt x="65" y="20094"/>
                    <a:pt x="65" y="20094"/>
                    <a:pt x="65" y="20159"/>
                  </a:cubicBezTo>
                  <a:lnTo>
                    <a:pt x="0" y="20420"/>
                  </a:lnTo>
                  <a:cubicBezTo>
                    <a:pt x="0" y="20485"/>
                    <a:pt x="0" y="20616"/>
                    <a:pt x="65" y="20746"/>
                  </a:cubicBezTo>
                  <a:cubicBezTo>
                    <a:pt x="130" y="21007"/>
                    <a:pt x="196" y="21203"/>
                    <a:pt x="326" y="21399"/>
                  </a:cubicBezTo>
                  <a:cubicBezTo>
                    <a:pt x="522" y="21855"/>
                    <a:pt x="848" y="22182"/>
                    <a:pt x="1174" y="22443"/>
                  </a:cubicBezTo>
                  <a:cubicBezTo>
                    <a:pt x="1892" y="22964"/>
                    <a:pt x="2740" y="23356"/>
                    <a:pt x="3588" y="23486"/>
                  </a:cubicBezTo>
                  <a:cubicBezTo>
                    <a:pt x="3865" y="23533"/>
                    <a:pt x="4174" y="23579"/>
                    <a:pt x="4493" y="23579"/>
                  </a:cubicBezTo>
                  <a:cubicBezTo>
                    <a:pt x="4625" y="23579"/>
                    <a:pt x="4759" y="23571"/>
                    <a:pt x="4893" y="23552"/>
                  </a:cubicBezTo>
                  <a:cubicBezTo>
                    <a:pt x="5284" y="23552"/>
                    <a:pt x="5741" y="23486"/>
                    <a:pt x="6133" y="23356"/>
                  </a:cubicBezTo>
                  <a:cubicBezTo>
                    <a:pt x="6589" y="23291"/>
                    <a:pt x="6981" y="23160"/>
                    <a:pt x="7372" y="22964"/>
                  </a:cubicBezTo>
                  <a:cubicBezTo>
                    <a:pt x="7764" y="22834"/>
                    <a:pt x="8155" y="22638"/>
                    <a:pt x="8481" y="22377"/>
                  </a:cubicBezTo>
                  <a:cubicBezTo>
                    <a:pt x="8873" y="22182"/>
                    <a:pt x="9199" y="21921"/>
                    <a:pt x="9525" y="21660"/>
                  </a:cubicBezTo>
                  <a:cubicBezTo>
                    <a:pt x="9721" y="21529"/>
                    <a:pt x="9851" y="21399"/>
                    <a:pt x="10047" y="21268"/>
                  </a:cubicBezTo>
                  <a:lnTo>
                    <a:pt x="10398" y="20968"/>
                  </a:lnTo>
                  <a:lnTo>
                    <a:pt x="10398" y="20968"/>
                  </a:lnTo>
                  <a:cubicBezTo>
                    <a:pt x="10485" y="20986"/>
                    <a:pt x="10559" y="21007"/>
                    <a:pt x="10634" y="21007"/>
                  </a:cubicBezTo>
                  <a:cubicBezTo>
                    <a:pt x="10765" y="21073"/>
                    <a:pt x="10960" y="21073"/>
                    <a:pt x="11091" y="21073"/>
                  </a:cubicBezTo>
                  <a:lnTo>
                    <a:pt x="12004" y="21073"/>
                  </a:lnTo>
                  <a:cubicBezTo>
                    <a:pt x="12135" y="21007"/>
                    <a:pt x="12330" y="21007"/>
                    <a:pt x="12461" y="20942"/>
                  </a:cubicBezTo>
                  <a:cubicBezTo>
                    <a:pt x="12526" y="20877"/>
                    <a:pt x="12591" y="20812"/>
                    <a:pt x="12656" y="20812"/>
                  </a:cubicBezTo>
                  <a:lnTo>
                    <a:pt x="12852" y="20616"/>
                  </a:lnTo>
                  <a:cubicBezTo>
                    <a:pt x="12983" y="20485"/>
                    <a:pt x="13113" y="20355"/>
                    <a:pt x="13113" y="20224"/>
                  </a:cubicBezTo>
                  <a:cubicBezTo>
                    <a:pt x="13244" y="20094"/>
                    <a:pt x="13244" y="19898"/>
                    <a:pt x="13309" y="19768"/>
                  </a:cubicBezTo>
                  <a:cubicBezTo>
                    <a:pt x="13309" y="19702"/>
                    <a:pt x="13309" y="19637"/>
                    <a:pt x="13309" y="19572"/>
                  </a:cubicBezTo>
                  <a:cubicBezTo>
                    <a:pt x="13309" y="19442"/>
                    <a:pt x="13309" y="19376"/>
                    <a:pt x="13309" y="19311"/>
                  </a:cubicBezTo>
                  <a:cubicBezTo>
                    <a:pt x="13244" y="19115"/>
                    <a:pt x="13178" y="18985"/>
                    <a:pt x="13048" y="18854"/>
                  </a:cubicBezTo>
                  <a:cubicBezTo>
                    <a:pt x="12917" y="18724"/>
                    <a:pt x="12787" y="18659"/>
                    <a:pt x="12656" y="18593"/>
                  </a:cubicBezTo>
                  <a:cubicBezTo>
                    <a:pt x="12526" y="18528"/>
                    <a:pt x="12330" y="18528"/>
                    <a:pt x="12200" y="18528"/>
                  </a:cubicBezTo>
                  <a:cubicBezTo>
                    <a:pt x="12123" y="18509"/>
                    <a:pt x="12041" y="18501"/>
                    <a:pt x="11957" y="18501"/>
                  </a:cubicBezTo>
                  <a:cubicBezTo>
                    <a:pt x="11753" y="18501"/>
                    <a:pt x="11536" y="18547"/>
                    <a:pt x="11352" y="18593"/>
                  </a:cubicBezTo>
                  <a:cubicBezTo>
                    <a:pt x="11091" y="18593"/>
                    <a:pt x="10765" y="18659"/>
                    <a:pt x="10504" y="18789"/>
                  </a:cubicBezTo>
                  <a:lnTo>
                    <a:pt x="10569" y="18854"/>
                  </a:lnTo>
                  <a:cubicBezTo>
                    <a:pt x="10951" y="18759"/>
                    <a:pt x="11368" y="18698"/>
                    <a:pt x="11769" y="18698"/>
                  </a:cubicBezTo>
                  <a:cubicBezTo>
                    <a:pt x="11915" y="18698"/>
                    <a:pt x="12060" y="18706"/>
                    <a:pt x="12200" y="18724"/>
                  </a:cubicBezTo>
                  <a:cubicBezTo>
                    <a:pt x="12461" y="18789"/>
                    <a:pt x="12656" y="18854"/>
                    <a:pt x="12787" y="19050"/>
                  </a:cubicBezTo>
                  <a:cubicBezTo>
                    <a:pt x="12852" y="19115"/>
                    <a:pt x="12917" y="19246"/>
                    <a:pt x="12917" y="19376"/>
                  </a:cubicBezTo>
                  <a:cubicBezTo>
                    <a:pt x="12917" y="19442"/>
                    <a:pt x="12917" y="19442"/>
                    <a:pt x="12917" y="19507"/>
                  </a:cubicBezTo>
                  <a:cubicBezTo>
                    <a:pt x="12917" y="19572"/>
                    <a:pt x="12917" y="19702"/>
                    <a:pt x="12917" y="19702"/>
                  </a:cubicBezTo>
                  <a:cubicBezTo>
                    <a:pt x="12852" y="19833"/>
                    <a:pt x="12852" y="19963"/>
                    <a:pt x="12787" y="20029"/>
                  </a:cubicBezTo>
                  <a:cubicBezTo>
                    <a:pt x="12722" y="20159"/>
                    <a:pt x="12656" y="20224"/>
                    <a:pt x="12591" y="20290"/>
                  </a:cubicBezTo>
                  <a:lnTo>
                    <a:pt x="12461" y="20420"/>
                  </a:lnTo>
                  <a:lnTo>
                    <a:pt x="12265" y="20485"/>
                  </a:lnTo>
                  <a:cubicBezTo>
                    <a:pt x="12135" y="20551"/>
                    <a:pt x="12069" y="20551"/>
                    <a:pt x="11939" y="20551"/>
                  </a:cubicBezTo>
                  <a:cubicBezTo>
                    <a:pt x="11895" y="20572"/>
                    <a:pt x="11852" y="20580"/>
                    <a:pt x="11808" y="20580"/>
                  </a:cubicBezTo>
                  <a:cubicBezTo>
                    <a:pt x="11721" y="20580"/>
                    <a:pt x="11634" y="20551"/>
                    <a:pt x="11547" y="20551"/>
                  </a:cubicBezTo>
                  <a:lnTo>
                    <a:pt x="11156" y="20551"/>
                  </a:lnTo>
                  <a:cubicBezTo>
                    <a:pt x="11025" y="20551"/>
                    <a:pt x="10895" y="20485"/>
                    <a:pt x="10765" y="20485"/>
                  </a:cubicBezTo>
                  <a:cubicBezTo>
                    <a:pt x="10634" y="20420"/>
                    <a:pt x="10504" y="20420"/>
                    <a:pt x="10373" y="20355"/>
                  </a:cubicBezTo>
                  <a:lnTo>
                    <a:pt x="10243" y="20290"/>
                  </a:lnTo>
                  <a:lnTo>
                    <a:pt x="10112" y="20420"/>
                  </a:lnTo>
                  <a:cubicBezTo>
                    <a:pt x="9786" y="20681"/>
                    <a:pt x="9460" y="20942"/>
                    <a:pt x="9134" y="21138"/>
                  </a:cubicBezTo>
                  <a:cubicBezTo>
                    <a:pt x="8807" y="21399"/>
                    <a:pt x="8481" y="21594"/>
                    <a:pt x="8155" y="21790"/>
                  </a:cubicBezTo>
                  <a:cubicBezTo>
                    <a:pt x="7959" y="21921"/>
                    <a:pt x="7829" y="21986"/>
                    <a:pt x="7633" y="22051"/>
                  </a:cubicBezTo>
                  <a:cubicBezTo>
                    <a:pt x="7437" y="22182"/>
                    <a:pt x="7307" y="22247"/>
                    <a:pt x="7111" y="22312"/>
                  </a:cubicBezTo>
                  <a:cubicBezTo>
                    <a:pt x="6720" y="22443"/>
                    <a:pt x="6393" y="22573"/>
                    <a:pt x="6002" y="22638"/>
                  </a:cubicBezTo>
                  <a:cubicBezTo>
                    <a:pt x="5611" y="22769"/>
                    <a:pt x="5219" y="22834"/>
                    <a:pt x="4828" y="22834"/>
                  </a:cubicBezTo>
                  <a:cubicBezTo>
                    <a:pt x="4436" y="22834"/>
                    <a:pt x="4045" y="22834"/>
                    <a:pt x="3653" y="22769"/>
                  </a:cubicBezTo>
                  <a:cubicBezTo>
                    <a:pt x="2936" y="22638"/>
                    <a:pt x="2218" y="22377"/>
                    <a:pt x="1566" y="21921"/>
                  </a:cubicBezTo>
                  <a:cubicBezTo>
                    <a:pt x="1305" y="21660"/>
                    <a:pt x="1044" y="21399"/>
                    <a:pt x="848" y="21138"/>
                  </a:cubicBezTo>
                  <a:cubicBezTo>
                    <a:pt x="652" y="20812"/>
                    <a:pt x="587" y="20485"/>
                    <a:pt x="652" y="20159"/>
                  </a:cubicBezTo>
                  <a:cubicBezTo>
                    <a:pt x="718" y="19833"/>
                    <a:pt x="913" y="19637"/>
                    <a:pt x="1240" y="19442"/>
                  </a:cubicBezTo>
                  <a:cubicBezTo>
                    <a:pt x="1566" y="19246"/>
                    <a:pt x="1957" y="19181"/>
                    <a:pt x="2349" y="19115"/>
                  </a:cubicBezTo>
                  <a:cubicBezTo>
                    <a:pt x="3132" y="18985"/>
                    <a:pt x="3980" y="18920"/>
                    <a:pt x="4762" y="18920"/>
                  </a:cubicBezTo>
                  <a:cubicBezTo>
                    <a:pt x="5611" y="18985"/>
                    <a:pt x="6393" y="19050"/>
                    <a:pt x="7176" y="19181"/>
                  </a:cubicBezTo>
                  <a:lnTo>
                    <a:pt x="7503" y="19181"/>
                  </a:lnTo>
                  <a:lnTo>
                    <a:pt x="7307" y="18985"/>
                  </a:lnTo>
                  <a:lnTo>
                    <a:pt x="6589" y="17941"/>
                  </a:lnTo>
                  <a:lnTo>
                    <a:pt x="6198" y="17484"/>
                  </a:lnTo>
                  <a:cubicBezTo>
                    <a:pt x="6067" y="17289"/>
                    <a:pt x="6002" y="17093"/>
                    <a:pt x="5872" y="16897"/>
                  </a:cubicBezTo>
                  <a:cubicBezTo>
                    <a:pt x="5676" y="16571"/>
                    <a:pt x="5480" y="16180"/>
                    <a:pt x="5219" y="15853"/>
                  </a:cubicBezTo>
                  <a:cubicBezTo>
                    <a:pt x="5089" y="15462"/>
                    <a:pt x="4893" y="15070"/>
                    <a:pt x="4762" y="14679"/>
                  </a:cubicBezTo>
                  <a:lnTo>
                    <a:pt x="4502" y="14092"/>
                  </a:lnTo>
                  <a:lnTo>
                    <a:pt x="4306" y="13505"/>
                  </a:lnTo>
                  <a:cubicBezTo>
                    <a:pt x="4175" y="13113"/>
                    <a:pt x="3980" y="12722"/>
                    <a:pt x="3914" y="12330"/>
                  </a:cubicBezTo>
                  <a:cubicBezTo>
                    <a:pt x="3784" y="11939"/>
                    <a:pt x="3653" y="11548"/>
                    <a:pt x="3588" y="11156"/>
                  </a:cubicBezTo>
                  <a:cubicBezTo>
                    <a:pt x="3523" y="10960"/>
                    <a:pt x="3458" y="10765"/>
                    <a:pt x="3392" y="10569"/>
                  </a:cubicBezTo>
                  <a:lnTo>
                    <a:pt x="3262" y="9917"/>
                  </a:lnTo>
                  <a:lnTo>
                    <a:pt x="3132" y="9329"/>
                  </a:lnTo>
                  <a:lnTo>
                    <a:pt x="3066" y="8742"/>
                  </a:lnTo>
                  <a:cubicBezTo>
                    <a:pt x="3001" y="8286"/>
                    <a:pt x="2871" y="7894"/>
                    <a:pt x="2871" y="7503"/>
                  </a:cubicBezTo>
                  <a:cubicBezTo>
                    <a:pt x="2805" y="7046"/>
                    <a:pt x="2740" y="6655"/>
                    <a:pt x="2675" y="6263"/>
                  </a:cubicBezTo>
                  <a:lnTo>
                    <a:pt x="2610" y="5024"/>
                  </a:lnTo>
                  <a:lnTo>
                    <a:pt x="2544" y="3784"/>
                  </a:lnTo>
                  <a:cubicBezTo>
                    <a:pt x="2544" y="3327"/>
                    <a:pt x="2544" y="2936"/>
                    <a:pt x="2544" y="2479"/>
                  </a:cubicBezTo>
                  <a:cubicBezTo>
                    <a:pt x="2544" y="2088"/>
                    <a:pt x="2544" y="1696"/>
                    <a:pt x="2610" y="1240"/>
                  </a:cubicBezTo>
                  <a:cubicBezTo>
                    <a:pt x="2610" y="848"/>
                    <a:pt x="2675" y="392"/>
                    <a:pt x="2675" y="0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6"/>
            <p:cNvSpPr/>
            <p:nvPr/>
          </p:nvSpPr>
          <p:spPr>
            <a:xfrm>
              <a:off x="3120075" y="3054525"/>
              <a:ext cx="469750" cy="306975"/>
            </a:xfrm>
            <a:custGeom>
              <a:avLst/>
              <a:gdLst/>
              <a:ahLst/>
              <a:cxnLst/>
              <a:rect l="l" t="t" r="r" b="b"/>
              <a:pathLst>
                <a:path w="18790" h="12279" extrusionOk="0">
                  <a:moveTo>
                    <a:pt x="11513" y="0"/>
                  </a:moveTo>
                  <a:cubicBezTo>
                    <a:pt x="11395" y="0"/>
                    <a:pt x="11276" y="4"/>
                    <a:pt x="11156" y="13"/>
                  </a:cubicBezTo>
                  <a:lnTo>
                    <a:pt x="10243" y="78"/>
                  </a:lnTo>
                  <a:lnTo>
                    <a:pt x="11026" y="470"/>
                  </a:lnTo>
                  <a:cubicBezTo>
                    <a:pt x="11678" y="731"/>
                    <a:pt x="12330" y="1253"/>
                    <a:pt x="12722" y="1840"/>
                  </a:cubicBezTo>
                  <a:cubicBezTo>
                    <a:pt x="12918" y="2166"/>
                    <a:pt x="13048" y="2492"/>
                    <a:pt x="13048" y="2884"/>
                  </a:cubicBezTo>
                  <a:cubicBezTo>
                    <a:pt x="13048" y="3079"/>
                    <a:pt x="12983" y="3275"/>
                    <a:pt x="12918" y="3405"/>
                  </a:cubicBezTo>
                  <a:cubicBezTo>
                    <a:pt x="12918" y="3601"/>
                    <a:pt x="12787" y="3797"/>
                    <a:pt x="12722" y="3927"/>
                  </a:cubicBezTo>
                  <a:cubicBezTo>
                    <a:pt x="12526" y="4254"/>
                    <a:pt x="12396" y="4580"/>
                    <a:pt x="12069" y="4841"/>
                  </a:cubicBezTo>
                  <a:cubicBezTo>
                    <a:pt x="11874" y="5167"/>
                    <a:pt x="11548" y="5428"/>
                    <a:pt x="11221" y="5624"/>
                  </a:cubicBezTo>
                  <a:cubicBezTo>
                    <a:pt x="10960" y="5885"/>
                    <a:pt x="10634" y="6080"/>
                    <a:pt x="10308" y="6341"/>
                  </a:cubicBezTo>
                  <a:cubicBezTo>
                    <a:pt x="9982" y="6537"/>
                    <a:pt x="9656" y="6667"/>
                    <a:pt x="9329" y="6863"/>
                  </a:cubicBezTo>
                  <a:cubicBezTo>
                    <a:pt x="8612" y="7124"/>
                    <a:pt x="7894" y="7385"/>
                    <a:pt x="7177" y="7581"/>
                  </a:cubicBezTo>
                  <a:cubicBezTo>
                    <a:pt x="6785" y="7646"/>
                    <a:pt x="6394" y="7711"/>
                    <a:pt x="6067" y="7777"/>
                  </a:cubicBezTo>
                  <a:cubicBezTo>
                    <a:pt x="5676" y="7842"/>
                    <a:pt x="5285" y="7907"/>
                    <a:pt x="4893" y="7907"/>
                  </a:cubicBezTo>
                  <a:cubicBezTo>
                    <a:pt x="4502" y="7972"/>
                    <a:pt x="4175" y="7972"/>
                    <a:pt x="3784" y="7972"/>
                  </a:cubicBezTo>
                  <a:lnTo>
                    <a:pt x="2610" y="7972"/>
                  </a:lnTo>
                  <a:cubicBezTo>
                    <a:pt x="1958" y="7972"/>
                    <a:pt x="1253" y="7865"/>
                    <a:pt x="591" y="7747"/>
                  </a:cubicBezTo>
                  <a:lnTo>
                    <a:pt x="591" y="7747"/>
                  </a:lnTo>
                  <a:cubicBezTo>
                    <a:pt x="894" y="6474"/>
                    <a:pt x="1198" y="5196"/>
                    <a:pt x="1501" y="3862"/>
                  </a:cubicBezTo>
                  <a:lnTo>
                    <a:pt x="1435" y="3862"/>
                  </a:lnTo>
                  <a:cubicBezTo>
                    <a:pt x="914" y="5167"/>
                    <a:pt x="522" y="6537"/>
                    <a:pt x="65" y="7907"/>
                  </a:cubicBezTo>
                  <a:lnTo>
                    <a:pt x="0" y="8103"/>
                  </a:lnTo>
                  <a:lnTo>
                    <a:pt x="261" y="8168"/>
                  </a:lnTo>
                  <a:cubicBezTo>
                    <a:pt x="1044" y="8364"/>
                    <a:pt x="1827" y="8494"/>
                    <a:pt x="2610" y="8559"/>
                  </a:cubicBezTo>
                  <a:cubicBezTo>
                    <a:pt x="3001" y="8592"/>
                    <a:pt x="3393" y="8608"/>
                    <a:pt x="3784" y="8608"/>
                  </a:cubicBezTo>
                  <a:cubicBezTo>
                    <a:pt x="4175" y="8608"/>
                    <a:pt x="4567" y="8592"/>
                    <a:pt x="4958" y="8559"/>
                  </a:cubicBezTo>
                  <a:cubicBezTo>
                    <a:pt x="5350" y="8494"/>
                    <a:pt x="5741" y="8429"/>
                    <a:pt x="6133" y="8364"/>
                  </a:cubicBezTo>
                  <a:cubicBezTo>
                    <a:pt x="6524" y="8298"/>
                    <a:pt x="6916" y="8233"/>
                    <a:pt x="7307" y="8103"/>
                  </a:cubicBezTo>
                  <a:cubicBezTo>
                    <a:pt x="8025" y="7907"/>
                    <a:pt x="8808" y="7581"/>
                    <a:pt x="9460" y="7189"/>
                  </a:cubicBezTo>
                  <a:cubicBezTo>
                    <a:pt x="9786" y="6994"/>
                    <a:pt x="10178" y="6798"/>
                    <a:pt x="10504" y="6537"/>
                  </a:cubicBezTo>
                  <a:cubicBezTo>
                    <a:pt x="10765" y="6341"/>
                    <a:pt x="11156" y="6146"/>
                    <a:pt x="11417" y="5819"/>
                  </a:cubicBezTo>
                  <a:cubicBezTo>
                    <a:pt x="11678" y="5558"/>
                    <a:pt x="12004" y="5363"/>
                    <a:pt x="12265" y="5036"/>
                  </a:cubicBezTo>
                  <a:cubicBezTo>
                    <a:pt x="12526" y="4710"/>
                    <a:pt x="12722" y="4384"/>
                    <a:pt x="12918" y="4058"/>
                  </a:cubicBezTo>
                  <a:cubicBezTo>
                    <a:pt x="13048" y="3862"/>
                    <a:pt x="13113" y="3666"/>
                    <a:pt x="13179" y="3471"/>
                  </a:cubicBezTo>
                  <a:cubicBezTo>
                    <a:pt x="13179" y="3275"/>
                    <a:pt x="13309" y="3079"/>
                    <a:pt x="13244" y="2884"/>
                  </a:cubicBezTo>
                  <a:cubicBezTo>
                    <a:pt x="13309" y="2492"/>
                    <a:pt x="13179" y="2101"/>
                    <a:pt x="12983" y="1709"/>
                  </a:cubicBezTo>
                  <a:cubicBezTo>
                    <a:pt x="12787" y="1318"/>
                    <a:pt x="12526" y="992"/>
                    <a:pt x="12265" y="731"/>
                  </a:cubicBezTo>
                  <a:cubicBezTo>
                    <a:pt x="12181" y="663"/>
                    <a:pt x="12097" y="600"/>
                    <a:pt x="12012" y="541"/>
                  </a:cubicBezTo>
                  <a:lnTo>
                    <a:pt x="12012" y="541"/>
                  </a:lnTo>
                  <a:cubicBezTo>
                    <a:pt x="12144" y="559"/>
                    <a:pt x="12273" y="580"/>
                    <a:pt x="12396" y="600"/>
                  </a:cubicBezTo>
                  <a:cubicBezTo>
                    <a:pt x="12787" y="665"/>
                    <a:pt x="13179" y="796"/>
                    <a:pt x="13570" y="992"/>
                  </a:cubicBezTo>
                  <a:cubicBezTo>
                    <a:pt x="14288" y="1253"/>
                    <a:pt x="15005" y="1709"/>
                    <a:pt x="15592" y="2296"/>
                  </a:cubicBezTo>
                  <a:cubicBezTo>
                    <a:pt x="15788" y="2427"/>
                    <a:pt x="15919" y="2557"/>
                    <a:pt x="16049" y="2753"/>
                  </a:cubicBezTo>
                  <a:cubicBezTo>
                    <a:pt x="16180" y="2884"/>
                    <a:pt x="16310" y="3014"/>
                    <a:pt x="16441" y="3210"/>
                  </a:cubicBezTo>
                  <a:lnTo>
                    <a:pt x="16767" y="3666"/>
                  </a:lnTo>
                  <a:lnTo>
                    <a:pt x="17093" y="4254"/>
                  </a:lnTo>
                  <a:cubicBezTo>
                    <a:pt x="17289" y="4580"/>
                    <a:pt x="17419" y="4971"/>
                    <a:pt x="17615" y="5363"/>
                  </a:cubicBezTo>
                  <a:cubicBezTo>
                    <a:pt x="17745" y="5689"/>
                    <a:pt x="17941" y="6146"/>
                    <a:pt x="17941" y="6537"/>
                  </a:cubicBezTo>
                  <a:lnTo>
                    <a:pt x="18072" y="7124"/>
                  </a:lnTo>
                  <a:cubicBezTo>
                    <a:pt x="18072" y="7320"/>
                    <a:pt x="18006" y="7516"/>
                    <a:pt x="18006" y="7711"/>
                  </a:cubicBezTo>
                  <a:cubicBezTo>
                    <a:pt x="18072" y="7907"/>
                    <a:pt x="18006" y="8103"/>
                    <a:pt x="17941" y="8298"/>
                  </a:cubicBezTo>
                  <a:cubicBezTo>
                    <a:pt x="17876" y="8494"/>
                    <a:pt x="17876" y="8690"/>
                    <a:pt x="17811" y="8820"/>
                  </a:cubicBezTo>
                  <a:cubicBezTo>
                    <a:pt x="17680" y="9212"/>
                    <a:pt x="17419" y="9538"/>
                    <a:pt x="17223" y="9864"/>
                  </a:cubicBezTo>
                  <a:lnTo>
                    <a:pt x="16832" y="10321"/>
                  </a:lnTo>
                  <a:cubicBezTo>
                    <a:pt x="16636" y="10451"/>
                    <a:pt x="16506" y="10582"/>
                    <a:pt x="16310" y="10712"/>
                  </a:cubicBezTo>
                  <a:cubicBezTo>
                    <a:pt x="15984" y="10973"/>
                    <a:pt x="15658" y="11234"/>
                    <a:pt x="15331" y="11430"/>
                  </a:cubicBezTo>
                  <a:cubicBezTo>
                    <a:pt x="15136" y="11495"/>
                    <a:pt x="14940" y="11560"/>
                    <a:pt x="14744" y="11626"/>
                  </a:cubicBezTo>
                  <a:cubicBezTo>
                    <a:pt x="14549" y="11756"/>
                    <a:pt x="14353" y="11821"/>
                    <a:pt x="14157" y="11821"/>
                  </a:cubicBezTo>
                  <a:cubicBezTo>
                    <a:pt x="13766" y="11952"/>
                    <a:pt x="13309" y="12082"/>
                    <a:pt x="12918" y="12082"/>
                  </a:cubicBezTo>
                  <a:cubicBezTo>
                    <a:pt x="12461" y="12082"/>
                    <a:pt x="12069" y="12017"/>
                    <a:pt x="11678" y="11887"/>
                  </a:cubicBezTo>
                  <a:lnTo>
                    <a:pt x="11678" y="11952"/>
                  </a:lnTo>
                  <a:cubicBezTo>
                    <a:pt x="12004" y="12148"/>
                    <a:pt x="12461" y="12278"/>
                    <a:pt x="12918" y="12278"/>
                  </a:cubicBezTo>
                  <a:cubicBezTo>
                    <a:pt x="13374" y="12278"/>
                    <a:pt x="13766" y="12278"/>
                    <a:pt x="14222" y="12148"/>
                  </a:cubicBezTo>
                  <a:cubicBezTo>
                    <a:pt x="14418" y="12148"/>
                    <a:pt x="14614" y="12082"/>
                    <a:pt x="14875" y="12017"/>
                  </a:cubicBezTo>
                  <a:cubicBezTo>
                    <a:pt x="15071" y="11952"/>
                    <a:pt x="15266" y="11887"/>
                    <a:pt x="15462" y="11821"/>
                  </a:cubicBezTo>
                  <a:cubicBezTo>
                    <a:pt x="15919" y="11626"/>
                    <a:pt x="16310" y="11430"/>
                    <a:pt x="16636" y="11169"/>
                  </a:cubicBezTo>
                  <a:cubicBezTo>
                    <a:pt x="16832" y="11039"/>
                    <a:pt x="17028" y="10908"/>
                    <a:pt x="17158" y="10712"/>
                  </a:cubicBezTo>
                  <a:lnTo>
                    <a:pt x="17680" y="10256"/>
                  </a:lnTo>
                  <a:cubicBezTo>
                    <a:pt x="17941" y="9864"/>
                    <a:pt x="18202" y="9538"/>
                    <a:pt x="18398" y="9081"/>
                  </a:cubicBezTo>
                  <a:cubicBezTo>
                    <a:pt x="18463" y="8886"/>
                    <a:pt x="18528" y="8690"/>
                    <a:pt x="18593" y="8429"/>
                  </a:cubicBezTo>
                  <a:cubicBezTo>
                    <a:pt x="18659" y="8233"/>
                    <a:pt x="18724" y="7972"/>
                    <a:pt x="18724" y="7777"/>
                  </a:cubicBezTo>
                  <a:cubicBezTo>
                    <a:pt x="18724" y="7516"/>
                    <a:pt x="18789" y="7320"/>
                    <a:pt x="18724" y="7059"/>
                  </a:cubicBezTo>
                  <a:lnTo>
                    <a:pt x="18659" y="6341"/>
                  </a:lnTo>
                  <a:cubicBezTo>
                    <a:pt x="18593" y="5885"/>
                    <a:pt x="18463" y="5558"/>
                    <a:pt x="18332" y="5102"/>
                  </a:cubicBezTo>
                  <a:cubicBezTo>
                    <a:pt x="18137" y="4710"/>
                    <a:pt x="17941" y="4254"/>
                    <a:pt x="17745" y="3862"/>
                  </a:cubicBezTo>
                  <a:lnTo>
                    <a:pt x="17354" y="3275"/>
                  </a:lnTo>
                  <a:lnTo>
                    <a:pt x="16962" y="2753"/>
                  </a:lnTo>
                  <a:cubicBezTo>
                    <a:pt x="16832" y="2557"/>
                    <a:pt x="16701" y="2427"/>
                    <a:pt x="16571" y="2296"/>
                  </a:cubicBezTo>
                  <a:cubicBezTo>
                    <a:pt x="16375" y="2101"/>
                    <a:pt x="16245" y="1905"/>
                    <a:pt x="16049" y="1774"/>
                  </a:cubicBezTo>
                  <a:cubicBezTo>
                    <a:pt x="15397" y="1187"/>
                    <a:pt x="14614" y="731"/>
                    <a:pt x="13766" y="404"/>
                  </a:cubicBezTo>
                  <a:cubicBezTo>
                    <a:pt x="13029" y="178"/>
                    <a:pt x="12293" y="0"/>
                    <a:pt x="11513" y="0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6"/>
            <p:cNvSpPr/>
            <p:nvPr/>
          </p:nvSpPr>
          <p:spPr>
            <a:xfrm>
              <a:off x="3511500" y="3167375"/>
              <a:ext cx="58750" cy="76675"/>
            </a:xfrm>
            <a:custGeom>
              <a:avLst/>
              <a:gdLst/>
              <a:ahLst/>
              <a:cxnLst/>
              <a:rect l="l" t="t" r="r" b="b"/>
              <a:pathLst>
                <a:path w="2350" h="3067" extrusionOk="0">
                  <a:moveTo>
                    <a:pt x="2023" y="1"/>
                  </a:moveTo>
                  <a:lnTo>
                    <a:pt x="1" y="3067"/>
                  </a:lnTo>
                  <a:lnTo>
                    <a:pt x="1" y="3067"/>
                  </a:lnTo>
                  <a:lnTo>
                    <a:pt x="2349" y="783"/>
                  </a:lnTo>
                  <a:lnTo>
                    <a:pt x="2023" y="1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6"/>
            <p:cNvSpPr/>
            <p:nvPr/>
          </p:nvSpPr>
          <p:spPr>
            <a:xfrm>
              <a:off x="2968375" y="3084200"/>
              <a:ext cx="68525" cy="66900"/>
            </a:xfrm>
            <a:custGeom>
              <a:avLst/>
              <a:gdLst/>
              <a:ahLst/>
              <a:cxnLst/>
              <a:rect l="l" t="t" r="r" b="b"/>
              <a:pathLst>
                <a:path w="2741" h="2676" extrusionOk="0">
                  <a:moveTo>
                    <a:pt x="1893" y="0"/>
                  </a:moveTo>
                  <a:cubicBezTo>
                    <a:pt x="1697" y="0"/>
                    <a:pt x="1371" y="66"/>
                    <a:pt x="1110" y="196"/>
                  </a:cubicBezTo>
                  <a:cubicBezTo>
                    <a:pt x="979" y="196"/>
                    <a:pt x="784" y="261"/>
                    <a:pt x="653" y="392"/>
                  </a:cubicBezTo>
                  <a:cubicBezTo>
                    <a:pt x="458" y="457"/>
                    <a:pt x="327" y="587"/>
                    <a:pt x="197" y="783"/>
                  </a:cubicBezTo>
                  <a:cubicBezTo>
                    <a:pt x="66" y="979"/>
                    <a:pt x="1" y="1305"/>
                    <a:pt x="131" y="1501"/>
                  </a:cubicBezTo>
                  <a:cubicBezTo>
                    <a:pt x="197" y="1697"/>
                    <a:pt x="327" y="1892"/>
                    <a:pt x="392" y="1958"/>
                  </a:cubicBezTo>
                  <a:cubicBezTo>
                    <a:pt x="653" y="2218"/>
                    <a:pt x="914" y="2349"/>
                    <a:pt x="1175" y="2479"/>
                  </a:cubicBezTo>
                  <a:cubicBezTo>
                    <a:pt x="1632" y="2675"/>
                    <a:pt x="1958" y="2675"/>
                    <a:pt x="1958" y="2675"/>
                  </a:cubicBezTo>
                  <a:cubicBezTo>
                    <a:pt x="1958" y="2675"/>
                    <a:pt x="1697" y="2414"/>
                    <a:pt x="1371" y="2153"/>
                  </a:cubicBezTo>
                  <a:cubicBezTo>
                    <a:pt x="1175" y="1958"/>
                    <a:pt x="1045" y="1762"/>
                    <a:pt x="849" y="1566"/>
                  </a:cubicBezTo>
                  <a:cubicBezTo>
                    <a:pt x="784" y="1501"/>
                    <a:pt x="784" y="1370"/>
                    <a:pt x="719" y="1305"/>
                  </a:cubicBezTo>
                  <a:cubicBezTo>
                    <a:pt x="719" y="1240"/>
                    <a:pt x="719" y="1240"/>
                    <a:pt x="784" y="1175"/>
                  </a:cubicBezTo>
                  <a:cubicBezTo>
                    <a:pt x="849" y="1109"/>
                    <a:pt x="914" y="979"/>
                    <a:pt x="979" y="914"/>
                  </a:cubicBezTo>
                  <a:cubicBezTo>
                    <a:pt x="1110" y="848"/>
                    <a:pt x="1240" y="783"/>
                    <a:pt x="1306" y="718"/>
                  </a:cubicBezTo>
                  <a:cubicBezTo>
                    <a:pt x="1567" y="587"/>
                    <a:pt x="1828" y="522"/>
                    <a:pt x="2023" y="392"/>
                  </a:cubicBezTo>
                  <a:cubicBezTo>
                    <a:pt x="2219" y="327"/>
                    <a:pt x="2415" y="196"/>
                    <a:pt x="2545" y="131"/>
                  </a:cubicBezTo>
                  <a:cubicBezTo>
                    <a:pt x="2676" y="66"/>
                    <a:pt x="2741" y="66"/>
                    <a:pt x="2741" y="66"/>
                  </a:cubicBezTo>
                  <a:cubicBezTo>
                    <a:pt x="2741" y="66"/>
                    <a:pt x="2676" y="0"/>
                    <a:pt x="24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6"/>
            <p:cNvSpPr/>
            <p:nvPr/>
          </p:nvSpPr>
          <p:spPr>
            <a:xfrm>
              <a:off x="3359825" y="3040150"/>
              <a:ext cx="145175" cy="47325"/>
            </a:xfrm>
            <a:custGeom>
              <a:avLst/>
              <a:gdLst/>
              <a:ahLst/>
              <a:cxnLst/>
              <a:rect l="l" t="t" r="r" b="b"/>
              <a:pathLst>
                <a:path w="5807" h="1893" extrusionOk="0">
                  <a:moveTo>
                    <a:pt x="2740" y="1"/>
                  </a:moveTo>
                  <a:cubicBezTo>
                    <a:pt x="2545" y="66"/>
                    <a:pt x="2349" y="66"/>
                    <a:pt x="2153" y="131"/>
                  </a:cubicBezTo>
                  <a:lnTo>
                    <a:pt x="1827" y="197"/>
                  </a:lnTo>
                  <a:cubicBezTo>
                    <a:pt x="1762" y="197"/>
                    <a:pt x="1697" y="262"/>
                    <a:pt x="1566" y="262"/>
                  </a:cubicBezTo>
                  <a:cubicBezTo>
                    <a:pt x="1370" y="327"/>
                    <a:pt x="1240" y="392"/>
                    <a:pt x="1044" y="523"/>
                  </a:cubicBezTo>
                  <a:cubicBezTo>
                    <a:pt x="914" y="588"/>
                    <a:pt x="783" y="718"/>
                    <a:pt x="653" y="784"/>
                  </a:cubicBezTo>
                  <a:cubicBezTo>
                    <a:pt x="522" y="914"/>
                    <a:pt x="392" y="1045"/>
                    <a:pt x="327" y="1110"/>
                  </a:cubicBezTo>
                  <a:cubicBezTo>
                    <a:pt x="261" y="1240"/>
                    <a:pt x="131" y="1306"/>
                    <a:pt x="131" y="1436"/>
                  </a:cubicBezTo>
                  <a:cubicBezTo>
                    <a:pt x="0" y="1632"/>
                    <a:pt x="0" y="1697"/>
                    <a:pt x="0" y="1697"/>
                  </a:cubicBezTo>
                  <a:lnTo>
                    <a:pt x="653" y="1893"/>
                  </a:lnTo>
                  <a:cubicBezTo>
                    <a:pt x="653" y="1893"/>
                    <a:pt x="653" y="1893"/>
                    <a:pt x="653" y="1828"/>
                  </a:cubicBezTo>
                  <a:cubicBezTo>
                    <a:pt x="653" y="1762"/>
                    <a:pt x="653" y="1762"/>
                    <a:pt x="718" y="1697"/>
                  </a:cubicBezTo>
                  <a:cubicBezTo>
                    <a:pt x="718" y="1632"/>
                    <a:pt x="783" y="1567"/>
                    <a:pt x="848" y="1501"/>
                  </a:cubicBezTo>
                  <a:cubicBezTo>
                    <a:pt x="914" y="1436"/>
                    <a:pt x="914" y="1306"/>
                    <a:pt x="1044" y="1240"/>
                  </a:cubicBezTo>
                  <a:cubicBezTo>
                    <a:pt x="1109" y="1110"/>
                    <a:pt x="1240" y="1045"/>
                    <a:pt x="1370" y="914"/>
                  </a:cubicBezTo>
                  <a:cubicBezTo>
                    <a:pt x="1501" y="849"/>
                    <a:pt x="1631" y="784"/>
                    <a:pt x="1762" y="718"/>
                  </a:cubicBezTo>
                  <a:cubicBezTo>
                    <a:pt x="1827" y="653"/>
                    <a:pt x="1892" y="588"/>
                    <a:pt x="2023" y="588"/>
                  </a:cubicBezTo>
                  <a:lnTo>
                    <a:pt x="2284" y="523"/>
                  </a:lnTo>
                  <a:cubicBezTo>
                    <a:pt x="2414" y="458"/>
                    <a:pt x="2610" y="392"/>
                    <a:pt x="2806" y="392"/>
                  </a:cubicBezTo>
                  <a:cubicBezTo>
                    <a:pt x="2936" y="327"/>
                    <a:pt x="3132" y="327"/>
                    <a:pt x="3328" y="327"/>
                  </a:cubicBezTo>
                  <a:cubicBezTo>
                    <a:pt x="3523" y="262"/>
                    <a:pt x="3719" y="262"/>
                    <a:pt x="3915" y="262"/>
                  </a:cubicBezTo>
                  <a:cubicBezTo>
                    <a:pt x="4010" y="243"/>
                    <a:pt x="4106" y="235"/>
                    <a:pt x="4201" y="235"/>
                  </a:cubicBezTo>
                  <a:cubicBezTo>
                    <a:pt x="4432" y="235"/>
                    <a:pt x="4663" y="281"/>
                    <a:pt x="4893" y="327"/>
                  </a:cubicBezTo>
                  <a:cubicBezTo>
                    <a:pt x="5481" y="327"/>
                    <a:pt x="5807" y="392"/>
                    <a:pt x="5807" y="392"/>
                  </a:cubicBezTo>
                  <a:cubicBezTo>
                    <a:pt x="5807" y="392"/>
                    <a:pt x="5481" y="327"/>
                    <a:pt x="4893" y="197"/>
                  </a:cubicBezTo>
                  <a:cubicBezTo>
                    <a:pt x="4629" y="144"/>
                    <a:pt x="4366" y="48"/>
                    <a:pt x="4102" y="48"/>
                  </a:cubicBezTo>
                  <a:cubicBezTo>
                    <a:pt x="4039" y="48"/>
                    <a:pt x="3977" y="54"/>
                    <a:pt x="3915" y="66"/>
                  </a:cubicBezTo>
                  <a:cubicBezTo>
                    <a:pt x="3719" y="1"/>
                    <a:pt x="3523" y="1"/>
                    <a:pt x="3328" y="1"/>
                  </a:cubicBezTo>
                  <a:close/>
                </a:path>
              </a:pathLst>
            </a:custGeom>
            <a:solidFill>
              <a:srgbClr val="131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6"/>
            <p:cNvSpPr/>
            <p:nvPr/>
          </p:nvSpPr>
          <p:spPr>
            <a:xfrm>
              <a:off x="2665025" y="2849325"/>
              <a:ext cx="358825" cy="245375"/>
            </a:xfrm>
            <a:custGeom>
              <a:avLst/>
              <a:gdLst/>
              <a:ahLst/>
              <a:cxnLst/>
              <a:rect l="l" t="t" r="r" b="b"/>
              <a:pathLst>
                <a:path w="14353" h="9815" extrusionOk="0">
                  <a:moveTo>
                    <a:pt x="13635" y="1"/>
                  </a:moveTo>
                  <a:lnTo>
                    <a:pt x="0" y="4176"/>
                  </a:lnTo>
                  <a:cubicBezTo>
                    <a:pt x="0" y="4176"/>
                    <a:pt x="2719" y="9814"/>
                    <a:pt x="7050" y="9814"/>
                  </a:cubicBezTo>
                  <a:cubicBezTo>
                    <a:pt x="7650" y="9814"/>
                    <a:pt x="8280" y="9706"/>
                    <a:pt x="8938" y="9461"/>
                  </a:cubicBezTo>
                  <a:cubicBezTo>
                    <a:pt x="14353" y="7373"/>
                    <a:pt x="13635" y="1"/>
                    <a:pt x="136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6"/>
            <p:cNvSpPr/>
            <p:nvPr/>
          </p:nvSpPr>
          <p:spPr>
            <a:xfrm>
              <a:off x="3093975" y="2727000"/>
              <a:ext cx="582275" cy="297675"/>
            </a:xfrm>
            <a:custGeom>
              <a:avLst/>
              <a:gdLst/>
              <a:ahLst/>
              <a:cxnLst/>
              <a:rect l="l" t="t" r="r" b="b"/>
              <a:pathLst>
                <a:path w="23291" h="11907" extrusionOk="0">
                  <a:moveTo>
                    <a:pt x="23291" y="1"/>
                  </a:moveTo>
                  <a:lnTo>
                    <a:pt x="0" y="3589"/>
                  </a:lnTo>
                  <a:cubicBezTo>
                    <a:pt x="0" y="3589"/>
                    <a:pt x="2587" y="11907"/>
                    <a:pt x="9996" y="11907"/>
                  </a:cubicBezTo>
                  <a:cubicBezTo>
                    <a:pt x="10990" y="11907"/>
                    <a:pt x="12071" y="11757"/>
                    <a:pt x="13244" y="11418"/>
                  </a:cubicBezTo>
                  <a:cubicBezTo>
                    <a:pt x="23095" y="8547"/>
                    <a:pt x="23291" y="1"/>
                    <a:pt x="232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6"/>
            <p:cNvSpPr/>
            <p:nvPr/>
          </p:nvSpPr>
          <p:spPr>
            <a:xfrm>
              <a:off x="2607925" y="2498675"/>
              <a:ext cx="373525" cy="391450"/>
            </a:xfrm>
            <a:custGeom>
              <a:avLst/>
              <a:gdLst/>
              <a:ahLst/>
              <a:cxnLst/>
              <a:rect l="l" t="t" r="r" b="b"/>
              <a:pathLst>
                <a:path w="14941" h="15658" extrusionOk="0">
                  <a:moveTo>
                    <a:pt x="10896" y="0"/>
                  </a:moveTo>
                  <a:cubicBezTo>
                    <a:pt x="8378" y="10801"/>
                    <a:pt x="2931" y="11569"/>
                    <a:pt x="1268" y="11569"/>
                  </a:cubicBezTo>
                  <a:cubicBezTo>
                    <a:pt x="993" y="11569"/>
                    <a:pt x="821" y="11548"/>
                    <a:pt x="784" y="11548"/>
                  </a:cubicBezTo>
                  <a:lnTo>
                    <a:pt x="1" y="15527"/>
                  </a:lnTo>
                  <a:cubicBezTo>
                    <a:pt x="1" y="15527"/>
                    <a:pt x="458" y="15658"/>
                    <a:pt x="1175" y="15658"/>
                  </a:cubicBezTo>
                  <a:cubicBezTo>
                    <a:pt x="4111" y="15658"/>
                    <a:pt x="11809" y="14288"/>
                    <a:pt x="14941" y="914"/>
                  </a:cubicBezTo>
                  <a:lnTo>
                    <a:pt x="10896" y="0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6"/>
            <p:cNvSpPr/>
            <p:nvPr/>
          </p:nvSpPr>
          <p:spPr>
            <a:xfrm>
              <a:off x="3033625" y="2361175"/>
              <a:ext cx="667100" cy="259850"/>
            </a:xfrm>
            <a:custGeom>
              <a:avLst/>
              <a:gdLst/>
              <a:ahLst/>
              <a:cxnLst/>
              <a:rect l="l" t="t" r="r" b="b"/>
              <a:pathLst>
                <a:path w="26684" h="10394" extrusionOk="0">
                  <a:moveTo>
                    <a:pt x="9682" y="1"/>
                  </a:moveTo>
                  <a:cubicBezTo>
                    <a:pt x="4196" y="1"/>
                    <a:pt x="67" y="1748"/>
                    <a:pt x="0" y="1782"/>
                  </a:cubicBezTo>
                  <a:lnTo>
                    <a:pt x="1631" y="5566"/>
                  </a:lnTo>
                  <a:cubicBezTo>
                    <a:pt x="1897" y="5466"/>
                    <a:pt x="5276" y="4064"/>
                    <a:pt x="9699" y="4064"/>
                  </a:cubicBezTo>
                  <a:cubicBezTo>
                    <a:pt x="13963" y="4064"/>
                    <a:pt x="19197" y="5366"/>
                    <a:pt x="23552" y="10393"/>
                  </a:cubicBezTo>
                  <a:lnTo>
                    <a:pt x="26683" y="7718"/>
                  </a:lnTo>
                  <a:cubicBezTo>
                    <a:pt x="21341" y="1581"/>
                    <a:pt x="14898" y="1"/>
                    <a:pt x="9682" y="1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6"/>
            <p:cNvSpPr/>
            <p:nvPr/>
          </p:nvSpPr>
          <p:spPr>
            <a:xfrm>
              <a:off x="3412025" y="2727000"/>
              <a:ext cx="264225" cy="194125"/>
            </a:xfrm>
            <a:custGeom>
              <a:avLst/>
              <a:gdLst/>
              <a:ahLst/>
              <a:cxnLst/>
              <a:rect l="l" t="t" r="r" b="b"/>
              <a:pathLst>
                <a:path w="10569" h="7765" extrusionOk="0">
                  <a:moveTo>
                    <a:pt x="10569" y="1"/>
                  </a:moveTo>
                  <a:lnTo>
                    <a:pt x="0" y="1632"/>
                  </a:lnTo>
                  <a:cubicBezTo>
                    <a:pt x="0" y="1828"/>
                    <a:pt x="0" y="2088"/>
                    <a:pt x="0" y="2284"/>
                  </a:cubicBezTo>
                  <a:cubicBezTo>
                    <a:pt x="0" y="5285"/>
                    <a:pt x="2414" y="7764"/>
                    <a:pt x="5480" y="7764"/>
                  </a:cubicBezTo>
                  <a:cubicBezTo>
                    <a:pt x="6067" y="7764"/>
                    <a:pt x="6720" y="7634"/>
                    <a:pt x="7242" y="7438"/>
                  </a:cubicBezTo>
                  <a:cubicBezTo>
                    <a:pt x="10438" y="3980"/>
                    <a:pt x="10569" y="1"/>
                    <a:pt x="10569" y="1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6"/>
            <p:cNvSpPr/>
            <p:nvPr/>
          </p:nvSpPr>
          <p:spPr>
            <a:xfrm>
              <a:off x="2811800" y="2849325"/>
              <a:ext cx="200650" cy="156600"/>
            </a:xfrm>
            <a:custGeom>
              <a:avLst/>
              <a:gdLst/>
              <a:ahLst/>
              <a:cxnLst/>
              <a:rect l="l" t="t" r="r" b="b"/>
              <a:pathLst>
                <a:path w="8026" h="6264" extrusionOk="0">
                  <a:moveTo>
                    <a:pt x="7764" y="1"/>
                  </a:moveTo>
                  <a:lnTo>
                    <a:pt x="1" y="2415"/>
                  </a:lnTo>
                  <a:cubicBezTo>
                    <a:pt x="458" y="4633"/>
                    <a:pt x="2415" y="6264"/>
                    <a:pt x="4763" y="6264"/>
                  </a:cubicBezTo>
                  <a:cubicBezTo>
                    <a:pt x="5481" y="6264"/>
                    <a:pt x="6199" y="6133"/>
                    <a:pt x="6786" y="5872"/>
                  </a:cubicBezTo>
                  <a:cubicBezTo>
                    <a:pt x="8025" y="3132"/>
                    <a:pt x="7764" y="1"/>
                    <a:pt x="7764" y="1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6"/>
            <p:cNvSpPr/>
            <p:nvPr/>
          </p:nvSpPr>
          <p:spPr>
            <a:xfrm>
              <a:off x="1710475" y="378850"/>
              <a:ext cx="3919650" cy="1567025"/>
            </a:xfrm>
            <a:custGeom>
              <a:avLst/>
              <a:gdLst/>
              <a:ahLst/>
              <a:cxnLst/>
              <a:rect l="l" t="t" r="r" b="b"/>
              <a:pathLst>
                <a:path w="156786" h="62681" extrusionOk="0">
                  <a:moveTo>
                    <a:pt x="78340" y="1"/>
                  </a:moveTo>
                  <a:cubicBezTo>
                    <a:pt x="77766" y="1"/>
                    <a:pt x="77168" y="37"/>
                    <a:pt x="76543" y="112"/>
                  </a:cubicBezTo>
                  <a:cubicBezTo>
                    <a:pt x="62517" y="1808"/>
                    <a:pt x="57493" y="17531"/>
                    <a:pt x="57493" y="17531"/>
                  </a:cubicBezTo>
                  <a:cubicBezTo>
                    <a:pt x="57493" y="17531"/>
                    <a:pt x="56580" y="14073"/>
                    <a:pt x="51948" y="13421"/>
                  </a:cubicBezTo>
                  <a:cubicBezTo>
                    <a:pt x="51791" y="13401"/>
                    <a:pt x="51641" y="13392"/>
                    <a:pt x="51498" y="13392"/>
                  </a:cubicBezTo>
                  <a:cubicBezTo>
                    <a:pt x="47379" y="13392"/>
                    <a:pt x="49208" y="21315"/>
                    <a:pt x="49208" y="21315"/>
                  </a:cubicBezTo>
                  <a:cubicBezTo>
                    <a:pt x="49208" y="21315"/>
                    <a:pt x="41440" y="8844"/>
                    <a:pt x="34671" y="8844"/>
                  </a:cubicBezTo>
                  <a:cubicBezTo>
                    <a:pt x="34047" y="8844"/>
                    <a:pt x="33432" y="8949"/>
                    <a:pt x="32833" y="9180"/>
                  </a:cubicBezTo>
                  <a:cubicBezTo>
                    <a:pt x="25722" y="11855"/>
                    <a:pt x="28918" y="28557"/>
                    <a:pt x="28918" y="28557"/>
                  </a:cubicBezTo>
                  <a:cubicBezTo>
                    <a:pt x="28918" y="28557"/>
                    <a:pt x="26203" y="24920"/>
                    <a:pt x="22570" y="24920"/>
                  </a:cubicBezTo>
                  <a:cubicBezTo>
                    <a:pt x="21989" y="24920"/>
                    <a:pt x="21384" y="25013"/>
                    <a:pt x="20763" y="25229"/>
                  </a:cubicBezTo>
                  <a:cubicBezTo>
                    <a:pt x="16197" y="26860"/>
                    <a:pt x="21742" y="33515"/>
                    <a:pt x="21742" y="33515"/>
                  </a:cubicBezTo>
                  <a:cubicBezTo>
                    <a:pt x="21742" y="33515"/>
                    <a:pt x="16922" y="32514"/>
                    <a:pt x="11849" y="32514"/>
                  </a:cubicBezTo>
                  <a:cubicBezTo>
                    <a:pt x="6088" y="32514"/>
                    <a:pt x="1" y="33805"/>
                    <a:pt x="278" y="39321"/>
                  </a:cubicBezTo>
                  <a:cubicBezTo>
                    <a:pt x="691" y="46564"/>
                    <a:pt x="7320" y="50876"/>
                    <a:pt x="13647" y="50876"/>
                  </a:cubicBezTo>
                  <a:cubicBezTo>
                    <a:pt x="16325" y="50876"/>
                    <a:pt x="18949" y="50104"/>
                    <a:pt x="21024" y="48455"/>
                  </a:cubicBezTo>
                  <a:lnTo>
                    <a:pt x="21155" y="49172"/>
                  </a:lnTo>
                  <a:lnTo>
                    <a:pt x="124951" y="61829"/>
                  </a:lnTo>
                  <a:lnTo>
                    <a:pt x="125342" y="60785"/>
                  </a:lnTo>
                  <a:cubicBezTo>
                    <a:pt x="125342" y="60785"/>
                    <a:pt x="130377" y="62681"/>
                    <a:pt x="136189" y="62681"/>
                  </a:cubicBezTo>
                  <a:cubicBezTo>
                    <a:pt x="140942" y="62681"/>
                    <a:pt x="146214" y="61413"/>
                    <a:pt x="149677" y="56805"/>
                  </a:cubicBezTo>
                  <a:cubicBezTo>
                    <a:pt x="156786" y="47327"/>
                    <a:pt x="146805" y="41243"/>
                    <a:pt x="140447" y="41243"/>
                  </a:cubicBezTo>
                  <a:cubicBezTo>
                    <a:pt x="139978" y="41243"/>
                    <a:pt x="139529" y="41276"/>
                    <a:pt x="139108" y="41344"/>
                  </a:cubicBezTo>
                  <a:cubicBezTo>
                    <a:pt x="139108" y="41344"/>
                    <a:pt x="146545" y="37103"/>
                    <a:pt x="143218" y="31558"/>
                  </a:cubicBezTo>
                  <a:cubicBezTo>
                    <a:pt x="142163" y="29820"/>
                    <a:pt x="140124" y="29224"/>
                    <a:pt x="137823" y="29224"/>
                  </a:cubicBezTo>
                  <a:cubicBezTo>
                    <a:pt x="132867" y="29224"/>
                    <a:pt x="126695" y="31990"/>
                    <a:pt x="126517" y="32080"/>
                  </a:cubicBezTo>
                  <a:cubicBezTo>
                    <a:pt x="126517" y="31949"/>
                    <a:pt x="128409" y="24316"/>
                    <a:pt x="125277" y="23076"/>
                  </a:cubicBezTo>
                  <a:cubicBezTo>
                    <a:pt x="124857" y="22919"/>
                    <a:pt x="124426" y="22850"/>
                    <a:pt x="123997" y="22850"/>
                  </a:cubicBezTo>
                  <a:cubicBezTo>
                    <a:pt x="121230" y="22850"/>
                    <a:pt x="118492" y="25686"/>
                    <a:pt x="118492" y="25686"/>
                  </a:cubicBezTo>
                  <a:cubicBezTo>
                    <a:pt x="118492" y="25686"/>
                    <a:pt x="121624" y="10877"/>
                    <a:pt x="112034" y="7745"/>
                  </a:cubicBezTo>
                  <a:cubicBezTo>
                    <a:pt x="110904" y="7371"/>
                    <a:pt x="109758" y="7206"/>
                    <a:pt x="108615" y="7206"/>
                  </a:cubicBezTo>
                  <a:cubicBezTo>
                    <a:pt x="99979" y="7206"/>
                    <a:pt x="91483" y="16618"/>
                    <a:pt x="91483" y="16618"/>
                  </a:cubicBezTo>
                  <a:cubicBezTo>
                    <a:pt x="91483" y="16618"/>
                    <a:pt x="90649" y="1"/>
                    <a:pt x="78340" y="1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6"/>
            <p:cNvSpPr/>
            <p:nvPr/>
          </p:nvSpPr>
          <p:spPr>
            <a:xfrm>
              <a:off x="2239325" y="1608150"/>
              <a:ext cx="2594925" cy="737225"/>
            </a:xfrm>
            <a:custGeom>
              <a:avLst/>
              <a:gdLst/>
              <a:ahLst/>
              <a:cxnLst/>
              <a:rect l="l" t="t" r="r" b="b"/>
              <a:pathLst>
                <a:path w="103797" h="29489" extrusionOk="0">
                  <a:moveTo>
                    <a:pt x="1" y="0"/>
                  </a:moveTo>
                  <a:lnTo>
                    <a:pt x="7112" y="28249"/>
                  </a:lnTo>
                  <a:lnTo>
                    <a:pt x="73722" y="29163"/>
                  </a:lnTo>
                  <a:lnTo>
                    <a:pt x="98252" y="29489"/>
                  </a:lnTo>
                  <a:lnTo>
                    <a:pt x="103797" y="1265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7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6"/>
            <p:cNvSpPr/>
            <p:nvPr/>
          </p:nvSpPr>
          <p:spPr>
            <a:xfrm>
              <a:off x="4082350" y="2337200"/>
              <a:ext cx="613275" cy="495850"/>
            </a:xfrm>
            <a:custGeom>
              <a:avLst/>
              <a:gdLst/>
              <a:ahLst/>
              <a:cxnLst/>
              <a:rect l="l" t="t" r="r" b="b"/>
              <a:pathLst>
                <a:path w="24531" h="19834" extrusionOk="0">
                  <a:moveTo>
                    <a:pt x="1" y="1"/>
                  </a:moveTo>
                  <a:lnTo>
                    <a:pt x="1697" y="19833"/>
                  </a:lnTo>
                  <a:cubicBezTo>
                    <a:pt x="4372" y="15854"/>
                    <a:pt x="9525" y="12331"/>
                    <a:pt x="15984" y="10569"/>
                  </a:cubicBezTo>
                  <a:cubicBezTo>
                    <a:pt x="17811" y="10047"/>
                    <a:pt x="19703" y="9656"/>
                    <a:pt x="21464" y="9460"/>
                  </a:cubicBezTo>
                  <a:lnTo>
                    <a:pt x="24531" y="32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6"/>
            <p:cNvSpPr/>
            <p:nvPr/>
          </p:nvSpPr>
          <p:spPr>
            <a:xfrm>
              <a:off x="4121500" y="2395925"/>
              <a:ext cx="544775" cy="37525"/>
            </a:xfrm>
            <a:custGeom>
              <a:avLst/>
              <a:gdLst/>
              <a:ahLst/>
              <a:cxnLst/>
              <a:rect l="l" t="t" r="r" b="b"/>
              <a:pathLst>
                <a:path w="21791" h="1501" extrusionOk="0">
                  <a:moveTo>
                    <a:pt x="0" y="0"/>
                  </a:moveTo>
                  <a:lnTo>
                    <a:pt x="0" y="979"/>
                  </a:lnTo>
                  <a:lnTo>
                    <a:pt x="21790" y="15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14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6"/>
            <p:cNvSpPr/>
            <p:nvPr/>
          </p:nvSpPr>
          <p:spPr>
            <a:xfrm>
              <a:off x="4097025" y="2500300"/>
              <a:ext cx="510525" cy="53850"/>
            </a:xfrm>
            <a:custGeom>
              <a:avLst/>
              <a:gdLst/>
              <a:ahLst/>
              <a:cxnLst/>
              <a:rect l="l" t="t" r="r" b="b"/>
              <a:pathLst>
                <a:path w="20421" h="2154" extrusionOk="0">
                  <a:moveTo>
                    <a:pt x="20421" y="1"/>
                  </a:moveTo>
                  <a:lnTo>
                    <a:pt x="1" y="457"/>
                  </a:lnTo>
                  <a:lnTo>
                    <a:pt x="131" y="2153"/>
                  </a:lnTo>
                  <a:lnTo>
                    <a:pt x="20421" y="1"/>
                  </a:lnTo>
                  <a:close/>
                </a:path>
              </a:pathLst>
            </a:custGeom>
            <a:solidFill>
              <a:srgbClr val="0B14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6"/>
            <p:cNvSpPr/>
            <p:nvPr/>
          </p:nvSpPr>
          <p:spPr>
            <a:xfrm>
              <a:off x="4163900" y="2563900"/>
              <a:ext cx="340900" cy="63650"/>
            </a:xfrm>
            <a:custGeom>
              <a:avLst/>
              <a:gdLst/>
              <a:ahLst/>
              <a:cxnLst/>
              <a:rect l="l" t="t" r="r" b="b"/>
              <a:pathLst>
                <a:path w="13636" h="2546" extrusionOk="0">
                  <a:moveTo>
                    <a:pt x="13636" y="1"/>
                  </a:moveTo>
                  <a:lnTo>
                    <a:pt x="0" y="849"/>
                  </a:lnTo>
                  <a:lnTo>
                    <a:pt x="196" y="2545"/>
                  </a:lnTo>
                  <a:lnTo>
                    <a:pt x="13636" y="1"/>
                  </a:lnTo>
                  <a:close/>
                </a:path>
              </a:pathLst>
            </a:custGeom>
            <a:solidFill>
              <a:srgbClr val="0B14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6"/>
            <p:cNvSpPr/>
            <p:nvPr/>
          </p:nvSpPr>
          <p:spPr>
            <a:xfrm>
              <a:off x="4597750" y="983475"/>
              <a:ext cx="1032375" cy="962400"/>
            </a:xfrm>
            <a:custGeom>
              <a:avLst/>
              <a:gdLst/>
              <a:ahLst/>
              <a:cxnLst/>
              <a:rect l="l" t="t" r="r" b="b"/>
              <a:pathLst>
                <a:path w="41295" h="38496" extrusionOk="0">
                  <a:moveTo>
                    <a:pt x="10960" y="1"/>
                  </a:moveTo>
                  <a:cubicBezTo>
                    <a:pt x="10569" y="4894"/>
                    <a:pt x="7503" y="10765"/>
                    <a:pt x="7372" y="11026"/>
                  </a:cubicBezTo>
                  <a:cubicBezTo>
                    <a:pt x="7575" y="10925"/>
                    <a:pt x="14517" y="8301"/>
                    <a:pt x="19621" y="8301"/>
                  </a:cubicBezTo>
                  <a:cubicBezTo>
                    <a:pt x="21085" y="8301"/>
                    <a:pt x="22397" y="8517"/>
                    <a:pt x="23356" y="9069"/>
                  </a:cubicBezTo>
                  <a:cubicBezTo>
                    <a:pt x="27662" y="11548"/>
                    <a:pt x="9851" y="17746"/>
                    <a:pt x="9851" y="17746"/>
                  </a:cubicBezTo>
                  <a:cubicBezTo>
                    <a:pt x="9851" y="17746"/>
                    <a:pt x="29619" y="18659"/>
                    <a:pt x="30793" y="27336"/>
                  </a:cubicBezTo>
                  <a:cubicBezTo>
                    <a:pt x="31307" y="31357"/>
                    <a:pt x="24802" y="32436"/>
                    <a:pt x="17673" y="32436"/>
                  </a:cubicBezTo>
                  <a:cubicBezTo>
                    <a:pt x="9418" y="32436"/>
                    <a:pt x="326" y="30989"/>
                    <a:pt x="326" y="30989"/>
                  </a:cubicBezTo>
                  <a:lnTo>
                    <a:pt x="0" y="36535"/>
                  </a:lnTo>
                  <a:lnTo>
                    <a:pt x="9460" y="37644"/>
                  </a:lnTo>
                  <a:lnTo>
                    <a:pt x="9851" y="36600"/>
                  </a:lnTo>
                  <a:cubicBezTo>
                    <a:pt x="9851" y="36600"/>
                    <a:pt x="14886" y="38496"/>
                    <a:pt x="20698" y="38496"/>
                  </a:cubicBezTo>
                  <a:cubicBezTo>
                    <a:pt x="25451" y="38496"/>
                    <a:pt x="30723" y="37228"/>
                    <a:pt x="34186" y="32620"/>
                  </a:cubicBezTo>
                  <a:cubicBezTo>
                    <a:pt x="41295" y="23142"/>
                    <a:pt x="31314" y="17058"/>
                    <a:pt x="24956" y="17058"/>
                  </a:cubicBezTo>
                  <a:cubicBezTo>
                    <a:pt x="24487" y="17058"/>
                    <a:pt x="24038" y="17091"/>
                    <a:pt x="23617" y="17159"/>
                  </a:cubicBezTo>
                  <a:cubicBezTo>
                    <a:pt x="23617" y="17159"/>
                    <a:pt x="31054" y="12918"/>
                    <a:pt x="27727" y="7373"/>
                  </a:cubicBezTo>
                  <a:cubicBezTo>
                    <a:pt x="26672" y="5635"/>
                    <a:pt x="24633" y="5039"/>
                    <a:pt x="22332" y="5039"/>
                  </a:cubicBezTo>
                  <a:cubicBezTo>
                    <a:pt x="17376" y="5039"/>
                    <a:pt x="11204" y="7805"/>
                    <a:pt x="11026" y="7895"/>
                  </a:cubicBezTo>
                  <a:cubicBezTo>
                    <a:pt x="11026" y="7764"/>
                    <a:pt x="12331" y="2480"/>
                    <a:pt x="10960" y="1"/>
                  </a:cubicBezTo>
                  <a:close/>
                </a:path>
              </a:pathLst>
            </a:custGeom>
            <a:solidFill>
              <a:srgbClr val="0F18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6"/>
            <p:cNvSpPr/>
            <p:nvPr/>
          </p:nvSpPr>
          <p:spPr>
            <a:xfrm>
              <a:off x="4563500" y="2343725"/>
              <a:ext cx="132125" cy="238150"/>
            </a:xfrm>
            <a:custGeom>
              <a:avLst/>
              <a:gdLst/>
              <a:ahLst/>
              <a:cxnLst/>
              <a:rect l="l" t="t" r="r" b="b"/>
              <a:pathLst>
                <a:path w="5285" h="9526" extrusionOk="0">
                  <a:moveTo>
                    <a:pt x="457" y="0"/>
                  </a:moveTo>
                  <a:lnTo>
                    <a:pt x="0" y="9525"/>
                  </a:lnTo>
                  <a:cubicBezTo>
                    <a:pt x="783" y="9395"/>
                    <a:pt x="1501" y="9330"/>
                    <a:pt x="2218" y="9199"/>
                  </a:cubicBezTo>
                  <a:lnTo>
                    <a:pt x="5285" y="66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0F18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6"/>
            <p:cNvSpPr/>
            <p:nvPr/>
          </p:nvSpPr>
          <p:spPr>
            <a:xfrm>
              <a:off x="3987750" y="514925"/>
              <a:ext cx="109300" cy="357675"/>
            </a:xfrm>
            <a:custGeom>
              <a:avLst/>
              <a:gdLst/>
              <a:ahLst/>
              <a:cxnLst/>
              <a:rect l="l" t="t" r="r" b="b"/>
              <a:pathLst>
                <a:path w="4372" h="14307" extrusionOk="0">
                  <a:moveTo>
                    <a:pt x="3266" y="4169"/>
                  </a:moveTo>
                  <a:cubicBezTo>
                    <a:pt x="3310" y="4169"/>
                    <a:pt x="3352" y="4171"/>
                    <a:pt x="3390" y="4178"/>
                  </a:cubicBezTo>
                  <a:lnTo>
                    <a:pt x="3390" y="4178"/>
                  </a:lnTo>
                  <a:cubicBezTo>
                    <a:pt x="3371" y="4187"/>
                    <a:pt x="3349" y="4194"/>
                    <a:pt x="3328" y="4194"/>
                  </a:cubicBezTo>
                  <a:cubicBezTo>
                    <a:pt x="3197" y="4325"/>
                    <a:pt x="3132" y="4390"/>
                    <a:pt x="3002" y="4390"/>
                  </a:cubicBezTo>
                  <a:cubicBezTo>
                    <a:pt x="2871" y="4422"/>
                    <a:pt x="2724" y="4439"/>
                    <a:pt x="2578" y="4439"/>
                  </a:cubicBezTo>
                  <a:cubicBezTo>
                    <a:pt x="2551" y="4439"/>
                    <a:pt x="2524" y="4438"/>
                    <a:pt x="2498" y="4437"/>
                  </a:cubicBezTo>
                  <a:lnTo>
                    <a:pt x="2498" y="4437"/>
                  </a:lnTo>
                  <a:lnTo>
                    <a:pt x="2545" y="4390"/>
                  </a:lnTo>
                  <a:cubicBezTo>
                    <a:pt x="2545" y="4390"/>
                    <a:pt x="2610" y="4325"/>
                    <a:pt x="2675" y="4325"/>
                  </a:cubicBezTo>
                  <a:cubicBezTo>
                    <a:pt x="2819" y="4229"/>
                    <a:pt x="3067" y="4169"/>
                    <a:pt x="3266" y="4169"/>
                  </a:cubicBezTo>
                  <a:close/>
                  <a:moveTo>
                    <a:pt x="3479" y="0"/>
                  </a:moveTo>
                  <a:cubicBezTo>
                    <a:pt x="3448" y="0"/>
                    <a:pt x="3419" y="6"/>
                    <a:pt x="3393" y="19"/>
                  </a:cubicBezTo>
                  <a:cubicBezTo>
                    <a:pt x="3067" y="19"/>
                    <a:pt x="2675" y="84"/>
                    <a:pt x="2349" y="214"/>
                  </a:cubicBezTo>
                  <a:cubicBezTo>
                    <a:pt x="2219" y="280"/>
                    <a:pt x="2023" y="345"/>
                    <a:pt x="1893" y="475"/>
                  </a:cubicBezTo>
                  <a:cubicBezTo>
                    <a:pt x="1762" y="541"/>
                    <a:pt x="1632" y="671"/>
                    <a:pt x="1501" y="736"/>
                  </a:cubicBezTo>
                  <a:cubicBezTo>
                    <a:pt x="1371" y="867"/>
                    <a:pt x="1240" y="997"/>
                    <a:pt x="1110" y="1128"/>
                  </a:cubicBezTo>
                  <a:cubicBezTo>
                    <a:pt x="979" y="1258"/>
                    <a:pt x="914" y="1389"/>
                    <a:pt x="783" y="1519"/>
                  </a:cubicBezTo>
                  <a:cubicBezTo>
                    <a:pt x="588" y="1780"/>
                    <a:pt x="457" y="2172"/>
                    <a:pt x="327" y="2498"/>
                  </a:cubicBezTo>
                  <a:cubicBezTo>
                    <a:pt x="196" y="2824"/>
                    <a:pt x="196" y="3281"/>
                    <a:pt x="327" y="3672"/>
                  </a:cubicBezTo>
                  <a:cubicBezTo>
                    <a:pt x="457" y="4064"/>
                    <a:pt x="653" y="4455"/>
                    <a:pt x="1044" y="4586"/>
                  </a:cubicBezTo>
                  <a:lnTo>
                    <a:pt x="1240" y="4781"/>
                  </a:lnTo>
                  <a:cubicBezTo>
                    <a:pt x="1371" y="4846"/>
                    <a:pt x="1436" y="4846"/>
                    <a:pt x="1501" y="4846"/>
                  </a:cubicBezTo>
                  <a:cubicBezTo>
                    <a:pt x="1577" y="4872"/>
                    <a:pt x="1653" y="4897"/>
                    <a:pt x="1729" y="4919"/>
                  </a:cubicBezTo>
                  <a:lnTo>
                    <a:pt x="1729" y="4919"/>
                  </a:lnTo>
                  <a:cubicBezTo>
                    <a:pt x="1571" y="5154"/>
                    <a:pt x="1436" y="5434"/>
                    <a:pt x="1436" y="5760"/>
                  </a:cubicBezTo>
                  <a:cubicBezTo>
                    <a:pt x="1371" y="5956"/>
                    <a:pt x="1436" y="6151"/>
                    <a:pt x="1501" y="6347"/>
                  </a:cubicBezTo>
                  <a:cubicBezTo>
                    <a:pt x="1566" y="6412"/>
                    <a:pt x="1632" y="6543"/>
                    <a:pt x="1697" y="6608"/>
                  </a:cubicBezTo>
                  <a:lnTo>
                    <a:pt x="1697" y="6673"/>
                  </a:lnTo>
                  <a:cubicBezTo>
                    <a:pt x="1762" y="6673"/>
                    <a:pt x="1697" y="6673"/>
                    <a:pt x="1762" y="6738"/>
                  </a:cubicBezTo>
                  <a:lnTo>
                    <a:pt x="1791" y="6738"/>
                  </a:lnTo>
                  <a:cubicBezTo>
                    <a:pt x="1673" y="6873"/>
                    <a:pt x="1536" y="6996"/>
                    <a:pt x="1436" y="7195"/>
                  </a:cubicBezTo>
                  <a:lnTo>
                    <a:pt x="1044" y="7652"/>
                  </a:lnTo>
                  <a:cubicBezTo>
                    <a:pt x="979" y="7848"/>
                    <a:pt x="849" y="8043"/>
                    <a:pt x="783" y="8239"/>
                  </a:cubicBezTo>
                  <a:lnTo>
                    <a:pt x="457" y="8891"/>
                  </a:lnTo>
                  <a:cubicBezTo>
                    <a:pt x="457" y="8957"/>
                    <a:pt x="392" y="9022"/>
                    <a:pt x="327" y="9218"/>
                  </a:cubicBezTo>
                  <a:lnTo>
                    <a:pt x="262" y="9479"/>
                  </a:lnTo>
                  <a:cubicBezTo>
                    <a:pt x="196" y="9674"/>
                    <a:pt x="131" y="9870"/>
                    <a:pt x="131" y="10131"/>
                  </a:cubicBezTo>
                  <a:cubicBezTo>
                    <a:pt x="66" y="10392"/>
                    <a:pt x="1" y="10588"/>
                    <a:pt x="66" y="10849"/>
                  </a:cubicBezTo>
                  <a:cubicBezTo>
                    <a:pt x="66" y="11044"/>
                    <a:pt x="1" y="11240"/>
                    <a:pt x="66" y="11501"/>
                  </a:cubicBezTo>
                  <a:cubicBezTo>
                    <a:pt x="66" y="11697"/>
                    <a:pt x="131" y="11958"/>
                    <a:pt x="131" y="12153"/>
                  </a:cubicBezTo>
                  <a:cubicBezTo>
                    <a:pt x="196" y="12414"/>
                    <a:pt x="262" y="12545"/>
                    <a:pt x="392" y="12806"/>
                  </a:cubicBezTo>
                  <a:cubicBezTo>
                    <a:pt x="457" y="13001"/>
                    <a:pt x="523" y="13197"/>
                    <a:pt x="653" y="13393"/>
                  </a:cubicBezTo>
                  <a:cubicBezTo>
                    <a:pt x="718" y="13589"/>
                    <a:pt x="849" y="13784"/>
                    <a:pt x="1044" y="13915"/>
                  </a:cubicBezTo>
                  <a:cubicBezTo>
                    <a:pt x="1175" y="14111"/>
                    <a:pt x="1371" y="14241"/>
                    <a:pt x="1566" y="14306"/>
                  </a:cubicBezTo>
                  <a:lnTo>
                    <a:pt x="1632" y="14176"/>
                  </a:lnTo>
                  <a:cubicBezTo>
                    <a:pt x="1305" y="13980"/>
                    <a:pt x="1175" y="13589"/>
                    <a:pt x="1044" y="13197"/>
                  </a:cubicBezTo>
                  <a:cubicBezTo>
                    <a:pt x="979" y="13001"/>
                    <a:pt x="979" y="12806"/>
                    <a:pt x="914" y="12610"/>
                  </a:cubicBezTo>
                  <a:cubicBezTo>
                    <a:pt x="914" y="12480"/>
                    <a:pt x="849" y="12219"/>
                    <a:pt x="849" y="12023"/>
                  </a:cubicBezTo>
                  <a:cubicBezTo>
                    <a:pt x="849" y="11827"/>
                    <a:pt x="849" y="11697"/>
                    <a:pt x="849" y="11501"/>
                  </a:cubicBezTo>
                  <a:cubicBezTo>
                    <a:pt x="849" y="11305"/>
                    <a:pt x="914" y="11110"/>
                    <a:pt x="914" y="10914"/>
                  </a:cubicBezTo>
                  <a:cubicBezTo>
                    <a:pt x="914" y="10718"/>
                    <a:pt x="979" y="10588"/>
                    <a:pt x="1044" y="10392"/>
                  </a:cubicBezTo>
                  <a:cubicBezTo>
                    <a:pt x="1110" y="10196"/>
                    <a:pt x="1175" y="10000"/>
                    <a:pt x="1240" y="9805"/>
                  </a:cubicBezTo>
                  <a:lnTo>
                    <a:pt x="1305" y="9544"/>
                  </a:lnTo>
                  <a:lnTo>
                    <a:pt x="1436" y="9283"/>
                  </a:lnTo>
                  <a:lnTo>
                    <a:pt x="1697" y="8826"/>
                  </a:lnTo>
                  <a:cubicBezTo>
                    <a:pt x="1827" y="8435"/>
                    <a:pt x="2088" y="8108"/>
                    <a:pt x="2349" y="7782"/>
                  </a:cubicBezTo>
                  <a:cubicBezTo>
                    <a:pt x="2349" y="7652"/>
                    <a:pt x="2545" y="7521"/>
                    <a:pt x="2610" y="7391"/>
                  </a:cubicBezTo>
                  <a:cubicBezTo>
                    <a:pt x="2741" y="7260"/>
                    <a:pt x="2936" y="7130"/>
                    <a:pt x="3067" y="6999"/>
                  </a:cubicBezTo>
                  <a:cubicBezTo>
                    <a:pt x="3393" y="6804"/>
                    <a:pt x="3719" y="6543"/>
                    <a:pt x="4045" y="6217"/>
                  </a:cubicBezTo>
                  <a:lnTo>
                    <a:pt x="3458" y="5499"/>
                  </a:lnTo>
                  <a:cubicBezTo>
                    <a:pt x="3132" y="5760"/>
                    <a:pt x="2806" y="5956"/>
                    <a:pt x="2480" y="6217"/>
                  </a:cubicBezTo>
                  <a:cubicBezTo>
                    <a:pt x="2465" y="6226"/>
                    <a:pt x="2450" y="6236"/>
                    <a:pt x="2435" y="6245"/>
                  </a:cubicBezTo>
                  <a:lnTo>
                    <a:pt x="2435" y="6245"/>
                  </a:lnTo>
                  <a:cubicBezTo>
                    <a:pt x="2434" y="6245"/>
                    <a:pt x="2433" y="6246"/>
                    <a:pt x="2431" y="6246"/>
                  </a:cubicBezTo>
                  <a:cubicBezTo>
                    <a:pt x="2422" y="6246"/>
                    <a:pt x="2414" y="6238"/>
                    <a:pt x="2414" y="6217"/>
                  </a:cubicBezTo>
                  <a:cubicBezTo>
                    <a:pt x="2371" y="6217"/>
                    <a:pt x="2356" y="6246"/>
                    <a:pt x="2332" y="6246"/>
                  </a:cubicBezTo>
                  <a:cubicBezTo>
                    <a:pt x="2320" y="6246"/>
                    <a:pt x="2306" y="6238"/>
                    <a:pt x="2284" y="6217"/>
                  </a:cubicBezTo>
                  <a:cubicBezTo>
                    <a:pt x="2088" y="6151"/>
                    <a:pt x="1958" y="6021"/>
                    <a:pt x="1958" y="5760"/>
                  </a:cubicBezTo>
                  <a:cubicBezTo>
                    <a:pt x="1958" y="5499"/>
                    <a:pt x="2023" y="5238"/>
                    <a:pt x="2154" y="4977"/>
                  </a:cubicBezTo>
                  <a:cubicBezTo>
                    <a:pt x="2154" y="4977"/>
                    <a:pt x="2154" y="4977"/>
                    <a:pt x="2154" y="4977"/>
                  </a:cubicBezTo>
                  <a:lnTo>
                    <a:pt x="2154" y="4977"/>
                  </a:lnTo>
                  <a:cubicBezTo>
                    <a:pt x="2466" y="4976"/>
                    <a:pt x="2827" y="4964"/>
                    <a:pt x="3132" y="4781"/>
                  </a:cubicBezTo>
                  <a:cubicBezTo>
                    <a:pt x="3263" y="4716"/>
                    <a:pt x="3458" y="4586"/>
                    <a:pt x="3589" y="4520"/>
                  </a:cubicBezTo>
                  <a:cubicBezTo>
                    <a:pt x="3654" y="4455"/>
                    <a:pt x="3719" y="4390"/>
                    <a:pt x="3785" y="4259"/>
                  </a:cubicBezTo>
                  <a:cubicBezTo>
                    <a:pt x="3785" y="4194"/>
                    <a:pt x="3785" y="4064"/>
                    <a:pt x="3719" y="3998"/>
                  </a:cubicBezTo>
                  <a:cubicBezTo>
                    <a:pt x="3654" y="3868"/>
                    <a:pt x="3589" y="3868"/>
                    <a:pt x="3589" y="3868"/>
                  </a:cubicBezTo>
                  <a:cubicBezTo>
                    <a:pt x="3455" y="3830"/>
                    <a:pt x="3338" y="3814"/>
                    <a:pt x="3231" y="3814"/>
                  </a:cubicBezTo>
                  <a:cubicBezTo>
                    <a:pt x="2974" y="3814"/>
                    <a:pt x="2776" y="3906"/>
                    <a:pt x="2545" y="3998"/>
                  </a:cubicBezTo>
                  <a:cubicBezTo>
                    <a:pt x="2414" y="4064"/>
                    <a:pt x="2349" y="4129"/>
                    <a:pt x="2284" y="4194"/>
                  </a:cubicBezTo>
                  <a:lnTo>
                    <a:pt x="2088" y="4325"/>
                  </a:lnTo>
                  <a:cubicBezTo>
                    <a:pt x="2084" y="4332"/>
                    <a:pt x="2080" y="4340"/>
                    <a:pt x="2076" y="4348"/>
                  </a:cubicBezTo>
                  <a:lnTo>
                    <a:pt x="2076" y="4348"/>
                  </a:lnTo>
                  <a:cubicBezTo>
                    <a:pt x="1991" y="4299"/>
                    <a:pt x="1929" y="4259"/>
                    <a:pt x="1827" y="4259"/>
                  </a:cubicBezTo>
                  <a:cubicBezTo>
                    <a:pt x="1762" y="4194"/>
                    <a:pt x="1632" y="4129"/>
                    <a:pt x="1632" y="4129"/>
                  </a:cubicBezTo>
                  <a:lnTo>
                    <a:pt x="1501" y="3998"/>
                  </a:lnTo>
                  <a:cubicBezTo>
                    <a:pt x="1305" y="3803"/>
                    <a:pt x="1240" y="3607"/>
                    <a:pt x="1175" y="3411"/>
                  </a:cubicBezTo>
                  <a:cubicBezTo>
                    <a:pt x="1175" y="3216"/>
                    <a:pt x="1175" y="2955"/>
                    <a:pt x="1175" y="2759"/>
                  </a:cubicBezTo>
                  <a:cubicBezTo>
                    <a:pt x="1240" y="2498"/>
                    <a:pt x="1371" y="2237"/>
                    <a:pt x="1501" y="1976"/>
                  </a:cubicBezTo>
                  <a:cubicBezTo>
                    <a:pt x="1566" y="1845"/>
                    <a:pt x="1632" y="1780"/>
                    <a:pt x="1762" y="1650"/>
                  </a:cubicBezTo>
                  <a:cubicBezTo>
                    <a:pt x="1827" y="1519"/>
                    <a:pt x="1893" y="1389"/>
                    <a:pt x="2023" y="1324"/>
                  </a:cubicBezTo>
                  <a:cubicBezTo>
                    <a:pt x="2088" y="1193"/>
                    <a:pt x="2219" y="1128"/>
                    <a:pt x="2349" y="997"/>
                  </a:cubicBezTo>
                  <a:cubicBezTo>
                    <a:pt x="2414" y="932"/>
                    <a:pt x="2545" y="867"/>
                    <a:pt x="2675" y="736"/>
                  </a:cubicBezTo>
                  <a:cubicBezTo>
                    <a:pt x="2871" y="606"/>
                    <a:pt x="3132" y="475"/>
                    <a:pt x="3393" y="410"/>
                  </a:cubicBezTo>
                  <a:cubicBezTo>
                    <a:pt x="3589" y="345"/>
                    <a:pt x="3719" y="345"/>
                    <a:pt x="3850" y="345"/>
                  </a:cubicBezTo>
                  <a:cubicBezTo>
                    <a:pt x="3980" y="345"/>
                    <a:pt x="4176" y="345"/>
                    <a:pt x="4306" y="410"/>
                  </a:cubicBezTo>
                  <a:lnTo>
                    <a:pt x="4372" y="280"/>
                  </a:lnTo>
                  <a:cubicBezTo>
                    <a:pt x="4176" y="214"/>
                    <a:pt x="4045" y="149"/>
                    <a:pt x="3915" y="84"/>
                  </a:cubicBezTo>
                  <a:cubicBezTo>
                    <a:pt x="3758" y="84"/>
                    <a:pt x="3602" y="0"/>
                    <a:pt x="3479" y="0"/>
                  </a:cubicBezTo>
                  <a:close/>
                </a:path>
              </a:pathLst>
            </a:custGeom>
            <a:solidFill>
              <a:srgbClr val="131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6"/>
            <p:cNvSpPr/>
            <p:nvPr/>
          </p:nvSpPr>
          <p:spPr>
            <a:xfrm>
              <a:off x="2007725" y="1014475"/>
              <a:ext cx="318075" cy="210425"/>
            </a:xfrm>
            <a:custGeom>
              <a:avLst/>
              <a:gdLst/>
              <a:ahLst/>
              <a:cxnLst/>
              <a:rect l="l" t="t" r="r" b="b"/>
              <a:pathLst>
                <a:path w="12723" h="8417" extrusionOk="0">
                  <a:moveTo>
                    <a:pt x="4030" y="2308"/>
                  </a:moveTo>
                  <a:cubicBezTo>
                    <a:pt x="4046" y="2333"/>
                    <a:pt x="4046" y="2373"/>
                    <a:pt x="4046" y="2414"/>
                  </a:cubicBezTo>
                  <a:cubicBezTo>
                    <a:pt x="4111" y="2544"/>
                    <a:pt x="4111" y="2675"/>
                    <a:pt x="4111" y="2805"/>
                  </a:cubicBezTo>
                  <a:cubicBezTo>
                    <a:pt x="4070" y="2969"/>
                    <a:pt x="4003" y="3133"/>
                    <a:pt x="3927" y="3280"/>
                  </a:cubicBezTo>
                  <a:lnTo>
                    <a:pt x="3927" y="3280"/>
                  </a:lnTo>
                  <a:lnTo>
                    <a:pt x="3915" y="3262"/>
                  </a:lnTo>
                  <a:cubicBezTo>
                    <a:pt x="3915" y="3197"/>
                    <a:pt x="3850" y="3132"/>
                    <a:pt x="3850" y="3066"/>
                  </a:cubicBezTo>
                  <a:cubicBezTo>
                    <a:pt x="3850" y="2816"/>
                    <a:pt x="3910" y="2506"/>
                    <a:pt x="4030" y="2308"/>
                  </a:cubicBezTo>
                  <a:close/>
                  <a:moveTo>
                    <a:pt x="784" y="0"/>
                  </a:moveTo>
                  <a:cubicBezTo>
                    <a:pt x="653" y="131"/>
                    <a:pt x="523" y="196"/>
                    <a:pt x="457" y="326"/>
                  </a:cubicBezTo>
                  <a:cubicBezTo>
                    <a:pt x="327" y="457"/>
                    <a:pt x="196" y="587"/>
                    <a:pt x="196" y="783"/>
                  </a:cubicBezTo>
                  <a:cubicBezTo>
                    <a:pt x="1" y="1109"/>
                    <a:pt x="1" y="1435"/>
                    <a:pt x="1" y="1762"/>
                  </a:cubicBezTo>
                  <a:cubicBezTo>
                    <a:pt x="1" y="1957"/>
                    <a:pt x="1" y="2153"/>
                    <a:pt x="1" y="2284"/>
                  </a:cubicBezTo>
                  <a:cubicBezTo>
                    <a:pt x="66" y="2479"/>
                    <a:pt x="66" y="2675"/>
                    <a:pt x="131" y="2805"/>
                  </a:cubicBezTo>
                  <a:cubicBezTo>
                    <a:pt x="196" y="3001"/>
                    <a:pt x="262" y="3132"/>
                    <a:pt x="327" y="3327"/>
                  </a:cubicBezTo>
                  <a:cubicBezTo>
                    <a:pt x="392" y="3458"/>
                    <a:pt x="523" y="3588"/>
                    <a:pt x="588" y="3784"/>
                  </a:cubicBezTo>
                  <a:cubicBezTo>
                    <a:pt x="784" y="4045"/>
                    <a:pt x="1045" y="4306"/>
                    <a:pt x="1306" y="4567"/>
                  </a:cubicBezTo>
                  <a:cubicBezTo>
                    <a:pt x="1632" y="4763"/>
                    <a:pt x="1958" y="4958"/>
                    <a:pt x="2415" y="5024"/>
                  </a:cubicBezTo>
                  <a:cubicBezTo>
                    <a:pt x="2806" y="5024"/>
                    <a:pt x="3263" y="4958"/>
                    <a:pt x="3524" y="4697"/>
                  </a:cubicBezTo>
                  <a:lnTo>
                    <a:pt x="3785" y="4567"/>
                  </a:lnTo>
                  <a:cubicBezTo>
                    <a:pt x="3915" y="4436"/>
                    <a:pt x="3915" y="4436"/>
                    <a:pt x="3980" y="4371"/>
                  </a:cubicBezTo>
                  <a:cubicBezTo>
                    <a:pt x="4021" y="4310"/>
                    <a:pt x="4062" y="4255"/>
                    <a:pt x="4101" y="4203"/>
                  </a:cubicBezTo>
                  <a:lnTo>
                    <a:pt x="4101" y="4203"/>
                  </a:lnTo>
                  <a:cubicBezTo>
                    <a:pt x="4263" y="4409"/>
                    <a:pt x="4451" y="4606"/>
                    <a:pt x="4763" y="4763"/>
                  </a:cubicBezTo>
                  <a:cubicBezTo>
                    <a:pt x="4894" y="4828"/>
                    <a:pt x="5089" y="4893"/>
                    <a:pt x="5350" y="4893"/>
                  </a:cubicBezTo>
                  <a:cubicBezTo>
                    <a:pt x="5416" y="4893"/>
                    <a:pt x="5546" y="4893"/>
                    <a:pt x="5677" y="4828"/>
                  </a:cubicBezTo>
                  <a:lnTo>
                    <a:pt x="5742" y="4828"/>
                  </a:lnTo>
                  <a:cubicBezTo>
                    <a:pt x="5742" y="4828"/>
                    <a:pt x="5713" y="4857"/>
                    <a:pt x="5732" y="4857"/>
                  </a:cubicBezTo>
                  <a:cubicBezTo>
                    <a:pt x="5742" y="4857"/>
                    <a:pt x="5764" y="4850"/>
                    <a:pt x="5807" y="4828"/>
                  </a:cubicBezTo>
                  <a:lnTo>
                    <a:pt x="5807" y="4781"/>
                  </a:lnTo>
                  <a:lnTo>
                    <a:pt x="5807" y="4781"/>
                  </a:lnTo>
                  <a:cubicBezTo>
                    <a:pt x="5880" y="4971"/>
                    <a:pt x="5911" y="5128"/>
                    <a:pt x="6068" y="5285"/>
                  </a:cubicBezTo>
                  <a:lnTo>
                    <a:pt x="6394" y="5806"/>
                  </a:lnTo>
                  <a:cubicBezTo>
                    <a:pt x="6525" y="6002"/>
                    <a:pt x="6655" y="6198"/>
                    <a:pt x="6786" y="6328"/>
                  </a:cubicBezTo>
                  <a:lnTo>
                    <a:pt x="7308" y="6850"/>
                  </a:lnTo>
                  <a:cubicBezTo>
                    <a:pt x="7373" y="6916"/>
                    <a:pt x="7438" y="6981"/>
                    <a:pt x="7569" y="7046"/>
                  </a:cubicBezTo>
                  <a:lnTo>
                    <a:pt x="7764" y="7242"/>
                  </a:lnTo>
                  <a:cubicBezTo>
                    <a:pt x="7960" y="7372"/>
                    <a:pt x="8090" y="7503"/>
                    <a:pt x="8286" y="7633"/>
                  </a:cubicBezTo>
                  <a:cubicBezTo>
                    <a:pt x="8547" y="7764"/>
                    <a:pt x="8678" y="7894"/>
                    <a:pt x="8939" y="7959"/>
                  </a:cubicBezTo>
                  <a:cubicBezTo>
                    <a:pt x="9134" y="8025"/>
                    <a:pt x="9330" y="8155"/>
                    <a:pt x="9526" y="8220"/>
                  </a:cubicBezTo>
                  <a:cubicBezTo>
                    <a:pt x="9787" y="8286"/>
                    <a:pt x="9982" y="8351"/>
                    <a:pt x="10178" y="8351"/>
                  </a:cubicBezTo>
                  <a:cubicBezTo>
                    <a:pt x="10439" y="8416"/>
                    <a:pt x="10635" y="8416"/>
                    <a:pt x="10831" y="8416"/>
                  </a:cubicBezTo>
                  <a:lnTo>
                    <a:pt x="11483" y="8416"/>
                  </a:lnTo>
                  <a:cubicBezTo>
                    <a:pt x="11744" y="8351"/>
                    <a:pt x="11940" y="8286"/>
                    <a:pt x="12135" y="8220"/>
                  </a:cubicBezTo>
                  <a:cubicBezTo>
                    <a:pt x="12396" y="8155"/>
                    <a:pt x="12592" y="8025"/>
                    <a:pt x="12722" y="7829"/>
                  </a:cubicBezTo>
                  <a:lnTo>
                    <a:pt x="12657" y="7764"/>
                  </a:lnTo>
                  <a:cubicBezTo>
                    <a:pt x="12331" y="7959"/>
                    <a:pt x="11874" y="7959"/>
                    <a:pt x="11483" y="7959"/>
                  </a:cubicBezTo>
                  <a:cubicBezTo>
                    <a:pt x="11287" y="7894"/>
                    <a:pt x="11091" y="7894"/>
                    <a:pt x="10896" y="7829"/>
                  </a:cubicBezTo>
                  <a:cubicBezTo>
                    <a:pt x="10765" y="7829"/>
                    <a:pt x="10504" y="7764"/>
                    <a:pt x="10374" y="7698"/>
                  </a:cubicBezTo>
                  <a:cubicBezTo>
                    <a:pt x="10178" y="7633"/>
                    <a:pt x="9982" y="7568"/>
                    <a:pt x="9852" y="7503"/>
                  </a:cubicBezTo>
                  <a:cubicBezTo>
                    <a:pt x="9656" y="7372"/>
                    <a:pt x="9526" y="7307"/>
                    <a:pt x="9330" y="7176"/>
                  </a:cubicBezTo>
                  <a:cubicBezTo>
                    <a:pt x="9200" y="7111"/>
                    <a:pt x="9069" y="6981"/>
                    <a:pt x="8873" y="6850"/>
                  </a:cubicBezTo>
                  <a:cubicBezTo>
                    <a:pt x="8743" y="6785"/>
                    <a:pt x="8612" y="6655"/>
                    <a:pt x="8417" y="6459"/>
                  </a:cubicBezTo>
                  <a:lnTo>
                    <a:pt x="8221" y="6263"/>
                  </a:lnTo>
                  <a:lnTo>
                    <a:pt x="8025" y="6067"/>
                  </a:lnTo>
                  <a:lnTo>
                    <a:pt x="7699" y="5676"/>
                  </a:lnTo>
                  <a:cubicBezTo>
                    <a:pt x="7438" y="5415"/>
                    <a:pt x="7177" y="5024"/>
                    <a:pt x="6981" y="4697"/>
                  </a:cubicBezTo>
                  <a:cubicBezTo>
                    <a:pt x="6851" y="4632"/>
                    <a:pt x="6786" y="4436"/>
                    <a:pt x="6720" y="4241"/>
                  </a:cubicBezTo>
                  <a:cubicBezTo>
                    <a:pt x="6655" y="4110"/>
                    <a:pt x="6590" y="3914"/>
                    <a:pt x="6525" y="3719"/>
                  </a:cubicBezTo>
                  <a:cubicBezTo>
                    <a:pt x="6459" y="3393"/>
                    <a:pt x="6329" y="2936"/>
                    <a:pt x="6199" y="2479"/>
                  </a:cubicBezTo>
                  <a:lnTo>
                    <a:pt x="5285" y="2805"/>
                  </a:lnTo>
                  <a:cubicBezTo>
                    <a:pt x="5416" y="3197"/>
                    <a:pt x="5481" y="3523"/>
                    <a:pt x="5546" y="3980"/>
                  </a:cubicBezTo>
                  <a:cubicBezTo>
                    <a:pt x="5552" y="3996"/>
                    <a:pt x="5557" y="4013"/>
                    <a:pt x="5561" y="4030"/>
                  </a:cubicBezTo>
                  <a:lnTo>
                    <a:pt x="5561" y="4030"/>
                  </a:lnTo>
                  <a:cubicBezTo>
                    <a:pt x="5552" y="4039"/>
                    <a:pt x="5546" y="4045"/>
                    <a:pt x="5546" y="4045"/>
                  </a:cubicBezTo>
                  <a:cubicBezTo>
                    <a:pt x="5546" y="4045"/>
                    <a:pt x="5611" y="4110"/>
                    <a:pt x="5546" y="4175"/>
                  </a:cubicBezTo>
                  <a:cubicBezTo>
                    <a:pt x="5451" y="4271"/>
                    <a:pt x="5320" y="4332"/>
                    <a:pt x="5155" y="4332"/>
                  </a:cubicBezTo>
                  <a:cubicBezTo>
                    <a:pt x="5094" y="4332"/>
                    <a:pt x="5029" y="4323"/>
                    <a:pt x="4959" y="4306"/>
                  </a:cubicBezTo>
                  <a:cubicBezTo>
                    <a:pt x="4706" y="4179"/>
                    <a:pt x="4514" y="4053"/>
                    <a:pt x="4324" y="3806"/>
                  </a:cubicBezTo>
                  <a:lnTo>
                    <a:pt x="4324" y="3806"/>
                  </a:lnTo>
                  <a:cubicBezTo>
                    <a:pt x="4448" y="3494"/>
                    <a:pt x="4565" y="3180"/>
                    <a:pt x="4502" y="2805"/>
                  </a:cubicBezTo>
                  <a:cubicBezTo>
                    <a:pt x="4502" y="2675"/>
                    <a:pt x="4502" y="2479"/>
                    <a:pt x="4437" y="2284"/>
                  </a:cubicBezTo>
                  <a:cubicBezTo>
                    <a:pt x="4372" y="2218"/>
                    <a:pt x="4372" y="2088"/>
                    <a:pt x="4241" y="2023"/>
                  </a:cubicBezTo>
                  <a:cubicBezTo>
                    <a:pt x="4176" y="1957"/>
                    <a:pt x="4111" y="1957"/>
                    <a:pt x="3980" y="1957"/>
                  </a:cubicBezTo>
                  <a:cubicBezTo>
                    <a:pt x="3915" y="1957"/>
                    <a:pt x="3850" y="2023"/>
                    <a:pt x="3785" y="2088"/>
                  </a:cubicBezTo>
                  <a:cubicBezTo>
                    <a:pt x="3589" y="2414"/>
                    <a:pt x="3524" y="2740"/>
                    <a:pt x="3589" y="3132"/>
                  </a:cubicBezTo>
                  <a:cubicBezTo>
                    <a:pt x="3589" y="3197"/>
                    <a:pt x="3589" y="3262"/>
                    <a:pt x="3654" y="3393"/>
                  </a:cubicBezTo>
                  <a:lnTo>
                    <a:pt x="3719" y="3588"/>
                  </a:lnTo>
                  <a:cubicBezTo>
                    <a:pt x="3719" y="3588"/>
                    <a:pt x="3720" y="3588"/>
                    <a:pt x="3720" y="3589"/>
                  </a:cubicBezTo>
                  <a:lnTo>
                    <a:pt x="3720" y="3589"/>
                  </a:lnTo>
                  <a:cubicBezTo>
                    <a:pt x="3630" y="3679"/>
                    <a:pt x="3577" y="3743"/>
                    <a:pt x="3524" y="3849"/>
                  </a:cubicBezTo>
                  <a:cubicBezTo>
                    <a:pt x="3458" y="3849"/>
                    <a:pt x="3328" y="3914"/>
                    <a:pt x="3328" y="3914"/>
                  </a:cubicBezTo>
                  <a:lnTo>
                    <a:pt x="3132" y="4045"/>
                  </a:lnTo>
                  <a:cubicBezTo>
                    <a:pt x="2937" y="4110"/>
                    <a:pt x="2741" y="4110"/>
                    <a:pt x="2480" y="4110"/>
                  </a:cubicBezTo>
                  <a:cubicBezTo>
                    <a:pt x="2284" y="4045"/>
                    <a:pt x="2088" y="3980"/>
                    <a:pt x="1893" y="3849"/>
                  </a:cubicBezTo>
                  <a:cubicBezTo>
                    <a:pt x="1632" y="3654"/>
                    <a:pt x="1436" y="3458"/>
                    <a:pt x="1306" y="3262"/>
                  </a:cubicBezTo>
                  <a:cubicBezTo>
                    <a:pt x="1240" y="3132"/>
                    <a:pt x="1110" y="3066"/>
                    <a:pt x="1045" y="2936"/>
                  </a:cubicBezTo>
                  <a:cubicBezTo>
                    <a:pt x="979" y="2805"/>
                    <a:pt x="914" y="2675"/>
                    <a:pt x="849" y="2544"/>
                  </a:cubicBezTo>
                  <a:cubicBezTo>
                    <a:pt x="784" y="2414"/>
                    <a:pt x="718" y="2284"/>
                    <a:pt x="718" y="2153"/>
                  </a:cubicBezTo>
                  <a:cubicBezTo>
                    <a:pt x="653" y="2023"/>
                    <a:pt x="588" y="1892"/>
                    <a:pt x="588" y="1762"/>
                  </a:cubicBezTo>
                  <a:cubicBezTo>
                    <a:pt x="523" y="1435"/>
                    <a:pt x="523" y="1174"/>
                    <a:pt x="523" y="913"/>
                  </a:cubicBezTo>
                  <a:cubicBezTo>
                    <a:pt x="523" y="718"/>
                    <a:pt x="588" y="653"/>
                    <a:pt x="653" y="457"/>
                  </a:cubicBezTo>
                  <a:cubicBezTo>
                    <a:pt x="718" y="326"/>
                    <a:pt x="784" y="196"/>
                    <a:pt x="914" y="65"/>
                  </a:cubicBezTo>
                  <a:lnTo>
                    <a:pt x="784" y="0"/>
                  </a:lnTo>
                  <a:close/>
                </a:path>
              </a:pathLst>
            </a:custGeom>
            <a:solidFill>
              <a:srgbClr val="131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6"/>
            <p:cNvSpPr/>
            <p:nvPr/>
          </p:nvSpPr>
          <p:spPr>
            <a:xfrm>
              <a:off x="2731900" y="548000"/>
              <a:ext cx="1151500" cy="978625"/>
            </a:xfrm>
            <a:custGeom>
              <a:avLst/>
              <a:gdLst/>
              <a:ahLst/>
              <a:cxnLst/>
              <a:rect l="l" t="t" r="r" b="b"/>
              <a:pathLst>
                <a:path w="46060" h="39145" extrusionOk="0">
                  <a:moveTo>
                    <a:pt x="44421" y="33781"/>
                  </a:moveTo>
                  <a:cubicBezTo>
                    <a:pt x="44425" y="33781"/>
                    <a:pt x="44428" y="33785"/>
                    <a:pt x="44428" y="33795"/>
                  </a:cubicBezTo>
                  <a:lnTo>
                    <a:pt x="44397" y="33795"/>
                  </a:lnTo>
                  <a:cubicBezTo>
                    <a:pt x="44406" y="33787"/>
                    <a:pt x="44415" y="33781"/>
                    <a:pt x="44421" y="33781"/>
                  </a:cubicBezTo>
                  <a:close/>
                  <a:moveTo>
                    <a:pt x="31507" y="23987"/>
                  </a:moveTo>
                  <a:lnTo>
                    <a:pt x="31507" y="23987"/>
                  </a:lnTo>
                  <a:cubicBezTo>
                    <a:pt x="31574" y="23994"/>
                    <a:pt x="31640" y="24001"/>
                    <a:pt x="31707" y="24009"/>
                  </a:cubicBezTo>
                  <a:cubicBezTo>
                    <a:pt x="33990" y="24335"/>
                    <a:pt x="36208" y="25248"/>
                    <a:pt x="38231" y="26292"/>
                  </a:cubicBezTo>
                  <a:cubicBezTo>
                    <a:pt x="40318" y="27401"/>
                    <a:pt x="42275" y="28641"/>
                    <a:pt x="43580" y="30402"/>
                  </a:cubicBezTo>
                  <a:cubicBezTo>
                    <a:pt x="44167" y="31250"/>
                    <a:pt x="44689" y="32359"/>
                    <a:pt x="44624" y="33142"/>
                  </a:cubicBezTo>
                  <a:cubicBezTo>
                    <a:pt x="44624" y="33273"/>
                    <a:pt x="44624" y="33338"/>
                    <a:pt x="44559" y="33403"/>
                  </a:cubicBezTo>
                  <a:cubicBezTo>
                    <a:pt x="44559" y="33534"/>
                    <a:pt x="44559" y="33599"/>
                    <a:pt x="44494" y="33664"/>
                  </a:cubicBezTo>
                  <a:lnTo>
                    <a:pt x="44363" y="33795"/>
                  </a:lnTo>
                  <a:lnTo>
                    <a:pt x="44037" y="34056"/>
                  </a:lnTo>
                  <a:cubicBezTo>
                    <a:pt x="43879" y="34108"/>
                    <a:pt x="43507" y="34204"/>
                    <a:pt x="43129" y="34204"/>
                  </a:cubicBezTo>
                  <a:cubicBezTo>
                    <a:pt x="43039" y="34204"/>
                    <a:pt x="42950" y="34199"/>
                    <a:pt x="42863" y="34186"/>
                  </a:cubicBezTo>
                  <a:cubicBezTo>
                    <a:pt x="42406" y="34121"/>
                    <a:pt x="41884" y="33925"/>
                    <a:pt x="41362" y="33795"/>
                  </a:cubicBezTo>
                  <a:lnTo>
                    <a:pt x="41232" y="33729"/>
                  </a:lnTo>
                  <a:lnTo>
                    <a:pt x="41036" y="33664"/>
                  </a:lnTo>
                  <a:lnTo>
                    <a:pt x="40644" y="33469"/>
                  </a:lnTo>
                  <a:lnTo>
                    <a:pt x="39927" y="33142"/>
                  </a:lnTo>
                  <a:cubicBezTo>
                    <a:pt x="38948" y="32620"/>
                    <a:pt x="38100" y="32098"/>
                    <a:pt x="37252" y="31446"/>
                  </a:cubicBezTo>
                  <a:cubicBezTo>
                    <a:pt x="35556" y="30141"/>
                    <a:pt x="34186" y="28641"/>
                    <a:pt x="33077" y="27010"/>
                  </a:cubicBezTo>
                  <a:cubicBezTo>
                    <a:pt x="32489" y="26162"/>
                    <a:pt x="32033" y="25248"/>
                    <a:pt x="31641" y="24400"/>
                  </a:cubicBezTo>
                  <a:cubicBezTo>
                    <a:pt x="31602" y="24263"/>
                    <a:pt x="31557" y="24125"/>
                    <a:pt x="31507" y="23987"/>
                  </a:cubicBezTo>
                  <a:close/>
                  <a:moveTo>
                    <a:pt x="21123" y="25834"/>
                  </a:moveTo>
                  <a:lnTo>
                    <a:pt x="21123" y="25834"/>
                  </a:lnTo>
                  <a:cubicBezTo>
                    <a:pt x="22932" y="26792"/>
                    <a:pt x="24720" y="27997"/>
                    <a:pt x="26031" y="29619"/>
                  </a:cubicBezTo>
                  <a:cubicBezTo>
                    <a:pt x="26683" y="30468"/>
                    <a:pt x="27205" y="31511"/>
                    <a:pt x="27401" y="32555"/>
                  </a:cubicBezTo>
                  <a:lnTo>
                    <a:pt x="27531" y="33338"/>
                  </a:lnTo>
                  <a:lnTo>
                    <a:pt x="27466" y="33795"/>
                  </a:lnTo>
                  <a:lnTo>
                    <a:pt x="27401" y="34186"/>
                  </a:lnTo>
                  <a:cubicBezTo>
                    <a:pt x="27336" y="34708"/>
                    <a:pt x="27009" y="35165"/>
                    <a:pt x="26618" y="35491"/>
                  </a:cubicBezTo>
                  <a:cubicBezTo>
                    <a:pt x="25930" y="36073"/>
                    <a:pt x="25028" y="36312"/>
                    <a:pt x="24120" y="36312"/>
                  </a:cubicBezTo>
                  <a:cubicBezTo>
                    <a:pt x="23909" y="36312"/>
                    <a:pt x="23696" y="36299"/>
                    <a:pt x="23486" y="36274"/>
                  </a:cubicBezTo>
                  <a:cubicBezTo>
                    <a:pt x="23356" y="36209"/>
                    <a:pt x="23160" y="36209"/>
                    <a:pt x="23095" y="36209"/>
                  </a:cubicBezTo>
                  <a:lnTo>
                    <a:pt x="22638" y="36078"/>
                  </a:lnTo>
                  <a:lnTo>
                    <a:pt x="22247" y="35948"/>
                  </a:lnTo>
                  <a:cubicBezTo>
                    <a:pt x="22116" y="35882"/>
                    <a:pt x="21986" y="35817"/>
                    <a:pt x="21855" y="35752"/>
                  </a:cubicBezTo>
                  <a:cubicBezTo>
                    <a:pt x="21333" y="35491"/>
                    <a:pt x="20877" y="35100"/>
                    <a:pt x="20485" y="34708"/>
                  </a:cubicBezTo>
                  <a:cubicBezTo>
                    <a:pt x="18920" y="33077"/>
                    <a:pt x="18463" y="30402"/>
                    <a:pt x="19246" y="28249"/>
                  </a:cubicBezTo>
                  <a:cubicBezTo>
                    <a:pt x="19600" y="27305"/>
                    <a:pt x="20274" y="26468"/>
                    <a:pt x="21123" y="25834"/>
                  </a:cubicBezTo>
                  <a:close/>
                  <a:moveTo>
                    <a:pt x="44037" y="1"/>
                  </a:moveTo>
                  <a:cubicBezTo>
                    <a:pt x="44037" y="1"/>
                    <a:pt x="43384" y="1"/>
                    <a:pt x="42275" y="66"/>
                  </a:cubicBezTo>
                  <a:cubicBezTo>
                    <a:pt x="41101" y="196"/>
                    <a:pt x="39470" y="262"/>
                    <a:pt x="37382" y="1044"/>
                  </a:cubicBezTo>
                  <a:cubicBezTo>
                    <a:pt x="36404" y="1436"/>
                    <a:pt x="35360" y="2153"/>
                    <a:pt x="34381" y="3067"/>
                  </a:cubicBezTo>
                  <a:cubicBezTo>
                    <a:pt x="33468" y="3980"/>
                    <a:pt x="32620" y="5154"/>
                    <a:pt x="31902" y="6459"/>
                  </a:cubicBezTo>
                  <a:cubicBezTo>
                    <a:pt x="30467" y="9134"/>
                    <a:pt x="29488" y="12461"/>
                    <a:pt x="29162" y="16115"/>
                  </a:cubicBezTo>
                  <a:cubicBezTo>
                    <a:pt x="29097" y="16637"/>
                    <a:pt x="29097" y="17093"/>
                    <a:pt x="29097" y="17550"/>
                  </a:cubicBezTo>
                  <a:cubicBezTo>
                    <a:pt x="29097" y="18007"/>
                    <a:pt x="29097" y="18529"/>
                    <a:pt x="29097" y="18985"/>
                  </a:cubicBezTo>
                  <a:cubicBezTo>
                    <a:pt x="29227" y="19964"/>
                    <a:pt x="29227" y="20943"/>
                    <a:pt x="29488" y="21986"/>
                  </a:cubicBezTo>
                  <a:cubicBezTo>
                    <a:pt x="29567" y="22261"/>
                    <a:pt x="29622" y="22583"/>
                    <a:pt x="29696" y="22895"/>
                  </a:cubicBezTo>
                  <a:lnTo>
                    <a:pt x="29696" y="22895"/>
                  </a:lnTo>
                  <a:cubicBezTo>
                    <a:pt x="29622" y="22894"/>
                    <a:pt x="29548" y="22894"/>
                    <a:pt x="29474" y="22894"/>
                  </a:cubicBezTo>
                  <a:cubicBezTo>
                    <a:pt x="29000" y="22894"/>
                    <a:pt x="28527" y="22915"/>
                    <a:pt x="28053" y="22965"/>
                  </a:cubicBezTo>
                  <a:cubicBezTo>
                    <a:pt x="26879" y="23030"/>
                    <a:pt x="25639" y="23226"/>
                    <a:pt x="24400" y="23617"/>
                  </a:cubicBezTo>
                  <a:cubicBezTo>
                    <a:pt x="23392" y="23897"/>
                    <a:pt x="22385" y="24273"/>
                    <a:pt x="21460" y="24827"/>
                  </a:cubicBezTo>
                  <a:lnTo>
                    <a:pt x="21460" y="24827"/>
                  </a:lnTo>
                  <a:cubicBezTo>
                    <a:pt x="21439" y="24815"/>
                    <a:pt x="21419" y="24804"/>
                    <a:pt x="21399" y="24792"/>
                  </a:cubicBezTo>
                  <a:cubicBezTo>
                    <a:pt x="20420" y="24270"/>
                    <a:pt x="19376" y="23748"/>
                    <a:pt x="18398" y="23356"/>
                  </a:cubicBezTo>
                  <a:cubicBezTo>
                    <a:pt x="17354" y="23030"/>
                    <a:pt x="16310" y="22639"/>
                    <a:pt x="15266" y="22443"/>
                  </a:cubicBezTo>
                  <a:cubicBezTo>
                    <a:pt x="14222" y="22182"/>
                    <a:pt x="13179" y="22117"/>
                    <a:pt x="12135" y="21986"/>
                  </a:cubicBezTo>
                  <a:cubicBezTo>
                    <a:pt x="11613" y="21921"/>
                    <a:pt x="11156" y="21921"/>
                    <a:pt x="10634" y="21856"/>
                  </a:cubicBezTo>
                  <a:lnTo>
                    <a:pt x="9851" y="21856"/>
                  </a:lnTo>
                  <a:lnTo>
                    <a:pt x="9068" y="21921"/>
                  </a:lnTo>
                  <a:cubicBezTo>
                    <a:pt x="7046" y="22052"/>
                    <a:pt x="5089" y="22573"/>
                    <a:pt x="3458" y="23683"/>
                  </a:cubicBezTo>
                  <a:cubicBezTo>
                    <a:pt x="3066" y="24009"/>
                    <a:pt x="2675" y="24270"/>
                    <a:pt x="2349" y="24596"/>
                  </a:cubicBezTo>
                  <a:cubicBezTo>
                    <a:pt x="2023" y="24987"/>
                    <a:pt x="1631" y="25314"/>
                    <a:pt x="1435" y="25640"/>
                  </a:cubicBezTo>
                  <a:lnTo>
                    <a:pt x="1044" y="26227"/>
                  </a:lnTo>
                  <a:lnTo>
                    <a:pt x="913" y="26357"/>
                  </a:lnTo>
                  <a:lnTo>
                    <a:pt x="913" y="26423"/>
                  </a:lnTo>
                  <a:cubicBezTo>
                    <a:pt x="848" y="26488"/>
                    <a:pt x="848" y="26488"/>
                    <a:pt x="848" y="26488"/>
                  </a:cubicBezTo>
                  <a:lnTo>
                    <a:pt x="653" y="26814"/>
                  </a:lnTo>
                  <a:cubicBezTo>
                    <a:pt x="457" y="27271"/>
                    <a:pt x="326" y="27727"/>
                    <a:pt x="261" y="28119"/>
                  </a:cubicBezTo>
                  <a:cubicBezTo>
                    <a:pt x="65" y="29032"/>
                    <a:pt x="0" y="29880"/>
                    <a:pt x="65" y="30663"/>
                  </a:cubicBezTo>
                  <a:cubicBezTo>
                    <a:pt x="65" y="31120"/>
                    <a:pt x="196" y="31511"/>
                    <a:pt x="261" y="31903"/>
                  </a:cubicBezTo>
                  <a:cubicBezTo>
                    <a:pt x="326" y="32294"/>
                    <a:pt x="457" y="32686"/>
                    <a:pt x="587" y="33077"/>
                  </a:cubicBezTo>
                  <a:cubicBezTo>
                    <a:pt x="1174" y="34512"/>
                    <a:pt x="2284" y="35621"/>
                    <a:pt x="3327" y="36339"/>
                  </a:cubicBezTo>
                  <a:cubicBezTo>
                    <a:pt x="4436" y="37122"/>
                    <a:pt x="5545" y="37644"/>
                    <a:pt x="6524" y="37970"/>
                  </a:cubicBezTo>
                  <a:cubicBezTo>
                    <a:pt x="8612" y="38688"/>
                    <a:pt x="10243" y="38883"/>
                    <a:pt x="11417" y="39014"/>
                  </a:cubicBezTo>
                  <a:cubicBezTo>
                    <a:pt x="11939" y="39079"/>
                    <a:pt x="12396" y="39144"/>
                    <a:pt x="12722" y="39144"/>
                  </a:cubicBezTo>
                  <a:lnTo>
                    <a:pt x="13113" y="39144"/>
                  </a:lnTo>
                  <a:lnTo>
                    <a:pt x="13179" y="39014"/>
                  </a:lnTo>
                  <a:cubicBezTo>
                    <a:pt x="13179" y="39014"/>
                    <a:pt x="12983" y="39014"/>
                    <a:pt x="12722" y="38949"/>
                  </a:cubicBezTo>
                  <a:cubicBezTo>
                    <a:pt x="12396" y="38949"/>
                    <a:pt x="12004" y="38883"/>
                    <a:pt x="11417" y="38753"/>
                  </a:cubicBezTo>
                  <a:cubicBezTo>
                    <a:pt x="10308" y="38557"/>
                    <a:pt x="8677" y="38231"/>
                    <a:pt x="6785" y="37448"/>
                  </a:cubicBezTo>
                  <a:cubicBezTo>
                    <a:pt x="5806" y="37057"/>
                    <a:pt x="4763" y="36535"/>
                    <a:pt x="3784" y="35752"/>
                  </a:cubicBezTo>
                  <a:cubicBezTo>
                    <a:pt x="2805" y="35034"/>
                    <a:pt x="1892" y="34056"/>
                    <a:pt x="1435" y="32751"/>
                  </a:cubicBezTo>
                  <a:cubicBezTo>
                    <a:pt x="1370" y="32425"/>
                    <a:pt x="1240" y="32098"/>
                    <a:pt x="1174" y="31707"/>
                  </a:cubicBezTo>
                  <a:cubicBezTo>
                    <a:pt x="1109" y="31381"/>
                    <a:pt x="1044" y="30989"/>
                    <a:pt x="1044" y="30663"/>
                  </a:cubicBezTo>
                  <a:cubicBezTo>
                    <a:pt x="1044" y="29880"/>
                    <a:pt x="1109" y="29163"/>
                    <a:pt x="1305" y="28380"/>
                  </a:cubicBezTo>
                  <a:cubicBezTo>
                    <a:pt x="1370" y="27988"/>
                    <a:pt x="1501" y="27597"/>
                    <a:pt x="1631" y="27271"/>
                  </a:cubicBezTo>
                  <a:lnTo>
                    <a:pt x="1762" y="27075"/>
                  </a:lnTo>
                  <a:cubicBezTo>
                    <a:pt x="1762" y="27029"/>
                    <a:pt x="1794" y="26983"/>
                    <a:pt x="1790" y="26983"/>
                  </a:cubicBezTo>
                  <a:lnTo>
                    <a:pt x="1790" y="26983"/>
                  </a:lnTo>
                  <a:cubicBezTo>
                    <a:pt x="1789" y="26983"/>
                    <a:pt x="1781" y="26991"/>
                    <a:pt x="1762" y="27010"/>
                  </a:cubicBezTo>
                  <a:lnTo>
                    <a:pt x="1827" y="26945"/>
                  </a:lnTo>
                  <a:lnTo>
                    <a:pt x="1892" y="26814"/>
                  </a:lnTo>
                  <a:lnTo>
                    <a:pt x="2284" y="26292"/>
                  </a:lnTo>
                  <a:cubicBezTo>
                    <a:pt x="2805" y="25640"/>
                    <a:pt x="3393" y="25118"/>
                    <a:pt x="4110" y="24661"/>
                  </a:cubicBezTo>
                  <a:cubicBezTo>
                    <a:pt x="5480" y="23683"/>
                    <a:pt x="7307" y="23161"/>
                    <a:pt x="9134" y="23095"/>
                  </a:cubicBezTo>
                  <a:lnTo>
                    <a:pt x="10569" y="23095"/>
                  </a:lnTo>
                  <a:cubicBezTo>
                    <a:pt x="11091" y="23161"/>
                    <a:pt x="11548" y="23161"/>
                    <a:pt x="12069" y="23161"/>
                  </a:cubicBezTo>
                  <a:cubicBezTo>
                    <a:pt x="13048" y="23291"/>
                    <a:pt x="14027" y="23356"/>
                    <a:pt x="15005" y="23617"/>
                  </a:cubicBezTo>
                  <a:cubicBezTo>
                    <a:pt x="16898" y="23984"/>
                    <a:pt x="18733" y="24636"/>
                    <a:pt x="20511" y="25520"/>
                  </a:cubicBezTo>
                  <a:lnTo>
                    <a:pt x="20511" y="25520"/>
                  </a:lnTo>
                  <a:cubicBezTo>
                    <a:pt x="19746" y="26201"/>
                    <a:pt x="19101" y="27083"/>
                    <a:pt x="18724" y="28054"/>
                  </a:cubicBezTo>
                  <a:cubicBezTo>
                    <a:pt x="18332" y="29293"/>
                    <a:pt x="18267" y="30533"/>
                    <a:pt x="18528" y="31772"/>
                  </a:cubicBezTo>
                  <a:cubicBezTo>
                    <a:pt x="18724" y="33012"/>
                    <a:pt x="19311" y="34121"/>
                    <a:pt x="20224" y="35034"/>
                  </a:cubicBezTo>
                  <a:cubicBezTo>
                    <a:pt x="20420" y="35295"/>
                    <a:pt x="20681" y="35426"/>
                    <a:pt x="20877" y="35621"/>
                  </a:cubicBezTo>
                  <a:cubicBezTo>
                    <a:pt x="21138" y="35817"/>
                    <a:pt x="21399" y="35948"/>
                    <a:pt x="21660" y="36143"/>
                  </a:cubicBezTo>
                  <a:cubicBezTo>
                    <a:pt x="21855" y="36209"/>
                    <a:pt x="21986" y="36274"/>
                    <a:pt x="22116" y="36339"/>
                  </a:cubicBezTo>
                  <a:lnTo>
                    <a:pt x="22508" y="36470"/>
                  </a:lnTo>
                  <a:lnTo>
                    <a:pt x="22964" y="36600"/>
                  </a:lnTo>
                  <a:cubicBezTo>
                    <a:pt x="23160" y="36665"/>
                    <a:pt x="23291" y="36665"/>
                    <a:pt x="23421" y="36731"/>
                  </a:cubicBezTo>
                  <a:cubicBezTo>
                    <a:pt x="23669" y="36772"/>
                    <a:pt x="23926" y="36793"/>
                    <a:pt x="24185" y="36793"/>
                  </a:cubicBezTo>
                  <a:cubicBezTo>
                    <a:pt x="25156" y="36793"/>
                    <a:pt x="26172" y="36500"/>
                    <a:pt x="26944" y="35882"/>
                  </a:cubicBezTo>
                  <a:cubicBezTo>
                    <a:pt x="27466" y="35491"/>
                    <a:pt x="27792" y="34904"/>
                    <a:pt x="27923" y="34317"/>
                  </a:cubicBezTo>
                  <a:lnTo>
                    <a:pt x="28053" y="33795"/>
                  </a:lnTo>
                  <a:lnTo>
                    <a:pt x="28053" y="33403"/>
                  </a:lnTo>
                  <a:cubicBezTo>
                    <a:pt x="28053" y="33077"/>
                    <a:pt x="27988" y="32751"/>
                    <a:pt x="27988" y="32490"/>
                  </a:cubicBezTo>
                  <a:cubicBezTo>
                    <a:pt x="27792" y="31250"/>
                    <a:pt x="27270" y="30141"/>
                    <a:pt x="26618" y="29163"/>
                  </a:cubicBezTo>
                  <a:cubicBezTo>
                    <a:pt x="25362" y="27508"/>
                    <a:pt x="23757" y="26252"/>
                    <a:pt x="22109" y="25221"/>
                  </a:cubicBezTo>
                  <a:lnTo>
                    <a:pt x="22109" y="25221"/>
                  </a:lnTo>
                  <a:cubicBezTo>
                    <a:pt x="22899" y="24811"/>
                    <a:pt x="23747" y="24535"/>
                    <a:pt x="24595" y="24335"/>
                  </a:cubicBezTo>
                  <a:cubicBezTo>
                    <a:pt x="25770" y="24009"/>
                    <a:pt x="26944" y="23878"/>
                    <a:pt x="28118" y="23878"/>
                  </a:cubicBezTo>
                  <a:cubicBezTo>
                    <a:pt x="28451" y="23861"/>
                    <a:pt x="28778" y="23853"/>
                    <a:pt x="29102" y="23853"/>
                  </a:cubicBezTo>
                  <a:cubicBezTo>
                    <a:pt x="29405" y="23853"/>
                    <a:pt x="29705" y="23860"/>
                    <a:pt x="30002" y="23873"/>
                  </a:cubicBezTo>
                  <a:lnTo>
                    <a:pt x="30002" y="23873"/>
                  </a:lnTo>
                  <a:cubicBezTo>
                    <a:pt x="30115" y="24205"/>
                    <a:pt x="30243" y="24547"/>
                    <a:pt x="30337" y="24922"/>
                  </a:cubicBezTo>
                  <a:cubicBezTo>
                    <a:pt x="30793" y="25901"/>
                    <a:pt x="31250" y="26879"/>
                    <a:pt x="31837" y="27793"/>
                  </a:cubicBezTo>
                  <a:cubicBezTo>
                    <a:pt x="33011" y="29554"/>
                    <a:pt x="34577" y="31250"/>
                    <a:pt x="36339" y="32620"/>
                  </a:cubicBezTo>
                  <a:cubicBezTo>
                    <a:pt x="36861" y="32947"/>
                    <a:pt x="37252" y="33273"/>
                    <a:pt x="37774" y="33599"/>
                  </a:cubicBezTo>
                  <a:cubicBezTo>
                    <a:pt x="38296" y="33860"/>
                    <a:pt x="38818" y="34186"/>
                    <a:pt x="39274" y="34447"/>
                  </a:cubicBezTo>
                  <a:lnTo>
                    <a:pt x="40057" y="34773"/>
                  </a:lnTo>
                  <a:lnTo>
                    <a:pt x="40449" y="34969"/>
                  </a:lnTo>
                  <a:lnTo>
                    <a:pt x="40710" y="35034"/>
                  </a:lnTo>
                  <a:lnTo>
                    <a:pt x="40905" y="35100"/>
                  </a:lnTo>
                  <a:cubicBezTo>
                    <a:pt x="41493" y="35295"/>
                    <a:pt x="42080" y="35491"/>
                    <a:pt x="42732" y="35556"/>
                  </a:cubicBezTo>
                  <a:cubicBezTo>
                    <a:pt x="42950" y="35578"/>
                    <a:pt x="43167" y="35600"/>
                    <a:pt x="43392" y="35600"/>
                  </a:cubicBezTo>
                  <a:cubicBezTo>
                    <a:pt x="43841" y="35600"/>
                    <a:pt x="44320" y="35513"/>
                    <a:pt x="44885" y="35165"/>
                  </a:cubicBezTo>
                  <a:lnTo>
                    <a:pt x="45211" y="34904"/>
                  </a:lnTo>
                  <a:lnTo>
                    <a:pt x="45276" y="34904"/>
                  </a:lnTo>
                  <a:cubicBezTo>
                    <a:pt x="45276" y="34904"/>
                    <a:pt x="45372" y="34760"/>
                    <a:pt x="45400" y="34760"/>
                  </a:cubicBezTo>
                  <a:cubicBezTo>
                    <a:pt x="45404" y="34760"/>
                    <a:pt x="45407" y="34764"/>
                    <a:pt x="45407" y="34773"/>
                  </a:cubicBezTo>
                  <a:lnTo>
                    <a:pt x="45472" y="34643"/>
                  </a:lnTo>
                  <a:lnTo>
                    <a:pt x="45668" y="34382"/>
                  </a:lnTo>
                  <a:cubicBezTo>
                    <a:pt x="45798" y="34251"/>
                    <a:pt x="45798" y="34056"/>
                    <a:pt x="45864" y="33860"/>
                  </a:cubicBezTo>
                  <a:cubicBezTo>
                    <a:pt x="45929" y="33664"/>
                    <a:pt x="45994" y="33469"/>
                    <a:pt x="45994" y="33273"/>
                  </a:cubicBezTo>
                  <a:cubicBezTo>
                    <a:pt x="46059" y="32555"/>
                    <a:pt x="45864" y="31838"/>
                    <a:pt x="45603" y="31250"/>
                  </a:cubicBezTo>
                  <a:cubicBezTo>
                    <a:pt x="45472" y="30989"/>
                    <a:pt x="45342" y="30663"/>
                    <a:pt x="45146" y="30402"/>
                  </a:cubicBezTo>
                  <a:cubicBezTo>
                    <a:pt x="45015" y="30141"/>
                    <a:pt x="44820" y="29880"/>
                    <a:pt x="44624" y="29619"/>
                  </a:cubicBezTo>
                  <a:cubicBezTo>
                    <a:pt x="43124" y="27597"/>
                    <a:pt x="40971" y="26292"/>
                    <a:pt x="38818" y="25248"/>
                  </a:cubicBezTo>
                  <a:cubicBezTo>
                    <a:pt x="36600" y="24204"/>
                    <a:pt x="34316" y="23291"/>
                    <a:pt x="31772" y="23030"/>
                  </a:cubicBezTo>
                  <a:cubicBezTo>
                    <a:pt x="31548" y="23007"/>
                    <a:pt x="31325" y="22985"/>
                    <a:pt x="31102" y="22967"/>
                  </a:cubicBezTo>
                  <a:lnTo>
                    <a:pt x="31102" y="22967"/>
                  </a:lnTo>
                  <a:cubicBezTo>
                    <a:pt x="30983" y="22531"/>
                    <a:pt x="30918" y="22096"/>
                    <a:pt x="30793" y="21660"/>
                  </a:cubicBezTo>
                  <a:cubicBezTo>
                    <a:pt x="30532" y="20747"/>
                    <a:pt x="30467" y="19833"/>
                    <a:pt x="30337" y="18920"/>
                  </a:cubicBezTo>
                  <a:cubicBezTo>
                    <a:pt x="30337" y="18463"/>
                    <a:pt x="30337" y="18007"/>
                    <a:pt x="30337" y="17550"/>
                  </a:cubicBezTo>
                  <a:cubicBezTo>
                    <a:pt x="30271" y="17093"/>
                    <a:pt x="30271" y="16637"/>
                    <a:pt x="30337" y="16245"/>
                  </a:cubicBezTo>
                  <a:cubicBezTo>
                    <a:pt x="30532" y="12722"/>
                    <a:pt x="31446" y="9460"/>
                    <a:pt x="32685" y="6851"/>
                  </a:cubicBezTo>
                  <a:cubicBezTo>
                    <a:pt x="33272" y="5546"/>
                    <a:pt x="34055" y="4437"/>
                    <a:pt x="34903" y="3589"/>
                  </a:cubicBezTo>
                  <a:cubicBezTo>
                    <a:pt x="35751" y="2675"/>
                    <a:pt x="36665" y="2023"/>
                    <a:pt x="37643" y="1566"/>
                  </a:cubicBezTo>
                  <a:cubicBezTo>
                    <a:pt x="39470" y="653"/>
                    <a:pt x="41166" y="457"/>
                    <a:pt x="42275" y="327"/>
                  </a:cubicBezTo>
                  <a:cubicBezTo>
                    <a:pt x="43384" y="196"/>
                    <a:pt x="44037" y="131"/>
                    <a:pt x="44037" y="131"/>
                  </a:cubicBezTo>
                  <a:lnTo>
                    <a:pt x="44037" y="1"/>
                  </a:lnTo>
                  <a:close/>
                </a:path>
              </a:pathLst>
            </a:custGeom>
            <a:solidFill>
              <a:srgbClr val="0B14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6"/>
            <p:cNvSpPr/>
            <p:nvPr/>
          </p:nvSpPr>
          <p:spPr>
            <a:xfrm>
              <a:off x="4087250" y="1074500"/>
              <a:ext cx="1014500" cy="768525"/>
            </a:xfrm>
            <a:custGeom>
              <a:avLst/>
              <a:gdLst/>
              <a:ahLst/>
              <a:cxnLst/>
              <a:rect l="l" t="t" r="r" b="b"/>
              <a:pathLst>
                <a:path w="40580" h="30741" extrusionOk="0">
                  <a:moveTo>
                    <a:pt x="19311" y="1448"/>
                  </a:moveTo>
                  <a:cubicBezTo>
                    <a:pt x="20159" y="1448"/>
                    <a:pt x="21073" y="1840"/>
                    <a:pt x="21856" y="2296"/>
                  </a:cubicBezTo>
                  <a:cubicBezTo>
                    <a:pt x="22704" y="2818"/>
                    <a:pt x="23486" y="3536"/>
                    <a:pt x="24139" y="4254"/>
                  </a:cubicBezTo>
                  <a:cubicBezTo>
                    <a:pt x="24465" y="4645"/>
                    <a:pt x="24726" y="5102"/>
                    <a:pt x="25052" y="5558"/>
                  </a:cubicBezTo>
                  <a:cubicBezTo>
                    <a:pt x="25378" y="5950"/>
                    <a:pt x="25574" y="6406"/>
                    <a:pt x="25900" y="6863"/>
                  </a:cubicBezTo>
                  <a:cubicBezTo>
                    <a:pt x="26879" y="8755"/>
                    <a:pt x="27466" y="10843"/>
                    <a:pt x="27727" y="12996"/>
                  </a:cubicBezTo>
                  <a:cubicBezTo>
                    <a:pt x="27858" y="13518"/>
                    <a:pt x="27858" y="14040"/>
                    <a:pt x="27858" y="14627"/>
                  </a:cubicBezTo>
                  <a:cubicBezTo>
                    <a:pt x="27923" y="15149"/>
                    <a:pt x="27923" y="15671"/>
                    <a:pt x="27858" y="16258"/>
                  </a:cubicBezTo>
                  <a:cubicBezTo>
                    <a:pt x="27858" y="16411"/>
                    <a:pt x="27855" y="16562"/>
                    <a:pt x="27850" y="16713"/>
                  </a:cubicBezTo>
                  <a:lnTo>
                    <a:pt x="27850" y="16713"/>
                  </a:lnTo>
                  <a:cubicBezTo>
                    <a:pt x="27525" y="16648"/>
                    <a:pt x="27137" y="16583"/>
                    <a:pt x="26748" y="16519"/>
                  </a:cubicBezTo>
                  <a:cubicBezTo>
                    <a:pt x="26422" y="16453"/>
                    <a:pt x="25966" y="16323"/>
                    <a:pt x="25574" y="16192"/>
                  </a:cubicBezTo>
                  <a:lnTo>
                    <a:pt x="25313" y="16127"/>
                  </a:lnTo>
                  <a:cubicBezTo>
                    <a:pt x="25248" y="16127"/>
                    <a:pt x="25117" y="16062"/>
                    <a:pt x="25052" y="16062"/>
                  </a:cubicBezTo>
                  <a:lnTo>
                    <a:pt x="24465" y="15866"/>
                  </a:lnTo>
                  <a:cubicBezTo>
                    <a:pt x="24074" y="15736"/>
                    <a:pt x="23682" y="15605"/>
                    <a:pt x="23356" y="15410"/>
                  </a:cubicBezTo>
                  <a:cubicBezTo>
                    <a:pt x="21856" y="14692"/>
                    <a:pt x="20420" y="13779"/>
                    <a:pt x="19246" y="12474"/>
                  </a:cubicBezTo>
                  <a:cubicBezTo>
                    <a:pt x="18920" y="12148"/>
                    <a:pt x="18724" y="11756"/>
                    <a:pt x="18463" y="11430"/>
                  </a:cubicBezTo>
                  <a:cubicBezTo>
                    <a:pt x="18137" y="11104"/>
                    <a:pt x="17941" y="10712"/>
                    <a:pt x="17745" y="10321"/>
                  </a:cubicBezTo>
                  <a:lnTo>
                    <a:pt x="17419" y="9734"/>
                  </a:lnTo>
                  <a:lnTo>
                    <a:pt x="17158" y="9081"/>
                  </a:lnTo>
                  <a:lnTo>
                    <a:pt x="16897" y="8429"/>
                  </a:lnTo>
                  <a:cubicBezTo>
                    <a:pt x="16832" y="8298"/>
                    <a:pt x="16767" y="8037"/>
                    <a:pt x="16702" y="7777"/>
                  </a:cubicBezTo>
                  <a:cubicBezTo>
                    <a:pt x="16506" y="6928"/>
                    <a:pt x="16375" y="6015"/>
                    <a:pt x="16506" y="5102"/>
                  </a:cubicBezTo>
                  <a:cubicBezTo>
                    <a:pt x="16571" y="4645"/>
                    <a:pt x="16571" y="4188"/>
                    <a:pt x="16767" y="3797"/>
                  </a:cubicBezTo>
                  <a:cubicBezTo>
                    <a:pt x="16767" y="3536"/>
                    <a:pt x="16897" y="3405"/>
                    <a:pt x="16963" y="3210"/>
                  </a:cubicBezTo>
                  <a:lnTo>
                    <a:pt x="17093" y="2949"/>
                  </a:lnTo>
                  <a:cubicBezTo>
                    <a:pt x="17158" y="2818"/>
                    <a:pt x="17223" y="2753"/>
                    <a:pt x="17289" y="2623"/>
                  </a:cubicBezTo>
                  <a:cubicBezTo>
                    <a:pt x="17811" y="1905"/>
                    <a:pt x="18463" y="1448"/>
                    <a:pt x="19311" y="1448"/>
                  </a:cubicBezTo>
                  <a:close/>
                  <a:moveTo>
                    <a:pt x="8416" y="9799"/>
                  </a:moveTo>
                  <a:cubicBezTo>
                    <a:pt x="8481" y="9864"/>
                    <a:pt x="8547" y="9864"/>
                    <a:pt x="8612" y="9864"/>
                  </a:cubicBezTo>
                  <a:cubicBezTo>
                    <a:pt x="8808" y="9929"/>
                    <a:pt x="9069" y="10190"/>
                    <a:pt x="9199" y="10517"/>
                  </a:cubicBezTo>
                  <a:cubicBezTo>
                    <a:pt x="9329" y="10908"/>
                    <a:pt x="9460" y="11365"/>
                    <a:pt x="9525" y="11756"/>
                  </a:cubicBezTo>
                  <a:cubicBezTo>
                    <a:pt x="9590" y="12669"/>
                    <a:pt x="9590" y="13583"/>
                    <a:pt x="9590" y="14431"/>
                  </a:cubicBezTo>
                  <a:cubicBezTo>
                    <a:pt x="9460" y="16192"/>
                    <a:pt x="8938" y="17889"/>
                    <a:pt x="8220" y="19324"/>
                  </a:cubicBezTo>
                  <a:cubicBezTo>
                    <a:pt x="7829" y="20042"/>
                    <a:pt x="7372" y="20694"/>
                    <a:pt x="6850" y="21216"/>
                  </a:cubicBezTo>
                  <a:cubicBezTo>
                    <a:pt x="6685" y="21381"/>
                    <a:pt x="6514" y="21526"/>
                    <a:pt x="6336" y="21652"/>
                  </a:cubicBezTo>
                  <a:lnTo>
                    <a:pt x="6336" y="21652"/>
                  </a:lnTo>
                  <a:cubicBezTo>
                    <a:pt x="6161" y="21064"/>
                    <a:pt x="6015" y="20466"/>
                    <a:pt x="5937" y="19846"/>
                  </a:cubicBezTo>
                  <a:cubicBezTo>
                    <a:pt x="5807" y="18802"/>
                    <a:pt x="5741" y="17758"/>
                    <a:pt x="5741" y="16780"/>
                  </a:cubicBezTo>
                  <a:cubicBezTo>
                    <a:pt x="5741" y="16258"/>
                    <a:pt x="5807" y="15736"/>
                    <a:pt x="5872" y="15279"/>
                  </a:cubicBezTo>
                  <a:cubicBezTo>
                    <a:pt x="5937" y="14757"/>
                    <a:pt x="6068" y="14235"/>
                    <a:pt x="6133" y="13779"/>
                  </a:cubicBezTo>
                  <a:cubicBezTo>
                    <a:pt x="6328" y="12735"/>
                    <a:pt x="6524" y="11756"/>
                    <a:pt x="6981" y="10973"/>
                  </a:cubicBezTo>
                  <a:cubicBezTo>
                    <a:pt x="7177" y="10582"/>
                    <a:pt x="7438" y="10256"/>
                    <a:pt x="7699" y="10060"/>
                  </a:cubicBezTo>
                  <a:lnTo>
                    <a:pt x="7894" y="9929"/>
                  </a:lnTo>
                  <a:lnTo>
                    <a:pt x="8090" y="9864"/>
                  </a:lnTo>
                  <a:lnTo>
                    <a:pt x="8220" y="9864"/>
                  </a:lnTo>
                  <a:cubicBezTo>
                    <a:pt x="8286" y="9864"/>
                    <a:pt x="8351" y="9864"/>
                    <a:pt x="8416" y="9799"/>
                  </a:cubicBezTo>
                  <a:close/>
                  <a:moveTo>
                    <a:pt x="19550" y="0"/>
                  </a:moveTo>
                  <a:cubicBezTo>
                    <a:pt x="19470" y="0"/>
                    <a:pt x="19390" y="4"/>
                    <a:pt x="19311" y="13"/>
                  </a:cubicBezTo>
                  <a:cubicBezTo>
                    <a:pt x="19264" y="11"/>
                    <a:pt x="19216" y="9"/>
                    <a:pt x="19169" y="9"/>
                  </a:cubicBezTo>
                  <a:cubicBezTo>
                    <a:pt x="17913" y="9"/>
                    <a:pt x="16680" y="831"/>
                    <a:pt x="16114" y="1774"/>
                  </a:cubicBezTo>
                  <a:cubicBezTo>
                    <a:pt x="14744" y="3797"/>
                    <a:pt x="14810" y="6146"/>
                    <a:pt x="15332" y="8168"/>
                  </a:cubicBezTo>
                  <a:cubicBezTo>
                    <a:pt x="15397" y="8429"/>
                    <a:pt x="15462" y="8690"/>
                    <a:pt x="15593" y="8951"/>
                  </a:cubicBezTo>
                  <a:lnTo>
                    <a:pt x="15853" y="9603"/>
                  </a:lnTo>
                  <a:lnTo>
                    <a:pt x="16114" y="10321"/>
                  </a:lnTo>
                  <a:lnTo>
                    <a:pt x="16506" y="10973"/>
                  </a:lnTo>
                  <a:cubicBezTo>
                    <a:pt x="16767" y="11430"/>
                    <a:pt x="17028" y="11887"/>
                    <a:pt x="17354" y="12213"/>
                  </a:cubicBezTo>
                  <a:cubicBezTo>
                    <a:pt x="17680" y="12604"/>
                    <a:pt x="17941" y="13061"/>
                    <a:pt x="18267" y="13387"/>
                  </a:cubicBezTo>
                  <a:cubicBezTo>
                    <a:pt x="19637" y="14757"/>
                    <a:pt x="21203" y="15801"/>
                    <a:pt x="22899" y="16453"/>
                  </a:cubicBezTo>
                  <a:cubicBezTo>
                    <a:pt x="23291" y="16649"/>
                    <a:pt x="23682" y="16780"/>
                    <a:pt x="24074" y="16910"/>
                  </a:cubicBezTo>
                  <a:lnTo>
                    <a:pt x="24726" y="17171"/>
                  </a:lnTo>
                  <a:cubicBezTo>
                    <a:pt x="24791" y="17171"/>
                    <a:pt x="24922" y="17236"/>
                    <a:pt x="25052" y="17236"/>
                  </a:cubicBezTo>
                  <a:lnTo>
                    <a:pt x="25313" y="17302"/>
                  </a:lnTo>
                  <a:cubicBezTo>
                    <a:pt x="25705" y="17432"/>
                    <a:pt x="26096" y="17497"/>
                    <a:pt x="26488" y="17562"/>
                  </a:cubicBezTo>
                  <a:cubicBezTo>
                    <a:pt x="26944" y="17628"/>
                    <a:pt x="27336" y="17693"/>
                    <a:pt x="27727" y="17758"/>
                  </a:cubicBezTo>
                  <a:cubicBezTo>
                    <a:pt x="27743" y="17760"/>
                    <a:pt x="27759" y="17762"/>
                    <a:pt x="27774" y="17764"/>
                  </a:cubicBezTo>
                  <a:lnTo>
                    <a:pt x="27774" y="17764"/>
                  </a:lnTo>
                  <a:cubicBezTo>
                    <a:pt x="27709" y="18344"/>
                    <a:pt x="27607" y="18922"/>
                    <a:pt x="27466" y="19520"/>
                  </a:cubicBezTo>
                  <a:cubicBezTo>
                    <a:pt x="27009" y="21673"/>
                    <a:pt x="26161" y="23760"/>
                    <a:pt x="24922" y="25587"/>
                  </a:cubicBezTo>
                  <a:cubicBezTo>
                    <a:pt x="23617" y="27414"/>
                    <a:pt x="21921" y="28979"/>
                    <a:pt x="19833" y="29697"/>
                  </a:cubicBezTo>
                  <a:cubicBezTo>
                    <a:pt x="19376" y="29958"/>
                    <a:pt x="18789" y="30023"/>
                    <a:pt x="18267" y="30154"/>
                  </a:cubicBezTo>
                  <a:cubicBezTo>
                    <a:pt x="17745" y="30219"/>
                    <a:pt x="17158" y="30219"/>
                    <a:pt x="16636" y="30284"/>
                  </a:cubicBezTo>
                  <a:cubicBezTo>
                    <a:pt x="16049" y="30219"/>
                    <a:pt x="15527" y="30219"/>
                    <a:pt x="15005" y="30088"/>
                  </a:cubicBezTo>
                  <a:lnTo>
                    <a:pt x="14157" y="29893"/>
                  </a:lnTo>
                  <a:lnTo>
                    <a:pt x="13766" y="29762"/>
                  </a:lnTo>
                  <a:cubicBezTo>
                    <a:pt x="13635" y="29762"/>
                    <a:pt x="13505" y="29697"/>
                    <a:pt x="13374" y="29632"/>
                  </a:cubicBezTo>
                  <a:cubicBezTo>
                    <a:pt x="12918" y="29436"/>
                    <a:pt x="12396" y="29240"/>
                    <a:pt x="11939" y="28914"/>
                  </a:cubicBezTo>
                  <a:lnTo>
                    <a:pt x="11221" y="28458"/>
                  </a:lnTo>
                  <a:lnTo>
                    <a:pt x="10569" y="28001"/>
                  </a:lnTo>
                  <a:cubicBezTo>
                    <a:pt x="10178" y="27675"/>
                    <a:pt x="9786" y="27283"/>
                    <a:pt x="9329" y="26892"/>
                  </a:cubicBezTo>
                  <a:cubicBezTo>
                    <a:pt x="9264" y="26827"/>
                    <a:pt x="9134" y="26696"/>
                    <a:pt x="9069" y="26631"/>
                  </a:cubicBezTo>
                  <a:lnTo>
                    <a:pt x="8808" y="26305"/>
                  </a:lnTo>
                  <a:cubicBezTo>
                    <a:pt x="8677" y="26109"/>
                    <a:pt x="8481" y="25913"/>
                    <a:pt x="8286" y="25652"/>
                  </a:cubicBezTo>
                  <a:cubicBezTo>
                    <a:pt x="7699" y="24804"/>
                    <a:pt x="7177" y="23891"/>
                    <a:pt x="6720" y="22847"/>
                  </a:cubicBezTo>
                  <a:cubicBezTo>
                    <a:pt x="6704" y="22800"/>
                    <a:pt x="6689" y="22753"/>
                    <a:pt x="6673" y="22706"/>
                  </a:cubicBezTo>
                  <a:lnTo>
                    <a:pt x="6673" y="22706"/>
                  </a:lnTo>
                  <a:cubicBezTo>
                    <a:pt x="7023" y="22521"/>
                    <a:pt x="7347" y="22285"/>
                    <a:pt x="7633" y="21999"/>
                  </a:cubicBezTo>
                  <a:cubicBezTo>
                    <a:pt x="8286" y="21412"/>
                    <a:pt x="8808" y="20629"/>
                    <a:pt x="9199" y="19846"/>
                  </a:cubicBezTo>
                  <a:cubicBezTo>
                    <a:pt x="10047" y="18280"/>
                    <a:pt x="10569" y="16519"/>
                    <a:pt x="10765" y="14561"/>
                  </a:cubicBezTo>
                  <a:cubicBezTo>
                    <a:pt x="10895" y="13583"/>
                    <a:pt x="10830" y="12604"/>
                    <a:pt x="10700" y="11626"/>
                  </a:cubicBezTo>
                  <a:cubicBezTo>
                    <a:pt x="10634" y="11104"/>
                    <a:pt x="10504" y="10582"/>
                    <a:pt x="10308" y="10060"/>
                  </a:cubicBezTo>
                  <a:cubicBezTo>
                    <a:pt x="10112" y="9603"/>
                    <a:pt x="9721" y="8951"/>
                    <a:pt x="8938" y="8755"/>
                  </a:cubicBezTo>
                  <a:cubicBezTo>
                    <a:pt x="8742" y="8690"/>
                    <a:pt x="8612" y="8690"/>
                    <a:pt x="8416" y="8690"/>
                  </a:cubicBezTo>
                  <a:cubicBezTo>
                    <a:pt x="8220" y="8690"/>
                    <a:pt x="8090" y="8690"/>
                    <a:pt x="7894" y="8755"/>
                  </a:cubicBezTo>
                  <a:lnTo>
                    <a:pt x="7764" y="8755"/>
                  </a:lnTo>
                  <a:lnTo>
                    <a:pt x="7699" y="8820"/>
                  </a:lnTo>
                  <a:lnTo>
                    <a:pt x="7503" y="8886"/>
                  </a:lnTo>
                  <a:cubicBezTo>
                    <a:pt x="7372" y="8951"/>
                    <a:pt x="7177" y="9016"/>
                    <a:pt x="7046" y="9147"/>
                  </a:cubicBezTo>
                  <a:cubicBezTo>
                    <a:pt x="6524" y="9473"/>
                    <a:pt x="6198" y="9995"/>
                    <a:pt x="5937" y="10517"/>
                  </a:cubicBezTo>
                  <a:cubicBezTo>
                    <a:pt x="5480" y="11495"/>
                    <a:pt x="5285" y="12539"/>
                    <a:pt x="5154" y="13583"/>
                  </a:cubicBezTo>
                  <a:cubicBezTo>
                    <a:pt x="5089" y="14105"/>
                    <a:pt x="5024" y="14627"/>
                    <a:pt x="4958" y="15149"/>
                  </a:cubicBezTo>
                  <a:cubicBezTo>
                    <a:pt x="4893" y="15671"/>
                    <a:pt x="4893" y="16192"/>
                    <a:pt x="4893" y="16780"/>
                  </a:cubicBezTo>
                  <a:cubicBezTo>
                    <a:pt x="4893" y="17823"/>
                    <a:pt x="5024" y="18933"/>
                    <a:pt x="5219" y="19976"/>
                  </a:cubicBezTo>
                  <a:cubicBezTo>
                    <a:pt x="5344" y="20682"/>
                    <a:pt x="5521" y="21335"/>
                    <a:pt x="5751" y="21985"/>
                  </a:cubicBezTo>
                  <a:lnTo>
                    <a:pt x="5751" y="21985"/>
                  </a:lnTo>
                  <a:cubicBezTo>
                    <a:pt x="5539" y="22079"/>
                    <a:pt x="5318" y="22149"/>
                    <a:pt x="5089" y="22194"/>
                  </a:cubicBezTo>
                  <a:cubicBezTo>
                    <a:pt x="4980" y="22216"/>
                    <a:pt x="4871" y="22223"/>
                    <a:pt x="4765" y="22223"/>
                  </a:cubicBezTo>
                  <a:cubicBezTo>
                    <a:pt x="4553" y="22223"/>
                    <a:pt x="4350" y="22194"/>
                    <a:pt x="4176" y="22194"/>
                  </a:cubicBezTo>
                  <a:cubicBezTo>
                    <a:pt x="3980" y="22129"/>
                    <a:pt x="3784" y="22064"/>
                    <a:pt x="3588" y="22064"/>
                  </a:cubicBezTo>
                  <a:lnTo>
                    <a:pt x="3327" y="21999"/>
                  </a:lnTo>
                  <a:cubicBezTo>
                    <a:pt x="3327" y="21999"/>
                    <a:pt x="3197" y="21934"/>
                    <a:pt x="3132" y="21868"/>
                  </a:cubicBezTo>
                  <a:cubicBezTo>
                    <a:pt x="2610" y="21673"/>
                    <a:pt x="2088" y="21216"/>
                    <a:pt x="1762" y="20694"/>
                  </a:cubicBezTo>
                  <a:cubicBezTo>
                    <a:pt x="1109" y="19650"/>
                    <a:pt x="848" y="18345"/>
                    <a:pt x="718" y="17236"/>
                  </a:cubicBezTo>
                  <a:cubicBezTo>
                    <a:pt x="653" y="16062"/>
                    <a:pt x="718" y="14953"/>
                    <a:pt x="914" y="14040"/>
                  </a:cubicBezTo>
                  <a:cubicBezTo>
                    <a:pt x="1109" y="13061"/>
                    <a:pt x="1501" y="12278"/>
                    <a:pt x="1892" y="11626"/>
                  </a:cubicBezTo>
                  <a:cubicBezTo>
                    <a:pt x="2284" y="10973"/>
                    <a:pt x="2675" y="10517"/>
                    <a:pt x="3066" y="10125"/>
                  </a:cubicBezTo>
                  <a:cubicBezTo>
                    <a:pt x="3393" y="9734"/>
                    <a:pt x="3719" y="9473"/>
                    <a:pt x="3915" y="9277"/>
                  </a:cubicBezTo>
                  <a:cubicBezTo>
                    <a:pt x="4176" y="9147"/>
                    <a:pt x="4241" y="9016"/>
                    <a:pt x="4241" y="9016"/>
                  </a:cubicBezTo>
                  <a:lnTo>
                    <a:pt x="4176" y="8951"/>
                  </a:lnTo>
                  <a:cubicBezTo>
                    <a:pt x="4176" y="8951"/>
                    <a:pt x="4045" y="9016"/>
                    <a:pt x="3849" y="9147"/>
                  </a:cubicBezTo>
                  <a:cubicBezTo>
                    <a:pt x="3588" y="9342"/>
                    <a:pt x="3262" y="9538"/>
                    <a:pt x="2871" y="9929"/>
                  </a:cubicBezTo>
                  <a:cubicBezTo>
                    <a:pt x="2479" y="10256"/>
                    <a:pt x="2023" y="10778"/>
                    <a:pt x="1501" y="11430"/>
                  </a:cubicBezTo>
                  <a:cubicBezTo>
                    <a:pt x="1109" y="12082"/>
                    <a:pt x="653" y="12865"/>
                    <a:pt x="392" y="13909"/>
                  </a:cubicBezTo>
                  <a:cubicBezTo>
                    <a:pt x="261" y="14366"/>
                    <a:pt x="131" y="14953"/>
                    <a:pt x="65" y="15475"/>
                  </a:cubicBezTo>
                  <a:cubicBezTo>
                    <a:pt x="0" y="16062"/>
                    <a:pt x="0" y="16649"/>
                    <a:pt x="0" y="17236"/>
                  </a:cubicBezTo>
                  <a:cubicBezTo>
                    <a:pt x="65" y="18476"/>
                    <a:pt x="261" y="19846"/>
                    <a:pt x="979" y="21151"/>
                  </a:cubicBezTo>
                  <a:cubicBezTo>
                    <a:pt x="1370" y="21803"/>
                    <a:pt x="1957" y="22455"/>
                    <a:pt x="2740" y="22782"/>
                  </a:cubicBezTo>
                  <a:cubicBezTo>
                    <a:pt x="2871" y="22847"/>
                    <a:pt x="2871" y="22912"/>
                    <a:pt x="3066" y="22912"/>
                  </a:cubicBezTo>
                  <a:lnTo>
                    <a:pt x="3327" y="23043"/>
                  </a:lnTo>
                  <a:cubicBezTo>
                    <a:pt x="3523" y="23043"/>
                    <a:pt x="3719" y="23108"/>
                    <a:pt x="3915" y="23173"/>
                  </a:cubicBezTo>
                  <a:cubicBezTo>
                    <a:pt x="4141" y="23211"/>
                    <a:pt x="4410" y="23248"/>
                    <a:pt x="4673" y="23248"/>
                  </a:cubicBezTo>
                  <a:cubicBezTo>
                    <a:pt x="4865" y="23248"/>
                    <a:pt x="5054" y="23228"/>
                    <a:pt x="5219" y="23173"/>
                  </a:cubicBezTo>
                  <a:cubicBezTo>
                    <a:pt x="5532" y="23128"/>
                    <a:pt x="5837" y="23053"/>
                    <a:pt x="6129" y="22948"/>
                  </a:cubicBezTo>
                  <a:lnTo>
                    <a:pt x="6129" y="22948"/>
                  </a:lnTo>
                  <a:cubicBezTo>
                    <a:pt x="6151" y="23001"/>
                    <a:pt x="6175" y="23054"/>
                    <a:pt x="6198" y="23108"/>
                  </a:cubicBezTo>
                  <a:cubicBezTo>
                    <a:pt x="6655" y="24086"/>
                    <a:pt x="7242" y="25065"/>
                    <a:pt x="7894" y="25978"/>
                  </a:cubicBezTo>
                  <a:cubicBezTo>
                    <a:pt x="8090" y="26174"/>
                    <a:pt x="8286" y="26435"/>
                    <a:pt x="8416" y="26631"/>
                  </a:cubicBezTo>
                  <a:lnTo>
                    <a:pt x="8742" y="26957"/>
                  </a:lnTo>
                  <a:cubicBezTo>
                    <a:pt x="8808" y="27087"/>
                    <a:pt x="8938" y="27153"/>
                    <a:pt x="9003" y="27218"/>
                  </a:cubicBezTo>
                  <a:cubicBezTo>
                    <a:pt x="9460" y="27609"/>
                    <a:pt x="9851" y="28001"/>
                    <a:pt x="10308" y="28327"/>
                  </a:cubicBezTo>
                  <a:lnTo>
                    <a:pt x="10960" y="28849"/>
                  </a:lnTo>
                  <a:lnTo>
                    <a:pt x="11743" y="29306"/>
                  </a:lnTo>
                  <a:cubicBezTo>
                    <a:pt x="12200" y="29567"/>
                    <a:pt x="12722" y="29828"/>
                    <a:pt x="13244" y="30023"/>
                  </a:cubicBezTo>
                  <a:cubicBezTo>
                    <a:pt x="13374" y="30088"/>
                    <a:pt x="13505" y="30154"/>
                    <a:pt x="13635" y="30219"/>
                  </a:cubicBezTo>
                  <a:lnTo>
                    <a:pt x="14092" y="30284"/>
                  </a:lnTo>
                  <a:lnTo>
                    <a:pt x="14875" y="30480"/>
                  </a:lnTo>
                  <a:cubicBezTo>
                    <a:pt x="15397" y="30676"/>
                    <a:pt x="16049" y="30676"/>
                    <a:pt x="16571" y="30741"/>
                  </a:cubicBezTo>
                  <a:cubicBezTo>
                    <a:pt x="17158" y="30741"/>
                    <a:pt x="17745" y="30741"/>
                    <a:pt x="18333" y="30610"/>
                  </a:cubicBezTo>
                  <a:cubicBezTo>
                    <a:pt x="18920" y="30480"/>
                    <a:pt x="19507" y="30415"/>
                    <a:pt x="20029" y="30219"/>
                  </a:cubicBezTo>
                  <a:lnTo>
                    <a:pt x="20812" y="29893"/>
                  </a:lnTo>
                  <a:lnTo>
                    <a:pt x="21595" y="29501"/>
                  </a:lnTo>
                  <a:cubicBezTo>
                    <a:pt x="22182" y="29240"/>
                    <a:pt x="22573" y="28849"/>
                    <a:pt x="23095" y="28523"/>
                  </a:cubicBezTo>
                  <a:cubicBezTo>
                    <a:pt x="23552" y="28197"/>
                    <a:pt x="23943" y="27805"/>
                    <a:pt x="24400" y="27348"/>
                  </a:cubicBezTo>
                  <a:cubicBezTo>
                    <a:pt x="24726" y="26957"/>
                    <a:pt x="25183" y="26500"/>
                    <a:pt x="25509" y="26044"/>
                  </a:cubicBezTo>
                  <a:cubicBezTo>
                    <a:pt x="26879" y="24152"/>
                    <a:pt x="27923" y="21999"/>
                    <a:pt x="28510" y="19781"/>
                  </a:cubicBezTo>
                  <a:cubicBezTo>
                    <a:pt x="28619" y="19125"/>
                    <a:pt x="28749" y="18490"/>
                    <a:pt x="28842" y="17853"/>
                  </a:cubicBezTo>
                  <a:lnTo>
                    <a:pt x="28842" y="17853"/>
                  </a:lnTo>
                  <a:cubicBezTo>
                    <a:pt x="29098" y="17866"/>
                    <a:pt x="29350" y="17872"/>
                    <a:pt x="29600" y="17872"/>
                  </a:cubicBezTo>
                  <a:cubicBezTo>
                    <a:pt x="30532" y="17872"/>
                    <a:pt x="31425" y="17786"/>
                    <a:pt x="32294" y="17628"/>
                  </a:cubicBezTo>
                  <a:cubicBezTo>
                    <a:pt x="32946" y="17432"/>
                    <a:pt x="33664" y="17367"/>
                    <a:pt x="34251" y="17041"/>
                  </a:cubicBezTo>
                  <a:cubicBezTo>
                    <a:pt x="34577" y="16910"/>
                    <a:pt x="34903" y="16780"/>
                    <a:pt x="35164" y="16649"/>
                  </a:cubicBezTo>
                  <a:cubicBezTo>
                    <a:pt x="35425" y="16453"/>
                    <a:pt x="35752" y="16258"/>
                    <a:pt x="36012" y="16127"/>
                  </a:cubicBezTo>
                  <a:lnTo>
                    <a:pt x="36404" y="15866"/>
                  </a:lnTo>
                  <a:lnTo>
                    <a:pt x="36730" y="15540"/>
                  </a:lnTo>
                  <a:cubicBezTo>
                    <a:pt x="36926" y="15344"/>
                    <a:pt x="37122" y="15214"/>
                    <a:pt x="37317" y="14953"/>
                  </a:cubicBezTo>
                  <a:cubicBezTo>
                    <a:pt x="37709" y="14496"/>
                    <a:pt x="38035" y="14040"/>
                    <a:pt x="38296" y="13648"/>
                  </a:cubicBezTo>
                  <a:cubicBezTo>
                    <a:pt x="39340" y="11887"/>
                    <a:pt x="39796" y="10321"/>
                    <a:pt x="40123" y="9342"/>
                  </a:cubicBezTo>
                  <a:cubicBezTo>
                    <a:pt x="40449" y="8298"/>
                    <a:pt x="40579" y="7777"/>
                    <a:pt x="40579" y="7777"/>
                  </a:cubicBezTo>
                  <a:lnTo>
                    <a:pt x="40449" y="7711"/>
                  </a:lnTo>
                  <a:cubicBezTo>
                    <a:pt x="40449" y="7711"/>
                    <a:pt x="40318" y="8233"/>
                    <a:pt x="39927" y="9277"/>
                  </a:cubicBezTo>
                  <a:cubicBezTo>
                    <a:pt x="39535" y="10256"/>
                    <a:pt x="38948" y="11756"/>
                    <a:pt x="37839" y="13322"/>
                  </a:cubicBezTo>
                  <a:cubicBezTo>
                    <a:pt x="37578" y="13713"/>
                    <a:pt x="37252" y="14105"/>
                    <a:pt x="36926" y="14496"/>
                  </a:cubicBezTo>
                  <a:cubicBezTo>
                    <a:pt x="36730" y="14692"/>
                    <a:pt x="36469" y="14822"/>
                    <a:pt x="36273" y="15018"/>
                  </a:cubicBezTo>
                  <a:lnTo>
                    <a:pt x="35947" y="15279"/>
                  </a:lnTo>
                  <a:lnTo>
                    <a:pt x="35621" y="15540"/>
                  </a:lnTo>
                  <a:cubicBezTo>
                    <a:pt x="35360" y="15671"/>
                    <a:pt x="35099" y="15801"/>
                    <a:pt x="34838" y="15931"/>
                  </a:cubicBezTo>
                  <a:cubicBezTo>
                    <a:pt x="34577" y="16062"/>
                    <a:pt x="34251" y="16192"/>
                    <a:pt x="33990" y="16258"/>
                  </a:cubicBezTo>
                  <a:cubicBezTo>
                    <a:pt x="33403" y="16584"/>
                    <a:pt x="32751" y="16649"/>
                    <a:pt x="32098" y="16780"/>
                  </a:cubicBezTo>
                  <a:cubicBezTo>
                    <a:pt x="31552" y="16862"/>
                    <a:pt x="30982" y="16898"/>
                    <a:pt x="30395" y="16898"/>
                  </a:cubicBezTo>
                  <a:cubicBezTo>
                    <a:pt x="29924" y="16898"/>
                    <a:pt x="29442" y="16875"/>
                    <a:pt x="28951" y="16833"/>
                  </a:cubicBezTo>
                  <a:lnTo>
                    <a:pt x="28951" y="16833"/>
                  </a:lnTo>
                  <a:cubicBezTo>
                    <a:pt x="28961" y="16664"/>
                    <a:pt x="28967" y="16494"/>
                    <a:pt x="28967" y="16323"/>
                  </a:cubicBezTo>
                  <a:cubicBezTo>
                    <a:pt x="29032" y="15736"/>
                    <a:pt x="29097" y="15214"/>
                    <a:pt x="29032" y="14561"/>
                  </a:cubicBezTo>
                  <a:cubicBezTo>
                    <a:pt x="29032" y="14040"/>
                    <a:pt x="29032" y="13387"/>
                    <a:pt x="28901" y="12865"/>
                  </a:cubicBezTo>
                  <a:cubicBezTo>
                    <a:pt x="28706" y="10582"/>
                    <a:pt x="28053" y="8298"/>
                    <a:pt x="27009" y="6276"/>
                  </a:cubicBezTo>
                  <a:cubicBezTo>
                    <a:pt x="26748" y="5754"/>
                    <a:pt x="26488" y="5232"/>
                    <a:pt x="26161" y="4775"/>
                  </a:cubicBezTo>
                  <a:cubicBezTo>
                    <a:pt x="25835" y="4319"/>
                    <a:pt x="25574" y="3862"/>
                    <a:pt x="25183" y="3405"/>
                  </a:cubicBezTo>
                  <a:cubicBezTo>
                    <a:pt x="24465" y="2492"/>
                    <a:pt x="23617" y="1774"/>
                    <a:pt x="22638" y="1122"/>
                  </a:cubicBezTo>
                  <a:cubicBezTo>
                    <a:pt x="22116" y="796"/>
                    <a:pt x="21660" y="535"/>
                    <a:pt x="21073" y="339"/>
                  </a:cubicBezTo>
                  <a:cubicBezTo>
                    <a:pt x="20621" y="170"/>
                    <a:pt x="20071" y="0"/>
                    <a:pt x="19550" y="0"/>
                  </a:cubicBezTo>
                  <a:close/>
                </a:path>
              </a:pathLst>
            </a:custGeom>
            <a:solidFill>
              <a:srgbClr val="0B14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6"/>
            <p:cNvSpPr/>
            <p:nvPr/>
          </p:nvSpPr>
          <p:spPr>
            <a:xfrm>
              <a:off x="1944125" y="1061775"/>
              <a:ext cx="583925" cy="497675"/>
            </a:xfrm>
            <a:custGeom>
              <a:avLst/>
              <a:gdLst/>
              <a:ahLst/>
              <a:cxnLst/>
              <a:rect l="l" t="t" r="r" b="b"/>
              <a:pathLst>
                <a:path w="23357" h="19907" extrusionOk="0">
                  <a:moveTo>
                    <a:pt x="5024" y="8742"/>
                  </a:moveTo>
                  <a:cubicBezTo>
                    <a:pt x="5154" y="8807"/>
                    <a:pt x="5220" y="8873"/>
                    <a:pt x="5350" y="9003"/>
                  </a:cubicBezTo>
                  <a:cubicBezTo>
                    <a:pt x="5807" y="9460"/>
                    <a:pt x="6263" y="10308"/>
                    <a:pt x="6459" y="11026"/>
                  </a:cubicBezTo>
                  <a:cubicBezTo>
                    <a:pt x="6720" y="11808"/>
                    <a:pt x="6851" y="12591"/>
                    <a:pt x="6916" y="13309"/>
                  </a:cubicBezTo>
                  <a:cubicBezTo>
                    <a:pt x="6981" y="14027"/>
                    <a:pt x="6916" y="14809"/>
                    <a:pt x="6851" y="15397"/>
                  </a:cubicBezTo>
                  <a:cubicBezTo>
                    <a:pt x="6818" y="15496"/>
                    <a:pt x="6785" y="15595"/>
                    <a:pt x="6752" y="15694"/>
                  </a:cubicBezTo>
                  <a:lnTo>
                    <a:pt x="6752" y="15694"/>
                  </a:lnTo>
                  <a:cubicBezTo>
                    <a:pt x="6719" y="15680"/>
                    <a:pt x="6686" y="15668"/>
                    <a:pt x="6655" y="15658"/>
                  </a:cubicBezTo>
                  <a:cubicBezTo>
                    <a:pt x="6329" y="15331"/>
                    <a:pt x="5937" y="15070"/>
                    <a:pt x="5611" y="14744"/>
                  </a:cubicBezTo>
                  <a:cubicBezTo>
                    <a:pt x="5285" y="14353"/>
                    <a:pt x="5024" y="14027"/>
                    <a:pt x="4763" y="13635"/>
                  </a:cubicBezTo>
                  <a:cubicBezTo>
                    <a:pt x="4632" y="13439"/>
                    <a:pt x="4502" y="13178"/>
                    <a:pt x="4437" y="12983"/>
                  </a:cubicBezTo>
                  <a:lnTo>
                    <a:pt x="4241" y="12657"/>
                  </a:lnTo>
                  <a:cubicBezTo>
                    <a:pt x="4241" y="12591"/>
                    <a:pt x="4176" y="12461"/>
                    <a:pt x="4176" y="12330"/>
                  </a:cubicBezTo>
                  <a:cubicBezTo>
                    <a:pt x="3915" y="11482"/>
                    <a:pt x="3915" y="10438"/>
                    <a:pt x="4176" y="9656"/>
                  </a:cubicBezTo>
                  <a:cubicBezTo>
                    <a:pt x="4241" y="9329"/>
                    <a:pt x="4502" y="8873"/>
                    <a:pt x="4763" y="8807"/>
                  </a:cubicBezTo>
                  <a:cubicBezTo>
                    <a:pt x="4893" y="8742"/>
                    <a:pt x="4959" y="8742"/>
                    <a:pt x="5024" y="8742"/>
                  </a:cubicBezTo>
                  <a:close/>
                  <a:moveTo>
                    <a:pt x="6655" y="16114"/>
                  </a:moveTo>
                  <a:lnTo>
                    <a:pt x="6655" y="16180"/>
                  </a:lnTo>
                  <a:lnTo>
                    <a:pt x="6655" y="16180"/>
                  </a:lnTo>
                  <a:lnTo>
                    <a:pt x="6655" y="16180"/>
                  </a:lnTo>
                  <a:cubicBezTo>
                    <a:pt x="6642" y="16193"/>
                    <a:pt x="6634" y="16198"/>
                    <a:pt x="6630" y="16198"/>
                  </a:cubicBezTo>
                  <a:cubicBezTo>
                    <a:pt x="6613" y="16198"/>
                    <a:pt x="6655" y="16114"/>
                    <a:pt x="6655" y="16114"/>
                  </a:cubicBezTo>
                  <a:close/>
                  <a:moveTo>
                    <a:pt x="14745" y="0"/>
                  </a:moveTo>
                  <a:lnTo>
                    <a:pt x="14614" y="196"/>
                  </a:lnTo>
                  <a:cubicBezTo>
                    <a:pt x="14614" y="196"/>
                    <a:pt x="14745" y="392"/>
                    <a:pt x="15071" y="783"/>
                  </a:cubicBezTo>
                  <a:cubicBezTo>
                    <a:pt x="15397" y="1109"/>
                    <a:pt x="15854" y="1631"/>
                    <a:pt x="16441" y="2283"/>
                  </a:cubicBezTo>
                  <a:cubicBezTo>
                    <a:pt x="16963" y="3001"/>
                    <a:pt x="17615" y="3849"/>
                    <a:pt x="18267" y="4828"/>
                  </a:cubicBezTo>
                  <a:cubicBezTo>
                    <a:pt x="18855" y="5806"/>
                    <a:pt x="19507" y="6981"/>
                    <a:pt x="19964" y="8286"/>
                  </a:cubicBezTo>
                  <a:cubicBezTo>
                    <a:pt x="20159" y="8938"/>
                    <a:pt x="20355" y="9656"/>
                    <a:pt x="20420" y="10373"/>
                  </a:cubicBezTo>
                  <a:cubicBezTo>
                    <a:pt x="20486" y="10699"/>
                    <a:pt x="20551" y="10960"/>
                    <a:pt x="20551" y="11417"/>
                  </a:cubicBezTo>
                  <a:lnTo>
                    <a:pt x="20551" y="11743"/>
                  </a:lnTo>
                  <a:lnTo>
                    <a:pt x="20551" y="11808"/>
                  </a:lnTo>
                  <a:lnTo>
                    <a:pt x="20551" y="11939"/>
                  </a:lnTo>
                  <a:cubicBezTo>
                    <a:pt x="20486" y="12135"/>
                    <a:pt x="20486" y="12330"/>
                    <a:pt x="20486" y="12461"/>
                  </a:cubicBezTo>
                  <a:cubicBezTo>
                    <a:pt x="20290" y="13766"/>
                    <a:pt x="19572" y="14940"/>
                    <a:pt x="18267" y="15788"/>
                  </a:cubicBezTo>
                  <a:cubicBezTo>
                    <a:pt x="17615" y="16245"/>
                    <a:pt x="16832" y="16506"/>
                    <a:pt x="16049" y="16767"/>
                  </a:cubicBezTo>
                  <a:cubicBezTo>
                    <a:pt x="15854" y="16832"/>
                    <a:pt x="15658" y="16832"/>
                    <a:pt x="15462" y="16897"/>
                  </a:cubicBezTo>
                  <a:lnTo>
                    <a:pt x="14745" y="17028"/>
                  </a:lnTo>
                  <a:cubicBezTo>
                    <a:pt x="14288" y="17028"/>
                    <a:pt x="13831" y="17093"/>
                    <a:pt x="13375" y="17093"/>
                  </a:cubicBezTo>
                  <a:cubicBezTo>
                    <a:pt x="13107" y="17112"/>
                    <a:pt x="12839" y="17120"/>
                    <a:pt x="12572" y="17120"/>
                  </a:cubicBezTo>
                  <a:cubicBezTo>
                    <a:pt x="11926" y="17120"/>
                    <a:pt x="11280" y="17074"/>
                    <a:pt x="10634" y="17028"/>
                  </a:cubicBezTo>
                  <a:cubicBezTo>
                    <a:pt x="10086" y="16949"/>
                    <a:pt x="9514" y="16847"/>
                    <a:pt x="8975" y="16694"/>
                  </a:cubicBezTo>
                  <a:lnTo>
                    <a:pt x="8975" y="16694"/>
                  </a:lnTo>
                  <a:lnTo>
                    <a:pt x="9003" y="16636"/>
                  </a:lnTo>
                  <a:cubicBezTo>
                    <a:pt x="9069" y="16440"/>
                    <a:pt x="9134" y="16245"/>
                    <a:pt x="9199" y="16049"/>
                  </a:cubicBezTo>
                  <a:cubicBezTo>
                    <a:pt x="9395" y="14940"/>
                    <a:pt x="9395" y="14027"/>
                    <a:pt x="9264" y="13048"/>
                  </a:cubicBezTo>
                  <a:cubicBezTo>
                    <a:pt x="9199" y="12591"/>
                    <a:pt x="9069" y="12069"/>
                    <a:pt x="8938" y="11613"/>
                  </a:cubicBezTo>
                  <a:cubicBezTo>
                    <a:pt x="8743" y="11091"/>
                    <a:pt x="8547" y="10634"/>
                    <a:pt x="8351" y="10177"/>
                  </a:cubicBezTo>
                  <a:cubicBezTo>
                    <a:pt x="8090" y="9721"/>
                    <a:pt x="7764" y="9329"/>
                    <a:pt x="7438" y="8873"/>
                  </a:cubicBezTo>
                  <a:cubicBezTo>
                    <a:pt x="7112" y="8481"/>
                    <a:pt x="6720" y="8090"/>
                    <a:pt x="6198" y="7764"/>
                  </a:cubicBezTo>
                  <a:cubicBezTo>
                    <a:pt x="5872" y="7633"/>
                    <a:pt x="5546" y="7503"/>
                    <a:pt x="5154" y="7437"/>
                  </a:cubicBezTo>
                  <a:cubicBezTo>
                    <a:pt x="4763" y="7437"/>
                    <a:pt x="4371" y="7568"/>
                    <a:pt x="4111" y="7829"/>
                  </a:cubicBezTo>
                  <a:cubicBezTo>
                    <a:pt x="3980" y="7959"/>
                    <a:pt x="3850" y="8025"/>
                    <a:pt x="3784" y="8155"/>
                  </a:cubicBezTo>
                  <a:lnTo>
                    <a:pt x="3719" y="8220"/>
                  </a:lnTo>
                  <a:lnTo>
                    <a:pt x="3719" y="8220"/>
                  </a:lnTo>
                  <a:cubicBezTo>
                    <a:pt x="3707" y="8233"/>
                    <a:pt x="3686" y="8253"/>
                    <a:pt x="3654" y="8286"/>
                  </a:cubicBezTo>
                  <a:lnTo>
                    <a:pt x="3589" y="8416"/>
                  </a:lnTo>
                  <a:lnTo>
                    <a:pt x="3523" y="8546"/>
                  </a:lnTo>
                  <a:cubicBezTo>
                    <a:pt x="3458" y="8612"/>
                    <a:pt x="3393" y="8807"/>
                    <a:pt x="3328" y="8938"/>
                  </a:cubicBezTo>
                  <a:cubicBezTo>
                    <a:pt x="3262" y="9068"/>
                    <a:pt x="3262" y="9264"/>
                    <a:pt x="3197" y="9395"/>
                  </a:cubicBezTo>
                  <a:cubicBezTo>
                    <a:pt x="3001" y="10504"/>
                    <a:pt x="3067" y="11482"/>
                    <a:pt x="3328" y="12591"/>
                  </a:cubicBezTo>
                  <a:cubicBezTo>
                    <a:pt x="3393" y="12722"/>
                    <a:pt x="3393" y="12787"/>
                    <a:pt x="3458" y="12983"/>
                  </a:cubicBezTo>
                  <a:lnTo>
                    <a:pt x="3654" y="13309"/>
                  </a:lnTo>
                  <a:cubicBezTo>
                    <a:pt x="3719" y="13570"/>
                    <a:pt x="3784" y="13766"/>
                    <a:pt x="3915" y="14027"/>
                  </a:cubicBezTo>
                  <a:cubicBezTo>
                    <a:pt x="4241" y="14483"/>
                    <a:pt x="4502" y="15005"/>
                    <a:pt x="4828" y="15397"/>
                  </a:cubicBezTo>
                  <a:cubicBezTo>
                    <a:pt x="5249" y="15944"/>
                    <a:pt x="5752" y="16437"/>
                    <a:pt x="6284" y="16894"/>
                  </a:cubicBezTo>
                  <a:lnTo>
                    <a:pt x="6284" y="16894"/>
                  </a:lnTo>
                  <a:cubicBezTo>
                    <a:pt x="6220" y="16976"/>
                    <a:pt x="6177" y="17049"/>
                    <a:pt x="6133" y="17093"/>
                  </a:cubicBezTo>
                  <a:cubicBezTo>
                    <a:pt x="5872" y="17484"/>
                    <a:pt x="5546" y="17745"/>
                    <a:pt x="5089" y="17811"/>
                  </a:cubicBezTo>
                  <a:cubicBezTo>
                    <a:pt x="4984" y="17828"/>
                    <a:pt x="4870" y="17836"/>
                    <a:pt x="4750" y="17836"/>
                  </a:cubicBezTo>
                  <a:cubicBezTo>
                    <a:pt x="4423" y="17836"/>
                    <a:pt x="4053" y="17776"/>
                    <a:pt x="3719" y="17680"/>
                  </a:cubicBezTo>
                  <a:cubicBezTo>
                    <a:pt x="2740" y="17289"/>
                    <a:pt x="2023" y="16636"/>
                    <a:pt x="1501" y="16049"/>
                  </a:cubicBezTo>
                  <a:cubicBezTo>
                    <a:pt x="1370" y="15853"/>
                    <a:pt x="1240" y="15723"/>
                    <a:pt x="1109" y="15592"/>
                  </a:cubicBezTo>
                  <a:cubicBezTo>
                    <a:pt x="1044" y="15397"/>
                    <a:pt x="979" y="15266"/>
                    <a:pt x="849" y="15136"/>
                  </a:cubicBezTo>
                  <a:cubicBezTo>
                    <a:pt x="718" y="14875"/>
                    <a:pt x="653" y="14614"/>
                    <a:pt x="522" y="14418"/>
                  </a:cubicBezTo>
                  <a:cubicBezTo>
                    <a:pt x="392" y="13961"/>
                    <a:pt x="327" y="13700"/>
                    <a:pt x="327" y="13700"/>
                  </a:cubicBezTo>
                  <a:lnTo>
                    <a:pt x="66" y="13700"/>
                  </a:lnTo>
                  <a:cubicBezTo>
                    <a:pt x="66" y="13700"/>
                    <a:pt x="66" y="13961"/>
                    <a:pt x="0" y="14418"/>
                  </a:cubicBezTo>
                  <a:cubicBezTo>
                    <a:pt x="0" y="14940"/>
                    <a:pt x="66" y="15788"/>
                    <a:pt x="522" y="16636"/>
                  </a:cubicBezTo>
                  <a:cubicBezTo>
                    <a:pt x="914" y="17550"/>
                    <a:pt x="1631" y="18528"/>
                    <a:pt x="2871" y="19311"/>
                  </a:cubicBezTo>
                  <a:cubicBezTo>
                    <a:pt x="3467" y="19609"/>
                    <a:pt x="4171" y="19907"/>
                    <a:pt x="5033" y="19907"/>
                  </a:cubicBezTo>
                  <a:cubicBezTo>
                    <a:pt x="5116" y="19907"/>
                    <a:pt x="5200" y="19904"/>
                    <a:pt x="5285" y="19898"/>
                  </a:cubicBezTo>
                  <a:cubicBezTo>
                    <a:pt x="6263" y="19898"/>
                    <a:pt x="7307" y="19376"/>
                    <a:pt x="7960" y="18593"/>
                  </a:cubicBezTo>
                  <a:cubicBezTo>
                    <a:pt x="8042" y="18470"/>
                    <a:pt x="8150" y="18347"/>
                    <a:pt x="8251" y="18224"/>
                  </a:cubicBezTo>
                  <a:lnTo>
                    <a:pt x="8251" y="18224"/>
                  </a:lnTo>
                  <a:cubicBezTo>
                    <a:pt x="8383" y="18276"/>
                    <a:pt x="8507" y="18328"/>
                    <a:pt x="8612" y="18398"/>
                  </a:cubicBezTo>
                  <a:cubicBezTo>
                    <a:pt x="9134" y="18659"/>
                    <a:pt x="9656" y="18789"/>
                    <a:pt x="10178" y="18985"/>
                  </a:cubicBezTo>
                  <a:cubicBezTo>
                    <a:pt x="11222" y="19311"/>
                    <a:pt x="12331" y="19507"/>
                    <a:pt x="13375" y="19507"/>
                  </a:cubicBezTo>
                  <a:cubicBezTo>
                    <a:pt x="13635" y="19539"/>
                    <a:pt x="13896" y="19539"/>
                    <a:pt x="14157" y="19539"/>
                  </a:cubicBezTo>
                  <a:cubicBezTo>
                    <a:pt x="14418" y="19539"/>
                    <a:pt x="14679" y="19539"/>
                    <a:pt x="14940" y="19572"/>
                  </a:cubicBezTo>
                  <a:lnTo>
                    <a:pt x="15723" y="19507"/>
                  </a:lnTo>
                  <a:cubicBezTo>
                    <a:pt x="16049" y="19442"/>
                    <a:pt x="16310" y="19442"/>
                    <a:pt x="16637" y="19376"/>
                  </a:cubicBezTo>
                  <a:cubicBezTo>
                    <a:pt x="17680" y="19181"/>
                    <a:pt x="18789" y="18789"/>
                    <a:pt x="19768" y="18202"/>
                  </a:cubicBezTo>
                  <a:cubicBezTo>
                    <a:pt x="20747" y="17680"/>
                    <a:pt x="21595" y="16897"/>
                    <a:pt x="22247" y="15919"/>
                  </a:cubicBezTo>
                  <a:cubicBezTo>
                    <a:pt x="22900" y="14940"/>
                    <a:pt x="23291" y="13831"/>
                    <a:pt x="23356" y="12787"/>
                  </a:cubicBezTo>
                  <a:cubicBezTo>
                    <a:pt x="23356" y="12526"/>
                    <a:pt x="23356" y="12200"/>
                    <a:pt x="23356" y="11939"/>
                  </a:cubicBezTo>
                  <a:lnTo>
                    <a:pt x="23356" y="11743"/>
                  </a:lnTo>
                  <a:lnTo>
                    <a:pt x="23356" y="11678"/>
                  </a:lnTo>
                  <a:lnTo>
                    <a:pt x="23356" y="11613"/>
                  </a:lnTo>
                  <a:lnTo>
                    <a:pt x="23356" y="11547"/>
                  </a:lnTo>
                  <a:lnTo>
                    <a:pt x="23291" y="11221"/>
                  </a:lnTo>
                  <a:cubicBezTo>
                    <a:pt x="23291" y="10830"/>
                    <a:pt x="23160" y="10308"/>
                    <a:pt x="23095" y="9851"/>
                  </a:cubicBezTo>
                  <a:cubicBezTo>
                    <a:pt x="22834" y="8938"/>
                    <a:pt x="22573" y="8090"/>
                    <a:pt x="22182" y="7372"/>
                  </a:cubicBezTo>
                  <a:cubicBezTo>
                    <a:pt x="21464" y="5872"/>
                    <a:pt x="20551" y="4697"/>
                    <a:pt x="19638" y="3719"/>
                  </a:cubicBezTo>
                  <a:cubicBezTo>
                    <a:pt x="18789" y="2805"/>
                    <a:pt x="17941" y="2088"/>
                    <a:pt x="17158" y="1501"/>
                  </a:cubicBezTo>
                  <a:cubicBezTo>
                    <a:pt x="16441" y="979"/>
                    <a:pt x="15854" y="587"/>
                    <a:pt x="15397" y="326"/>
                  </a:cubicBezTo>
                  <a:cubicBezTo>
                    <a:pt x="15006" y="131"/>
                    <a:pt x="14745" y="0"/>
                    <a:pt x="14745" y="0"/>
                  </a:cubicBezTo>
                  <a:close/>
                </a:path>
              </a:pathLst>
            </a:custGeom>
            <a:solidFill>
              <a:srgbClr val="0B14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6"/>
            <p:cNvSpPr/>
            <p:nvPr/>
          </p:nvSpPr>
          <p:spPr>
            <a:xfrm>
              <a:off x="2448100" y="687850"/>
              <a:ext cx="386575" cy="393500"/>
            </a:xfrm>
            <a:custGeom>
              <a:avLst/>
              <a:gdLst/>
              <a:ahLst/>
              <a:cxnLst/>
              <a:rect l="l" t="t" r="r" b="b"/>
              <a:pathLst>
                <a:path w="15463" h="15740" extrusionOk="0">
                  <a:moveTo>
                    <a:pt x="8685" y="7692"/>
                  </a:moveTo>
                  <a:cubicBezTo>
                    <a:pt x="8871" y="8291"/>
                    <a:pt x="9038" y="8917"/>
                    <a:pt x="9134" y="9542"/>
                  </a:cubicBezTo>
                  <a:lnTo>
                    <a:pt x="9264" y="10129"/>
                  </a:lnTo>
                  <a:lnTo>
                    <a:pt x="9330" y="10716"/>
                  </a:lnTo>
                  <a:cubicBezTo>
                    <a:pt x="9330" y="11173"/>
                    <a:pt x="9460" y="11630"/>
                    <a:pt x="9395" y="11891"/>
                  </a:cubicBezTo>
                  <a:cubicBezTo>
                    <a:pt x="9330" y="12217"/>
                    <a:pt x="9199" y="12608"/>
                    <a:pt x="9069" y="12739"/>
                  </a:cubicBezTo>
                  <a:cubicBezTo>
                    <a:pt x="9069" y="12739"/>
                    <a:pt x="9004" y="12674"/>
                    <a:pt x="8873" y="12608"/>
                  </a:cubicBezTo>
                  <a:lnTo>
                    <a:pt x="8743" y="12478"/>
                  </a:lnTo>
                  <a:lnTo>
                    <a:pt x="8547" y="12217"/>
                  </a:lnTo>
                  <a:cubicBezTo>
                    <a:pt x="8482" y="12087"/>
                    <a:pt x="8416" y="11956"/>
                    <a:pt x="8351" y="11826"/>
                  </a:cubicBezTo>
                  <a:cubicBezTo>
                    <a:pt x="8221" y="11499"/>
                    <a:pt x="8155" y="11173"/>
                    <a:pt x="8090" y="10782"/>
                  </a:cubicBezTo>
                  <a:cubicBezTo>
                    <a:pt x="7934" y="9689"/>
                    <a:pt x="8110" y="8471"/>
                    <a:pt x="8685" y="7692"/>
                  </a:cubicBezTo>
                  <a:close/>
                  <a:moveTo>
                    <a:pt x="2957" y="1"/>
                  </a:moveTo>
                  <a:cubicBezTo>
                    <a:pt x="2565" y="1"/>
                    <a:pt x="2151" y="127"/>
                    <a:pt x="1827" y="343"/>
                  </a:cubicBezTo>
                  <a:cubicBezTo>
                    <a:pt x="979" y="865"/>
                    <a:pt x="588" y="1713"/>
                    <a:pt x="327" y="2496"/>
                  </a:cubicBezTo>
                  <a:cubicBezTo>
                    <a:pt x="131" y="2953"/>
                    <a:pt x="66" y="3344"/>
                    <a:pt x="0" y="3801"/>
                  </a:cubicBezTo>
                  <a:lnTo>
                    <a:pt x="0" y="4062"/>
                  </a:lnTo>
                  <a:cubicBezTo>
                    <a:pt x="0" y="4127"/>
                    <a:pt x="0" y="4127"/>
                    <a:pt x="0" y="4258"/>
                  </a:cubicBezTo>
                  <a:lnTo>
                    <a:pt x="0" y="4388"/>
                  </a:lnTo>
                  <a:lnTo>
                    <a:pt x="0" y="4975"/>
                  </a:lnTo>
                  <a:cubicBezTo>
                    <a:pt x="0" y="6541"/>
                    <a:pt x="327" y="7976"/>
                    <a:pt x="718" y="9281"/>
                  </a:cubicBezTo>
                  <a:cubicBezTo>
                    <a:pt x="1175" y="10521"/>
                    <a:pt x="1762" y="11695"/>
                    <a:pt x="2414" y="12543"/>
                  </a:cubicBezTo>
                  <a:cubicBezTo>
                    <a:pt x="3067" y="13457"/>
                    <a:pt x="3784" y="14109"/>
                    <a:pt x="4437" y="14566"/>
                  </a:cubicBezTo>
                  <a:cubicBezTo>
                    <a:pt x="5024" y="15022"/>
                    <a:pt x="5611" y="15349"/>
                    <a:pt x="6002" y="15479"/>
                  </a:cubicBezTo>
                  <a:cubicBezTo>
                    <a:pt x="6394" y="15609"/>
                    <a:pt x="6590" y="15740"/>
                    <a:pt x="6590" y="15740"/>
                  </a:cubicBezTo>
                  <a:lnTo>
                    <a:pt x="6655" y="15609"/>
                  </a:lnTo>
                  <a:cubicBezTo>
                    <a:pt x="6655" y="15609"/>
                    <a:pt x="6459" y="15479"/>
                    <a:pt x="6133" y="15218"/>
                  </a:cubicBezTo>
                  <a:cubicBezTo>
                    <a:pt x="5742" y="15022"/>
                    <a:pt x="5285" y="14696"/>
                    <a:pt x="4763" y="14174"/>
                  </a:cubicBezTo>
                  <a:cubicBezTo>
                    <a:pt x="4241" y="13652"/>
                    <a:pt x="3654" y="12935"/>
                    <a:pt x="3132" y="12087"/>
                  </a:cubicBezTo>
                  <a:cubicBezTo>
                    <a:pt x="2610" y="11173"/>
                    <a:pt x="2153" y="10129"/>
                    <a:pt x="1827" y="8890"/>
                  </a:cubicBezTo>
                  <a:cubicBezTo>
                    <a:pt x="1501" y="7715"/>
                    <a:pt x="1305" y="6345"/>
                    <a:pt x="1175" y="4910"/>
                  </a:cubicBezTo>
                  <a:lnTo>
                    <a:pt x="1175" y="4388"/>
                  </a:lnTo>
                  <a:lnTo>
                    <a:pt x="1175" y="4258"/>
                  </a:lnTo>
                  <a:cubicBezTo>
                    <a:pt x="1175" y="4258"/>
                    <a:pt x="1175" y="4127"/>
                    <a:pt x="1175" y="4127"/>
                  </a:cubicBezTo>
                  <a:lnTo>
                    <a:pt x="1175" y="3801"/>
                  </a:lnTo>
                  <a:cubicBezTo>
                    <a:pt x="1175" y="3475"/>
                    <a:pt x="1175" y="3149"/>
                    <a:pt x="1240" y="2757"/>
                  </a:cubicBezTo>
                  <a:cubicBezTo>
                    <a:pt x="1436" y="2105"/>
                    <a:pt x="1697" y="1387"/>
                    <a:pt x="2219" y="931"/>
                  </a:cubicBezTo>
                  <a:cubicBezTo>
                    <a:pt x="2480" y="735"/>
                    <a:pt x="2806" y="604"/>
                    <a:pt x="3132" y="604"/>
                  </a:cubicBezTo>
                  <a:cubicBezTo>
                    <a:pt x="3523" y="604"/>
                    <a:pt x="3850" y="735"/>
                    <a:pt x="4241" y="931"/>
                  </a:cubicBezTo>
                  <a:cubicBezTo>
                    <a:pt x="4567" y="1126"/>
                    <a:pt x="4828" y="1387"/>
                    <a:pt x="5154" y="1713"/>
                  </a:cubicBezTo>
                  <a:cubicBezTo>
                    <a:pt x="5481" y="1974"/>
                    <a:pt x="5807" y="2235"/>
                    <a:pt x="6002" y="2627"/>
                  </a:cubicBezTo>
                  <a:cubicBezTo>
                    <a:pt x="6905" y="3636"/>
                    <a:pt x="7592" y="4861"/>
                    <a:pt x="8133" y="6161"/>
                  </a:cubicBezTo>
                  <a:lnTo>
                    <a:pt x="8133" y="6161"/>
                  </a:lnTo>
                  <a:lnTo>
                    <a:pt x="8025" y="6215"/>
                  </a:lnTo>
                  <a:lnTo>
                    <a:pt x="8025" y="6280"/>
                  </a:lnTo>
                  <a:lnTo>
                    <a:pt x="7960" y="6345"/>
                  </a:lnTo>
                  <a:cubicBezTo>
                    <a:pt x="7938" y="6367"/>
                    <a:pt x="7931" y="6374"/>
                    <a:pt x="7928" y="6374"/>
                  </a:cubicBezTo>
                  <a:cubicBezTo>
                    <a:pt x="7923" y="6374"/>
                    <a:pt x="7938" y="6345"/>
                    <a:pt x="7894" y="6345"/>
                  </a:cubicBezTo>
                  <a:lnTo>
                    <a:pt x="7764" y="6476"/>
                  </a:lnTo>
                  <a:cubicBezTo>
                    <a:pt x="7633" y="6672"/>
                    <a:pt x="7503" y="6867"/>
                    <a:pt x="7307" y="7063"/>
                  </a:cubicBezTo>
                  <a:cubicBezTo>
                    <a:pt x="7112" y="7454"/>
                    <a:pt x="6916" y="7911"/>
                    <a:pt x="6785" y="8303"/>
                  </a:cubicBezTo>
                  <a:cubicBezTo>
                    <a:pt x="6590" y="9216"/>
                    <a:pt x="6524" y="10129"/>
                    <a:pt x="6655" y="11043"/>
                  </a:cubicBezTo>
                  <a:cubicBezTo>
                    <a:pt x="6785" y="11499"/>
                    <a:pt x="6916" y="11956"/>
                    <a:pt x="7112" y="12347"/>
                  </a:cubicBezTo>
                  <a:cubicBezTo>
                    <a:pt x="7177" y="12608"/>
                    <a:pt x="7373" y="12869"/>
                    <a:pt x="7503" y="13065"/>
                  </a:cubicBezTo>
                  <a:lnTo>
                    <a:pt x="7699" y="13261"/>
                  </a:lnTo>
                  <a:cubicBezTo>
                    <a:pt x="7829" y="13457"/>
                    <a:pt x="7894" y="13522"/>
                    <a:pt x="8025" y="13587"/>
                  </a:cubicBezTo>
                  <a:cubicBezTo>
                    <a:pt x="8221" y="13783"/>
                    <a:pt x="8482" y="13978"/>
                    <a:pt x="8938" y="14044"/>
                  </a:cubicBezTo>
                  <a:cubicBezTo>
                    <a:pt x="8986" y="14051"/>
                    <a:pt x="9035" y="14054"/>
                    <a:pt x="9083" y="14054"/>
                  </a:cubicBezTo>
                  <a:cubicBezTo>
                    <a:pt x="9488" y="14054"/>
                    <a:pt x="9872" y="13820"/>
                    <a:pt x="10047" y="13587"/>
                  </a:cubicBezTo>
                  <a:cubicBezTo>
                    <a:pt x="10439" y="13000"/>
                    <a:pt x="10504" y="12543"/>
                    <a:pt x="10569" y="12021"/>
                  </a:cubicBezTo>
                  <a:cubicBezTo>
                    <a:pt x="10634" y="11434"/>
                    <a:pt x="10504" y="11043"/>
                    <a:pt x="10439" y="10586"/>
                  </a:cubicBezTo>
                  <a:lnTo>
                    <a:pt x="10308" y="9934"/>
                  </a:lnTo>
                  <a:lnTo>
                    <a:pt x="10113" y="9281"/>
                  </a:lnTo>
                  <a:cubicBezTo>
                    <a:pt x="9942" y="8542"/>
                    <a:pt x="9622" y="7802"/>
                    <a:pt x="9327" y="7106"/>
                  </a:cubicBezTo>
                  <a:lnTo>
                    <a:pt x="9327" y="7106"/>
                  </a:lnTo>
                  <a:cubicBezTo>
                    <a:pt x="9537" y="6982"/>
                    <a:pt x="9814" y="6904"/>
                    <a:pt x="10103" y="6904"/>
                  </a:cubicBezTo>
                  <a:cubicBezTo>
                    <a:pt x="10279" y="6904"/>
                    <a:pt x="10461" y="6933"/>
                    <a:pt x="10634" y="6998"/>
                  </a:cubicBezTo>
                  <a:cubicBezTo>
                    <a:pt x="11156" y="7128"/>
                    <a:pt x="11678" y="7454"/>
                    <a:pt x="12135" y="7781"/>
                  </a:cubicBezTo>
                  <a:cubicBezTo>
                    <a:pt x="12396" y="7976"/>
                    <a:pt x="12592" y="8172"/>
                    <a:pt x="12722" y="8368"/>
                  </a:cubicBezTo>
                  <a:cubicBezTo>
                    <a:pt x="12918" y="8629"/>
                    <a:pt x="13114" y="8890"/>
                    <a:pt x="13309" y="9085"/>
                  </a:cubicBezTo>
                  <a:cubicBezTo>
                    <a:pt x="13440" y="9346"/>
                    <a:pt x="13570" y="9542"/>
                    <a:pt x="13701" y="9738"/>
                  </a:cubicBezTo>
                  <a:cubicBezTo>
                    <a:pt x="13831" y="9999"/>
                    <a:pt x="13962" y="10260"/>
                    <a:pt x="14027" y="10456"/>
                  </a:cubicBezTo>
                  <a:cubicBezTo>
                    <a:pt x="14484" y="11369"/>
                    <a:pt x="14679" y="12282"/>
                    <a:pt x="14875" y="13000"/>
                  </a:cubicBezTo>
                  <a:cubicBezTo>
                    <a:pt x="15006" y="13718"/>
                    <a:pt x="15136" y="14370"/>
                    <a:pt x="15201" y="14761"/>
                  </a:cubicBezTo>
                  <a:cubicBezTo>
                    <a:pt x="15267" y="15153"/>
                    <a:pt x="15267" y="15349"/>
                    <a:pt x="15267" y="15349"/>
                  </a:cubicBezTo>
                  <a:lnTo>
                    <a:pt x="15462" y="15349"/>
                  </a:lnTo>
                  <a:cubicBezTo>
                    <a:pt x="15462" y="15349"/>
                    <a:pt x="15462" y="15153"/>
                    <a:pt x="15462" y="14696"/>
                  </a:cubicBezTo>
                  <a:cubicBezTo>
                    <a:pt x="15462" y="14305"/>
                    <a:pt x="15462" y="13718"/>
                    <a:pt x="15397" y="12935"/>
                  </a:cubicBezTo>
                  <a:cubicBezTo>
                    <a:pt x="15332" y="12152"/>
                    <a:pt x="15201" y="11238"/>
                    <a:pt x="14875" y="10129"/>
                  </a:cubicBezTo>
                  <a:cubicBezTo>
                    <a:pt x="14810" y="9868"/>
                    <a:pt x="14745" y="9607"/>
                    <a:pt x="14614" y="9346"/>
                  </a:cubicBezTo>
                  <a:cubicBezTo>
                    <a:pt x="14484" y="9085"/>
                    <a:pt x="14353" y="8759"/>
                    <a:pt x="14157" y="8498"/>
                  </a:cubicBezTo>
                  <a:cubicBezTo>
                    <a:pt x="14027" y="8237"/>
                    <a:pt x="13831" y="7976"/>
                    <a:pt x="13701" y="7715"/>
                  </a:cubicBezTo>
                  <a:cubicBezTo>
                    <a:pt x="13440" y="7389"/>
                    <a:pt x="13244" y="7128"/>
                    <a:pt x="12983" y="6867"/>
                  </a:cubicBezTo>
                  <a:cubicBezTo>
                    <a:pt x="12461" y="6411"/>
                    <a:pt x="11809" y="5954"/>
                    <a:pt x="11026" y="5693"/>
                  </a:cubicBezTo>
                  <a:cubicBezTo>
                    <a:pt x="10697" y="5592"/>
                    <a:pt x="10339" y="5530"/>
                    <a:pt x="9975" y="5530"/>
                  </a:cubicBezTo>
                  <a:cubicBezTo>
                    <a:pt x="9546" y="5530"/>
                    <a:pt x="9108" y="5616"/>
                    <a:pt x="8698" y="5824"/>
                  </a:cubicBezTo>
                  <a:lnTo>
                    <a:pt x="8698" y="5824"/>
                  </a:lnTo>
                  <a:cubicBezTo>
                    <a:pt x="8013" y="4567"/>
                    <a:pt x="7212" y="3392"/>
                    <a:pt x="6329" y="2301"/>
                  </a:cubicBezTo>
                  <a:cubicBezTo>
                    <a:pt x="6068" y="1974"/>
                    <a:pt x="5742" y="1713"/>
                    <a:pt x="5481" y="1387"/>
                  </a:cubicBezTo>
                  <a:cubicBezTo>
                    <a:pt x="5154" y="1061"/>
                    <a:pt x="4828" y="735"/>
                    <a:pt x="4502" y="539"/>
                  </a:cubicBezTo>
                  <a:cubicBezTo>
                    <a:pt x="4111" y="278"/>
                    <a:pt x="3654" y="82"/>
                    <a:pt x="3197" y="17"/>
                  </a:cubicBezTo>
                  <a:cubicBezTo>
                    <a:pt x="3119" y="6"/>
                    <a:pt x="3039" y="1"/>
                    <a:pt x="2957" y="1"/>
                  </a:cubicBezTo>
                  <a:close/>
                </a:path>
              </a:pathLst>
            </a:custGeom>
            <a:solidFill>
              <a:srgbClr val="0B14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6"/>
            <p:cNvSpPr/>
            <p:nvPr/>
          </p:nvSpPr>
          <p:spPr>
            <a:xfrm>
              <a:off x="3689275" y="660550"/>
              <a:ext cx="926425" cy="685025"/>
            </a:xfrm>
            <a:custGeom>
              <a:avLst/>
              <a:gdLst/>
              <a:ahLst/>
              <a:cxnLst/>
              <a:rect l="l" t="t" r="r" b="b"/>
              <a:pathLst>
                <a:path w="37057" h="27401" extrusionOk="0">
                  <a:moveTo>
                    <a:pt x="7520" y="11273"/>
                  </a:moveTo>
                  <a:lnTo>
                    <a:pt x="7520" y="11273"/>
                  </a:lnTo>
                  <a:cubicBezTo>
                    <a:pt x="7528" y="11273"/>
                    <a:pt x="7500" y="11317"/>
                    <a:pt x="7475" y="11344"/>
                  </a:cubicBezTo>
                  <a:lnTo>
                    <a:pt x="7475" y="11344"/>
                  </a:lnTo>
                  <a:lnTo>
                    <a:pt x="7503" y="11287"/>
                  </a:lnTo>
                  <a:cubicBezTo>
                    <a:pt x="7513" y="11277"/>
                    <a:pt x="7518" y="11273"/>
                    <a:pt x="7520" y="11273"/>
                  </a:cubicBezTo>
                  <a:close/>
                  <a:moveTo>
                    <a:pt x="7467" y="11352"/>
                  </a:moveTo>
                  <a:cubicBezTo>
                    <a:pt x="7459" y="11360"/>
                    <a:pt x="7451" y="11365"/>
                    <a:pt x="7445" y="11365"/>
                  </a:cubicBezTo>
                  <a:cubicBezTo>
                    <a:pt x="7441" y="11365"/>
                    <a:pt x="7438" y="11361"/>
                    <a:pt x="7438" y="11352"/>
                  </a:cubicBezTo>
                  <a:close/>
                  <a:moveTo>
                    <a:pt x="7690" y="11191"/>
                  </a:moveTo>
                  <a:lnTo>
                    <a:pt x="7690" y="11191"/>
                  </a:lnTo>
                  <a:cubicBezTo>
                    <a:pt x="7696" y="11222"/>
                    <a:pt x="7699" y="11254"/>
                    <a:pt x="7699" y="11287"/>
                  </a:cubicBezTo>
                  <a:cubicBezTo>
                    <a:pt x="7764" y="11548"/>
                    <a:pt x="7764" y="11808"/>
                    <a:pt x="7699" y="12004"/>
                  </a:cubicBezTo>
                  <a:cubicBezTo>
                    <a:pt x="7569" y="12591"/>
                    <a:pt x="7373" y="13048"/>
                    <a:pt x="7047" y="13505"/>
                  </a:cubicBezTo>
                  <a:cubicBezTo>
                    <a:pt x="6750" y="13891"/>
                    <a:pt x="6371" y="14223"/>
                    <a:pt x="5961" y="14476"/>
                  </a:cubicBezTo>
                  <a:lnTo>
                    <a:pt x="5961" y="14476"/>
                  </a:lnTo>
                  <a:cubicBezTo>
                    <a:pt x="6009" y="13929"/>
                    <a:pt x="6123" y="13420"/>
                    <a:pt x="6329" y="12983"/>
                  </a:cubicBezTo>
                  <a:lnTo>
                    <a:pt x="6525" y="12526"/>
                  </a:lnTo>
                  <a:cubicBezTo>
                    <a:pt x="6590" y="12461"/>
                    <a:pt x="6655" y="12330"/>
                    <a:pt x="6720" y="12200"/>
                  </a:cubicBezTo>
                  <a:lnTo>
                    <a:pt x="6786" y="12069"/>
                  </a:lnTo>
                  <a:cubicBezTo>
                    <a:pt x="6851" y="12004"/>
                    <a:pt x="6916" y="11939"/>
                    <a:pt x="6981" y="11874"/>
                  </a:cubicBezTo>
                  <a:lnTo>
                    <a:pt x="7438" y="11417"/>
                  </a:lnTo>
                  <a:lnTo>
                    <a:pt x="7471" y="11352"/>
                  </a:lnTo>
                  <a:lnTo>
                    <a:pt x="7503" y="11352"/>
                  </a:lnTo>
                  <a:lnTo>
                    <a:pt x="7634" y="11221"/>
                  </a:lnTo>
                  <a:cubicBezTo>
                    <a:pt x="7654" y="11211"/>
                    <a:pt x="7673" y="11201"/>
                    <a:pt x="7690" y="11191"/>
                  </a:cubicBezTo>
                  <a:close/>
                  <a:moveTo>
                    <a:pt x="23887" y="6116"/>
                  </a:moveTo>
                  <a:cubicBezTo>
                    <a:pt x="24139" y="6116"/>
                    <a:pt x="24400" y="6165"/>
                    <a:pt x="24661" y="6263"/>
                  </a:cubicBezTo>
                  <a:cubicBezTo>
                    <a:pt x="24792" y="6328"/>
                    <a:pt x="24922" y="6328"/>
                    <a:pt x="25053" y="6459"/>
                  </a:cubicBezTo>
                  <a:cubicBezTo>
                    <a:pt x="25183" y="6524"/>
                    <a:pt x="25314" y="6589"/>
                    <a:pt x="25379" y="6720"/>
                  </a:cubicBezTo>
                  <a:cubicBezTo>
                    <a:pt x="25444" y="6785"/>
                    <a:pt x="25509" y="6785"/>
                    <a:pt x="25640" y="7046"/>
                  </a:cubicBezTo>
                  <a:lnTo>
                    <a:pt x="25836" y="7307"/>
                  </a:lnTo>
                  <a:lnTo>
                    <a:pt x="25901" y="7437"/>
                  </a:lnTo>
                  <a:cubicBezTo>
                    <a:pt x="25878" y="7368"/>
                    <a:pt x="25871" y="7348"/>
                    <a:pt x="25872" y="7348"/>
                  </a:cubicBezTo>
                  <a:lnTo>
                    <a:pt x="25872" y="7348"/>
                  </a:lnTo>
                  <a:cubicBezTo>
                    <a:pt x="25873" y="7348"/>
                    <a:pt x="25889" y="7386"/>
                    <a:pt x="25897" y="7386"/>
                  </a:cubicBezTo>
                  <a:cubicBezTo>
                    <a:pt x="25899" y="7386"/>
                    <a:pt x="25901" y="7382"/>
                    <a:pt x="25901" y="7372"/>
                  </a:cubicBezTo>
                  <a:lnTo>
                    <a:pt x="25901" y="7437"/>
                  </a:lnTo>
                  <a:lnTo>
                    <a:pt x="25901" y="7503"/>
                  </a:lnTo>
                  <a:cubicBezTo>
                    <a:pt x="26031" y="7829"/>
                    <a:pt x="26227" y="8220"/>
                    <a:pt x="26358" y="8546"/>
                  </a:cubicBezTo>
                  <a:cubicBezTo>
                    <a:pt x="26423" y="8938"/>
                    <a:pt x="26553" y="9329"/>
                    <a:pt x="26619" y="9721"/>
                  </a:cubicBezTo>
                  <a:cubicBezTo>
                    <a:pt x="26814" y="11352"/>
                    <a:pt x="26619" y="13113"/>
                    <a:pt x="26227" y="14875"/>
                  </a:cubicBezTo>
                  <a:lnTo>
                    <a:pt x="25901" y="16114"/>
                  </a:lnTo>
                  <a:lnTo>
                    <a:pt x="25822" y="16352"/>
                  </a:lnTo>
                  <a:lnTo>
                    <a:pt x="25822" y="16352"/>
                  </a:lnTo>
                  <a:cubicBezTo>
                    <a:pt x="25650" y="16367"/>
                    <a:pt x="25481" y="16375"/>
                    <a:pt x="25314" y="16375"/>
                  </a:cubicBezTo>
                  <a:cubicBezTo>
                    <a:pt x="25183" y="16310"/>
                    <a:pt x="25053" y="16310"/>
                    <a:pt x="24922" y="16310"/>
                  </a:cubicBezTo>
                  <a:cubicBezTo>
                    <a:pt x="24857" y="16310"/>
                    <a:pt x="24596" y="16245"/>
                    <a:pt x="24400" y="16245"/>
                  </a:cubicBezTo>
                  <a:lnTo>
                    <a:pt x="24139" y="16180"/>
                  </a:lnTo>
                  <a:lnTo>
                    <a:pt x="24074" y="16180"/>
                  </a:lnTo>
                  <a:cubicBezTo>
                    <a:pt x="24103" y="16180"/>
                    <a:pt x="24081" y="16167"/>
                    <a:pt x="24053" y="16158"/>
                  </a:cubicBezTo>
                  <a:lnTo>
                    <a:pt x="24053" y="16158"/>
                  </a:lnTo>
                  <a:lnTo>
                    <a:pt x="24074" y="16180"/>
                  </a:lnTo>
                  <a:lnTo>
                    <a:pt x="24009" y="16180"/>
                  </a:lnTo>
                  <a:cubicBezTo>
                    <a:pt x="23987" y="16158"/>
                    <a:pt x="23994" y="16151"/>
                    <a:pt x="24011" y="16151"/>
                  </a:cubicBezTo>
                  <a:cubicBezTo>
                    <a:pt x="24023" y="16151"/>
                    <a:pt x="24039" y="16154"/>
                    <a:pt x="24053" y="16158"/>
                  </a:cubicBezTo>
                  <a:lnTo>
                    <a:pt x="24053" y="16158"/>
                  </a:lnTo>
                  <a:lnTo>
                    <a:pt x="24009" y="16114"/>
                  </a:lnTo>
                  <a:lnTo>
                    <a:pt x="23618" y="15984"/>
                  </a:lnTo>
                  <a:cubicBezTo>
                    <a:pt x="23030" y="15723"/>
                    <a:pt x="22508" y="15397"/>
                    <a:pt x="22052" y="14940"/>
                  </a:cubicBezTo>
                  <a:cubicBezTo>
                    <a:pt x="21791" y="14679"/>
                    <a:pt x="21595" y="14418"/>
                    <a:pt x="21334" y="14222"/>
                  </a:cubicBezTo>
                  <a:lnTo>
                    <a:pt x="21073" y="13831"/>
                  </a:lnTo>
                  <a:cubicBezTo>
                    <a:pt x="21008" y="13700"/>
                    <a:pt x="21008" y="13570"/>
                    <a:pt x="20943" y="13505"/>
                  </a:cubicBezTo>
                  <a:cubicBezTo>
                    <a:pt x="20877" y="13439"/>
                    <a:pt x="20877" y="13374"/>
                    <a:pt x="20812" y="13374"/>
                  </a:cubicBezTo>
                  <a:cubicBezTo>
                    <a:pt x="20812" y="13244"/>
                    <a:pt x="20747" y="13179"/>
                    <a:pt x="20747" y="13048"/>
                  </a:cubicBezTo>
                  <a:lnTo>
                    <a:pt x="20616" y="12787"/>
                  </a:lnTo>
                  <a:lnTo>
                    <a:pt x="20616" y="12591"/>
                  </a:lnTo>
                  <a:cubicBezTo>
                    <a:pt x="20616" y="12602"/>
                    <a:pt x="20615" y="12606"/>
                    <a:pt x="20612" y="12606"/>
                  </a:cubicBezTo>
                  <a:cubicBezTo>
                    <a:pt x="20611" y="12606"/>
                    <a:pt x="20608" y="12604"/>
                    <a:pt x="20606" y="12601"/>
                  </a:cubicBezTo>
                  <a:lnTo>
                    <a:pt x="20606" y="12601"/>
                  </a:lnTo>
                  <a:cubicBezTo>
                    <a:pt x="20551" y="12293"/>
                    <a:pt x="20551" y="11982"/>
                    <a:pt x="20551" y="11613"/>
                  </a:cubicBezTo>
                  <a:cubicBezTo>
                    <a:pt x="20551" y="10243"/>
                    <a:pt x="21008" y="8742"/>
                    <a:pt x="21726" y="7568"/>
                  </a:cubicBezTo>
                  <a:cubicBezTo>
                    <a:pt x="21921" y="7307"/>
                    <a:pt x="22182" y="6981"/>
                    <a:pt x="22378" y="6785"/>
                  </a:cubicBezTo>
                  <a:lnTo>
                    <a:pt x="22508" y="6655"/>
                  </a:lnTo>
                  <a:lnTo>
                    <a:pt x="22769" y="6459"/>
                  </a:lnTo>
                  <a:lnTo>
                    <a:pt x="22900" y="6394"/>
                  </a:lnTo>
                  <a:lnTo>
                    <a:pt x="22965" y="6394"/>
                  </a:lnTo>
                  <a:lnTo>
                    <a:pt x="23161" y="6263"/>
                  </a:lnTo>
                  <a:cubicBezTo>
                    <a:pt x="23389" y="6165"/>
                    <a:pt x="23634" y="6116"/>
                    <a:pt x="23887" y="6116"/>
                  </a:cubicBezTo>
                  <a:close/>
                  <a:moveTo>
                    <a:pt x="36274" y="0"/>
                  </a:moveTo>
                  <a:cubicBezTo>
                    <a:pt x="36274" y="0"/>
                    <a:pt x="36274" y="131"/>
                    <a:pt x="36274" y="392"/>
                  </a:cubicBezTo>
                  <a:cubicBezTo>
                    <a:pt x="36274" y="587"/>
                    <a:pt x="36339" y="913"/>
                    <a:pt x="36274" y="1370"/>
                  </a:cubicBezTo>
                  <a:cubicBezTo>
                    <a:pt x="36274" y="2218"/>
                    <a:pt x="36144" y="3523"/>
                    <a:pt x="35817" y="5089"/>
                  </a:cubicBezTo>
                  <a:cubicBezTo>
                    <a:pt x="35491" y="6655"/>
                    <a:pt x="34839" y="8481"/>
                    <a:pt x="33795" y="10438"/>
                  </a:cubicBezTo>
                  <a:cubicBezTo>
                    <a:pt x="33208" y="11352"/>
                    <a:pt x="32555" y="12265"/>
                    <a:pt x="31772" y="13179"/>
                  </a:cubicBezTo>
                  <a:cubicBezTo>
                    <a:pt x="31381" y="13635"/>
                    <a:pt x="30924" y="13961"/>
                    <a:pt x="30468" y="14353"/>
                  </a:cubicBezTo>
                  <a:cubicBezTo>
                    <a:pt x="30207" y="14549"/>
                    <a:pt x="29946" y="14744"/>
                    <a:pt x="29685" y="14940"/>
                  </a:cubicBezTo>
                  <a:cubicBezTo>
                    <a:pt x="29424" y="15070"/>
                    <a:pt x="29163" y="15266"/>
                    <a:pt x="28902" y="15397"/>
                  </a:cubicBezTo>
                  <a:cubicBezTo>
                    <a:pt x="28625" y="15543"/>
                    <a:pt x="28335" y="15678"/>
                    <a:pt x="28039" y="15797"/>
                  </a:cubicBezTo>
                  <a:lnTo>
                    <a:pt x="28039" y="15797"/>
                  </a:lnTo>
                  <a:lnTo>
                    <a:pt x="28184" y="15397"/>
                  </a:lnTo>
                  <a:cubicBezTo>
                    <a:pt x="28771" y="13570"/>
                    <a:pt x="29163" y="11548"/>
                    <a:pt x="28967" y="9460"/>
                  </a:cubicBezTo>
                  <a:cubicBezTo>
                    <a:pt x="28967" y="9003"/>
                    <a:pt x="28837" y="8481"/>
                    <a:pt x="28771" y="7959"/>
                  </a:cubicBezTo>
                  <a:cubicBezTo>
                    <a:pt x="28641" y="7437"/>
                    <a:pt x="28380" y="6916"/>
                    <a:pt x="28250" y="6459"/>
                  </a:cubicBezTo>
                  <a:lnTo>
                    <a:pt x="28184" y="6328"/>
                  </a:lnTo>
                  <a:lnTo>
                    <a:pt x="28184" y="6263"/>
                  </a:lnTo>
                  <a:cubicBezTo>
                    <a:pt x="28168" y="6247"/>
                    <a:pt x="28164" y="6243"/>
                    <a:pt x="28165" y="6243"/>
                  </a:cubicBezTo>
                  <a:lnTo>
                    <a:pt x="28165" y="6243"/>
                  </a:lnTo>
                  <a:cubicBezTo>
                    <a:pt x="28166" y="6243"/>
                    <a:pt x="28172" y="6247"/>
                    <a:pt x="28176" y="6247"/>
                  </a:cubicBezTo>
                  <a:cubicBezTo>
                    <a:pt x="28184" y="6247"/>
                    <a:pt x="28184" y="6230"/>
                    <a:pt x="28119" y="6133"/>
                  </a:cubicBezTo>
                  <a:lnTo>
                    <a:pt x="27989" y="6002"/>
                  </a:lnTo>
                  <a:lnTo>
                    <a:pt x="27858" y="5676"/>
                  </a:lnTo>
                  <a:cubicBezTo>
                    <a:pt x="27793" y="5545"/>
                    <a:pt x="27467" y="5219"/>
                    <a:pt x="27271" y="4958"/>
                  </a:cubicBezTo>
                  <a:cubicBezTo>
                    <a:pt x="27075" y="4697"/>
                    <a:pt x="26814" y="4502"/>
                    <a:pt x="26553" y="4306"/>
                  </a:cubicBezTo>
                  <a:cubicBezTo>
                    <a:pt x="26292" y="4110"/>
                    <a:pt x="26031" y="3980"/>
                    <a:pt x="25770" y="3849"/>
                  </a:cubicBezTo>
                  <a:cubicBezTo>
                    <a:pt x="25166" y="3547"/>
                    <a:pt x="24510" y="3400"/>
                    <a:pt x="23855" y="3400"/>
                  </a:cubicBezTo>
                  <a:cubicBezTo>
                    <a:pt x="23238" y="3400"/>
                    <a:pt x="22622" y="3531"/>
                    <a:pt x="22052" y="3784"/>
                  </a:cubicBezTo>
                  <a:lnTo>
                    <a:pt x="21595" y="3980"/>
                  </a:lnTo>
                  <a:lnTo>
                    <a:pt x="21530" y="3980"/>
                  </a:lnTo>
                  <a:lnTo>
                    <a:pt x="21465" y="4045"/>
                  </a:lnTo>
                  <a:cubicBezTo>
                    <a:pt x="21465" y="4045"/>
                    <a:pt x="21334" y="4110"/>
                    <a:pt x="21334" y="4110"/>
                  </a:cubicBezTo>
                  <a:lnTo>
                    <a:pt x="21204" y="4175"/>
                  </a:lnTo>
                  <a:lnTo>
                    <a:pt x="20943" y="4371"/>
                  </a:lnTo>
                  <a:lnTo>
                    <a:pt x="20551" y="4697"/>
                  </a:lnTo>
                  <a:cubicBezTo>
                    <a:pt x="20095" y="5089"/>
                    <a:pt x="19768" y="5480"/>
                    <a:pt x="19442" y="5937"/>
                  </a:cubicBezTo>
                  <a:cubicBezTo>
                    <a:pt x="18203" y="7633"/>
                    <a:pt x="17615" y="9590"/>
                    <a:pt x="17615" y="11613"/>
                  </a:cubicBezTo>
                  <a:cubicBezTo>
                    <a:pt x="17615" y="12135"/>
                    <a:pt x="17615" y="12591"/>
                    <a:pt x="17746" y="13113"/>
                  </a:cubicBezTo>
                  <a:lnTo>
                    <a:pt x="17746" y="13244"/>
                  </a:lnTo>
                  <a:lnTo>
                    <a:pt x="17746" y="13309"/>
                  </a:lnTo>
                  <a:lnTo>
                    <a:pt x="17811" y="13439"/>
                  </a:lnTo>
                  <a:lnTo>
                    <a:pt x="17811" y="13635"/>
                  </a:lnTo>
                  <a:lnTo>
                    <a:pt x="17942" y="13896"/>
                  </a:lnTo>
                  <a:cubicBezTo>
                    <a:pt x="17942" y="14027"/>
                    <a:pt x="18007" y="14092"/>
                    <a:pt x="18007" y="14222"/>
                  </a:cubicBezTo>
                  <a:lnTo>
                    <a:pt x="18203" y="14614"/>
                  </a:lnTo>
                  <a:cubicBezTo>
                    <a:pt x="18333" y="14875"/>
                    <a:pt x="18464" y="15201"/>
                    <a:pt x="18659" y="15397"/>
                  </a:cubicBezTo>
                  <a:lnTo>
                    <a:pt x="19116" y="15984"/>
                  </a:lnTo>
                  <a:cubicBezTo>
                    <a:pt x="19377" y="16375"/>
                    <a:pt x="19703" y="16767"/>
                    <a:pt x="20095" y="17028"/>
                  </a:cubicBezTo>
                  <a:cubicBezTo>
                    <a:pt x="20812" y="17680"/>
                    <a:pt x="21660" y="18202"/>
                    <a:pt x="22508" y="18593"/>
                  </a:cubicBezTo>
                  <a:lnTo>
                    <a:pt x="23226" y="18789"/>
                  </a:lnTo>
                  <a:lnTo>
                    <a:pt x="23422" y="18854"/>
                  </a:lnTo>
                  <a:cubicBezTo>
                    <a:pt x="23422" y="18854"/>
                    <a:pt x="23618" y="18920"/>
                    <a:pt x="23552" y="18920"/>
                  </a:cubicBezTo>
                  <a:lnTo>
                    <a:pt x="23944" y="18920"/>
                  </a:lnTo>
                  <a:cubicBezTo>
                    <a:pt x="24139" y="18985"/>
                    <a:pt x="24270" y="19050"/>
                    <a:pt x="24531" y="19050"/>
                  </a:cubicBezTo>
                  <a:lnTo>
                    <a:pt x="24820" y="19050"/>
                  </a:lnTo>
                  <a:cubicBezTo>
                    <a:pt x="24687" y="19362"/>
                    <a:pt x="24549" y="19667"/>
                    <a:pt x="24400" y="19963"/>
                  </a:cubicBezTo>
                  <a:cubicBezTo>
                    <a:pt x="24205" y="20355"/>
                    <a:pt x="23944" y="20746"/>
                    <a:pt x="23748" y="21138"/>
                  </a:cubicBezTo>
                  <a:cubicBezTo>
                    <a:pt x="23487" y="21529"/>
                    <a:pt x="23291" y="21921"/>
                    <a:pt x="22965" y="22247"/>
                  </a:cubicBezTo>
                  <a:cubicBezTo>
                    <a:pt x="22704" y="22638"/>
                    <a:pt x="22378" y="23030"/>
                    <a:pt x="22117" y="23356"/>
                  </a:cubicBezTo>
                  <a:cubicBezTo>
                    <a:pt x="21791" y="23682"/>
                    <a:pt x="21530" y="24008"/>
                    <a:pt x="21204" y="24269"/>
                  </a:cubicBezTo>
                  <a:cubicBezTo>
                    <a:pt x="19834" y="25444"/>
                    <a:pt x="18137" y="26292"/>
                    <a:pt x="16441" y="26487"/>
                  </a:cubicBezTo>
                  <a:cubicBezTo>
                    <a:pt x="15984" y="26618"/>
                    <a:pt x="15528" y="26553"/>
                    <a:pt x="15136" y="26618"/>
                  </a:cubicBezTo>
                  <a:cubicBezTo>
                    <a:pt x="14680" y="26618"/>
                    <a:pt x="14223" y="26487"/>
                    <a:pt x="13766" y="26422"/>
                  </a:cubicBezTo>
                  <a:cubicBezTo>
                    <a:pt x="13440" y="26292"/>
                    <a:pt x="12983" y="26161"/>
                    <a:pt x="12592" y="26031"/>
                  </a:cubicBezTo>
                  <a:cubicBezTo>
                    <a:pt x="12201" y="25835"/>
                    <a:pt x="11809" y="25639"/>
                    <a:pt x="11483" y="25378"/>
                  </a:cubicBezTo>
                  <a:cubicBezTo>
                    <a:pt x="11092" y="25117"/>
                    <a:pt x="10765" y="24922"/>
                    <a:pt x="10439" y="24595"/>
                  </a:cubicBezTo>
                  <a:lnTo>
                    <a:pt x="9917" y="24204"/>
                  </a:lnTo>
                  <a:lnTo>
                    <a:pt x="9461" y="23747"/>
                  </a:lnTo>
                  <a:cubicBezTo>
                    <a:pt x="8939" y="23095"/>
                    <a:pt x="8417" y="22443"/>
                    <a:pt x="7960" y="21660"/>
                  </a:cubicBezTo>
                  <a:cubicBezTo>
                    <a:pt x="7112" y="20224"/>
                    <a:pt x="6459" y="18659"/>
                    <a:pt x="6133" y="17158"/>
                  </a:cubicBezTo>
                  <a:cubicBezTo>
                    <a:pt x="6115" y="17055"/>
                    <a:pt x="6098" y="16952"/>
                    <a:pt x="6083" y="16849"/>
                  </a:cubicBezTo>
                  <a:lnTo>
                    <a:pt x="6083" y="16849"/>
                  </a:lnTo>
                  <a:cubicBezTo>
                    <a:pt x="7143" y="16519"/>
                    <a:pt x="8127" y="15862"/>
                    <a:pt x="8873" y="14940"/>
                  </a:cubicBezTo>
                  <a:cubicBezTo>
                    <a:pt x="9395" y="14288"/>
                    <a:pt x="9852" y="13439"/>
                    <a:pt x="10048" y="12591"/>
                  </a:cubicBezTo>
                  <a:cubicBezTo>
                    <a:pt x="10113" y="12004"/>
                    <a:pt x="10178" y="11548"/>
                    <a:pt x="10113" y="11026"/>
                  </a:cubicBezTo>
                  <a:cubicBezTo>
                    <a:pt x="10048" y="10504"/>
                    <a:pt x="9982" y="9982"/>
                    <a:pt x="9461" y="9329"/>
                  </a:cubicBezTo>
                  <a:cubicBezTo>
                    <a:pt x="9200" y="9003"/>
                    <a:pt x="8743" y="8742"/>
                    <a:pt x="8286" y="8677"/>
                  </a:cubicBezTo>
                  <a:cubicBezTo>
                    <a:pt x="8145" y="8637"/>
                    <a:pt x="8003" y="8621"/>
                    <a:pt x="7865" y="8621"/>
                  </a:cubicBezTo>
                  <a:cubicBezTo>
                    <a:pt x="7559" y="8621"/>
                    <a:pt x="7272" y="8697"/>
                    <a:pt x="7047" y="8742"/>
                  </a:cubicBezTo>
                  <a:cubicBezTo>
                    <a:pt x="6720" y="8873"/>
                    <a:pt x="6525" y="9003"/>
                    <a:pt x="6264" y="9199"/>
                  </a:cubicBezTo>
                  <a:lnTo>
                    <a:pt x="5938" y="9395"/>
                  </a:lnTo>
                  <a:lnTo>
                    <a:pt x="5872" y="9460"/>
                  </a:lnTo>
                  <a:lnTo>
                    <a:pt x="5807" y="9525"/>
                  </a:lnTo>
                  <a:cubicBezTo>
                    <a:pt x="5807" y="9525"/>
                    <a:pt x="5724" y="9609"/>
                    <a:pt x="5724" y="9609"/>
                  </a:cubicBezTo>
                  <a:lnTo>
                    <a:pt x="5611" y="9721"/>
                  </a:lnTo>
                  <a:lnTo>
                    <a:pt x="5220" y="10177"/>
                  </a:lnTo>
                  <a:cubicBezTo>
                    <a:pt x="5089" y="10243"/>
                    <a:pt x="4959" y="10504"/>
                    <a:pt x="4763" y="10699"/>
                  </a:cubicBezTo>
                  <a:cubicBezTo>
                    <a:pt x="4633" y="10960"/>
                    <a:pt x="4502" y="11156"/>
                    <a:pt x="4372" y="11417"/>
                  </a:cubicBezTo>
                  <a:cubicBezTo>
                    <a:pt x="4241" y="11678"/>
                    <a:pt x="4176" y="11874"/>
                    <a:pt x="4046" y="12135"/>
                  </a:cubicBezTo>
                  <a:cubicBezTo>
                    <a:pt x="3721" y="13076"/>
                    <a:pt x="3622" y="14034"/>
                    <a:pt x="3670" y="14968"/>
                  </a:cubicBezTo>
                  <a:lnTo>
                    <a:pt x="3670" y="14968"/>
                  </a:lnTo>
                  <a:cubicBezTo>
                    <a:pt x="3615" y="14940"/>
                    <a:pt x="3541" y="14940"/>
                    <a:pt x="3393" y="14940"/>
                  </a:cubicBezTo>
                  <a:lnTo>
                    <a:pt x="3198" y="14810"/>
                  </a:lnTo>
                  <a:lnTo>
                    <a:pt x="3067" y="14810"/>
                  </a:lnTo>
                  <a:cubicBezTo>
                    <a:pt x="2610" y="14614"/>
                    <a:pt x="2284" y="14353"/>
                    <a:pt x="2023" y="14092"/>
                  </a:cubicBezTo>
                  <a:cubicBezTo>
                    <a:pt x="1567" y="13505"/>
                    <a:pt x="1567" y="12526"/>
                    <a:pt x="1762" y="11678"/>
                  </a:cubicBezTo>
                  <a:cubicBezTo>
                    <a:pt x="1958" y="10830"/>
                    <a:pt x="2284" y="9982"/>
                    <a:pt x="2610" y="9329"/>
                  </a:cubicBezTo>
                  <a:cubicBezTo>
                    <a:pt x="3328" y="7894"/>
                    <a:pt x="4176" y="6916"/>
                    <a:pt x="4698" y="6263"/>
                  </a:cubicBezTo>
                  <a:cubicBezTo>
                    <a:pt x="5024" y="5937"/>
                    <a:pt x="5285" y="5741"/>
                    <a:pt x="5416" y="5545"/>
                  </a:cubicBezTo>
                  <a:cubicBezTo>
                    <a:pt x="5611" y="5415"/>
                    <a:pt x="5677" y="5350"/>
                    <a:pt x="5677" y="5350"/>
                  </a:cubicBezTo>
                  <a:lnTo>
                    <a:pt x="5546" y="5154"/>
                  </a:lnTo>
                  <a:cubicBezTo>
                    <a:pt x="5546" y="5154"/>
                    <a:pt x="5416" y="5154"/>
                    <a:pt x="5220" y="5285"/>
                  </a:cubicBezTo>
                  <a:cubicBezTo>
                    <a:pt x="5024" y="5415"/>
                    <a:pt x="4698" y="5611"/>
                    <a:pt x="4372" y="5872"/>
                  </a:cubicBezTo>
                  <a:cubicBezTo>
                    <a:pt x="3654" y="6394"/>
                    <a:pt x="2610" y="7307"/>
                    <a:pt x="1632" y="8677"/>
                  </a:cubicBezTo>
                  <a:cubicBezTo>
                    <a:pt x="1110" y="9395"/>
                    <a:pt x="653" y="10243"/>
                    <a:pt x="327" y="11287"/>
                  </a:cubicBezTo>
                  <a:cubicBezTo>
                    <a:pt x="131" y="11808"/>
                    <a:pt x="1" y="12396"/>
                    <a:pt x="1" y="13048"/>
                  </a:cubicBezTo>
                  <a:cubicBezTo>
                    <a:pt x="1" y="13700"/>
                    <a:pt x="131" y="14418"/>
                    <a:pt x="523" y="15070"/>
                  </a:cubicBezTo>
                  <a:cubicBezTo>
                    <a:pt x="914" y="15723"/>
                    <a:pt x="1567" y="16245"/>
                    <a:pt x="2219" y="16571"/>
                  </a:cubicBezTo>
                  <a:lnTo>
                    <a:pt x="2349" y="16636"/>
                  </a:lnTo>
                  <a:lnTo>
                    <a:pt x="2545" y="16701"/>
                  </a:lnTo>
                  <a:lnTo>
                    <a:pt x="2741" y="16832"/>
                  </a:lnTo>
                  <a:cubicBezTo>
                    <a:pt x="2871" y="16897"/>
                    <a:pt x="3067" y="16962"/>
                    <a:pt x="3263" y="16962"/>
                  </a:cubicBezTo>
                  <a:cubicBezTo>
                    <a:pt x="3529" y="17038"/>
                    <a:pt x="3772" y="17070"/>
                    <a:pt x="4007" y="17083"/>
                  </a:cubicBezTo>
                  <a:lnTo>
                    <a:pt x="4007" y="17083"/>
                  </a:lnTo>
                  <a:cubicBezTo>
                    <a:pt x="4059" y="17285"/>
                    <a:pt x="4116" y="17484"/>
                    <a:pt x="4176" y="17680"/>
                  </a:cubicBezTo>
                  <a:cubicBezTo>
                    <a:pt x="4763" y="19442"/>
                    <a:pt x="5677" y="21073"/>
                    <a:pt x="6786" y="22508"/>
                  </a:cubicBezTo>
                  <a:cubicBezTo>
                    <a:pt x="7308" y="23225"/>
                    <a:pt x="7960" y="23943"/>
                    <a:pt x="8612" y="24595"/>
                  </a:cubicBezTo>
                  <a:lnTo>
                    <a:pt x="9200" y="25052"/>
                  </a:lnTo>
                  <a:lnTo>
                    <a:pt x="9721" y="25444"/>
                  </a:lnTo>
                  <a:cubicBezTo>
                    <a:pt x="10113" y="25770"/>
                    <a:pt x="10570" y="25966"/>
                    <a:pt x="10961" y="26226"/>
                  </a:cubicBezTo>
                  <a:cubicBezTo>
                    <a:pt x="11352" y="26487"/>
                    <a:pt x="11809" y="26618"/>
                    <a:pt x="12266" y="26879"/>
                  </a:cubicBezTo>
                  <a:cubicBezTo>
                    <a:pt x="12462" y="26944"/>
                    <a:pt x="12722" y="27009"/>
                    <a:pt x="12918" y="27075"/>
                  </a:cubicBezTo>
                  <a:cubicBezTo>
                    <a:pt x="13179" y="27140"/>
                    <a:pt x="13375" y="27205"/>
                    <a:pt x="13636" y="27270"/>
                  </a:cubicBezTo>
                  <a:cubicBezTo>
                    <a:pt x="14093" y="27336"/>
                    <a:pt x="14549" y="27401"/>
                    <a:pt x="15071" y="27401"/>
                  </a:cubicBezTo>
                  <a:lnTo>
                    <a:pt x="15789" y="27401"/>
                  </a:lnTo>
                  <a:cubicBezTo>
                    <a:pt x="16050" y="27401"/>
                    <a:pt x="16311" y="27401"/>
                    <a:pt x="16506" y="27336"/>
                  </a:cubicBezTo>
                  <a:cubicBezTo>
                    <a:pt x="18464" y="27075"/>
                    <a:pt x="20290" y="26292"/>
                    <a:pt x="21856" y="25052"/>
                  </a:cubicBezTo>
                  <a:cubicBezTo>
                    <a:pt x="22247" y="24791"/>
                    <a:pt x="22574" y="24465"/>
                    <a:pt x="22965" y="24139"/>
                  </a:cubicBezTo>
                  <a:cubicBezTo>
                    <a:pt x="23357" y="23747"/>
                    <a:pt x="23618" y="23421"/>
                    <a:pt x="23944" y="23095"/>
                  </a:cubicBezTo>
                  <a:cubicBezTo>
                    <a:pt x="24270" y="22769"/>
                    <a:pt x="24531" y="22312"/>
                    <a:pt x="24857" y="21921"/>
                  </a:cubicBezTo>
                  <a:lnTo>
                    <a:pt x="25314" y="21333"/>
                  </a:lnTo>
                  <a:cubicBezTo>
                    <a:pt x="25444" y="21138"/>
                    <a:pt x="25575" y="20942"/>
                    <a:pt x="25705" y="20681"/>
                  </a:cubicBezTo>
                  <a:cubicBezTo>
                    <a:pt x="26075" y="20126"/>
                    <a:pt x="26413" y="19505"/>
                    <a:pt x="26717" y="18888"/>
                  </a:cubicBezTo>
                  <a:lnTo>
                    <a:pt x="26717" y="18888"/>
                  </a:lnTo>
                  <a:cubicBezTo>
                    <a:pt x="27998" y="18634"/>
                    <a:pt x="29109" y="18113"/>
                    <a:pt x="30076" y="17484"/>
                  </a:cubicBezTo>
                  <a:cubicBezTo>
                    <a:pt x="30468" y="17354"/>
                    <a:pt x="30729" y="17093"/>
                    <a:pt x="31055" y="16832"/>
                  </a:cubicBezTo>
                  <a:lnTo>
                    <a:pt x="31185" y="16767"/>
                  </a:lnTo>
                  <a:lnTo>
                    <a:pt x="31251" y="16767"/>
                  </a:lnTo>
                  <a:lnTo>
                    <a:pt x="31316" y="16636"/>
                  </a:lnTo>
                  <a:lnTo>
                    <a:pt x="31512" y="16506"/>
                  </a:lnTo>
                  <a:lnTo>
                    <a:pt x="31903" y="16180"/>
                  </a:lnTo>
                  <a:cubicBezTo>
                    <a:pt x="32164" y="15919"/>
                    <a:pt x="32425" y="15592"/>
                    <a:pt x="32686" y="15331"/>
                  </a:cubicBezTo>
                  <a:cubicBezTo>
                    <a:pt x="32947" y="15070"/>
                    <a:pt x="33142" y="14810"/>
                    <a:pt x="33403" y="14549"/>
                  </a:cubicBezTo>
                  <a:cubicBezTo>
                    <a:pt x="34252" y="13439"/>
                    <a:pt x="34904" y="12330"/>
                    <a:pt x="35361" y="11221"/>
                  </a:cubicBezTo>
                  <a:cubicBezTo>
                    <a:pt x="36339" y="9003"/>
                    <a:pt x="36731" y="6916"/>
                    <a:pt x="36926" y="5219"/>
                  </a:cubicBezTo>
                  <a:cubicBezTo>
                    <a:pt x="37057" y="3588"/>
                    <a:pt x="36926" y="2218"/>
                    <a:pt x="36796" y="1370"/>
                  </a:cubicBezTo>
                  <a:cubicBezTo>
                    <a:pt x="36731" y="913"/>
                    <a:pt x="36665" y="587"/>
                    <a:pt x="36600" y="326"/>
                  </a:cubicBezTo>
                  <a:cubicBezTo>
                    <a:pt x="36600" y="131"/>
                    <a:pt x="36535" y="0"/>
                    <a:pt x="36535" y="0"/>
                  </a:cubicBezTo>
                  <a:close/>
                </a:path>
              </a:pathLst>
            </a:custGeom>
            <a:solidFill>
              <a:srgbClr val="0B14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6"/>
            <p:cNvSpPr/>
            <p:nvPr/>
          </p:nvSpPr>
          <p:spPr>
            <a:xfrm>
              <a:off x="4829350" y="1492050"/>
              <a:ext cx="711125" cy="400900"/>
            </a:xfrm>
            <a:custGeom>
              <a:avLst/>
              <a:gdLst/>
              <a:ahLst/>
              <a:cxnLst/>
              <a:rect l="l" t="t" r="r" b="b"/>
              <a:pathLst>
                <a:path w="28445" h="16036" extrusionOk="0">
                  <a:moveTo>
                    <a:pt x="14353" y="2622"/>
                  </a:moveTo>
                  <a:cubicBezTo>
                    <a:pt x="14418" y="2622"/>
                    <a:pt x="14549" y="2622"/>
                    <a:pt x="14614" y="2687"/>
                  </a:cubicBezTo>
                  <a:cubicBezTo>
                    <a:pt x="14657" y="2687"/>
                    <a:pt x="14672" y="2658"/>
                    <a:pt x="14696" y="2658"/>
                  </a:cubicBezTo>
                  <a:cubicBezTo>
                    <a:pt x="14708" y="2658"/>
                    <a:pt x="14723" y="2665"/>
                    <a:pt x="14744" y="2687"/>
                  </a:cubicBezTo>
                  <a:lnTo>
                    <a:pt x="14875" y="2752"/>
                  </a:lnTo>
                  <a:cubicBezTo>
                    <a:pt x="14875" y="2752"/>
                    <a:pt x="14916" y="2773"/>
                    <a:pt x="14940" y="2779"/>
                  </a:cubicBezTo>
                  <a:lnTo>
                    <a:pt x="14940" y="2779"/>
                  </a:lnTo>
                  <a:lnTo>
                    <a:pt x="14940" y="2752"/>
                  </a:lnTo>
                  <a:cubicBezTo>
                    <a:pt x="14962" y="2774"/>
                    <a:pt x="14962" y="2781"/>
                    <a:pt x="14952" y="2781"/>
                  </a:cubicBezTo>
                  <a:cubicBezTo>
                    <a:pt x="14949" y="2781"/>
                    <a:pt x="14945" y="2781"/>
                    <a:pt x="14940" y="2779"/>
                  </a:cubicBezTo>
                  <a:lnTo>
                    <a:pt x="14940" y="2779"/>
                  </a:lnTo>
                  <a:lnTo>
                    <a:pt x="14940" y="2818"/>
                  </a:lnTo>
                  <a:cubicBezTo>
                    <a:pt x="15201" y="2948"/>
                    <a:pt x="15397" y="3079"/>
                    <a:pt x="15593" y="3340"/>
                  </a:cubicBezTo>
                  <a:cubicBezTo>
                    <a:pt x="15940" y="3745"/>
                    <a:pt x="16172" y="4319"/>
                    <a:pt x="16300" y="4985"/>
                  </a:cubicBezTo>
                  <a:lnTo>
                    <a:pt x="16300" y="4985"/>
                  </a:lnTo>
                  <a:cubicBezTo>
                    <a:pt x="15772" y="4746"/>
                    <a:pt x="15341" y="4458"/>
                    <a:pt x="15005" y="4122"/>
                  </a:cubicBezTo>
                  <a:cubicBezTo>
                    <a:pt x="14875" y="4057"/>
                    <a:pt x="14744" y="3992"/>
                    <a:pt x="14744" y="3861"/>
                  </a:cubicBezTo>
                  <a:cubicBezTo>
                    <a:pt x="14679" y="3731"/>
                    <a:pt x="14549" y="3666"/>
                    <a:pt x="14549" y="3601"/>
                  </a:cubicBezTo>
                  <a:cubicBezTo>
                    <a:pt x="14483" y="3535"/>
                    <a:pt x="14483" y="3535"/>
                    <a:pt x="14483" y="3470"/>
                  </a:cubicBezTo>
                  <a:lnTo>
                    <a:pt x="14418" y="3470"/>
                  </a:lnTo>
                  <a:cubicBezTo>
                    <a:pt x="14418" y="3405"/>
                    <a:pt x="14418" y="3340"/>
                    <a:pt x="14353" y="3274"/>
                  </a:cubicBezTo>
                  <a:lnTo>
                    <a:pt x="14288" y="3013"/>
                  </a:lnTo>
                  <a:lnTo>
                    <a:pt x="14244" y="2883"/>
                  </a:lnTo>
                  <a:lnTo>
                    <a:pt x="14222" y="2883"/>
                  </a:lnTo>
                  <a:cubicBezTo>
                    <a:pt x="14222" y="2858"/>
                    <a:pt x="14222" y="2837"/>
                    <a:pt x="14222" y="2818"/>
                  </a:cubicBezTo>
                  <a:lnTo>
                    <a:pt x="14244" y="2883"/>
                  </a:lnTo>
                  <a:lnTo>
                    <a:pt x="14288" y="2883"/>
                  </a:lnTo>
                  <a:cubicBezTo>
                    <a:pt x="14259" y="2770"/>
                    <a:pt x="14243" y="2743"/>
                    <a:pt x="14234" y="2743"/>
                  </a:cubicBezTo>
                  <a:cubicBezTo>
                    <a:pt x="14226" y="2743"/>
                    <a:pt x="14223" y="2767"/>
                    <a:pt x="14223" y="2767"/>
                  </a:cubicBezTo>
                  <a:cubicBezTo>
                    <a:pt x="14222" y="2767"/>
                    <a:pt x="14222" y="2763"/>
                    <a:pt x="14222" y="2752"/>
                  </a:cubicBezTo>
                  <a:cubicBezTo>
                    <a:pt x="14222" y="2687"/>
                    <a:pt x="14222" y="2687"/>
                    <a:pt x="14222" y="2687"/>
                  </a:cubicBezTo>
                  <a:cubicBezTo>
                    <a:pt x="14203" y="2706"/>
                    <a:pt x="14190" y="2714"/>
                    <a:pt x="14185" y="2714"/>
                  </a:cubicBezTo>
                  <a:cubicBezTo>
                    <a:pt x="14174" y="2714"/>
                    <a:pt x="14215" y="2668"/>
                    <a:pt x="14353" y="2622"/>
                  </a:cubicBezTo>
                  <a:close/>
                  <a:moveTo>
                    <a:pt x="14112" y="1"/>
                  </a:moveTo>
                  <a:cubicBezTo>
                    <a:pt x="13489" y="1"/>
                    <a:pt x="12710" y="228"/>
                    <a:pt x="12135" y="860"/>
                  </a:cubicBezTo>
                  <a:cubicBezTo>
                    <a:pt x="11482" y="1578"/>
                    <a:pt x="11352" y="2491"/>
                    <a:pt x="11417" y="3144"/>
                  </a:cubicBezTo>
                  <a:lnTo>
                    <a:pt x="11417" y="3274"/>
                  </a:lnTo>
                  <a:lnTo>
                    <a:pt x="11482" y="3470"/>
                  </a:lnTo>
                  <a:lnTo>
                    <a:pt x="11482" y="3666"/>
                  </a:lnTo>
                  <a:lnTo>
                    <a:pt x="11548" y="3992"/>
                  </a:lnTo>
                  <a:cubicBezTo>
                    <a:pt x="11613" y="4057"/>
                    <a:pt x="11613" y="4057"/>
                    <a:pt x="11613" y="4122"/>
                  </a:cubicBezTo>
                  <a:lnTo>
                    <a:pt x="11678" y="4383"/>
                  </a:lnTo>
                  <a:cubicBezTo>
                    <a:pt x="11743" y="4514"/>
                    <a:pt x="11809" y="4710"/>
                    <a:pt x="11874" y="4840"/>
                  </a:cubicBezTo>
                  <a:cubicBezTo>
                    <a:pt x="12070" y="5232"/>
                    <a:pt x="12200" y="5427"/>
                    <a:pt x="12396" y="5623"/>
                  </a:cubicBezTo>
                  <a:cubicBezTo>
                    <a:pt x="12591" y="5884"/>
                    <a:pt x="12787" y="6080"/>
                    <a:pt x="12983" y="6275"/>
                  </a:cubicBezTo>
                  <a:cubicBezTo>
                    <a:pt x="13766" y="7058"/>
                    <a:pt x="14679" y="7450"/>
                    <a:pt x="15593" y="7776"/>
                  </a:cubicBezTo>
                  <a:cubicBezTo>
                    <a:pt x="15822" y="7855"/>
                    <a:pt x="16050" y="7925"/>
                    <a:pt x="16276" y="7986"/>
                  </a:cubicBezTo>
                  <a:lnTo>
                    <a:pt x="16276" y="7986"/>
                  </a:lnTo>
                  <a:cubicBezTo>
                    <a:pt x="16000" y="9622"/>
                    <a:pt x="15416" y="11350"/>
                    <a:pt x="14353" y="12538"/>
                  </a:cubicBezTo>
                  <a:cubicBezTo>
                    <a:pt x="13344" y="13784"/>
                    <a:pt x="11850" y="14383"/>
                    <a:pt x="10410" y="14383"/>
                  </a:cubicBezTo>
                  <a:cubicBezTo>
                    <a:pt x="10266" y="14383"/>
                    <a:pt x="10124" y="14377"/>
                    <a:pt x="9982" y="14365"/>
                  </a:cubicBezTo>
                  <a:cubicBezTo>
                    <a:pt x="9199" y="14365"/>
                    <a:pt x="8547" y="14235"/>
                    <a:pt x="7699" y="13974"/>
                  </a:cubicBezTo>
                  <a:cubicBezTo>
                    <a:pt x="6981" y="13778"/>
                    <a:pt x="6394" y="13452"/>
                    <a:pt x="5872" y="13060"/>
                  </a:cubicBezTo>
                  <a:cubicBezTo>
                    <a:pt x="4763" y="12343"/>
                    <a:pt x="3849" y="11364"/>
                    <a:pt x="3197" y="10385"/>
                  </a:cubicBezTo>
                  <a:cubicBezTo>
                    <a:pt x="2545" y="9342"/>
                    <a:pt x="2153" y="8298"/>
                    <a:pt x="1892" y="7319"/>
                  </a:cubicBezTo>
                  <a:cubicBezTo>
                    <a:pt x="1762" y="6797"/>
                    <a:pt x="1762" y="6341"/>
                    <a:pt x="1696" y="5884"/>
                  </a:cubicBezTo>
                  <a:cubicBezTo>
                    <a:pt x="1696" y="5492"/>
                    <a:pt x="1696" y="5036"/>
                    <a:pt x="1762" y="4710"/>
                  </a:cubicBezTo>
                  <a:cubicBezTo>
                    <a:pt x="1762" y="4514"/>
                    <a:pt x="1762" y="4318"/>
                    <a:pt x="1827" y="4188"/>
                  </a:cubicBezTo>
                  <a:cubicBezTo>
                    <a:pt x="1827" y="3992"/>
                    <a:pt x="1892" y="3861"/>
                    <a:pt x="1892" y="3731"/>
                  </a:cubicBezTo>
                  <a:cubicBezTo>
                    <a:pt x="1957" y="3601"/>
                    <a:pt x="1957" y="3470"/>
                    <a:pt x="2023" y="3340"/>
                  </a:cubicBezTo>
                  <a:cubicBezTo>
                    <a:pt x="2088" y="3209"/>
                    <a:pt x="2088" y="3079"/>
                    <a:pt x="2153" y="3013"/>
                  </a:cubicBezTo>
                  <a:cubicBezTo>
                    <a:pt x="2349" y="2557"/>
                    <a:pt x="2414" y="2361"/>
                    <a:pt x="2414" y="2361"/>
                  </a:cubicBezTo>
                  <a:lnTo>
                    <a:pt x="2218" y="2231"/>
                  </a:lnTo>
                  <a:cubicBezTo>
                    <a:pt x="2218" y="2231"/>
                    <a:pt x="2023" y="2361"/>
                    <a:pt x="1696" y="2687"/>
                  </a:cubicBezTo>
                  <a:cubicBezTo>
                    <a:pt x="1566" y="2818"/>
                    <a:pt x="1370" y="3013"/>
                    <a:pt x="1175" y="3340"/>
                  </a:cubicBezTo>
                  <a:cubicBezTo>
                    <a:pt x="1109" y="3470"/>
                    <a:pt x="979" y="3666"/>
                    <a:pt x="848" y="3796"/>
                  </a:cubicBezTo>
                  <a:cubicBezTo>
                    <a:pt x="783" y="3992"/>
                    <a:pt x="718" y="4188"/>
                    <a:pt x="653" y="4383"/>
                  </a:cubicBezTo>
                  <a:cubicBezTo>
                    <a:pt x="261" y="5166"/>
                    <a:pt x="0" y="6275"/>
                    <a:pt x="65" y="7515"/>
                  </a:cubicBezTo>
                  <a:cubicBezTo>
                    <a:pt x="131" y="8754"/>
                    <a:pt x="457" y="10125"/>
                    <a:pt x="1175" y="11560"/>
                  </a:cubicBezTo>
                  <a:cubicBezTo>
                    <a:pt x="1892" y="12865"/>
                    <a:pt x="3001" y="14235"/>
                    <a:pt x="4632" y="15148"/>
                  </a:cubicBezTo>
                  <a:cubicBezTo>
                    <a:pt x="5024" y="15344"/>
                    <a:pt x="5480" y="15539"/>
                    <a:pt x="5937" y="15735"/>
                  </a:cubicBezTo>
                  <a:cubicBezTo>
                    <a:pt x="6133" y="15735"/>
                    <a:pt x="6394" y="15800"/>
                    <a:pt x="6655" y="15866"/>
                  </a:cubicBezTo>
                  <a:lnTo>
                    <a:pt x="6785" y="15931"/>
                  </a:lnTo>
                  <a:lnTo>
                    <a:pt x="7046" y="15931"/>
                  </a:lnTo>
                  <a:lnTo>
                    <a:pt x="7372" y="15996"/>
                  </a:lnTo>
                  <a:cubicBezTo>
                    <a:pt x="7635" y="16020"/>
                    <a:pt x="7950" y="16035"/>
                    <a:pt x="8289" y="16035"/>
                  </a:cubicBezTo>
                  <a:cubicBezTo>
                    <a:pt x="8876" y="16035"/>
                    <a:pt x="9533" y="15990"/>
                    <a:pt x="10112" y="15866"/>
                  </a:cubicBezTo>
                  <a:cubicBezTo>
                    <a:pt x="11939" y="15474"/>
                    <a:pt x="13701" y="14561"/>
                    <a:pt x="15005" y="13126"/>
                  </a:cubicBezTo>
                  <a:cubicBezTo>
                    <a:pt x="15332" y="12799"/>
                    <a:pt x="15593" y="12343"/>
                    <a:pt x="15853" y="11951"/>
                  </a:cubicBezTo>
                  <a:cubicBezTo>
                    <a:pt x="16180" y="11560"/>
                    <a:pt x="16375" y="11168"/>
                    <a:pt x="16571" y="10777"/>
                  </a:cubicBezTo>
                  <a:cubicBezTo>
                    <a:pt x="16999" y="9982"/>
                    <a:pt x="17370" y="9129"/>
                    <a:pt x="17684" y="8273"/>
                  </a:cubicBezTo>
                  <a:lnTo>
                    <a:pt x="17684" y="8273"/>
                  </a:lnTo>
                  <a:cubicBezTo>
                    <a:pt x="18623" y="8406"/>
                    <a:pt x="19522" y="8428"/>
                    <a:pt x="20355" y="8428"/>
                  </a:cubicBezTo>
                  <a:cubicBezTo>
                    <a:pt x="21856" y="8363"/>
                    <a:pt x="23160" y="8233"/>
                    <a:pt x="24465" y="7645"/>
                  </a:cubicBezTo>
                  <a:cubicBezTo>
                    <a:pt x="25639" y="7058"/>
                    <a:pt x="26422" y="6341"/>
                    <a:pt x="26944" y="5688"/>
                  </a:cubicBezTo>
                  <a:cubicBezTo>
                    <a:pt x="27531" y="5036"/>
                    <a:pt x="27923" y="4514"/>
                    <a:pt x="28119" y="4122"/>
                  </a:cubicBezTo>
                  <a:cubicBezTo>
                    <a:pt x="28379" y="3796"/>
                    <a:pt x="28445" y="3535"/>
                    <a:pt x="28445" y="3535"/>
                  </a:cubicBezTo>
                  <a:lnTo>
                    <a:pt x="28249" y="3405"/>
                  </a:lnTo>
                  <a:cubicBezTo>
                    <a:pt x="28249" y="3405"/>
                    <a:pt x="28053" y="3535"/>
                    <a:pt x="27727" y="3796"/>
                  </a:cubicBezTo>
                  <a:cubicBezTo>
                    <a:pt x="27401" y="4057"/>
                    <a:pt x="26879" y="4449"/>
                    <a:pt x="26227" y="4905"/>
                  </a:cubicBezTo>
                  <a:cubicBezTo>
                    <a:pt x="25574" y="5297"/>
                    <a:pt x="24791" y="5753"/>
                    <a:pt x="23878" y="5949"/>
                  </a:cubicBezTo>
                  <a:cubicBezTo>
                    <a:pt x="23617" y="5949"/>
                    <a:pt x="23421" y="6014"/>
                    <a:pt x="23160" y="6080"/>
                  </a:cubicBezTo>
                  <a:lnTo>
                    <a:pt x="22312" y="6080"/>
                  </a:lnTo>
                  <a:cubicBezTo>
                    <a:pt x="21725" y="6080"/>
                    <a:pt x="21138" y="6080"/>
                    <a:pt x="20485" y="6014"/>
                  </a:cubicBezTo>
                  <a:cubicBezTo>
                    <a:pt x="19784" y="5944"/>
                    <a:pt x="19063" y="5817"/>
                    <a:pt x="18354" y="5644"/>
                  </a:cubicBezTo>
                  <a:lnTo>
                    <a:pt x="18354" y="5644"/>
                  </a:lnTo>
                  <a:cubicBezTo>
                    <a:pt x="18373" y="5486"/>
                    <a:pt x="18388" y="5327"/>
                    <a:pt x="18398" y="5166"/>
                  </a:cubicBezTo>
                  <a:cubicBezTo>
                    <a:pt x="18463" y="4122"/>
                    <a:pt x="18267" y="2948"/>
                    <a:pt x="17615" y="1904"/>
                  </a:cubicBezTo>
                  <a:cubicBezTo>
                    <a:pt x="17289" y="1382"/>
                    <a:pt x="16832" y="991"/>
                    <a:pt x="16310" y="600"/>
                  </a:cubicBezTo>
                  <a:lnTo>
                    <a:pt x="16180" y="534"/>
                  </a:lnTo>
                  <a:cubicBezTo>
                    <a:pt x="16180" y="534"/>
                    <a:pt x="16049" y="469"/>
                    <a:pt x="16114" y="469"/>
                  </a:cubicBezTo>
                  <a:lnTo>
                    <a:pt x="16049" y="469"/>
                  </a:lnTo>
                  <a:lnTo>
                    <a:pt x="15919" y="404"/>
                  </a:lnTo>
                  <a:cubicBezTo>
                    <a:pt x="15788" y="339"/>
                    <a:pt x="15593" y="273"/>
                    <a:pt x="15397" y="208"/>
                  </a:cubicBezTo>
                  <a:cubicBezTo>
                    <a:pt x="15071" y="78"/>
                    <a:pt x="14744" y="12"/>
                    <a:pt x="14353" y="12"/>
                  </a:cubicBezTo>
                  <a:cubicBezTo>
                    <a:pt x="14276" y="5"/>
                    <a:pt x="14195" y="1"/>
                    <a:pt x="14112" y="1"/>
                  </a:cubicBezTo>
                  <a:close/>
                </a:path>
              </a:pathLst>
            </a:custGeom>
            <a:solidFill>
              <a:srgbClr val="0B14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6"/>
            <p:cNvSpPr/>
            <p:nvPr/>
          </p:nvSpPr>
          <p:spPr>
            <a:xfrm>
              <a:off x="3469100" y="1392175"/>
              <a:ext cx="631225" cy="366050"/>
            </a:xfrm>
            <a:custGeom>
              <a:avLst/>
              <a:gdLst/>
              <a:ahLst/>
              <a:cxnLst/>
              <a:rect l="l" t="t" r="r" b="b"/>
              <a:pathLst>
                <a:path w="25249" h="14642" extrusionOk="0">
                  <a:moveTo>
                    <a:pt x="5350" y="1202"/>
                  </a:moveTo>
                  <a:cubicBezTo>
                    <a:pt x="5415" y="1267"/>
                    <a:pt x="5481" y="1398"/>
                    <a:pt x="5546" y="1528"/>
                  </a:cubicBezTo>
                  <a:cubicBezTo>
                    <a:pt x="5611" y="1659"/>
                    <a:pt x="5611" y="1789"/>
                    <a:pt x="5676" y="1920"/>
                  </a:cubicBezTo>
                  <a:cubicBezTo>
                    <a:pt x="5676" y="2115"/>
                    <a:pt x="5676" y="2246"/>
                    <a:pt x="5676" y="2442"/>
                  </a:cubicBezTo>
                  <a:cubicBezTo>
                    <a:pt x="5611" y="3094"/>
                    <a:pt x="5350" y="3746"/>
                    <a:pt x="5024" y="4399"/>
                  </a:cubicBezTo>
                  <a:cubicBezTo>
                    <a:pt x="4763" y="5051"/>
                    <a:pt x="4437" y="5638"/>
                    <a:pt x="4111" y="6095"/>
                  </a:cubicBezTo>
                  <a:cubicBezTo>
                    <a:pt x="3719" y="6617"/>
                    <a:pt x="3328" y="7008"/>
                    <a:pt x="2936" y="7269"/>
                  </a:cubicBezTo>
                  <a:cubicBezTo>
                    <a:pt x="2832" y="7321"/>
                    <a:pt x="2770" y="7373"/>
                    <a:pt x="2683" y="7425"/>
                  </a:cubicBezTo>
                  <a:lnTo>
                    <a:pt x="2683" y="7425"/>
                  </a:lnTo>
                  <a:cubicBezTo>
                    <a:pt x="2771" y="5794"/>
                    <a:pt x="3302" y="4216"/>
                    <a:pt x="3980" y="3029"/>
                  </a:cubicBezTo>
                  <a:lnTo>
                    <a:pt x="4371" y="2442"/>
                  </a:lnTo>
                  <a:cubicBezTo>
                    <a:pt x="4371" y="2376"/>
                    <a:pt x="4502" y="2246"/>
                    <a:pt x="4502" y="2181"/>
                  </a:cubicBezTo>
                  <a:lnTo>
                    <a:pt x="4698" y="1920"/>
                  </a:lnTo>
                  <a:cubicBezTo>
                    <a:pt x="4959" y="1593"/>
                    <a:pt x="5285" y="1267"/>
                    <a:pt x="5350" y="1202"/>
                  </a:cubicBezTo>
                  <a:close/>
                  <a:moveTo>
                    <a:pt x="11291" y="3780"/>
                  </a:moveTo>
                  <a:cubicBezTo>
                    <a:pt x="11542" y="3780"/>
                    <a:pt x="11799" y="3853"/>
                    <a:pt x="12005" y="4007"/>
                  </a:cubicBezTo>
                  <a:cubicBezTo>
                    <a:pt x="12200" y="4138"/>
                    <a:pt x="12331" y="4268"/>
                    <a:pt x="12396" y="4399"/>
                  </a:cubicBezTo>
                  <a:cubicBezTo>
                    <a:pt x="12461" y="4464"/>
                    <a:pt x="12526" y="4529"/>
                    <a:pt x="12526" y="4595"/>
                  </a:cubicBezTo>
                  <a:lnTo>
                    <a:pt x="12722" y="4921"/>
                  </a:lnTo>
                  <a:cubicBezTo>
                    <a:pt x="12787" y="5312"/>
                    <a:pt x="12918" y="5834"/>
                    <a:pt x="12918" y="6291"/>
                  </a:cubicBezTo>
                  <a:cubicBezTo>
                    <a:pt x="12918" y="7194"/>
                    <a:pt x="12726" y="8161"/>
                    <a:pt x="12407" y="9129"/>
                  </a:cubicBezTo>
                  <a:lnTo>
                    <a:pt x="12407" y="9129"/>
                  </a:lnTo>
                  <a:cubicBezTo>
                    <a:pt x="12292" y="8991"/>
                    <a:pt x="12180" y="8849"/>
                    <a:pt x="12070" y="8705"/>
                  </a:cubicBezTo>
                  <a:cubicBezTo>
                    <a:pt x="11548" y="8052"/>
                    <a:pt x="11091" y="7269"/>
                    <a:pt x="10765" y="6486"/>
                  </a:cubicBezTo>
                  <a:cubicBezTo>
                    <a:pt x="10374" y="5638"/>
                    <a:pt x="10113" y="4725"/>
                    <a:pt x="10374" y="4268"/>
                  </a:cubicBezTo>
                  <a:cubicBezTo>
                    <a:pt x="10532" y="3952"/>
                    <a:pt x="10905" y="3780"/>
                    <a:pt x="11291" y="3780"/>
                  </a:cubicBezTo>
                  <a:close/>
                  <a:moveTo>
                    <a:pt x="5397" y="1"/>
                  </a:moveTo>
                  <a:cubicBezTo>
                    <a:pt x="5235" y="1"/>
                    <a:pt x="5097" y="47"/>
                    <a:pt x="4959" y="93"/>
                  </a:cubicBezTo>
                  <a:cubicBezTo>
                    <a:pt x="4567" y="223"/>
                    <a:pt x="4371" y="419"/>
                    <a:pt x="4176" y="615"/>
                  </a:cubicBezTo>
                  <a:cubicBezTo>
                    <a:pt x="4045" y="811"/>
                    <a:pt x="3915" y="1006"/>
                    <a:pt x="3719" y="1202"/>
                  </a:cubicBezTo>
                  <a:lnTo>
                    <a:pt x="3589" y="1463"/>
                  </a:lnTo>
                  <a:cubicBezTo>
                    <a:pt x="3458" y="1593"/>
                    <a:pt x="3393" y="1659"/>
                    <a:pt x="3328" y="1789"/>
                  </a:cubicBezTo>
                  <a:lnTo>
                    <a:pt x="2936" y="2311"/>
                  </a:lnTo>
                  <a:cubicBezTo>
                    <a:pt x="2480" y="3290"/>
                    <a:pt x="2153" y="4203"/>
                    <a:pt x="2023" y="5182"/>
                  </a:cubicBezTo>
                  <a:cubicBezTo>
                    <a:pt x="1958" y="5704"/>
                    <a:pt x="1958" y="6226"/>
                    <a:pt x="1892" y="6682"/>
                  </a:cubicBezTo>
                  <a:cubicBezTo>
                    <a:pt x="1892" y="7031"/>
                    <a:pt x="1892" y="7379"/>
                    <a:pt x="1912" y="7727"/>
                  </a:cubicBezTo>
                  <a:lnTo>
                    <a:pt x="1912" y="7727"/>
                  </a:lnTo>
                  <a:cubicBezTo>
                    <a:pt x="1813" y="7747"/>
                    <a:pt x="1716" y="7763"/>
                    <a:pt x="1631" y="7791"/>
                  </a:cubicBezTo>
                  <a:cubicBezTo>
                    <a:pt x="1557" y="7803"/>
                    <a:pt x="1485" y="7808"/>
                    <a:pt x="1418" y="7808"/>
                  </a:cubicBezTo>
                  <a:cubicBezTo>
                    <a:pt x="717" y="7808"/>
                    <a:pt x="386" y="7229"/>
                    <a:pt x="327" y="6813"/>
                  </a:cubicBezTo>
                  <a:cubicBezTo>
                    <a:pt x="196" y="6356"/>
                    <a:pt x="196" y="6030"/>
                    <a:pt x="196" y="6030"/>
                  </a:cubicBezTo>
                  <a:lnTo>
                    <a:pt x="66" y="6095"/>
                  </a:lnTo>
                  <a:cubicBezTo>
                    <a:pt x="66" y="6095"/>
                    <a:pt x="0" y="6291"/>
                    <a:pt x="0" y="6813"/>
                  </a:cubicBezTo>
                  <a:cubicBezTo>
                    <a:pt x="66" y="7074"/>
                    <a:pt x="131" y="7465"/>
                    <a:pt x="392" y="7791"/>
                  </a:cubicBezTo>
                  <a:cubicBezTo>
                    <a:pt x="653" y="8117"/>
                    <a:pt x="1175" y="8313"/>
                    <a:pt x="1697" y="8313"/>
                  </a:cubicBezTo>
                  <a:cubicBezTo>
                    <a:pt x="1786" y="8313"/>
                    <a:pt x="1875" y="8313"/>
                    <a:pt x="1964" y="8311"/>
                  </a:cubicBezTo>
                  <a:lnTo>
                    <a:pt x="1964" y="8311"/>
                  </a:lnTo>
                  <a:cubicBezTo>
                    <a:pt x="2181" y="10375"/>
                    <a:pt x="3542" y="12303"/>
                    <a:pt x="5415" y="13337"/>
                  </a:cubicBezTo>
                  <a:cubicBezTo>
                    <a:pt x="6123" y="13741"/>
                    <a:pt x="6987" y="13989"/>
                    <a:pt x="7857" y="13989"/>
                  </a:cubicBezTo>
                  <a:cubicBezTo>
                    <a:pt x="8109" y="13989"/>
                    <a:pt x="8362" y="13968"/>
                    <a:pt x="8612" y="13924"/>
                  </a:cubicBezTo>
                  <a:cubicBezTo>
                    <a:pt x="8873" y="13859"/>
                    <a:pt x="9134" y="13793"/>
                    <a:pt x="9395" y="13663"/>
                  </a:cubicBezTo>
                  <a:lnTo>
                    <a:pt x="9591" y="13598"/>
                  </a:lnTo>
                  <a:lnTo>
                    <a:pt x="9721" y="13598"/>
                  </a:lnTo>
                  <a:lnTo>
                    <a:pt x="9786" y="13532"/>
                  </a:lnTo>
                  <a:lnTo>
                    <a:pt x="10178" y="13337"/>
                  </a:lnTo>
                  <a:cubicBezTo>
                    <a:pt x="10634" y="13010"/>
                    <a:pt x="11091" y="12684"/>
                    <a:pt x="11483" y="12293"/>
                  </a:cubicBezTo>
                  <a:cubicBezTo>
                    <a:pt x="11813" y="11933"/>
                    <a:pt x="12122" y="11552"/>
                    <a:pt x="12402" y="11151"/>
                  </a:cubicBezTo>
                  <a:lnTo>
                    <a:pt x="12402" y="11151"/>
                  </a:lnTo>
                  <a:cubicBezTo>
                    <a:pt x="13229" y="11916"/>
                    <a:pt x="14117" y="12526"/>
                    <a:pt x="15006" y="13010"/>
                  </a:cubicBezTo>
                  <a:cubicBezTo>
                    <a:pt x="16506" y="13859"/>
                    <a:pt x="17941" y="14315"/>
                    <a:pt x="19311" y="14511"/>
                  </a:cubicBezTo>
                  <a:cubicBezTo>
                    <a:pt x="19638" y="14576"/>
                    <a:pt x="19899" y="14576"/>
                    <a:pt x="20225" y="14641"/>
                  </a:cubicBezTo>
                  <a:cubicBezTo>
                    <a:pt x="20388" y="14609"/>
                    <a:pt x="20551" y="14609"/>
                    <a:pt x="20714" y="14609"/>
                  </a:cubicBezTo>
                  <a:cubicBezTo>
                    <a:pt x="20877" y="14609"/>
                    <a:pt x="21040" y="14609"/>
                    <a:pt x="21203" y="14576"/>
                  </a:cubicBezTo>
                  <a:cubicBezTo>
                    <a:pt x="21790" y="14511"/>
                    <a:pt x="22312" y="14380"/>
                    <a:pt x="22769" y="14185"/>
                  </a:cubicBezTo>
                  <a:cubicBezTo>
                    <a:pt x="23682" y="13859"/>
                    <a:pt x="24270" y="13402"/>
                    <a:pt x="24661" y="13076"/>
                  </a:cubicBezTo>
                  <a:cubicBezTo>
                    <a:pt x="25052" y="12749"/>
                    <a:pt x="25248" y="12554"/>
                    <a:pt x="25248" y="12554"/>
                  </a:cubicBezTo>
                  <a:lnTo>
                    <a:pt x="25183" y="12489"/>
                  </a:lnTo>
                  <a:cubicBezTo>
                    <a:pt x="25183" y="12489"/>
                    <a:pt x="24922" y="12619"/>
                    <a:pt x="24531" y="12880"/>
                  </a:cubicBezTo>
                  <a:cubicBezTo>
                    <a:pt x="24074" y="13141"/>
                    <a:pt x="23487" y="13467"/>
                    <a:pt x="22573" y="13663"/>
                  </a:cubicBezTo>
                  <a:cubicBezTo>
                    <a:pt x="22182" y="13728"/>
                    <a:pt x="21660" y="13859"/>
                    <a:pt x="21138" y="13859"/>
                  </a:cubicBezTo>
                  <a:cubicBezTo>
                    <a:pt x="20877" y="13859"/>
                    <a:pt x="20616" y="13793"/>
                    <a:pt x="20355" y="13793"/>
                  </a:cubicBezTo>
                  <a:cubicBezTo>
                    <a:pt x="20094" y="13793"/>
                    <a:pt x="19703" y="13728"/>
                    <a:pt x="19442" y="13663"/>
                  </a:cubicBezTo>
                  <a:cubicBezTo>
                    <a:pt x="18268" y="13337"/>
                    <a:pt x="16963" y="12815"/>
                    <a:pt x="15658" y="11967"/>
                  </a:cubicBezTo>
                  <a:cubicBezTo>
                    <a:pt x="14772" y="11435"/>
                    <a:pt x="13916" y="10753"/>
                    <a:pt x="13131" y="9941"/>
                  </a:cubicBezTo>
                  <a:lnTo>
                    <a:pt x="13131" y="9941"/>
                  </a:lnTo>
                  <a:cubicBezTo>
                    <a:pt x="13703" y="8819"/>
                    <a:pt x="14055" y="7586"/>
                    <a:pt x="14092" y="6291"/>
                  </a:cubicBezTo>
                  <a:cubicBezTo>
                    <a:pt x="14157" y="5704"/>
                    <a:pt x="14092" y="5116"/>
                    <a:pt x="13896" y="4464"/>
                  </a:cubicBezTo>
                  <a:lnTo>
                    <a:pt x="13766" y="4138"/>
                  </a:lnTo>
                  <a:cubicBezTo>
                    <a:pt x="13701" y="4007"/>
                    <a:pt x="13570" y="3812"/>
                    <a:pt x="13505" y="3681"/>
                  </a:cubicBezTo>
                  <a:cubicBezTo>
                    <a:pt x="13309" y="3355"/>
                    <a:pt x="13114" y="3159"/>
                    <a:pt x="12787" y="2964"/>
                  </a:cubicBezTo>
                  <a:cubicBezTo>
                    <a:pt x="12358" y="2641"/>
                    <a:pt x="11796" y="2408"/>
                    <a:pt x="11247" y="2408"/>
                  </a:cubicBezTo>
                  <a:cubicBezTo>
                    <a:pt x="11129" y="2408"/>
                    <a:pt x="11011" y="2418"/>
                    <a:pt x="10895" y="2442"/>
                  </a:cubicBezTo>
                  <a:cubicBezTo>
                    <a:pt x="10178" y="2507"/>
                    <a:pt x="9525" y="2964"/>
                    <a:pt x="9134" y="3551"/>
                  </a:cubicBezTo>
                  <a:cubicBezTo>
                    <a:pt x="8808" y="4203"/>
                    <a:pt x="8808" y="4921"/>
                    <a:pt x="8938" y="5508"/>
                  </a:cubicBezTo>
                  <a:lnTo>
                    <a:pt x="8938" y="5704"/>
                  </a:lnTo>
                  <a:cubicBezTo>
                    <a:pt x="8938" y="5769"/>
                    <a:pt x="8938" y="5769"/>
                    <a:pt x="9003" y="5834"/>
                  </a:cubicBezTo>
                  <a:lnTo>
                    <a:pt x="9003" y="5965"/>
                  </a:lnTo>
                  <a:lnTo>
                    <a:pt x="9134" y="6291"/>
                  </a:lnTo>
                  <a:cubicBezTo>
                    <a:pt x="9199" y="6486"/>
                    <a:pt x="9264" y="6747"/>
                    <a:pt x="9395" y="7008"/>
                  </a:cubicBezTo>
                  <a:cubicBezTo>
                    <a:pt x="9786" y="7987"/>
                    <a:pt x="10308" y="8835"/>
                    <a:pt x="10961" y="9553"/>
                  </a:cubicBezTo>
                  <a:cubicBezTo>
                    <a:pt x="11218" y="9896"/>
                    <a:pt x="11487" y="10217"/>
                    <a:pt x="11767" y="10517"/>
                  </a:cubicBezTo>
                  <a:lnTo>
                    <a:pt x="11767" y="10517"/>
                  </a:lnTo>
                  <a:cubicBezTo>
                    <a:pt x="11514" y="10957"/>
                    <a:pt x="11221" y="11380"/>
                    <a:pt x="10895" y="11771"/>
                  </a:cubicBezTo>
                  <a:cubicBezTo>
                    <a:pt x="10634" y="12162"/>
                    <a:pt x="10243" y="12489"/>
                    <a:pt x="9852" y="12815"/>
                  </a:cubicBezTo>
                  <a:cubicBezTo>
                    <a:pt x="9591" y="12945"/>
                    <a:pt x="9395" y="13076"/>
                    <a:pt x="9199" y="13206"/>
                  </a:cubicBezTo>
                  <a:cubicBezTo>
                    <a:pt x="8938" y="13271"/>
                    <a:pt x="8743" y="13337"/>
                    <a:pt x="8482" y="13402"/>
                  </a:cubicBezTo>
                  <a:cubicBezTo>
                    <a:pt x="8182" y="13482"/>
                    <a:pt x="7877" y="13519"/>
                    <a:pt x="7573" y="13519"/>
                  </a:cubicBezTo>
                  <a:cubicBezTo>
                    <a:pt x="6883" y="13519"/>
                    <a:pt x="6200" y="13327"/>
                    <a:pt x="5611" y="13010"/>
                  </a:cubicBezTo>
                  <a:cubicBezTo>
                    <a:pt x="3850" y="12032"/>
                    <a:pt x="2675" y="10075"/>
                    <a:pt x="2675" y="8183"/>
                  </a:cubicBezTo>
                  <a:lnTo>
                    <a:pt x="2675" y="8183"/>
                  </a:lnTo>
                  <a:cubicBezTo>
                    <a:pt x="2740" y="8166"/>
                    <a:pt x="2806" y="8150"/>
                    <a:pt x="2871" y="8117"/>
                  </a:cubicBezTo>
                  <a:cubicBezTo>
                    <a:pt x="3001" y="8052"/>
                    <a:pt x="3132" y="7987"/>
                    <a:pt x="3262" y="7922"/>
                  </a:cubicBezTo>
                  <a:cubicBezTo>
                    <a:pt x="3850" y="7661"/>
                    <a:pt x="4371" y="7204"/>
                    <a:pt x="4828" y="6682"/>
                  </a:cubicBezTo>
                  <a:cubicBezTo>
                    <a:pt x="5220" y="6095"/>
                    <a:pt x="5611" y="5508"/>
                    <a:pt x="6002" y="4855"/>
                  </a:cubicBezTo>
                  <a:cubicBezTo>
                    <a:pt x="6329" y="4203"/>
                    <a:pt x="6720" y="3420"/>
                    <a:pt x="6851" y="2572"/>
                  </a:cubicBezTo>
                  <a:cubicBezTo>
                    <a:pt x="6851" y="2311"/>
                    <a:pt x="6851" y="2050"/>
                    <a:pt x="6851" y="1789"/>
                  </a:cubicBezTo>
                  <a:cubicBezTo>
                    <a:pt x="6785" y="1593"/>
                    <a:pt x="6785" y="1267"/>
                    <a:pt x="6655" y="1072"/>
                  </a:cubicBezTo>
                  <a:cubicBezTo>
                    <a:pt x="6524" y="811"/>
                    <a:pt x="6394" y="550"/>
                    <a:pt x="6133" y="354"/>
                  </a:cubicBezTo>
                  <a:cubicBezTo>
                    <a:pt x="6002" y="223"/>
                    <a:pt x="5807" y="93"/>
                    <a:pt x="5611" y="28"/>
                  </a:cubicBezTo>
                  <a:cubicBezTo>
                    <a:pt x="5535" y="9"/>
                    <a:pt x="5464" y="1"/>
                    <a:pt x="5397" y="1"/>
                  </a:cubicBezTo>
                  <a:close/>
                </a:path>
              </a:pathLst>
            </a:custGeom>
            <a:solidFill>
              <a:srgbClr val="0B14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6"/>
            <p:cNvSpPr/>
            <p:nvPr/>
          </p:nvSpPr>
          <p:spPr>
            <a:xfrm>
              <a:off x="2952075" y="694800"/>
              <a:ext cx="477900" cy="319700"/>
            </a:xfrm>
            <a:custGeom>
              <a:avLst/>
              <a:gdLst/>
              <a:ahLst/>
              <a:cxnLst/>
              <a:rect l="l" t="t" r="r" b="b"/>
              <a:pathLst>
                <a:path w="19116" h="12788" extrusionOk="0">
                  <a:moveTo>
                    <a:pt x="5132" y="4306"/>
                  </a:moveTo>
                  <a:cubicBezTo>
                    <a:pt x="5302" y="4306"/>
                    <a:pt x="5467" y="4346"/>
                    <a:pt x="5611" y="4436"/>
                  </a:cubicBezTo>
                  <a:cubicBezTo>
                    <a:pt x="6133" y="4697"/>
                    <a:pt x="6263" y="5546"/>
                    <a:pt x="6068" y="6067"/>
                  </a:cubicBezTo>
                  <a:cubicBezTo>
                    <a:pt x="5872" y="6589"/>
                    <a:pt x="5415" y="7111"/>
                    <a:pt x="5024" y="7568"/>
                  </a:cubicBezTo>
                  <a:cubicBezTo>
                    <a:pt x="4763" y="7764"/>
                    <a:pt x="4567" y="8025"/>
                    <a:pt x="4306" y="8155"/>
                  </a:cubicBezTo>
                  <a:cubicBezTo>
                    <a:pt x="4176" y="8286"/>
                    <a:pt x="4045" y="8351"/>
                    <a:pt x="3980" y="8416"/>
                  </a:cubicBezTo>
                  <a:cubicBezTo>
                    <a:pt x="3889" y="8416"/>
                    <a:pt x="3830" y="8480"/>
                    <a:pt x="3758" y="8518"/>
                  </a:cubicBezTo>
                  <a:lnTo>
                    <a:pt x="3758" y="8518"/>
                  </a:lnTo>
                  <a:cubicBezTo>
                    <a:pt x="3473" y="8028"/>
                    <a:pt x="3262" y="7504"/>
                    <a:pt x="3262" y="6981"/>
                  </a:cubicBezTo>
                  <a:cubicBezTo>
                    <a:pt x="3262" y="6589"/>
                    <a:pt x="3328" y="6263"/>
                    <a:pt x="3393" y="5937"/>
                  </a:cubicBezTo>
                  <a:lnTo>
                    <a:pt x="3654" y="5415"/>
                  </a:lnTo>
                  <a:lnTo>
                    <a:pt x="3719" y="5285"/>
                  </a:lnTo>
                  <a:cubicBezTo>
                    <a:pt x="3719" y="5285"/>
                    <a:pt x="3719" y="5219"/>
                    <a:pt x="3784" y="5219"/>
                  </a:cubicBezTo>
                  <a:cubicBezTo>
                    <a:pt x="3850" y="5089"/>
                    <a:pt x="3850" y="5024"/>
                    <a:pt x="3915" y="4958"/>
                  </a:cubicBezTo>
                  <a:cubicBezTo>
                    <a:pt x="4198" y="4581"/>
                    <a:pt x="4686" y="4306"/>
                    <a:pt x="5132" y="4306"/>
                  </a:cubicBezTo>
                  <a:close/>
                  <a:moveTo>
                    <a:pt x="18594" y="0"/>
                  </a:moveTo>
                  <a:cubicBezTo>
                    <a:pt x="18594" y="0"/>
                    <a:pt x="18594" y="196"/>
                    <a:pt x="18594" y="587"/>
                  </a:cubicBezTo>
                  <a:cubicBezTo>
                    <a:pt x="18594" y="913"/>
                    <a:pt x="18594" y="1435"/>
                    <a:pt x="18529" y="2088"/>
                  </a:cubicBezTo>
                  <a:cubicBezTo>
                    <a:pt x="18463" y="2740"/>
                    <a:pt x="18333" y="3523"/>
                    <a:pt x="18137" y="4436"/>
                  </a:cubicBezTo>
                  <a:cubicBezTo>
                    <a:pt x="17941" y="5285"/>
                    <a:pt x="17680" y="6328"/>
                    <a:pt x="17158" y="7242"/>
                  </a:cubicBezTo>
                  <a:cubicBezTo>
                    <a:pt x="16637" y="8220"/>
                    <a:pt x="16049" y="9134"/>
                    <a:pt x="15071" y="9786"/>
                  </a:cubicBezTo>
                  <a:cubicBezTo>
                    <a:pt x="14092" y="10504"/>
                    <a:pt x="12853" y="10960"/>
                    <a:pt x="11613" y="11221"/>
                  </a:cubicBezTo>
                  <a:cubicBezTo>
                    <a:pt x="11287" y="11287"/>
                    <a:pt x="10961" y="11352"/>
                    <a:pt x="10569" y="11417"/>
                  </a:cubicBezTo>
                  <a:lnTo>
                    <a:pt x="10047" y="11482"/>
                  </a:lnTo>
                  <a:lnTo>
                    <a:pt x="9591" y="11482"/>
                  </a:lnTo>
                  <a:cubicBezTo>
                    <a:pt x="8938" y="11482"/>
                    <a:pt x="8221" y="11287"/>
                    <a:pt x="7568" y="11091"/>
                  </a:cubicBezTo>
                  <a:cubicBezTo>
                    <a:pt x="6497" y="10716"/>
                    <a:pt x="5382" y="10165"/>
                    <a:pt x="4512" y="9403"/>
                  </a:cubicBezTo>
                  <a:lnTo>
                    <a:pt x="4512" y="9403"/>
                  </a:lnTo>
                  <a:cubicBezTo>
                    <a:pt x="4697" y="9285"/>
                    <a:pt x="4865" y="9162"/>
                    <a:pt x="4959" y="9068"/>
                  </a:cubicBezTo>
                  <a:cubicBezTo>
                    <a:pt x="5285" y="8807"/>
                    <a:pt x="5481" y="8547"/>
                    <a:pt x="5742" y="8220"/>
                  </a:cubicBezTo>
                  <a:cubicBezTo>
                    <a:pt x="6198" y="7633"/>
                    <a:pt x="6590" y="7046"/>
                    <a:pt x="6785" y="6198"/>
                  </a:cubicBezTo>
                  <a:lnTo>
                    <a:pt x="6851" y="5872"/>
                  </a:lnTo>
                  <a:cubicBezTo>
                    <a:pt x="6851" y="5806"/>
                    <a:pt x="6851" y="5806"/>
                    <a:pt x="6851" y="5676"/>
                  </a:cubicBezTo>
                  <a:lnTo>
                    <a:pt x="6851" y="5546"/>
                  </a:lnTo>
                  <a:cubicBezTo>
                    <a:pt x="6785" y="5415"/>
                    <a:pt x="6720" y="5154"/>
                    <a:pt x="6655" y="4958"/>
                  </a:cubicBezTo>
                  <a:cubicBezTo>
                    <a:pt x="6524" y="4567"/>
                    <a:pt x="6263" y="4175"/>
                    <a:pt x="5807" y="3980"/>
                  </a:cubicBezTo>
                  <a:cubicBezTo>
                    <a:pt x="5611" y="3915"/>
                    <a:pt x="5399" y="3882"/>
                    <a:pt x="5187" y="3882"/>
                  </a:cubicBezTo>
                  <a:cubicBezTo>
                    <a:pt x="4975" y="3882"/>
                    <a:pt x="4763" y="3915"/>
                    <a:pt x="4567" y="3980"/>
                  </a:cubicBezTo>
                  <a:cubicBezTo>
                    <a:pt x="4176" y="4110"/>
                    <a:pt x="3850" y="4371"/>
                    <a:pt x="3589" y="4697"/>
                  </a:cubicBezTo>
                  <a:cubicBezTo>
                    <a:pt x="3523" y="4763"/>
                    <a:pt x="3458" y="4893"/>
                    <a:pt x="3393" y="4958"/>
                  </a:cubicBezTo>
                  <a:cubicBezTo>
                    <a:pt x="3393" y="5024"/>
                    <a:pt x="3328" y="5024"/>
                    <a:pt x="3328" y="5089"/>
                  </a:cubicBezTo>
                  <a:lnTo>
                    <a:pt x="3262" y="5219"/>
                  </a:lnTo>
                  <a:lnTo>
                    <a:pt x="3002" y="5741"/>
                  </a:lnTo>
                  <a:cubicBezTo>
                    <a:pt x="2871" y="6133"/>
                    <a:pt x="2741" y="6524"/>
                    <a:pt x="2741" y="6916"/>
                  </a:cubicBezTo>
                  <a:cubicBezTo>
                    <a:pt x="2695" y="7505"/>
                    <a:pt x="2807" y="8094"/>
                    <a:pt x="3033" y="8618"/>
                  </a:cubicBezTo>
                  <a:lnTo>
                    <a:pt x="3033" y="8618"/>
                  </a:lnTo>
                  <a:cubicBezTo>
                    <a:pt x="2347" y="8541"/>
                    <a:pt x="1806" y="7938"/>
                    <a:pt x="1501" y="7176"/>
                  </a:cubicBezTo>
                  <a:cubicBezTo>
                    <a:pt x="1110" y="6263"/>
                    <a:pt x="1110" y="5219"/>
                    <a:pt x="1175" y="4371"/>
                  </a:cubicBezTo>
                  <a:cubicBezTo>
                    <a:pt x="1240" y="3523"/>
                    <a:pt x="1501" y="2805"/>
                    <a:pt x="1827" y="2284"/>
                  </a:cubicBezTo>
                  <a:cubicBezTo>
                    <a:pt x="2219" y="1827"/>
                    <a:pt x="2610" y="1566"/>
                    <a:pt x="2936" y="1435"/>
                  </a:cubicBezTo>
                  <a:cubicBezTo>
                    <a:pt x="3262" y="1305"/>
                    <a:pt x="3458" y="1305"/>
                    <a:pt x="3458" y="1305"/>
                  </a:cubicBezTo>
                  <a:lnTo>
                    <a:pt x="3458" y="1174"/>
                  </a:lnTo>
                  <a:cubicBezTo>
                    <a:pt x="3458" y="1174"/>
                    <a:pt x="3371" y="1145"/>
                    <a:pt x="3197" y="1145"/>
                  </a:cubicBezTo>
                  <a:cubicBezTo>
                    <a:pt x="3110" y="1145"/>
                    <a:pt x="3002" y="1153"/>
                    <a:pt x="2871" y="1174"/>
                  </a:cubicBezTo>
                  <a:cubicBezTo>
                    <a:pt x="2480" y="1240"/>
                    <a:pt x="1958" y="1435"/>
                    <a:pt x="1436" y="1957"/>
                  </a:cubicBezTo>
                  <a:cubicBezTo>
                    <a:pt x="914" y="2479"/>
                    <a:pt x="457" y="3262"/>
                    <a:pt x="261" y="4241"/>
                  </a:cubicBezTo>
                  <a:cubicBezTo>
                    <a:pt x="66" y="5219"/>
                    <a:pt x="0" y="6394"/>
                    <a:pt x="457" y="7568"/>
                  </a:cubicBezTo>
                  <a:cubicBezTo>
                    <a:pt x="653" y="8220"/>
                    <a:pt x="979" y="8807"/>
                    <a:pt x="1631" y="9329"/>
                  </a:cubicBezTo>
                  <a:cubicBezTo>
                    <a:pt x="2023" y="9677"/>
                    <a:pt x="2588" y="9851"/>
                    <a:pt x="3134" y="9851"/>
                  </a:cubicBezTo>
                  <a:cubicBezTo>
                    <a:pt x="3347" y="9851"/>
                    <a:pt x="3557" y="9825"/>
                    <a:pt x="3753" y="9772"/>
                  </a:cubicBezTo>
                  <a:lnTo>
                    <a:pt x="3753" y="9772"/>
                  </a:lnTo>
                  <a:cubicBezTo>
                    <a:pt x="4139" y="10267"/>
                    <a:pt x="4582" y="10698"/>
                    <a:pt x="5024" y="11091"/>
                  </a:cubicBezTo>
                  <a:cubicBezTo>
                    <a:pt x="5742" y="11548"/>
                    <a:pt x="6394" y="11939"/>
                    <a:pt x="7177" y="12265"/>
                  </a:cubicBezTo>
                  <a:cubicBezTo>
                    <a:pt x="7894" y="12526"/>
                    <a:pt x="8677" y="12722"/>
                    <a:pt x="9525" y="12787"/>
                  </a:cubicBezTo>
                  <a:lnTo>
                    <a:pt x="10700" y="12787"/>
                  </a:lnTo>
                  <a:cubicBezTo>
                    <a:pt x="11026" y="12787"/>
                    <a:pt x="11417" y="12722"/>
                    <a:pt x="11809" y="12657"/>
                  </a:cubicBezTo>
                  <a:cubicBezTo>
                    <a:pt x="13309" y="12396"/>
                    <a:pt x="14745" y="11874"/>
                    <a:pt x="15919" y="10960"/>
                  </a:cubicBezTo>
                  <a:cubicBezTo>
                    <a:pt x="16441" y="10504"/>
                    <a:pt x="16963" y="9982"/>
                    <a:pt x="17354" y="9460"/>
                  </a:cubicBezTo>
                  <a:lnTo>
                    <a:pt x="17485" y="9199"/>
                  </a:lnTo>
                  <a:lnTo>
                    <a:pt x="17615" y="9068"/>
                  </a:lnTo>
                  <a:lnTo>
                    <a:pt x="17680" y="9003"/>
                  </a:lnTo>
                  <a:lnTo>
                    <a:pt x="17876" y="8612"/>
                  </a:lnTo>
                  <a:cubicBezTo>
                    <a:pt x="18007" y="8286"/>
                    <a:pt x="18137" y="8090"/>
                    <a:pt x="18268" y="7764"/>
                  </a:cubicBezTo>
                  <a:cubicBezTo>
                    <a:pt x="18724" y="6589"/>
                    <a:pt x="18920" y="5546"/>
                    <a:pt x="19050" y="4567"/>
                  </a:cubicBezTo>
                  <a:cubicBezTo>
                    <a:pt x="19116" y="3654"/>
                    <a:pt x="19116" y="2805"/>
                    <a:pt x="19050" y="2088"/>
                  </a:cubicBezTo>
                  <a:cubicBezTo>
                    <a:pt x="18985" y="1435"/>
                    <a:pt x="18920" y="913"/>
                    <a:pt x="18855" y="522"/>
                  </a:cubicBezTo>
                  <a:cubicBezTo>
                    <a:pt x="18789" y="196"/>
                    <a:pt x="18789" y="0"/>
                    <a:pt x="18789" y="0"/>
                  </a:cubicBezTo>
                  <a:close/>
                </a:path>
              </a:pathLst>
            </a:custGeom>
            <a:solidFill>
              <a:srgbClr val="0B14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6"/>
            <p:cNvSpPr/>
            <p:nvPr/>
          </p:nvSpPr>
          <p:spPr>
            <a:xfrm>
              <a:off x="2701925" y="1822700"/>
              <a:ext cx="524175" cy="385675"/>
            </a:xfrm>
            <a:custGeom>
              <a:avLst/>
              <a:gdLst/>
              <a:ahLst/>
              <a:cxnLst/>
              <a:rect l="l" t="t" r="r" b="b"/>
              <a:pathLst>
                <a:path w="20967" h="15427" extrusionOk="0">
                  <a:moveTo>
                    <a:pt x="16012" y="1"/>
                  </a:moveTo>
                  <a:cubicBezTo>
                    <a:pt x="12673" y="1"/>
                    <a:pt x="8049" y="5575"/>
                    <a:pt x="8049" y="5575"/>
                  </a:cubicBezTo>
                  <a:cubicBezTo>
                    <a:pt x="6685" y="2998"/>
                    <a:pt x="3536" y="640"/>
                    <a:pt x="1790" y="640"/>
                  </a:cubicBezTo>
                  <a:cubicBezTo>
                    <a:pt x="531" y="640"/>
                    <a:pt x="1" y="1866"/>
                    <a:pt x="1395" y="5119"/>
                  </a:cubicBezTo>
                  <a:cubicBezTo>
                    <a:pt x="4396" y="12099"/>
                    <a:pt x="8636" y="15427"/>
                    <a:pt x="8636" y="15427"/>
                  </a:cubicBezTo>
                  <a:cubicBezTo>
                    <a:pt x="8636" y="15427"/>
                    <a:pt x="20967" y="4793"/>
                    <a:pt x="18031" y="1009"/>
                  </a:cubicBezTo>
                  <a:cubicBezTo>
                    <a:pt x="17472" y="292"/>
                    <a:pt x="16776" y="1"/>
                    <a:pt x="16012" y="1"/>
                  </a:cubicBezTo>
                  <a:close/>
                </a:path>
              </a:pathLst>
            </a:custGeom>
            <a:solidFill>
              <a:srgbClr val="E8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6"/>
            <p:cNvSpPr/>
            <p:nvPr/>
          </p:nvSpPr>
          <p:spPr>
            <a:xfrm>
              <a:off x="4214100" y="1994425"/>
              <a:ext cx="262975" cy="213950"/>
            </a:xfrm>
            <a:custGeom>
              <a:avLst/>
              <a:gdLst/>
              <a:ahLst/>
              <a:cxnLst/>
              <a:rect l="l" t="t" r="r" b="b"/>
              <a:pathLst>
                <a:path w="10519" h="8558" extrusionOk="0">
                  <a:moveTo>
                    <a:pt x="883" y="1"/>
                  </a:moveTo>
                  <a:cubicBezTo>
                    <a:pt x="296" y="1"/>
                    <a:pt x="0" y="683"/>
                    <a:pt x="472" y="2490"/>
                  </a:cubicBezTo>
                  <a:cubicBezTo>
                    <a:pt x="1581" y="6470"/>
                    <a:pt x="3538" y="8558"/>
                    <a:pt x="3538" y="8558"/>
                  </a:cubicBezTo>
                  <a:cubicBezTo>
                    <a:pt x="3538" y="8558"/>
                    <a:pt x="10519" y="3338"/>
                    <a:pt x="9214" y="1055"/>
                  </a:cubicBezTo>
                  <a:cubicBezTo>
                    <a:pt x="8954" y="576"/>
                    <a:pt x="8568" y="387"/>
                    <a:pt x="8120" y="387"/>
                  </a:cubicBezTo>
                  <a:cubicBezTo>
                    <a:pt x="6432" y="387"/>
                    <a:pt x="3864" y="3077"/>
                    <a:pt x="3864" y="3077"/>
                  </a:cubicBezTo>
                  <a:cubicBezTo>
                    <a:pt x="3278" y="1516"/>
                    <a:pt x="1758" y="1"/>
                    <a:pt x="883" y="1"/>
                  </a:cubicBezTo>
                  <a:close/>
                </a:path>
              </a:pathLst>
            </a:custGeom>
            <a:solidFill>
              <a:srgbClr val="E8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6"/>
            <p:cNvSpPr/>
            <p:nvPr/>
          </p:nvSpPr>
          <p:spPr>
            <a:xfrm>
              <a:off x="3460900" y="1910225"/>
              <a:ext cx="350725" cy="285100"/>
            </a:xfrm>
            <a:custGeom>
              <a:avLst/>
              <a:gdLst/>
              <a:ahLst/>
              <a:cxnLst/>
              <a:rect l="l" t="t" r="r" b="b"/>
              <a:pathLst>
                <a:path w="14029" h="11404" extrusionOk="0">
                  <a:moveTo>
                    <a:pt x="1183" y="1"/>
                  </a:moveTo>
                  <a:cubicBezTo>
                    <a:pt x="395" y="1"/>
                    <a:pt x="1" y="908"/>
                    <a:pt x="655" y="3314"/>
                  </a:cubicBezTo>
                  <a:cubicBezTo>
                    <a:pt x="2090" y="8664"/>
                    <a:pt x="4765" y="11404"/>
                    <a:pt x="4765" y="11404"/>
                  </a:cubicBezTo>
                  <a:cubicBezTo>
                    <a:pt x="4765" y="11404"/>
                    <a:pt x="14029" y="4423"/>
                    <a:pt x="12333" y="1422"/>
                  </a:cubicBezTo>
                  <a:cubicBezTo>
                    <a:pt x="11975" y="776"/>
                    <a:pt x="11449" y="521"/>
                    <a:pt x="10842" y="521"/>
                  </a:cubicBezTo>
                  <a:cubicBezTo>
                    <a:pt x="8570" y="521"/>
                    <a:pt x="5156" y="4097"/>
                    <a:pt x="5156" y="4097"/>
                  </a:cubicBezTo>
                  <a:cubicBezTo>
                    <a:pt x="4414" y="2025"/>
                    <a:pt x="2360" y="1"/>
                    <a:pt x="1183" y="1"/>
                  </a:cubicBezTo>
                  <a:close/>
                </a:path>
              </a:pathLst>
            </a:custGeom>
            <a:solidFill>
              <a:srgbClr val="E8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6"/>
            <p:cNvSpPr/>
            <p:nvPr/>
          </p:nvSpPr>
          <p:spPr>
            <a:xfrm>
              <a:off x="2265425" y="1650550"/>
              <a:ext cx="2555800" cy="370275"/>
            </a:xfrm>
            <a:custGeom>
              <a:avLst/>
              <a:gdLst/>
              <a:ahLst/>
              <a:cxnLst/>
              <a:rect l="l" t="t" r="r" b="b"/>
              <a:pathLst>
                <a:path w="102232" h="14811" extrusionOk="0">
                  <a:moveTo>
                    <a:pt x="327" y="1"/>
                  </a:moveTo>
                  <a:lnTo>
                    <a:pt x="1" y="2741"/>
                  </a:lnTo>
                  <a:lnTo>
                    <a:pt x="101905" y="14810"/>
                  </a:lnTo>
                  <a:lnTo>
                    <a:pt x="102231" y="12135"/>
                  </a:lnTo>
                  <a:lnTo>
                    <a:pt x="327" y="1"/>
                  </a:lnTo>
                  <a:close/>
                </a:path>
              </a:pathLst>
            </a:custGeom>
            <a:solidFill>
              <a:srgbClr val="E8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6"/>
            <p:cNvSpPr/>
            <p:nvPr/>
          </p:nvSpPr>
          <p:spPr>
            <a:xfrm>
              <a:off x="2402425" y="2209975"/>
              <a:ext cx="2317675" cy="89750"/>
            </a:xfrm>
            <a:custGeom>
              <a:avLst/>
              <a:gdLst/>
              <a:ahLst/>
              <a:cxnLst/>
              <a:rect l="l" t="t" r="r" b="b"/>
              <a:pathLst>
                <a:path w="92707" h="3590" extrusionOk="0">
                  <a:moveTo>
                    <a:pt x="1" y="1"/>
                  </a:moveTo>
                  <a:lnTo>
                    <a:pt x="1" y="2741"/>
                  </a:lnTo>
                  <a:lnTo>
                    <a:pt x="92706" y="3589"/>
                  </a:lnTo>
                  <a:lnTo>
                    <a:pt x="92706" y="8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6"/>
            <p:cNvSpPr/>
            <p:nvPr/>
          </p:nvSpPr>
          <p:spPr>
            <a:xfrm>
              <a:off x="2267050" y="1676650"/>
              <a:ext cx="2550900" cy="319700"/>
            </a:xfrm>
            <a:custGeom>
              <a:avLst/>
              <a:gdLst/>
              <a:ahLst/>
              <a:cxnLst/>
              <a:rect l="l" t="t" r="r" b="b"/>
              <a:pathLst>
                <a:path w="102036" h="12788" extrusionOk="0">
                  <a:moveTo>
                    <a:pt x="131" y="0"/>
                  </a:moveTo>
                  <a:lnTo>
                    <a:pt x="1" y="653"/>
                  </a:lnTo>
                  <a:lnTo>
                    <a:pt x="101970" y="12787"/>
                  </a:lnTo>
                  <a:lnTo>
                    <a:pt x="102036" y="12070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787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6"/>
            <p:cNvSpPr/>
            <p:nvPr/>
          </p:nvSpPr>
          <p:spPr>
            <a:xfrm>
              <a:off x="2402425" y="2236075"/>
              <a:ext cx="2317675" cy="37550"/>
            </a:xfrm>
            <a:custGeom>
              <a:avLst/>
              <a:gdLst/>
              <a:ahLst/>
              <a:cxnLst/>
              <a:rect l="l" t="t" r="r" b="b"/>
              <a:pathLst>
                <a:path w="92707" h="1502" extrusionOk="0">
                  <a:moveTo>
                    <a:pt x="1" y="1"/>
                  </a:moveTo>
                  <a:lnTo>
                    <a:pt x="1" y="653"/>
                  </a:lnTo>
                  <a:lnTo>
                    <a:pt x="92706" y="1501"/>
                  </a:lnTo>
                  <a:lnTo>
                    <a:pt x="92706" y="8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787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6"/>
            <p:cNvSpPr/>
            <p:nvPr/>
          </p:nvSpPr>
          <p:spPr>
            <a:xfrm>
              <a:off x="2351875" y="1857700"/>
              <a:ext cx="430600" cy="249550"/>
            </a:xfrm>
            <a:custGeom>
              <a:avLst/>
              <a:gdLst/>
              <a:ahLst/>
              <a:cxnLst/>
              <a:rect l="l" t="t" r="r" b="b"/>
              <a:pathLst>
                <a:path w="17224" h="9982" extrusionOk="0">
                  <a:moveTo>
                    <a:pt x="3458" y="0"/>
                  </a:moveTo>
                  <a:lnTo>
                    <a:pt x="0" y="9525"/>
                  </a:lnTo>
                  <a:lnTo>
                    <a:pt x="1305" y="9982"/>
                  </a:lnTo>
                  <a:lnTo>
                    <a:pt x="3654" y="3393"/>
                  </a:lnTo>
                  <a:lnTo>
                    <a:pt x="7177" y="9851"/>
                  </a:lnTo>
                  <a:lnTo>
                    <a:pt x="10178" y="2675"/>
                  </a:lnTo>
                  <a:lnTo>
                    <a:pt x="16180" y="9916"/>
                  </a:lnTo>
                  <a:lnTo>
                    <a:pt x="17224" y="9003"/>
                  </a:lnTo>
                  <a:lnTo>
                    <a:pt x="9786" y="65"/>
                  </a:lnTo>
                  <a:lnTo>
                    <a:pt x="6981" y="6720"/>
                  </a:lnTo>
                  <a:lnTo>
                    <a:pt x="3458" y="0"/>
                  </a:lnTo>
                  <a:close/>
                </a:path>
              </a:pathLst>
            </a:custGeom>
            <a:solidFill>
              <a:srgbClr val="E8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6"/>
            <p:cNvSpPr/>
            <p:nvPr/>
          </p:nvSpPr>
          <p:spPr>
            <a:xfrm>
              <a:off x="3085825" y="1921300"/>
              <a:ext cx="417550" cy="199000"/>
            </a:xfrm>
            <a:custGeom>
              <a:avLst/>
              <a:gdLst/>
              <a:ahLst/>
              <a:cxnLst/>
              <a:rect l="l" t="t" r="r" b="b"/>
              <a:pathLst>
                <a:path w="16702" h="7960" extrusionOk="0">
                  <a:moveTo>
                    <a:pt x="4958" y="0"/>
                  </a:moveTo>
                  <a:lnTo>
                    <a:pt x="0" y="6785"/>
                  </a:lnTo>
                  <a:lnTo>
                    <a:pt x="1109" y="7633"/>
                  </a:lnTo>
                  <a:lnTo>
                    <a:pt x="4697" y="2675"/>
                  </a:lnTo>
                  <a:lnTo>
                    <a:pt x="7307" y="7829"/>
                  </a:lnTo>
                  <a:lnTo>
                    <a:pt x="11482" y="2871"/>
                  </a:lnTo>
                  <a:lnTo>
                    <a:pt x="15658" y="7960"/>
                  </a:lnTo>
                  <a:lnTo>
                    <a:pt x="16701" y="7046"/>
                  </a:lnTo>
                  <a:lnTo>
                    <a:pt x="11482" y="718"/>
                  </a:lnTo>
                  <a:lnTo>
                    <a:pt x="7633" y="5350"/>
                  </a:lnTo>
                  <a:lnTo>
                    <a:pt x="4958" y="0"/>
                  </a:lnTo>
                  <a:close/>
                </a:path>
              </a:pathLst>
            </a:custGeom>
            <a:solidFill>
              <a:srgbClr val="E8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6"/>
            <p:cNvSpPr/>
            <p:nvPr/>
          </p:nvSpPr>
          <p:spPr>
            <a:xfrm>
              <a:off x="3720275" y="1973500"/>
              <a:ext cx="487675" cy="203900"/>
            </a:xfrm>
            <a:custGeom>
              <a:avLst/>
              <a:gdLst/>
              <a:ahLst/>
              <a:cxnLst/>
              <a:rect l="l" t="t" r="r" b="b"/>
              <a:pathLst>
                <a:path w="19507" h="8156" extrusionOk="0">
                  <a:moveTo>
                    <a:pt x="10569" y="0"/>
                  </a:moveTo>
                  <a:lnTo>
                    <a:pt x="7177" y="5611"/>
                  </a:lnTo>
                  <a:lnTo>
                    <a:pt x="3849" y="587"/>
                  </a:lnTo>
                  <a:lnTo>
                    <a:pt x="0" y="6067"/>
                  </a:lnTo>
                  <a:lnTo>
                    <a:pt x="1109" y="6850"/>
                  </a:lnTo>
                  <a:lnTo>
                    <a:pt x="3849" y="3001"/>
                  </a:lnTo>
                  <a:lnTo>
                    <a:pt x="7242" y="8155"/>
                  </a:lnTo>
                  <a:lnTo>
                    <a:pt x="10569" y="2740"/>
                  </a:lnTo>
                  <a:lnTo>
                    <a:pt x="13570" y="8025"/>
                  </a:lnTo>
                  <a:lnTo>
                    <a:pt x="16310" y="3849"/>
                  </a:lnTo>
                  <a:lnTo>
                    <a:pt x="18398" y="6785"/>
                  </a:lnTo>
                  <a:lnTo>
                    <a:pt x="19507" y="6002"/>
                  </a:lnTo>
                  <a:lnTo>
                    <a:pt x="16245" y="1435"/>
                  </a:lnTo>
                  <a:lnTo>
                    <a:pt x="13701" y="5415"/>
                  </a:lnTo>
                  <a:lnTo>
                    <a:pt x="10569" y="0"/>
                  </a:lnTo>
                  <a:close/>
                </a:path>
              </a:pathLst>
            </a:custGeom>
            <a:solidFill>
              <a:srgbClr val="E8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6"/>
            <p:cNvSpPr/>
            <p:nvPr/>
          </p:nvSpPr>
          <p:spPr>
            <a:xfrm>
              <a:off x="4442800" y="2019150"/>
              <a:ext cx="313175" cy="163125"/>
            </a:xfrm>
            <a:custGeom>
              <a:avLst/>
              <a:gdLst/>
              <a:ahLst/>
              <a:cxnLst/>
              <a:rect l="l" t="t" r="r" b="b"/>
              <a:pathLst>
                <a:path w="12527" h="6525" extrusionOk="0">
                  <a:moveTo>
                    <a:pt x="4111" y="1"/>
                  </a:moveTo>
                  <a:lnTo>
                    <a:pt x="0" y="4568"/>
                  </a:lnTo>
                  <a:lnTo>
                    <a:pt x="1044" y="5481"/>
                  </a:lnTo>
                  <a:lnTo>
                    <a:pt x="3980" y="2154"/>
                  </a:lnTo>
                  <a:lnTo>
                    <a:pt x="6981" y="6525"/>
                  </a:lnTo>
                  <a:lnTo>
                    <a:pt x="10439" y="3393"/>
                  </a:lnTo>
                  <a:lnTo>
                    <a:pt x="11287" y="5546"/>
                  </a:lnTo>
                  <a:lnTo>
                    <a:pt x="12526" y="5024"/>
                  </a:lnTo>
                  <a:lnTo>
                    <a:pt x="10961" y="1045"/>
                  </a:lnTo>
                  <a:lnTo>
                    <a:pt x="7177" y="4437"/>
                  </a:lnTo>
                  <a:lnTo>
                    <a:pt x="4111" y="1"/>
                  </a:lnTo>
                  <a:close/>
                </a:path>
              </a:pathLst>
            </a:custGeom>
            <a:solidFill>
              <a:srgbClr val="E8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6"/>
            <p:cNvSpPr/>
            <p:nvPr/>
          </p:nvSpPr>
          <p:spPr>
            <a:xfrm>
              <a:off x="2364925" y="1883775"/>
              <a:ext cx="407775" cy="220225"/>
            </a:xfrm>
            <a:custGeom>
              <a:avLst/>
              <a:gdLst/>
              <a:ahLst/>
              <a:cxnLst/>
              <a:rect l="l" t="t" r="r" b="b"/>
              <a:pathLst>
                <a:path w="16311" h="8809" extrusionOk="0">
                  <a:moveTo>
                    <a:pt x="9395" y="1"/>
                  </a:moveTo>
                  <a:lnTo>
                    <a:pt x="6524" y="6851"/>
                  </a:lnTo>
                  <a:lnTo>
                    <a:pt x="3001" y="262"/>
                  </a:lnTo>
                  <a:lnTo>
                    <a:pt x="0" y="8678"/>
                  </a:lnTo>
                  <a:lnTo>
                    <a:pt x="326" y="8808"/>
                  </a:lnTo>
                  <a:lnTo>
                    <a:pt x="3066" y="1045"/>
                  </a:lnTo>
                  <a:lnTo>
                    <a:pt x="6589" y="7634"/>
                  </a:lnTo>
                  <a:lnTo>
                    <a:pt x="9525" y="653"/>
                  </a:lnTo>
                  <a:lnTo>
                    <a:pt x="16049" y="8547"/>
                  </a:lnTo>
                  <a:lnTo>
                    <a:pt x="16310" y="8286"/>
                  </a:lnTo>
                  <a:lnTo>
                    <a:pt x="9395" y="1"/>
                  </a:lnTo>
                  <a:close/>
                </a:path>
              </a:pathLst>
            </a:custGeom>
            <a:solidFill>
              <a:srgbClr val="787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6"/>
            <p:cNvSpPr/>
            <p:nvPr/>
          </p:nvSpPr>
          <p:spPr>
            <a:xfrm>
              <a:off x="3095600" y="1945750"/>
              <a:ext cx="398000" cy="166400"/>
            </a:xfrm>
            <a:custGeom>
              <a:avLst/>
              <a:gdLst/>
              <a:ahLst/>
              <a:cxnLst/>
              <a:rect l="l" t="t" r="r" b="b"/>
              <a:pathLst>
                <a:path w="15920" h="6656" extrusionOk="0">
                  <a:moveTo>
                    <a:pt x="4502" y="1"/>
                  </a:moveTo>
                  <a:lnTo>
                    <a:pt x="1" y="6134"/>
                  </a:lnTo>
                  <a:lnTo>
                    <a:pt x="262" y="6329"/>
                  </a:lnTo>
                  <a:lnTo>
                    <a:pt x="4437" y="653"/>
                  </a:lnTo>
                  <a:lnTo>
                    <a:pt x="7046" y="5938"/>
                  </a:lnTo>
                  <a:lnTo>
                    <a:pt x="11091" y="1110"/>
                  </a:lnTo>
                  <a:lnTo>
                    <a:pt x="15658" y="6655"/>
                  </a:lnTo>
                  <a:lnTo>
                    <a:pt x="15919" y="6394"/>
                  </a:lnTo>
                  <a:lnTo>
                    <a:pt x="11091" y="523"/>
                  </a:lnTo>
                  <a:lnTo>
                    <a:pt x="7112" y="5285"/>
                  </a:lnTo>
                  <a:lnTo>
                    <a:pt x="4502" y="1"/>
                  </a:lnTo>
                  <a:close/>
                </a:path>
              </a:pathLst>
            </a:custGeom>
            <a:solidFill>
              <a:srgbClr val="E8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6"/>
            <p:cNvSpPr/>
            <p:nvPr/>
          </p:nvSpPr>
          <p:spPr>
            <a:xfrm>
              <a:off x="3731700" y="1999575"/>
              <a:ext cx="466475" cy="153350"/>
            </a:xfrm>
            <a:custGeom>
              <a:avLst/>
              <a:gdLst/>
              <a:ahLst/>
              <a:cxnLst/>
              <a:rect l="l" t="t" r="r" b="b"/>
              <a:pathLst>
                <a:path w="18659" h="6134" extrusionOk="0">
                  <a:moveTo>
                    <a:pt x="10112" y="1"/>
                  </a:moveTo>
                  <a:lnTo>
                    <a:pt x="6720" y="5546"/>
                  </a:lnTo>
                  <a:lnTo>
                    <a:pt x="3392" y="458"/>
                  </a:lnTo>
                  <a:lnTo>
                    <a:pt x="0" y="5285"/>
                  </a:lnTo>
                  <a:lnTo>
                    <a:pt x="261" y="5481"/>
                  </a:lnTo>
                  <a:lnTo>
                    <a:pt x="3392" y="1045"/>
                  </a:lnTo>
                  <a:lnTo>
                    <a:pt x="6720" y="6133"/>
                  </a:lnTo>
                  <a:lnTo>
                    <a:pt x="10112" y="653"/>
                  </a:lnTo>
                  <a:lnTo>
                    <a:pt x="13178" y="6003"/>
                  </a:lnTo>
                  <a:lnTo>
                    <a:pt x="15788" y="1893"/>
                  </a:lnTo>
                  <a:lnTo>
                    <a:pt x="18398" y="5481"/>
                  </a:lnTo>
                  <a:lnTo>
                    <a:pt x="18659" y="5285"/>
                  </a:lnTo>
                  <a:lnTo>
                    <a:pt x="15788" y="1306"/>
                  </a:lnTo>
                  <a:lnTo>
                    <a:pt x="13178" y="5351"/>
                  </a:lnTo>
                  <a:lnTo>
                    <a:pt x="10112" y="1"/>
                  </a:lnTo>
                  <a:close/>
                </a:path>
              </a:pathLst>
            </a:custGeom>
            <a:solidFill>
              <a:srgbClr val="787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6"/>
            <p:cNvSpPr/>
            <p:nvPr/>
          </p:nvSpPr>
          <p:spPr>
            <a:xfrm>
              <a:off x="4452575" y="2038725"/>
              <a:ext cx="291975" cy="123975"/>
            </a:xfrm>
            <a:custGeom>
              <a:avLst/>
              <a:gdLst/>
              <a:ahLst/>
              <a:cxnLst/>
              <a:rect l="l" t="t" r="r" b="b"/>
              <a:pathLst>
                <a:path w="11679" h="4959" extrusionOk="0">
                  <a:moveTo>
                    <a:pt x="3654" y="1"/>
                  </a:moveTo>
                  <a:lnTo>
                    <a:pt x="1" y="4111"/>
                  </a:lnTo>
                  <a:lnTo>
                    <a:pt x="262" y="4372"/>
                  </a:lnTo>
                  <a:lnTo>
                    <a:pt x="3654" y="588"/>
                  </a:lnTo>
                  <a:lnTo>
                    <a:pt x="6655" y="4959"/>
                  </a:lnTo>
                  <a:lnTo>
                    <a:pt x="10244" y="1762"/>
                  </a:lnTo>
                  <a:lnTo>
                    <a:pt x="11353" y="4567"/>
                  </a:lnTo>
                  <a:lnTo>
                    <a:pt x="11679" y="4437"/>
                  </a:lnTo>
                  <a:lnTo>
                    <a:pt x="10374" y="1175"/>
                  </a:lnTo>
                  <a:lnTo>
                    <a:pt x="6721" y="4437"/>
                  </a:lnTo>
                  <a:lnTo>
                    <a:pt x="3654" y="1"/>
                  </a:lnTo>
                  <a:close/>
                </a:path>
              </a:pathLst>
            </a:custGeom>
            <a:solidFill>
              <a:srgbClr val="E8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6"/>
            <p:cNvSpPr/>
            <p:nvPr/>
          </p:nvSpPr>
          <p:spPr>
            <a:xfrm>
              <a:off x="5150650" y="1288475"/>
              <a:ext cx="337650" cy="182700"/>
            </a:xfrm>
            <a:custGeom>
              <a:avLst/>
              <a:gdLst/>
              <a:ahLst/>
              <a:cxnLst/>
              <a:rect l="l" t="t" r="r" b="b"/>
              <a:pathLst>
                <a:path w="13506" h="7308" extrusionOk="0">
                  <a:moveTo>
                    <a:pt x="8988" y="2996"/>
                  </a:moveTo>
                  <a:lnTo>
                    <a:pt x="9004" y="3001"/>
                  </a:lnTo>
                  <a:cubicBezTo>
                    <a:pt x="9069" y="3001"/>
                    <a:pt x="9134" y="3001"/>
                    <a:pt x="9199" y="3067"/>
                  </a:cubicBezTo>
                  <a:cubicBezTo>
                    <a:pt x="9395" y="3197"/>
                    <a:pt x="9656" y="3458"/>
                    <a:pt x="9721" y="3654"/>
                  </a:cubicBezTo>
                  <a:cubicBezTo>
                    <a:pt x="9721" y="3654"/>
                    <a:pt x="9656" y="3589"/>
                    <a:pt x="9591" y="3589"/>
                  </a:cubicBezTo>
                  <a:cubicBezTo>
                    <a:pt x="9460" y="3523"/>
                    <a:pt x="9330" y="3458"/>
                    <a:pt x="9264" y="3393"/>
                  </a:cubicBezTo>
                  <a:cubicBezTo>
                    <a:pt x="9150" y="3279"/>
                    <a:pt x="9058" y="3142"/>
                    <a:pt x="8988" y="2996"/>
                  </a:cubicBezTo>
                  <a:close/>
                  <a:moveTo>
                    <a:pt x="10569" y="0"/>
                  </a:moveTo>
                  <a:cubicBezTo>
                    <a:pt x="10243" y="0"/>
                    <a:pt x="9852" y="0"/>
                    <a:pt x="9525" y="131"/>
                  </a:cubicBezTo>
                  <a:cubicBezTo>
                    <a:pt x="9134" y="196"/>
                    <a:pt x="8808" y="392"/>
                    <a:pt x="8482" y="718"/>
                  </a:cubicBezTo>
                  <a:cubicBezTo>
                    <a:pt x="8221" y="1044"/>
                    <a:pt x="8025" y="1436"/>
                    <a:pt x="8025" y="1827"/>
                  </a:cubicBezTo>
                  <a:lnTo>
                    <a:pt x="8025" y="2088"/>
                  </a:lnTo>
                  <a:cubicBezTo>
                    <a:pt x="8090" y="2219"/>
                    <a:pt x="8090" y="2284"/>
                    <a:pt x="8090" y="2349"/>
                  </a:cubicBezTo>
                  <a:cubicBezTo>
                    <a:pt x="8112" y="2416"/>
                    <a:pt x="8135" y="2482"/>
                    <a:pt x="8157" y="2546"/>
                  </a:cubicBezTo>
                  <a:lnTo>
                    <a:pt x="8157" y="2546"/>
                  </a:lnTo>
                  <a:cubicBezTo>
                    <a:pt x="7877" y="2552"/>
                    <a:pt x="7571" y="2582"/>
                    <a:pt x="7307" y="2740"/>
                  </a:cubicBezTo>
                  <a:cubicBezTo>
                    <a:pt x="7112" y="2806"/>
                    <a:pt x="6981" y="2936"/>
                    <a:pt x="6851" y="3132"/>
                  </a:cubicBezTo>
                  <a:cubicBezTo>
                    <a:pt x="6785" y="3197"/>
                    <a:pt x="6720" y="3328"/>
                    <a:pt x="6720" y="3393"/>
                  </a:cubicBezTo>
                  <a:lnTo>
                    <a:pt x="6655" y="3458"/>
                  </a:lnTo>
                  <a:cubicBezTo>
                    <a:pt x="6655" y="3473"/>
                    <a:pt x="6655" y="3478"/>
                    <a:pt x="6655" y="3478"/>
                  </a:cubicBezTo>
                  <a:cubicBezTo>
                    <a:pt x="6655" y="3487"/>
                    <a:pt x="6655" y="3501"/>
                    <a:pt x="6655" y="3523"/>
                  </a:cubicBezTo>
                  <a:lnTo>
                    <a:pt x="6655" y="3574"/>
                  </a:lnTo>
                  <a:lnTo>
                    <a:pt x="6655" y="3574"/>
                  </a:lnTo>
                  <a:cubicBezTo>
                    <a:pt x="6481" y="3540"/>
                    <a:pt x="6274" y="3458"/>
                    <a:pt x="6068" y="3458"/>
                  </a:cubicBezTo>
                  <a:lnTo>
                    <a:pt x="5481" y="3458"/>
                  </a:lnTo>
                  <a:cubicBezTo>
                    <a:pt x="5307" y="3458"/>
                    <a:pt x="5162" y="3429"/>
                    <a:pt x="5026" y="3429"/>
                  </a:cubicBezTo>
                  <a:cubicBezTo>
                    <a:pt x="4959" y="3429"/>
                    <a:pt x="4893" y="3436"/>
                    <a:pt x="4828" y="3458"/>
                  </a:cubicBezTo>
                  <a:lnTo>
                    <a:pt x="4111" y="3523"/>
                  </a:lnTo>
                  <a:cubicBezTo>
                    <a:pt x="4045" y="3589"/>
                    <a:pt x="3915" y="3589"/>
                    <a:pt x="3784" y="3589"/>
                  </a:cubicBezTo>
                  <a:lnTo>
                    <a:pt x="3458" y="3719"/>
                  </a:lnTo>
                  <a:cubicBezTo>
                    <a:pt x="3262" y="3719"/>
                    <a:pt x="3067" y="3784"/>
                    <a:pt x="2871" y="3915"/>
                  </a:cubicBezTo>
                  <a:cubicBezTo>
                    <a:pt x="2675" y="3980"/>
                    <a:pt x="2414" y="4045"/>
                    <a:pt x="2219" y="4176"/>
                  </a:cubicBezTo>
                  <a:cubicBezTo>
                    <a:pt x="2023" y="4306"/>
                    <a:pt x="1827" y="4437"/>
                    <a:pt x="1631" y="4502"/>
                  </a:cubicBezTo>
                  <a:cubicBezTo>
                    <a:pt x="1501" y="4698"/>
                    <a:pt x="1305" y="4828"/>
                    <a:pt x="1175" y="4959"/>
                  </a:cubicBezTo>
                  <a:cubicBezTo>
                    <a:pt x="979" y="5154"/>
                    <a:pt x="849" y="5285"/>
                    <a:pt x="718" y="5481"/>
                  </a:cubicBezTo>
                  <a:cubicBezTo>
                    <a:pt x="588" y="5676"/>
                    <a:pt x="457" y="5807"/>
                    <a:pt x="327" y="6002"/>
                  </a:cubicBezTo>
                  <a:cubicBezTo>
                    <a:pt x="261" y="6198"/>
                    <a:pt x="131" y="6394"/>
                    <a:pt x="66" y="6655"/>
                  </a:cubicBezTo>
                  <a:cubicBezTo>
                    <a:pt x="0" y="6851"/>
                    <a:pt x="0" y="7112"/>
                    <a:pt x="66" y="7307"/>
                  </a:cubicBezTo>
                  <a:lnTo>
                    <a:pt x="196" y="7307"/>
                  </a:lnTo>
                  <a:cubicBezTo>
                    <a:pt x="196" y="6916"/>
                    <a:pt x="457" y="6590"/>
                    <a:pt x="718" y="6263"/>
                  </a:cubicBezTo>
                  <a:cubicBezTo>
                    <a:pt x="849" y="6133"/>
                    <a:pt x="979" y="6002"/>
                    <a:pt x="1175" y="5872"/>
                  </a:cubicBezTo>
                  <a:cubicBezTo>
                    <a:pt x="1305" y="5741"/>
                    <a:pt x="1436" y="5611"/>
                    <a:pt x="1631" y="5481"/>
                  </a:cubicBezTo>
                  <a:cubicBezTo>
                    <a:pt x="1762" y="5415"/>
                    <a:pt x="1958" y="5285"/>
                    <a:pt x="2088" y="5220"/>
                  </a:cubicBezTo>
                  <a:cubicBezTo>
                    <a:pt x="2284" y="5154"/>
                    <a:pt x="2414" y="5089"/>
                    <a:pt x="2610" y="4959"/>
                  </a:cubicBezTo>
                  <a:cubicBezTo>
                    <a:pt x="2806" y="4893"/>
                    <a:pt x="2936" y="4893"/>
                    <a:pt x="3132" y="4828"/>
                  </a:cubicBezTo>
                  <a:cubicBezTo>
                    <a:pt x="3328" y="4763"/>
                    <a:pt x="3523" y="4698"/>
                    <a:pt x="3719" y="4698"/>
                  </a:cubicBezTo>
                  <a:lnTo>
                    <a:pt x="4045" y="4632"/>
                  </a:lnTo>
                  <a:lnTo>
                    <a:pt x="4241" y="4632"/>
                  </a:lnTo>
                  <a:lnTo>
                    <a:pt x="4828" y="4567"/>
                  </a:lnTo>
                  <a:cubicBezTo>
                    <a:pt x="4937" y="4545"/>
                    <a:pt x="5060" y="4538"/>
                    <a:pt x="5193" y="4538"/>
                  </a:cubicBezTo>
                  <a:cubicBezTo>
                    <a:pt x="5459" y="4538"/>
                    <a:pt x="5763" y="4567"/>
                    <a:pt x="6068" y="4567"/>
                  </a:cubicBezTo>
                  <a:cubicBezTo>
                    <a:pt x="6198" y="4567"/>
                    <a:pt x="6394" y="4632"/>
                    <a:pt x="6524" y="4632"/>
                  </a:cubicBezTo>
                  <a:cubicBezTo>
                    <a:pt x="6720" y="4632"/>
                    <a:pt x="6851" y="4763"/>
                    <a:pt x="7046" y="4763"/>
                  </a:cubicBezTo>
                  <a:cubicBezTo>
                    <a:pt x="7291" y="4885"/>
                    <a:pt x="7536" y="4982"/>
                    <a:pt x="7780" y="5069"/>
                  </a:cubicBezTo>
                  <a:lnTo>
                    <a:pt x="7780" y="5069"/>
                  </a:lnTo>
                  <a:cubicBezTo>
                    <a:pt x="7938" y="5136"/>
                    <a:pt x="8088" y="5186"/>
                    <a:pt x="8221" y="5220"/>
                  </a:cubicBezTo>
                  <a:lnTo>
                    <a:pt x="8547" y="4371"/>
                  </a:lnTo>
                  <a:cubicBezTo>
                    <a:pt x="8221" y="4241"/>
                    <a:pt x="7829" y="4045"/>
                    <a:pt x="7438" y="3850"/>
                  </a:cubicBezTo>
                  <a:cubicBezTo>
                    <a:pt x="7414" y="3841"/>
                    <a:pt x="7389" y="3832"/>
                    <a:pt x="7365" y="3823"/>
                  </a:cubicBezTo>
                  <a:lnTo>
                    <a:pt x="7365" y="3823"/>
                  </a:lnTo>
                  <a:cubicBezTo>
                    <a:pt x="7348" y="3803"/>
                    <a:pt x="7307" y="3822"/>
                    <a:pt x="7307" y="3719"/>
                  </a:cubicBezTo>
                  <a:cubicBezTo>
                    <a:pt x="7307" y="3523"/>
                    <a:pt x="7373" y="3328"/>
                    <a:pt x="7568" y="3197"/>
                  </a:cubicBezTo>
                  <a:cubicBezTo>
                    <a:pt x="7758" y="3071"/>
                    <a:pt x="8069" y="2945"/>
                    <a:pt x="8325" y="2937"/>
                  </a:cubicBezTo>
                  <a:lnTo>
                    <a:pt x="8325" y="2937"/>
                  </a:lnTo>
                  <a:cubicBezTo>
                    <a:pt x="8508" y="3240"/>
                    <a:pt x="8699" y="3536"/>
                    <a:pt x="9004" y="3719"/>
                  </a:cubicBezTo>
                  <a:cubicBezTo>
                    <a:pt x="9134" y="3784"/>
                    <a:pt x="9330" y="3915"/>
                    <a:pt x="9460" y="3915"/>
                  </a:cubicBezTo>
                  <a:cubicBezTo>
                    <a:pt x="9591" y="3980"/>
                    <a:pt x="9656" y="3980"/>
                    <a:pt x="9786" y="3980"/>
                  </a:cubicBezTo>
                  <a:cubicBezTo>
                    <a:pt x="9852" y="3980"/>
                    <a:pt x="9982" y="3915"/>
                    <a:pt x="10047" y="3784"/>
                  </a:cubicBezTo>
                  <a:cubicBezTo>
                    <a:pt x="10047" y="3719"/>
                    <a:pt x="10047" y="3654"/>
                    <a:pt x="10047" y="3589"/>
                  </a:cubicBezTo>
                  <a:cubicBezTo>
                    <a:pt x="9917" y="3197"/>
                    <a:pt x="9656" y="3001"/>
                    <a:pt x="9330" y="2806"/>
                  </a:cubicBezTo>
                  <a:cubicBezTo>
                    <a:pt x="9264" y="2740"/>
                    <a:pt x="9199" y="2675"/>
                    <a:pt x="9069" y="2675"/>
                  </a:cubicBezTo>
                  <a:lnTo>
                    <a:pt x="8873" y="2610"/>
                  </a:lnTo>
                  <a:cubicBezTo>
                    <a:pt x="8864" y="2610"/>
                    <a:pt x="8855" y="2610"/>
                    <a:pt x="8845" y="2610"/>
                  </a:cubicBezTo>
                  <a:lnTo>
                    <a:pt x="8845" y="2610"/>
                  </a:lnTo>
                  <a:cubicBezTo>
                    <a:pt x="8808" y="2501"/>
                    <a:pt x="8808" y="2392"/>
                    <a:pt x="8808" y="2284"/>
                  </a:cubicBezTo>
                  <a:cubicBezTo>
                    <a:pt x="8808" y="2219"/>
                    <a:pt x="8808" y="2088"/>
                    <a:pt x="8808" y="2088"/>
                  </a:cubicBezTo>
                  <a:lnTo>
                    <a:pt x="8873" y="1892"/>
                  </a:lnTo>
                  <a:cubicBezTo>
                    <a:pt x="8873" y="1631"/>
                    <a:pt x="9004" y="1501"/>
                    <a:pt x="9134" y="1305"/>
                  </a:cubicBezTo>
                  <a:cubicBezTo>
                    <a:pt x="9330" y="1175"/>
                    <a:pt x="9525" y="1044"/>
                    <a:pt x="9786" y="979"/>
                  </a:cubicBezTo>
                  <a:cubicBezTo>
                    <a:pt x="9982" y="914"/>
                    <a:pt x="10308" y="849"/>
                    <a:pt x="10569" y="849"/>
                  </a:cubicBezTo>
                  <a:cubicBezTo>
                    <a:pt x="10700" y="849"/>
                    <a:pt x="10830" y="849"/>
                    <a:pt x="10961" y="914"/>
                  </a:cubicBezTo>
                  <a:cubicBezTo>
                    <a:pt x="11091" y="914"/>
                    <a:pt x="11287" y="914"/>
                    <a:pt x="11417" y="979"/>
                  </a:cubicBezTo>
                  <a:cubicBezTo>
                    <a:pt x="11548" y="979"/>
                    <a:pt x="11678" y="979"/>
                    <a:pt x="11809" y="1044"/>
                  </a:cubicBezTo>
                  <a:cubicBezTo>
                    <a:pt x="11939" y="1109"/>
                    <a:pt x="12070" y="1175"/>
                    <a:pt x="12200" y="1240"/>
                  </a:cubicBezTo>
                  <a:cubicBezTo>
                    <a:pt x="12461" y="1305"/>
                    <a:pt x="12722" y="1501"/>
                    <a:pt x="12918" y="1697"/>
                  </a:cubicBezTo>
                  <a:cubicBezTo>
                    <a:pt x="13048" y="1762"/>
                    <a:pt x="13114" y="1892"/>
                    <a:pt x="13179" y="2023"/>
                  </a:cubicBezTo>
                  <a:cubicBezTo>
                    <a:pt x="13244" y="2153"/>
                    <a:pt x="13309" y="2284"/>
                    <a:pt x="13375" y="2414"/>
                  </a:cubicBezTo>
                  <a:lnTo>
                    <a:pt x="13505" y="2414"/>
                  </a:lnTo>
                  <a:cubicBezTo>
                    <a:pt x="13440" y="2284"/>
                    <a:pt x="13505" y="2088"/>
                    <a:pt x="13440" y="1958"/>
                  </a:cubicBezTo>
                  <a:cubicBezTo>
                    <a:pt x="13375" y="1762"/>
                    <a:pt x="13309" y="1566"/>
                    <a:pt x="13244" y="1436"/>
                  </a:cubicBezTo>
                  <a:cubicBezTo>
                    <a:pt x="13048" y="1109"/>
                    <a:pt x="12787" y="849"/>
                    <a:pt x="12526" y="653"/>
                  </a:cubicBezTo>
                  <a:cubicBezTo>
                    <a:pt x="12396" y="588"/>
                    <a:pt x="12265" y="457"/>
                    <a:pt x="12070" y="392"/>
                  </a:cubicBezTo>
                  <a:cubicBezTo>
                    <a:pt x="11939" y="327"/>
                    <a:pt x="11744" y="261"/>
                    <a:pt x="11613" y="196"/>
                  </a:cubicBezTo>
                  <a:cubicBezTo>
                    <a:pt x="11417" y="131"/>
                    <a:pt x="11287" y="131"/>
                    <a:pt x="11091" y="66"/>
                  </a:cubicBezTo>
                  <a:cubicBezTo>
                    <a:pt x="10961" y="66"/>
                    <a:pt x="10765" y="0"/>
                    <a:pt x="10569" y="0"/>
                  </a:cubicBezTo>
                  <a:close/>
                </a:path>
              </a:pathLst>
            </a:custGeom>
            <a:solidFill>
              <a:srgbClr val="0F18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6"/>
            <p:cNvSpPr/>
            <p:nvPr/>
          </p:nvSpPr>
          <p:spPr>
            <a:xfrm>
              <a:off x="3436475" y="3751275"/>
              <a:ext cx="177525" cy="451925"/>
            </a:xfrm>
            <a:custGeom>
              <a:avLst/>
              <a:gdLst/>
              <a:ahLst/>
              <a:cxnLst/>
              <a:rect l="l" t="t" r="r" b="b"/>
              <a:pathLst>
                <a:path w="7101" h="18077" extrusionOk="0">
                  <a:moveTo>
                    <a:pt x="1" y="0"/>
                  </a:moveTo>
                  <a:lnTo>
                    <a:pt x="327" y="4893"/>
                  </a:lnTo>
                  <a:lnTo>
                    <a:pt x="1044" y="8612"/>
                  </a:lnTo>
                  <a:cubicBezTo>
                    <a:pt x="1044" y="8612"/>
                    <a:pt x="1762" y="17811"/>
                    <a:pt x="3067" y="18072"/>
                  </a:cubicBezTo>
                  <a:cubicBezTo>
                    <a:pt x="3081" y="18075"/>
                    <a:pt x="3094" y="18076"/>
                    <a:pt x="3107" y="18076"/>
                  </a:cubicBezTo>
                  <a:cubicBezTo>
                    <a:pt x="4255" y="18076"/>
                    <a:pt x="1958" y="6655"/>
                    <a:pt x="1958" y="6655"/>
                  </a:cubicBezTo>
                  <a:lnTo>
                    <a:pt x="1958" y="6655"/>
                  </a:lnTo>
                  <a:lnTo>
                    <a:pt x="2806" y="7829"/>
                  </a:lnTo>
                  <a:cubicBezTo>
                    <a:pt x="2806" y="7829"/>
                    <a:pt x="4502" y="12135"/>
                    <a:pt x="5937" y="12787"/>
                  </a:cubicBezTo>
                  <a:cubicBezTo>
                    <a:pt x="6009" y="12823"/>
                    <a:pt x="6070" y="12840"/>
                    <a:pt x="6121" y="12840"/>
                  </a:cubicBezTo>
                  <a:cubicBezTo>
                    <a:pt x="7100" y="12840"/>
                    <a:pt x="4567" y="6655"/>
                    <a:pt x="4567" y="6655"/>
                  </a:cubicBezTo>
                  <a:lnTo>
                    <a:pt x="3067" y="12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8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6"/>
            <p:cNvSpPr/>
            <p:nvPr/>
          </p:nvSpPr>
          <p:spPr>
            <a:xfrm>
              <a:off x="3268475" y="3836075"/>
              <a:ext cx="168025" cy="375800"/>
            </a:xfrm>
            <a:custGeom>
              <a:avLst/>
              <a:gdLst/>
              <a:ahLst/>
              <a:cxnLst/>
              <a:rect l="l" t="t" r="r" b="b"/>
              <a:pathLst>
                <a:path w="6721" h="15032" extrusionOk="0">
                  <a:moveTo>
                    <a:pt x="4894" y="1"/>
                  </a:moveTo>
                  <a:lnTo>
                    <a:pt x="1893" y="6329"/>
                  </a:lnTo>
                  <a:cubicBezTo>
                    <a:pt x="1893" y="6329"/>
                    <a:pt x="1" y="12918"/>
                    <a:pt x="1501" y="13114"/>
                  </a:cubicBezTo>
                  <a:cubicBezTo>
                    <a:pt x="1521" y="13118"/>
                    <a:pt x="1541" y="13119"/>
                    <a:pt x="1560" y="13119"/>
                  </a:cubicBezTo>
                  <a:cubicBezTo>
                    <a:pt x="2970" y="13119"/>
                    <a:pt x="4176" y="3980"/>
                    <a:pt x="4176" y="3980"/>
                  </a:cubicBezTo>
                  <a:lnTo>
                    <a:pt x="4959" y="3980"/>
                  </a:lnTo>
                  <a:lnTo>
                    <a:pt x="4437" y="14680"/>
                  </a:lnTo>
                  <a:cubicBezTo>
                    <a:pt x="4637" y="14921"/>
                    <a:pt x="4819" y="15031"/>
                    <a:pt x="4985" y="15031"/>
                  </a:cubicBezTo>
                  <a:cubicBezTo>
                    <a:pt x="6613" y="15031"/>
                    <a:pt x="6721" y="4502"/>
                    <a:pt x="6721" y="4502"/>
                  </a:cubicBezTo>
                  <a:lnTo>
                    <a:pt x="4894" y="1"/>
                  </a:lnTo>
                  <a:close/>
                </a:path>
              </a:pathLst>
            </a:custGeom>
            <a:solidFill>
              <a:srgbClr val="E8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6"/>
            <p:cNvSpPr/>
            <p:nvPr/>
          </p:nvSpPr>
          <p:spPr>
            <a:xfrm>
              <a:off x="3227700" y="3646900"/>
              <a:ext cx="384950" cy="577375"/>
            </a:xfrm>
            <a:custGeom>
              <a:avLst/>
              <a:gdLst/>
              <a:ahLst/>
              <a:cxnLst/>
              <a:rect l="l" t="t" r="r" b="b"/>
              <a:pathLst>
                <a:path w="15398" h="23095" extrusionOk="0">
                  <a:moveTo>
                    <a:pt x="12918" y="0"/>
                  </a:moveTo>
                  <a:cubicBezTo>
                    <a:pt x="10831" y="391"/>
                    <a:pt x="9200" y="848"/>
                    <a:pt x="8352" y="1435"/>
                  </a:cubicBezTo>
                  <a:cubicBezTo>
                    <a:pt x="4307" y="4045"/>
                    <a:pt x="1" y="20616"/>
                    <a:pt x="1958" y="20681"/>
                  </a:cubicBezTo>
                  <a:cubicBezTo>
                    <a:pt x="1973" y="20682"/>
                    <a:pt x="1987" y="20683"/>
                    <a:pt x="2002" y="20683"/>
                  </a:cubicBezTo>
                  <a:cubicBezTo>
                    <a:pt x="3881" y="20683"/>
                    <a:pt x="5873" y="12327"/>
                    <a:pt x="5938" y="11939"/>
                  </a:cubicBezTo>
                  <a:lnTo>
                    <a:pt x="5938" y="11939"/>
                  </a:lnTo>
                  <a:cubicBezTo>
                    <a:pt x="5873" y="12396"/>
                    <a:pt x="4242" y="23095"/>
                    <a:pt x="5938" y="23095"/>
                  </a:cubicBezTo>
                  <a:cubicBezTo>
                    <a:pt x="7634" y="23095"/>
                    <a:pt x="8352" y="12722"/>
                    <a:pt x="8352" y="12722"/>
                  </a:cubicBezTo>
                  <a:cubicBezTo>
                    <a:pt x="8352" y="12722"/>
                    <a:pt x="9777" y="22579"/>
                    <a:pt x="10927" y="22579"/>
                  </a:cubicBezTo>
                  <a:cubicBezTo>
                    <a:pt x="10983" y="22579"/>
                    <a:pt x="11038" y="22556"/>
                    <a:pt x="11092" y="22508"/>
                  </a:cubicBezTo>
                  <a:cubicBezTo>
                    <a:pt x="12201" y="21529"/>
                    <a:pt x="10374" y="11809"/>
                    <a:pt x="10374" y="11808"/>
                  </a:cubicBezTo>
                  <a:lnTo>
                    <a:pt x="10374" y="11808"/>
                  </a:lnTo>
                  <a:cubicBezTo>
                    <a:pt x="10374" y="11809"/>
                    <a:pt x="13284" y="17880"/>
                    <a:pt x="14307" y="17880"/>
                  </a:cubicBezTo>
                  <a:cubicBezTo>
                    <a:pt x="14323" y="17880"/>
                    <a:pt x="14339" y="17879"/>
                    <a:pt x="14354" y="17876"/>
                  </a:cubicBezTo>
                  <a:cubicBezTo>
                    <a:pt x="15398" y="17615"/>
                    <a:pt x="12331" y="9329"/>
                    <a:pt x="12331" y="9329"/>
                  </a:cubicBezTo>
                  <a:lnTo>
                    <a:pt x="12331" y="9329"/>
                  </a:lnTo>
                  <a:cubicBezTo>
                    <a:pt x="12657" y="9395"/>
                    <a:pt x="13049" y="9395"/>
                    <a:pt x="13375" y="9460"/>
                  </a:cubicBezTo>
                  <a:lnTo>
                    <a:pt x="12918" y="0"/>
                  </a:lnTo>
                  <a:close/>
                </a:path>
              </a:pathLst>
            </a:custGeom>
            <a:solidFill>
              <a:srgbClr val="914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6"/>
            <p:cNvSpPr/>
            <p:nvPr/>
          </p:nvSpPr>
          <p:spPr>
            <a:xfrm>
              <a:off x="3754525" y="2961800"/>
              <a:ext cx="634475" cy="893875"/>
            </a:xfrm>
            <a:custGeom>
              <a:avLst/>
              <a:gdLst/>
              <a:ahLst/>
              <a:cxnLst/>
              <a:rect l="l" t="t" r="r" b="b"/>
              <a:pathLst>
                <a:path w="25379" h="35755" extrusionOk="0">
                  <a:moveTo>
                    <a:pt x="16886" y="0"/>
                  </a:moveTo>
                  <a:cubicBezTo>
                    <a:pt x="10033" y="0"/>
                    <a:pt x="7097" y="18518"/>
                    <a:pt x="8547" y="25643"/>
                  </a:cubicBezTo>
                  <a:cubicBezTo>
                    <a:pt x="6198" y="25773"/>
                    <a:pt x="3132" y="25969"/>
                    <a:pt x="0" y="26295"/>
                  </a:cubicBezTo>
                  <a:lnTo>
                    <a:pt x="2349" y="35755"/>
                  </a:lnTo>
                  <a:cubicBezTo>
                    <a:pt x="8938" y="34058"/>
                    <a:pt x="14940" y="31318"/>
                    <a:pt x="14940" y="31318"/>
                  </a:cubicBezTo>
                  <a:cubicBezTo>
                    <a:pt x="14940" y="31318"/>
                    <a:pt x="25379" y="1569"/>
                    <a:pt x="17615" y="69"/>
                  </a:cubicBezTo>
                  <a:cubicBezTo>
                    <a:pt x="17367" y="23"/>
                    <a:pt x="17124" y="0"/>
                    <a:pt x="16886" y="0"/>
                  </a:cubicBezTo>
                  <a:close/>
                </a:path>
              </a:pathLst>
            </a:custGeom>
            <a:solidFill>
              <a:srgbClr val="914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6"/>
            <p:cNvSpPr/>
            <p:nvPr/>
          </p:nvSpPr>
          <p:spPr>
            <a:xfrm>
              <a:off x="3968175" y="2949825"/>
              <a:ext cx="306650" cy="398625"/>
            </a:xfrm>
            <a:custGeom>
              <a:avLst/>
              <a:gdLst/>
              <a:ahLst/>
              <a:cxnLst/>
              <a:rect l="l" t="t" r="r" b="b"/>
              <a:pathLst>
                <a:path w="12266" h="15945" extrusionOk="0">
                  <a:moveTo>
                    <a:pt x="8291" y="1"/>
                  </a:moveTo>
                  <a:cubicBezTo>
                    <a:pt x="7285" y="1"/>
                    <a:pt x="6341" y="371"/>
                    <a:pt x="5546" y="939"/>
                  </a:cubicBezTo>
                  <a:cubicBezTo>
                    <a:pt x="5155" y="1265"/>
                    <a:pt x="4763" y="1657"/>
                    <a:pt x="4372" y="2048"/>
                  </a:cubicBezTo>
                  <a:cubicBezTo>
                    <a:pt x="4046" y="2440"/>
                    <a:pt x="3719" y="2831"/>
                    <a:pt x="3458" y="3288"/>
                  </a:cubicBezTo>
                  <a:cubicBezTo>
                    <a:pt x="2937" y="4136"/>
                    <a:pt x="2480" y="5049"/>
                    <a:pt x="2088" y="5962"/>
                  </a:cubicBezTo>
                  <a:cubicBezTo>
                    <a:pt x="1762" y="6811"/>
                    <a:pt x="1501" y="7724"/>
                    <a:pt x="1240" y="8572"/>
                  </a:cubicBezTo>
                  <a:cubicBezTo>
                    <a:pt x="979" y="9355"/>
                    <a:pt x="784" y="10203"/>
                    <a:pt x="653" y="10921"/>
                  </a:cubicBezTo>
                  <a:cubicBezTo>
                    <a:pt x="523" y="11704"/>
                    <a:pt x="392" y="12356"/>
                    <a:pt x="327" y="12943"/>
                  </a:cubicBezTo>
                  <a:cubicBezTo>
                    <a:pt x="196" y="13596"/>
                    <a:pt x="196" y="14117"/>
                    <a:pt x="131" y="14574"/>
                  </a:cubicBezTo>
                  <a:cubicBezTo>
                    <a:pt x="66" y="14966"/>
                    <a:pt x="66" y="15357"/>
                    <a:pt x="66" y="15553"/>
                  </a:cubicBezTo>
                  <a:cubicBezTo>
                    <a:pt x="1" y="15814"/>
                    <a:pt x="1" y="15944"/>
                    <a:pt x="1" y="15944"/>
                  </a:cubicBezTo>
                  <a:cubicBezTo>
                    <a:pt x="1" y="15944"/>
                    <a:pt x="131" y="15422"/>
                    <a:pt x="327" y="14574"/>
                  </a:cubicBezTo>
                  <a:cubicBezTo>
                    <a:pt x="523" y="13726"/>
                    <a:pt x="784" y="12486"/>
                    <a:pt x="1240" y="11051"/>
                  </a:cubicBezTo>
                  <a:cubicBezTo>
                    <a:pt x="1436" y="10334"/>
                    <a:pt x="1697" y="9551"/>
                    <a:pt x="1958" y="8768"/>
                  </a:cubicBezTo>
                  <a:cubicBezTo>
                    <a:pt x="2219" y="7985"/>
                    <a:pt x="2545" y="7137"/>
                    <a:pt x="2937" y="6289"/>
                  </a:cubicBezTo>
                  <a:cubicBezTo>
                    <a:pt x="3328" y="5441"/>
                    <a:pt x="3785" y="4592"/>
                    <a:pt x="4307" y="3810"/>
                  </a:cubicBezTo>
                  <a:cubicBezTo>
                    <a:pt x="4828" y="3027"/>
                    <a:pt x="5416" y="2309"/>
                    <a:pt x="6199" y="1787"/>
                  </a:cubicBezTo>
                  <a:cubicBezTo>
                    <a:pt x="6844" y="1259"/>
                    <a:pt x="7596" y="994"/>
                    <a:pt x="8358" y="994"/>
                  </a:cubicBezTo>
                  <a:cubicBezTo>
                    <a:pt x="8443" y="994"/>
                    <a:pt x="8528" y="998"/>
                    <a:pt x="8612" y="1004"/>
                  </a:cubicBezTo>
                  <a:lnTo>
                    <a:pt x="8939" y="1070"/>
                  </a:lnTo>
                  <a:cubicBezTo>
                    <a:pt x="9004" y="1070"/>
                    <a:pt x="9200" y="1070"/>
                    <a:pt x="9265" y="1135"/>
                  </a:cubicBezTo>
                  <a:cubicBezTo>
                    <a:pt x="9395" y="1200"/>
                    <a:pt x="9591" y="1265"/>
                    <a:pt x="9787" y="1396"/>
                  </a:cubicBezTo>
                  <a:cubicBezTo>
                    <a:pt x="10113" y="1591"/>
                    <a:pt x="10374" y="1918"/>
                    <a:pt x="10635" y="2244"/>
                  </a:cubicBezTo>
                  <a:cubicBezTo>
                    <a:pt x="11026" y="2961"/>
                    <a:pt x="11287" y="3810"/>
                    <a:pt x="11418" y="4658"/>
                  </a:cubicBezTo>
                  <a:cubicBezTo>
                    <a:pt x="11548" y="5441"/>
                    <a:pt x="11613" y="6289"/>
                    <a:pt x="11613" y="7006"/>
                  </a:cubicBezTo>
                  <a:cubicBezTo>
                    <a:pt x="11679" y="8507"/>
                    <a:pt x="11613" y="9746"/>
                    <a:pt x="11548" y="10595"/>
                  </a:cubicBezTo>
                  <a:cubicBezTo>
                    <a:pt x="11548" y="11508"/>
                    <a:pt x="11483" y="12030"/>
                    <a:pt x="11483" y="12030"/>
                  </a:cubicBezTo>
                  <a:cubicBezTo>
                    <a:pt x="11483" y="12030"/>
                    <a:pt x="11548" y="11899"/>
                    <a:pt x="11548" y="11638"/>
                  </a:cubicBezTo>
                  <a:cubicBezTo>
                    <a:pt x="11613" y="11443"/>
                    <a:pt x="11679" y="11051"/>
                    <a:pt x="11809" y="10660"/>
                  </a:cubicBezTo>
                  <a:cubicBezTo>
                    <a:pt x="11940" y="9746"/>
                    <a:pt x="12135" y="8507"/>
                    <a:pt x="12201" y="7006"/>
                  </a:cubicBezTo>
                  <a:cubicBezTo>
                    <a:pt x="12266" y="6223"/>
                    <a:pt x="12266" y="5441"/>
                    <a:pt x="12135" y="4527"/>
                  </a:cubicBezTo>
                  <a:cubicBezTo>
                    <a:pt x="12070" y="3679"/>
                    <a:pt x="11874" y="2700"/>
                    <a:pt x="11418" y="1787"/>
                  </a:cubicBezTo>
                  <a:cubicBezTo>
                    <a:pt x="11157" y="1330"/>
                    <a:pt x="10765" y="874"/>
                    <a:pt x="10309" y="548"/>
                  </a:cubicBezTo>
                  <a:cubicBezTo>
                    <a:pt x="10048" y="417"/>
                    <a:pt x="9852" y="287"/>
                    <a:pt x="9526" y="156"/>
                  </a:cubicBezTo>
                  <a:cubicBezTo>
                    <a:pt x="9330" y="156"/>
                    <a:pt x="9330" y="91"/>
                    <a:pt x="9134" y="91"/>
                  </a:cubicBezTo>
                  <a:lnTo>
                    <a:pt x="8743" y="26"/>
                  </a:lnTo>
                  <a:cubicBezTo>
                    <a:pt x="8591" y="9"/>
                    <a:pt x="8441" y="1"/>
                    <a:pt x="8291" y="1"/>
                  </a:cubicBezTo>
                  <a:close/>
                </a:path>
              </a:pathLst>
            </a:custGeom>
            <a:solidFill>
              <a:srgbClr val="823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6"/>
            <p:cNvSpPr/>
            <p:nvPr/>
          </p:nvSpPr>
          <p:spPr>
            <a:xfrm>
              <a:off x="3550650" y="3619150"/>
              <a:ext cx="262600" cy="266550"/>
            </a:xfrm>
            <a:custGeom>
              <a:avLst/>
              <a:gdLst/>
              <a:ahLst/>
              <a:cxnLst/>
              <a:rect l="l" t="t" r="r" b="b"/>
              <a:pathLst>
                <a:path w="10504" h="10662" extrusionOk="0">
                  <a:moveTo>
                    <a:pt x="8155" y="1"/>
                  </a:moveTo>
                  <a:cubicBezTo>
                    <a:pt x="5285" y="262"/>
                    <a:pt x="2349" y="653"/>
                    <a:pt x="0" y="1110"/>
                  </a:cubicBezTo>
                  <a:lnTo>
                    <a:pt x="457" y="10570"/>
                  </a:lnTo>
                  <a:cubicBezTo>
                    <a:pt x="1032" y="10632"/>
                    <a:pt x="1629" y="10661"/>
                    <a:pt x="2243" y="10661"/>
                  </a:cubicBezTo>
                  <a:cubicBezTo>
                    <a:pt x="4829" y="10661"/>
                    <a:pt x="7709" y="10146"/>
                    <a:pt x="10504" y="9461"/>
                  </a:cubicBezTo>
                  <a:lnTo>
                    <a:pt x="8155" y="1"/>
                  </a:lnTo>
                  <a:close/>
                </a:path>
              </a:pathLst>
            </a:custGeom>
            <a:solidFill>
              <a:srgbClr val="E8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6"/>
            <p:cNvSpPr/>
            <p:nvPr/>
          </p:nvSpPr>
          <p:spPr>
            <a:xfrm>
              <a:off x="3981225" y="3093975"/>
              <a:ext cx="84850" cy="468125"/>
            </a:xfrm>
            <a:custGeom>
              <a:avLst/>
              <a:gdLst/>
              <a:ahLst/>
              <a:cxnLst/>
              <a:rect l="l" t="t" r="r" b="b"/>
              <a:pathLst>
                <a:path w="3394" h="18725" extrusionOk="0">
                  <a:moveTo>
                    <a:pt x="3393" y="1"/>
                  </a:moveTo>
                  <a:cubicBezTo>
                    <a:pt x="3393" y="1"/>
                    <a:pt x="3263" y="262"/>
                    <a:pt x="3002" y="718"/>
                  </a:cubicBezTo>
                  <a:cubicBezTo>
                    <a:pt x="2871" y="979"/>
                    <a:pt x="2741" y="1240"/>
                    <a:pt x="2610" y="1567"/>
                  </a:cubicBezTo>
                  <a:cubicBezTo>
                    <a:pt x="2415" y="1958"/>
                    <a:pt x="2284" y="2284"/>
                    <a:pt x="2088" y="2741"/>
                  </a:cubicBezTo>
                  <a:cubicBezTo>
                    <a:pt x="1958" y="3132"/>
                    <a:pt x="1762" y="3589"/>
                    <a:pt x="1632" y="4111"/>
                  </a:cubicBezTo>
                  <a:cubicBezTo>
                    <a:pt x="1566" y="4372"/>
                    <a:pt x="1436" y="4568"/>
                    <a:pt x="1371" y="4829"/>
                  </a:cubicBezTo>
                  <a:cubicBezTo>
                    <a:pt x="1305" y="5089"/>
                    <a:pt x="1240" y="5350"/>
                    <a:pt x="1175" y="5677"/>
                  </a:cubicBezTo>
                  <a:cubicBezTo>
                    <a:pt x="1044" y="5938"/>
                    <a:pt x="979" y="6199"/>
                    <a:pt x="914" y="6459"/>
                  </a:cubicBezTo>
                  <a:cubicBezTo>
                    <a:pt x="849" y="6786"/>
                    <a:pt x="784" y="7047"/>
                    <a:pt x="718" y="7373"/>
                  </a:cubicBezTo>
                  <a:cubicBezTo>
                    <a:pt x="653" y="7634"/>
                    <a:pt x="588" y="7960"/>
                    <a:pt x="588" y="8221"/>
                  </a:cubicBezTo>
                  <a:cubicBezTo>
                    <a:pt x="523" y="8547"/>
                    <a:pt x="457" y="8808"/>
                    <a:pt x="392" y="9134"/>
                  </a:cubicBezTo>
                  <a:cubicBezTo>
                    <a:pt x="327" y="9721"/>
                    <a:pt x="262" y="10309"/>
                    <a:pt x="196" y="10896"/>
                  </a:cubicBezTo>
                  <a:cubicBezTo>
                    <a:pt x="131" y="11483"/>
                    <a:pt x="131" y="12070"/>
                    <a:pt x="66" y="12657"/>
                  </a:cubicBezTo>
                  <a:cubicBezTo>
                    <a:pt x="66" y="13179"/>
                    <a:pt x="1" y="13766"/>
                    <a:pt x="1" y="14288"/>
                  </a:cubicBezTo>
                  <a:cubicBezTo>
                    <a:pt x="1" y="14745"/>
                    <a:pt x="1" y="15267"/>
                    <a:pt x="66" y="15724"/>
                  </a:cubicBezTo>
                  <a:cubicBezTo>
                    <a:pt x="66" y="16637"/>
                    <a:pt x="131" y="17355"/>
                    <a:pt x="196" y="17876"/>
                  </a:cubicBezTo>
                  <a:cubicBezTo>
                    <a:pt x="262" y="18398"/>
                    <a:pt x="327" y="18725"/>
                    <a:pt x="327" y="18725"/>
                  </a:cubicBezTo>
                  <a:cubicBezTo>
                    <a:pt x="327" y="18725"/>
                    <a:pt x="327" y="18398"/>
                    <a:pt x="327" y="17876"/>
                  </a:cubicBezTo>
                  <a:cubicBezTo>
                    <a:pt x="327" y="17355"/>
                    <a:pt x="392" y="16637"/>
                    <a:pt x="457" y="15724"/>
                  </a:cubicBezTo>
                  <a:cubicBezTo>
                    <a:pt x="457" y="15267"/>
                    <a:pt x="523" y="14810"/>
                    <a:pt x="523" y="14288"/>
                  </a:cubicBezTo>
                  <a:cubicBezTo>
                    <a:pt x="523" y="13766"/>
                    <a:pt x="653" y="13244"/>
                    <a:pt x="653" y="12657"/>
                  </a:cubicBezTo>
                  <a:cubicBezTo>
                    <a:pt x="718" y="12135"/>
                    <a:pt x="784" y="11548"/>
                    <a:pt x="849" y="10961"/>
                  </a:cubicBezTo>
                  <a:cubicBezTo>
                    <a:pt x="914" y="10374"/>
                    <a:pt x="979" y="9787"/>
                    <a:pt x="1110" y="9200"/>
                  </a:cubicBezTo>
                  <a:cubicBezTo>
                    <a:pt x="1175" y="8939"/>
                    <a:pt x="1175" y="8612"/>
                    <a:pt x="1240" y="8351"/>
                  </a:cubicBezTo>
                  <a:cubicBezTo>
                    <a:pt x="1305" y="8025"/>
                    <a:pt x="1371" y="7764"/>
                    <a:pt x="1371" y="7503"/>
                  </a:cubicBezTo>
                  <a:cubicBezTo>
                    <a:pt x="1436" y="7177"/>
                    <a:pt x="1501" y="6916"/>
                    <a:pt x="1566" y="6655"/>
                  </a:cubicBezTo>
                  <a:cubicBezTo>
                    <a:pt x="1632" y="6329"/>
                    <a:pt x="1697" y="6068"/>
                    <a:pt x="1762" y="5807"/>
                  </a:cubicBezTo>
                  <a:cubicBezTo>
                    <a:pt x="1827" y="5546"/>
                    <a:pt x="1827" y="5285"/>
                    <a:pt x="1893" y="5024"/>
                  </a:cubicBezTo>
                  <a:cubicBezTo>
                    <a:pt x="1958" y="4763"/>
                    <a:pt x="2023" y="4502"/>
                    <a:pt x="2088" y="4241"/>
                  </a:cubicBezTo>
                  <a:cubicBezTo>
                    <a:pt x="2219" y="3719"/>
                    <a:pt x="2349" y="3263"/>
                    <a:pt x="2480" y="2871"/>
                  </a:cubicBezTo>
                  <a:cubicBezTo>
                    <a:pt x="2610" y="2415"/>
                    <a:pt x="2741" y="2023"/>
                    <a:pt x="2806" y="1697"/>
                  </a:cubicBezTo>
                  <a:cubicBezTo>
                    <a:pt x="2936" y="1371"/>
                    <a:pt x="3067" y="1045"/>
                    <a:pt x="3132" y="784"/>
                  </a:cubicBezTo>
                  <a:cubicBezTo>
                    <a:pt x="3328" y="327"/>
                    <a:pt x="3393" y="1"/>
                    <a:pt x="33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6"/>
            <p:cNvSpPr/>
            <p:nvPr/>
          </p:nvSpPr>
          <p:spPr>
            <a:xfrm>
              <a:off x="3571850" y="3640375"/>
              <a:ext cx="31025" cy="251175"/>
            </a:xfrm>
            <a:custGeom>
              <a:avLst/>
              <a:gdLst/>
              <a:ahLst/>
              <a:cxnLst/>
              <a:rect l="l" t="t" r="r" b="b"/>
              <a:pathLst>
                <a:path w="1241" h="10047" extrusionOk="0">
                  <a:moveTo>
                    <a:pt x="718" y="0"/>
                  </a:moveTo>
                  <a:lnTo>
                    <a:pt x="1" y="65"/>
                  </a:lnTo>
                  <a:lnTo>
                    <a:pt x="588" y="10047"/>
                  </a:lnTo>
                  <a:lnTo>
                    <a:pt x="1240" y="9982"/>
                  </a:lnTo>
                  <a:lnTo>
                    <a:pt x="718" y="0"/>
                  </a:lnTo>
                  <a:close/>
                </a:path>
              </a:pathLst>
            </a:custGeom>
            <a:solidFill>
              <a:srgbClr val="D67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6"/>
            <p:cNvSpPr/>
            <p:nvPr/>
          </p:nvSpPr>
          <p:spPr>
            <a:xfrm>
              <a:off x="3713750" y="3619150"/>
              <a:ext cx="79950" cy="251200"/>
            </a:xfrm>
            <a:custGeom>
              <a:avLst/>
              <a:gdLst/>
              <a:ahLst/>
              <a:cxnLst/>
              <a:rect l="l" t="t" r="r" b="b"/>
              <a:pathLst>
                <a:path w="3198" h="10048" extrusionOk="0">
                  <a:moveTo>
                    <a:pt x="653" y="1"/>
                  </a:moveTo>
                  <a:lnTo>
                    <a:pt x="0" y="197"/>
                  </a:lnTo>
                  <a:lnTo>
                    <a:pt x="2545" y="10048"/>
                  </a:lnTo>
                  <a:lnTo>
                    <a:pt x="3197" y="9852"/>
                  </a:lnTo>
                  <a:lnTo>
                    <a:pt x="653" y="1"/>
                  </a:lnTo>
                  <a:close/>
                </a:path>
              </a:pathLst>
            </a:custGeom>
            <a:solidFill>
              <a:srgbClr val="D67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6"/>
            <p:cNvSpPr/>
            <p:nvPr/>
          </p:nvSpPr>
          <p:spPr>
            <a:xfrm>
              <a:off x="3624050" y="3660550"/>
              <a:ext cx="81575" cy="36150"/>
            </a:xfrm>
            <a:custGeom>
              <a:avLst/>
              <a:gdLst/>
              <a:ahLst/>
              <a:cxnLst/>
              <a:rect l="l" t="t" r="r" b="b"/>
              <a:pathLst>
                <a:path w="3263" h="1446" extrusionOk="0">
                  <a:moveTo>
                    <a:pt x="2082" y="1"/>
                  </a:moveTo>
                  <a:cubicBezTo>
                    <a:pt x="1917" y="1"/>
                    <a:pt x="1743" y="14"/>
                    <a:pt x="1566" y="41"/>
                  </a:cubicBezTo>
                  <a:cubicBezTo>
                    <a:pt x="653" y="172"/>
                    <a:pt x="0" y="563"/>
                    <a:pt x="65" y="955"/>
                  </a:cubicBezTo>
                  <a:cubicBezTo>
                    <a:pt x="119" y="1222"/>
                    <a:pt x="611" y="1446"/>
                    <a:pt x="1254" y="1446"/>
                  </a:cubicBezTo>
                  <a:cubicBezTo>
                    <a:pt x="1395" y="1446"/>
                    <a:pt x="1544" y="1435"/>
                    <a:pt x="1696" y="1411"/>
                  </a:cubicBezTo>
                  <a:cubicBezTo>
                    <a:pt x="2610" y="1281"/>
                    <a:pt x="3262" y="889"/>
                    <a:pt x="3197" y="498"/>
                  </a:cubicBezTo>
                  <a:cubicBezTo>
                    <a:pt x="3197" y="188"/>
                    <a:pt x="2707" y="1"/>
                    <a:pt x="2082" y="1"/>
                  </a:cubicBezTo>
                  <a:close/>
                </a:path>
              </a:pathLst>
            </a:custGeom>
            <a:solidFill>
              <a:srgbClr val="D67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6"/>
            <p:cNvSpPr/>
            <p:nvPr/>
          </p:nvSpPr>
          <p:spPr>
            <a:xfrm>
              <a:off x="3651775" y="3818775"/>
              <a:ext cx="81575" cy="36125"/>
            </a:xfrm>
            <a:custGeom>
              <a:avLst/>
              <a:gdLst/>
              <a:ahLst/>
              <a:cxnLst/>
              <a:rect l="l" t="t" r="r" b="b"/>
              <a:pathLst>
                <a:path w="3263" h="1445" extrusionOk="0">
                  <a:moveTo>
                    <a:pt x="2043" y="0"/>
                  </a:moveTo>
                  <a:cubicBezTo>
                    <a:pt x="1874" y="0"/>
                    <a:pt x="1691" y="13"/>
                    <a:pt x="1501" y="40"/>
                  </a:cubicBezTo>
                  <a:cubicBezTo>
                    <a:pt x="653" y="106"/>
                    <a:pt x="0" y="497"/>
                    <a:pt x="0" y="889"/>
                  </a:cubicBezTo>
                  <a:cubicBezTo>
                    <a:pt x="54" y="1211"/>
                    <a:pt x="594" y="1444"/>
                    <a:pt x="1256" y="1444"/>
                  </a:cubicBezTo>
                  <a:cubicBezTo>
                    <a:pt x="1398" y="1444"/>
                    <a:pt x="1546" y="1434"/>
                    <a:pt x="1696" y="1410"/>
                  </a:cubicBezTo>
                  <a:cubicBezTo>
                    <a:pt x="2545" y="1280"/>
                    <a:pt x="3262" y="889"/>
                    <a:pt x="3197" y="497"/>
                  </a:cubicBezTo>
                  <a:cubicBezTo>
                    <a:pt x="3145" y="187"/>
                    <a:pt x="2685" y="0"/>
                    <a:pt x="2043" y="0"/>
                  </a:cubicBezTo>
                  <a:close/>
                </a:path>
              </a:pathLst>
            </a:custGeom>
            <a:solidFill>
              <a:srgbClr val="D67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6"/>
            <p:cNvSpPr/>
            <p:nvPr/>
          </p:nvSpPr>
          <p:spPr>
            <a:xfrm>
              <a:off x="3617525" y="3730975"/>
              <a:ext cx="119075" cy="52750"/>
            </a:xfrm>
            <a:custGeom>
              <a:avLst/>
              <a:gdLst/>
              <a:ahLst/>
              <a:cxnLst/>
              <a:rect l="l" t="t" r="r" b="b"/>
              <a:pathLst>
                <a:path w="4763" h="2110" extrusionOk="0">
                  <a:moveTo>
                    <a:pt x="2827" y="1"/>
                  </a:moveTo>
                  <a:cubicBezTo>
                    <a:pt x="2651" y="1"/>
                    <a:pt x="2469" y="10"/>
                    <a:pt x="2284" y="30"/>
                  </a:cubicBezTo>
                  <a:cubicBezTo>
                    <a:pt x="979" y="225"/>
                    <a:pt x="0" y="812"/>
                    <a:pt x="65" y="1400"/>
                  </a:cubicBezTo>
                  <a:cubicBezTo>
                    <a:pt x="118" y="1817"/>
                    <a:pt x="838" y="2109"/>
                    <a:pt x="1792" y="2109"/>
                  </a:cubicBezTo>
                  <a:cubicBezTo>
                    <a:pt x="2030" y="2109"/>
                    <a:pt x="2284" y="2091"/>
                    <a:pt x="2545" y="2052"/>
                  </a:cubicBezTo>
                  <a:cubicBezTo>
                    <a:pt x="3784" y="1921"/>
                    <a:pt x="4763" y="1334"/>
                    <a:pt x="4697" y="747"/>
                  </a:cubicBezTo>
                  <a:cubicBezTo>
                    <a:pt x="4642" y="303"/>
                    <a:pt x="3831" y="1"/>
                    <a:pt x="2827" y="1"/>
                  </a:cubicBezTo>
                  <a:close/>
                </a:path>
              </a:pathLst>
            </a:custGeom>
            <a:solidFill>
              <a:srgbClr val="D67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6"/>
            <p:cNvSpPr/>
            <p:nvPr/>
          </p:nvSpPr>
          <p:spPr>
            <a:xfrm>
              <a:off x="3637100" y="3670725"/>
              <a:ext cx="47325" cy="12075"/>
            </a:xfrm>
            <a:custGeom>
              <a:avLst/>
              <a:gdLst/>
              <a:ahLst/>
              <a:cxnLst/>
              <a:rect l="l" t="t" r="r" b="b"/>
              <a:pathLst>
                <a:path w="1893" h="483" extrusionOk="0">
                  <a:moveTo>
                    <a:pt x="901" y="1"/>
                  </a:moveTo>
                  <a:cubicBezTo>
                    <a:pt x="361" y="1"/>
                    <a:pt x="0" y="417"/>
                    <a:pt x="0" y="417"/>
                  </a:cubicBezTo>
                  <a:lnTo>
                    <a:pt x="1892" y="482"/>
                  </a:lnTo>
                  <a:cubicBezTo>
                    <a:pt x="1529" y="119"/>
                    <a:pt x="1190" y="1"/>
                    <a:pt x="901" y="1"/>
                  </a:cubicBezTo>
                  <a:close/>
                </a:path>
              </a:pathLst>
            </a:custGeom>
            <a:solidFill>
              <a:srgbClr val="D67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6"/>
            <p:cNvSpPr/>
            <p:nvPr/>
          </p:nvSpPr>
          <p:spPr>
            <a:xfrm>
              <a:off x="3637100" y="3742200"/>
              <a:ext cx="89725" cy="30300"/>
            </a:xfrm>
            <a:custGeom>
              <a:avLst/>
              <a:gdLst/>
              <a:ahLst/>
              <a:cxnLst/>
              <a:rect l="l" t="t" r="r" b="b"/>
              <a:pathLst>
                <a:path w="3589" h="1212" extrusionOk="0">
                  <a:moveTo>
                    <a:pt x="1541" y="0"/>
                  </a:moveTo>
                  <a:cubicBezTo>
                    <a:pt x="37" y="0"/>
                    <a:pt x="0" y="1211"/>
                    <a:pt x="0" y="1211"/>
                  </a:cubicBezTo>
                  <a:lnTo>
                    <a:pt x="3588" y="494"/>
                  </a:lnTo>
                  <a:cubicBezTo>
                    <a:pt x="2708" y="135"/>
                    <a:pt x="2043" y="0"/>
                    <a:pt x="1541" y="0"/>
                  </a:cubicBezTo>
                  <a:close/>
                </a:path>
              </a:pathLst>
            </a:custGeom>
            <a:solidFill>
              <a:srgbClr val="D67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6"/>
            <p:cNvSpPr/>
            <p:nvPr/>
          </p:nvSpPr>
          <p:spPr>
            <a:xfrm>
              <a:off x="3661550" y="3827925"/>
              <a:ext cx="52225" cy="13075"/>
            </a:xfrm>
            <a:custGeom>
              <a:avLst/>
              <a:gdLst/>
              <a:ahLst/>
              <a:cxnLst/>
              <a:rect l="l" t="t" r="r" b="b"/>
              <a:pathLst>
                <a:path w="2089" h="523" extrusionOk="0">
                  <a:moveTo>
                    <a:pt x="1054" y="1"/>
                  </a:moveTo>
                  <a:cubicBezTo>
                    <a:pt x="436" y="1"/>
                    <a:pt x="1" y="523"/>
                    <a:pt x="1" y="523"/>
                  </a:cubicBezTo>
                  <a:lnTo>
                    <a:pt x="2088" y="523"/>
                  </a:lnTo>
                  <a:cubicBezTo>
                    <a:pt x="1719" y="131"/>
                    <a:pt x="1363" y="1"/>
                    <a:pt x="1054" y="1"/>
                  </a:cubicBezTo>
                  <a:close/>
                </a:path>
              </a:pathLst>
            </a:custGeom>
            <a:solidFill>
              <a:srgbClr val="D67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1" name="Google Shape;631;p36"/>
          <p:cNvSpPr txBox="1">
            <a:spLocks noGrp="1"/>
          </p:cNvSpPr>
          <p:nvPr>
            <p:ph type="body" idx="1"/>
          </p:nvPr>
        </p:nvSpPr>
        <p:spPr>
          <a:xfrm>
            <a:off x="732900" y="2420290"/>
            <a:ext cx="4045200" cy="19017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pt-BR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dirty="0"/>
              <a:t>Finalidade do Jogo;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dirty="0"/>
              <a:t>Definindo o Jogo;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dirty="0"/>
              <a:t>Resolvendo o Jogo;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dirty="0"/>
              <a:t>Avaliação do Jogo;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dirty="0"/>
              <a:t>Conclusão.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5"/>
          <p:cNvSpPr txBox="1">
            <a:spLocks noGrp="1"/>
          </p:cNvSpPr>
          <p:nvPr>
            <p:ph type="title"/>
          </p:nvPr>
        </p:nvSpPr>
        <p:spPr>
          <a:xfrm>
            <a:off x="4090650" y="2368850"/>
            <a:ext cx="43335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Finalidade do Jogo</a:t>
            </a:r>
            <a:endParaRPr dirty="0"/>
          </a:p>
        </p:txBody>
      </p:sp>
      <p:sp>
        <p:nvSpPr>
          <p:cNvPr id="450" name="Google Shape;450;p35"/>
          <p:cNvSpPr txBox="1">
            <a:spLocks noGrp="1"/>
          </p:cNvSpPr>
          <p:nvPr>
            <p:ph type="title" idx="2"/>
          </p:nvPr>
        </p:nvSpPr>
        <p:spPr>
          <a:xfrm>
            <a:off x="4090650" y="1306475"/>
            <a:ext cx="4000800" cy="12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452" name="Google Shape;452;p35"/>
          <p:cNvGrpSpPr/>
          <p:nvPr/>
        </p:nvGrpSpPr>
        <p:grpSpPr>
          <a:xfrm>
            <a:off x="136940" y="333169"/>
            <a:ext cx="3784008" cy="3650396"/>
            <a:chOff x="136940" y="333169"/>
            <a:chExt cx="3784008" cy="3650396"/>
          </a:xfrm>
        </p:grpSpPr>
        <p:grpSp>
          <p:nvGrpSpPr>
            <p:cNvPr id="453" name="Google Shape;453;p35"/>
            <p:cNvGrpSpPr/>
            <p:nvPr/>
          </p:nvGrpSpPr>
          <p:grpSpPr>
            <a:xfrm>
              <a:off x="136940" y="333169"/>
              <a:ext cx="3784008" cy="3650396"/>
              <a:chOff x="136940" y="333169"/>
              <a:chExt cx="3784008" cy="3650396"/>
            </a:xfrm>
          </p:grpSpPr>
          <p:grpSp>
            <p:nvGrpSpPr>
              <p:cNvPr id="454" name="Google Shape;454;p35"/>
              <p:cNvGrpSpPr/>
              <p:nvPr/>
            </p:nvGrpSpPr>
            <p:grpSpPr>
              <a:xfrm rot="1630553">
                <a:off x="571288" y="855039"/>
                <a:ext cx="2915311" cy="2606657"/>
                <a:chOff x="1600150" y="1022475"/>
                <a:chExt cx="4426500" cy="3957850"/>
              </a:xfrm>
            </p:grpSpPr>
            <p:sp>
              <p:nvSpPr>
                <p:cNvPr id="455" name="Google Shape;455;p35"/>
                <p:cNvSpPr/>
                <p:nvPr/>
              </p:nvSpPr>
              <p:spPr>
                <a:xfrm>
                  <a:off x="1600150" y="2476925"/>
                  <a:ext cx="1636500" cy="97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460" h="39125" extrusionOk="0">
                      <a:moveTo>
                        <a:pt x="11041" y="1"/>
                      </a:moveTo>
                      <a:cubicBezTo>
                        <a:pt x="9608" y="1"/>
                        <a:pt x="8178" y="70"/>
                        <a:pt x="6758" y="206"/>
                      </a:cubicBezTo>
                      <a:cubicBezTo>
                        <a:pt x="5461" y="343"/>
                        <a:pt x="4164" y="548"/>
                        <a:pt x="3140" y="1299"/>
                      </a:cubicBezTo>
                      <a:cubicBezTo>
                        <a:pt x="0" y="3619"/>
                        <a:pt x="342" y="9694"/>
                        <a:pt x="2321" y="12493"/>
                      </a:cubicBezTo>
                      <a:cubicBezTo>
                        <a:pt x="3511" y="14172"/>
                        <a:pt x="5346" y="15296"/>
                        <a:pt x="7340" y="15744"/>
                      </a:cubicBezTo>
                      <a:lnTo>
                        <a:pt x="7340" y="15744"/>
                      </a:lnTo>
                      <a:cubicBezTo>
                        <a:pt x="7316" y="15933"/>
                        <a:pt x="7304" y="16124"/>
                        <a:pt x="7304" y="16315"/>
                      </a:cubicBezTo>
                      <a:cubicBezTo>
                        <a:pt x="7236" y="19045"/>
                        <a:pt x="9147" y="21503"/>
                        <a:pt x="11331" y="23141"/>
                      </a:cubicBezTo>
                      <a:cubicBezTo>
                        <a:pt x="12969" y="24415"/>
                        <a:pt x="15063" y="25355"/>
                        <a:pt x="17065" y="25355"/>
                      </a:cubicBezTo>
                      <a:cubicBezTo>
                        <a:pt x="17395" y="25355"/>
                        <a:pt x="17724" y="25330"/>
                        <a:pt x="18047" y="25276"/>
                      </a:cubicBezTo>
                      <a:lnTo>
                        <a:pt x="18047" y="25276"/>
                      </a:lnTo>
                      <a:cubicBezTo>
                        <a:pt x="20384" y="28551"/>
                        <a:pt x="28007" y="29062"/>
                        <a:pt x="30784" y="29489"/>
                      </a:cubicBezTo>
                      <a:cubicBezTo>
                        <a:pt x="36928" y="30444"/>
                        <a:pt x="43207" y="31400"/>
                        <a:pt x="48804" y="34267"/>
                      </a:cubicBezTo>
                      <a:cubicBezTo>
                        <a:pt x="52252" y="36020"/>
                        <a:pt x="56451" y="39124"/>
                        <a:pt x="60628" y="39124"/>
                      </a:cubicBezTo>
                      <a:cubicBezTo>
                        <a:pt x="61330" y="39124"/>
                        <a:pt x="62032" y="39036"/>
                        <a:pt x="62729" y="38840"/>
                      </a:cubicBezTo>
                      <a:cubicBezTo>
                        <a:pt x="64435" y="38362"/>
                        <a:pt x="65459" y="35495"/>
                        <a:pt x="65323" y="33789"/>
                      </a:cubicBezTo>
                      <a:cubicBezTo>
                        <a:pt x="65323" y="33789"/>
                        <a:pt x="55425" y="30990"/>
                        <a:pt x="54470" y="30649"/>
                      </a:cubicBezTo>
                      <a:cubicBezTo>
                        <a:pt x="50920" y="29147"/>
                        <a:pt x="47439" y="27236"/>
                        <a:pt x="44299" y="24984"/>
                      </a:cubicBezTo>
                      <a:cubicBezTo>
                        <a:pt x="37132" y="19933"/>
                        <a:pt x="32832" y="13790"/>
                        <a:pt x="28395" y="6350"/>
                      </a:cubicBezTo>
                      <a:cubicBezTo>
                        <a:pt x="27849" y="5394"/>
                        <a:pt x="27235" y="4370"/>
                        <a:pt x="26348" y="3551"/>
                      </a:cubicBezTo>
                      <a:cubicBezTo>
                        <a:pt x="25051" y="2391"/>
                        <a:pt x="23413" y="1845"/>
                        <a:pt x="21706" y="1367"/>
                      </a:cubicBezTo>
                      <a:cubicBezTo>
                        <a:pt x="18241" y="439"/>
                        <a:pt x="14636" y="1"/>
                        <a:pt x="11041" y="1"/>
                      </a:cubicBezTo>
                      <a:close/>
                    </a:path>
                  </a:pathLst>
                </a:custGeom>
                <a:solidFill>
                  <a:srgbClr val="FCFC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" name="Google Shape;456;p35"/>
                <p:cNvSpPr/>
                <p:nvPr/>
              </p:nvSpPr>
              <p:spPr>
                <a:xfrm>
                  <a:off x="1618925" y="2642475"/>
                  <a:ext cx="849825" cy="5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93" h="23482" extrusionOk="0">
                      <a:moveTo>
                        <a:pt x="9848" y="3835"/>
                      </a:moveTo>
                      <a:cubicBezTo>
                        <a:pt x="10042" y="3835"/>
                        <a:pt x="10225" y="3874"/>
                        <a:pt x="10375" y="3960"/>
                      </a:cubicBezTo>
                      <a:cubicBezTo>
                        <a:pt x="10853" y="4164"/>
                        <a:pt x="11058" y="4983"/>
                        <a:pt x="10785" y="5598"/>
                      </a:cubicBezTo>
                      <a:cubicBezTo>
                        <a:pt x="10580" y="6280"/>
                        <a:pt x="9966" y="6895"/>
                        <a:pt x="9352" y="7441"/>
                      </a:cubicBezTo>
                      <a:cubicBezTo>
                        <a:pt x="8772" y="7986"/>
                        <a:pt x="8040" y="8344"/>
                        <a:pt x="7265" y="8498"/>
                      </a:cubicBezTo>
                      <a:lnTo>
                        <a:pt x="7265" y="8498"/>
                      </a:lnTo>
                      <a:cubicBezTo>
                        <a:pt x="7287" y="7752"/>
                        <a:pt x="7389" y="7002"/>
                        <a:pt x="7577" y="6280"/>
                      </a:cubicBezTo>
                      <a:cubicBezTo>
                        <a:pt x="7850" y="5529"/>
                        <a:pt x="8191" y="4847"/>
                        <a:pt x="8669" y="4301"/>
                      </a:cubicBezTo>
                      <a:cubicBezTo>
                        <a:pt x="8950" y="4020"/>
                        <a:pt x="9424" y="3835"/>
                        <a:pt x="9848" y="3835"/>
                      </a:cubicBezTo>
                      <a:close/>
                      <a:moveTo>
                        <a:pt x="18566" y="10822"/>
                      </a:moveTo>
                      <a:cubicBezTo>
                        <a:pt x="18826" y="10822"/>
                        <a:pt x="19089" y="10876"/>
                        <a:pt x="19317" y="10990"/>
                      </a:cubicBezTo>
                      <a:cubicBezTo>
                        <a:pt x="19590" y="11127"/>
                        <a:pt x="19795" y="11331"/>
                        <a:pt x="19931" y="11536"/>
                      </a:cubicBezTo>
                      <a:cubicBezTo>
                        <a:pt x="20068" y="11809"/>
                        <a:pt x="20136" y="12150"/>
                        <a:pt x="20136" y="12492"/>
                      </a:cubicBezTo>
                      <a:cubicBezTo>
                        <a:pt x="20000" y="13993"/>
                        <a:pt x="19385" y="15632"/>
                        <a:pt x="18293" y="16655"/>
                      </a:cubicBezTo>
                      <a:cubicBezTo>
                        <a:pt x="18025" y="16906"/>
                        <a:pt x="17729" y="17108"/>
                        <a:pt x="17411" y="17264"/>
                      </a:cubicBezTo>
                      <a:lnTo>
                        <a:pt x="17411" y="17264"/>
                      </a:lnTo>
                      <a:cubicBezTo>
                        <a:pt x="17206" y="16727"/>
                        <a:pt x="17070" y="16154"/>
                        <a:pt x="16996" y="15563"/>
                      </a:cubicBezTo>
                      <a:cubicBezTo>
                        <a:pt x="16928" y="14744"/>
                        <a:pt x="16860" y="13925"/>
                        <a:pt x="16928" y="13106"/>
                      </a:cubicBezTo>
                      <a:cubicBezTo>
                        <a:pt x="16996" y="12287"/>
                        <a:pt x="17133" y="11536"/>
                        <a:pt x="17611" y="11127"/>
                      </a:cubicBezTo>
                      <a:cubicBezTo>
                        <a:pt x="17849" y="10928"/>
                        <a:pt x="18204" y="10822"/>
                        <a:pt x="18566" y="10822"/>
                      </a:cubicBezTo>
                      <a:close/>
                      <a:moveTo>
                        <a:pt x="137" y="1"/>
                      </a:moveTo>
                      <a:lnTo>
                        <a:pt x="137" y="1"/>
                      </a:lnTo>
                      <a:cubicBezTo>
                        <a:pt x="0" y="1707"/>
                        <a:pt x="410" y="3482"/>
                        <a:pt x="1092" y="5120"/>
                      </a:cubicBezTo>
                      <a:cubicBezTo>
                        <a:pt x="1502" y="5871"/>
                        <a:pt x="1980" y="6622"/>
                        <a:pt x="2526" y="7304"/>
                      </a:cubicBezTo>
                      <a:cubicBezTo>
                        <a:pt x="3140" y="7987"/>
                        <a:pt x="3823" y="8601"/>
                        <a:pt x="4642" y="9011"/>
                      </a:cubicBezTo>
                      <a:cubicBezTo>
                        <a:pt x="5064" y="9189"/>
                        <a:pt x="5506" y="9298"/>
                        <a:pt x="5953" y="9345"/>
                      </a:cubicBezTo>
                      <a:lnTo>
                        <a:pt x="5953" y="9345"/>
                      </a:lnTo>
                      <a:cubicBezTo>
                        <a:pt x="5973" y="10028"/>
                        <a:pt x="6059" y="10714"/>
                        <a:pt x="6212" y="11400"/>
                      </a:cubicBezTo>
                      <a:cubicBezTo>
                        <a:pt x="6689" y="13243"/>
                        <a:pt x="7645" y="14881"/>
                        <a:pt x="8942" y="16178"/>
                      </a:cubicBezTo>
                      <a:cubicBezTo>
                        <a:pt x="10239" y="17474"/>
                        <a:pt x="11945" y="18430"/>
                        <a:pt x="13720" y="18908"/>
                      </a:cubicBezTo>
                      <a:cubicBezTo>
                        <a:pt x="14275" y="19027"/>
                        <a:pt x="14831" y="19100"/>
                        <a:pt x="15386" y="19100"/>
                      </a:cubicBezTo>
                      <a:cubicBezTo>
                        <a:pt x="15786" y="19100"/>
                        <a:pt x="16187" y="19062"/>
                        <a:pt x="16587" y="18976"/>
                      </a:cubicBezTo>
                      <a:cubicBezTo>
                        <a:pt x="16761" y="18953"/>
                        <a:pt x="16931" y="18920"/>
                        <a:pt x="17097" y="18878"/>
                      </a:cubicBezTo>
                      <a:lnTo>
                        <a:pt x="17097" y="18878"/>
                      </a:lnTo>
                      <a:cubicBezTo>
                        <a:pt x="17505" y="19472"/>
                        <a:pt x="18062" y="19982"/>
                        <a:pt x="18703" y="20410"/>
                      </a:cubicBezTo>
                      <a:cubicBezTo>
                        <a:pt x="20273" y="21365"/>
                        <a:pt x="21979" y="21775"/>
                        <a:pt x="23686" y="22116"/>
                      </a:cubicBezTo>
                      <a:cubicBezTo>
                        <a:pt x="27167" y="22662"/>
                        <a:pt x="30648" y="22594"/>
                        <a:pt x="33992" y="23481"/>
                      </a:cubicBezTo>
                      <a:cubicBezTo>
                        <a:pt x="30716" y="22252"/>
                        <a:pt x="27167" y="22252"/>
                        <a:pt x="23822" y="21433"/>
                      </a:cubicBezTo>
                      <a:cubicBezTo>
                        <a:pt x="22184" y="21024"/>
                        <a:pt x="20546" y="20478"/>
                        <a:pt x="19181" y="19659"/>
                      </a:cubicBezTo>
                      <a:cubicBezTo>
                        <a:pt x="18739" y="19334"/>
                        <a:pt x="18369" y="18945"/>
                        <a:pt x="18065" y="18510"/>
                      </a:cubicBezTo>
                      <a:lnTo>
                        <a:pt x="18065" y="18510"/>
                      </a:lnTo>
                      <a:cubicBezTo>
                        <a:pt x="18491" y="18291"/>
                        <a:pt x="18886" y="18009"/>
                        <a:pt x="19249" y="17679"/>
                      </a:cubicBezTo>
                      <a:cubicBezTo>
                        <a:pt x="20000" y="16997"/>
                        <a:pt x="20477" y="16178"/>
                        <a:pt x="20887" y="15290"/>
                      </a:cubicBezTo>
                      <a:cubicBezTo>
                        <a:pt x="21228" y="14403"/>
                        <a:pt x="21501" y="13516"/>
                        <a:pt x="21501" y="12492"/>
                      </a:cubicBezTo>
                      <a:cubicBezTo>
                        <a:pt x="21501" y="12014"/>
                        <a:pt x="21365" y="11468"/>
                        <a:pt x="21092" y="10990"/>
                      </a:cubicBezTo>
                      <a:cubicBezTo>
                        <a:pt x="20887" y="10444"/>
                        <a:pt x="20409" y="10034"/>
                        <a:pt x="19863" y="9761"/>
                      </a:cubicBezTo>
                      <a:cubicBezTo>
                        <a:pt x="19494" y="9603"/>
                        <a:pt x="19075" y="9516"/>
                        <a:pt x="18647" y="9516"/>
                      </a:cubicBezTo>
                      <a:cubicBezTo>
                        <a:pt x="17967" y="9516"/>
                        <a:pt x="17268" y="9736"/>
                        <a:pt x="16723" y="10239"/>
                      </a:cubicBezTo>
                      <a:cubicBezTo>
                        <a:pt x="15904" y="11058"/>
                        <a:pt x="15768" y="12150"/>
                        <a:pt x="15699" y="13038"/>
                      </a:cubicBezTo>
                      <a:cubicBezTo>
                        <a:pt x="15699" y="13925"/>
                        <a:pt x="15768" y="14812"/>
                        <a:pt x="15904" y="15700"/>
                      </a:cubicBezTo>
                      <a:cubicBezTo>
                        <a:pt x="15999" y="16364"/>
                        <a:pt x="16160" y="16995"/>
                        <a:pt x="16409" y="17593"/>
                      </a:cubicBezTo>
                      <a:lnTo>
                        <a:pt x="16409" y="17593"/>
                      </a:lnTo>
                      <a:cubicBezTo>
                        <a:pt x="16127" y="17646"/>
                        <a:pt x="15835" y="17672"/>
                        <a:pt x="15537" y="17672"/>
                      </a:cubicBezTo>
                      <a:cubicBezTo>
                        <a:pt x="15055" y="17672"/>
                        <a:pt x="14558" y="17604"/>
                        <a:pt x="14061" y="17474"/>
                      </a:cubicBezTo>
                      <a:cubicBezTo>
                        <a:pt x="12560" y="17133"/>
                        <a:pt x="11058" y="16314"/>
                        <a:pt x="9966" y="15154"/>
                      </a:cubicBezTo>
                      <a:cubicBezTo>
                        <a:pt x="8805" y="14062"/>
                        <a:pt x="7918" y="12628"/>
                        <a:pt x="7509" y="11058"/>
                      </a:cubicBezTo>
                      <a:cubicBezTo>
                        <a:pt x="7381" y="10498"/>
                        <a:pt x="7301" y="9910"/>
                        <a:pt x="7273" y="9310"/>
                      </a:cubicBezTo>
                      <a:lnTo>
                        <a:pt x="7273" y="9310"/>
                      </a:lnTo>
                      <a:cubicBezTo>
                        <a:pt x="8260" y="9159"/>
                        <a:pt x="9208" y="8736"/>
                        <a:pt x="9966" y="8123"/>
                      </a:cubicBezTo>
                      <a:cubicBezTo>
                        <a:pt x="10648" y="7577"/>
                        <a:pt x="11331" y="6895"/>
                        <a:pt x="11741" y="5939"/>
                      </a:cubicBezTo>
                      <a:cubicBezTo>
                        <a:pt x="11945" y="5461"/>
                        <a:pt x="12014" y="4915"/>
                        <a:pt x="11877" y="4369"/>
                      </a:cubicBezTo>
                      <a:cubicBezTo>
                        <a:pt x="11809" y="3823"/>
                        <a:pt x="11467" y="3277"/>
                        <a:pt x="10921" y="3004"/>
                      </a:cubicBezTo>
                      <a:cubicBezTo>
                        <a:pt x="10591" y="2768"/>
                        <a:pt x="10196" y="2695"/>
                        <a:pt x="9803" y="2695"/>
                      </a:cubicBezTo>
                      <a:cubicBezTo>
                        <a:pt x="9627" y="2695"/>
                        <a:pt x="9452" y="2710"/>
                        <a:pt x="9283" y="2731"/>
                      </a:cubicBezTo>
                      <a:cubicBezTo>
                        <a:pt x="8737" y="2799"/>
                        <a:pt x="8259" y="3072"/>
                        <a:pt x="7850" y="3413"/>
                      </a:cubicBezTo>
                      <a:cubicBezTo>
                        <a:pt x="7099" y="4164"/>
                        <a:pt x="6689" y="5052"/>
                        <a:pt x="6416" y="5939"/>
                      </a:cubicBezTo>
                      <a:cubicBezTo>
                        <a:pt x="6151" y="6800"/>
                        <a:pt x="5999" y="7678"/>
                        <a:pt x="5959" y="8563"/>
                      </a:cubicBezTo>
                      <a:lnTo>
                        <a:pt x="5959" y="8563"/>
                      </a:lnTo>
                      <a:cubicBezTo>
                        <a:pt x="5604" y="8529"/>
                        <a:pt x="5252" y="8451"/>
                        <a:pt x="4915" y="8328"/>
                      </a:cubicBezTo>
                      <a:cubicBezTo>
                        <a:pt x="4232" y="8055"/>
                        <a:pt x="3550" y="7577"/>
                        <a:pt x="2935" y="6963"/>
                      </a:cubicBezTo>
                      <a:cubicBezTo>
                        <a:pt x="2389" y="6349"/>
                        <a:pt x="1843" y="5666"/>
                        <a:pt x="1434" y="4915"/>
                      </a:cubicBezTo>
                      <a:cubicBezTo>
                        <a:pt x="683" y="3413"/>
                        <a:pt x="137" y="1707"/>
                        <a:pt x="137" y="1"/>
                      </a:cubicBezTo>
                      <a:close/>
                    </a:path>
                  </a:pathLst>
                </a:custGeom>
                <a:solidFill>
                  <a:srgbClr val="7870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" name="Google Shape;457;p35"/>
                <p:cNvSpPr/>
                <p:nvPr/>
              </p:nvSpPr>
              <p:spPr>
                <a:xfrm>
                  <a:off x="3477225" y="2476925"/>
                  <a:ext cx="1634775" cy="97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391" h="39125" extrusionOk="0">
                      <a:moveTo>
                        <a:pt x="54388" y="1"/>
                      </a:moveTo>
                      <a:cubicBezTo>
                        <a:pt x="50783" y="1"/>
                        <a:pt x="47199" y="439"/>
                        <a:pt x="43685" y="1367"/>
                      </a:cubicBezTo>
                      <a:cubicBezTo>
                        <a:pt x="42047" y="1845"/>
                        <a:pt x="40340" y="2391"/>
                        <a:pt x="39043" y="3551"/>
                      </a:cubicBezTo>
                      <a:cubicBezTo>
                        <a:pt x="38224" y="4370"/>
                        <a:pt x="37610" y="5394"/>
                        <a:pt x="36996" y="6350"/>
                      </a:cubicBezTo>
                      <a:cubicBezTo>
                        <a:pt x="32559" y="13790"/>
                        <a:pt x="28327" y="19933"/>
                        <a:pt x="21160" y="24984"/>
                      </a:cubicBezTo>
                      <a:cubicBezTo>
                        <a:pt x="17952" y="27236"/>
                        <a:pt x="14539" y="29147"/>
                        <a:pt x="10922" y="30649"/>
                      </a:cubicBezTo>
                      <a:cubicBezTo>
                        <a:pt x="9966" y="30990"/>
                        <a:pt x="137" y="33789"/>
                        <a:pt x="137" y="33789"/>
                      </a:cubicBezTo>
                      <a:cubicBezTo>
                        <a:pt x="0" y="35495"/>
                        <a:pt x="956" y="38362"/>
                        <a:pt x="2662" y="38840"/>
                      </a:cubicBezTo>
                      <a:cubicBezTo>
                        <a:pt x="3359" y="39036"/>
                        <a:pt x="4062" y="39124"/>
                        <a:pt x="4767" y="39124"/>
                      </a:cubicBezTo>
                      <a:cubicBezTo>
                        <a:pt x="8959" y="39124"/>
                        <a:pt x="13207" y="36020"/>
                        <a:pt x="16655" y="34267"/>
                      </a:cubicBezTo>
                      <a:cubicBezTo>
                        <a:pt x="22252" y="31400"/>
                        <a:pt x="28464" y="30444"/>
                        <a:pt x="34607" y="29489"/>
                      </a:cubicBezTo>
                      <a:cubicBezTo>
                        <a:pt x="37383" y="29062"/>
                        <a:pt x="45045" y="28551"/>
                        <a:pt x="47369" y="25278"/>
                      </a:cubicBezTo>
                      <a:lnTo>
                        <a:pt x="47369" y="25278"/>
                      </a:lnTo>
                      <a:cubicBezTo>
                        <a:pt x="47690" y="25331"/>
                        <a:pt x="48016" y="25355"/>
                        <a:pt x="48344" y="25355"/>
                      </a:cubicBezTo>
                      <a:cubicBezTo>
                        <a:pt x="50367" y="25355"/>
                        <a:pt x="52490" y="24415"/>
                        <a:pt x="54128" y="23141"/>
                      </a:cubicBezTo>
                      <a:cubicBezTo>
                        <a:pt x="56313" y="21503"/>
                        <a:pt x="58155" y="19045"/>
                        <a:pt x="58155" y="16315"/>
                      </a:cubicBezTo>
                      <a:cubicBezTo>
                        <a:pt x="58151" y="16121"/>
                        <a:pt x="58133" y="15926"/>
                        <a:pt x="58104" y="15734"/>
                      </a:cubicBezTo>
                      <a:lnTo>
                        <a:pt x="58104" y="15734"/>
                      </a:lnTo>
                      <a:cubicBezTo>
                        <a:pt x="60072" y="15279"/>
                        <a:pt x="61889" y="14160"/>
                        <a:pt x="63070" y="12493"/>
                      </a:cubicBezTo>
                      <a:cubicBezTo>
                        <a:pt x="65118" y="9694"/>
                        <a:pt x="65391" y="3619"/>
                        <a:pt x="62319" y="1299"/>
                      </a:cubicBezTo>
                      <a:cubicBezTo>
                        <a:pt x="61227" y="548"/>
                        <a:pt x="59930" y="343"/>
                        <a:pt x="58702" y="206"/>
                      </a:cubicBezTo>
                      <a:cubicBezTo>
                        <a:pt x="57262" y="70"/>
                        <a:pt x="55823" y="1"/>
                        <a:pt x="54388" y="1"/>
                      </a:cubicBezTo>
                      <a:close/>
                    </a:path>
                  </a:pathLst>
                </a:custGeom>
                <a:solidFill>
                  <a:srgbClr val="FCFC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" name="Google Shape;458;p35"/>
                <p:cNvSpPr/>
                <p:nvPr/>
              </p:nvSpPr>
              <p:spPr>
                <a:xfrm>
                  <a:off x="4243400" y="2642475"/>
                  <a:ext cx="849825" cy="5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93" h="23482" extrusionOk="0">
                      <a:moveTo>
                        <a:pt x="24145" y="3835"/>
                      </a:moveTo>
                      <a:cubicBezTo>
                        <a:pt x="24569" y="3835"/>
                        <a:pt x="25043" y="4020"/>
                        <a:pt x="25324" y="4301"/>
                      </a:cubicBezTo>
                      <a:cubicBezTo>
                        <a:pt x="25802" y="4779"/>
                        <a:pt x="26212" y="5529"/>
                        <a:pt x="26416" y="6280"/>
                      </a:cubicBezTo>
                      <a:cubicBezTo>
                        <a:pt x="26604" y="7000"/>
                        <a:pt x="26706" y="7748"/>
                        <a:pt x="26728" y="8493"/>
                      </a:cubicBezTo>
                      <a:lnTo>
                        <a:pt x="26728" y="8493"/>
                      </a:lnTo>
                      <a:cubicBezTo>
                        <a:pt x="25971" y="8336"/>
                        <a:pt x="25248" y="7980"/>
                        <a:pt x="24642" y="7441"/>
                      </a:cubicBezTo>
                      <a:cubicBezTo>
                        <a:pt x="24027" y="6895"/>
                        <a:pt x="23481" y="6280"/>
                        <a:pt x="23208" y="5598"/>
                      </a:cubicBezTo>
                      <a:cubicBezTo>
                        <a:pt x="23003" y="4983"/>
                        <a:pt x="23140" y="4164"/>
                        <a:pt x="23618" y="3960"/>
                      </a:cubicBezTo>
                      <a:cubicBezTo>
                        <a:pt x="23768" y="3874"/>
                        <a:pt x="23951" y="3835"/>
                        <a:pt x="24145" y="3835"/>
                      </a:cubicBezTo>
                      <a:close/>
                      <a:moveTo>
                        <a:pt x="15427" y="10822"/>
                      </a:moveTo>
                      <a:cubicBezTo>
                        <a:pt x="15790" y="10822"/>
                        <a:pt x="16144" y="10928"/>
                        <a:pt x="16383" y="11127"/>
                      </a:cubicBezTo>
                      <a:cubicBezTo>
                        <a:pt x="16860" y="11536"/>
                        <a:pt x="17065" y="12287"/>
                        <a:pt x="17065" y="13106"/>
                      </a:cubicBezTo>
                      <a:cubicBezTo>
                        <a:pt x="17133" y="13925"/>
                        <a:pt x="17133" y="14744"/>
                        <a:pt x="16997" y="15563"/>
                      </a:cubicBezTo>
                      <a:cubicBezTo>
                        <a:pt x="16947" y="16160"/>
                        <a:pt x="16825" y="16738"/>
                        <a:pt x="16624" y="17279"/>
                      </a:cubicBezTo>
                      <a:lnTo>
                        <a:pt x="16624" y="17279"/>
                      </a:lnTo>
                      <a:cubicBezTo>
                        <a:pt x="16288" y="17121"/>
                        <a:pt x="15977" y="16915"/>
                        <a:pt x="15700" y="16655"/>
                      </a:cubicBezTo>
                      <a:cubicBezTo>
                        <a:pt x="14608" y="15632"/>
                        <a:pt x="13994" y="13993"/>
                        <a:pt x="13925" y="12492"/>
                      </a:cubicBezTo>
                      <a:cubicBezTo>
                        <a:pt x="13925" y="12150"/>
                        <a:pt x="13994" y="11809"/>
                        <a:pt x="14062" y="11536"/>
                      </a:cubicBezTo>
                      <a:cubicBezTo>
                        <a:pt x="14198" y="11331"/>
                        <a:pt x="14403" y="11127"/>
                        <a:pt x="14676" y="10990"/>
                      </a:cubicBezTo>
                      <a:cubicBezTo>
                        <a:pt x="14904" y="10876"/>
                        <a:pt x="15168" y="10822"/>
                        <a:pt x="15427" y="10822"/>
                      </a:cubicBezTo>
                      <a:close/>
                      <a:moveTo>
                        <a:pt x="33856" y="1"/>
                      </a:moveTo>
                      <a:cubicBezTo>
                        <a:pt x="33856" y="1707"/>
                        <a:pt x="33310" y="3413"/>
                        <a:pt x="32560" y="4915"/>
                      </a:cubicBezTo>
                      <a:cubicBezTo>
                        <a:pt x="32150" y="5666"/>
                        <a:pt x="31672" y="6349"/>
                        <a:pt x="31058" y="6963"/>
                      </a:cubicBezTo>
                      <a:cubicBezTo>
                        <a:pt x="30512" y="7577"/>
                        <a:pt x="29829" y="8055"/>
                        <a:pt x="29078" y="8328"/>
                      </a:cubicBezTo>
                      <a:cubicBezTo>
                        <a:pt x="28750" y="8448"/>
                        <a:pt x="28411" y="8525"/>
                        <a:pt x="28070" y="8560"/>
                      </a:cubicBezTo>
                      <a:lnTo>
                        <a:pt x="28070" y="8560"/>
                      </a:lnTo>
                      <a:cubicBezTo>
                        <a:pt x="28046" y="7676"/>
                        <a:pt x="27910" y="6799"/>
                        <a:pt x="27645" y="5939"/>
                      </a:cubicBezTo>
                      <a:cubicBezTo>
                        <a:pt x="27304" y="5052"/>
                        <a:pt x="26894" y="4164"/>
                        <a:pt x="26143" y="3413"/>
                      </a:cubicBezTo>
                      <a:cubicBezTo>
                        <a:pt x="25734" y="3072"/>
                        <a:pt x="25256" y="2799"/>
                        <a:pt x="24710" y="2731"/>
                      </a:cubicBezTo>
                      <a:cubicBezTo>
                        <a:pt x="24562" y="2710"/>
                        <a:pt x="24402" y="2695"/>
                        <a:pt x="24234" y="2695"/>
                      </a:cubicBezTo>
                      <a:cubicBezTo>
                        <a:pt x="23859" y="2695"/>
                        <a:pt x="23449" y="2768"/>
                        <a:pt x="23072" y="3004"/>
                      </a:cubicBezTo>
                      <a:cubicBezTo>
                        <a:pt x="22594" y="3277"/>
                        <a:pt x="22253" y="3823"/>
                        <a:pt x="22116" y="4369"/>
                      </a:cubicBezTo>
                      <a:cubicBezTo>
                        <a:pt x="22048" y="4915"/>
                        <a:pt x="22116" y="5461"/>
                        <a:pt x="22253" y="5939"/>
                      </a:cubicBezTo>
                      <a:cubicBezTo>
                        <a:pt x="22662" y="6895"/>
                        <a:pt x="23413" y="7577"/>
                        <a:pt x="24096" y="8123"/>
                      </a:cubicBezTo>
                      <a:cubicBezTo>
                        <a:pt x="24809" y="8729"/>
                        <a:pt x="25745" y="9149"/>
                        <a:pt x="26721" y="9305"/>
                      </a:cubicBezTo>
                      <a:lnTo>
                        <a:pt x="26721" y="9305"/>
                      </a:lnTo>
                      <a:cubicBezTo>
                        <a:pt x="26692" y="9906"/>
                        <a:pt x="26612" y="10497"/>
                        <a:pt x="26485" y="11058"/>
                      </a:cubicBezTo>
                      <a:cubicBezTo>
                        <a:pt x="26075" y="12628"/>
                        <a:pt x="25188" y="14062"/>
                        <a:pt x="24027" y="15154"/>
                      </a:cubicBezTo>
                      <a:cubicBezTo>
                        <a:pt x="22935" y="16314"/>
                        <a:pt x="21502" y="17133"/>
                        <a:pt x="19932" y="17474"/>
                      </a:cubicBezTo>
                      <a:cubicBezTo>
                        <a:pt x="19456" y="17604"/>
                        <a:pt x="18967" y="17672"/>
                        <a:pt x="18486" y="17672"/>
                      </a:cubicBezTo>
                      <a:cubicBezTo>
                        <a:pt x="18198" y="17672"/>
                        <a:pt x="17913" y="17648"/>
                        <a:pt x="17635" y="17598"/>
                      </a:cubicBezTo>
                      <a:lnTo>
                        <a:pt x="17635" y="17598"/>
                      </a:lnTo>
                      <a:cubicBezTo>
                        <a:pt x="17866" y="16998"/>
                        <a:pt x="17994" y="16366"/>
                        <a:pt x="18089" y="15700"/>
                      </a:cubicBezTo>
                      <a:cubicBezTo>
                        <a:pt x="18294" y="14812"/>
                        <a:pt x="18294" y="13925"/>
                        <a:pt x="18294" y="13038"/>
                      </a:cubicBezTo>
                      <a:cubicBezTo>
                        <a:pt x="18294" y="12150"/>
                        <a:pt x="18089" y="11058"/>
                        <a:pt x="17270" y="10239"/>
                      </a:cubicBezTo>
                      <a:cubicBezTo>
                        <a:pt x="16725" y="9736"/>
                        <a:pt x="16052" y="9516"/>
                        <a:pt x="15376" y="9516"/>
                      </a:cubicBezTo>
                      <a:cubicBezTo>
                        <a:pt x="14951" y="9516"/>
                        <a:pt x="14525" y="9603"/>
                        <a:pt x="14130" y="9761"/>
                      </a:cubicBezTo>
                      <a:cubicBezTo>
                        <a:pt x="13652" y="10034"/>
                        <a:pt x="13174" y="10444"/>
                        <a:pt x="12901" y="10990"/>
                      </a:cubicBezTo>
                      <a:cubicBezTo>
                        <a:pt x="12628" y="11468"/>
                        <a:pt x="12560" y="12014"/>
                        <a:pt x="12560" y="12492"/>
                      </a:cubicBezTo>
                      <a:cubicBezTo>
                        <a:pt x="12560" y="13516"/>
                        <a:pt x="12833" y="14403"/>
                        <a:pt x="13174" y="15290"/>
                      </a:cubicBezTo>
                      <a:cubicBezTo>
                        <a:pt x="13516" y="16178"/>
                        <a:pt x="14062" y="16997"/>
                        <a:pt x="14744" y="17679"/>
                      </a:cubicBezTo>
                      <a:cubicBezTo>
                        <a:pt x="15112" y="18013"/>
                        <a:pt x="15528" y="18298"/>
                        <a:pt x="15969" y="18518"/>
                      </a:cubicBezTo>
                      <a:lnTo>
                        <a:pt x="15969" y="18518"/>
                      </a:lnTo>
                      <a:cubicBezTo>
                        <a:pt x="15658" y="18950"/>
                        <a:pt x="15274" y="19336"/>
                        <a:pt x="14813" y="19659"/>
                      </a:cubicBezTo>
                      <a:cubicBezTo>
                        <a:pt x="13447" y="20478"/>
                        <a:pt x="11809" y="21024"/>
                        <a:pt x="10171" y="21433"/>
                      </a:cubicBezTo>
                      <a:cubicBezTo>
                        <a:pt x="6827" y="22252"/>
                        <a:pt x="3277" y="22252"/>
                        <a:pt x="1" y="23481"/>
                      </a:cubicBezTo>
                      <a:cubicBezTo>
                        <a:pt x="3414" y="22594"/>
                        <a:pt x="6827" y="22662"/>
                        <a:pt x="10308" y="22116"/>
                      </a:cubicBezTo>
                      <a:cubicBezTo>
                        <a:pt x="12014" y="21775"/>
                        <a:pt x="13721" y="21365"/>
                        <a:pt x="15359" y="20410"/>
                      </a:cubicBezTo>
                      <a:cubicBezTo>
                        <a:pt x="15945" y="19983"/>
                        <a:pt x="16490" y="19473"/>
                        <a:pt x="16928" y="18880"/>
                      </a:cubicBezTo>
                      <a:lnTo>
                        <a:pt x="16928" y="18880"/>
                      </a:lnTo>
                      <a:cubicBezTo>
                        <a:pt x="17087" y="18921"/>
                        <a:pt x="17247" y="18953"/>
                        <a:pt x="17406" y="18976"/>
                      </a:cubicBezTo>
                      <a:cubicBezTo>
                        <a:pt x="17807" y="19062"/>
                        <a:pt x="18219" y="19100"/>
                        <a:pt x="18628" y="19100"/>
                      </a:cubicBezTo>
                      <a:cubicBezTo>
                        <a:pt x="19196" y="19100"/>
                        <a:pt x="19758" y="19027"/>
                        <a:pt x="20273" y="18908"/>
                      </a:cubicBezTo>
                      <a:cubicBezTo>
                        <a:pt x="22116" y="18430"/>
                        <a:pt x="23754" y="17474"/>
                        <a:pt x="25051" y="16178"/>
                      </a:cubicBezTo>
                      <a:cubicBezTo>
                        <a:pt x="26348" y="14812"/>
                        <a:pt x="27372" y="13243"/>
                        <a:pt x="27781" y="11400"/>
                      </a:cubicBezTo>
                      <a:cubicBezTo>
                        <a:pt x="27934" y="10714"/>
                        <a:pt x="28030" y="10028"/>
                        <a:pt x="28062" y="9346"/>
                      </a:cubicBezTo>
                      <a:lnTo>
                        <a:pt x="28062" y="9346"/>
                      </a:lnTo>
                      <a:cubicBezTo>
                        <a:pt x="28507" y="9300"/>
                        <a:pt x="28943" y="9190"/>
                        <a:pt x="29351" y="9011"/>
                      </a:cubicBezTo>
                      <a:cubicBezTo>
                        <a:pt x="30170" y="8601"/>
                        <a:pt x="30921" y="7987"/>
                        <a:pt x="31467" y="7304"/>
                      </a:cubicBezTo>
                      <a:cubicBezTo>
                        <a:pt x="32082" y="6622"/>
                        <a:pt x="32491" y="5871"/>
                        <a:pt x="32901" y="5120"/>
                      </a:cubicBezTo>
                      <a:cubicBezTo>
                        <a:pt x="33652" y="3482"/>
                        <a:pt x="33993" y="1707"/>
                        <a:pt x="33856" y="1"/>
                      </a:cubicBezTo>
                      <a:close/>
                    </a:path>
                  </a:pathLst>
                </a:custGeom>
                <a:solidFill>
                  <a:srgbClr val="7870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" name="Google Shape;459;p35"/>
                <p:cNvSpPr/>
                <p:nvPr/>
              </p:nvSpPr>
              <p:spPr>
                <a:xfrm>
                  <a:off x="3478925" y="4056075"/>
                  <a:ext cx="1136500" cy="92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60" h="36970" extrusionOk="0">
                      <a:moveTo>
                        <a:pt x="19256" y="1"/>
                      </a:moveTo>
                      <a:cubicBezTo>
                        <a:pt x="18402" y="1"/>
                        <a:pt x="17726" y="622"/>
                        <a:pt x="16724" y="1202"/>
                      </a:cubicBezTo>
                      <a:cubicBezTo>
                        <a:pt x="13516" y="3113"/>
                        <a:pt x="10512" y="5229"/>
                        <a:pt x="7850" y="7892"/>
                      </a:cubicBezTo>
                      <a:cubicBezTo>
                        <a:pt x="6826" y="8915"/>
                        <a:pt x="1" y="16492"/>
                        <a:pt x="1639" y="18198"/>
                      </a:cubicBezTo>
                      <a:cubicBezTo>
                        <a:pt x="9830" y="27072"/>
                        <a:pt x="22389" y="34171"/>
                        <a:pt x="34061" y="36969"/>
                      </a:cubicBezTo>
                      <a:cubicBezTo>
                        <a:pt x="38156" y="33556"/>
                        <a:pt x="41637" y="29393"/>
                        <a:pt x="44368" y="24819"/>
                      </a:cubicBezTo>
                      <a:cubicBezTo>
                        <a:pt x="44914" y="23864"/>
                        <a:pt x="45460" y="22635"/>
                        <a:pt x="44846" y="21679"/>
                      </a:cubicBezTo>
                      <a:cubicBezTo>
                        <a:pt x="44709" y="21475"/>
                        <a:pt x="44504" y="21270"/>
                        <a:pt x="44231" y="21202"/>
                      </a:cubicBezTo>
                      <a:cubicBezTo>
                        <a:pt x="44026" y="21202"/>
                        <a:pt x="43822" y="21270"/>
                        <a:pt x="43685" y="21338"/>
                      </a:cubicBezTo>
                      <a:cubicBezTo>
                        <a:pt x="41228" y="22157"/>
                        <a:pt x="38702" y="24342"/>
                        <a:pt x="37269" y="26526"/>
                      </a:cubicBezTo>
                      <a:cubicBezTo>
                        <a:pt x="33447" y="19086"/>
                        <a:pt x="29010" y="11987"/>
                        <a:pt x="24027" y="5298"/>
                      </a:cubicBezTo>
                      <a:cubicBezTo>
                        <a:pt x="23140" y="4137"/>
                        <a:pt x="21433" y="793"/>
                        <a:pt x="20068" y="178"/>
                      </a:cubicBezTo>
                      <a:cubicBezTo>
                        <a:pt x="19774" y="54"/>
                        <a:pt x="19507" y="1"/>
                        <a:pt x="19256" y="1"/>
                      </a:cubicBezTo>
                      <a:close/>
                    </a:path>
                  </a:pathLst>
                </a:custGeom>
                <a:solidFill>
                  <a:srgbClr val="8049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" name="Google Shape;460;p35"/>
                <p:cNvSpPr/>
                <p:nvPr/>
              </p:nvSpPr>
              <p:spPr>
                <a:xfrm>
                  <a:off x="4499375" y="4649250"/>
                  <a:ext cx="76800" cy="4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2" h="1775" fill="none" extrusionOk="0">
                      <a:moveTo>
                        <a:pt x="0" y="341"/>
                      </a:moveTo>
                      <a:cubicBezTo>
                        <a:pt x="1161" y="0"/>
                        <a:pt x="2526" y="683"/>
                        <a:pt x="3072" y="1775"/>
                      </a:cubicBezTo>
                    </a:path>
                  </a:pathLst>
                </a:custGeom>
                <a:noFill/>
                <a:ln w="11950" cap="rnd" cmpd="sng">
                  <a:solidFill>
                    <a:srgbClr val="733D2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" name="Google Shape;461;p35"/>
                <p:cNvSpPr/>
                <p:nvPr/>
              </p:nvSpPr>
              <p:spPr>
                <a:xfrm>
                  <a:off x="4533500" y="4604875"/>
                  <a:ext cx="68275" cy="3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1" h="1366" fill="none" extrusionOk="0">
                      <a:moveTo>
                        <a:pt x="1" y="274"/>
                      </a:moveTo>
                      <a:cubicBezTo>
                        <a:pt x="1024" y="1"/>
                        <a:pt x="2253" y="478"/>
                        <a:pt x="2731" y="1366"/>
                      </a:cubicBezTo>
                    </a:path>
                  </a:pathLst>
                </a:custGeom>
                <a:noFill/>
                <a:ln w="11950" cap="rnd" cmpd="sng">
                  <a:solidFill>
                    <a:srgbClr val="733D2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" name="Google Shape;462;p35"/>
                <p:cNvSpPr/>
                <p:nvPr/>
              </p:nvSpPr>
              <p:spPr>
                <a:xfrm>
                  <a:off x="4004500" y="4362550"/>
                  <a:ext cx="99000" cy="9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0" h="3892" fill="none" extrusionOk="0">
                      <a:moveTo>
                        <a:pt x="2322" y="1707"/>
                      </a:moveTo>
                      <a:cubicBezTo>
                        <a:pt x="2185" y="2185"/>
                        <a:pt x="2117" y="2663"/>
                        <a:pt x="2253" y="3141"/>
                      </a:cubicBezTo>
                      <a:cubicBezTo>
                        <a:pt x="2322" y="3346"/>
                        <a:pt x="2390" y="3550"/>
                        <a:pt x="2526" y="3687"/>
                      </a:cubicBezTo>
                      <a:cubicBezTo>
                        <a:pt x="2799" y="3892"/>
                        <a:pt x="3277" y="3823"/>
                        <a:pt x="3482" y="3550"/>
                      </a:cubicBezTo>
                      <a:cubicBezTo>
                        <a:pt x="3755" y="3346"/>
                        <a:pt x="3823" y="2936"/>
                        <a:pt x="3891" y="2595"/>
                      </a:cubicBezTo>
                      <a:cubicBezTo>
                        <a:pt x="3960" y="1366"/>
                        <a:pt x="3072" y="1"/>
                        <a:pt x="1844" y="69"/>
                      </a:cubicBezTo>
                      <a:cubicBezTo>
                        <a:pt x="1093" y="137"/>
                        <a:pt x="547" y="684"/>
                        <a:pt x="274" y="1366"/>
                      </a:cubicBezTo>
                      <a:cubicBezTo>
                        <a:pt x="1" y="2049"/>
                        <a:pt x="69" y="2800"/>
                        <a:pt x="274" y="3414"/>
                      </a:cubicBezTo>
                    </a:path>
                  </a:pathLst>
                </a:custGeom>
                <a:noFill/>
                <a:ln w="11950" cap="rnd" cmpd="sng">
                  <a:solidFill>
                    <a:srgbClr val="733D2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" name="Google Shape;463;p35"/>
                <p:cNvSpPr/>
                <p:nvPr/>
              </p:nvSpPr>
              <p:spPr>
                <a:xfrm>
                  <a:off x="2105250" y="3988750"/>
                  <a:ext cx="1143325" cy="89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33" h="35977" extrusionOk="0">
                      <a:moveTo>
                        <a:pt x="27518" y="0"/>
                      </a:moveTo>
                      <a:cubicBezTo>
                        <a:pt x="27286" y="0"/>
                        <a:pt x="27036" y="44"/>
                        <a:pt x="26757" y="141"/>
                      </a:cubicBezTo>
                      <a:cubicBezTo>
                        <a:pt x="25392" y="619"/>
                        <a:pt x="23481" y="3827"/>
                        <a:pt x="22457" y="4987"/>
                      </a:cubicBezTo>
                      <a:cubicBezTo>
                        <a:pt x="17065" y="11335"/>
                        <a:pt x="12219" y="18161"/>
                        <a:pt x="7918" y="25260"/>
                      </a:cubicBezTo>
                      <a:cubicBezTo>
                        <a:pt x="6622" y="23007"/>
                        <a:pt x="4233" y="20687"/>
                        <a:pt x="1844" y="19663"/>
                      </a:cubicBezTo>
                      <a:cubicBezTo>
                        <a:pt x="1707" y="19594"/>
                        <a:pt x="1502" y="19526"/>
                        <a:pt x="1297" y="19526"/>
                      </a:cubicBezTo>
                      <a:cubicBezTo>
                        <a:pt x="1024" y="19594"/>
                        <a:pt x="820" y="19799"/>
                        <a:pt x="615" y="20004"/>
                      </a:cubicBezTo>
                      <a:cubicBezTo>
                        <a:pt x="1" y="20891"/>
                        <a:pt x="478" y="22120"/>
                        <a:pt x="956" y="23144"/>
                      </a:cubicBezTo>
                      <a:cubicBezTo>
                        <a:pt x="3345" y="27922"/>
                        <a:pt x="6553" y="32222"/>
                        <a:pt x="10444" y="35976"/>
                      </a:cubicBezTo>
                      <a:cubicBezTo>
                        <a:pt x="22252" y="33860"/>
                        <a:pt x="35290" y="27581"/>
                        <a:pt x="44026" y="19321"/>
                      </a:cubicBezTo>
                      <a:cubicBezTo>
                        <a:pt x="45733" y="17683"/>
                        <a:pt x="39385" y="9697"/>
                        <a:pt x="38429" y="8605"/>
                      </a:cubicBezTo>
                      <a:cubicBezTo>
                        <a:pt x="35972" y="5738"/>
                        <a:pt x="33105" y="3486"/>
                        <a:pt x="30034" y="1370"/>
                      </a:cubicBezTo>
                      <a:cubicBezTo>
                        <a:pt x="29056" y="663"/>
                        <a:pt x="28424" y="0"/>
                        <a:pt x="27518" y="0"/>
                      </a:cubicBezTo>
                      <a:close/>
                    </a:path>
                  </a:pathLst>
                </a:custGeom>
                <a:solidFill>
                  <a:srgbClr val="8049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" name="Google Shape;464;p35"/>
                <p:cNvSpPr/>
                <p:nvPr/>
              </p:nvSpPr>
              <p:spPr>
                <a:xfrm>
                  <a:off x="2159850" y="4516150"/>
                  <a:ext cx="52925" cy="54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7" h="2185" fill="none" extrusionOk="0">
                      <a:moveTo>
                        <a:pt x="137" y="2184"/>
                      </a:moveTo>
                      <a:cubicBezTo>
                        <a:pt x="1" y="1092"/>
                        <a:pt x="1025" y="0"/>
                        <a:pt x="2117" y="68"/>
                      </a:cubicBezTo>
                    </a:path>
                  </a:pathLst>
                </a:custGeom>
                <a:noFill/>
                <a:ln w="11950" cap="rnd" cmpd="sng">
                  <a:solidFill>
                    <a:srgbClr val="733D2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" name="Google Shape;465;p35"/>
                <p:cNvSpPr/>
                <p:nvPr/>
              </p:nvSpPr>
              <p:spPr>
                <a:xfrm>
                  <a:off x="2118900" y="4485425"/>
                  <a:ext cx="39275" cy="4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1" h="1844" fill="none" extrusionOk="0">
                      <a:moveTo>
                        <a:pt x="69" y="1843"/>
                      </a:moveTo>
                      <a:cubicBezTo>
                        <a:pt x="1" y="1024"/>
                        <a:pt x="683" y="137"/>
                        <a:pt x="1571" y="0"/>
                      </a:cubicBezTo>
                    </a:path>
                  </a:pathLst>
                </a:custGeom>
                <a:noFill/>
                <a:ln w="11950" cap="rnd" cmpd="sng">
                  <a:solidFill>
                    <a:srgbClr val="733D2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" name="Google Shape;466;p35"/>
                <p:cNvSpPr/>
                <p:nvPr/>
              </p:nvSpPr>
              <p:spPr>
                <a:xfrm>
                  <a:off x="2601825" y="4263600"/>
                  <a:ext cx="90475" cy="10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9" h="4301" fill="none" extrusionOk="0">
                      <a:moveTo>
                        <a:pt x="1980" y="2389"/>
                      </a:moveTo>
                      <a:cubicBezTo>
                        <a:pt x="1502" y="2594"/>
                        <a:pt x="1093" y="2799"/>
                        <a:pt x="888" y="3208"/>
                      </a:cubicBezTo>
                      <a:cubicBezTo>
                        <a:pt x="615" y="3618"/>
                        <a:pt x="820" y="4232"/>
                        <a:pt x="1297" y="4300"/>
                      </a:cubicBezTo>
                      <a:cubicBezTo>
                        <a:pt x="1502" y="4300"/>
                        <a:pt x="1707" y="4232"/>
                        <a:pt x="1912" y="4095"/>
                      </a:cubicBezTo>
                      <a:cubicBezTo>
                        <a:pt x="2662" y="3686"/>
                        <a:pt x="3345" y="2935"/>
                        <a:pt x="3482" y="2048"/>
                      </a:cubicBezTo>
                      <a:cubicBezTo>
                        <a:pt x="3618" y="1160"/>
                        <a:pt x="3072" y="205"/>
                        <a:pt x="2185" y="68"/>
                      </a:cubicBezTo>
                      <a:cubicBezTo>
                        <a:pt x="1229" y="0"/>
                        <a:pt x="546" y="819"/>
                        <a:pt x="0" y="1570"/>
                      </a:cubicBezTo>
                    </a:path>
                  </a:pathLst>
                </a:custGeom>
                <a:noFill/>
                <a:ln w="11950" cap="rnd" cmpd="sng">
                  <a:solidFill>
                    <a:srgbClr val="733D2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7" name="Google Shape;467;p35"/>
                <p:cNvSpPr/>
                <p:nvPr/>
              </p:nvSpPr>
              <p:spPr>
                <a:xfrm>
                  <a:off x="2857800" y="3188525"/>
                  <a:ext cx="1090425" cy="822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17" h="32892" extrusionOk="0">
                      <a:moveTo>
                        <a:pt x="26070" y="34"/>
                      </a:moveTo>
                      <a:cubicBezTo>
                        <a:pt x="23866" y="34"/>
                        <a:pt x="21670" y="299"/>
                        <a:pt x="19522" y="752"/>
                      </a:cubicBezTo>
                      <a:cubicBezTo>
                        <a:pt x="17645" y="1140"/>
                        <a:pt x="15890" y="1713"/>
                        <a:pt x="14026" y="1713"/>
                      </a:cubicBezTo>
                      <a:cubicBezTo>
                        <a:pt x="13924" y="1713"/>
                        <a:pt x="13822" y="1711"/>
                        <a:pt x="13720" y="1707"/>
                      </a:cubicBezTo>
                      <a:cubicBezTo>
                        <a:pt x="11604" y="1707"/>
                        <a:pt x="9556" y="1707"/>
                        <a:pt x="7577" y="2322"/>
                      </a:cubicBezTo>
                      <a:cubicBezTo>
                        <a:pt x="7235" y="2390"/>
                        <a:pt x="6894" y="2526"/>
                        <a:pt x="6621" y="2731"/>
                      </a:cubicBezTo>
                      <a:cubicBezTo>
                        <a:pt x="6348" y="3004"/>
                        <a:pt x="6211" y="3346"/>
                        <a:pt x="6075" y="3687"/>
                      </a:cubicBezTo>
                      <a:cubicBezTo>
                        <a:pt x="2799" y="10922"/>
                        <a:pt x="0" y="19454"/>
                        <a:pt x="205" y="27440"/>
                      </a:cubicBezTo>
                      <a:cubicBezTo>
                        <a:pt x="273" y="29898"/>
                        <a:pt x="3276" y="30648"/>
                        <a:pt x="5665" y="31331"/>
                      </a:cubicBezTo>
                      <a:cubicBezTo>
                        <a:pt x="9433" y="32379"/>
                        <a:pt x="13344" y="32891"/>
                        <a:pt x="17262" y="32891"/>
                      </a:cubicBezTo>
                      <a:cubicBezTo>
                        <a:pt x="26617" y="32891"/>
                        <a:pt x="36015" y="29970"/>
                        <a:pt x="43616" y="24437"/>
                      </a:cubicBezTo>
                      <a:cubicBezTo>
                        <a:pt x="43275" y="15905"/>
                        <a:pt x="40135" y="7782"/>
                        <a:pt x="34675" y="1230"/>
                      </a:cubicBezTo>
                      <a:cubicBezTo>
                        <a:pt x="33719" y="1"/>
                        <a:pt x="28873" y="137"/>
                        <a:pt x="27439" y="69"/>
                      </a:cubicBezTo>
                      <a:cubicBezTo>
                        <a:pt x="26983" y="46"/>
                        <a:pt x="26526" y="34"/>
                        <a:pt x="26070" y="34"/>
                      </a:cubicBezTo>
                      <a:close/>
                    </a:path>
                  </a:pathLst>
                </a:custGeom>
                <a:solidFill>
                  <a:srgbClr val="8049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8" name="Google Shape;468;p35"/>
                <p:cNvSpPr/>
                <p:nvPr/>
              </p:nvSpPr>
              <p:spPr>
                <a:xfrm>
                  <a:off x="2733225" y="3681700"/>
                  <a:ext cx="1278125" cy="843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25" h="33720" extrusionOk="0">
                      <a:moveTo>
                        <a:pt x="48463" y="0"/>
                      </a:moveTo>
                      <a:cubicBezTo>
                        <a:pt x="40753" y="3760"/>
                        <a:pt x="32092" y="6389"/>
                        <a:pt x="23422" y="6389"/>
                      </a:cubicBezTo>
                      <a:cubicBezTo>
                        <a:pt x="22805" y="6389"/>
                        <a:pt x="22187" y="6375"/>
                        <a:pt x="21569" y="6348"/>
                      </a:cubicBezTo>
                      <a:cubicBezTo>
                        <a:pt x="17474" y="6143"/>
                        <a:pt x="13379" y="5393"/>
                        <a:pt x="9420" y="4027"/>
                      </a:cubicBezTo>
                      <a:cubicBezTo>
                        <a:pt x="7716" y="3460"/>
                        <a:pt x="5455" y="1186"/>
                        <a:pt x="3751" y="1186"/>
                      </a:cubicBezTo>
                      <a:cubicBezTo>
                        <a:pt x="2997" y="1186"/>
                        <a:pt x="2351" y="1632"/>
                        <a:pt x="1911" y="2867"/>
                      </a:cubicBezTo>
                      <a:cubicBezTo>
                        <a:pt x="1502" y="3959"/>
                        <a:pt x="1707" y="5256"/>
                        <a:pt x="2457" y="6143"/>
                      </a:cubicBezTo>
                      <a:cubicBezTo>
                        <a:pt x="1092" y="8191"/>
                        <a:pt x="0" y="10853"/>
                        <a:pt x="68" y="13310"/>
                      </a:cubicBezTo>
                      <a:cubicBezTo>
                        <a:pt x="5051" y="14812"/>
                        <a:pt x="8328" y="19044"/>
                        <a:pt x="11536" y="23071"/>
                      </a:cubicBezTo>
                      <a:cubicBezTo>
                        <a:pt x="13925" y="26143"/>
                        <a:pt x="16382" y="29283"/>
                        <a:pt x="17679" y="32969"/>
                      </a:cubicBezTo>
                      <a:cubicBezTo>
                        <a:pt x="20319" y="33303"/>
                        <a:pt x="22960" y="33719"/>
                        <a:pt x="25545" y="33719"/>
                      </a:cubicBezTo>
                      <a:cubicBezTo>
                        <a:pt x="27705" y="33719"/>
                        <a:pt x="29826" y="33429"/>
                        <a:pt x="31876" y="32559"/>
                      </a:cubicBezTo>
                      <a:cubicBezTo>
                        <a:pt x="36313" y="25392"/>
                        <a:pt x="42593" y="19181"/>
                        <a:pt x="49964" y="15085"/>
                      </a:cubicBezTo>
                      <a:cubicBezTo>
                        <a:pt x="51057" y="12082"/>
                        <a:pt x="51125" y="8532"/>
                        <a:pt x="49828" y="5597"/>
                      </a:cubicBezTo>
                      <a:cubicBezTo>
                        <a:pt x="50715" y="4847"/>
                        <a:pt x="50920" y="3618"/>
                        <a:pt x="50715" y="2526"/>
                      </a:cubicBezTo>
                      <a:cubicBezTo>
                        <a:pt x="50442" y="1365"/>
                        <a:pt x="49555" y="410"/>
                        <a:pt x="4846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9" name="Google Shape;469;p35"/>
                <p:cNvSpPr/>
                <p:nvPr/>
              </p:nvSpPr>
              <p:spPr>
                <a:xfrm>
                  <a:off x="2799775" y="3828450"/>
                  <a:ext cx="1172325" cy="15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93" h="6153" extrusionOk="0">
                      <a:moveTo>
                        <a:pt x="46893" y="0"/>
                      </a:moveTo>
                      <a:lnTo>
                        <a:pt x="46893" y="0"/>
                      </a:lnTo>
                      <a:cubicBezTo>
                        <a:pt x="45187" y="1093"/>
                        <a:pt x="43344" y="1843"/>
                        <a:pt x="41364" y="2389"/>
                      </a:cubicBezTo>
                      <a:cubicBezTo>
                        <a:pt x="39453" y="3004"/>
                        <a:pt x="37473" y="3345"/>
                        <a:pt x="35494" y="3618"/>
                      </a:cubicBezTo>
                      <a:cubicBezTo>
                        <a:pt x="31535" y="4232"/>
                        <a:pt x="27508" y="4642"/>
                        <a:pt x="23481" y="4710"/>
                      </a:cubicBezTo>
                      <a:cubicBezTo>
                        <a:pt x="22999" y="4718"/>
                        <a:pt x="22517" y="4723"/>
                        <a:pt x="22035" y="4723"/>
                      </a:cubicBezTo>
                      <a:cubicBezTo>
                        <a:pt x="18491" y="4723"/>
                        <a:pt x="14953" y="4492"/>
                        <a:pt x="11467" y="3891"/>
                      </a:cubicBezTo>
                      <a:cubicBezTo>
                        <a:pt x="7577" y="3209"/>
                        <a:pt x="3618" y="2116"/>
                        <a:pt x="0" y="342"/>
                      </a:cubicBezTo>
                      <a:lnTo>
                        <a:pt x="0" y="342"/>
                      </a:lnTo>
                      <a:cubicBezTo>
                        <a:pt x="3345" y="2594"/>
                        <a:pt x="7304" y="4096"/>
                        <a:pt x="11263" y="4983"/>
                      </a:cubicBezTo>
                      <a:cubicBezTo>
                        <a:pt x="14959" y="5798"/>
                        <a:pt x="18712" y="6152"/>
                        <a:pt x="22471" y="6152"/>
                      </a:cubicBezTo>
                      <a:cubicBezTo>
                        <a:pt x="22807" y="6152"/>
                        <a:pt x="23144" y="6149"/>
                        <a:pt x="23481" y="6144"/>
                      </a:cubicBezTo>
                      <a:cubicBezTo>
                        <a:pt x="27576" y="6007"/>
                        <a:pt x="31672" y="5598"/>
                        <a:pt x="35699" y="4778"/>
                      </a:cubicBezTo>
                      <a:cubicBezTo>
                        <a:pt x="37678" y="4369"/>
                        <a:pt x="39726" y="3823"/>
                        <a:pt x="41637" y="3072"/>
                      </a:cubicBezTo>
                      <a:cubicBezTo>
                        <a:pt x="43480" y="2321"/>
                        <a:pt x="45391" y="1366"/>
                        <a:pt x="46893" y="0"/>
                      </a:cubicBezTo>
                      <a:close/>
                    </a:path>
                  </a:pathLst>
                </a:custGeom>
                <a:solidFill>
                  <a:srgbClr val="7870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" name="Google Shape;470;p35"/>
                <p:cNvSpPr/>
                <p:nvPr/>
              </p:nvSpPr>
              <p:spPr>
                <a:xfrm>
                  <a:off x="3137650" y="3953025"/>
                  <a:ext cx="46100" cy="54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4" h="21638" fill="none" extrusionOk="0">
                      <a:moveTo>
                        <a:pt x="751" y="0"/>
                      </a:moveTo>
                      <a:cubicBezTo>
                        <a:pt x="0" y="7509"/>
                        <a:pt x="273" y="14334"/>
                        <a:pt x="1843" y="21638"/>
                      </a:cubicBezTo>
                    </a:path>
                  </a:pathLst>
                </a:custGeom>
                <a:noFill/>
                <a:ln w="35825" cap="flat" cmpd="sng">
                  <a:solidFill>
                    <a:srgbClr val="7870B2"/>
                  </a:solidFill>
                  <a:prstDash val="solid"/>
                  <a:miter lim="682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" name="Google Shape;471;p35"/>
                <p:cNvSpPr/>
                <p:nvPr/>
              </p:nvSpPr>
              <p:spPr>
                <a:xfrm>
                  <a:off x="3525000" y="3953025"/>
                  <a:ext cx="76825" cy="54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3" h="21638" fill="none" extrusionOk="0">
                      <a:moveTo>
                        <a:pt x="3004" y="0"/>
                      </a:moveTo>
                      <a:cubicBezTo>
                        <a:pt x="3072" y="7372"/>
                        <a:pt x="1912" y="14607"/>
                        <a:pt x="1" y="21638"/>
                      </a:cubicBezTo>
                    </a:path>
                  </a:pathLst>
                </a:custGeom>
                <a:noFill/>
                <a:ln w="35825" cap="flat" cmpd="sng">
                  <a:solidFill>
                    <a:srgbClr val="7870B2"/>
                  </a:solidFill>
                  <a:prstDash val="solid"/>
                  <a:miter lim="682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" name="Google Shape;472;p35"/>
                <p:cNvSpPr/>
                <p:nvPr/>
              </p:nvSpPr>
              <p:spPr>
                <a:xfrm>
                  <a:off x="4338975" y="2216050"/>
                  <a:ext cx="406150" cy="53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46" h="21436" extrusionOk="0">
                      <a:moveTo>
                        <a:pt x="9998" y="0"/>
                      </a:moveTo>
                      <a:cubicBezTo>
                        <a:pt x="9368" y="0"/>
                        <a:pt x="8733" y="131"/>
                        <a:pt x="8123" y="335"/>
                      </a:cubicBezTo>
                      <a:cubicBezTo>
                        <a:pt x="4915" y="1358"/>
                        <a:pt x="2321" y="4225"/>
                        <a:pt x="1707" y="7570"/>
                      </a:cubicBezTo>
                      <a:cubicBezTo>
                        <a:pt x="1161" y="10300"/>
                        <a:pt x="0" y="12962"/>
                        <a:pt x="0" y="15761"/>
                      </a:cubicBezTo>
                      <a:cubicBezTo>
                        <a:pt x="0" y="17740"/>
                        <a:pt x="615" y="20880"/>
                        <a:pt x="2594" y="21358"/>
                      </a:cubicBezTo>
                      <a:cubicBezTo>
                        <a:pt x="2853" y="21411"/>
                        <a:pt x="3121" y="21436"/>
                        <a:pt x="3396" y="21436"/>
                      </a:cubicBezTo>
                      <a:cubicBezTo>
                        <a:pt x="6298" y="21436"/>
                        <a:pt x="9902" y="18632"/>
                        <a:pt x="11399" y="16512"/>
                      </a:cubicBezTo>
                      <a:cubicBezTo>
                        <a:pt x="14266" y="12484"/>
                        <a:pt x="16245" y="7433"/>
                        <a:pt x="13720" y="2655"/>
                      </a:cubicBezTo>
                      <a:cubicBezTo>
                        <a:pt x="13174" y="1631"/>
                        <a:pt x="12355" y="608"/>
                        <a:pt x="11263" y="198"/>
                      </a:cubicBezTo>
                      <a:cubicBezTo>
                        <a:pt x="10849" y="60"/>
                        <a:pt x="10425" y="0"/>
                        <a:pt x="9998" y="0"/>
                      </a:cubicBezTo>
                      <a:close/>
                    </a:path>
                  </a:pathLst>
                </a:custGeom>
                <a:solidFill>
                  <a:srgbClr val="8049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" name="Google Shape;473;p35"/>
                <p:cNvSpPr/>
                <p:nvPr/>
              </p:nvSpPr>
              <p:spPr>
                <a:xfrm>
                  <a:off x="4402100" y="2371150"/>
                  <a:ext cx="165550" cy="300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2" h="12014" extrusionOk="0">
                      <a:moveTo>
                        <a:pt x="6622" y="1"/>
                      </a:moveTo>
                      <a:cubicBezTo>
                        <a:pt x="5325" y="1"/>
                        <a:pt x="4096" y="751"/>
                        <a:pt x="3345" y="1707"/>
                      </a:cubicBezTo>
                      <a:cubicBezTo>
                        <a:pt x="2458" y="2663"/>
                        <a:pt x="1912" y="3755"/>
                        <a:pt x="1434" y="4915"/>
                      </a:cubicBezTo>
                      <a:cubicBezTo>
                        <a:pt x="956" y="6007"/>
                        <a:pt x="547" y="7099"/>
                        <a:pt x="342" y="8328"/>
                      </a:cubicBezTo>
                      <a:cubicBezTo>
                        <a:pt x="69" y="9557"/>
                        <a:pt x="1" y="10854"/>
                        <a:pt x="410" y="12014"/>
                      </a:cubicBezTo>
                      <a:cubicBezTo>
                        <a:pt x="615" y="10785"/>
                        <a:pt x="956" y="9693"/>
                        <a:pt x="1366" y="8669"/>
                      </a:cubicBezTo>
                      <a:cubicBezTo>
                        <a:pt x="1844" y="7577"/>
                        <a:pt x="2321" y="6553"/>
                        <a:pt x="2731" y="5461"/>
                      </a:cubicBezTo>
                      <a:cubicBezTo>
                        <a:pt x="3209" y="4369"/>
                        <a:pt x="3687" y="3345"/>
                        <a:pt x="4233" y="2390"/>
                      </a:cubicBezTo>
                      <a:cubicBezTo>
                        <a:pt x="4779" y="1434"/>
                        <a:pt x="5530" y="615"/>
                        <a:pt x="6622" y="1"/>
                      </a:cubicBez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" name="Google Shape;474;p35"/>
                <p:cNvSpPr/>
                <p:nvPr/>
              </p:nvSpPr>
              <p:spPr>
                <a:xfrm>
                  <a:off x="4453300" y="2461600"/>
                  <a:ext cx="128000" cy="141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0" h="5675" extrusionOk="0">
                      <a:moveTo>
                        <a:pt x="2048" y="0"/>
                      </a:moveTo>
                      <a:cubicBezTo>
                        <a:pt x="1502" y="0"/>
                        <a:pt x="1024" y="69"/>
                        <a:pt x="615" y="342"/>
                      </a:cubicBezTo>
                      <a:cubicBezTo>
                        <a:pt x="410" y="478"/>
                        <a:pt x="137" y="615"/>
                        <a:pt x="0" y="956"/>
                      </a:cubicBezTo>
                      <a:cubicBezTo>
                        <a:pt x="0" y="1024"/>
                        <a:pt x="0" y="1092"/>
                        <a:pt x="0" y="1161"/>
                      </a:cubicBezTo>
                      <a:cubicBezTo>
                        <a:pt x="69" y="1297"/>
                        <a:pt x="137" y="1365"/>
                        <a:pt x="205" y="1365"/>
                      </a:cubicBezTo>
                      <a:lnTo>
                        <a:pt x="478" y="1365"/>
                      </a:lnTo>
                      <a:cubicBezTo>
                        <a:pt x="478" y="1297"/>
                        <a:pt x="547" y="1229"/>
                        <a:pt x="478" y="1161"/>
                      </a:cubicBezTo>
                      <a:cubicBezTo>
                        <a:pt x="478" y="1218"/>
                        <a:pt x="454" y="1239"/>
                        <a:pt x="426" y="1239"/>
                      </a:cubicBezTo>
                      <a:cubicBezTo>
                        <a:pt x="387" y="1239"/>
                        <a:pt x="342" y="1200"/>
                        <a:pt x="342" y="1161"/>
                      </a:cubicBezTo>
                      <a:cubicBezTo>
                        <a:pt x="342" y="1161"/>
                        <a:pt x="342" y="1092"/>
                        <a:pt x="410" y="1092"/>
                      </a:cubicBezTo>
                      <a:cubicBezTo>
                        <a:pt x="478" y="1092"/>
                        <a:pt x="683" y="1024"/>
                        <a:pt x="820" y="1024"/>
                      </a:cubicBezTo>
                      <a:cubicBezTo>
                        <a:pt x="920" y="1004"/>
                        <a:pt x="1019" y="996"/>
                        <a:pt x="1119" y="996"/>
                      </a:cubicBezTo>
                      <a:cubicBezTo>
                        <a:pt x="1361" y="996"/>
                        <a:pt x="1602" y="1044"/>
                        <a:pt x="1843" y="1092"/>
                      </a:cubicBezTo>
                      <a:cubicBezTo>
                        <a:pt x="2458" y="1365"/>
                        <a:pt x="3004" y="1775"/>
                        <a:pt x="3277" y="2253"/>
                      </a:cubicBezTo>
                      <a:cubicBezTo>
                        <a:pt x="3550" y="2731"/>
                        <a:pt x="3550" y="3345"/>
                        <a:pt x="3345" y="4027"/>
                      </a:cubicBezTo>
                      <a:cubicBezTo>
                        <a:pt x="3072" y="4642"/>
                        <a:pt x="2594" y="5256"/>
                        <a:pt x="1775" y="5597"/>
                      </a:cubicBezTo>
                      <a:cubicBezTo>
                        <a:pt x="1945" y="5650"/>
                        <a:pt x="2123" y="5675"/>
                        <a:pt x="2303" y="5675"/>
                      </a:cubicBezTo>
                      <a:cubicBezTo>
                        <a:pt x="3061" y="5675"/>
                        <a:pt x="3859" y="5235"/>
                        <a:pt x="4301" y="4574"/>
                      </a:cubicBezTo>
                      <a:cubicBezTo>
                        <a:pt x="4915" y="3823"/>
                        <a:pt x="5120" y="2526"/>
                        <a:pt x="4574" y="1570"/>
                      </a:cubicBezTo>
                      <a:cubicBezTo>
                        <a:pt x="4028" y="615"/>
                        <a:pt x="3004" y="69"/>
                        <a:pt x="2048" y="0"/>
                      </a:cubicBez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" name="Google Shape;475;p35"/>
                <p:cNvSpPr/>
                <p:nvPr/>
              </p:nvSpPr>
              <p:spPr>
                <a:xfrm>
                  <a:off x="2033575" y="2403775"/>
                  <a:ext cx="450525" cy="49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21" h="19932" extrusionOk="0">
                      <a:moveTo>
                        <a:pt x="5736" y="0"/>
                      </a:moveTo>
                      <a:cubicBezTo>
                        <a:pt x="4968" y="0"/>
                        <a:pt x="4188" y="146"/>
                        <a:pt x="3550" y="539"/>
                      </a:cubicBezTo>
                      <a:cubicBezTo>
                        <a:pt x="2526" y="1153"/>
                        <a:pt x="1912" y="2245"/>
                        <a:pt x="1571" y="3405"/>
                      </a:cubicBezTo>
                      <a:cubicBezTo>
                        <a:pt x="1" y="8593"/>
                        <a:pt x="2936" y="13098"/>
                        <a:pt x="6553" y="16579"/>
                      </a:cubicBezTo>
                      <a:cubicBezTo>
                        <a:pt x="8197" y="18168"/>
                        <a:pt x="11554" y="19932"/>
                        <a:pt x="14263" y="19932"/>
                      </a:cubicBezTo>
                      <a:cubicBezTo>
                        <a:pt x="14929" y="19932"/>
                        <a:pt x="15557" y="19825"/>
                        <a:pt x="16109" y="19582"/>
                      </a:cubicBezTo>
                      <a:cubicBezTo>
                        <a:pt x="18021" y="18763"/>
                        <a:pt x="18021" y="15555"/>
                        <a:pt x="17611" y="13576"/>
                      </a:cubicBezTo>
                      <a:cubicBezTo>
                        <a:pt x="17065" y="10845"/>
                        <a:pt x="15359" y="8456"/>
                        <a:pt x="14335" y="5931"/>
                      </a:cubicBezTo>
                      <a:cubicBezTo>
                        <a:pt x="13038" y="2791"/>
                        <a:pt x="9966" y="470"/>
                        <a:pt x="6622" y="61"/>
                      </a:cubicBezTo>
                      <a:cubicBezTo>
                        <a:pt x="6334" y="22"/>
                        <a:pt x="6036" y="0"/>
                        <a:pt x="5736" y="0"/>
                      </a:cubicBezTo>
                      <a:close/>
                    </a:path>
                  </a:pathLst>
                </a:custGeom>
                <a:solidFill>
                  <a:srgbClr val="8049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" name="Google Shape;476;p35"/>
                <p:cNvSpPr/>
                <p:nvPr/>
              </p:nvSpPr>
              <p:spPr>
                <a:xfrm>
                  <a:off x="2303200" y="1212425"/>
                  <a:ext cx="2150125" cy="208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005" h="83445" extrusionOk="0">
                      <a:moveTo>
                        <a:pt x="50357" y="1"/>
                      </a:moveTo>
                      <a:cubicBezTo>
                        <a:pt x="48780" y="1"/>
                        <a:pt x="47211" y="93"/>
                        <a:pt x="45664" y="276"/>
                      </a:cubicBezTo>
                      <a:cubicBezTo>
                        <a:pt x="31945" y="1914"/>
                        <a:pt x="19727" y="7033"/>
                        <a:pt x="10649" y="17818"/>
                      </a:cubicBezTo>
                      <a:cubicBezTo>
                        <a:pt x="3072" y="26896"/>
                        <a:pt x="0" y="39114"/>
                        <a:pt x="2048" y="50786"/>
                      </a:cubicBezTo>
                      <a:cubicBezTo>
                        <a:pt x="3891" y="61093"/>
                        <a:pt x="7509" y="71400"/>
                        <a:pt x="16246" y="77202"/>
                      </a:cubicBezTo>
                      <a:cubicBezTo>
                        <a:pt x="23068" y="81715"/>
                        <a:pt x="31261" y="83444"/>
                        <a:pt x="39369" y="83444"/>
                      </a:cubicBezTo>
                      <a:cubicBezTo>
                        <a:pt x="41807" y="83444"/>
                        <a:pt x="44237" y="83288"/>
                        <a:pt x="46620" y="83004"/>
                      </a:cubicBezTo>
                      <a:cubicBezTo>
                        <a:pt x="48873" y="82731"/>
                        <a:pt x="51262" y="82321"/>
                        <a:pt x="53651" y="81843"/>
                      </a:cubicBezTo>
                      <a:cubicBezTo>
                        <a:pt x="61910" y="80069"/>
                        <a:pt x="70647" y="76724"/>
                        <a:pt x="75766" y="70445"/>
                      </a:cubicBezTo>
                      <a:cubicBezTo>
                        <a:pt x="81431" y="63346"/>
                        <a:pt x="84844" y="54404"/>
                        <a:pt x="85390" y="45326"/>
                      </a:cubicBezTo>
                      <a:cubicBezTo>
                        <a:pt x="86004" y="34609"/>
                        <a:pt x="84230" y="20617"/>
                        <a:pt x="77404" y="11948"/>
                      </a:cubicBezTo>
                      <a:cubicBezTo>
                        <a:pt x="71020" y="3850"/>
                        <a:pt x="60542" y="1"/>
                        <a:pt x="50357" y="1"/>
                      </a:cubicBezTo>
                      <a:close/>
                    </a:path>
                  </a:pathLst>
                </a:custGeom>
                <a:solidFill>
                  <a:srgbClr val="8049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" name="Google Shape;477;p35"/>
                <p:cNvSpPr/>
                <p:nvPr/>
              </p:nvSpPr>
              <p:spPr>
                <a:xfrm>
                  <a:off x="2202525" y="2551950"/>
                  <a:ext cx="213325" cy="26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33" h="10653" extrusionOk="0">
                      <a:moveTo>
                        <a:pt x="669" y="1"/>
                      </a:moveTo>
                      <a:cubicBezTo>
                        <a:pt x="444" y="1"/>
                        <a:pt x="220" y="23"/>
                        <a:pt x="0" y="72"/>
                      </a:cubicBezTo>
                      <a:cubicBezTo>
                        <a:pt x="1229" y="413"/>
                        <a:pt x="2048" y="1164"/>
                        <a:pt x="2799" y="1915"/>
                      </a:cubicBezTo>
                      <a:cubicBezTo>
                        <a:pt x="3550" y="2802"/>
                        <a:pt x="4232" y="3690"/>
                        <a:pt x="4847" y="4645"/>
                      </a:cubicBezTo>
                      <a:cubicBezTo>
                        <a:pt x="5529" y="5669"/>
                        <a:pt x="6143" y="6625"/>
                        <a:pt x="6826" y="7581"/>
                      </a:cubicBezTo>
                      <a:cubicBezTo>
                        <a:pt x="7440" y="8536"/>
                        <a:pt x="7986" y="9492"/>
                        <a:pt x="8396" y="10652"/>
                      </a:cubicBezTo>
                      <a:cubicBezTo>
                        <a:pt x="8532" y="9423"/>
                        <a:pt x="8259" y="8195"/>
                        <a:pt x="7782" y="7034"/>
                      </a:cubicBezTo>
                      <a:cubicBezTo>
                        <a:pt x="7372" y="5874"/>
                        <a:pt x="6689" y="4850"/>
                        <a:pt x="6075" y="3826"/>
                      </a:cubicBezTo>
                      <a:cubicBezTo>
                        <a:pt x="5393" y="2871"/>
                        <a:pt x="4573" y="1847"/>
                        <a:pt x="3550" y="1096"/>
                      </a:cubicBezTo>
                      <a:cubicBezTo>
                        <a:pt x="2765" y="479"/>
                        <a:pt x="1704" y="1"/>
                        <a:pt x="669" y="1"/>
                      </a:cubicBez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" name="Google Shape;478;p35"/>
                <p:cNvSpPr/>
                <p:nvPr/>
              </p:nvSpPr>
              <p:spPr>
                <a:xfrm>
                  <a:off x="2217875" y="2628150"/>
                  <a:ext cx="119475" cy="143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9" h="5749" extrusionOk="0">
                      <a:moveTo>
                        <a:pt x="3268" y="1"/>
                      </a:moveTo>
                      <a:cubicBezTo>
                        <a:pt x="3038" y="1"/>
                        <a:pt x="2809" y="34"/>
                        <a:pt x="2594" y="96"/>
                      </a:cubicBezTo>
                      <a:cubicBezTo>
                        <a:pt x="1639" y="301"/>
                        <a:pt x="683" y="1051"/>
                        <a:pt x="410" y="2075"/>
                      </a:cubicBezTo>
                      <a:cubicBezTo>
                        <a:pt x="1" y="3167"/>
                        <a:pt x="478" y="4396"/>
                        <a:pt x="1229" y="5010"/>
                      </a:cubicBezTo>
                      <a:cubicBezTo>
                        <a:pt x="1739" y="5474"/>
                        <a:pt x="2407" y="5749"/>
                        <a:pt x="3040" y="5749"/>
                      </a:cubicBezTo>
                      <a:cubicBezTo>
                        <a:pt x="3338" y="5749"/>
                        <a:pt x="3629" y="5688"/>
                        <a:pt x="3891" y="5556"/>
                      </a:cubicBezTo>
                      <a:cubicBezTo>
                        <a:pt x="3004" y="5352"/>
                        <a:pt x="2458" y="4806"/>
                        <a:pt x="2048" y="4259"/>
                      </a:cubicBezTo>
                      <a:cubicBezTo>
                        <a:pt x="1707" y="3645"/>
                        <a:pt x="1570" y="3031"/>
                        <a:pt x="1775" y="2553"/>
                      </a:cubicBezTo>
                      <a:cubicBezTo>
                        <a:pt x="1912" y="2007"/>
                        <a:pt x="2390" y="1461"/>
                        <a:pt x="2936" y="1120"/>
                      </a:cubicBezTo>
                      <a:cubicBezTo>
                        <a:pt x="3277" y="983"/>
                        <a:pt x="3618" y="847"/>
                        <a:pt x="3959" y="847"/>
                      </a:cubicBezTo>
                      <a:lnTo>
                        <a:pt x="4437" y="847"/>
                      </a:lnTo>
                      <a:cubicBezTo>
                        <a:pt x="4506" y="847"/>
                        <a:pt x="4506" y="847"/>
                        <a:pt x="4506" y="915"/>
                      </a:cubicBezTo>
                      <a:cubicBezTo>
                        <a:pt x="4466" y="954"/>
                        <a:pt x="4427" y="994"/>
                        <a:pt x="4387" y="994"/>
                      </a:cubicBezTo>
                      <a:cubicBezTo>
                        <a:pt x="4358" y="994"/>
                        <a:pt x="4330" y="973"/>
                        <a:pt x="4301" y="915"/>
                      </a:cubicBezTo>
                      <a:lnTo>
                        <a:pt x="4301" y="915"/>
                      </a:lnTo>
                      <a:cubicBezTo>
                        <a:pt x="4301" y="983"/>
                        <a:pt x="4301" y="1051"/>
                        <a:pt x="4369" y="1120"/>
                      </a:cubicBezTo>
                      <a:lnTo>
                        <a:pt x="4574" y="1120"/>
                      </a:lnTo>
                      <a:cubicBezTo>
                        <a:pt x="4710" y="1051"/>
                        <a:pt x="4779" y="983"/>
                        <a:pt x="4779" y="847"/>
                      </a:cubicBezTo>
                      <a:cubicBezTo>
                        <a:pt x="4779" y="778"/>
                        <a:pt x="4779" y="710"/>
                        <a:pt x="4710" y="574"/>
                      </a:cubicBezTo>
                      <a:cubicBezTo>
                        <a:pt x="4574" y="301"/>
                        <a:pt x="4301" y="232"/>
                        <a:pt x="4096" y="164"/>
                      </a:cubicBezTo>
                      <a:cubicBezTo>
                        <a:pt x="3833" y="51"/>
                        <a:pt x="3549" y="1"/>
                        <a:pt x="3268" y="1"/>
                      </a:cubicBez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" name="Google Shape;479;p35"/>
                <p:cNvSpPr/>
                <p:nvPr/>
              </p:nvSpPr>
              <p:spPr>
                <a:xfrm>
                  <a:off x="2205925" y="1022475"/>
                  <a:ext cx="2346375" cy="110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855" h="44392" extrusionOk="0">
                      <a:moveTo>
                        <a:pt x="58423" y="0"/>
                      </a:moveTo>
                      <a:cubicBezTo>
                        <a:pt x="57739" y="0"/>
                        <a:pt x="57057" y="31"/>
                        <a:pt x="56381" y="93"/>
                      </a:cubicBezTo>
                      <a:cubicBezTo>
                        <a:pt x="54880" y="229"/>
                        <a:pt x="53378" y="570"/>
                        <a:pt x="51944" y="912"/>
                      </a:cubicBezTo>
                      <a:cubicBezTo>
                        <a:pt x="48259" y="1731"/>
                        <a:pt x="44231" y="3096"/>
                        <a:pt x="42457" y="6441"/>
                      </a:cubicBezTo>
                      <a:cubicBezTo>
                        <a:pt x="42252" y="5553"/>
                        <a:pt x="40682" y="4393"/>
                        <a:pt x="39999" y="3847"/>
                      </a:cubicBezTo>
                      <a:cubicBezTo>
                        <a:pt x="37021" y="1365"/>
                        <a:pt x="33027" y="688"/>
                        <a:pt x="29146" y="688"/>
                      </a:cubicBezTo>
                      <a:cubicBezTo>
                        <a:pt x="28758" y="688"/>
                        <a:pt x="28371" y="695"/>
                        <a:pt x="27986" y="707"/>
                      </a:cubicBezTo>
                      <a:cubicBezTo>
                        <a:pt x="31263" y="1799"/>
                        <a:pt x="34334" y="3574"/>
                        <a:pt x="36860" y="5963"/>
                      </a:cubicBezTo>
                      <a:cubicBezTo>
                        <a:pt x="34597" y="5027"/>
                        <a:pt x="32090" y="4692"/>
                        <a:pt x="29579" y="4692"/>
                      </a:cubicBezTo>
                      <a:cubicBezTo>
                        <a:pt x="27696" y="4692"/>
                        <a:pt x="25812" y="4880"/>
                        <a:pt x="24027" y="5144"/>
                      </a:cubicBezTo>
                      <a:cubicBezTo>
                        <a:pt x="25665" y="5485"/>
                        <a:pt x="26348" y="5417"/>
                        <a:pt x="28054" y="5485"/>
                      </a:cubicBezTo>
                      <a:cubicBezTo>
                        <a:pt x="29761" y="5553"/>
                        <a:pt x="31536" y="5963"/>
                        <a:pt x="32628" y="7260"/>
                      </a:cubicBezTo>
                      <a:cubicBezTo>
                        <a:pt x="32218" y="7260"/>
                        <a:pt x="32218" y="7806"/>
                        <a:pt x="31877" y="7806"/>
                      </a:cubicBezTo>
                      <a:cubicBezTo>
                        <a:pt x="24027" y="7942"/>
                        <a:pt x="16246" y="11082"/>
                        <a:pt x="10444" y="16338"/>
                      </a:cubicBezTo>
                      <a:cubicBezTo>
                        <a:pt x="4642" y="21662"/>
                        <a:pt x="888" y="29102"/>
                        <a:pt x="1" y="36883"/>
                      </a:cubicBezTo>
                      <a:cubicBezTo>
                        <a:pt x="1298" y="34358"/>
                        <a:pt x="3345" y="32105"/>
                        <a:pt x="5666" y="30467"/>
                      </a:cubicBezTo>
                      <a:lnTo>
                        <a:pt x="5666" y="30467"/>
                      </a:lnTo>
                      <a:cubicBezTo>
                        <a:pt x="5530" y="30877"/>
                        <a:pt x="5393" y="31286"/>
                        <a:pt x="5257" y="31559"/>
                      </a:cubicBezTo>
                      <a:cubicBezTo>
                        <a:pt x="3960" y="35655"/>
                        <a:pt x="4847" y="40160"/>
                        <a:pt x="5803" y="44392"/>
                      </a:cubicBezTo>
                      <a:cubicBezTo>
                        <a:pt x="6758" y="40979"/>
                        <a:pt x="8260" y="37771"/>
                        <a:pt x="10171" y="34836"/>
                      </a:cubicBezTo>
                      <a:cubicBezTo>
                        <a:pt x="10376" y="34563"/>
                        <a:pt x="10649" y="34153"/>
                        <a:pt x="10922" y="33675"/>
                      </a:cubicBezTo>
                      <a:cubicBezTo>
                        <a:pt x="11263" y="34836"/>
                        <a:pt x="11673" y="35928"/>
                        <a:pt x="12287" y="36883"/>
                      </a:cubicBezTo>
                      <a:cubicBezTo>
                        <a:pt x="13925" y="39341"/>
                        <a:pt x="16656" y="41115"/>
                        <a:pt x="19591" y="41252"/>
                      </a:cubicBezTo>
                      <a:cubicBezTo>
                        <a:pt x="17884" y="37839"/>
                        <a:pt x="17543" y="33061"/>
                        <a:pt x="18771" y="29375"/>
                      </a:cubicBezTo>
                      <a:cubicBezTo>
                        <a:pt x="19386" y="27532"/>
                        <a:pt x="20614" y="25826"/>
                        <a:pt x="22048" y="24460"/>
                      </a:cubicBezTo>
                      <a:cubicBezTo>
                        <a:pt x="22799" y="23778"/>
                        <a:pt x="23686" y="23164"/>
                        <a:pt x="24573" y="22686"/>
                      </a:cubicBezTo>
                      <a:cubicBezTo>
                        <a:pt x="25119" y="22413"/>
                        <a:pt x="26689" y="22140"/>
                        <a:pt x="27031" y="21730"/>
                      </a:cubicBezTo>
                      <a:lnTo>
                        <a:pt x="27031" y="21730"/>
                      </a:lnTo>
                      <a:cubicBezTo>
                        <a:pt x="25392" y="23710"/>
                        <a:pt x="23959" y="25894"/>
                        <a:pt x="23072" y="28351"/>
                      </a:cubicBezTo>
                      <a:cubicBezTo>
                        <a:pt x="22533" y="29901"/>
                        <a:pt x="21062" y="37638"/>
                        <a:pt x="23521" y="37638"/>
                      </a:cubicBezTo>
                      <a:cubicBezTo>
                        <a:pt x="23552" y="37638"/>
                        <a:pt x="23585" y="37637"/>
                        <a:pt x="23618" y="37634"/>
                      </a:cubicBezTo>
                      <a:cubicBezTo>
                        <a:pt x="30580" y="36952"/>
                        <a:pt x="37406" y="34836"/>
                        <a:pt x="43617" y="31423"/>
                      </a:cubicBezTo>
                      <a:cubicBezTo>
                        <a:pt x="49897" y="28010"/>
                        <a:pt x="53924" y="22959"/>
                        <a:pt x="59248" y="18590"/>
                      </a:cubicBezTo>
                      <a:cubicBezTo>
                        <a:pt x="59658" y="19068"/>
                        <a:pt x="60272" y="19614"/>
                        <a:pt x="60545" y="20229"/>
                      </a:cubicBezTo>
                      <a:cubicBezTo>
                        <a:pt x="62183" y="23778"/>
                        <a:pt x="62593" y="27942"/>
                        <a:pt x="61569" y="31764"/>
                      </a:cubicBezTo>
                      <a:cubicBezTo>
                        <a:pt x="65186" y="30535"/>
                        <a:pt x="67712" y="27123"/>
                        <a:pt x="67848" y="23232"/>
                      </a:cubicBezTo>
                      <a:cubicBezTo>
                        <a:pt x="67985" y="19546"/>
                        <a:pt x="66483" y="16133"/>
                        <a:pt x="64777" y="12925"/>
                      </a:cubicBezTo>
                      <a:lnTo>
                        <a:pt x="64777" y="12925"/>
                      </a:lnTo>
                      <a:cubicBezTo>
                        <a:pt x="65050" y="13062"/>
                        <a:pt x="65255" y="13198"/>
                        <a:pt x="65323" y="13266"/>
                      </a:cubicBezTo>
                      <a:cubicBezTo>
                        <a:pt x="66961" y="14427"/>
                        <a:pt x="68326" y="16474"/>
                        <a:pt x="69418" y="18044"/>
                      </a:cubicBezTo>
                      <a:cubicBezTo>
                        <a:pt x="71739" y="21457"/>
                        <a:pt x="73445" y="25211"/>
                        <a:pt x="74401" y="29239"/>
                      </a:cubicBezTo>
                      <a:cubicBezTo>
                        <a:pt x="76039" y="26986"/>
                        <a:pt x="77131" y="24392"/>
                        <a:pt x="77541" y="21730"/>
                      </a:cubicBezTo>
                      <a:cubicBezTo>
                        <a:pt x="77677" y="20502"/>
                        <a:pt x="77746" y="19273"/>
                        <a:pt x="77541" y="18113"/>
                      </a:cubicBezTo>
                      <a:lnTo>
                        <a:pt x="77541" y="18113"/>
                      </a:lnTo>
                      <a:cubicBezTo>
                        <a:pt x="77950" y="18522"/>
                        <a:pt x="78292" y="18932"/>
                        <a:pt x="78701" y="19341"/>
                      </a:cubicBezTo>
                      <a:cubicBezTo>
                        <a:pt x="82387" y="23573"/>
                        <a:pt x="83821" y="30740"/>
                        <a:pt x="88257" y="34085"/>
                      </a:cubicBezTo>
                      <a:cubicBezTo>
                        <a:pt x="89377" y="34912"/>
                        <a:pt x="90774" y="35462"/>
                        <a:pt x="92176" y="35462"/>
                      </a:cubicBezTo>
                      <a:cubicBezTo>
                        <a:pt x="92740" y="35462"/>
                        <a:pt x="93306" y="35373"/>
                        <a:pt x="93854" y="35177"/>
                      </a:cubicBezTo>
                      <a:lnTo>
                        <a:pt x="93854" y="35177"/>
                      </a:lnTo>
                      <a:cubicBezTo>
                        <a:pt x="93701" y="35231"/>
                        <a:pt x="93547" y="35256"/>
                        <a:pt x="93394" y="35256"/>
                      </a:cubicBezTo>
                      <a:cubicBezTo>
                        <a:pt x="91221" y="35256"/>
                        <a:pt x="89090" y="30145"/>
                        <a:pt x="89281" y="28488"/>
                      </a:cubicBezTo>
                      <a:lnTo>
                        <a:pt x="89281" y="28488"/>
                      </a:lnTo>
                      <a:cubicBezTo>
                        <a:pt x="89851" y="28678"/>
                        <a:pt x="90443" y="28771"/>
                        <a:pt x="91035" y="28771"/>
                      </a:cubicBezTo>
                      <a:cubicBezTo>
                        <a:pt x="91931" y="28771"/>
                        <a:pt x="92827" y="28558"/>
                        <a:pt x="93650" y="28146"/>
                      </a:cubicBezTo>
                      <a:cubicBezTo>
                        <a:pt x="88599" y="24802"/>
                        <a:pt x="86824" y="18932"/>
                        <a:pt x="83001" y="14495"/>
                      </a:cubicBezTo>
                      <a:cubicBezTo>
                        <a:pt x="77485" y="8170"/>
                        <a:pt x="69053" y="4662"/>
                        <a:pt x="60660" y="4662"/>
                      </a:cubicBezTo>
                      <a:cubicBezTo>
                        <a:pt x="57007" y="4662"/>
                        <a:pt x="53360" y="5327"/>
                        <a:pt x="49965" y="6714"/>
                      </a:cubicBezTo>
                      <a:cubicBezTo>
                        <a:pt x="53042" y="2785"/>
                        <a:pt x="57627" y="490"/>
                        <a:pt x="62574" y="490"/>
                      </a:cubicBezTo>
                      <a:cubicBezTo>
                        <a:pt x="62784" y="490"/>
                        <a:pt x="62995" y="494"/>
                        <a:pt x="63207" y="502"/>
                      </a:cubicBezTo>
                      <a:cubicBezTo>
                        <a:pt x="61630" y="168"/>
                        <a:pt x="60020" y="0"/>
                        <a:pt x="58423" y="0"/>
                      </a:cubicBez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" name="Google Shape;480;p35"/>
                <p:cNvSpPr/>
                <p:nvPr/>
              </p:nvSpPr>
              <p:spPr>
                <a:xfrm>
                  <a:off x="3074500" y="3258500"/>
                  <a:ext cx="563150" cy="4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26" h="1707" fill="none" extrusionOk="0">
                      <a:moveTo>
                        <a:pt x="1" y="751"/>
                      </a:moveTo>
                      <a:cubicBezTo>
                        <a:pt x="7509" y="1707"/>
                        <a:pt x="15154" y="1502"/>
                        <a:pt x="22526" y="0"/>
                      </a:cubicBezTo>
                    </a:path>
                  </a:pathLst>
                </a:custGeom>
                <a:noFill/>
                <a:ln w="11950" cap="rnd" cmpd="sng">
                  <a:solidFill>
                    <a:srgbClr val="733D2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" name="Google Shape;481;p35"/>
                <p:cNvSpPr/>
                <p:nvPr/>
              </p:nvSpPr>
              <p:spPr>
                <a:xfrm>
                  <a:off x="3054025" y="3420600"/>
                  <a:ext cx="126300" cy="6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2" h="2449" extrusionOk="0">
                      <a:moveTo>
                        <a:pt x="1775" y="1"/>
                      </a:moveTo>
                      <a:cubicBezTo>
                        <a:pt x="1434" y="1"/>
                        <a:pt x="1093" y="69"/>
                        <a:pt x="888" y="274"/>
                      </a:cubicBezTo>
                      <a:cubicBezTo>
                        <a:pt x="1" y="1230"/>
                        <a:pt x="1775" y="2185"/>
                        <a:pt x="2458" y="2322"/>
                      </a:cubicBezTo>
                      <a:cubicBezTo>
                        <a:pt x="2740" y="2369"/>
                        <a:pt x="3185" y="2448"/>
                        <a:pt x="3591" y="2448"/>
                      </a:cubicBezTo>
                      <a:cubicBezTo>
                        <a:pt x="3773" y="2448"/>
                        <a:pt x="3948" y="2432"/>
                        <a:pt x="4096" y="2390"/>
                      </a:cubicBezTo>
                      <a:cubicBezTo>
                        <a:pt x="5052" y="2117"/>
                        <a:pt x="3891" y="888"/>
                        <a:pt x="3550" y="683"/>
                      </a:cubicBezTo>
                      <a:cubicBezTo>
                        <a:pt x="2936" y="410"/>
                        <a:pt x="2390" y="69"/>
                        <a:pt x="1775" y="1"/>
                      </a:cubicBezTo>
                      <a:close/>
                    </a:path>
                  </a:pathLst>
                </a:custGeom>
                <a:solidFill>
                  <a:srgbClr val="733D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" name="Google Shape;482;p35"/>
                <p:cNvSpPr/>
                <p:nvPr/>
              </p:nvSpPr>
              <p:spPr>
                <a:xfrm>
                  <a:off x="3617150" y="3393050"/>
                  <a:ext cx="108725" cy="6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9" h="2548" extrusionOk="0">
                      <a:moveTo>
                        <a:pt x="2940" y="1"/>
                      </a:moveTo>
                      <a:cubicBezTo>
                        <a:pt x="2869" y="1"/>
                        <a:pt x="2798" y="4"/>
                        <a:pt x="2731" y="11"/>
                      </a:cubicBezTo>
                      <a:cubicBezTo>
                        <a:pt x="1980" y="79"/>
                        <a:pt x="0" y="966"/>
                        <a:pt x="342" y="2059"/>
                      </a:cubicBezTo>
                      <a:cubicBezTo>
                        <a:pt x="410" y="2332"/>
                        <a:pt x="615" y="2468"/>
                        <a:pt x="956" y="2536"/>
                      </a:cubicBezTo>
                      <a:cubicBezTo>
                        <a:pt x="1015" y="2544"/>
                        <a:pt x="1076" y="2547"/>
                        <a:pt x="1138" y="2547"/>
                      </a:cubicBezTo>
                      <a:cubicBezTo>
                        <a:pt x="1647" y="2547"/>
                        <a:pt x="2229" y="2317"/>
                        <a:pt x="2594" y="2195"/>
                      </a:cubicBezTo>
                      <a:cubicBezTo>
                        <a:pt x="3072" y="1990"/>
                        <a:pt x="3959" y="1444"/>
                        <a:pt x="4164" y="898"/>
                      </a:cubicBezTo>
                      <a:cubicBezTo>
                        <a:pt x="4349" y="283"/>
                        <a:pt x="3591" y="1"/>
                        <a:pt x="2940" y="1"/>
                      </a:cubicBezTo>
                      <a:close/>
                    </a:path>
                  </a:pathLst>
                </a:custGeom>
                <a:solidFill>
                  <a:srgbClr val="733D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" name="Google Shape;483;p35"/>
                <p:cNvSpPr/>
                <p:nvPr/>
              </p:nvSpPr>
              <p:spPr>
                <a:xfrm>
                  <a:off x="1903900" y="3804550"/>
                  <a:ext cx="177475" cy="25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99" h="10216" extrusionOk="0">
                      <a:moveTo>
                        <a:pt x="7099" y="1"/>
                      </a:moveTo>
                      <a:lnTo>
                        <a:pt x="7099" y="1"/>
                      </a:lnTo>
                      <a:cubicBezTo>
                        <a:pt x="5529" y="479"/>
                        <a:pt x="3959" y="1093"/>
                        <a:pt x="2526" y="1980"/>
                      </a:cubicBezTo>
                      <a:cubicBezTo>
                        <a:pt x="2116" y="2253"/>
                        <a:pt x="1707" y="2663"/>
                        <a:pt x="1843" y="3072"/>
                      </a:cubicBezTo>
                      <a:cubicBezTo>
                        <a:pt x="2002" y="3337"/>
                        <a:pt x="2284" y="3437"/>
                        <a:pt x="2593" y="3437"/>
                      </a:cubicBezTo>
                      <a:cubicBezTo>
                        <a:pt x="2683" y="3437"/>
                        <a:pt x="2775" y="3429"/>
                        <a:pt x="2867" y="3414"/>
                      </a:cubicBezTo>
                      <a:cubicBezTo>
                        <a:pt x="3413" y="3414"/>
                        <a:pt x="3959" y="3277"/>
                        <a:pt x="4505" y="3072"/>
                      </a:cubicBezTo>
                      <a:lnTo>
                        <a:pt x="4505" y="3072"/>
                      </a:lnTo>
                      <a:cubicBezTo>
                        <a:pt x="3140" y="3618"/>
                        <a:pt x="1843" y="4301"/>
                        <a:pt x="615" y="5052"/>
                      </a:cubicBezTo>
                      <a:cubicBezTo>
                        <a:pt x="546" y="5188"/>
                        <a:pt x="410" y="5257"/>
                        <a:pt x="410" y="5393"/>
                      </a:cubicBezTo>
                      <a:cubicBezTo>
                        <a:pt x="273" y="5734"/>
                        <a:pt x="819" y="5871"/>
                        <a:pt x="1161" y="5871"/>
                      </a:cubicBezTo>
                      <a:cubicBezTo>
                        <a:pt x="1911" y="5803"/>
                        <a:pt x="2594" y="5666"/>
                        <a:pt x="3277" y="5461"/>
                      </a:cubicBezTo>
                      <a:lnTo>
                        <a:pt x="3277" y="5461"/>
                      </a:lnTo>
                      <a:cubicBezTo>
                        <a:pt x="1980" y="6076"/>
                        <a:pt x="956" y="7100"/>
                        <a:pt x="273" y="8260"/>
                      </a:cubicBezTo>
                      <a:cubicBezTo>
                        <a:pt x="137" y="8601"/>
                        <a:pt x="0" y="8874"/>
                        <a:pt x="0" y="9216"/>
                      </a:cubicBezTo>
                      <a:cubicBezTo>
                        <a:pt x="0" y="9557"/>
                        <a:pt x="137" y="9966"/>
                        <a:pt x="410" y="10103"/>
                      </a:cubicBezTo>
                      <a:cubicBezTo>
                        <a:pt x="570" y="10183"/>
                        <a:pt x="730" y="10216"/>
                        <a:pt x="890" y="10216"/>
                      </a:cubicBezTo>
                      <a:cubicBezTo>
                        <a:pt x="1003" y="10216"/>
                        <a:pt x="1116" y="10199"/>
                        <a:pt x="1229" y="10171"/>
                      </a:cubicBezTo>
                      <a:cubicBezTo>
                        <a:pt x="2321" y="10035"/>
                        <a:pt x="3345" y="9693"/>
                        <a:pt x="4369" y="9147"/>
                      </a:cubicBezTo>
                      <a:cubicBezTo>
                        <a:pt x="5256" y="6212"/>
                        <a:pt x="6348" y="3004"/>
                        <a:pt x="7099" y="1"/>
                      </a:cubicBezTo>
                      <a:close/>
                    </a:path>
                  </a:pathLst>
                </a:custGeom>
                <a:solidFill>
                  <a:srgbClr val="FCFC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" name="Google Shape;484;p35"/>
                <p:cNvSpPr/>
                <p:nvPr/>
              </p:nvSpPr>
              <p:spPr>
                <a:xfrm>
                  <a:off x="2030175" y="3809675"/>
                  <a:ext cx="146775" cy="30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1" h="12093" extrusionOk="0">
                      <a:moveTo>
                        <a:pt x="2799" y="1"/>
                      </a:moveTo>
                      <a:cubicBezTo>
                        <a:pt x="1775" y="2936"/>
                        <a:pt x="888" y="6144"/>
                        <a:pt x="0" y="9147"/>
                      </a:cubicBezTo>
                      <a:cubicBezTo>
                        <a:pt x="546" y="10103"/>
                        <a:pt x="1229" y="10922"/>
                        <a:pt x="2048" y="11673"/>
                      </a:cubicBezTo>
                      <a:cubicBezTo>
                        <a:pt x="2253" y="11877"/>
                        <a:pt x="2458" y="12082"/>
                        <a:pt x="2731" y="12082"/>
                      </a:cubicBezTo>
                      <a:cubicBezTo>
                        <a:pt x="2767" y="12089"/>
                        <a:pt x="2803" y="12093"/>
                        <a:pt x="2838" y="12093"/>
                      </a:cubicBezTo>
                      <a:cubicBezTo>
                        <a:pt x="3142" y="12093"/>
                        <a:pt x="3435" y="11849"/>
                        <a:pt x="3618" y="11604"/>
                      </a:cubicBezTo>
                      <a:cubicBezTo>
                        <a:pt x="3754" y="11331"/>
                        <a:pt x="3823" y="10990"/>
                        <a:pt x="3891" y="10649"/>
                      </a:cubicBezTo>
                      <a:cubicBezTo>
                        <a:pt x="3959" y="9284"/>
                        <a:pt x="3686" y="7850"/>
                        <a:pt x="2935" y="6690"/>
                      </a:cubicBezTo>
                      <a:lnTo>
                        <a:pt x="2935" y="6690"/>
                      </a:lnTo>
                      <a:cubicBezTo>
                        <a:pt x="3413" y="7168"/>
                        <a:pt x="3959" y="7714"/>
                        <a:pt x="4437" y="8123"/>
                      </a:cubicBezTo>
                      <a:cubicBezTo>
                        <a:pt x="4635" y="8282"/>
                        <a:pt x="4902" y="8394"/>
                        <a:pt x="5104" y="8394"/>
                      </a:cubicBezTo>
                      <a:cubicBezTo>
                        <a:pt x="5251" y="8394"/>
                        <a:pt x="5364" y="8335"/>
                        <a:pt x="5393" y="8191"/>
                      </a:cubicBezTo>
                      <a:cubicBezTo>
                        <a:pt x="5461" y="8055"/>
                        <a:pt x="5393" y="7918"/>
                        <a:pt x="5324" y="7782"/>
                      </a:cubicBezTo>
                      <a:cubicBezTo>
                        <a:pt x="4847" y="6417"/>
                        <a:pt x="4096" y="5188"/>
                        <a:pt x="3277" y="4028"/>
                      </a:cubicBezTo>
                      <a:lnTo>
                        <a:pt x="3277" y="4028"/>
                      </a:lnTo>
                      <a:cubicBezTo>
                        <a:pt x="3618" y="4437"/>
                        <a:pt x="3959" y="4847"/>
                        <a:pt x="4437" y="5188"/>
                      </a:cubicBezTo>
                      <a:cubicBezTo>
                        <a:pt x="4642" y="5342"/>
                        <a:pt x="4923" y="5534"/>
                        <a:pt x="5195" y="5534"/>
                      </a:cubicBezTo>
                      <a:cubicBezTo>
                        <a:pt x="5286" y="5534"/>
                        <a:pt x="5376" y="5512"/>
                        <a:pt x="5461" y="5461"/>
                      </a:cubicBezTo>
                      <a:cubicBezTo>
                        <a:pt x="5870" y="5188"/>
                        <a:pt x="5734" y="4574"/>
                        <a:pt x="5529" y="4164"/>
                      </a:cubicBezTo>
                      <a:cubicBezTo>
                        <a:pt x="4778" y="2663"/>
                        <a:pt x="3891" y="1229"/>
                        <a:pt x="2799" y="1"/>
                      </a:cubicBezTo>
                      <a:close/>
                    </a:path>
                  </a:pathLst>
                </a:custGeom>
                <a:solidFill>
                  <a:srgbClr val="FCFC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" name="Google Shape;485;p35"/>
                <p:cNvSpPr/>
                <p:nvPr/>
              </p:nvSpPr>
              <p:spPr>
                <a:xfrm>
                  <a:off x="2287850" y="2969525"/>
                  <a:ext cx="773025" cy="77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21" h="31013" extrusionOk="0">
                      <a:moveTo>
                        <a:pt x="4678" y="1"/>
                      </a:moveTo>
                      <a:cubicBezTo>
                        <a:pt x="4574" y="1"/>
                        <a:pt x="4470" y="29"/>
                        <a:pt x="4369" y="92"/>
                      </a:cubicBezTo>
                      <a:cubicBezTo>
                        <a:pt x="4096" y="229"/>
                        <a:pt x="4027" y="502"/>
                        <a:pt x="3959" y="775"/>
                      </a:cubicBezTo>
                      <a:cubicBezTo>
                        <a:pt x="3686" y="1594"/>
                        <a:pt x="3618" y="2481"/>
                        <a:pt x="3754" y="3369"/>
                      </a:cubicBezTo>
                      <a:cubicBezTo>
                        <a:pt x="3580" y="3316"/>
                        <a:pt x="3402" y="3292"/>
                        <a:pt x="3222" y="3292"/>
                      </a:cubicBezTo>
                      <a:cubicBezTo>
                        <a:pt x="1991" y="3292"/>
                        <a:pt x="699" y="4439"/>
                        <a:pt x="341" y="5689"/>
                      </a:cubicBezTo>
                      <a:cubicBezTo>
                        <a:pt x="0" y="7054"/>
                        <a:pt x="751" y="8897"/>
                        <a:pt x="1434" y="10194"/>
                      </a:cubicBezTo>
                      <a:cubicBezTo>
                        <a:pt x="6621" y="19614"/>
                        <a:pt x="15221" y="27463"/>
                        <a:pt x="25392" y="31013"/>
                      </a:cubicBezTo>
                      <a:cubicBezTo>
                        <a:pt x="29214" y="25484"/>
                        <a:pt x="30921" y="18453"/>
                        <a:pt x="29965" y="11833"/>
                      </a:cubicBezTo>
                      <a:cubicBezTo>
                        <a:pt x="21433" y="11150"/>
                        <a:pt x="14061" y="7532"/>
                        <a:pt x="6416" y="3642"/>
                      </a:cubicBezTo>
                      <a:cubicBezTo>
                        <a:pt x="6212" y="2823"/>
                        <a:pt x="6143" y="1799"/>
                        <a:pt x="5802" y="980"/>
                      </a:cubicBezTo>
                      <a:cubicBezTo>
                        <a:pt x="5580" y="535"/>
                        <a:pt x="5132" y="1"/>
                        <a:pt x="4678" y="1"/>
                      </a:cubicBezTo>
                      <a:close/>
                    </a:path>
                  </a:pathLst>
                </a:custGeom>
                <a:solidFill>
                  <a:srgbClr val="8049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" name="Google Shape;486;p35"/>
                <p:cNvSpPr/>
                <p:nvPr/>
              </p:nvSpPr>
              <p:spPr>
                <a:xfrm>
                  <a:off x="2366325" y="3045200"/>
                  <a:ext cx="20525" cy="7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" h="2936" extrusionOk="0">
                      <a:moveTo>
                        <a:pt x="615" y="0"/>
                      </a:moveTo>
                      <a:cubicBezTo>
                        <a:pt x="1" y="888"/>
                        <a:pt x="69" y="2185"/>
                        <a:pt x="820" y="2935"/>
                      </a:cubicBezTo>
                      <a:cubicBezTo>
                        <a:pt x="410" y="1980"/>
                        <a:pt x="342" y="1024"/>
                        <a:pt x="615" y="0"/>
                      </a:cubicBezTo>
                      <a:close/>
                    </a:path>
                  </a:pathLst>
                </a:custGeom>
                <a:solidFill>
                  <a:srgbClr val="733D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" name="Google Shape;487;p35"/>
                <p:cNvSpPr/>
                <p:nvPr/>
              </p:nvSpPr>
              <p:spPr>
                <a:xfrm>
                  <a:off x="2021625" y="2168100"/>
                  <a:ext cx="587050" cy="1878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82" h="75152" extrusionOk="0">
                      <a:moveTo>
                        <a:pt x="23481" y="0"/>
                      </a:moveTo>
                      <a:lnTo>
                        <a:pt x="23481" y="0"/>
                      </a:lnTo>
                      <a:cubicBezTo>
                        <a:pt x="14745" y="24709"/>
                        <a:pt x="6895" y="49828"/>
                        <a:pt x="1" y="75151"/>
                      </a:cubicBezTo>
                      <a:lnTo>
                        <a:pt x="2348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" name="Google Shape;488;p35"/>
                <p:cNvSpPr/>
                <p:nvPr/>
              </p:nvSpPr>
              <p:spPr>
                <a:xfrm>
                  <a:off x="2395350" y="1848975"/>
                  <a:ext cx="452225" cy="40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89" h="16336" extrusionOk="0">
                      <a:moveTo>
                        <a:pt x="11877" y="1"/>
                      </a:moveTo>
                      <a:cubicBezTo>
                        <a:pt x="11874" y="10"/>
                        <a:pt x="11871" y="20"/>
                        <a:pt x="11868" y="30"/>
                      </a:cubicBezTo>
                      <a:lnTo>
                        <a:pt x="11868" y="30"/>
                      </a:lnTo>
                      <a:cubicBezTo>
                        <a:pt x="11871" y="20"/>
                        <a:pt x="11874" y="11"/>
                        <a:pt x="11877" y="1"/>
                      </a:cubicBezTo>
                      <a:close/>
                      <a:moveTo>
                        <a:pt x="11868" y="30"/>
                      </a:moveTo>
                      <a:lnTo>
                        <a:pt x="11868" y="30"/>
                      </a:lnTo>
                      <a:cubicBezTo>
                        <a:pt x="11384" y="1518"/>
                        <a:pt x="10162" y="2736"/>
                        <a:pt x="8805" y="3550"/>
                      </a:cubicBezTo>
                      <a:cubicBezTo>
                        <a:pt x="7440" y="4369"/>
                        <a:pt x="5870" y="4847"/>
                        <a:pt x="4301" y="5325"/>
                      </a:cubicBezTo>
                      <a:cubicBezTo>
                        <a:pt x="3345" y="5666"/>
                        <a:pt x="2389" y="5939"/>
                        <a:pt x="1638" y="6485"/>
                      </a:cubicBezTo>
                      <a:cubicBezTo>
                        <a:pt x="819" y="7100"/>
                        <a:pt x="205" y="7987"/>
                        <a:pt x="137" y="8943"/>
                      </a:cubicBezTo>
                      <a:cubicBezTo>
                        <a:pt x="0" y="10308"/>
                        <a:pt x="1161" y="11536"/>
                        <a:pt x="2458" y="12082"/>
                      </a:cubicBezTo>
                      <a:cubicBezTo>
                        <a:pt x="3349" y="12429"/>
                        <a:pt x="4349" y="12524"/>
                        <a:pt x="5378" y="12524"/>
                      </a:cubicBezTo>
                      <a:cubicBezTo>
                        <a:pt x="5767" y="12524"/>
                        <a:pt x="6160" y="12511"/>
                        <a:pt x="6553" y="12492"/>
                      </a:cubicBezTo>
                      <a:cubicBezTo>
                        <a:pt x="7236" y="12492"/>
                        <a:pt x="7986" y="12424"/>
                        <a:pt x="8601" y="12014"/>
                      </a:cubicBezTo>
                      <a:cubicBezTo>
                        <a:pt x="9556" y="13379"/>
                        <a:pt x="11331" y="15222"/>
                        <a:pt x="12833" y="15905"/>
                      </a:cubicBezTo>
                      <a:cubicBezTo>
                        <a:pt x="13400" y="16188"/>
                        <a:pt x="14045" y="16336"/>
                        <a:pt x="14675" y="16336"/>
                      </a:cubicBezTo>
                      <a:cubicBezTo>
                        <a:pt x="15715" y="16336"/>
                        <a:pt x="16717" y="15935"/>
                        <a:pt x="17269" y="15086"/>
                      </a:cubicBezTo>
                      <a:cubicBezTo>
                        <a:pt x="18088" y="13789"/>
                        <a:pt x="17542" y="12014"/>
                        <a:pt x="16655" y="10854"/>
                      </a:cubicBezTo>
                      <a:cubicBezTo>
                        <a:pt x="15699" y="9625"/>
                        <a:pt x="14471" y="8738"/>
                        <a:pt x="13515" y="7577"/>
                      </a:cubicBezTo>
                      <a:cubicBezTo>
                        <a:pt x="11815" y="5538"/>
                        <a:pt x="11064" y="2549"/>
                        <a:pt x="11868" y="3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" name="Google Shape;489;p35"/>
                <p:cNvSpPr/>
                <p:nvPr/>
              </p:nvSpPr>
              <p:spPr>
                <a:xfrm>
                  <a:off x="2282725" y="3002525"/>
                  <a:ext cx="107525" cy="7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1" h="3061" extrusionOk="0">
                      <a:moveTo>
                        <a:pt x="888" y="1"/>
                      </a:moveTo>
                      <a:cubicBezTo>
                        <a:pt x="751" y="1"/>
                        <a:pt x="683" y="1"/>
                        <a:pt x="546" y="69"/>
                      </a:cubicBezTo>
                      <a:cubicBezTo>
                        <a:pt x="273" y="137"/>
                        <a:pt x="0" y="342"/>
                        <a:pt x="69" y="683"/>
                      </a:cubicBezTo>
                      <a:cubicBezTo>
                        <a:pt x="69" y="956"/>
                        <a:pt x="342" y="1161"/>
                        <a:pt x="546" y="1366"/>
                      </a:cubicBezTo>
                      <a:cubicBezTo>
                        <a:pt x="1297" y="1980"/>
                        <a:pt x="2116" y="2458"/>
                        <a:pt x="3004" y="2868"/>
                      </a:cubicBezTo>
                      <a:cubicBezTo>
                        <a:pt x="3197" y="2964"/>
                        <a:pt x="3424" y="3061"/>
                        <a:pt x="3637" y="3061"/>
                      </a:cubicBezTo>
                      <a:cubicBezTo>
                        <a:pt x="3725" y="3061"/>
                        <a:pt x="3811" y="3044"/>
                        <a:pt x="3891" y="3004"/>
                      </a:cubicBezTo>
                      <a:cubicBezTo>
                        <a:pt x="4301" y="2731"/>
                        <a:pt x="4164" y="2049"/>
                        <a:pt x="3891" y="1707"/>
                      </a:cubicBezTo>
                      <a:cubicBezTo>
                        <a:pt x="3208" y="683"/>
                        <a:pt x="2116" y="1"/>
                        <a:pt x="888" y="1"/>
                      </a:cubicBezTo>
                      <a:close/>
                    </a:path>
                  </a:pathLst>
                </a:custGeom>
                <a:solidFill>
                  <a:srgbClr val="8049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" name="Google Shape;490;p35"/>
                <p:cNvSpPr/>
                <p:nvPr/>
              </p:nvSpPr>
              <p:spPr>
                <a:xfrm>
                  <a:off x="2250300" y="3034850"/>
                  <a:ext cx="109225" cy="7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9" h="2976" extrusionOk="0">
                      <a:moveTo>
                        <a:pt x="989" y="0"/>
                      </a:moveTo>
                      <a:cubicBezTo>
                        <a:pt x="933" y="0"/>
                        <a:pt x="876" y="2"/>
                        <a:pt x="820" y="5"/>
                      </a:cubicBezTo>
                      <a:cubicBezTo>
                        <a:pt x="751" y="5"/>
                        <a:pt x="615" y="73"/>
                        <a:pt x="478" y="73"/>
                      </a:cubicBezTo>
                      <a:cubicBezTo>
                        <a:pt x="205" y="210"/>
                        <a:pt x="0" y="414"/>
                        <a:pt x="69" y="687"/>
                      </a:cubicBezTo>
                      <a:cubicBezTo>
                        <a:pt x="69" y="1029"/>
                        <a:pt x="342" y="1233"/>
                        <a:pt x="615" y="1370"/>
                      </a:cubicBezTo>
                      <a:cubicBezTo>
                        <a:pt x="1366" y="1984"/>
                        <a:pt x="2185" y="2462"/>
                        <a:pt x="3072" y="2803"/>
                      </a:cubicBezTo>
                      <a:cubicBezTo>
                        <a:pt x="3245" y="2890"/>
                        <a:pt x="3472" y="2976"/>
                        <a:pt x="3685" y="2976"/>
                      </a:cubicBezTo>
                      <a:cubicBezTo>
                        <a:pt x="3808" y="2976"/>
                        <a:pt x="3927" y="2947"/>
                        <a:pt x="4028" y="2872"/>
                      </a:cubicBezTo>
                      <a:cubicBezTo>
                        <a:pt x="4369" y="2599"/>
                        <a:pt x="4164" y="1984"/>
                        <a:pt x="3891" y="1575"/>
                      </a:cubicBezTo>
                      <a:cubicBezTo>
                        <a:pt x="3175" y="663"/>
                        <a:pt x="2148" y="0"/>
                        <a:pt x="989" y="0"/>
                      </a:cubicBezTo>
                      <a:close/>
                    </a:path>
                  </a:pathLst>
                </a:custGeom>
                <a:solidFill>
                  <a:srgbClr val="8049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" name="Google Shape;491;p35"/>
                <p:cNvSpPr/>
                <p:nvPr/>
              </p:nvSpPr>
              <p:spPr>
                <a:xfrm>
                  <a:off x="2229825" y="3074075"/>
                  <a:ext cx="110950" cy="73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8" h="2947" extrusionOk="0">
                      <a:moveTo>
                        <a:pt x="1057" y="1"/>
                      </a:moveTo>
                      <a:cubicBezTo>
                        <a:pt x="1001" y="1"/>
                        <a:pt x="944" y="3"/>
                        <a:pt x="888" y="6"/>
                      </a:cubicBezTo>
                      <a:cubicBezTo>
                        <a:pt x="751" y="6"/>
                        <a:pt x="683" y="74"/>
                        <a:pt x="546" y="74"/>
                      </a:cubicBezTo>
                      <a:cubicBezTo>
                        <a:pt x="273" y="210"/>
                        <a:pt x="0" y="415"/>
                        <a:pt x="69" y="688"/>
                      </a:cubicBezTo>
                      <a:cubicBezTo>
                        <a:pt x="137" y="1030"/>
                        <a:pt x="410" y="1234"/>
                        <a:pt x="615" y="1371"/>
                      </a:cubicBezTo>
                      <a:cubicBezTo>
                        <a:pt x="1434" y="1985"/>
                        <a:pt x="2253" y="2463"/>
                        <a:pt x="3140" y="2804"/>
                      </a:cubicBezTo>
                      <a:cubicBezTo>
                        <a:pt x="3309" y="2889"/>
                        <a:pt x="3530" y="2947"/>
                        <a:pt x="3738" y="2947"/>
                      </a:cubicBezTo>
                      <a:cubicBezTo>
                        <a:pt x="3867" y="2947"/>
                        <a:pt x="3992" y="2925"/>
                        <a:pt x="4096" y="2872"/>
                      </a:cubicBezTo>
                      <a:cubicBezTo>
                        <a:pt x="4437" y="2531"/>
                        <a:pt x="4232" y="1917"/>
                        <a:pt x="3959" y="1576"/>
                      </a:cubicBezTo>
                      <a:cubicBezTo>
                        <a:pt x="3243" y="664"/>
                        <a:pt x="2216" y="1"/>
                        <a:pt x="1057" y="1"/>
                      </a:cubicBezTo>
                      <a:close/>
                    </a:path>
                  </a:pathLst>
                </a:custGeom>
                <a:solidFill>
                  <a:srgbClr val="8049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" name="Google Shape;492;p35"/>
                <p:cNvSpPr/>
                <p:nvPr/>
              </p:nvSpPr>
              <p:spPr>
                <a:xfrm>
                  <a:off x="2240050" y="3116050"/>
                  <a:ext cx="104125" cy="8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5" h="3242" extrusionOk="0">
                      <a:moveTo>
                        <a:pt x="734" y="0"/>
                      </a:moveTo>
                      <a:cubicBezTo>
                        <a:pt x="617" y="0"/>
                        <a:pt x="506" y="30"/>
                        <a:pt x="410" y="101"/>
                      </a:cubicBezTo>
                      <a:cubicBezTo>
                        <a:pt x="1" y="306"/>
                        <a:pt x="137" y="989"/>
                        <a:pt x="410" y="1398"/>
                      </a:cubicBezTo>
                      <a:cubicBezTo>
                        <a:pt x="1025" y="2422"/>
                        <a:pt x="2049" y="3173"/>
                        <a:pt x="3277" y="3241"/>
                      </a:cubicBezTo>
                      <a:cubicBezTo>
                        <a:pt x="3414" y="3241"/>
                        <a:pt x="3482" y="3241"/>
                        <a:pt x="3619" y="3173"/>
                      </a:cubicBezTo>
                      <a:cubicBezTo>
                        <a:pt x="3892" y="3105"/>
                        <a:pt x="4165" y="2968"/>
                        <a:pt x="4165" y="2627"/>
                      </a:cubicBezTo>
                      <a:cubicBezTo>
                        <a:pt x="4096" y="2354"/>
                        <a:pt x="3892" y="2081"/>
                        <a:pt x="3687" y="1876"/>
                      </a:cubicBezTo>
                      <a:cubicBezTo>
                        <a:pt x="3004" y="1262"/>
                        <a:pt x="2185" y="647"/>
                        <a:pt x="1366" y="238"/>
                      </a:cubicBezTo>
                      <a:cubicBezTo>
                        <a:pt x="1188" y="105"/>
                        <a:pt x="952" y="0"/>
                        <a:pt x="734" y="0"/>
                      </a:cubicBezTo>
                      <a:close/>
                    </a:path>
                  </a:pathLst>
                </a:custGeom>
                <a:solidFill>
                  <a:srgbClr val="8049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" name="Google Shape;493;p35"/>
                <p:cNvSpPr/>
                <p:nvPr/>
              </p:nvSpPr>
              <p:spPr>
                <a:xfrm>
                  <a:off x="2294675" y="3036325"/>
                  <a:ext cx="64850" cy="36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4" h="1448" extrusionOk="0">
                      <a:moveTo>
                        <a:pt x="192" y="1"/>
                      </a:moveTo>
                      <a:cubicBezTo>
                        <a:pt x="127" y="1"/>
                        <a:pt x="63" y="5"/>
                        <a:pt x="0" y="14"/>
                      </a:cubicBezTo>
                      <a:cubicBezTo>
                        <a:pt x="410" y="287"/>
                        <a:pt x="887" y="492"/>
                        <a:pt x="1297" y="697"/>
                      </a:cubicBezTo>
                      <a:cubicBezTo>
                        <a:pt x="1775" y="970"/>
                        <a:pt x="2116" y="1243"/>
                        <a:pt x="2594" y="1447"/>
                      </a:cubicBezTo>
                      <a:cubicBezTo>
                        <a:pt x="2321" y="970"/>
                        <a:pt x="1911" y="697"/>
                        <a:pt x="1502" y="424"/>
                      </a:cubicBezTo>
                      <a:cubicBezTo>
                        <a:pt x="1087" y="186"/>
                        <a:pt x="620" y="1"/>
                        <a:pt x="192" y="1"/>
                      </a:cubicBezTo>
                      <a:close/>
                    </a:path>
                  </a:pathLst>
                </a:custGeom>
                <a:solidFill>
                  <a:srgbClr val="733D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" name="Google Shape;494;p35"/>
                <p:cNvSpPr/>
                <p:nvPr/>
              </p:nvSpPr>
              <p:spPr>
                <a:xfrm>
                  <a:off x="2258825" y="3115000"/>
                  <a:ext cx="47800" cy="2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2" h="895" extrusionOk="0">
                      <a:moveTo>
                        <a:pt x="414" y="1"/>
                      </a:moveTo>
                      <a:cubicBezTo>
                        <a:pt x="271" y="1"/>
                        <a:pt x="131" y="23"/>
                        <a:pt x="1" y="75"/>
                      </a:cubicBezTo>
                      <a:cubicBezTo>
                        <a:pt x="342" y="212"/>
                        <a:pt x="615" y="348"/>
                        <a:pt x="956" y="485"/>
                      </a:cubicBezTo>
                      <a:cubicBezTo>
                        <a:pt x="1298" y="621"/>
                        <a:pt x="1571" y="758"/>
                        <a:pt x="1912" y="894"/>
                      </a:cubicBezTo>
                      <a:cubicBezTo>
                        <a:pt x="1775" y="553"/>
                        <a:pt x="1434" y="348"/>
                        <a:pt x="1093" y="143"/>
                      </a:cubicBezTo>
                      <a:cubicBezTo>
                        <a:pt x="882" y="59"/>
                        <a:pt x="645" y="1"/>
                        <a:pt x="414" y="1"/>
                      </a:cubicBezTo>
                      <a:close/>
                    </a:path>
                  </a:pathLst>
                </a:custGeom>
                <a:solidFill>
                  <a:srgbClr val="733D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" name="Google Shape;495;p35"/>
                <p:cNvSpPr/>
                <p:nvPr/>
              </p:nvSpPr>
              <p:spPr>
                <a:xfrm>
                  <a:off x="2272475" y="3072150"/>
                  <a:ext cx="56350" cy="27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4" h="1107" extrusionOk="0">
                      <a:moveTo>
                        <a:pt x="193" y="1"/>
                      </a:moveTo>
                      <a:cubicBezTo>
                        <a:pt x="130" y="1"/>
                        <a:pt x="66" y="5"/>
                        <a:pt x="1" y="14"/>
                      </a:cubicBezTo>
                      <a:cubicBezTo>
                        <a:pt x="342" y="287"/>
                        <a:pt x="752" y="424"/>
                        <a:pt x="1093" y="629"/>
                      </a:cubicBezTo>
                      <a:cubicBezTo>
                        <a:pt x="1502" y="765"/>
                        <a:pt x="1844" y="970"/>
                        <a:pt x="2253" y="1107"/>
                      </a:cubicBezTo>
                      <a:cubicBezTo>
                        <a:pt x="2049" y="765"/>
                        <a:pt x="1639" y="492"/>
                        <a:pt x="1298" y="287"/>
                      </a:cubicBezTo>
                      <a:cubicBezTo>
                        <a:pt x="944" y="170"/>
                        <a:pt x="591" y="1"/>
                        <a:pt x="193" y="1"/>
                      </a:cubicBezTo>
                      <a:close/>
                    </a:path>
                  </a:pathLst>
                </a:custGeom>
                <a:solidFill>
                  <a:srgbClr val="733D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" name="Google Shape;496;p35"/>
                <p:cNvSpPr/>
                <p:nvPr/>
              </p:nvSpPr>
              <p:spPr>
                <a:xfrm>
                  <a:off x="3709300" y="2947975"/>
                  <a:ext cx="774750" cy="77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90" h="30851" extrusionOk="0">
                      <a:moveTo>
                        <a:pt x="26410" y="0"/>
                      </a:moveTo>
                      <a:cubicBezTo>
                        <a:pt x="25946" y="0"/>
                        <a:pt x="25483" y="511"/>
                        <a:pt x="25255" y="1023"/>
                      </a:cubicBezTo>
                      <a:cubicBezTo>
                        <a:pt x="24914" y="1773"/>
                        <a:pt x="24778" y="2797"/>
                        <a:pt x="24573" y="3616"/>
                      </a:cubicBezTo>
                      <a:cubicBezTo>
                        <a:pt x="16928" y="7439"/>
                        <a:pt x="9556" y="11056"/>
                        <a:pt x="956" y="11602"/>
                      </a:cubicBezTo>
                      <a:cubicBezTo>
                        <a:pt x="0" y="18223"/>
                        <a:pt x="1570" y="25254"/>
                        <a:pt x="5324" y="30851"/>
                      </a:cubicBezTo>
                      <a:cubicBezTo>
                        <a:pt x="15563" y="27370"/>
                        <a:pt x="24300" y="19588"/>
                        <a:pt x="29556" y="10237"/>
                      </a:cubicBezTo>
                      <a:cubicBezTo>
                        <a:pt x="30238" y="8940"/>
                        <a:pt x="30989" y="7166"/>
                        <a:pt x="30648" y="5732"/>
                      </a:cubicBezTo>
                      <a:cubicBezTo>
                        <a:pt x="30290" y="4482"/>
                        <a:pt x="28998" y="3335"/>
                        <a:pt x="27767" y="3335"/>
                      </a:cubicBezTo>
                      <a:cubicBezTo>
                        <a:pt x="27587" y="3335"/>
                        <a:pt x="27409" y="3359"/>
                        <a:pt x="27235" y="3412"/>
                      </a:cubicBezTo>
                      <a:cubicBezTo>
                        <a:pt x="27371" y="2524"/>
                        <a:pt x="27371" y="1637"/>
                        <a:pt x="27098" y="818"/>
                      </a:cubicBezTo>
                      <a:cubicBezTo>
                        <a:pt x="27030" y="545"/>
                        <a:pt x="26894" y="203"/>
                        <a:pt x="26689" y="67"/>
                      </a:cubicBezTo>
                      <a:cubicBezTo>
                        <a:pt x="26597" y="21"/>
                        <a:pt x="26504" y="0"/>
                        <a:pt x="26410" y="0"/>
                      </a:cubicBezTo>
                      <a:close/>
                    </a:path>
                  </a:pathLst>
                </a:custGeom>
                <a:solidFill>
                  <a:srgbClr val="8049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" name="Google Shape;497;p35"/>
                <p:cNvSpPr/>
                <p:nvPr/>
              </p:nvSpPr>
              <p:spPr>
                <a:xfrm>
                  <a:off x="4385050" y="3024725"/>
                  <a:ext cx="22200" cy="7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" h="2936" extrusionOk="0">
                      <a:moveTo>
                        <a:pt x="273" y="0"/>
                      </a:moveTo>
                      <a:lnTo>
                        <a:pt x="273" y="0"/>
                      </a:lnTo>
                      <a:cubicBezTo>
                        <a:pt x="546" y="1024"/>
                        <a:pt x="478" y="1980"/>
                        <a:pt x="0" y="2935"/>
                      </a:cubicBezTo>
                      <a:cubicBezTo>
                        <a:pt x="751" y="2184"/>
                        <a:pt x="888" y="888"/>
                        <a:pt x="273" y="0"/>
                      </a:cubicBezTo>
                      <a:close/>
                    </a:path>
                  </a:pathLst>
                </a:custGeom>
                <a:solidFill>
                  <a:srgbClr val="733D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" name="Google Shape;498;p35"/>
                <p:cNvSpPr/>
                <p:nvPr/>
              </p:nvSpPr>
              <p:spPr>
                <a:xfrm>
                  <a:off x="4453300" y="1241500"/>
                  <a:ext cx="1546050" cy="285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42" h="114127" fill="none" extrusionOk="0">
                      <a:moveTo>
                        <a:pt x="0" y="1775"/>
                      </a:moveTo>
                      <a:cubicBezTo>
                        <a:pt x="3550" y="0"/>
                        <a:pt x="7304" y="3550"/>
                        <a:pt x="9761" y="6826"/>
                      </a:cubicBezTo>
                      <a:cubicBezTo>
                        <a:pt x="27303" y="30170"/>
                        <a:pt x="42115" y="55903"/>
                        <a:pt x="53855" y="83206"/>
                      </a:cubicBezTo>
                      <a:cubicBezTo>
                        <a:pt x="58019" y="92899"/>
                        <a:pt x="61841" y="103751"/>
                        <a:pt x="59384" y="114127"/>
                      </a:cubicBezTo>
                    </a:path>
                  </a:pathLst>
                </a:custGeom>
                <a:noFill/>
                <a:ln w="22175" cap="flat" cmpd="sng">
                  <a:solidFill>
                    <a:schemeClr val="accent3"/>
                  </a:solidFill>
                  <a:prstDash val="solid"/>
                  <a:miter lim="682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" name="Google Shape;499;p35"/>
                <p:cNvSpPr/>
                <p:nvPr/>
              </p:nvSpPr>
              <p:spPr>
                <a:xfrm>
                  <a:off x="4299725" y="1157875"/>
                  <a:ext cx="1726925" cy="317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77" h="127028" fill="none" extrusionOk="0">
                      <a:moveTo>
                        <a:pt x="65322" y="126209"/>
                      </a:moveTo>
                      <a:cubicBezTo>
                        <a:pt x="66278" y="127028"/>
                        <a:pt x="67848" y="126413"/>
                        <a:pt x="68462" y="125253"/>
                      </a:cubicBezTo>
                      <a:cubicBezTo>
                        <a:pt x="69077" y="124093"/>
                        <a:pt x="68872" y="122591"/>
                        <a:pt x="68462" y="121294"/>
                      </a:cubicBezTo>
                      <a:cubicBezTo>
                        <a:pt x="64230" y="108598"/>
                        <a:pt x="48326" y="112352"/>
                        <a:pt x="39180" y="109827"/>
                      </a:cubicBezTo>
                      <a:cubicBezTo>
                        <a:pt x="26552" y="106277"/>
                        <a:pt x="15290" y="96448"/>
                        <a:pt x="9147" y="83889"/>
                      </a:cubicBezTo>
                      <a:cubicBezTo>
                        <a:pt x="2935" y="71261"/>
                        <a:pt x="2321" y="56859"/>
                        <a:pt x="5802" y="43208"/>
                      </a:cubicBezTo>
                      <a:cubicBezTo>
                        <a:pt x="7304" y="37269"/>
                        <a:pt x="8123" y="30990"/>
                        <a:pt x="9283" y="24915"/>
                      </a:cubicBezTo>
                      <a:cubicBezTo>
                        <a:pt x="10648" y="18089"/>
                        <a:pt x="10580" y="11331"/>
                        <a:pt x="7713" y="4983"/>
                      </a:cubicBezTo>
                      <a:cubicBezTo>
                        <a:pt x="6963" y="3345"/>
                        <a:pt x="6007" y="1775"/>
                        <a:pt x="4574" y="888"/>
                      </a:cubicBezTo>
                      <a:cubicBezTo>
                        <a:pt x="3140" y="1"/>
                        <a:pt x="1092" y="69"/>
                        <a:pt x="0" y="1434"/>
                      </a:cubicBezTo>
                    </a:path>
                  </a:pathLst>
                </a:custGeom>
                <a:noFill/>
                <a:ln w="81900" cap="rnd" cmpd="sng">
                  <a:solidFill>
                    <a:srgbClr val="D67565"/>
                  </a:solidFill>
                  <a:prstDash val="solid"/>
                  <a:miter lim="682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" name="Google Shape;500;p35"/>
                <p:cNvSpPr/>
                <p:nvPr/>
              </p:nvSpPr>
              <p:spPr>
                <a:xfrm>
                  <a:off x="4381625" y="2982050"/>
                  <a:ext cx="107525" cy="7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1" h="3041" extrusionOk="0">
                      <a:moveTo>
                        <a:pt x="3482" y="1"/>
                      </a:moveTo>
                      <a:cubicBezTo>
                        <a:pt x="2253" y="1"/>
                        <a:pt x="1161" y="683"/>
                        <a:pt x="478" y="1707"/>
                      </a:cubicBezTo>
                      <a:cubicBezTo>
                        <a:pt x="205" y="2049"/>
                        <a:pt x="1" y="2731"/>
                        <a:pt x="410" y="2936"/>
                      </a:cubicBezTo>
                      <a:cubicBezTo>
                        <a:pt x="511" y="3011"/>
                        <a:pt x="620" y="3040"/>
                        <a:pt x="736" y="3040"/>
                      </a:cubicBezTo>
                      <a:cubicBezTo>
                        <a:pt x="934" y="3040"/>
                        <a:pt x="1150" y="2954"/>
                        <a:pt x="1366" y="2868"/>
                      </a:cubicBezTo>
                      <a:cubicBezTo>
                        <a:pt x="2185" y="2458"/>
                        <a:pt x="3004" y="1980"/>
                        <a:pt x="3755" y="1366"/>
                      </a:cubicBezTo>
                      <a:cubicBezTo>
                        <a:pt x="4028" y="1161"/>
                        <a:pt x="4233" y="956"/>
                        <a:pt x="4301" y="683"/>
                      </a:cubicBezTo>
                      <a:cubicBezTo>
                        <a:pt x="4301" y="342"/>
                        <a:pt x="4096" y="137"/>
                        <a:pt x="3823" y="69"/>
                      </a:cubicBezTo>
                      <a:cubicBezTo>
                        <a:pt x="3687" y="1"/>
                        <a:pt x="3550" y="1"/>
                        <a:pt x="3482" y="1"/>
                      </a:cubicBezTo>
                      <a:close/>
                    </a:path>
                  </a:pathLst>
                </a:custGeom>
                <a:solidFill>
                  <a:srgbClr val="8049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" name="Google Shape;501;p35"/>
                <p:cNvSpPr/>
                <p:nvPr/>
              </p:nvSpPr>
              <p:spPr>
                <a:xfrm>
                  <a:off x="4412350" y="3016050"/>
                  <a:ext cx="110925" cy="72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7" h="2909" extrusionOk="0">
                      <a:moveTo>
                        <a:pt x="3364" y="1"/>
                      </a:moveTo>
                      <a:cubicBezTo>
                        <a:pt x="2211" y="1"/>
                        <a:pt x="1191" y="600"/>
                        <a:pt x="478" y="1508"/>
                      </a:cubicBezTo>
                      <a:cubicBezTo>
                        <a:pt x="205" y="1917"/>
                        <a:pt x="0" y="2531"/>
                        <a:pt x="342" y="2804"/>
                      </a:cubicBezTo>
                      <a:cubicBezTo>
                        <a:pt x="442" y="2880"/>
                        <a:pt x="561" y="2909"/>
                        <a:pt x="684" y="2909"/>
                      </a:cubicBezTo>
                      <a:cubicBezTo>
                        <a:pt x="897" y="2909"/>
                        <a:pt x="1124" y="2823"/>
                        <a:pt x="1297" y="2736"/>
                      </a:cubicBezTo>
                      <a:cubicBezTo>
                        <a:pt x="2185" y="2395"/>
                        <a:pt x="3004" y="1917"/>
                        <a:pt x="3823" y="1371"/>
                      </a:cubicBezTo>
                      <a:cubicBezTo>
                        <a:pt x="4027" y="1166"/>
                        <a:pt x="4300" y="962"/>
                        <a:pt x="4369" y="689"/>
                      </a:cubicBezTo>
                      <a:cubicBezTo>
                        <a:pt x="4437" y="347"/>
                        <a:pt x="4164" y="142"/>
                        <a:pt x="3891" y="74"/>
                      </a:cubicBezTo>
                      <a:cubicBezTo>
                        <a:pt x="3754" y="6"/>
                        <a:pt x="3686" y="6"/>
                        <a:pt x="3550" y="6"/>
                      </a:cubicBezTo>
                      <a:cubicBezTo>
                        <a:pt x="3487" y="2"/>
                        <a:pt x="3426" y="1"/>
                        <a:pt x="3364" y="1"/>
                      </a:cubicBezTo>
                      <a:close/>
                    </a:path>
                  </a:pathLst>
                </a:custGeom>
                <a:solidFill>
                  <a:srgbClr val="8049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" name="Google Shape;502;p35"/>
                <p:cNvSpPr/>
                <p:nvPr/>
              </p:nvSpPr>
              <p:spPr>
                <a:xfrm>
                  <a:off x="4431125" y="3055300"/>
                  <a:ext cx="110925" cy="72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7" h="2909" extrusionOk="0">
                      <a:moveTo>
                        <a:pt x="3373" y="1"/>
                      </a:moveTo>
                      <a:cubicBezTo>
                        <a:pt x="2273" y="1"/>
                        <a:pt x="1191" y="600"/>
                        <a:pt x="478" y="1508"/>
                      </a:cubicBezTo>
                      <a:cubicBezTo>
                        <a:pt x="205" y="1849"/>
                        <a:pt x="0" y="2463"/>
                        <a:pt x="341" y="2804"/>
                      </a:cubicBezTo>
                      <a:cubicBezTo>
                        <a:pt x="442" y="2880"/>
                        <a:pt x="561" y="2909"/>
                        <a:pt x="684" y="2909"/>
                      </a:cubicBezTo>
                      <a:cubicBezTo>
                        <a:pt x="897" y="2909"/>
                        <a:pt x="1124" y="2822"/>
                        <a:pt x="1297" y="2736"/>
                      </a:cubicBezTo>
                      <a:cubicBezTo>
                        <a:pt x="2184" y="2395"/>
                        <a:pt x="3003" y="1917"/>
                        <a:pt x="3823" y="1371"/>
                      </a:cubicBezTo>
                      <a:cubicBezTo>
                        <a:pt x="4027" y="1166"/>
                        <a:pt x="4300" y="961"/>
                        <a:pt x="4369" y="688"/>
                      </a:cubicBezTo>
                      <a:cubicBezTo>
                        <a:pt x="4437" y="347"/>
                        <a:pt x="4164" y="142"/>
                        <a:pt x="3891" y="74"/>
                      </a:cubicBezTo>
                      <a:cubicBezTo>
                        <a:pt x="3754" y="6"/>
                        <a:pt x="3686" y="6"/>
                        <a:pt x="3549" y="6"/>
                      </a:cubicBezTo>
                      <a:cubicBezTo>
                        <a:pt x="3491" y="2"/>
                        <a:pt x="3432" y="1"/>
                        <a:pt x="3373" y="1"/>
                      </a:cubicBezTo>
                      <a:close/>
                    </a:path>
                  </a:pathLst>
                </a:custGeom>
                <a:solidFill>
                  <a:srgbClr val="8049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" name="Google Shape;503;p35"/>
                <p:cNvSpPr/>
                <p:nvPr/>
              </p:nvSpPr>
              <p:spPr>
                <a:xfrm>
                  <a:off x="4426000" y="3096675"/>
                  <a:ext cx="105825" cy="7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" h="3198" extrusionOk="0">
                      <a:moveTo>
                        <a:pt x="3555" y="1"/>
                      </a:moveTo>
                      <a:cubicBezTo>
                        <a:pt x="3322" y="1"/>
                        <a:pt x="3060" y="97"/>
                        <a:pt x="2867" y="194"/>
                      </a:cubicBezTo>
                      <a:cubicBezTo>
                        <a:pt x="2048" y="672"/>
                        <a:pt x="1229" y="1218"/>
                        <a:pt x="546" y="1832"/>
                      </a:cubicBezTo>
                      <a:cubicBezTo>
                        <a:pt x="342" y="2037"/>
                        <a:pt x="69" y="2310"/>
                        <a:pt x="69" y="2583"/>
                      </a:cubicBezTo>
                      <a:cubicBezTo>
                        <a:pt x="0" y="2924"/>
                        <a:pt x="273" y="3129"/>
                        <a:pt x="615" y="3197"/>
                      </a:cubicBezTo>
                      <a:lnTo>
                        <a:pt x="956" y="3197"/>
                      </a:lnTo>
                      <a:cubicBezTo>
                        <a:pt x="2116" y="3129"/>
                        <a:pt x="3208" y="2378"/>
                        <a:pt x="3823" y="1354"/>
                      </a:cubicBezTo>
                      <a:cubicBezTo>
                        <a:pt x="4096" y="945"/>
                        <a:pt x="4232" y="330"/>
                        <a:pt x="3823" y="57"/>
                      </a:cubicBezTo>
                      <a:cubicBezTo>
                        <a:pt x="3743" y="17"/>
                        <a:pt x="3651" y="1"/>
                        <a:pt x="3555" y="1"/>
                      </a:cubicBezTo>
                      <a:close/>
                    </a:path>
                  </a:pathLst>
                </a:custGeom>
                <a:solidFill>
                  <a:srgbClr val="8049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" name="Google Shape;504;p35"/>
                <p:cNvSpPr/>
                <p:nvPr/>
              </p:nvSpPr>
              <p:spPr>
                <a:xfrm>
                  <a:off x="4412350" y="3016175"/>
                  <a:ext cx="66575" cy="3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3" h="1435" extrusionOk="0">
                      <a:moveTo>
                        <a:pt x="2662" y="1"/>
                      </a:moveTo>
                      <a:cubicBezTo>
                        <a:pt x="2116" y="1"/>
                        <a:pt x="1638" y="137"/>
                        <a:pt x="1161" y="410"/>
                      </a:cubicBezTo>
                      <a:cubicBezTo>
                        <a:pt x="683" y="684"/>
                        <a:pt x="273" y="957"/>
                        <a:pt x="0" y="1434"/>
                      </a:cubicBezTo>
                      <a:cubicBezTo>
                        <a:pt x="478" y="1230"/>
                        <a:pt x="888" y="957"/>
                        <a:pt x="1297" y="684"/>
                      </a:cubicBezTo>
                      <a:cubicBezTo>
                        <a:pt x="1775" y="479"/>
                        <a:pt x="2185" y="274"/>
                        <a:pt x="2662" y="1"/>
                      </a:cubicBezTo>
                      <a:close/>
                    </a:path>
                  </a:pathLst>
                </a:custGeom>
                <a:solidFill>
                  <a:srgbClr val="733D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" name="Google Shape;505;p35"/>
                <p:cNvSpPr/>
                <p:nvPr/>
              </p:nvSpPr>
              <p:spPr>
                <a:xfrm>
                  <a:off x="4465250" y="3094975"/>
                  <a:ext cx="47800" cy="21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2" h="877" extrusionOk="0">
                      <a:moveTo>
                        <a:pt x="1597" y="0"/>
                      </a:moveTo>
                      <a:cubicBezTo>
                        <a:pt x="1336" y="0"/>
                        <a:pt x="1061" y="97"/>
                        <a:pt x="819" y="194"/>
                      </a:cubicBezTo>
                      <a:cubicBezTo>
                        <a:pt x="478" y="330"/>
                        <a:pt x="137" y="535"/>
                        <a:pt x="0" y="876"/>
                      </a:cubicBezTo>
                      <a:cubicBezTo>
                        <a:pt x="342" y="808"/>
                        <a:pt x="615" y="603"/>
                        <a:pt x="956" y="467"/>
                      </a:cubicBezTo>
                      <a:cubicBezTo>
                        <a:pt x="1297" y="330"/>
                        <a:pt x="1570" y="262"/>
                        <a:pt x="1911" y="57"/>
                      </a:cubicBezTo>
                      <a:cubicBezTo>
                        <a:pt x="1812" y="17"/>
                        <a:pt x="1706" y="0"/>
                        <a:pt x="1597" y="0"/>
                      </a:cubicBezTo>
                      <a:close/>
                    </a:path>
                  </a:pathLst>
                </a:custGeom>
                <a:solidFill>
                  <a:srgbClr val="733D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" name="Google Shape;506;p35"/>
                <p:cNvSpPr/>
                <p:nvPr/>
              </p:nvSpPr>
              <p:spPr>
                <a:xfrm>
                  <a:off x="4443050" y="3053275"/>
                  <a:ext cx="56350" cy="27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4" h="1111" extrusionOk="0">
                      <a:moveTo>
                        <a:pt x="2028" y="0"/>
                      </a:moveTo>
                      <a:cubicBezTo>
                        <a:pt x="1694" y="0"/>
                        <a:pt x="1359" y="112"/>
                        <a:pt x="1025" y="223"/>
                      </a:cubicBezTo>
                      <a:cubicBezTo>
                        <a:pt x="615" y="428"/>
                        <a:pt x="206" y="701"/>
                        <a:pt x="1" y="1111"/>
                      </a:cubicBezTo>
                      <a:cubicBezTo>
                        <a:pt x="410" y="906"/>
                        <a:pt x="752" y="769"/>
                        <a:pt x="1161" y="565"/>
                      </a:cubicBezTo>
                      <a:cubicBezTo>
                        <a:pt x="1503" y="360"/>
                        <a:pt x="1912" y="223"/>
                        <a:pt x="2253" y="19"/>
                      </a:cubicBezTo>
                      <a:cubicBezTo>
                        <a:pt x="2178" y="6"/>
                        <a:pt x="2103" y="0"/>
                        <a:pt x="2028" y="0"/>
                      </a:cubicBezTo>
                      <a:close/>
                    </a:path>
                  </a:pathLst>
                </a:custGeom>
                <a:solidFill>
                  <a:srgbClr val="733D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" name="Google Shape;507;p35"/>
                <p:cNvSpPr/>
                <p:nvPr/>
              </p:nvSpPr>
              <p:spPr>
                <a:xfrm>
                  <a:off x="2862900" y="3290925"/>
                  <a:ext cx="116075" cy="43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43" h="17338" extrusionOk="0">
                      <a:moveTo>
                        <a:pt x="4642" y="0"/>
                      </a:moveTo>
                      <a:lnTo>
                        <a:pt x="4642" y="0"/>
                      </a:lnTo>
                      <a:cubicBezTo>
                        <a:pt x="3141" y="2662"/>
                        <a:pt x="2185" y="5529"/>
                        <a:pt x="1366" y="8464"/>
                      </a:cubicBezTo>
                      <a:cubicBezTo>
                        <a:pt x="615" y="11331"/>
                        <a:pt x="137" y="14334"/>
                        <a:pt x="1" y="17338"/>
                      </a:cubicBezTo>
                      <a:cubicBezTo>
                        <a:pt x="888" y="14471"/>
                        <a:pt x="1571" y="11536"/>
                        <a:pt x="2322" y="8669"/>
                      </a:cubicBezTo>
                      <a:cubicBezTo>
                        <a:pt x="3072" y="5802"/>
                        <a:pt x="3823" y="2935"/>
                        <a:pt x="4642" y="0"/>
                      </a:cubicBezTo>
                      <a:close/>
                    </a:path>
                  </a:pathLst>
                </a:custGeom>
                <a:solidFill>
                  <a:srgbClr val="733D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" name="Google Shape;508;p35"/>
                <p:cNvSpPr/>
                <p:nvPr/>
              </p:nvSpPr>
              <p:spPr>
                <a:xfrm>
                  <a:off x="3750250" y="3244850"/>
                  <a:ext cx="177500" cy="447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00" h="17884" extrusionOk="0">
                      <a:moveTo>
                        <a:pt x="1" y="0"/>
                      </a:moveTo>
                      <a:lnTo>
                        <a:pt x="7099" y="17884"/>
                      </a:lnTo>
                      <a:cubicBezTo>
                        <a:pt x="6007" y="12696"/>
                        <a:pt x="2867" y="4983"/>
                        <a:pt x="1" y="0"/>
                      </a:cubicBezTo>
                      <a:close/>
                    </a:path>
                  </a:pathLst>
                </a:custGeom>
                <a:solidFill>
                  <a:srgbClr val="733D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" name="Google Shape;509;p35"/>
                <p:cNvSpPr/>
                <p:nvPr/>
              </p:nvSpPr>
              <p:spPr>
                <a:xfrm>
                  <a:off x="3352675" y="2187800"/>
                  <a:ext cx="441975" cy="63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79" h="25492" extrusionOk="0">
                      <a:moveTo>
                        <a:pt x="9030" y="1"/>
                      </a:moveTo>
                      <a:cubicBezTo>
                        <a:pt x="2887" y="1"/>
                        <a:pt x="1" y="17938"/>
                        <a:pt x="1638" y="24945"/>
                      </a:cubicBezTo>
                      <a:cubicBezTo>
                        <a:pt x="1638" y="24945"/>
                        <a:pt x="4412" y="22400"/>
                        <a:pt x="8608" y="22400"/>
                      </a:cubicBezTo>
                      <a:cubicBezTo>
                        <a:pt x="10895" y="22400"/>
                        <a:pt x="13605" y="23156"/>
                        <a:pt x="16518" y="25491"/>
                      </a:cubicBezTo>
                      <a:cubicBezTo>
                        <a:pt x="16518" y="25491"/>
                        <a:pt x="17678" y="2079"/>
                        <a:pt x="9829" y="99"/>
                      </a:cubicBezTo>
                      <a:cubicBezTo>
                        <a:pt x="9557" y="33"/>
                        <a:pt x="9291" y="1"/>
                        <a:pt x="90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" name="Google Shape;510;p35"/>
                <p:cNvSpPr/>
                <p:nvPr/>
              </p:nvSpPr>
              <p:spPr>
                <a:xfrm>
                  <a:off x="3519875" y="2804600"/>
                  <a:ext cx="165550" cy="21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2" h="8533" extrusionOk="0">
                      <a:moveTo>
                        <a:pt x="1775" y="0"/>
                      </a:moveTo>
                      <a:cubicBezTo>
                        <a:pt x="1639" y="2457"/>
                        <a:pt x="956" y="3959"/>
                        <a:pt x="1" y="4778"/>
                      </a:cubicBezTo>
                      <a:lnTo>
                        <a:pt x="6007" y="8532"/>
                      </a:lnTo>
                      <a:cubicBezTo>
                        <a:pt x="6280" y="8054"/>
                        <a:pt x="6417" y="7372"/>
                        <a:pt x="6417" y="6553"/>
                      </a:cubicBezTo>
                      <a:cubicBezTo>
                        <a:pt x="6622" y="1160"/>
                        <a:pt x="1775" y="0"/>
                        <a:pt x="1775" y="0"/>
                      </a:cubicBez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" name="Google Shape;511;p35"/>
                <p:cNvSpPr/>
                <p:nvPr/>
              </p:nvSpPr>
              <p:spPr>
                <a:xfrm>
                  <a:off x="3595250" y="2958225"/>
                  <a:ext cx="86775" cy="9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1" h="3821" extrusionOk="0">
                      <a:moveTo>
                        <a:pt x="2685" y="1"/>
                      </a:moveTo>
                      <a:cubicBezTo>
                        <a:pt x="1" y="1"/>
                        <a:pt x="69" y="2630"/>
                        <a:pt x="194" y="3821"/>
                      </a:cubicBezTo>
                      <a:cubicBezTo>
                        <a:pt x="1764" y="3821"/>
                        <a:pt x="3334" y="3206"/>
                        <a:pt x="3402" y="408"/>
                      </a:cubicBezTo>
                      <a:cubicBezTo>
                        <a:pt x="3402" y="271"/>
                        <a:pt x="3402" y="203"/>
                        <a:pt x="3470" y="66"/>
                      </a:cubicBezTo>
                      <a:cubicBezTo>
                        <a:pt x="3185" y="22"/>
                        <a:pt x="2924" y="1"/>
                        <a:pt x="2685" y="1"/>
                      </a:cubicBezTo>
                      <a:close/>
                    </a:path>
                  </a:pathLst>
                </a:custGeom>
                <a:solidFill>
                  <a:srgbClr val="D261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" name="Google Shape;512;p35"/>
                <p:cNvSpPr/>
                <p:nvPr/>
              </p:nvSpPr>
              <p:spPr>
                <a:xfrm>
                  <a:off x="3523300" y="2789225"/>
                  <a:ext cx="110950" cy="2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8" h="1093" extrusionOk="0">
                      <a:moveTo>
                        <a:pt x="1775" y="1"/>
                      </a:moveTo>
                      <a:cubicBezTo>
                        <a:pt x="1638" y="1"/>
                        <a:pt x="1502" y="69"/>
                        <a:pt x="1365" y="69"/>
                      </a:cubicBezTo>
                      <a:cubicBezTo>
                        <a:pt x="1229" y="137"/>
                        <a:pt x="1092" y="137"/>
                        <a:pt x="956" y="205"/>
                      </a:cubicBezTo>
                      <a:cubicBezTo>
                        <a:pt x="888" y="205"/>
                        <a:pt x="751" y="274"/>
                        <a:pt x="615" y="342"/>
                      </a:cubicBezTo>
                      <a:cubicBezTo>
                        <a:pt x="410" y="410"/>
                        <a:pt x="273" y="547"/>
                        <a:pt x="137" y="615"/>
                      </a:cubicBezTo>
                      <a:cubicBezTo>
                        <a:pt x="69" y="683"/>
                        <a:pt x="0" y="752"/>
                        <a:pt x="0" y="752"/>
                      </a:cubicBezTo>
                      <a:lnTo>
                        <a:pt x="342" y="1093"/>
                      </a:lnTo>
                      <a:cubicBezTo>
                        <a:pt x="342" y="1093"/>
                        <a:pt x="410" y="1025"/>
                        <a:pt x="478" y="956"/>
                      </a:cubicBezTo>
                      <a:cubicBezTo>
                        <a:pt x="546" y="888"/>
                        <a:pt x="683" y="820"/>
                        <a:pt x="819" y="683"/>
                      </a:cubicBezTo>
                      <a:cubicBezTo>
                        <a:pt x="956" y="615"/>
                        <a:pt x="1024" y="547"/>
                        <a:pt x="1092" y="547"/>
                      </a:cubicBezTo>
                      <a:cubicBezTo>
                        <a:pt x="1229" y="479"/>
                        <a:pt x="1297" y="410"/>
                        <a:pt x="1434" y="410"/>
                      </a:cubicBezTo>
                      <a:cubicBezTo>
                        <a:pt x="1570" y="342"/>
                        <a:pt x="1707" y="342"/>
                        <a:pt x="1843" y="274"/>
                      </a:cubicBezTo>
                      <a:lnTo>
                        <a:pt x="2253" y="274"/>
                      </a:lnTo>
                      <a:cubicBezTo>
                        <a:pt x="2344" y="274"/>
                        <a:pt x="2435" y="243"/>
                        <a:pt x="2526" y="243"/>
                      </a:cubicBezTo>
                      <a:cubicBezTo>
                        <a:pt x="2571" y="243"/>
                        <a:pt x="2617" y="251"/>
                        <a:pt x="2662" y="274"/>
                      </a:cubicBezTo>
                      <a:cubicBezTo>
                        <a:pt x="2799" y="274"/>
                        <a:pt x="2935" y="274"/>
                        <a:pt x="3004" y="342"/>
                      </a:cubicBezTo>
                      <a:lnTo>
                        <a:pt x="3413" y="342"/>
                      </a:lnTo>
                      <a:cubicBezTo>
                        <a:pt x="3550" y="410"/>
                        <a:pt x="3618" y="410"/>
                        <a:pt x="3754" y="479"/>
                      </a:cubicBezTo>
                      <a:lnTo>
                        <a:pt x="4437" y="683"/>
                      </a:lnTo>
                      <a:cubicBezTo>
                        <a:pt x="4437" y="683"/>
                        <a:pt x="4164" y="547"/>
                        <a:pt x="3754" y="410"/>
                      </a:cubicBezTo>
                      <a:cubicBezTo>
                        <a:pt x="3686" y="342"/>
                        <a:pt x="3550" y="274"/>
                        <a:pt x="3413" y="274"/>
                      </a:cubicBezTo>
                      <a:cubicBezTo>
                        <a:pt x="3345" y="205"/>
                        <a:pt x="3208" y="205"/>
                        <a:pt x="3072" y="137"/>
                      </a:cubicBezTo>
                      <a:cubicBezTo>
                        <a:pt x="2935" y="137"/>
                        <a:pt x="2799" y="69"/>
                        <a:pt x="2662" y="69"/>
                      </a:cubicBezTo>
                      <a:cubicBezTo>
                        <a:pt x="2594" y="35"/>
                        <a:pt x="2526" y="35"/>
                        <a:pt x="2458" y="35"/>
                      </a:cubicBezTo>
                      <a:cubicBezTo>
                        <a:pt x="2389" y="35"/>
                        <a:pt x="2321" y="35"/>
                        <a:pt x="2253" y="1"/>
                      </a:cubicBezTo>
                      <a:close/>
                    </a:path>
                  </a:pathLst>
                </a:custGeom>
                <a:solidFill>
                  <a:srgbClr val="1C224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" name="Google Shape;513;p35"/>
                <p:cNvSpPr/>
                <p:nvPr/>
              </p:nvSpPr>
              <p:spPr>
                <a:xfrm>
                  <a:off x="2980650" y="2380050"/>
                  <a:ext cx="329375" cy="42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75" h="16914" extrusionOk="0">
                      <a:moveTo>
                        <a:pt x="7080" y="0"/>
                      </a:moveTo>
                      <a:cubicBezTo>
                        <a:pt x="6887" y="0"/>
                        <a:pt x="6689" y="18"/>
                        <a:pt x="6485" y="54"/>
                      </a:cubicBezTo>
                      <a:cubicBezTo>
                        <a:pt x="1" y="1215"/>
                        <a:pt x="547" y="13842"/>
                        <a:pt x="547" y="13842"/>
                      </a:cubicBezTo>
                      <a:cubicBezTo>
                        <a:pt x="1228" y="13753"/>
                        <a:pt x="1900" y="13713"/>
                        <a:pt x="2557" y="13713"/>
                      </a:cubicBezTo>
                      <a:cubicBezTo>
                        <a:pt x="8428" y="13713"/>
                        <a:pt x="13174" y="16914"/>
                        <a:pt x="13174" y="16914"/>
                      </a:cubicBezTo>
                      <a:cubicBezTo>
                        <a:pt x="13174" y="16914"/>
                        <a:pt x="13046" y="0"/>
                        <a:pt x="708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" name="Google Shape;514;p35"/>
                <p:cNvSpPr/>
                <p:nvPr/>
              </p:nvSpPr>
              <p:spPr>
                <a:xfrm>
                  <a:off x="3451625" y="2804600"/>
                  <a:ext cx="179200" cy="174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8" h="6963" extrusionOk="0">
                      <a:moveTo>
                        <a:pt x="4505" y="0"/>
                      </a:moveTo>
                      <a:cubicBezTo>
                        <a:pt x="4301" y="4573"/>
                        <a:pt x="2048" y="5734"/>
                        <a:pt x="1" y="5938"/>
                      </a:cubicBezTo>
                      <a:lnTo>
                        <a:pt x="1366" y="6962"/>
                      </a:lnTo>
                      <a:cubicBezTo>
                        <a:pt x="1366" y="6962"/>
                        <a:pt x="7168" y="5938"/>
                        <a:pt x="5461" y="341"/>
                      </a:cubicBezTo>
                      <a:cubicBezTo>
                        <a:pt x="4915" y="137"/>
                        <a:pt x="4505" y="0"/>
                        <a:pt x="450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" name="Google Shape;515;p35"/>
                <p:cNvSpPr/>
                <p:nvPr/>
              </p:nvSpPr>
              <p:spPr>
                <a:xfrm>
                  <a:off x="3195650" y="2135675"/>
                  <a:ext cx="494900" cy="99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96" h="39795" extrusionOk="0">
                      <a:moveTo>
                        <a:pt x="6076" y="0"/>
                      </a:moveTo>
                      <a:cubicBezTo>
                        <a:pt x="5939" y="2389"/>
                        <a:pt x="5803" y="4710"/>
                        <a:pt x="5666" y="7031"/>
                      </a:cubicBezTo>
                      <a:cubicBezTo>
                        <a:pt x="5598" y="9351"/>
                        <a:pt x="5530" y="11740"/>
                        <a:pt x="5461" y="14061"/>
                      </a:cubicBezTo>
                      <a:cubicBezTo>
                        <a:pt x="5393" y="15222"/>
                        <a:pt x="5325" y="16382"/>
                        <a:pt x="5325" y="17542"/>
                      </a:cubicBezTo>
                      <a:lnTo>
                        <a:pt x="5257" y="21092"/>
                      </a:lnTo>
                      <a:cubicBezTo>
                        <a:pt x="5257" y="22252"/>
                        <a:pt x="5257" y="23412"/>
                        <a:pt x="5188" y="24573"/>
                      </a:cubicBezTo>
                      <a:lnTo>
                        <a:pt x="5188" y="27823"/>
                      </a:lnTo>
                      <a:cubicBezTo>
                        <a:pt x="3505" y="27240"/>
                        <a:pt x="1821" y="26657"/>
                        <a:pt x="137" y="26074"/>
                      </a:cubicBezTo>
                      <a:lnTo>
                        <a:pt x="1" y="26006"/>
                      </a:lnTo>
                      <a:lnTo>
                        <a:pt x="1" y="26211"/>
                      </a:lnTo>
                      <a:cubicBezTo>
                        <a:pt x="206" y="27167"/>
                        <a:pt x="479" y="28122"/>
                        <a:pt x="888" y="29010"/>
                      </a:cubicBezTo>
                      <a:cubicBezTo>
                        <a:pt x="1093" y="29487"/>
                        <a:pt x="1366" y="29897"/>
                        <a:pt x="1639" y="30306"/>
                      </a:cubicBezTo>
                      <a:cubicBezTo>
                        <a:pt x="1776" y="30511"/>
                        <a:pt x="1980" y="30648"/>
                        <a:pt x="2185" y="30852"/>
                      </a:cubicBezTo>
                      <a:cubicBezTo>
                        <a:pt x="2322" y="30989"/>
                        <a:pt x="2526" y="31194"/>
                        <a:pt x="2799" y="31330"/>
                      </a:cubicBezTo>
                      <a:cubicBezTo>
                        <a:pt x="3004" y="31467"/>
                        <a:pt x="3209" y="31535"/>
                        <a:pt x="3482" y="31603"/>
                      </a:cubicBezTo>
                      <a:cubicBezTo>
                        <a:pt x="3675" y="31652"/>
                        <a:pt x="3834" y="31700"/>
                        <a:pt x="4007" y="31700"/>
                      </a:cubicBezTo>
                      <a:cubicBezTo>
                        <a:pt x="4079" y="31700"/>
                        <a:pt x="4153" y="31692"/>
                        <a:pt x="4233" y="31672"/>
                      </a:cubicBezTo>
                      <a:cubicBezTo>
                        <a:pt x="4313" y="31692"/>
                        <a:pt x="4393" y="31700"/>
                        <a:pt x="4471" y="31700"/>
                      </a:cubicBezTo>
                      <a:cubicBezTo>
                        <a:pt x="4660" y="31700"/>
                        <a:pt x="4839" y="31652"/>
                        <a:pt x="4984" y="31603"/>
                      </a:cubicBezTo>
                      <a:cubicBezTo>
                        <a:pt x="5257" y="31535"/>
                        <a:pt x="5461" y="31467"/>
                        <a:pt x="5735" y="31399"/>
                      </a:cubicBezTo>
                      <a:cubicBezTo>
                        <a:pt x="6212" y="31194"/>
                        <a:pt x="6622" y="30921"/>
                        <a:pt x="7031" y="30648"/>
                      </a:cubicBezTo>
                      <a:cubicBezTo>
                        <a:pt x="7116" y="30591"/>
                        <a:pt x="7200" y="30532"/>
                        <a:pt x="7284" y="30471"/>
                      </a:cubicBezTo>
                      <a:lnTo>
                        <a:pt x="7284" y="30471"/>
                      </a:lnTo>
                      <a:lnTo>
                        <a:pt x="6554" y="32013"/>
                      </a:lnTo>
                      <a:lnTo>
                        <a:pt x="6417" y="32286"/>
                      </a:lnTo>
                      <a:lnTo>
                        <a:pt x="6690" y="32354"/>
                      </a:lnTo>
                      <a:cubicBezTo>
                        <a:pt x="7236" y="32559"/>
                        <a:pt x="7714" y="32695"/>
                        <a:pt x="8192" y="32832"/>
                      </a:cubicBezTo>
                      <a:cubicBezTo>
                        <a:pt x="8670" y="32900"/>
                        <a:pt x="9147" y="32968"/>
                        <a:pt x="9693" y="32968"/>
                      </a:cubicBezTo>
                      <a:cubicBezTo>
                        <a:pt x="9821" y="32987"/>
                        <a:pt x="9954" y="32995"/>
                        <a:pt x="10090" y="32995"/>
                      </a:cubicBezTo>
                      <a:cubicBezTo>
                        <a:pt x="10459" y="32995"/>
                        <a:pt x="10845" y="32932"/>
                        <a:pt x="11195" y="32832"/>
                      </a:cubicBezTo>
                      <a:cubicBezTo>
                        <a:pt x="11741" y="32695"/>
                        <a:pt x="12219" y="32491"/>
                        <a:pt x="12629" y="32218"/>
                      </a:cubicBezTo>
                      <a:cubicBezTo>
                        <a:pt x="12902" y="32081"/>
                        <a:pt x="13106" y="31876"/>
                        <a:pt x="13311" y="31740"/>
                      </a:cubicBezTo>
                      <a:cubicBezTo>
                        <a:pt x="13448" y="31535"/>
                        <a:pt x="13652" y="31330"/>
                        <a:pt x="13789" y="31125"/>
                      </a:cubicBezTo>
                      <a:cubicBezTo>
                        <a:pt x="13994" y="30921"/>
                        <a:pt x="14130" y="30716"/>
                        <a:pt x="14198" y="30443"/>
                      </a:cubicBezTo>
                      <a:cubicBezTo>
                        <a:pt x="14335" y="30238"/>
                        <a:pt x="14471" y="30033"/>
                        <a:pt x="14540" y="29760"/>
                      </a:cubicBezTo>
                      <a:cubicBezTo>
                        <a:pt x="14744" y="29283"/>
                        <a:pt x="14813" y="28805"/>
                        <a:pt x="14949" y="28259"/>
                      </a:cubicBezTo>
                      <a:lnTo>
                        <a:pt x="15086" y="27576"/>
                      </a:lnTo>
                      <a:lnTo>
                        <a:pt x="15110" y="27308"/>
                      </a:lnTo>
                      <a:lnTo>
                        <a:pt x="15110" y="27308"/>
                      </a:lnTo>
                      <a:cubicBezTo>
                        <a:pt x="15267" y="27368"/>
                        <a:pt x="15424" y="27438"/>
                        <a:pt x="15564" y="27508"/>
                      </a:cubicBezTo>
                      <a:cubicBezTo>
                        <a:pt x="15905" y="27644"/>
                        <a:pt x="16178" y="27781"/>
                        <a:pt x="16451" y="27986"/>
                      </a:cubicBezTo>
                      <a:cubicBezTo>
                        <a:pt x="16724" y="28190"/>
                        <a:pt x="16997" y="28395"/>
                        <a:pt x="17202" y="28600"/>
                      </a:cubicBezTo>
                      <a:cubicBezTo>
                        <a:pt x="17475" y="28805"/>
                        <a:pt x="17680" y="29078"/>
                        <a:pt x="17884" y="29351"/>
                      </a:cubicBezTo>
                      <a:cubicBezTo>
                        <a:pt x="18089" y="29556"/>
                        <a:pt x="18226" y="29897"/>
                        <a:pt x="18430" y="30170"/>
                      </a:cubicBezTo>
                      <a:cubicBezTo>
                        <a:pt x="18567" y="30443"/>
                        <a:pt x="18703" y="30716"/>
                        <a:pt x="18772" y="31057"/>
                      </a:cubicBezTo>
                      <a:lnTo>
                        <a:pt x="18908" y="31535"/>
                      </a:lnTo>
                      <a:lnTo>
                        <a:pt x="18976" y="32013"/>
                      </a:lnTo>
                      <a:cubicBezTo>
                        <a:pt x="19045" y="32354"/>
                        <a:pt x="19045" y="32695"/>
                        <a:pt x="19045" y="33037"/>
                      </a:cubicBezTo>
                      <a:lnTo>
                        <a:pt x="19045" y="33310"/>
                      </a:lnTo>
                      <a:lnTo>
                        <a:pt x="19045" y="33515"/>
                      </a:lnTo>
                      <a:lnTo>
                        <a:pt x="18976" y="34061"/>
                      </a:lnTo>
                      <a:cubicBezTo>
                        <a:pt x="18976" y="34265"/>
                        <a:pt x="18908" y="34402"/>
                        <a:pt x="18840" y="34538"/>
                      </a:cubicBezTo>
                      <a:cubicBezTo>
                        <a:pt x="18840" y="34675"/>
                        <a:pt x="18772" y="34811"/>
                        <a:pt x="18703" y="34948"/>
                      </a:cubicBezTo>
                      <a:cubicBezTo>
                        <a:pt x="18635" y="35084"/>
                        <a:pt x="18567" y="35221"/>
                        <a:pt x="18499" y="35357"/>
                      </a:cubicBezTo>
                      <a:lnTo>
                        <a:pt x="18226" y="35767"/>
                      </a:lnTo>
                      <a:cubicBezTo>
                        <a:pt x="18089" y="35835"/>
                        <a:pt x="17953" y="35904"/>
                        <a:pt x="17816" y="36040"/>
                      </a:cubicBezTo>
                      <a:cubicBezTo>
                        <a:pt x="17680" y="36108"/>
                        <a:pt x="17543" y="36177"/>
                        <a:pt x="17407" y="36245"/>
                      </a:cubicBezTo>
                      <a:cubicBezTo>
                        <a:pt x="17017" y="36375"/>
                        <a:pt x="16600" y="36422"/>
                        <a:pt x="16191" y="36422"/>
                      </a:cubicBezTo>
                      <a:cubicBezTo>
                        <a:pt x="15954" y="36422"/>
                        <a:pt x="15720" y="36406"/>
                        <a:pt x="15495" y="36381"/>
                      </a:cubicBezTo>
                      <a:cubicBezTo>
                        <a:pt x="14813" y="36245"/>
                        <a:pt x="14130" y="36108"/>
                        <a:pt x="13516" y="35835"/>
                      </a:cubicBezTo>
                      <a:lnTo>
                        <a:pt x="12629" y="35494"/>
                      </a:lnTo>
                      <a:lnTo>
                        <a:pt x="12629" y="35494"/>
                      </a:lnTo>
                      <a:lnTo>
                        <a:pt x="13175" y="36245"/>
                      </a:lnTo>
                      <a:lnTo>
                        <a:pt x="14485" y="37922"/>
                      </a:lnTo>
                      <a:lnTo>
                        <a:pt x="14485" y="37922"/>
                      </a:lnTo>
                      <a:cubicBezTo>
                        <a:pt x="14199" y="37850"/>
                        <a:pt x="13903" y="37786"/>
                        <a:pt x="13584" y="37746"/>
                      </a:cubicBezTo>
                      <a:cubicBezTo>
                        <a:pt x="13234" y="37647"/>
                        <a:pt x="12848" y="37583"/>
                        <a:pt x="12479" y="37583"/>
                      </a:cubicBezTo>
                      <a:cubicBezTo>
                        <a:pt x="12343" y="37583"/>
                        <a:pt x="12210" y="37592"/>
                        <a:pt x="12082" y="37610"/>
                      </a:cubicBezTo>
                      <a:cubicBezTo>
                        <a:pt x="11809" y="37610"/>
                        <a:pt x="11536" y="37610"/>
                        <a:pt x="11263" y="37746"/>
                      </a:cubicBezTo>
                      <a:cubicBezTo>
                        <a:pt x="11127" y="37883"/>
                        <a:pt x="11059" y="38019"/>
                        <a:pt x="11059" y="38156"/>
                      </a:cubicBezTo>
                      <a:cubicBezTo>
                        <a:pt x="11059" y="38293"/>
                        <a:pt x="11059" y="38429"/>
                        <a:pt x="11127" y="38566"/>
                      </a:cubicBezTo>
                      <a:cubicBezTo>
                        <a:pt x="11332" y="39043"/>
                        <a:pt x="11673" y="39453"/>
                        <a:pt x="12014" y="39794"/>
                      </a:cubicBezTo>
                      <a:lnTo>
                        <a:pt x="12082" y="39726"/>
                      </a:lnTo>
                      <a:cubicBezTo>
                        <a:pt x="11741" y="39385"/>
                        <a:pt x="11400" y="38975"/>
                        <a:pt x="11263" y="38497"/>
                      </a:cubicBezTo>
                      <a:cubicBezTo>
                        <a:pt x="11195" y="38361"/>
                        <a:pt x="11195" y="38293"/>
                        <a:pt x="11195" y="38156"/>
                      </a:cubicBezTo>
                      <a:cubicBezTo>
                        <a:pt x="11263" y="38088"/>
                        <a:pt x="11332" y="38019"/>
                        <a:pt x="11400" y="37951"/>
                      </a:cubicBezTo>
                      <a:cubicBezTo>
                        <a:pt x="11605" y="37815"/>
                        <a:pt x="11809" y="37815"/>
                        <a:pt x="12082" y="37815"/>
                      </a:cubicBezTo>
                      <a:cubicBezTo>
                        <a:pt x="12560" y="37815"/>
                        <a:pt x="13038" y="37951"/>
                        <a:pt x="13516" y="38088"/>
                      </a:cubicBezTo>
                      <a:cubicBezTo>
                        <a:pt x="13994" y="38156"/>
                        <a:pt x="14471" y="38293"/>
                        <a:pt x="14949" y="38497"/>
                      </a:cubicBezTo>
                      <a:lnTo>
                        <a:pt x="15564" y="38702"/>
                      </a:lnTo>
                      <a:lnTo>
                        <a:pt x="15154" y="38156"/>
                      </a:lnTo>
                      <a:lnTo>
                        <a:pt x="14059" y="36585"/>
                      </a:lnTo>
                      <a:lnTo>
                        <a:pt x="14059" y="36585"/>
                      </a:lnTo>
                      <a:cubicBezTo>
                        <a:pt x="14492" y="36727"/>
                        <a:pt x="14926" y="36841"/>
                        <a:pt x="15359" y="36927"/>
                      </a:cubicBezTo>
                      <a:cubicBezTo>
                        <a:pt x="15670" y="36984"/>
                        <a:pt x="15981" y="37017"/>
                        <a:pt x="16292" y="37017"/>
                      </a:cubicBezTo>
                      <a:cubicBezTo>
                        <a:pt x="16732" y="37017"/>
                        <a:pt x="17171" y="36951"/>
                        <a:pt x="17611" y="36791"/>
                      </a:cubicBezTo>
                      <a:cubicBezTo>
                        <a:pt x="17816" y="36723"/>
                        <a:pt x="18021" y="36654"/>
                        <a:pt x="18157" y="36586"/>
                      </a:cubicBezTo>
                      <a:cubicBezTo>
                        <a:pt x="18294" y="36450"/>
                        <a:pt x="18499" y="36313"/>
                        <a:pt x="18635" y="36245"/>
                      </a:cubicBezTo>
                      <a:lnTo>
                        <a:pt x="19045" y="35767"/>
                      </a:lnTo>
                      <a:cubicBezTo>
                        <a:pt x="19113" y="35630"/>
                        <a:pt x="19249" y="35426"/>
                        <a:pt x="19318" y="35289"/>
                      </a:cubicBezTo>
                      <a:cubicBezTo>
                        <a:pt x="19454" y="35084"/>
                        <a:pt x="19454" y="34880"/>
                        <a:pt x="19522" y="34675"/>
                      </a:cubicBezTo>
                      <a:cubicBezTo>
                        <a:pt x="19591" y="34538"/>
                        <a:pt x="19659" y="34334"/>
                        <a:pt x="19659" y="34129"/>
                      </a:cubicBezTo>
                      <a:lnTo>
                        <a:pt x="19727" y="33651"/>
                      </a:lnTo>
                      <a:lnTo>
                        <a:pt x="19796" y="33378"/>
                      </a:lnTo>
                      <a:cubicBezTo>
                        <a:pt x="19796" y="33241"/>
                        <a:pt x="19796" y="33173"/>
                        <a:pt x="19796" y="33037"/>
                      </a:cubicBezTo>
                      <a:cubicBezTo>
                        <a:pt x="19727" y="32695"/>
                        <a:pt x="19796" y="32354"/>
                        <a:pt x="19727" y="31945"/>
                      </a:cubicBezTo>
                      <a:lnTo>
                        <a:pt x="19659" y="31399"/>
                      </a:lnTo>
                      <a:lnTo>
                        <a:pt x="19522" y="30852"/>
                      </a:lnTo>
                      <a:cubicBezTo>
                        <a:pt x="19386" y="30511"/>
                        <a:pt x="19249" y="30170"/>
                        <a:pt x="19113" y="29829"/>
                      </a:cubicBezTo>
                      <a:cubicBezTo>
                        <a:pt x="18908" y="29487"/>
                        <a:pt x="18703" y="29146"/>
                        <a:pt x="18499" y="28873"/>
                      </a:cubicBezTo>
                      <a:cubicBezTo>
                        <a:pt x="18362" y="28736"/>
                        <a:pt x="18294" y="28532"/>
                        <a:pt x="18157" y="28395"/>
                      </a:cubicBezTo>
                      <a:cubicBezTo>
                        <a:pt x="18021" y="28259"/>
                        <a:pt x="17884" y="28122"/>
                        <a:pt x="17748" y="28054"/>
                      </a:cubicBezTo>
                      <a:cubicBezTo>
                        <a:pt x="17475" y="27781"/>
                        <a:pt x="17202" y="27576"/>
                        <a:pt x="16860" y="27303"/>
                      </a:cubicBezTo>
                      <a:cubicBezTo>
                        <a:pt x="16519" y="27167"/>
                        <a:pt x="16246" y="26962"/>
                        <a:pt x="15905" y="26825"/>
                      </a:cubicBezTo>
                      <a:cubicBezTo>
                        <a:pt x="15564" y="26621"/>
                        <a:pt x="15222" y="26484"/>
                        <a:pt x="14813" y="26416"/>
                      </a:cubicBezTo>
                      <a:lnTo>
                        <a:pt x="14403" y="26279"/>
                      </a:lnTo>
                      <a:lnTo>
                        <a:pt x="14335" y="26757"/>
                      </a:lnTo>
                      <a:lnTo>
                        <a:pt x="14335" y="27440"/>
                      </a:lnTo>
                      <a:lnTo>
                        <a:pt x="14198" y="28190"/>
                      </a:lnTo>
                      <a:cubicBezTo>
                        <a:pt x="14130" y="28600"/>
                        <a:pt x="13994" y="29078"/>
                        <a:pt x="13857" y="29487"/>
                      </a:cubicBezTo>
                      <a:cubicBezTo>
                        <a:pt x="13789" y="29760"/>
                        <a:pt x="13721" y="29965"/>
                        <a:pt x="13584" y="30170"/>
                      </a:cubicBezTo>
                      <a:cubicBezTo>
                        <a:pt x="13448" y="30375"/>
                        <a:pt x="13379" y="30511"/>
                        <a:pt x="13243" y="30716"/>
                      </a:cubicBezTo>
                      <a:cubicBezTo>
                        <a:pt x="13106" y="30921"/>
                        <a:pt x="12970" y="31057"/>
                        <a:pt x="12765" y="31262"/>
                      </a:cubicBezTo>
                      <a:cubicBezTo>
                        <a:pt x="12629" y="31399"/>
                        <a:pt x="12492" y="31535"/>
                        <a:pt x="12287" y="31672"/>
                      </a:cubicBezTo>
                      <a:cubicBezTo>
                        <a:pt x="11878" y="31876"/>
                        <a:pt x="11468" y="32081"/>
                        <a:pt x="11059" y="32218"/>
                      </a:cubicBezTo>
                      <a:cubicBezTo>
                        <a:pt x="10581" y="32286"/>
                        <a:pt x="10171" y="32354"/>
                        <a:pt x="9693" y="32354"/>
                      </a:cubicBezTo>
                      <a:cubicBezTo>
                        <a:pt x="9216" y="32354"/>
                        <a:pt x="8738" y="32286"/>
                        <a:pt x="8260" y="32218"/>
                      </a:cubicBezTo>
                      <a:cubicBezTo>
                        <a:pt x="7932" y="32163"/>
                        <a:pt x="7561" y="32065"/>
                        <a:pt x="7216" y="31958"/>
                      </a:cubicBezTo>
                      <a:lnTo>
                        <a:pt x="7216" y="31958"/>
                      </a:lnTo>
                      <a:lnTo>
                        <a:pt x="8260" y="29624"/>
                      </a:lnTo>
                      <a:lnTo>
                        <a:pt x="8738" y="28532"/>
                      </a:lnTo>
                      <a:lnTo>
                        <a:pt x="7851" y="29351"/>
                      </a:lnTo>
                      <a:cubicBezTo>
                        <a:pt x="7509" y="29692"/>
                        <a:pt x="7168" y="30033"/>
                        <a:pt x="6758" y="30306"/>
                      </a:cubicBezTo>
                      <a:cubicBezTo>
                        <a:pt x="6417" y="30579"/>
                        <a:pt x="6008" y="30852"/>
                        <a:pt x="5598" y="31057"/>
                      </a:cubicBezTo>
                      <a:cubicBezTo>
                        <a:pt x="5325" y="31125"/>
                        <a:pt x="5120" y="31194"/>
                        <a:pt x="4915" y="31262"/>
                      </a:cubicBezTo>
                      <a:cubicBezTo>
                        <a:pt x="4711" y="31330"/>
                        <a:pt x="4438" y="31399"/>
                        <a:pt x="4233" y="31399"/>
                      </a:cubicBezTo>
                      <a:cubicBezTo>
                        <a:pt x="4028" y="31399"/>
                        <a:pt x="3755" y="31399"/>
                        <a:pt x="3550" y="31330"/>
                      </a:cubicBezTo>
                      <a:cubicBezTo>
                        <a:pt x="3346" y="31262"/>
                        <a:pt x="3141" y="31194"/>
                        <a:pt x="2936" y="31057"/>
                      </a:cubicBezTo>
                      <a:cubicBezTo>
                        <a:pt x="2526" y="30852"/>
                        <a:pt x="2185" y="30511"/>
                        <a:pt x="1844" y="30170"/>
                      </a:cubicBezTo>
                      <a:cubicBezTo>
                        <a:pt x="1571" y="29760"/>
                        <a:pt x="1298" y="29351"/>
                        <a:pt x="1093" y="28941"/>
                      </a:cubicBezTo>
                      <a:cubicBezTo>
                        <a:pt x="716" y="28125"/>
                        <a:pt x="455" y="27250"/>
                        <a:pt x="309" y="26371"/>
                      </a:cubicBezTo>
                      <a:lnTo>
                        <a:pt x="309" y="26371"/>
                      </a:lnTo>
                      <a:cubicBezTo>
                        <a:pt x="2004" y="27017"/>
                        <a:pt x="3695" y="27607"/>
                        <a:pt x="5325" y="28259"/>
                      </a:cubicBezTo>
                      <a:lnTo>
                        <a:pt x="5530" y="28327"/>
                      </a:lnTo>
                      <a:lnTo>
                        <a:pt x="5530" y="28122"/>
                      </a:lnTo>
                      <a:lnTo>
                        <a:pt x="5735" y="24573"/>
                      </a:lnTo>
                      <a:cubicBezTo>
                        <a:pt x="5735" y="23412"/>
                        <a:pt x="5803" y="22252"/>
                        <a:pt x="5871" y="21092"/>
                      </a:cubicBezTo>
                      <a:lnTo>
                        <a:pt x="5939" y="17611"/>
                      </a:lnTo>
                      <a:cubicBezTo>
                        <a:pt x="6008" y="16382"/>
                        <a:pt x="6008" y="15222"/>
                        <a:pt x="6076" y="14061"/>
                      </a:cubicBezTo>
                      <a:cubicBezTo>
                        <a:pt x="6076" y="11740"/>
                        <a:pt x="6144" y="9420"/>
                        <a:pt x="6144" y="7031"/>
                      </a:cubicBezTo>
                      <a:cubicBezTo>
                        <a:pt x="6144" y="4710"/>
                        <a:pt x="6144" y="2389"/>
                        <a:pt x="6144" y="68"/>
                      </a:cubicBezTo>
                      <a:lnTo>
                        <a:pt x="6076" y="0"/>
                      </a:ln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" name="Google Shape;516;p35"/>
                <p:cNvSpPr/>
                <p:nvPr/>
              </p:nvSpPr>
              <p:spPr>
                <a:xfrm>
                  <a:off x="2999425" y="2367750"/>
                  <a:ext cx="300350" cy="28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14" h="11263" extrusionOk="0">
                      <a:moveTo>
                        <a:pt x="6485" y="0"/>
                      </a:moveTo>
                      <a:cubicBezTo>
                        <a:pt x="6280" y="0"/>
                        <a:pt x="6075" y="68"/>
                        <a:pt x="5870" y="68"/>
                      </a:cubicBezTo>
                      <a:lnTo>
                        <a:pt x="5597" y="68"/>
                      </a:lnTo>
                      <a:lnTo>
                        <a:pt x="5529" y="137"/>
                      </a:lnTo>
                      <a:lnTo>
                        <a:pt x="5188" y="205"/>
                      </a:lnTo>
                      <a:lnTo>
                        <a:pt x="4915" y="273"/>
                      </a:lnTo>
                      <a:cubicBezTo>
                        <a:pt x="4778" y="341"/>
                        <a:pt x="4710" y="341"/>
                        <a:pt x="4574" y="410"/>
                      </a:cubicBezTo>
                      <a:cubicBezTo>
                        <a:pt x="4369" y="478"/>
                        <a:pt x="4164" y="546"/>
                        <a:pt x="4028" y="683"/>
                      </a:cubicBezTo>
                      <a:cubicBezTo>
                        <a:pt x="3208" y="1092"/>
                        <a:pt x="2662" y="1707"/>
                        <a:pt x="2116" y="2321"/>
                      </a:cubicBezTo>
                      <a:cubicBezTo>
                        <a:pt x="1639" y="3003"/>
                        <a:pt x="1297" y="3686"/>
                        <a:pt x="1024" y="4300"/>
                      </a:cubicBezTo>
                      <a:cubicBezTo>
                        <a:pt x="751" y="4983"/>
                        <a:pt x="615" y="5666"/>
                        <a:pt x="478" y="6212"/>
                      </a:cubicBezTo>
                      <a:cubicBezTo>
                        <a:pt x="273" y="6826"/>
                        <a:pt x="205" y="7372"/>
                        <a:pt x="137" y="7850"/>
                      </a:cubicBezTo>
                      <a:cubicBezTo>
                        <a:pt x="69" y="8396"/>
                        <a:pt x="69" y="8805"/>
                        <a:pt x="0" y="9147"/>
                      </a:cubicBezTo>
                      <a:cubicBezTo>
                        <a:pt x="0" y="9488"/>
                        <a:pt x="0" y="9761"/>
                        <a:pt x="0" y="9966"/>
                      </a:cubicBezTo>
                      <a:cubicBezTo>
                        <a:pt x="0" y="10170"/>
                        <a:pt x="0" y="10239"/>
                        <a:pt x="0" y="10239"/>
                      </a:cubicBezTo>
                      <a:cubicBezTo>
                        <a:pt x="0" y="10239"/>
                        <a:pt x="69" y="9897"/>
                        <a:pt x="205" y="9215"/>
                      </a:cubicBezTo>
                      <a:cubicBezTo>
                        <a:pt x="342" y="8464"/>
                        <a:pt x="615" y="7508"/>
                        <a:pt x="956" y="6416"/>
                      </a:cubicBezTo>
                      <a:cubicBezTo>
                        <a:pt x="1161" y="5802"/>
                        <a:pt x="1434" y="5256"/>
                        <a:pt x="1707" y="4642"/>
                      </a:cubicBezTo>
                      <a:cubicBezTo>
                        <a:pt x="1980" y="4027"/>
                        <a:pt x="2389" y="3413"/>
                        <a:pt x="2799" y="2867"/>
                      </a:cubicBezTo>
                      <a:cubicBezTo>
                        <a:pt x="3277" y="2321"/>
                        <a:pt x="3823" y="1843"/>
                        <a:pt x="4437" y="1502"/>
                      </a:cubicBezTo>
                      <a:cubicBezTo>
                        <a:pt x="4574" y="1365"/>
                        <a:pt x="4778" y="1365"/>
                        <a:pt x="4915" y="1297"/>
                      </a:cubicBezTo>
                      <a:lnTo>
                        <a:pt x="5188" y="1161"/>
                      </a:lnTo>
                      <a:lnTo>
                        <a:pt x="5461" y="1092"/>
                      </a:lnTo>
                      <a:lnTo>
                        <a:pt x="5734" y="1024"/>
                      </a:lnTo>
                      <a:lnTo>
                        <a:pt x="5939" y="1024"/>
                      </a:lnTo>
                      <a:cubicBezTo>
                        <a:pt x="6143" y="1024"/>
                        <a:pt x="6348" y="956"/>
                        <a:pt x="6553" y="956"/>
                      </a:cubicBezTo>
                      <a:cubicBezTo>
                        <a:pt x="6690" y="1024"/>
                        <a:pt x="6826" y="1024"/>
                        <a:pt x="6963" y="1024"/>
                      </a:cubicBezTo>
                      <a:lnTo>
                        <a:pt x="7440" y="1229"/>
                      </a:lnTo>
                      <a:cubicBezTo>
                        <a:pt x="7782" y="1434"/>
                        <a:pt x="8055" y="1570"/>
                        <a:pt x="8328" y="1843"/>
                      </a:cubicBezTo>
                      <a:cubicBezTo>
                        <a:pt x="8806" y="2389"/>
                        <a:pt x="9283" y="2935"/>
                        <a:pt x="9556" y="3618"/>
                      </a:cubicBezTo>
                      <a:cubicBezTo>
                        <a:pt x="9898" y="4232"/>
                        <a:pt x="10171" y="4915"/>
                        <a:pt x="10444" y="5529"/>
                      </a:cubicBezTo>
                      <a:cubicBezTo>
                        <a:pt x="10648" y="6212"/>
                        <a:pt x="10853" y="6826"/>
                        <a:pt x="10990" y="7372"/>
                      </a:cubicBezTo>
                      <a:cubicBezTo>
                        <a:pt x="11331" y="8532"/>
                        <a:pt x="11604" y="9556"/>
                        <a:pt x="11741" y="10239"/>
                      </a:cubicBezTo>
                      <a:cubicBezTo>
                        <a:pt x="11877" y="10921"/>
                        <a:pt x="12014" y="11263"/>
                        <a:pt x="12014" y="11263"/>
                      </a:cubicBezTo>
                      <a:cubicBezTo>
                        <a:pt x="12014" y="11263"/>
                        <a:pt x="12014" y="10921"/>
                        <a:pt x="11945" y="10170"/>
                      </a:cubicBezTo>
                      <a:cubicBezTo>
                        <a:pt x="11877" y="9488"/>
                        <a:pt x="11809" y="8464"/>
                        <a:pt x="11536" y="7235"/>
                      </a:cubicBezTo>
                      <a:cubicBezTo>
                        <a:pt x="11468" y="6962"/>
                        <a:pt x="11399" y="6621"/>
                        <a:pt x="11399" y="6348"/>
                      </a:cubicBezTo>
                      <a:cubicBezTo>
                        <a:pt x="11263" y="6007"/>
                        <a:pt x="11195" y="5666"/>
                        <a:pt x="11126" y="5324"/>
                      </a:cubicBezTo>
                      <a:cubicBezTo>
                        <a:pt x="10921" y="4642"/>
                        <a:pt x="10648" y="3959"/>
                        <a:pt x="10307" y="3208"/>
                      </a:cubicBezTo>
                      <a:cubicBezTo>
                        <a:pt x="10034" y="2526"/>
                        <a:pt x="9556" y="1843"/>
                        <a:pt x="8942" y="1161"/>
                      </a:cubicBezTo>
                      <a:cubicBezTo>
                        <a:pt x="8328" y="546"/>
                        <a:pt x="7577" y="68"/>
                        <a:pt x="6485" y="0"/>
                      </a:cubicBez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" name="Google Shape;517;p35"/>
                <p:cNvSpPr/>
                <p:nvPr/>
              </p:nvSpPr>
              <p:spPr>
                <a:xfrm>
                  <a:off x="3383375" y="2175550"/>
                  <a:ext cx="382250" cy="48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90" h="19361" extrusionOk="0">
                      <a:moveTo>
                        <a:pt x="7744" y="1"/>
                      </a:moveTo>
                      <a:cubicBezTo>
                        <a:pt x="7122" y="1"/>
                        <a:pt x="6544" y="185"/>
                        <a:pt x="6007" y="453"/>
                      </a:cubicBezTo>
                      <a:cubicBezTo>
                        <a:pt x="5393" y="862"/>
                        <a:pt x="4846" y="1340"/>
                        <a:pt x="4369" y="1886"/>
                      </a:cubicBezTo>
                      <a:cubicBezTo>
                        <a:pt x="3481" y="2910"/>
                        <a:pt x="2867" y="4139"/>
                        <a:pt x="2389" y="5299"/>
                      </a:cubicBezTo>
                      <a:cubicBezTo>
                        <a:pt x="1434" y="7620"/>
                        <a:pt x="888" y="9941"/>
                        <a:pt x="546" y="11920"/>
                      </a:cubicBezTo>
                      <a:cubicBezTo>
                        <a:pt x="205" y="13900"/>
                        <a:pt x="68" y="15606"/>
                        <a:pt x="0" y="16766"/>
                      </a:cubicBezTo>
                      <a:cubicBezTo>
                        <a:pt x="0" y="17381"/>
                        <a:pt x="0" y="17790"/>
                        <a:pt x="0" y="18132"/>
                      </a:cubicBezTo>
                      <a:cubicBezTo>
                        <a:pt x="0" y="18473"/>
                        <a:pt x="0" y="18609"/>
                        <a:pt x="0" y="18609"/>
                      </a:cubicBezTo>
                      <a:cubicBezTo>
                        <a:pt x="0" y="18609"/>
                        <a:pt x="68" y="17927"/>
                        <a:pt x="205" y="16766"/>
                      </a:cubicBezTo>
                      <a:cubicBezTo>
                        <a:pt x="342" y="15606"/>
                        <a:pt x="683" y="13968"/>
                        <a:pt x="1092" y="12057"/>
                      </a:cubicBezTo>
                      <a:cubicBezTo>
                        <a:pt x="1570" y="10145"/>
                        <a:pt x="2184" y="7893"/>
                        <a:pt x="3140" y="5640"/>
                      </a:cubicBezTo>
                      <a:cubicBezTo>
                        <a:pt x="3686" y="4548"/>
                        <a:pt x="4300" y="3388"/>
                        <a:pt x="5120" y="2432"/>
                      </a:cubicBezTo>
                      <a:cubicBezTo>
                        <a:pt x="5461" y="2023"/>
                        <a:pt x="5939" y="1613"/>
                        <a:pt x="6485" y="1340"/>
                      </a:cubicBezTo>
                      <a:cubicBezTo>
                        <a:pt x="6880" y="1114"/>
                        <a:pt x="7370" y="982"/>
                        <a:pt x="7837" y="982"/>
                      </a:cubicBezTo>
                      <a:cubicBezTo>
                        <a:pt x="7933" y="982"/>
                        <a:pt x="8029" y="987"/>
                        <a:pt x="8123" y="999"/>
                      </a:cubicBezTo>
                      <a:cubicBezTo>
                        <a:pt x="9283" y="1135"/>
                        <a:pt x="10307" y="1955"/>
                        <a:pt x="11058" y="2910"/>
                      </a:cubicBezTo>
                      <a:cubicBezTo>
                        <a:pt x="11809" y="3866"/>
                        <a:pt x="12355" y="5026"/>
                        <a:pt x="12833" y="6186"/>
                      </a:cubicBezTo>
                      <a:cubicBezTo>
                        <a:pt x="13652" y="8507"/>
                        <a:pt x="14129" y="10760"/>
                        <a:pt x="14471" y="12739"/>
                      </a:cubicBezTo>
                      <a:cubicBezTo>
                        <a:pt x="14744" y="14719"/>
                        <a:pt x="14949" y="16357"/>
                        <a:pt x="15085" y="17517"/>
                      </a:cubicBezTo>
                      <a:cubicBezTo>
                        <a:pt x="15222" y="18678"/>
                        <a:pt x="15290" y="19360"/>
                        <a:pt x="15290" y="19360"/>
                      </a:cubicBezTo>
                      <a:cubicBezTo>
                        <a:pt x="15290" y="19360"/>
                        <a:pt x="15290" y="18678"/>
                        <a:pt x="15290" y="17517"/>
                      </a:cubicBezTo>
                      <a:cubicBezTo>
                        <a:pt x="15222" y="16357"/>
                        <a:pt x="15222" y="14650"/>
                        <a:pt x="15017" y="12671"/>
                      </a:cubicBezTo>
                      <a:cubicBezTo>
                        <a:pt x="14880" y="11647"/>
                        <a:pt x="14744" y="10555"/>
                        <a:pt x="14539" y="9463"/>
                      </a:cubicBezTo>
                      <a:cubicBezTo>
                        <a:pt x="14266" y="8302"/>
                        <a:pt x="13993" y="7074"/>
                        <a:pt x="13583" y="5913"/>
                      </a:cubicBezTo>
                      <a:cubicBezTo>
                        <a:pt x="13174" y="4685"/>
                        <a:pt x="12628" y="3456"/>
                        <a:pt x="11809" y="2364"/>
                      </a:cubicBezTo>
                      <a:cubicBezTo>
                        <a:pt x="11399" y="1818"/>
                        <a:pt x="10921" y="1272"/>
                        <a:pt x="10307" y="862"/>
                      </a:cubicBezTo>
                      <a:cubicBezTo>
                        <a:pt x="9693" y="453"/>
                        <a:pt x="8942" y="112"/>
                        <a:pt x="8259" y="43"/>
                      </a:cubicBezTo>
                      <a:cubicBezTo>
                        <a:pt x="8084" y="14"/>
                        <a:pt x="7912" y="1"/>
                        <a:pt x="7744" y="1"/>
                      </a:cubicBez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" name="Google Shape;518;p35"/>
                <p:cNvSpPr/>
                <p:nvPr/>
              </p:nvSpPr>
              <p:spPr>
                <a:xfrm>
                  <a:off x="3182000" y="2519400"/>
                  <a:ext cx="99000" cy="18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0" h="7253" extrusionOk="0">
                      <a:moveTo>
                        <a:pt x="1555" y="0"/>
                      </a:moveTo>
                      <a:cubicBezTo>
                        <a:pt x="1515" y="0"/>
                        <a:pt x="1475" y="3"/>
                        <a:pt x="1434" y="9"/>
                      </a:cubicBezTo>
                      <a:cubicBezTo>
                        <a:pt x="479" y="146"/>
                        <a:pt x="1" y="1920"/>
                        <a:pt x="274" y="3900"/>
                      </a:cubicBezTo>
                      <a:cubicBezTo>
                        <a:pt x="601" y="5795"/>
                        <a:pt x="1554" y="7253"/>
                        <a:pt x="2413" y="7253"/>
                      </a:cubicBezTo>
                      <a:cubicBezTo>
                        <a:pt x="2451" y="7253"/>
                        <a:pt x="2489" y="7250"/>
                        <a:pt x="2526" y="7244"/>
                      </a:cubicBezTo>
                      <a:cubicBezTo>
                        <a:pt x="3482" y="7108"/>
                        <a:pt x="3960" y="5401"/>
                        <a:pt x="3687" y="3354"/>
                      </a:cubicBezTo>
                      <a:cubicBezTo>
                        <a:pt x="3360" y="1458"/>
                        <a:pt x="2470" y="0"/>
                        <a:pt x="1555" y="0"/>
                      </a:cubicBez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" name="Google Shape;519;p35"/>
                <p:cNvSpPr/>
                <p:nvPr/>
              </p:nvSpPr>
              <p:spPr>
                <a:xfrm>
                  <a:off x="3594975" y="2488475"/>
                  <a:ext cx="110925" cy="20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7" h="8021" extrusionOk="0">
                      <a:moveTo>
                        <a:pt x="1739" y="1"/>
                      </a:moveTo>
                      <a:cubicBezTo>
                        <a:pt x="1682" y="1"/>
                        <a:pt x="1626" y="6"/>
                        <a:pt x="1570" y="17"/>
                      </a:cubicBezTo>
                      <a:cubicBezTo>
                        <a:pt x="546" y="154"/>
                        <a:pt x="0" y="2065"/>
                        <a:pt x="341" y="4318"/>
                      </a:cubicBezTo>
                      <a:cubicBezTo>
                        <a:pt x="664" y="6382"/>
                        <a:pt x="1658" y="8020"/>
                        <a:pt x="2630" y="8020"/>
                      </a:cubicBezTo>
                      <a:cubicBezTo>
                        <a:pt x="2686" y="8020"/>
                        <a:pt x="2743" y="8015"/>
                        <a:pt x="2799" y="8004"/>
                      </a:cubicBezTo>
                      <a:cubicBezTo>
                        <a:pt x="3823" y="7867"/>
                        <a:pt x="4437" y="5956"/>
                        <a:pt x="4096" y="3703"/>
                      </a:cubicBezTo>
                      <a:cubicBezTo>
                        <a:pt x="3773" y="1639"/>
                        <a:pt x="2718" y="1"/>
                        <a:pt x="1739" y="1"/>
                      </a:cubicBez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" name="Google Shape;520;p35"/>
                <p:cNvSpPr/>
                <p:nvPr/>
              </p:nvSpPr>
              <p:spPr>
                <a:xfrm>
                  <a:off x="3006250" y="1898475"/>
                  <a:ext cx="312300" cy="274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92" h="10990" extrusionOk="0">
                      <a:moveTo>
                        <a:pt x="12082" y="0"/>
                      </a:moveTo>
                      <a:cubicBezTo>
                        <a:pt x="12082" y="0"/>
                        <a:pt x="12014" y="69"/>
                        <a:pt x="11877" y="69"/>
                      </a:cubicBezTo>
                      <a:cubicBezTo>
                        <a:pt x="11741" y="69"/>
                        <a:pt x="11536" y="137"/>
                        <a:pt x="11331" y="205"/>
                      </a:cubicBezTo>
                      <a:cubicBezTo>
                        <a:pt x="10853" y="342"/>
                        <a:pt x="10171" y="546"/>
                        <a:pt x="9420" y="819"/>
                      </a:cubicBezTo>
                      <a:cubicBezTo>
                        <a:pt x="9079" y="1024"/>
                        <a:pt x="8601" y="1161"/>
                        <a:pt x="8191" y="1366"/>
                      </a:cubicBezTo>
                      <a:cubicBezTo>
                        <a:pt x="7782" y="1570"/>
                        <a:pt x="7372" y="1775"/>
                        <a:pt x="6894" y="2048"/>
                      </a:cubicBezTo>
                      <a:cubicBezTo>
                        <a:pt x="6417" y="2253"/>
                        <a:pt x="6007" y="2594"/>
                        <a:pt x="5529" y="2867"/>
                      </a:cubicBezTo>
                      <a:cubicBezTo>
                        <a:pt x="5120" y="3140"/>
                        <a:pt x="4642" y="3482"/>
                        <a:pt x="4232" y="3823"/>
                      </a:cubicBezTo>
                      <a:cubicBezTo>
                        <a:pt x="3891" y="4232"/>
                        <a:pt x="3413" y="4505"/>
                        <a:pt x="3072" y="4915"/>
                      </a:cubicBezTo>
                      <a:cubicBezTo>
                        <a:pt x="2935" y="5120"/>
                        <a:pt x="2731" y="5324"/>
                        <a:pt x="2526" y="5529"/>
                      </a:cubicBezTo>
                      <a:cubicBezTo>
                        <a:pt x="2389" y="5734"/>
                        <a:pt x="2253" y="5939"/>
                        <a:pt x="2116" y="6144"/>
                      </a:cubicBezTo>
                      <a:cubicBezTo>
                        <a:pt x="1912" y="6348"/>
                        <a:pt x="1775" y="6553"/>
                        <a:pt x="1639" y="6758"/>
                      </a:cubicBezTo>
                      <a:cubicBezTo>
                        <a:pt x="1502" y="6963"/>
                        <a:pt x="1434" y="7167"/>
                        <a:pt x="1297" y="7372"/>
                      </a:cubicBezTo>
                      <a:cubicBezTo>
                        <a:pt x="1092" y="7713"/>
                        <a:pt x="888" y="8123"/>
                        <a:pt x="751" y="8464"/>
                      </a:cubicBezTo>
                      <a:cubicBezTo>
                        <a:pt x="615" y="8874"/>
                        <a:pt x="478" y="9215"/>
                        <a:pt x="342" y="9488"/>
                      </a:cubicBezTo>
                      <a:cubicBezTo>
                        <a:pt x="273" y="9761"/>
                        <a:pt x="205" y="10034"/>
                        <a:pt x="137" y="10307"/>
                      </a:cubicBezTo>
                      <a:cubicBezTo>
                        <a:pt x="0" y="10717"/>
                        <a:pt x="0" y="10990"/>
                        <a:pt x="0" y="10990"/>
                      </a:cubicBezTo>
                      <a:cubicBezTo>
                        <a:pt x="0" y="10990"/>
                        <a:pt x="69" y="10717"/>
                        <a:pt x="273" y="10307"/>
                      </a:cubicBezTo>
                      <a:cubicBezTo>
                        <a:pt x="342" y="10102"/>
                        <a:pt x="478" y="9898"/>
                        <a:pt x="615" y="9556"/>
                      </a:cubicBezTo>
                      <a:cubicBezTo>
                        <a:pt x="751" y="9283"/>
                        <a:pt x="956" y="9010"/>
                        <a:pt x="1161" y="8669"/>
                      </a:cubicBezTo>
                      <a:cubicBezTo>
                        <a:pt x="1297" y="8396"/>
                        <a:pt x="1570" y="8055"/>
                        <a:pt x="1843" y="7713"/>
                      </a:cubicBezTo>
                      <a:cubicBezTo>
                        <a:pt x="1980" y="7577"/>
                        <a:pt x="2116" y="7372"/>
                        <a:pt x="2253" y="7236"/>
                      </a:cubicBezTo>
                      <a:cubicBezTo>
                        <a:pt x="2458" y="7031"/>
                        <a:pt x="2594" y="6894"/>
                        <a:pt x="2799" y="6758"/>
                      </a:cubicBezTo>
                      <a:cubicBezTo>
                        <a:pt x="2935" y="6553"/>
                        <a:pt x="3140" y="6417"/>
                        <a:pt x="3277" y="6280"/>
                      </a:cubicBezTo>
                      <a:cubicBezTo>
                        <a:pt x="3481" y="6144"/>
                        <a:pt x="3686" y="5939"/>
                        <a:pt x="3891" y="5802"/>
                      </a:cubicBezTo>
                      <a:cubicBezTo>
                        <a:pt x="4232" y="5529"/>
                        <a:pt x="4710" y="5256"/>
                        <a:pt x="5120" y="4983"/>
                      </a:cubicBezTo>
                      <a:cubicBezTo>
                        <a:pt x="5529" y="4778"/>
                        <a:pt x="5939" y="4574"/>
                        <a:pt x="6417" y="4369"/>
                      </a:cubicBezTo>
                      <a:cubicBezTo>
                        <a:pt x="6826" y="4164"/>
                        <a:pt x="7304" y="3959"/>
                        <a:pt x="7713" y="3823"/>
                      </a:cubicBezTo>
                      <a:cubicBezTo>
                        <a:pt x="8123" y="3686"/>
                        <a:pt x="8601" y="3550"/>
                        <a:pt x="8942" y="3482"/>
                      </a:cubicBezTo>
                      <a:cubicBezTo>
                        <a:pt x="9352" y="3345"/>
                        <a:pt x="9761" y="3277"/>
                        <a:pt x="10102" y="3208"/>
                      </a:cubicBezTo>
                      <a:cubicBezTo>
                        <a:pt x="10853" y="3072"/>
                        <a:pt x="11399" y="2935"/>
                        <a:pt x="11809" y="2935"/>
                      </a:cubicBezTo>
                      <a:cubicBezTo>
                        <a:pt x="12082" y="2935"/>
                        <a:pt x="12218" y="2867"/>
                        <a:pt x="12287" y="2867"/>
                      </a:cubicBezTo>
                      <a:lnTo>
                        <a:pt x="12491" y="2867"/>
                      </a:lnTo>
                      <a:lnTo>
                        <a:pt x="12082" y="0"/>
                      </a:ln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" name="Google Shape;521;p35"/>
                <p:cNvSpPr/>
                <p:nvPr/>
              </p:nvSpPr>
              <p:spPr>
                <a:xfrm>
                  <a:off x="3388475" y="1818275"/>
                  <a:ext cx="392525" cy="20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01" h="8260" extrusionOk="0">
                      <a:moveTo>
                        <a:pt x="4574" y="0"/>
                      </a:moveTo>
                      <a:cubicBezTo>
                        <a:pt x="4301" y="0"/>
                        <a:pt x="4028" y="69"/>
                        <a:pt x="3823" y="69"/>
                      </a:cubicBezTo>
                      <a:cubicBezTo>
                        <a:pt x="3550" y="137"/>
                        <a:pt x="3346" y="137"/>
                        <a:pt x="3073" y="205"/>
                      </a:cubicBezTo>
                      <a:cubicBezTo>
                        <a:pt x="2868" y="273"/>
                        <a:pt x="2663" y="273"/>
                        <a:pt x="2458" y="342"/>
                      </a:cubicBezTo>
                      <a:cubicBezTo>
                        <a:pt x="2049" y="478"/>
                        <a:pt x="1707" y="683"/>
                        <a:pt x="1434" y="819"/>
                      </a:cubicBezTo>
                      <a:cubicBezTo>
                        <a:pt x="1093" y="956"/>
                        <a:pt x="820" y="1092"/>
                        <a:pt x="615" y="1229"/>
                      </a:cubicBezTo>
                      <a:cubicBezTo>
                        <a:pt x="274" y="1502"/>
                        <a:pt x="1" y="1638"/>
                        <a:pt x="1" y="1638"/>
                      </a:cubicBezTo>
                      <a:cubicBezTo>
                        <a:pt x="1" y="1638"/>
                        <a:pt x="274" y="1502"/>
                        <a:pt x="684" y="1297"/>
                      </a:cubicBezTo>
                      <a:cubicBezTo>
                        <a:pt x="888" y="1229"/>
                        <a:pt x="1161" y="1161"/>
                        <a:pt x="1503" y="1024"/>
                      </a:cubicBezTo>
                      <a:cubicBezTo>
                        <a:pt x="1844" y="956"/>
                        <a:pt x="2185" y="888"/>
                        <a:pt x="2595" y="819"/>
                      </a:cubicBezTo>
                      <a:cubicBezTo>
                        <a:pt x="2731" y="751"/>
                        <a:pt x="2936" y="751"/>
                        <a:pt x="3141" y="751"/>
                      </a:cubicBezTo>
                      <a:lnTo>
                        <a:pt x="3823" y="751"/>
                      </a:lnTo>
                      <a:cubicBezTo>
                        <a:pt x="4028" y="751"/>
                        <a:pt x="4301" y="751"/>
                        <a:pt x="4506" y="819"/>
                      </a:cubicBezTo>
                      <a:cubicBezTo>
                        <a:pt x="4711" y="819"/>
                        <a:pt x="4984" y="888"/>
                        <a:pt x="5189" y="956"/>
                      </a:cubicBezTo>
                      <a:cubicBezTo>
                        <a:pt x="5666" y="1092"/>
                        <a:pt x="6144" y="1229"/>
                        <a:pt x="6554" y="1434"/>
                      </a:cubicBezTo>
                      <a:cubicBezTo>
                        <a:pt x="7031" y="1638"/>
                        <a:pt x="7509" y="1911"/>
                        <a:pt x="7919" y="2185"/>
                      </a:cubicBezTo>
                      <a:cubicBezTo>
                        <a:pt x="9625" y="3345"/>
                        <a:pt x="10990" y="4915"/>
                        <a:pt x="11878" y="6143"/>
                      </a:cubicBezTo>
                      <a:cubicBezTo>
                        <a:pt x="12356" y="6758"/>
                        <a:pt x="12697" y="7304"/>
                        <a:pt x="12970" y="7713"/>
                      </a:cubicBezTo>
                      <a:cubicBezTo>
                        <a:pt x="13038" y="7850"/>
                        <a:pt x="13106" y="8055"/>
                        <a:pt x="13175" y="8123"/>
                      </a:cubicBezTo>
                      <a:cubicBezTo>
                        <a:pt x="13243" y="8259"/>
                        <a:pt x="13243" y="8259"/>
                        <a:pt x="13243" y="8259"/>
                      </a:cubicBezTo>
                      <a:lnTo>
                        <a:pt x="15700" y="6690"/>
                      </a:lnTo>
                      <a:cubicBezTo>
                        <a:pt x="15700" y="6690"/>
                        <a:pt x="15632" y="6621"/>
                        <a:pt x="15564" y="6553"/>
                      </a:cubicBezTo>
                      <a:cubicBezTo>
                        <a:pt x="15427" y="6416"/>
                        <a:pt x="15359" y="6280"/>
                        <a:pt x="15154" y="6075"/>
                      </a:cubicBezTo>
                      <a:cubicBezTo>
                        <a:pt x="14813" y="5666"/>
                        <a:pt x="14335" y="5120"/>
                        <a:pt x="13721" y="4574"/>
                      </a:cubicBezTo>
                      <a:cubicBezTo>
                        <a:pt x="12492" y="3345"/>
                        <a:pt x="10717" y="1843"/>
                        <a:pt x="8601" y="956"/>
                      </a:cubicBezTo>
                      <a:cubicBezTo>
                        <a:pt x="8055" y="683"/>
                        <a:pt x="7509" y="478"/>
                        <a:pt x="6963" y="342"/>
                      </a:cubicBezTo>
                      <a:cubicBezTo>
                        <a:pt x="6417" y="205"/>
                        <a:pt x="5871" y="69"/>
                        <a:pt x="5325" y="69"/>
                      </a:cubicBezTo>
                      <a:cubicBezTo>
                        <a:pt x="5052" y="0"/>
                        <a:pt x="4779" y="0"/>
                        <a:pt x="4574" y="0"/>
                      </a:cubicBez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35"/>
                <p:cNvSpPr/>
                <p:nvPr/>
              </p:nvSpPr>
              <p:spPr>
                <a:xfrm>
                  <a:off x="2949925" y="2418925"/>
                  <a:ext cx="78525" cy="7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1" h="2936" extrusionOk="0">
                      <a:moveTo>
                        <a:pt x="615" y="1"/>
                      </a:moveTo>
                      <a:lnTo>
                        <a:pt x="1" y="683"/>
                      </a:lnTo>
                      <a:lnTo>
                        <a:pt x="3141" y="2936"/>
                      </a:lnTo>
                      <a:lnTo>
                        <a:pt x="3141" y="2936"/>
                      </a:lnTo>
                      <a:lnTo>
                        <a:pt x="615" y="1"/>
                      </a:ln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" name="Google Shape;523;p35"/>
                <p:cNvSpPr/>
                <p:nvPr/>
              </p:nvSpPr>
              <p:spPr>
                <a:xfrm>
                  <a:off x="2973825" y="2330200"/>
                  <a:ext cx="76825" cy="117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3" h="4711" extrusionOk="0">
                      <a:moveTo>
                        <a:pt x="888" y="0"/>
                      </a:moveTo>
                      <a:lnTo>
                        <a:pt x="0" y="478"/>
                      </a:lnTo>
                      <a:lnTo>
                        <a:pt x="3072" y="4710"/>
                      </a:lnTo>
                      <a:lnTo>
                        <a:pt x="888" y="0"/>
                      </a:ln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" name="Google Shape;524;p35"/>
                <p:cNvSpPr/>
                <p:nvPr/>
              </p:nvSpPr>
              <p:spPr>
                <a:xfrm>
                  <a:off x="3059150" y="2318250"/>
                  <a:ext cx="29025" cy="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1" h="3482" extrusionOk="0">
                      <a:moveTo>
                        <a:pt x="956" y="1"/>
                      </a:moveTo>
                      <a:lnTo>
                        <a:pt x="0" y="205"/>
                      </a:lnTo>
                      <a:lnTo>
                        <a:pt x="1161" y="3482"/>
                      </a:lnTo>
                      <a:lnTo>
                        <a:pt x="956" y="1"/>
                      </a:ln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" name="Google Shape;525;p35"/>
                <p:cNvSpPr/>
                <p:nvPr/>
              </p:nvSpPr>
              <p:spPr>
                <a:xfrm>
                  <a:off x="3632500" y="2113475"/>
                  <a:ext cx="39275" cy="9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1" h="3892" extrusionOk="0">
                      <a:moveTo>
                        <a:pt x="683" y="1"/>
                      </a:moveTo>
                      <a:lnTo>
                        <a:pt x="1" y="3891"/>
                      </a:lnTo>
                      <a:lnTo>
                        <a:pt x="1571" y="274"/>
                      </a:lnTo>
                      <a:lnTo>
                        <a:pt x="683" y="1"/>
                      </a:ln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6" name="Google Shape;526;p35"/>
                <p:cNvSpPr/>
                <p:nvPr/>
              </p:nvSpPr>
              <p:spPr>
                <a:xfrm>
                  <a:off x="3671750" y="2094700"/>
                  <a:ext cx="90475" cy="14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9" h="5940" extrusionOk="0">
                      <a:moveTo>
                        <a:pt x="2731" y="1"/>
                      </a:moveTo>
                      <a:lnTo>
                        <a:pt x="1" y="5939"/>
                      </a:lnTo>
                      <a:lnTo>
                        <a:pt x="3618" y="411"/>
                      </a:lnTo>
                      <a:lnTo>
                        <a:pt x="2731" y="1"/>
                      </a:ln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35"/>
                <p:cNvSpPr/>
                <p:nvPr/>
              </p:nvSpPr>
              <p:spPr>
                <a:xfrm>
                  <a:off x="3695650" y="2191975"/>
                  <a:ext cx="107525" cy="105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1" h="4233" extrusionOk="0">
                      <a:moveTo>
                        <a:pt x="3618" y="1"/>
                      </a:moveTo>
                      <a:lnTo>
                        <a:pt x="0" y="4233"/>
                      </a:lnTo>
                      <a:lnTo>
                        <a:pt x="4300" y="683"/>
                      </a:lnTo>
                      <a:lnTo>
                        <a:pt x="3618" y="1"/>
                      </a:ln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" name="Google Shape;528;p35"/>
                <p:cNvSpPr/>
                <p:nvPr/>
              </p:nvSpPr>
              <p:spPr>
                <a:xfrm>
                  <a:off x="3785213" y="2579296"/>
                  <a:ext cx="494925" cy="447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20" h="34352" extrusionOk="0">
                      <a:moveTo>
                        <a:pt x="21621" y="0"/>
                      </a:moveTo>
                      <a:cubicBezTo>
                        <a:pt x="20879" y="0"/>
                        <a:pt x="20133" y="56"/>
                        <a:pt x="19386" y="172"/>
                      </a:cubicBezTo>
                      <a:cubicBezTo>
                        <a:pt x="6007" y="2083"/>
                        <a:pt x="1" y="21604"/>
                        <a:pt x="9215" y="30546"/>
                      </a:cubicBezTo>
                      <a:cubicBezTo>
                        <a:pt x="11826" y="33089"/>
                        <a:pt x="15396" y="34352"/>
                        <a:pt x="19073" y="34352"/>
                      </a:cubicBezTo>
                      <a:cubicBezTo>
                        <a:pt x="22799" y="34352"/>
                        <a:pt x="26635" y="33055"/>
                        <a:pt x="29693" y="30478"/>
                      </a:cubicBezTo>
                      <a:cubicBezTo>
                        <a:pt x="32218" y="28294"/>
                        <a:pt x="34197" y="25427"/>
                        <a:pt x="35494" y="22355"/>
                      </a:cubicBezTo>
                      <a:cubicBezTo>
                        <a:pt x="37269" y="18328"/>
                        <a:pt x="38020" y="13618"/>
                        <a:pt x="36518" y="9796"/>
                      </a:cubicBezTo>
                      <a:cubicBezTo>
                        <a:pt x="35699" y="7612"/>
                        <a:pt x="34266" y="5837"/>
                        <a:pt x="32628" y="4335"/>
                      </a:cubicBezTo>
                      <a:cubicBezTo>
                        <a:pt x="29625" y="1679"/>
                        <a:pt x="25695" y="0"/>
                        <a:pt x="21621" y="0"/>
                      </a:cubicBezTo>
                      <a:close/>
                    </a:path>
                  </a:pathLst>
                </a:custGeom>
                <a:solidFill>
                  <a:srgbClr val="733D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" name="Google Shape;529;p35"/>
                <p:cNvSpPr/>
                <p:nvPr/>
              </p:nvSpPr>
              <p:spPr>
                <a:xfrm>
                  <a:off x="2507975" y="2694588"/>
                  <a:ext cx="494874" cy="448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09" h="32738" extrusionOk="0">
                      <a:moveTo>
                        <a:pt x="16358" y="1"/>
                      </a:moveTo>
                      <a:cubicBezTo>
                        <a:pt x="12395" y="1"/>
                        <a:pt x="8557" y="1229"/>
                        <a:pt x="5666" y="3952"/>
                      </a:cubicBezTo>
                      <a:cubicBezTo>
                        <a:pt x="342" y="9003"/>
                        <a:pt x="0" y="18081"/>
                        <a:pt x="4847" y="24360"/>
                      </a:cubicBezTo>
                      <a:cubicBezTo>
                        <a:pt x="6894" y="27023"/>
                        <a:pt x="9693" y="29070"/>
                        <a:pt x="12764" y="30572"/>
                      </a:cubicBezTo>
                      <a:cubicBezTo>
                        <a:pt x="15423" y="31878"/>
                        <a:pt x="18431" y="32737"/>
                        <a:pt x="21333" y="32737"/>
                      </a:cubicBezTo>
                      <a:cubicBezTo>
                        <a:pt x="22679" y="32737"/>
                        <a:pt x="24001" y="32553"/>
                        <a:pt x="25255" y="32142"/>
                      </a:cubicBezTo>
                      <a:cubicBezTo>
                        <a:pt x="27440" y="31391"/>
                        <a:pt x="29283" y="30026"/>
                        <a:pt x="30853" y="28456"/>
                      </a:cubicBezTo>
                      <a:cubicBezTo>
                        <a:pt x="34129" y="25043"/>
                        <a:pt x="36108" y="20265"/>
                        <a:pt x="35631" y="15419"/>
                      </a:cubicBezTo>
                      <a:cubicBezTo>
                        <a:pt x="34687" y="6130"/>
                        <a:pt x="25211" y="1"/>
                        <a:pt x="16358" y="1"/>
                      </a:cubicBezTo>
                      <a:close/>
                    </a:path>
                  </a:pathLst>
                </a:custGeom>
                <a:solidFill>
                  <a:srgbClr val="733D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30" name="Google Shape;530;p35"/>
              <p:cNvSpPr/>
              <p:nvPr/>
            </p:nvSpPr>
            <p:spPr>
              <a:xfrm rot="-5577898">
                <a:off x="1083069" y="2010313"/>
                <a:ext cx="234576" cy="98989"/>
              </a:xfrm>
              <a:custGeom>
                <a:avLst/>
                <a:gdLst/>
                <a:ahLst/>
                <a:cxnLst/>
                <a:rect l="l" t="t" r="r" b="b"/>
                <a:pathLst>
                  <a:path w="22574" h="9526" extrusionOk="0">
                    <a:moveTo>
                      <a:pt x="19899" y="0"/>
                    </a:moveTo>
                    <a:cubicBezTo>
                      <a:pt x="19768" y="66"/>
                      <a:pt x="19638" y="66"/>
                      <a:pt x="19508" y="66"/>
                    </a:cubicBezTo>
                    <a:lnTo>
                      <a:pt x="18659" y="66"/>
                    </a:lnTo>
                    <a:cubicBezTo>
                      <a:pt x="18072" y="131"/>
                      <a:pt x="17420" y="131"/>
                      <a:pt x="16702" y="261"/>
                    </a:cubicBezTo>
                    <a:cubicBezTo>
                      <a:pt x="16050" y="392"/>
                      <a:pt x="15332" y="457"/>
                      <a:pt x="14615" y="588"/>
                    </a:cubicBezTo>
                    <a:cubicBezTo>
                      <a:pt x="14223" y="718"/>
                      <a:pt x="13832" y="783"/>
                      <a:pt x="13505" y="914"/>
                    </a:cubicBezTo>
                    <a:cubicBezTo>
                      <a:pt x="13114" y="979"/>
                      <a:pt x="12723" y="1044"/>
                      <a:pt x="12331" y="1175"/>
                    </a:cubicBezTo>
                    <a:cubicBezTo>
                      <a:pt x="12005" y="1305"/>
                      <a:pt x="11614" y="1436"/>
                      <a:pt x="11222" y="1566"/>
                    </a:cubicBezTo>
                    <a:lnTo>
                      <a:pt x="10635" y="1762"/>
                    </a:lnTo>
                    <a:cubicBezTo>
                      <a:pt x="10504" y="1827"/>
                      <a:pt x="10309" y="1892"/>
                      <a:pt x="10113" y="1958"/>
                    </a:cubicBezTo>
                    <a:cubicBezTo>
                      <a:pt x="9395" y="2284"/>
                      <a:pt x="8613" y="2610"/>
                      <a:pt x="7960" y="3001"/>
                    </a:cubicBezTo>
                    <a:cubicBezTo>
                      <a:pt x="7569" y="3197"/>
                      <a:pt x="7242" y="3328"/>
                      <a:pt x="6916" y="3523"/>
                    </a:cubicBezTo>
                    <a:cubicBezTo>
                      <a:pt x="6590" y="3719"/>
                      <a:pt x="6264" y="3915"/>
                      <a:pt x="5938" y="4110"/>
                    </a:cubicBezTo>
                    <a:cubicBezTo>
                      <a:pt x="5807" y="4241"/>
                      <a:pt x="5611" y="4306"/>
                      <a:pt x="5481" y="4437"/>
                    </a:cubicBezTo>
                    <a:cubicBezTo>
                      <a:pt x="5351" y="4502"/>
                      <a:pt x="5155" y="4632"/>
                      <a:pt x="5024" y="4763"/>
                    </a:cubicBezTo>
                    <a:cubicBezTo>
                      <a:pt x="4698" y="4959"/>
                      <a:pt x="4437" y="5154"/>
                      <a:pt x="4176" y="5350"/>
                    </a:cubicBezTo>
                    <a:cubicBezTo>
                      <a:pt x="3654" y="5807"/>
                      <a:pt x="3132" y="6198"/>
                      <a:pt x="2676" y="6590"/>
                    </a:cubicBezTo>
                    <a:cubicBezTo>
                      <a:pt x="2480" y="6785"/>
                      <a:pt x="2219" y="6981"/>
                      <a:pt x="2023" y="7177"/>
                    </a:cubicBezTo>
                    <a:cubicBezTo>
                      <a:pt x="1828" y="7372"/>
                      <a:pt x="1697" y="7503"/>
                      <a:pt x="1501" y="7699"/>
                    </a:cubicBezTo>
                    <a:cubicBezTo>
                      <a:pt x="1175" y="8025"/>
                      <a:pt x="914" y="8351"/>
                      <a:pt x="653" y="8612"/>
                    </a:cubicBezTo>
                    <a:cubicBezTo>
                      <a:pt x="458" y="8873"/>
                      <a:pt x="262" y="9134"/>
                      <a:pt x="197" y="9264"/>
                    </a:cubicBezTo>
                    <a:cubicBezTo>
                      <a:pt x="66" y="9395"/>
                      <a:pt x="1" y="9525"/>
                      <a:pt x="1" y="9525"/>
                    </a:cubicBezTo>
                    <a:cubicBezTo>
                      <a:pt x="1" y="9525"/>
                      <a:pt x="66" y="9395"/>
                      <a:pt x="197" y="9330"/>
                    </a:cubicBezTo>
                    <a:cubicBezTo>
                      <a:pt x="327" y="9199"/>
                      <a:pt x="523" y="9003"/>
                      <a:pt x="784" y="8742"/>
                    </a:cubicBezTo>
                    <a:cubicBezTo>
                      <a:pt x="1045" y="8547"/>
                      <a:pt x="1371" y="8286"/>
                      <a:pt x="1762" y="7960"/>
                    </a:cubicBezTo>
                    <a:cubicBezTo>
                      <a:pt x="1958" y="7829"/>
                      <a:pt x="2154" y="7699"/>
                      <a:pt x="2350" y="7503"/>
                    </a:cubicBezTo>
                    <a:cubicBezTo>
                      <a:pt x="2610" y="7372"/>
                      <a:pt x="2806" y="7177"/>
                      <a:pt x="3067" y="7046"/>
                    </a:cubicBezTo>
                    <a:cubicBezTo>
                      <a:pt x="3263" y="6851"/>
                      <a:pt x="3524" y="6655"/>
                      <a:pt x="3785" y="6524"/>
                    </a:cubicBezTo>
                    <a:cubicBezTo>
                      <a:pt x="4046" y="6329"/>
                      <a:pt x="4307" y="6133"/>
                      <a:pt x="4568" y="6002"/>
                    </a:cubicBezTo>
                    <a:cubicBezTo>
                      <a:pt x="4894" y="5807"/>
                      <a:pt x="5155" y="5611"/>
                      <a:pt x="5481" y="5415"/>
                    </a:cubicBezTo>
                    <a:cubicBezTo>
                      <a:pt x="5611" y="5350"/>
                      <a:pt x="5807" y="5285"/>
                      <a:pt x="5938" y="5154"/>
                    </a:cubicBezTo>
                    <a:cubicBezTo>
                      <a:pt x="6068" y="5089"/>
                      <a:pt x="6264" y="4959"/>
                      <a:pt x="6394" y="4893"/>
                    </a:cubicBezTo>
                    <a:cubicBezTo>
                      <a:pt x="6721" y="4698"/>
                      <a:pt x="7047" y="4567"/>
                      <a:pt x="7373" y="4371"/>
                    </a:cubicBezTo>
                    <a:cubicBezTo>
                      <a:pt x="7699" y="4176"/>
                      <a:pt x="8025" y="4045"/>
                      <a:pt x="8417" y="3850"/>
                    </a:cubicBezTo>
                    <a:cubicBezTo>
                      <a:pt x="9069" y="3523"/>
                      <a:pt x="9787" y="3262"/>
                      <a:pt x="10504" y="2936"/>
                    </a:cubicBezTo>
                    <a:cubicBezTo>
                      <a:pt x="10700" y="2871"/>
                      <a:pt x="10831" y="2806"/>
                      <a:pt x="11026" y="2740"/>
                    </a:cubicBezTo>
                    <a:lnTo>
                      <a:pt x="11548" y="2545"/>
                    </a:lnTo>
                    <a:cubicBezTo>
                      <a:pt x="11940" y="2414"/>
                      <a:pt x="12331" y="2284"/>
                      <a:pt x="12657" y="2153"/>
                    </a:cubicBezTo>
                    <a:cubicBezTo>
                      <a:pt x="13375" y="1892"/>
                      <a:pt x="14093" y="1697"/>
                      <a:pt x="14810" y="1501"/>
                    </a:cubicBezTo>
                    <a:cubicBezTo>
                      <a:pt x="15136" y="1370"/>
                      <a:pt x="15528" y="1305"/>
                      <a:pt x="15854" y="1240"/>
                    </a:cubicBezTo>
                    <a:cubicBezTo>
                      <a:pt x="16180" y="1175"/>
                      <a:pt x="16507" y="1109"/>
                      <a:pt x="16833" y="1044"/>
                    </a:cubicBezTo>
                    <a:cubicBezTo>
                      <a:pt x="17159" y="914"/>
                      <a:pt x="17485" y="848"/>
                      <a:pt x="17811" y="848"/>
                    </a:cubicBezTo>
                    <a:cubicBezTo>
                      <a:pt x="18138" y="783"/>
                      <a:pt x="18398" y="718"/>
                      <a:pt x="18725" y="653"/>
                    </a:cubicBezTo>
                    <a:cubicBezTo>
                      <a:pt x="18986" y="653"/>
                      <a:pt x="19247" y="588"/>
                      <a:pt x="19508" y="522"/>
                    </a:cubicBezTo>
                    <a:cubicBezTo>
                      <a:pt x="19638" y="522"/>
                      <a:pt x="19768" y="522"/>
                      <a:pt x="19899" y="457"/>
                    </a:cubicBezTo>
                    <a:lnTo>
                      <a:pt x="20290" y="457"/>
                    </a:lnTo>
                    <a:cubicBezTo>
                      <a:pt x="20747" y="392"/>
                      <a:pt x="21139" y="327"/>
                      <a:pt x="21530" y="327"/>
                    </a:cubicBezTo>
                    <a:cubicBezTo>
                      <a:pt x="22182" y="261"/>
                      <a:pt x="22574" y="196"/>
                      <a:pt x="22574" y="196"/>
                    </a:cubicBezTo>
                    <a:cubicBezTo>
                      <a:pt x="22574" y="196"/>
                      <a:pt x="22182" y="131"/>
                      <a:pt x="21530" y="131"/>
                    </a:cubicBezTo>
                    <a:cubicBezTo>
                      <a:pt x="21139" y="66"/>
                      <a:pt x="20747" y="66"/>
                      <a:pt x="20290" y="66"/>
                    </a:cubicBezTo>
                    <a:cubicBezTo>
                      <a:pt x="20160" y="66"/>
                      <a:pt x="20029" y="66"/>
                      <a:pt x="198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35"/>
              <p:cNvSpPr/>
              <p:nvPr/>
            </p:nvSpPr>
            <p:spPr>
              <a:xfrm rot="6378321">
                <a:off x="1663656" y="3016032"/>
                <a:ext cx="249253" cy="105166"/>
              </a:xfrm>
              <a:custGeom>
                <a:avLst/>
                <a:gdLst/>
                <a:ahLst/>
                <a:cxnLst/>
                <a:rect l="l" t="t" r="r" b="b"/>
                <a:pathLst>
                  <a:path w="22574" h="9526" extrusionOk="0">
                    <a:moveTo>
                      <a:pt x="19899" y="0"/>
                    </a:moveTo>
                    <a:cubicBezTo>
                      <a:pt x="19768" y="66"/>
                      <a:pt x="19638" y="66"/>
                      <a:pt x="19508" y="66"/>
                    </a:cubicBezTo>
                    <a:lnTo>
                      <a:pt x="18659" y="66"/>
                    </a:lnTo>
                    <a:cubicBezTo>
                      <a:pt x="18072" y="131"/>
                      <a:pt x="17420" y="131"/>
                      <a:pt x="16702" y="261"/>
                    </a:cubicBezTo>
                    <a:cubicBezTo>
                      <a:pt x="16050" y="392"/>
                      <a:pt x="15332" y="457"/>
                      <a:pt x="14615" y="588"/>
                    </a:cubicBezTo>
                    <a:cubicBezTo>
                      <a:pt x="14223" y="718"/>
                      <a:pt x="13832" y="783"/>
                      <a:pt x="13505" y="914"/>
                    </a:cubicBezTo>
                    <a:cubicBezTo>
                      <a:pt x="13114" y="979"/>
                      <a:pt x="12723" y="1044"/>
                      <a:pt x="12331" y="1175"/>
                    </a:cubicBezTo>
                    <a:cubicBezTo>
                      <a:pt x="12005" y="1305"/>
                      <a:pt x="11614" y="1436"/>
                      <a:pt x="11222" y="1566"/>
                    </a:cubicBezTo>
                    <a:lnTo>
                      <a:pt x="10635" y="1762"/>
                    </a:lnTo>
                    <a:cubicBezTo>
                      <a:pt x="10504" y="1827"/>
                      <a:pt x="10309" y="1892"/>
                      <a:pt x="10113" y="1958"/>
                    </a:cubicBezTo>
                    <a:cubicBezTo>
                      <a:pt x="9395" y="2284"/>
                      <a:pt x="8613" y="2610"/>
                      <a:pt x="7960" y="3001"/>
                    </a:cubicBezTo>
                    <a:cubicBezTo>
                      <a:pt x="7569" y="3197"/>
                      <a:pt x="7242" y="3328"/>
                      <a:pt x="6916" y="3523"/>
                    </a:cubicBezTo>
                    <a:cubicBezTo>
                      <a:pt x="6590" y="3719"/>
                      <a:pt x="6264" y="3915"/>
                      <a:pt x="5938" y="4110"/>
                    </a:cubicBezTo>
                    <a:cubicBezTo>
                      <a:pt x="5807" y="4241"/>
                      <a:pt x="5611" y="4306"/>
                      <a:pt x="5481" y="4437"/>
                    </a:cubicBezTo>
                    <a:cubicBezTo>
                      <a:pt x="5351" y="4502"/>
                      <a:pt x="5155" y="4632"/>
                      <a:pt x="5024" y="4763"/>
                    </a:cubicBezTo>
                    <a:cubicBezTo>
                      <a:pt x="4698" y="4959"/>
                      <a:pt x="4437" y="5154"/>
                      <a:pt x="4176" y="5350"/>
                    </a:cubicBezTo>
                    <a:cubicBezTo>
                      <a:pt x="3654" y="5807"/>
                      <a:pt x="3132" y="6198"/>
                      <a:pt x="2676" y="6590"/>
                    </a:cubicBezTo>
                    <a:cubicBezTo>
                      <a:pt x="2480" y="6785"/>
                      <a:pt x="2219" y="6981"/>
                      <a:pt x="2023" y="7177"/>
                    </a:cubicBezTo>
                    <a:cubicBezTo>
                      <a:pt x="1828" y="7372"/>
                      <a:pt x="1697" y="7503"/>
                      <a:pt x="1501" y="7699"/>
                    </a:cubicBezTo>
                    <a:cubicBezTo>
                      <a:pt x="1175" y="8025"/>
                      <a:pt x="914" y="8351"/>
                      <a:pt x="653" y="8612"/>
                    </a:cubicBezTo>
                    <a:cubicBezTo>
                      <a:pt x="458" y="8873"/>
                      <a:pt x="262" y="9134"/>
                      <a:pt x="197" y="9264"/>
                    </a:cubicBezTo>
                    <a:cubicBezTo>
                      <a:pt x="66" y="9395"/>
                      <a:pt x="1" y="9525"/>
                      <a:pt x="1" y="9525"/>
                    </a:cubicBezTo>
                    <a:cubicBezTo>
                      <a:pt x="1" y="9525"/>
                      <a:pt x="66" y="9395"/>
                      <a:pt x="197" y="9330"/>
                    </a:cubicBezTo>
                    <a:cubicBezTo>
                      <a:pt x="327" y="9199"/>
                      <a:pt x="523" y="9003"/>
                      <a:pt x="784" y="8742"/>
                    </a:cubicBezTo>
                    <a:cubicBezTo>
                      <a:pt x="1045" y="8547"/>
                      <a:pt x="1371" y="8286"/>
                      <a:pt x="1762" y="7960"/>
                    </a:cubicBezTo>
                    <a:cubicBezTo>
                      <a:pt x="1958" y="7829"/>
                      <a:pt x="2154" y="7699"/>
                      <a:pt x="2350" y="7503"/>
                    </a:cubicBezTo>
                    <a:cubicBezTo>
                      <a:pt x="2610" y="7372"/>
                      <a:pt x="2806" y="7177"/>
                      <a:pt x="3067" y="7046"/>
                    </a:cubicBezTo>
                    <a:cubicBezTo>
                      <a:pt x="3263" y="6851"/>
                      <a:pt x="3524" y="6655"/>
                      <a:pt x="3785" y="6524"/>
                    </a:cubicBezTo>
                    <a:cubicBezTo>
                      <a:pt x="4046" y="6329"/>
                      <a:pt x="4307" y="6133"/>
                      <a:pt x="4568" y="6002"/>
                    </a:cubicBezTo>
                    <a:cubicBezTo>
                      <a:pt x="4894" y="5807"/>
                      <a:pt x="5155" y="5611"/>
                      <a:pt x="5481" y="5415"/>
                    </a:cubicBezTo>
                    <a:cubicBezTo>
                      <a:pt x="5611" y="5350"/>
                      <a:pt x="5807" y="5285"/>
                      <a:pt x="5938" y="5154"/>
                    </a:cubicBezTo>
                    <a:cubicBezTo>
                      <a:pt x="6068" y="5089"/>
                      <a:pt x="6264" y="4959"/>
                      <a:pt x="6394" y="4893"/>
                    </a:cubicBezTo>
                    <a:cubicBezTo>
                      <a:pt x="6721" y="4698"/>
                      <a:pt x="7047" y="4567"/>
                      <a:pt x="7373" y="4371"/>
                    </a:cubicBezTo>
                    <a:cubicBezTo>
                      <a:pt x="7699" y="4176"/>
                      <a:pt x="8025" y="4045"/>
                      <a:pt x="8417" y="3850"/>
                    </a:cubicBezTo>
                    <a:cubicBezTo>
                      <a:pt x="9069" y="3523"/>
                      <a:pt x="9787" y="3262"/>
                      <a:pt x="10504" y="2936"/>
                    </a:cubicBezTo>
                    <a:cubicBezTo>
                      <a:pt x="10700" y="2871"/>
                      <a:pt x="10831" y="2806"/>
                      <a:pt x="11026" y="2740"/>
                    </a:cubicBezTo>
                    <a:lnTo>
                      <a:pt x="11548" y="2545"/>
                    </a:lnTo>
                    <a:cubicBezTo>
                      <a:pt x="11940" y="2414"/>
                      <a:pt x="12331" y="2284"/>
                      <a:pt x="12657" y="2153"/>
                    </a:cubicBezTo>
                    <a:cubicBezTo>
                      <a:pt x="13375" y="1892"/>
                      <a:pt x="14093" y="1697"/>
                      <a:pt x="14810" y="1501"/>
                    </a:cubicBezTo>
                    <a:cubicBezTo>
                      <a:pt x="15136" y="1370"/>
                      <a:pt x="15528" y="1305"/>
                      <a:pt x="15854" y="1240"/>
                    </a:cubicBezTo>
                    <a:cubicBezTo>
                      <a:pt x="16180" y="1175"/>
                      <a:pt x="16507" y="1109"/>
                      <a:pt x="16833" y="1044"/>
                    </a:cubicBezTo>
                    <a:cubicBezTo>
                      <a:pt x="17159" y="914"/>
                      <a:pt x="17485" y="848"/>
                      <a:pt x="17811" y="848"/>
                    </a:cubicBezTo>
                    <a:cubicBezTo>
                      <a:pt x="18138" y="783"/>
                      <a:pt x="18398" y="718"/>
                      <a:pt x="18725" y="653"/>
                    </a:cubicBezTo>
                    <a:cubicBezTo>
                      <a:pt x="18986" y="653"/>
                      <a:pt x="19247" y="588"/>
                      <a:pt x="19508" y="522"/>
                    </a:cubicBezTo>
                    <a:cubicBezTo>
                      <a:pt x="19638" y="522"/>
                      <a:pt x="19768" y="522"/>
                      <a:pt x="19899" y="457"/>
                    </a:cubicBezTo>
                    <a:lnTo>
                      <a:pt x="20290" y="457"/>
                    </a:lnTo>
                    <a:cubicBezTo>
                      <a:pt x="20747" y="392"/>
                      <a:pt x="21139" y="327"/>
                      <a:pt x="21530" y="327"/>
                    </a:cubicBezTo>
                    <a:cubicBezTo>
                      <a:pt x="22182" y="261"/>
                      <a:pt x="22574" y="196"/>
                      <a:pt x="22574" y="196"/>
                    </a:cubicBezTo>
                    <a:cubicBezTo>
                      <a:pt x="22574" y="196"/>
                      <a:pt x="22182" y="131"/>
                      <a:pt x="21530" y="131"/>
                    </a:cubicBezTo>
                    <a:cubicBezTo>
                      <a:pt x="21139" y="66"/>
                      <a:pt x="20747" y="66"/>
                      <a:pt x="20290" y="66"/>
                    </a:cubicBezTo>
                    <a:cubicBezTo>
                      <a:pt x="20160" y="66"/>
                      <a:pt x="20029" y="66"/>
                      <a:pt x="198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2" name="Google Shape;532;p35"/>
            <p:cNvSpPr/>
            <p:nvPr/>
          </p:nvSpPr>
          <p:spPr>
            <a:xfrm rot="4866803">
              <a:off x="1611924" y="1334098"/>
              <a:ext cx="73896" cy="54242"/>
            </a:xfrm>
            <a:custGeom>
              <a:avLst/>
              <a:gdLst/>
              <a:ahLst/>
              <a:cxnLst/>
              <a:rect l="l" t="t" r="r" b="b"/>
              <a:pathLst>
                <a:path w="8287" h="6083" extrusionOk="0">
                  <a:moveTo>
                    <a:pt x="6320" y="0"/>
                  </a:moveTo>
                  <a:cubicBezTo>
                    <a:pt x="5368" y="0"/>
                    <a:pt x="4114" y="474"/>
                    <a:pt x="2937" y="1327"/>
                  </a:cubicBezTo>
                  <a:cubicBezTo>
                    <a:pt x="979" y="2697"/>
                    <a:pt x="1" y="4589"/>
                    <a:pt x="653" y="5567"/>
                  </a:cubicBezTo>
                  <a:cubicBezTo>
                    <a:pt x="926" y="5914"/>
                    <a:pt x="1396" y="6082"/>
                    <a:pt x="1982" y="6082"/>
                  </a:cubicBezTo>
                  <a:cubicBezTo>
                    <a:pt x="2938" y="6082"/>
                    <a:pt x="4202" y="5634"/>
                    <a:pt x="5416" y="4785"/>
                  </a:cubicBezTo>
                  <a:cubicBezTo>
                    <a:pt x="7308" y="3349"/>
                    <a:pt x="8286" y="1457"/>
                    <a:pt x="7634" y="544"/>
                  </a:cubicBezTo>
                  <a:cubicBezTo>
                    <a:pt x="7363" y="175"/>
                    <a:pt x="6897" y="0"/>
                    <a:pt x="6320" y="0"/>
                  </a:cubicBezTo>
                  <a:close/>
                </a:path>
              </a:pathLst>
            </a:custGeom>
            <a:solidFill>
              <a:srgbClr val="E8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3"/>
          <p:cNvSpPr txBox="1">
            <a:spLocks noGrp="1"/>
          </p:cNvSpPr>
          <p:nvPr>
            <p:ph type="title"/>
          </p:nvPr>
        </p:nvSpPr>
        <p:spPr>
          <a:xfrm>
            <a:off x="706350" y="463800"/>
            <a:ext cx="773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Finalidade do Jogo</a:t>
            </a:r>
            <a:endParaRPr dirty="0"/>
          </a:p>
        </p:txBody>
      </p:sp>
      <p:sp>
        <p:nvSpPr>
          <p:cNvPr id="379" name="Google Shape;379;p33"/>
          <p:cNvSpPr txBox="1">
            <a:spLocks noGrp="1"/>
          </p:cNvSpPr>
          <p:nvPr>
            <p:ph type="body" idx="1"/>
          </p:nvPr>
        </p:nvSpPr>
        <p:spPr>
          <a:xfrm>
            <a:off x="732616" y="1186788"/>
            <a:ext cx="6109781" cy="32093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pt-BR" sz="1800" dirty="0">
                <a:solidFill>
                  <a:schemeClr val="dk1"/>
                </a:solidFill>
              </a:rPr>
              <a:t>Problema a ser analisado</a:t>
            </a:r>
          </a:p>
          <a:p>
            <a:pPr marL="0" indent="0">
              <a:buNone/>
            </a:pPr>
            <a:r>
              <a:rPr lang="pt-BR" sz="1800" dirty="0">
                <a:solidFill>
                  <a:schemeClr val="dk1"/>
                </a:solidFill>
              </a:rPr>
              <a:t>- Restrição de likes;</a:t>
            </a:r>
          </a:p>
          <a:p>
            <a:pPr marL="0" indent="0">
              <a:buNone/>
            </a:pPr>
            <a:r>
              <a:rPr lang="pt-BR" sz="1800" dirty="0">
                <a:solidFill>
                  <a:schemeClr val="dk1"/>
                </a:solidFill>
              </a:rPr>
              <a:t>- Gasto ineficiente.</a:t>
            </a:r>
          </a:p>
          <a:p>
            <a:pPr marL="0" indent="0">
              <a:buNone/>
            </a:pPr>
            <a:endParaRPr lang="pt-BR" sz="1800" dirty="0">
              <a:solidFill>
                <a:schemeClr val="dk1"/>
              </a:solidFill>
            </a:endParaRPr>
          </a:p>
          <a:p>
            <a:pPr marL="285750" indent="-285750"/>
            <a:r>
              <a:rPr lang="pt-BR" sz="1800" dirty="0">
                <a:solidFill>
                  <a:schemeClr val="dk1"/>
                </a:solidFill>
              </a:rPr>
              <a:t>Justificar Teoria dos Jogos</a:t>
            </a:r>
          </a:p>
          <a:p>
            <a:pPr marL="0" indent="0">
              <a:buNone/>
            </a:pPr>
            <a:r>
              <a:rPr lang="pt-BR" sz="1800" dirty="0">
                <a:solidFill>
                  <a:schemeClr val="dk1"/>
                </a:solidFill>
              </a:rPr>
              <a:t>- Ação de um indivíduo influencia no resultado do outro.</a:t>
            </a:r>
          </a:p>
          <a:p>
            <a:pPr marL="0" indent="0">
              <a:buNone/>
            </a:pPr>
            <a:endParaRPr lang="pt-BR" sz="1800" dirty="0">
              <a:solidFill>
                <a:schemeClr val="dk1"/>
              </a:solidFill>
            </a:endParaRPr>
          </a:p>
          <a:p>
            <a:pPr marL="285750" indent="-285750"/>
            <a:r>
              <a:rPr lang="pt-BR" sz="1800" dirty="0">
                <a:solidFill>
                  <a:schemeClr val="dk1"/>
                </a:solidFill>
              </a:rPr>
              <a:t>Finalidade do Jogo</a:t>
            </a:r>
          </a:p>
          <a:p>
            <a:pPr marL="0" indent="0">
              <a:buNone/>
            </a:pPr>
            <a:r>
              <a:rPr lang="pt-BR" sz="1800" dirty="0">
                <a:solidFill>
                  <a:schemeClr val="dk1"/>
                </a:solidFill>
              </a:rPr>
              <a:t>- Compreender interação estratégica;</a:t>
            </a:r>
          </a:p>
          <a:p>
            <a:pPr marL="0" indent="0">
              <a:buNone/>
            </a:pPr>
            <a:r>
              <a:rPr lang="pt-BR" sz="1800" dirty="0">
                <a:solidFill>
                  <a:schemeClr val="dk1"/>
                </a:solidFill>
              </a:rPr>
              <a:t>- Determinar estratégias racionais.</a:t>
            </a:r>
            <a:endParaRPr sz="1800" dirty="0">
              <a:solidFill>
                <a:schemeClr val="dk1"/>
              </a:solidFill>
            </a:endParaRPr>
          </a:p>
        </p:txBody>
      </p:sp>
      <p:grpSp>
        <p:nvGrpSpPr>
          <p:cNvPr id="10" name="Google Shape;409;p34">
            <a:extLst>
              <a:ext uri="{FF2B5EF4-FFF2-40B4-BE49-F238E27FC236}">
                <a16:creationId xmlns:a16="http://schemas.microsoft.com/office/drawing/2014/main" id="{FBFDEA86-28C4-4502-90CC-44C4B8058540}"/>
              </a:ext>
            </a:extLst>
          </p:cNvPr>
          <p:cNvGrpSpPr/>
          <p:nvPr/>
        </p:nvGrpSpPr>
        <p:grpSpPr>
          <a:xfrm rot="-922373">
            <a:off x="6988319" y="126593"/>
            <a:ext cx="2254618" cy="4232122"/>
            <a:chOff x="2171600" y="457450"/>
            <a:chExt cx="2615750" cy="4910000"/>
          </a:xfrm>
        </p:grpSpPr>
        <p:sp>
          <p:nvSpPr>
            <p:cNvPr id="11" name="Google Shape;410;p34">
              <a:extLst>
                <a:ext uri="{FF2B5EF4-FFF2-40B4-BE49-F238E27FC236}">
                  <a16:creationId xmlns:a16="http://schemas.microsoft.com/office/drawing/2014/main" id="{4134C073-70C0-4015-9168-DCE3DF96624A}"/>
                </a:ext>
              </a:extLst>
            </p:cNvPr>
            <p:cNvSpPr/>
            <p:nvPr/>
          </p:nvSpPr>
          <p:spPr>
            <a:xfrm>
              <a:off x="2497400" y="2184025"/>
              <a:ext cx="933575" cy="731850"/>
            </a:xfrm>
            <a:custGeom>
              <a:avLst/>
              <a:gdLst/>
              <a:ahLst/>
              <a:cxnLst/>
              <a:rect l="l" t="t" r="r" b="b"/>
              <a:pathLst>
                <a:path w="37343" h="29274" extrusionOk="0">
                  <a:moveTo>
                    <a:pt x="28486" y="0"/>
                  </a:moveTo>
                  <a:cubicBezTo>
                    <a:pt x="17842" y="0"/>
                    <a:pt x="0" y="7732"/>
                    <a:pt x="1065" y="9749"/>
                  </a:cubicBezTo>
                  <a:cubicBezTo>
                    <a:pt x="7690" y="22299"/>
                    <a:pt x="12185" y="26239"/>
                    <a:pt x="20765" y="29274"/>
                  </a:cubicBezTo>
                  <a:cubicBezTo>
                    <a:pt x="26135" y="28106"/>
                    <a:pt x="33052" y="26005"/>
                    <a:pt x="37196" y="20927"/>
                  </a:cubicBezTo>
                  <a:cubicBezTo>
                    <a:pt x="36875" y="17979"/>
                    <a:pt x="37342" y="4933"/>
                    <a:pt x="35270" y="2248"/>
                  </a:cubicBezTo>
                  <a:cubicBezTo>
                    <a:pt x="34023" y="642"/>
                    <a:pt x="31554" y="0"/>
                    <a:pt x="28486" y="0"/>
                  </a:cubicBezTo>
                  <a:close/>
                </a:path>
              </a:pathLst>
            </a:custGeom>
            <a:solidFill>
              <a:srgbClr val="914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11;p34">
              <a:extLst>
                <a:ext uri="{FF2B5EF4-FFF2-40B4-BE49-F238E27FC236}">
                  <a16:creationId xmlns:a16="http://schemas.microsoft.com/office/drawing/2014/main" id="{1761EA52-7985-4249-B1C3-2C35DC583B98}"/>
                </a:ext>
              </a:extLst>
            </p:cNvPr>
            <p:cNvSpPr/>
            <p:nvPr/>
          </p:nvSpPr>
          <p:spPr>
            <a:xfrm>
              <a:off x="2171600" y="1590525"/>
              <a:ext cx="671350" cy="443225"/>
            </a:xfrm>
            <a:custGeom>
              <a:avLst/>
              <a:gdLst/>
              <a:ahLst/>
              <a:cxnLst/>
              <a:rect l="l" t="t" r="r" b="b"/>
              <a:pathLst>
                <a:path w="26854" h="17729" extrusionOk="0">
                  <a:moveTo>
                    <a:pt x="3477" y="1"/>
                  </a:moveTo>
                  <a:cubicBezTo>
                    <a:pt x="3293" y="1"/>
                    <a:pt x="3126" y="14"/>
                    <a:pt x="2978" y="43"/>
                  </a:cubicBezTo>
                  <a:cubicBezTo>
                    <a:pt x="935" y="451"/>
                    <a:pt x="1" y="2115"/>
                    <a:pt x="759" y="3866"/>
                  </a:cubicBezTo>
                  <a:cubicBezTo>
                    <a:pt x="1460" y="5413"/>
                    <a:pt x="3065" y="6551"/>
                    <a:pt x="4495" y="7631"/>
                  </a:cubicBezTo>
                  <a:cubicBezTo>
                    <a:pt x="7268" y="9732"/>
                    <a:pt x="10916" y="11221"/>
                    <a:pt x="13455" y="13147"/>
                  </a:cubicBezTo>
                  <a:cubicBezTo>
                    <a:pt x="14827" y="14168"/>
                    <a:pt x="18037" y="17174"/>
                    <a:pt x="19730" y="17671"/>
                  </a:cubicBezTo>
                  <a:cubicBezTo>
                    <a:pt x="19861" y="17710"/>
                    <a:pt x="19996" y="17728"/>
                    <a:pt x="20136" y="17728"/>
                  </a:cubicBezTo>
                  <a:cubicBezTo>
                    <a:pt x="22801" y="17728"/>
                    <a:pt x="26853" y="10884"/>
                    <a:pt x="23553" y="8915"/>
                  </a:cubicBezTo>
                  <a:cubicBezTo>
                    <a:pt x="20394" y="7042"/>
                    <a:pt x="7649" y="1"/>
                    <a:pt x="3477" y="1"/>
                  </a:cubicBezTo>
                  <a:close/>
                </a:path>
              </a:pathLst>
            </a:custGeom>
            <a:solidFill>
              <a:srgbClr val="914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12;p34">
              <a:extLst>
                <a:ext uri="{FF2B5EF4-FFF2-40B4-BE49-F238E27FC236}">
                  <a16:creationId xmlns:a16="http://schemas.microsoft.com/office/drawing/2014/main" id="{3FC0C84F-24EC-491C-AA6D-C0119BF6B3D2}"/>
                </a:ext>
              </a:extLst>
            </p:cNvPr>
            <p:cNvSpPr/>
            <p:nvPr/>
          </p:nvSpPr>
          <p:spPr>
            <a:xfrm>
              <a:off x="3016525" y="2666800"/>
              <a:ext cx="1338150" cy="1959350"/>
            </a:xfrm>
            <a:custGeom>
              <a:avLst/>
              <a:gdLst/>
              <a:ahLst/>
              <a:cxnLst/>
              <a:rect l="l" t="t" r="r" b="b"/>
              <a:pathLst>
                <a:path w="53526" h="78374" extrusionOk="0">
                  <a:moveTo>
                    <a:pt x="15155" y="1"/>
                  </a:moveTo>
                  <a:cubicBezTo>
                    <a:pt x="7914" y="1"/>
                    <a:pt x="1078" y="4131"/>
                    <a:pt x="0" y="9963"/>
                  </a:cubicBezTo>
                  <a:cubicBezTo>
                    <a:pt x="5224" y="25052"/>
                    <a:pt x="24545" y="58527"/>
                    <a:pt x="31287" y="78373"/>
                  </a:cubicBezTo>
                  <a:cubicBezTo>
                    <a:pt x="40217" y="71981"/>
                    <a:pt x="47893" y="70464"/>
                    <a:pt x="53526" y="61650"/>
                  </a:cubicBezTo>
                  <a:cubicBezTo>
                    <a:pt x="43982" y="43263"/>
                    <a:pt x="23319" y="12181"/>
                    <a:pt x="16373" y="40"/>
                  </a:cubicBezTo>
                  <a:cubicBezTo>
                    <a:pt x="15966" y="14"/>
                    <a:pt x="15560" y="1"/>
                    <a:pt x="15155" y="1"/>
                  </a:cubicBezTo>
                  <a:close/>
                </a:path>
              </a:pathLst>
            </a:custGeom>
            <a:solidFill>
              <a:srgbClr val="914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13;p34">
              <a:extLst>
                <a:ext uri="{FF2B5EF4-FFF2-40B4-BE49-F238E27FC236}">
                  <a16:creationId xmlns:a16="http://schemas.microsoft.com/office/drawing/2014/main" id="{04DF771A-E856-4C82-97F5-FE5B0A403565}"/>
                </a:ext>
              </a:extLst>
            </p:cNvPr>
            <p:cNvSpPr/>
            <p:nvPr/>
          </p:nvSpPr>
          <p:spPr>
            <a:xfrm>
              <a:off x="2321900" y="945800"/>
              <a:ext cx="1020050" cy="1789200"/>
            </a:xfrm>
            <a:custGeom>
              <a:avLst/>
              <a:gdLst/>
              <a:ahLst/>
              <a:cxnLst/>
              <a:rect l="l" t="t" r="r" b="b"/>
              <a:pathLst>
                <a:path w="40802" h="71568" extrusionOk="0">
                  <a:moveTo>
                    <a:pt x="29310" y="1"/>
                  </a:moveTo>
                  <a:cubicBezTo>
                    <a:pt x="29134" y="1"/>
                    <a:pt x="28956" y="11"/>
                    <a:pt x="28777" y="32"/>
                  </a:cubicBezTo>
                  <a:lnTo>
                    <a:pt x="4262" y="2804"/>
                  </a:lnTo>
                  <a:cubicBezTo>
                    <a:pt x="1781" y="3067"/>
                    <a:pt x="1" y="5314"/>
                    <a:pt x="293" y="7766"/>
                  </a:cubicBezTo>
                  <a:lnTo>
                    <a:pt x="7034" y="67567"/>
                  </a:lnTo>
                  <a:cubicBezTo>
                    <a:pt x="7305" y="69868"/>
                    <a:pt x="9234" y="71567"/>
                    <a:pt x="11493" y="71567"/>
                  </a:cubicBezTo>
                  <a:cubicBezTo>
                    <a:pt x="11669" y="71567"/>
                    <a:pt x="11846" y="71557"/>
                    <a:pt x="12025" y="71536"/>
                  </a:cubicBezTo>
                  <a:lnTo>
                    <a:pt x="36541" y="68763"/>
                  </a:lnTo>
                  <a:cubicBezTo>
                    <a:pt x="39021" y="68500"/>
                    <a:pt x="40802" y="66253"/>
                    <a:pt x="40510" y="63802"/>
                  </a:cubicBezTo>
                  <a:lnTo>
                    <a:pt x="33768" y="4001"/>
                  </a:lnTo>
                  <a:cubicBezTo>
                    <a:pt x="33497" y="1699"/>
                    <a:pt x="31568" y="1"/>
                    <a:pt x="29310" y="1"/>
                  </a:cubicBezTo>
                  <a:close/>
                </a:path>
              </a:pathLst>
            </a:custGeom>
            <a:solidFill>
              <a:srgbClr val="1D2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14;p34">
              <a:extLst>
                <a:ext uri="{FF2B5EF4-FFF2-40B4-BE49-F238E27FC236}">
                  <a16:creationId xmlns:a16="http://schemas.microsoft.com/office/drawing/2014/main" id="{2EB094FC-03E2-481A-9849-7F8FB84B2D5C}"/>
                </a:ext>
              </a:extLst>
            </p:cNvPr>
            <p:cNvSpPr/>
            <p:nvPr/>
          </p:nvSpPr>
          <p:spPr>
            <a:xfrm>
              <a:off x="2316800" y="902025"/>
              <a:ext cx="1020050" cy="1789175"/>
            </a:xfrm>
            <a:custGeom>
              <a:avLst/>
              <a:gdLst/>
              <a:ahLst/>
              <a:cxnLst/>
              <a:rect l="l" t="t" r="r" b="b"/>
              <a:pathLst>
                <a:path w="40802" h="71567" extrusionOk="0">
                  <a:moveTo>
                    <a:pt x="29309" y="0"/>
                  </a:moveTo>
                  <a:cubicBezTo>
                    <a:pt x="29134" y="0"/>
                    <a:pt x="28956" y="11"/>
                    <a:pt x="28777" y="32"/>
                  </a:cubicBezTo>
                  <a:lnTo>
                    <a:pt x="4262" y="2804"/>
                  </a:lnTo>
                  <a:cubicBezTo>
                    <a:pt x="1781" y="3067"/>
                    <a:pt x="1" y="5314"/>
                    <a:pt x="292" y="7766"/>
                  </a:cubicBezTo>
                  <a:lnTo>
                    <a:pt x="7034" y="67566"/>
                  </a:lnTo>
                  <a:cubicBezTo>
                    <a:pt x="7305" y="69868"/>
                    <a:pt x="9234" y="71567"/>
                    <a:pt x="11493" y="71567"/>
                  </a:cubicBezTo>
                  <a:cubicBezTo>
                    <a:pt x="11668" y="71567"/>
                    <a:pt x="11846" y="71557"/>
                    <a:pt x="12025" y="71536"/>
                  </a:cubicBezTo>
                  <a:lnTo>
                    <a:pt x="36540" y="68763"/>
                  </a:lnTo>
                  <a:cubicBezTo>
                    <a:pt x="39021" y="68500"/>
                    <a:pt x="40801" y="66253"/>
                    <a:pt x="40510" y="63772"/>
                  </a:cubicBezTo>
                  <a:lnTo>
                    <a:pt x="33768" y="4001"/>
                  </a:lnTo>
                  <a:cubicBezTo>
                    <a:pt x="33497" y="1699"/>
                    <a:pt x="31568" y="0"/>
                    <a:pt x="29309" y="0"/>
                  </a:cubicBezTo>
                  <a:close/>
                </a:path>
              </a:pathLst>
            </a:custGeom>
            <a:solidFill>
              <a:srgbClr val="413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15;p34">
              <a:extLst>
                <a:ext uri="{FF2B5EF4-FFF2-40B4-BE49-F238E27FC236}">
                  <a16:creationId xmlns:a16="http://schemas.microsoft.com/office/drawing/2014/main" id="{1888CEE9-B08E-487F-813A-727903605BDB}"/>
                </a:ext>
              </a:extLst>
            </p:cNvPr>
            <p:cNvSpPr/>
            <p:nvPr/>
          </p:nvSpPr>
          <p:spPr>
            <a:xfrm>
              <a:off x="2704225" y="987375"/>
              <a:ext cx="135025" cy="39725"/>
            </a:xfrm>
            <a:custGeom>
              <a:avLst/>
              <a:gdLst/>
              <a:ahLst/>
              <a:cxnLst/>
              <a:rect l="l" t="t" r="r" b="b"/>
              <a:pathLst>
                <a:path w="5401" h="1589" extrusionOk="0">
                  <a:moveTo>
                    <a:pt x="4789" y="0"/>
                  </a:moveTo>
                  <a:cubicBezTo>
                    <a:pt x="4769" y="0"/>
                    <a:pt x="4749" y="1"/>
                    <a:pt x="4729" y="3"/>
                  </a:cubicBezTo>
                  <a:lnTo>
                    <a:pt x="526" y="470"/>
                  </a:lnTo>
                  <a:cubicBezTo>
                    <a:pt x="205" y="499"/>
                    <a:pt x="1" y="791"/>
                    <a:pt x="30" y="1083"/>
                  </a:cubicBezTo>
                  <a:cubicBezTo>
                    <a:pt x="56" y="1371"/>
                    <a:pt x="270" y="1588"/>
                    <a:pt x="545" y="1588"/>
                  </a:cubicBezTo>
                  <a:cubicBezTo>
                    <a:pt x="577" y="1588"/>
                    <a:pt x="610" y="1585"/>
                    <a:pt x="643" y="1579"/>
                  </a:cubicBezTo>
                  <a:lnTo>
                    <a:pt x="4875" y="1112"/>
                  </a:lnTo>
                  <a:cubicBezTo>
                    <a:pt x="5167" y="1083"/>
                    <a:pt x="5400" y="791"/>
                    <a:pt x="5371" y="499"/>
                  </a:cubicBezTo>
                  <a:cubicBezTo>
                    <a:pt x="5316" y="199"/>
                    <a:pt x="5082" y="0"/>
                    <a:pt x="47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16;p34">
              <a:extLst>
                <a:ext uri="{FF2B5EF4-FFF2-40B4-BE49-F238E27FC236}">
                  <a16:creationId xmlns:a16="http://schemas.microsoft.com/office/drawing/2014/main" id="{66B9FEF5-B49C-48F2-BDA6-EF36FC4EB1CE}"/>
                </a:ext>
              </a:extLst>
            </p:cNvPr>
            <p:cNvSpPr/>
            <p:nvPr/>
          </p:nvSpPr>
          <p:spPr>
            <a:xfrm>
              <a:off x="2637100" y="1006925"/>
              <a:ext cx="29950" cy="28025"/>
            </a:xfrm>
            <a:custGeom>
              <a:avLst/>
              <a:gdLst/>
              <a:ahLst/>
              <a:cxnLst/>
              <a:rect l="l" t="t" r="r" b="b"/>
              <a:pathLst>
                <a:path w="1198" h="1121" extrusionOk="0">
                  <a:moveTo>
                    <a:pt x="625" y="0"/>
                  </a:moveTo>
                  <a:cubicBezTo>
                    <a:pt x="593" y="0"/>
                    <a:pt x="560" y="3"/>
                    <a:pt x="526" y="9"/>
                  </a:cubicBezTo>
                  <a:cubicBezTo>
                    <a:pt x="234" y="38"/>
                    <a:pt x="1" y="301"/>
                    <a:pt x="30" y="622"/>
                  </a:cubicBezTo>
                  <a:cubicBezTo>
                    <a:pt x="85" y="897"/>
                    <a:pt x="322" y="1121"/>
                    <a:pt x="618" y="1121"/>
                  </a:cubicBezTo>
                  <a:cubicBezTo>
                    <a:pt x="636" y="1121"/>
                    <a:pt x="654" y="1120"/>
                    <a:pt x="672" y="1118"/>
                  </a:cubicBezTo>
                  <a:cubicBezTo>
                    <a:pt x="964" y="1060"/>
                    <a:pt x="1197" y="797"/>
                    <a:pt x="1139" y="476"/>
                  </a:cubicBezTo>
                  <a:cubicBezTo>
                    <a:pt x="1113" y="215"/>
                    <a:pt x="899" y="0"/>
                    <a:pt x="6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17;p34">
              <a:extLst>
                <a:ext uri="{FF2B5EF4-FFF2-40B4-BE49-F238E27FC236}">
                  <a16:creationId xmlns:a16="http://schemas.microsoft.com/office/drawing/2014/main" id="{0EBA5041-127A-423B-BBF5-2851B061D764}"/>
                </a:ext>
              </a:extLst>
            </p:cNvPr>
            <p:cNvSpPr/>
            <p:nvPr/>
          </p:nvSpPr>
          <p:spPr>
            <a:xfrm>
              <a:off x="2868400" y="2523850"/>
              <a:ext cx="91225" cy="86500"/>
            </a:xfrm>
            <a:custGeom>
              <a:avLst/>
              <a:gdLst/>
              <a:ahLst/>
              <a:cxnLst/>
              <a:rect l="l" t="t" r="r" b="b"/>
              <a:pathLst>
                <a:path w="3649" h="3460" extrusionOk="0">
                  <a:moveTo>
                    <a:pt x="1799" y="1"/>
                  </a:moveTo>
                  <a:cubicBezTo>
                    <a:pt x="1744" y="1"/>
                    <a:pt x="1690" y="3"/>
                    <a:pt x="1635" y="8"/>
                  </a:cubicBezTo>
                  <a:cubicBezTo>
                    <a:pt x="672" y="125"/>
                    <a:pt x="1" y="971"/>
                    <a:pt x="117" y="1935"/>
                  </a:cubicBezTo>
                  <a:cubicBezTo>
                    <a:pt x="200" y="2814"/>
                    <a:pt x="954" y="3460"/>
                    <a:pt x="1846" y="3460"/>
                  </a:cubicBezTo>
                  <a:cubicBezTo>
                    <a:pt x="1901" y="3460"/>
                    <a:pt x="1958" y="3457"/>
                    <a:pt x="2014" y="3452"/>
                  </a:cubicBezTo>
                  <a:cubicBezTo>
                    <a:pt x="2948" y="3335"/>
                    <a:pt x="3649" y="2489"/>
                    <a:pt x="3532" y="1526"/>
                  </a:cubicBezTo>
                  <a:cubicBezTo>
                    <a:pt x="3422" y="647"/>
                    <a:pt x="2666" y="1"/>
                    <a:pt x="17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18;p34">
              <a:extLst>
                <a:ext uri="{FF2B5EF4-FFF2-40B4-BE49-F238E27FC236}">
                  <a16:creationId xmlns:a16="http://schemas.microsoft.com/office/drawing/2014/main" id="{2A010947-ACDC-4044-9EE4-18D037D521F4}"/>
                </a:ext>
              </a:extLst>
            </p:cNvPr>
            <p:cNvSpPr/>
            <p:nvPr/>
          </p:nvSpPr>
          <p:spPr>
            <a:xfrm>
              <a:off x="2361651" y="1031942"/>
              <a:ext cx="930251" cy="1502617"/>
            </a:xfrm>
            <a:custGeom>
              <a:avLst/>
              <a:gdLst/>
              <a:ahLst/>
              <a:cxnLst/>
              <a:rect l="l" t="t" r="r" b="b"/>
              <a:pathLst>
                <a:path w="39985" h="62983" extrusionOk="0">
                  <a:moveTo>
                    <a:pt x="33272" y="1"/>
                  </a:moveTo>
                  <a:lnTo>
                    <a:pt x="1" y="3765"/>
                  </a:lnTo>
                  <a:lnTo>
                    <a:pt x="6713" y="62982"/>
                  </a:lnTo>
                  <a:lnTo>
                    <a:pt x="39984" y="59217"/>
                  </a:lnTo>
                  <a:lnTo>
                    <a:pt x="33272" y="1"/>
                  </a:lnTo>
                  <a:close/>
                </a:path>
              </a:pathLst>
            </a:custGeom>
            <a:solidFill>
              <a:srgbClr val="C1C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19;p34">
              <a:extLst>
                <a:ext uri="{FF2B5EF4-FFF2-40B4-BE49-F238E27FC236}">
                  <a16:creationId xmlns:a16="http://schemas.microsoft.com/office/drawing/2014/main" id="{1741DDCA-3E60-426A-A636-5A4F98A64F90}"/>
                </a:ext>
              </a:extLst>
            </p:cNvPr>
            <p:cNvSpPr/>
            <p:nvPr/>
          </p:nvSpPr>
          <p:spPr>
            <a:xfrm>
              <a:off x="2429040" y="1561672"/>
              <a:ext cx="832039" cy="814275"/>
            </a:xfrm>
            <a:custGeom>
              <a:avLst/>
              <a:gdLst/>
              <a:ahLst/>
              <a:cxnLst/>
              <a:rect l="l" t="t" r="r" b="b"/>
              <a:pathLst>
                <a:path w="36541" h="32571" extrusionOk="0">
                  <a:moveTo>
                    <a:pt x="33272" y="0"/>
                  </a:moveTo>
                  <a:lnTo>
                    <a:pt x="1" y="3794"/>
                  </a:lnTo>
                  <a:lnTo>
                    <a:pt x="3241" y="32571"/>
                  </a:lnTo>
                  <a:lnTo>
                    <a:pt x="36541" y="28777"/>
                  </a:lnTo>
                  <a:lnTo>
                    <a:pt x="332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20;p34">
              <a:extLst>
                <a:ext uri="{FF2B5EF4-FFF2-40B4-BE49-F238E27FC236}">
                  <a16:creationId xmlns:a16="http://schemas.microsoft.com/office/drawing/2014/main" id="{8DB8D795-9C15-4821-8258-A983EB6BD069}"/>
                </a:ext>
              </a:extLst>
            </p:cNvPr>
            <p:cNvSpPr/>
            <p:nvPr/>
          </p:nvSpPr>
          <p:spPr>
            <a:xfrm>
              <a:off x="2433795" y="1143861"/>
              <a:ext cx="667650" cy="102225"/>
            </a:xfrm>
            <a:custGeom>
              <a:avLst/>
              <a:gdLst/>
              <a:ahLst/>
              <a:cxnLst/>
              <a:rect l="l" t="t" r="r" b="b"/>
              <a:pathLst>
                <a:path w="26706" h="4089" extrusionOk="0">
                  <a:moveTo>
                    <a:pt x="26088" y="0"/>
                  </a:moveTo>
                  <a:cubicBezTo>
                    <a:pt x="26070" y="0"/>
                    <a:pt x="26052" y="1"/>
                    <a:pt x="26034" y="3"/>
                  </a:cubicBezTo>
                  <a:lnTo>
                    <a:pt x="585" y="2892"/>
                  </a:lnTo>
                  <a:cubicBezTo>
                    <a:pt x="234" y="2951"/>
                    <a:pt x="1" y="3242"/>
                    <a:pt x="59" y="3563"/>
                  </a:cubicBezTo>
                  <a:cubicBezTo>
                    <a:pt x="88" y="3855"/>
                    <a:pt x="351" y="4089"/>
                    <a:pt x="643" y="4089"/>
                  </a:cubicBezTo>
                  <a:cubicBezTo>
                    <a:pt x="672" y="4089"/>
                    <a:pt x="672" y="4089"/>
                    <a:pt x="701" y="4060"/>
                  </a:cubicBezTo>
                  <a:lnTo>
                    <a:pt x="26151" y="1199"/>
                  </a:lnTo>
                  <a:cubicBezTo>
                    <a:pt x="26472" y="1141"/>
                    <a:pt x="26705" y="849"/>
                    <a:pt x="26676" y="528"/>
                  </a:cubicBezTo>
                  <a:cubicBezTo>
                    <a:pt x="26649" y="225"/>
                    <a:pt x="26387" y="0"/>
                    <a:pt x="26088" y="0"/>
                  </a:cubicBezTo>
                  <a:close/>
                </a:path>
              </a:pathLst>
            </a:custGeom>
            <a:solidFill>
              <a:srgbClr val="98A4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21;p34">
              <a:extLst>
                <a:ext uri="{FF2B5EF4-FFF2-40B4-BE49-F238E27FC236}">
                  <a16:creationId xmlns:a16="http://schemas.microsoft.com/office/drawing/2014/main" id="{A31AD8F3-21DD-49A4-8796-AAA10D334182}"/>
                </a:ext>
              </a:extLst>
            </p:cNvPr>
            <p:cNvSpPr/>
            <p:nvPr/>
          </p:nvSpPr>
          <p:spPr>
            <a:xfrm>
              <a:off x="2443295" y="1227036"/>
              <a:ext cx="667625" cy="102225"/>
            </a:xfrm>
            <a:custGeom>
              <a:avLst/>
              <a:gdLst/>
              <a:ahLst/>
              <a:cxnLst/>
              <a:rect l="l" t="t" r="r" b="b"/>
              <a:pathLst>
                <a:path w="26705" h="4089" extrusionOk="0">
                  <a:moveTo>
                    <a:pt x="26088" y="1"/>
                  </a:moveTo>
                  <a:cubicBezTo>
                    <a:pt x="26070" y="1"/>
                    <a:pt x="26052" y="1"/>
                    <a:pt x="26033" y="3"/>
                  </a:cubicBezTo>
                  <a:lnTo>
                    <a:pt x="584" y="2892"/>
                  </a:lnTo>
                  <a:cubicBezTo>
                    <a:pt x="234" y="2951"/>
                    <a:pt x="0" y="3243"/>
                    <a:pt x="59" y="3564"/>
                  </a:cubicBezTo>
                  <a:cubicBezTo>
                    <a:pt x="88" y="3855"/>
                    <a:pt x="351" y="4089"/>
                    <a:pt x="642" y="4089"/>
                  </a:cubicBezTo>
                  <a:lnTo>
                    <a:pt x="701" y="4089"/>
                  </a:lnTo>
                  <a:lnTo>
                    <a:pt x="26150" y="1200"/>
                  </a:lnTo>
                  <a:cubicBezTo>
                    <a:pt x="26471" y="1141"/>
                    <a:pt x="26705" y="849"/>
                    <a:pt x="26676" y="528"/>
                  </a:cubicBezTo>
                  <a:cubicBezTo>
                    <a:pt x="26648" y="225"/>
                    <a:pt x="26387" y="1"/>
                    <a:pt x="26088" y="1"/>
                  </a:cubicBezTo>
                  <a:close/>
                </a:path>
              </a:pathLst>
            </a:custGeom>
            <a:solidFill>
              <a:srgbClr val="98A4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22;p34">
              <a:extLst>
                <a:ext uri="{FF2B5EF4-FFF2-40B4-BE49-F238E27FC236}">
                  <a16:creationId xmlns:a16="http://schemas.microsoft.com/office/drawing/2014/main" id="{FF98CD29-9E2E-48F5-BB76-E24D4A4446F8}"/>
                </a:ext>
              </a:extLst>
            </p:cNvPr>
            <p:cNvSpPr/>
            <p:nvPr/>
          </p:nvSpPr>
          <p:spPr>
            <a:xfrm>
              <a:off x="2562675" y="2389400"/>
              <a:ext cx="119700" cy="113175"/>
            </a:xfrm>
            <a:custGeom>
              <a:avLst/>
              <a:gdLst/>
              <a:ahLst/>
              <a:cxnLst/>
              <a:rect l="l" t="t" r="r" b="b"/>
              <a:pathLst>
                <a:path w="4788" h="4527" extrusionOk="0">
                  <a:moveTo>
                    <a:pt x="2399" y="0"/>
                  </a:moveTo>
                  <a:cubicBezTo>
                    <a:pt x="2310" y="0"/>
                    <a:pt x="2221" y="6"/>
                    <a:pt x="2131" y="16"/>
                  </a:cubicBezTo>
                  <a:cubicBezTo>
                    <a:pt x="876" y="133"/>
                    <a:pt x="1" y="1271"/>
                    <a:pt x="147" y="2497"/>
                  </a:cubicBezTo>
                  <a:cubicBezTo>
                    <a:pt x="255" y="3663"/>
                    <a:pt x="1245" y="4526"/>
                    <a:pt x="2368" y="4526"/>
                  </a:cubicBezTo>
                  <a:cubicBezTo>
                    <a:pt x="2454" y="4526"/>
                    <a:pt x="2540" y="4521"/>
                    <a:pt x="2628" y="4511"/>
                  </a:cubicBezTo>
                  <a:cubicBezTo>
                    <a:pt x="3883" y="4365"/>
                    <a:pt x="4787" y="3256"/>
                    <a:pt x="4641" y="2001"/>
                  </a:cubicBezTo>
                  <a:cubicBezTo>
                    <a:pt x="4506" y="838"/>
                    <a:pt x="3518" y="0"/>
                    <a:pt x="2399" y="0"/>
                  </a:cubicBezTo>
                  <a:close/>
                </a:path>
              </a:pathLst>
            </a:custGeom>
            <a:solidFill>
              <a:srgbClr val="98A4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23;p34">
              <a:extLst>
                <a:ext uri="{FF2B5EF4-FFF2-40B4-BE49-F238E27FC236}">
                  <a16:creationId xmlns:a16="http://schemas.microsoft.com/office/drawing/2014/main" id="{553576B9-E4A2-405D-BA73-4A773855D823}"/>
                </a:ext>
              </a:extLst>
            </p:cNvPr>
            <p:cNvSpPr/>
            <p:nvPr/>
          </p:nvSpPr>
          <p:spPr>
            <a:xfrm>
              <a:off x="2721750" y="2361125"/>
              <a:ext cx="510750" cy="84150"/>
            </a:xfrm>
            <a:custGeom>
              <a:avLst/>
              <a:gdLst/>
              <a:ahLst/>
              <a:cxnLst/>
              <a:rect l="l" t="t" r="r" b="b"/>
              <a:pathLst>
                <a:path w="20430" h="3366" extrusionOk="0">
                  <a:moveTo>
                    <a:pt x="19828" y="0"/>
                  </a:moveTo>
                  <a:cubicBezTo>
                    <a:pt x="19795" y="0"/>
                    <a:pt x="19763" y="3"/>
                    <a:pt x="19729" y="9"/>
                  </a:cubicBezTo>
                  <a:lnTo>
                    <a:pt x="555" y="2169"/>
                  </a:lnTo>
                  <a:cubicBezTo>
                    <a:pt x="205" y="2227"/>
                    <a:pt x="0" y="2519"/>
                    <a:pt x="29" y="2840"/>
                  </a:cubicBezTo>
                  <a:cubicBezTo>
                    <a:pt x="59" y="3132"/>
                    <a:pt x="321" y="3365"/>
                    <a:pt x="613" y="3365"/>
                  </a:cubicBezTo>
                  <a:lnTo>
                    <a:pt x="672" y="3365"/>
                  </a:lnTo>
                  <a:lnTo>
                    <a:pt x="19875" y="1176"/>
                  </a:lnTo>
                  <a:cubicBezTo>
                    <a:pt x="20196" y="1147"/>
                    <a:pt x="20430" y="855"/>
                    <a:pt x="20372" y="534"/>
                  </a:cubicBezTo>
                  <a:cubicBezTo>
                    <a:pt x="20345" y="220"/>
                    <a:pt x="20108" y="0"/>
                    <a:pt x="19828" y="0"/>
                  </a:cubicBezTo>
                  <a:close/>
                </a:path>
              </a:pathLst>
            </a:custGeom>
            <a:solidFill>
              <a:srgbClr val="98A4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24;p34">
              <a:extLst>
                <a:ext uri="{FF2B5EF4-FFF2-40B4-BE49-F238E27FC236}">
                  <a16:creationId xmlns:a16="http://schemas.microsoft.com/office/drawing/2014/main" id="{6A603420-AB52-4950-A11D-7B0E1E989023}"/>
                </a:ext>
              </a:extLst>
            </p:cNvPr>
            <p:cNvSpPr/>
            <p:nvPr/>
          </p:nvSpPr>
          <p:spPr>
            <a:xfrm>
              <a:off x="3028925" y="1802425"/>
              <a:ext cx="478650" cy="942725"/>
            </a:xfrm>
            <a:custGeom>
              <a:avLst/>
              <a:gdLst/>
              <a:ahLst/>
              <a:cxnLst/>
              <a:rect l="l" t="t" r="r" b="b"/>
              <a:pathLst>
                <a:path w="19146" h="37709" extrusionOk="0">
                  <a:moveTo>
                    <a:pt x="13530" y="1"/>
                  </a:moveTo>
                  <a:cubicBezTo>
                    <a:pt x="13524" y="1"/>
                    <a:pt x="13519" y="1"/>
                    <a:pt x="13513" y="1"/>
                  </a:cubicBezTo>
                  <a:cubicBezTo>
                    <a:pt x="8581" y="176"/>
                    <a:pt x="9106" y="12989"/>
                    <a:pt x="10478" y="17658"/>
                  </a:cubicBezTo>
                  <a:cubicBezTo>
                    <a:pt x="1664" y="27143"/>
                    <a:pt x="0" y="36862"/>
                    <a:pt x="1985" y="37708"/>
                  </a:cubicBezTo>
                  <a:lnTo>
                    <a:pt x="1985" y="37708"/>
                  </a:lnTo>
                  <a:cubicBezTo>
                    <a:pt x="2648" y="36205"/>
                    <a:pt x="6198" y="35833"/>
                    <a:pt x="9551" y="35833"/>
                  </a:cubicBezTo>
                  <a:cubicBezTo>
                    <a:pt x="12838" y="35833"/>
                    <a:pt x="15935" y="36191"/>
                    <a:pt x="15935" y="36191"/>
                  </a:cubicBezTo>
                  <a:cubicBezTo>
                    <a:pt x="18299" y="26239"/>
                    <a:pt x="19146" y="17921"/>
                    <a:pt x="19146" y="17921"/>
                  </a:cubicBezTo>
                  <a:cubicBezTo>
                    <a:pt x="19146" y="17921"/>
                    <a:pt x="15893" y="1"/>
                    <a:pt x="13530" y="1"/>
                  </a:cubicBezTo>
                  <a:close/>
                </a:path>
              </a:pathLst>
            </a:custGeom>
            <a:solidFill>
              <a:srgbClr val="914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25;p34">
              <a:extLst>
                <a:ext uri="{FF2B5EF4-FFF2-40B4-BE49-F238E27FC236}">
                  <a16:creationId xmlns:a16="http://schemas.microsoft.com/office/drawing/2014/main" id="{43A3D310-50E9-4C42-9CD2-CC490E9F844D}"/>
                </a:ext>
              </a:extLst>
            </p:cNvPr>
            <p:cNvSpPr/>
            <p:nvPr/>
          </p:nvSpPr>
          <p:spPr>
            <a:xfrm>
              <a:off x="3050075" y="2246050"/>
              <a:ext cx="243000" cy="483050"/>
            </a:xfrm>
            <a:custGeom>
              <a:avLst/>
              <a:gdLst/>
              <a:ahLst/>
              <a:cxnLst/>
              <a:rect l="l" t="t" r="r" b="b"/>
              <a:pathLst>
                <a:path w="9720" h="19322" extrusionOk="0">
                  <a:moveTo>
                    <a:pt x="9719" y="1"/>
                  </a:moveTo>
                  <a:lnTo>
                    <a:pt x="9719" y="1"/>
                  </a:lnTo>
                  <a:cubicBezTo>
                    <a:pt x="8085" y="935"/>
                    <a:pt x="6596" y="2131"/>
                    <a:pt x="5312" y="3532"/>
                  </a:cubicBezTo>
                  <a:cubicBezTo>
                    <a:pt x="3999" y="4904"/>
                    <a:pt x="2919" y="6509"/>
                    <a:pt x="2073" y="8231"/>
                  </a:cubicBezTo>
                  <a:cubicBezTo>
                    <a:pt x="1226" y="9953"/>
                    <a:pt x="672" y="11792"/>
                    <a:pt x="380" y="13689"/>
                  </a:cubicBezTo>
                  <a:cubicBezTo>
                    <a:pt x="59" y="15557"/>
                    <a:pt x="1" y="17454"/>
                    <a:pt x="234" y="19321"/>
                  </a:cubicBezTo>
                  <a:cubicBezTo>
                    <a:pt x="584" y="17483"/>
                    <a:pt x="905" y="15673"/>
                    <a:pt x="1402" y="13893"/>
                  </a:cubicBezTo>
                  <a:cubicBezTo>
                    <a:pt x="1898" y="12142"/>
                    <a:pt x="2511" y="10449"/>
                    <a:pt x="3299" y="8815"/>
                  </a:cubicBezTo>
                  <a:cubicBezTo>
                    <a:pt x="4087" y="7210"/>
                    <a:pt x="5020" y="5663"/>
                    <a:pt x="6100" y="4203"/>
                  </a:cubicBezTo>
                  <a:cubicBezTo>
                    <a:pt x="7209" y="2744"/>
                    <a:pt x="8435" y="1372"/>
                    <a:pt x="9719" y="1"/>
                  </a:cubicBezTo>
                  <a:close/>
                </a:path>
              </a:pathLst>
            </a:custGeom>
            <a:solidFill>
              <a:srgbClr val="823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26;p34">
              <a:extLst>
                <a:ext uri="{FF2B5EF4-FFF2-40B4-BE49-F238E27FC236}">
                  <a16:creationId xmlns:a16="http://schemas.microsoft.com/office/drawing/2014/main" id="{5203D172-1146-470E-A558-53CA55554A1D}"/>
                </a:ext>
              </a:extLst>
            </p:cNvPr>
            <p:cNvSpPr/>
            <p:nvPr/>
          </p:nvSpPr>
          <p:spPr>
            <a:xfrm>
              <a:off x="2984400" y="2827575"/>
              <a:ext cx="1802950" cy="2539875"/>
            </a:xfrm>
            <a:custGeom>
              <a:avLst/>
              <a:gdLst/>
              <a:ahLst/>
              <a:cxnLst/>
              <a:rect l="l" t="t" r="r" b="b"/>
              <a:pathLst>
                <a:path w="72118" h="101595" extrusionOk="0">
                  <a:moveTo>
                    <a:pt x="25188" y="0"/>
                  </a:moveTo>
                  <a:cubicBezTo>
                    <a:pt x="15615" y="1810"/>
                    <a:pt x="8114" y="5370"/>
                    <a:pt x="1" y="12638"/>
                  </a:cubicBezTo>
                  <a:cubicBezTo>
                    <a:pt x="8873" y="33096"/>
                    <a:pt x="27318" y="75736"/>
                    <a:pt x="40218" y="101594"/>
                  </a:cubicBezTo>
                  <a:cubicBezTo>
                    <a:pt x="53439" y="91204"/>
                    <a:pt x="64296" y="79151"/>
                    <a:pt x="72118" y="66076"/>
                  </a:cubicBezTo>
                  <a:cubicBezTo>
                    <a:pt x="55073" y="42728"/>
                    <a:pt x="37475" y="15323"/>
                    <a:pt x="251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27;p34">
              <a:extLst>
                <a:ext uri="{FF2B5EF4-FFF2-40B4-BE49-F238E27FC236}">
                  <a16:creationId xmlns:a16="http://schemas.microsoft.com/office/drawing/2014/main" id="{35D83695-B488-4875-B398-8CA511C8B7AA}"/>
                </a:ext>
              </a:extLst>
            </p:cNvPr>
            <p:cNvSpPr/>
            <p:nvPr/>
          </p:nvSpPr>
          <p:spPr>
            <a:xfrm>
              <a:off x="3527975" y="2827575"/>
              <a:ext cx="1259375" cy="2166300"/>
            </a:xfrm>
            <a:custGeom>
              <a:avLst/>
              <a:gdLst/>
              <a:ahLst/>
              <a:cxnLst/>
              <a:rect l="l" t="t" r="r" b="b"/>
              <a:pathLst>
                <a:path w="50375" h="86652" extrusionOk="0">
                  <a:moveTo>
                    <a:pt x="3445" y="0"/>
                  </a:moveTo>
                  <a:cubicBezTo>
                    <a:pt x="2277" y="234"/>
                    <a:pt x="1139" y="467"/>
                    <a:pt x="1" y="759"/>
                  </a:cubicBezTo>
                  <a:cubicBezTo>
                    <a:pt x="8640" y="14943"/>
                    <a:pt x="16607" y="31229"/>
                    <a:pt x="23291" y="48944"/>
                  </a:cubicBezTo>
                  <a:cubicBezTo>
                    <a:pt x="28106" y="61756"/>
                    <a:pt x="31930" y="74423"/>
                    <a:pt x="34790" y="86651"/>
                  </a:cubicBezTo>
                  <a:cubicBezTo>
                    <a:pt x="40831" y="80172"/>
                    <a:pt x="46055" y="73285"/>
                    <a:pt x="50375" y="66076"/>
                  </a:cubicBezTo>
                  <a:cubicBezTo>
                    <a:pt x="33330" y="42728"/>
                    <a:pt x="15732" y="15323"/>
                    <a:pt x="34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28;p34">
              <a:extLst>
                <a:ext uri="{FF2B5EF4-FFF2-40B4-BE49-F238E27FC236}">
                  <a16:creationId xmlns:a16="http://schemas.microsoft.com/office/drawing/2014/main" id="{8E981E45-DA5C-42B1-B989-1A23AA4840FA}"/>
                </a:ext>
              </a:extLst>
            </p:cNvPr>
            <p:cNvSpPr/>
            <p:nvPr/>
          </p:nvSpPr>
          <p:spPr>
            <a:xfrm>
              <a:off x="2405075" y="2345500"/>
              <a:ext cx="261250" cy="170050"/>
            </a:xfrm>
            <a:custGeom>
              <a:avLst/>
              <a:gdLst/>
              <a:ahLst/>
              <a:cxnLst/>
              <a:rect l="l" t="t" r="r" b="b"/>
              <a:pathLst>
                <a:path w="10450" h="6802" extrusionOk="0">
                  <a:moveTo>
                    <a:pt x="3303" y="0"/>
                  </a:moveTo>
                  <a:cubicBezTo>
                    <a:pt x="2394" y="0"/>
                    <a:pt x="1596" y="236"/>
                    <a:pt x="1139" y="780"/>
                  </a:cubicBezTo>
                  <a:cubicBezTo>
                    <a:pt x="1" y="2122"/>
                    <a:pt x="468" y="4983"/>
                    <a:pt x="1956" y="6033"/>
                  </a:cubicBezTo>
                  <a:cubicBezTo>
                    <a:pt x="2598" y="6500"/>
                    <a:pt x="3299" y="6646"/>
                    <a:pt x="3999" y="6734"/>
                  </a:cubicBezTo>
                  <a:cubicBezTo>
                    <a:pt x="4338" y="6775"/>
                    <a:pt x="4691" y="6802"/>
                    <a:pt x="5047" y="6802"/>
                  </a:cubicBezTo>
                  <a:cubicBezTo>
                    <a:pt x="6193" y="6802"/>
                    <a:pt x="7364" y="6524"/>
                    <a:pt x="8144" y="5566"/>
                  </a:cubicBezTo>
                  <a:cubicBezTo>
                    <a:pt x="10449" y="2735"/>
                    <a:pt x="6101" y="401"/>
                    <a:pt x="4262" y="80"/>
                  </a:cubicBezTo>
                  <a:cubicBezTo>
                    <a:pt x="3935" y="28"/>
                    <a:pt x="3613" y="0"/>
                    <a:pt x="3303" y="0"/>
                  </a:cubicBezTo>
                  <a:close/>
                </a:path>
              </a:pathLst>
            </a:custGeom>
            <a:solidFill>
              <a:srgbClr val="914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29;p34">
              <a:extLst>
                <a:ext uri="{FF2B5EF4-FFF2-40B4-BE49-F238E27FC236}">
                  <a16:creationId xmlns:a16="http://schemas.microsoft.com/office/drawing/2014/main" id="{52F7E340-4914-40D1-80D9-41D10A2CCBA4}"/>
                </a:ext>
              </a:extLst>
            </p:cNvPr>
            <p:cNvSpPr/>
            <p:nvPr/>
          </p:nvSpPr>
          <p:spPr>
            <a:xfrm>
              <a:off x="2348900" y="2136850"/>
              <a:ext cx="298450" cy="194350"/>
            </a:xfrm>
            <a:custGeom>
              <a:avLst/>
              <a:gdLst/>
              <a:ahLst/>
              <a:cxnLst/>
              <a:rect l="l" t="t" r="r" b="b"/>
              <a:pathLst>
                <a:path w="11938" h="7774" extrusionOk="0">
                  <a:moveTo>
                    <a:pt x="3709" y="1"/>
                  </a:moveTo>
                  <a:cubicBezTo>
                    <a:pt x="2686" y="1"/>
                    <a:pt x="1798" y="276"/>
                    <a:pt x="1285" y="896"/>
                  </a:cubicBezTo>
                  <a:cubicBezTo>
                    <a:pt x="1" y="2443"/>
                    <a:pt x="526" y="5682"/>
                    <a:pt x="2219" y="6879"/>
                  </a:cubicBezTo>
                  <a:cubicBezTo>
                    <a:pt x="2948" y="7433"/>
                    <a:pt x="3766" y="7608"/>
                    <a:pt x="4583" y="7696"/>
                  </a:cubicBezTo>
                  <a:cubicBezTo>
                    <a:pt x="4958" y="7744"/>
                    <a:pt x="5351" y="7774"/>
                    <a:pt x="5747" y="7774"/>
                  </a:cubicBezTo>
                  <a:cubicBezTo>
                    <a:pt x="7047" y="7774"/>
                    <a:pt x="8387" y="7449"/>
                    <a:pt x="9282" y="6353"/>
                  </a:cubicBezTo>
                  <a:cubicBezTo>
                    <a:pt x="11937" y="3114"/>
                    <a:pt x="6947" y="458"/>
                    <a:pt x="4875" y="108"/>
                  </a:cubicBezTo>
                  <a:cubicBezTo>
                    <a:pt x="4476" y="37"/>
                    <a:pt x="4084" y="1"/>
                    <a:pt x="3709" y="1"/>
                  </a:cubicBezTo>
                  <a:close/>
                </a:path>
              </a:pathLst>
            </a:custGeom>
            <a:solidFill>
              <a:srgbClr val="914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30;p34">
              <a:extLst>
                <a:ext uri="{FF2B5EF4-FFF2-40B4-BE49-F238E27FC236}">
                  <a16:creationId xmlns:a16="http://schemas.microsoft.com/office/drawing/2014/main" id="{B0E999CF-D5BF-4377-9D63-4C5A2DEE5AC7}"/>
                </a:ext>
              </a:extLst>
            </p:cNvPr>
            <p:cNvSpPr/>
            <p:nvPr/>
          </p:nvSpPr>
          <p:spPr>
            <a:xfrm>
              <a:off x="2345975" y="1936625"/>
              <a:ext cx="291875" cy="189900"/>
            </a:xfrm>
            <a:custGeom>
              <a:avLst/>
              <a:gdLst/>
              <a:ahLst/>
              <a:cxnLst/>
              <a:rect l="l" t="t" r="r" b="b"/>
              <a:pathLst>
                <a:path w="11675" h="7596" extrusionOk="0">
                  <a:moveTo>
                    <a:pt x="3691" y="0"/>
                  </a:moveTo>
                  <a:cubicBezTo>
                    <a:pt x="2675" y="0"/>
                    <a:pt x="1779" y="269"/>
                    <a:pt x="1256" y="879"/>
                  </a:cubicBezTo>
                  <a:cubicBezTo>
                    <a:pt x="1" y="2367"/>
                    <a:pt x="497" y="5548"/>
                    <a:pt x="2161" y="6745"/>
                  </a:cubicBezTo>
                  <a:cubicBezTo>
                    <a:pt x="2890" y="7241"/>
                    <a:pt x="3678" y="7416"/>
                    <a:pt x="4466" y="7533"/>
                  </a:cubicBezTo>
                  <a:cubicBezTo>
                    <a:pt x="4817" y="7571"/>
                    <a:pt x="5181" y="7596"/>
                    <a:pt x="5547" y="7596"/>
                  </a:cubicBezTo>
                  <a:cubicBezTo>
                    <a:pt x="6854" y="7596"/>
                    <a:pt x="8188" y="7285"/>
                    <a:pt x="9078" y="6191"/>
                  </a:cubicBezTo>
                  <a:cubicBezTo>
                    <a:pt x="11675" y="3038"/>
                    <a:pt x="6801" y="412"/>
                    <a:pt x="4758" y="91"/>
                  </a:cubicBezTo>
                  <a:cubicBezTo>
                    <a:pt x="4395" y="32"/>
                    <a:pt x="4036" y="0"/>
                    <a:pt x="3691" y="0"/>
                  </a:cubicBezTo>
                  <a:close/>
                </a:path>
              </a:pathLst>
            </a:custGeom>
            <a:solidFill>
              <a:srgbClr val="914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31;p34">
              <a:extLst>
                <a:ext uri="{FF2B5EF4-FFF2-40B4-BE49-F238E27FC236}">
                  <a16:creationId xmlns:a16="http://schemas.microsoft.com/office/drawing/2014/main" id="{1EE1E014-B935-4EDE-BDBF-FFBC66CD3EE6}"/>
                </a:ext>
              </a:extLst>
            </p:cNvPr>
            <p:cNvSpPr/>
            <p:nvPr/>
          </p:nvSpPr>
          <p:spPr>
            <a:xfrm>
              <a:off x="2453250" y="536250"/>
              <a:ext cx="437075" cy="367300"/>
            </a:xfrm>
            <a:custGeom>
              <a:avLst/>
              <a:gdLst/>
              <a:ahLst/>
              <a:cxnLst/>
              <a:rect l="l" t="t" r="r" b="b"/>
              <a:pathLst>
                <a:path w="17483" h="14692" extrusionOk="0">
                  <a:moveTo>
                    <a:pt x="14610" y="1"/>
                  </a:moveTo>
                  <a:cubicBezTo>
                    <a:pt x="14537" y="1"/>
                    <a:pt x="14463" y="4"/>
                    <a:pt x="14388" y="12"/>
                  </a:cubicBezTo>
                  <a:lnTo>
                    <a:pt x="2014" y="1413"/>
                  </a:lnTo>
                  <a:cubicBezTo>
                    <a:pt x="847" y="1559"/>
                    <a:pt x="0" y="2609"/>
                    <a:pt x="146" y="3777"/>
                  </a:cubicBezTo>
                  <a:lnTo>
                    <a:pt x="759" y="9205"/>
                  </a:lnTo>
                  <a:cubicBezTo>
                    <a:pt x="867" y="10284"/>
                    <a:pt x="1773" y="11089"/>
                    <a:pt x="2832" y="11089"/>
                  </a:cubicBezTo>
                  <a:cubicBezTo>
                    <a:pt x="2918" y="11089"/>
                    <a:pt x="3006" y="11084"/>
                    <a:pt x="3094" y="11073"/>
                  </a:cubicBezTo>
                  <a:lnTo>
                    <a:pt x="7151" y="10606"/>
                  </a:lnTo>
                  <a:lnTo>
                    <a:pt x="9836" y="14692"/>
                  </a:lnTo>
                  <a:lnTo>
                    <a:pt x="11528" y="10110"/>
                  </a:lnTo>
                  <a:lnTo>
                    <a:pt x="15497" y="9672"/>
                  </a:lnTo>
                  <a:cubicBezTo>
                    <a:pt x="16665" y="9526"/>
                    <a:pt x="17482" y="8505"/>
                    <a:pt x="17365" y="7337"/>
                  </a:cubicBezTo>
                  <a:lnTo>
                    <a:pt x="16752" y="1880"/>
                  </a:lnTo>
                  <a:cubicBezTo>
                    <a:pt x="16616" y="787"/>
                    <a:pt x="15686" y="1"/>
                    <a:pt x="146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32;p34">
              <a:extLst>
                <a:ext uri="{FF2B5EF4-FFF2-40B4-BE49-F238E27FC236}">
                  <a16:creationId xmlns:a16="http://schemas.microsoft.com/office/drawing/2014/main" id="{CC5F01FF-9203-415A-88DC-1D03E993A3D2}"/>
                </a:ext>
              </a:extLst>
            </p:cNvPr>
            <p:cNvSpPr/>
            <p:nvPr/>
          </p:nvSpPr>
          <p:spPr>
            <a:xfrm>
              <a:off x="2453250" y="457450"/>
              <a:ext cx="437075" cy="367300"/>
            </a:xfrm>
            <a:custGeom>
              <a:avLst/>
              <a:gdLst/>
              <a:ahLst/>
              <a:cxnLst/>
              <a:rect l="l" t="t" r="r" b="b"/>
              <a:pathLst>
                <a:path w="17483" h="14692" extrusionOk="0">
                  <a:moveTo>
                    <a:pt x="14610" y="1"/>
                  </a:moveTo>
                  <a:cubicBezTo>
                    <a:pt x="14537" y="1"/>
                    <a:pt x="14463" y="4"/>
                    <a:pt x="14388" y="12"/>
                  </a:cubicBezTo>
                  <a:lnTo>
                    <a:pt x="2014" y="1413"/>
                  </a:lnTo>
                  <a:cubicBezTo>
                    <a:pt x="847" y="1559"/>
                    <a:pt x="0" y="2609"/>
                    <a:pt x="146" y="3777"/>
                  </a:cubicBezTo>
                  <a:lnTo>
                    <a:pt x="759" y="9205"/>
                  </a:lnTo>
                  <a:cubicBezTo>
                    <a:pt x="867" y="10284"/>
                    <a:pt x="1773" y="11089"/>
                    <a:pt x="2832" y="11089"/>
                  </a:cubicBezTo>
                  <a:cubicBezTo>
                    <a:pt x="2918" y="11089"/>
                    <a:pt x="3006" y="11084"/>
                    <a:pt x="3094" y="11073"/>
                  </a:cubicBezTo>
                  <a:lnTo>
                    <a:pt x="7151" y="10606"/>
                  </a:lnTo>
                  <a:lnTo>
                    <a:pt x="9836" y="14692"/>
                  </a:lnTo>
                  <a:lnTo>
                    <a:pt x="11528" y="10110"/>
                  </a:lnTo>
                  <a:lnTo>
                    <a:pt x="15497" y="9672"/>
                  </a:lnTo>
                  <a:cubicBezTo>
                    <a:pt x="16665" y="9526"/>
                    <a:pt x="17482" y="8505"/>
                    <a:pt x="17365" y="7337"/>
                  </a:cubicBezTo>
                  <a:lnTo>
                    <a:pt x="16752" y="1880"/>
                  </a:lnTo>
                  <a:cubicBezTo>
                    <a:pt x="16616" y="787"/>
                    <a:pt x="15686" y="1"/>
                    <a:pt x="14610" y="1"/>
                  </a:cubicBezTo>
                  <a:close/>
                </a:path>
              </a:pathLst>
            </a:custGeom>
            <a:solidFill>
              <a:srgbClr val="E8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33;p34">
              <a:extLst>
                <a:ext uri="{FF2B5EF4-FFF2-40B4-BE49-F238E27FC236}">
                  <a16:creationId xmlns:a16="http://schemas.microsoft.com/office/drawing/2014/main" id="{4C25D262-6BAE-40BF-AFB9-EE19177D507B}"/>
                </a:ext>
              </a:extLst>
            </p:cNvPr>
            <p:cNvSpPr/>
            <p:nvPr/>
          </p:nvSpPr>
          <p:spPr>
            <a:xfrm>
              <a:off x="2591150" y="521000"/>
              <a:ext cx="153975" cy="136675"/>
            </a:xfrm>
            <a:custGeom>
              <a:avLst/>
              <a:gdLst/>
              <a:ahLst/>
              <a:cxnLst/>
              <a:rect l="l" t="t" r="r" b="b"/>
              <a:pathLst>
                <a:path w="6159" h="5467" extrusionOk="0">
                  <a:moveTo>
                    <a:pt x="4484" y="1"/>
                  </a:moveTo>
                  <a:cubicBezTo>
                    <a:pt x="4430" y="1"/>
                    <a:pt x="4375" y="4"/>
                    <a:pt x="4320" y="9"/>
                  </a:cubicBezTo>
                  <a:cubicBezTo>
                    <a:pt x="3736" y="96"/>
                    <a:pt x="3240" y="476"/>
                    <a:pt x="3006" y="1030"/>
                  </a:cubicBezTo>
                  <a:cubicBezTo>
                    <a:pt x="2713" y="603"/>
                    <a:pt x="2223" y="323"/>
                    <a:pt x="1673" y="323"/>
                  </a:cubicBezTo>
                  <a:cubicBezTo>
                    <a:pt x="1622" y="323"/>
                    <a:pt x="1570" y="325"/>
                    <a:pt x="1518" y="330"/>
                  </a:cubicBezTo>
                  <a:cubicBezTo>
                    <a:pt x="642" y="447"/>
                    <a:pt x="0" y="1235"/>
                    <a:pt x="88" y="2139"/>
                  </a:cubicBezTo>
                  <a:cubicBezTo>
                    <a:pt x="146" y="2548"/>
                    <a:pt x="350" y="2927"/>
                    <a:pt x="642" y="3161"/>
                  </a:cubicBezTo>
                  <a:lnTo>
                    <a:pt x="642" y="3190"/>
                  </a:lnTo>
                  <a:lnTo>
                    <a:pt x="3532" y="5467"/>
                  </a:lnTo>
                  <a:lnTo>
                    <a:pt x="5808" y="2577"/>
                  </a:lnTo>
                  <a:cubicBezTo>
                    <a:pt x="6041" y="2285"/>
                    <a:pt x="6158" y="1877"/>
                    <a:pt x="6129" y="1439"/>
                  </a:cubicBezTo>
                  <a:cubicBezTo>
                    <a:pt x="6019" y="617"/>
                    <a:pt x="5318" y="1"/>
                    <a:pt x="44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34;p34">
              <a:extLst>
                <a:ext uri="{FF2B5EF4-FFF2-40B4-BE49-F238E27FC236}">
                  <a16:creationId xmlns:a16="http://schemas.microsoft.com/office/drawing/2014/main" id="{067C6B31-057C-4199-A909-5DEC92D1D704}"/>
                </a:ext>
              </a:extLst>
            </p:cNvPr>
            <p:cNvSpPr/>
            <p:nvPr/>
          </p:nvSpPr>
          <p:spPr>
            <a:xfrm>
              <a:off x="2562953" y="1312038"/>
              <a:ext cx="1386325" cy="431125"/>
            </a:xfrm>
            <a:custGeom>
              <a:avLst/>
              <a:gdLst/>
              <a:ahLst/>
              <a:cxnLst/>
              <a:rect l="l" t="t" r="r" b="b"/>
              <a:pathLst>
                <a:path w="55453" h="17245" extrusionOk="0">
                  <a:moveTo>
                    <a:pt x="48883" y="1"/>
                  </a:moveTo>
                  <a:cubicBezTo>
                    <a:pt x="48652" y="1"/>
                    <a:pt x="48420" y="13"/>
                    <a:pt x="48186" y="39"/>
                  </a:cubicBezTo>
                  <a:lnTo>
                    <a:pt x="5867" y="4855"/>
                  </a:lnTo>
                  <a:cubicBezTo>
                    <a:pt x="2452" y="5234"/>
                    <a:pt x="1" y="8328"/>
                    <a:pt x="409" y="11743"/>
                  </a:cubicBezTo>
                  <a:cubicBezTo>
                    <a:pt x="761" y="14907"/>
                    <a:pt x="3419" y="17245"/>
                    <a:pt x="6525" y="17245"/>
                  </a:cubicBezTo>
                  <a:cubicBezTo>
                    <a:pt x="6770" y="17245"/>
                    <a:pt x="7018" y="17230"/>
                    <a:pt x="7268" y="17200"/>
                  </a:cubicBezTo>
                  <a:lnTo>
                    <a:pt x="49586" y="12414"/>
                  </a:lnTo>
                  <a:cubicBezTo>
                    <a:pt x="53001" y="12035"/>
                    <a:pt x="55453" y="8941"/>
                    <a:pt x="55073" y="5526"/>
                  </a:cubicBezTo>
                  <a:cubicBezTo>
                    <a:pt x="54720" y="2346"/>
                    <a:pt x="52012" y="1"/>
                    <a:pt x="488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35;p34">
              <a:extLst>
                <a:ext uri="{FF2B5EF4-FFF2-40B4-BE49-F238E27FC236}">
                  <a16:creationId xmlns:a16="http://schemas.microsoft.com/office/drawing/2014/main" id="{453C6064-1B1E-4E88-BC23-5AB2B8581348}"/>
                </a:ext>
              </a:extLst>
            </p:cNvPr>
            <p:cNvSpPr/>
            <p:nvPr/>
          </p:nvSpPr>
          <p:spPr>
            <a:xfrm>
              <a:off x="2562953" y="1233238"/>
              <a:ext cx="1386325" cy="431125"/>
            </a:xfrm>
            <a:custGeom>
              <a:avLst/>
              <a:gdLst/>
              <a:ahLst/>
              <a:cxnLst/>
              <a:rect l="l" t="t" r="r" b="b"/>
              <a:pathLst>
                <a:path w="55453" h="17245" extrusionOk="0">
                  <a:moveTo>
                    <a:pt x="48883" y="1"/>
                  </a:moveTo>
                  <a:cubicBezTo>
                    <a:pt x="48652" y="1"/>
                    <a:pt x="48420" y="13"/>
                    <a:pt x="48186" y="39"/>
                  </a:cubicBezTo>
                  <a:lnTo>
                    <a:pt x="5867" y="4855"/>
                  </a:lnTo>
                  <a:cubicBezTo>
                    <a:pt x="2452" y="5234"/>
                    <a:pt x="1" y="8328"/>
                    <a:pt x="409" y="11743"/>
                  </a:cubicBezTo>
                  <a:cubicBezTo>
                    <a:pt x="761" y="14907"/>
                    <a:pt x="3419" y="17245"/>
                    <a:pt x="6525" y="17245"/>
                  </a:cubicBezTo>
                  <a:cubicBezTo>
                    <a:pt x="6770" y="17245"/>
                    <a:pt x="7018" y="17230"/>
                    <a:pt x="7268" y="17200"/>
                  </a:cubicBezTo>
                  <a:lnTo>
                    <a:pt x="49586" y="12414"/>
                  </a:lnTo>
                  <a:cubicBezTo>
                    <a:pt x="53001" y="12035"/>
                    <a:pt x="55453" y="8941"/>
                    <a:pt x="55073" y="5526"/>
                  </a:cubicBezTo>
                  <a:cubicBezTo>
                    <a:pt x="54720" y="2346"/>
                    <a:pt x="52012" y="1"/>
                    <a:pt x="488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36;p34">
              <a:extLst>
                <a:ext uri="{FF2B5EF4-FFF2-40B4-BE49-F238E27FC236}">
                  <a16:creationId xmlns:a16="http://schemas.microsoft.com/office/drawing/2014/main" id="{3D55B05B-9CED-4654-8860-B2238DA78E2C}"/>
                </a:ext>
              </a:extLst>
            </p:cNvPr>
            <p:cNvSpPr/>
            <p:nvPr/>
          </p:nvSpPr>
          <p:spPr>
            <a:xfrm>
              <a:off x="2941628" y="1315138"/>
              <a:ext cx="838375" cy="116825"/>
            </a:xfrm>
            <a:custGeom>
              <a:avLst/>
              <a:gdLst/>
              <a:ahLst/>
              <a:cxnLst/>
              <a:rect l="l" t="t" r="r" b="b"/>
              <a:pathLst>
                <a:path w="33535" h="4673" extrusionOk="0">
                  <a:moveTo>
                    <a:pt x="33001" y="0"/>
                  </a:moveTo>
                  <a:cubicBezTo>
                    <a:pt x="32985" y="0"/>
                    <a:pt x="32968" y="1"/>
                    <a:pt x="32951" y="3"/>
                  </a:cubicBezTo>
                  <a:lnTo>
                    <a:pt x="468" y="3680"/>
                  </a:lnTo>
                  <a:cubicBezTo>
                    <a:pt x="205" y="3710"/>
                    <a:pt x="1" y="3972"/>
                    <a:pt x="30" y="4235"/>
                  </a:cubicBezTo>
                  <a:cubicBezTo>
                    <a:pt x="59" y="4468"/>
                    <a:pt x="264" y="4673"/>
                    <a:pt x="526" y="4673"/>
                  </a:cubicBezTo>
                  <a:lnTo>
                    <a:pt x="555" y="4673"/>
                  </a:lnTo>
                  <a:lnTo>
                    <a:pt x="33068" y="966"/>
                  </a:lnTo>
                  <a:cubicBezTo>
                    <a:pt x="33330" y="937"/>
                    <a:pt x="33535" y="703"/>
                    <a:pt x="33506" y="441"/>
                  </a:cubicBezTo>
                  <a:cubicBezTo>
                    <a:pt x="33478" y="195"/>
                    <a:pt x="33246" y="0"/>
                    <a:pt x="33001" y="0"/>
                  </a:cubicBezTo>
                  <a:close/>
                </a:path>
              </a:pathLst>
            </a:custGeom>
            <a:solidFill>
              <a:srgbClr val="E8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37;p34">
              <a:extLst>
                <a:ext uri="{FF2B5EF4-FFF2-40B4-BE49-F238E27FC236}">
                  <a16:creationId xmlns:a16="http://schemas.microsoft.com/office/drawing/2014/main" id="{EFE80937-D8C3-493B-8A64-C55DB60D904C}"/>
                </a:ext>
              </a:extLst>
            </p:cNvPr>
            <p:cNvSpPr/>
            <p:nvPr/>
          </p:nvSpPr>
          <p:spPr>
            <a:xfrm>
              <a:off x="3269978" y="1377138"/>
              <a:ext cx="516600" cy="80375"/>
            </a:xfrm>
            <a:custGeom>
              <a:avLst/>
              <a:gdLst/>
              <a:ahLst/>
              <a:cxnLst/>
              <a:rect l="l" t="t" r="r" b="b"/>
              <a:pathLst>
                <a:path w="20664" h="3215" extrusionOk="0">
                  <a:moveTo>
                    <a:pt x="20159" y="1"/>
                  </a:moveTo>
                  <a:cubicBezTo>
                    <a:pt x="20142" y="1"/>
                    <a:pt x="20126" y="2"/>
                    <a:pt x="20109" y="4"/>
                  </a:cubicBezTo>
                  <a:lnTo>
                    <a:pt x="467" y="2222"/>
                  </a:lnTo>
                  <a:cubicBezTo>
                    <a:pt x="205" y="2280"/>
                    <a:pt x="0" y="2514"/>
                    <a:pt x="29" y="2776"/>
                  </a:cubicBezTo>
                  <a:cubicBezTo>
                    <a:pt x="59" y="3039"/>
                    <a:pt x="263" y="3214"/>
                    <a:pt x="526" y="3214"/>
                  </a:cubicBezTo>
                  <a:lnTo>
                    <a:pt x="555" y="3214"/>
                  </a:lnTo>
                  <a:lnTo>
                    <a:pt x="20196" y="967"/>
                  </a:lnTo>
                  <a:cubicBezTo>
                    <a:pt x="20488" y="938"/>
                    <a:pt x="20663" y="704"/>
                    <a:pt x="20634" y="442"/>
                  </a:cubicBezTo>
                  <a:cubicBezTo>
                    <a:pt x="20607" y="196"/>
                    <a:pt x="20401" y="1"/>
                    <a:pt x="20159" y="1"/>
                  </a:cubicBezTo>
                  <a:close/>
                </a:path>
              </a:pathLst>
            </a:custGeom>
            <a:solidFill>
              <a:srgbClr val="E8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38;p34">
              <a:extLst>
                <a:ext uri="{FF2B5EF4-FFF2-40B4-BE49-F238E27FC236}">
                  <a16:creationId xmlns:a16="http://schemas.microsoft.com/office/drawing/2014/main" id="{927E2712-E257-4C69-B586-2753D5211964}"/>
                </a:ext>
              </a:extLst>
            </p:cNvPr>
            <p:cNvSpPr/>
            <p:nvPr/>
          </p:nvSpPr>
          <p:spPr>
            <a:xfrm>
              <a:off x="2948928" y="1440613"/>
              <a:ext cx="281675" cy="53375"/>
            </a:xfrm>
            <a:custGeom>
              <a:avLst/>
              <a:gdLst/>
              <a:ahLst/>
              <a:cxnLst/>
              <a:rect l="l" t="t" r="r" b="b"/>
              <a:pathLst>
                <a:path w="11267" h="2135" extrusionOk="0">
                  <a:moveTo>
                    <a:pt x="10745" y="1"/>
                  </a:moveTo>
                  <a:cubicBezTo>
                    <a:pt x="10725" y="1"/>
                    <a:pt x="10704" y="2"/>
                    <a:pt x="10683" y="4"/>
                  </a:cubicBezTo>
                  <a:lnTo>
                    <a:pt x="439" y="1142"/>
                  </a:lnTo>
                  <a:cubicBezTo>
                    <a:pt x="176" y="1171"/>
                    <a:pt x="1" y="1434"/>
                    <a:pt x="30" y="1697"/>
                  </a:cubicBezTo>
                  <a:cubicBezTo>
                    <a:pt x="59" y="1930"/>
                    <a:pt x="263" y="2134"/>
                    <a:pt x="497" y="2134"/>
                  </a:cubicBezTo>
                  <a:lnTo>
                    <a:pt x="555" y="2134"/>
                  </a:lnTo>
                  <a:lnTo>
                    <a:pt x="10799" y="967"/>
                  </a:lnTo>
                  <a:cubicBezTo>
                    <a:pt x="11062" y="938"/>
                    <a:pt x="11266" y="704"/>
                    <a:pt x="11237" y="412"/>
                  </a:cubicBezTo>
                  <a:cubicBezTo>
                    <a:pt x="11210" y="169"/>
                    <a:pt x="11007" y="1"/>
                    <a:pt x="10745" y="1"/>
                  </a:cubicBezTo>
                  <a:close/>
                </a:path>
              </a:pathLst>
            </a:custGeom>
            <a:solidFill>
              <a:srgbClr val="E8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39;p34">
              <a:extLst>
                <a:ext uri="{FF2B5EF4-FFF2-40B4-BE49-F238E27FC236}">
                  <a16:creationId xmlns:a16="http://schemas.microsoft.com/office/drawing/2014/main" id="{6B6798D9-22D5-4548-A0B2-5566419EA9E4}"/>
                </a:ext>
              </a:extLst>
            </p:cNvPr>
            <p:cNvSpPr/>
            <p:nvPr/>
          </p:nvSpPr>
          <p:spPr>
            <a:xfrm>
              <a:off x="2955503" y="1464688"/>
              <a:ext cx="617300" cy="91325"/>
            </a:xfrm>
            <a:custGeom>
              <a:avLst/>
              <a:gdLst/>
              <a:ahLst/>
              <a:cxnLst/>
              <a:rect l="l" t="t" r="r" b="b"/>
              <a:pathLst>
                <a:path w="24692" h="3653" extrusionOk="0">
                  <a:moveTo>
                    <a:pt x="24165" y="1"/>
                  </a:moveTo>
                  <a:cubicBezTo>
                    <a:pt x="24146" y="1"/>
                    <a:pt x="24127" y="2"/>
                    <a:pt x="24107" y="4"/>
                  </a:cubicBezTo>
                  <a:lnTo>
                    <a:pt x="467" y="2689"/>
                  </a:lnTo>
                  <a:cubicBezTo>
                    <a:pt x="205" y="2718"/>
                    <a:pt x="0" y="2952"/>
                    <a:pt x="30" y="3214"/>
                  </a:cubicBezTo>
                  <a:cubicBezTo>
                    <a:pt x="59" y="3477"/>
                    <a:pt x="263" y="3652"/>
                    <a:pt x="526" y="3652"/>
                  </a:cubicBezTo>
                  <a:lnTo>
                    <a:pt x="584" y="3652"/>
                  </a:lnTo>
                  <a:lnTo>
                    <a:pt x="24224" y="967"/>
                  </a:lnTo>
                  <a:cubicBezTo>
                    <a:pt x="24487" y="938"/>
                    <a:pt x="24691" y="704"/>
                    <a:pt x="24662" y="413"/>
                  </a:cubicBezTo>
                  <a:cubicBezTo>
                    <a:pt x="24635" y="169"/>
                    <a:pt x="24407" y="1"/>
                    <a:pt x="24165" y="1"/>
                  </a:cubicBezTo>
                  <a:close/>
                </a:path>
              </a:pathLst>
            </a:custGeom>
            <a:solidFill>
              <a:srgbClr val="E8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40;p34">
              <a:extLst>
                <a:ext uri="{FF2B5EF4-FFF2-40B4-BE49-F238E27FC236}">
                  <a16:creationId xmlns:a16="http://schemas.microsoft.com/office/drawing/2014/main" id="{9BC36129-8453-4BAF-8292-B8092B6C699F}"/>
                </a:ext>
              </a:extLst>
            </p:cNvPr>
            <p:cNvSpPr/>
            <p:nvPr/>
          </p:nvSpPr>
          <p:spPr>
            <a:xfrm>
              <a:off x="2680428" y="1504913"/>
              <a:ext cx="188275" cy="104975"/>
            </a:xfrm>
            <a:custGeom>
              <a:avLst/>
              <a:gdLst/>
              <a:ahLst/>
              <a:cxnLst/>
              <a:rect l="l" t="t" r="r" b="b"/>
              <a:pathLst>
                <a:path w="7531" h="4199" extrusionOk="0">
                  <a:moveTo>
                    <a:pt x="7297" y="0"/>
                  </a:moveTo>
                  <a:lnTo>
                    <a:pt x="1" y="847"/>
                  </a:lnTo>
                  <a:cubicBezTo>
                    <a:pt x="1" y="876"/>
                    <a:pt x="1" y="905"/>
                    <a:pt x="1" y="934"/>
                  </a:cubicBezTo>
                  <a:cubicBezTo>
                    <a:pt x="218" y="2806"/>
                    <a:pt x="1796" y="4198"/>
                    <a:pt x="3634" y="4198"/>
                  </a:cubicBezTo>
                  <a:cubicBezTo>
                    <a:pt x="3774" y="4198"/>
                    <a:pt x="3915" y="4190"/>
                    <a:pt x="4057" y="4174"/>
                  </a:cubicBezTo>
                  <a:cubicBezTo>
                    <a:pt x="6071" y="3940"/>
                    <a:pt x="7530" y="2131"/>
                    <a:pt x="7297" y="88"/>
                  </a:cubicBezTo>
                  <a:cubicBezTo>
                    <a:pt x="7297" y="59"/>
                    <a:pt x="7297" y="29"/>
                    <a:pt x="7297" y="0"/>
                  </a:cubicBezTo>
                  <a:close/>
                </a:path>
              </a:pathLst>
            </a:custGeom>
            <a:solidFill>
              <a:srgbClr val="EA9A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41;p34">
              <a:extLst>
                <a:ext uri="{FF2B5EF4-FFF2-40B4-BE49-F238E27FC236}">
                  <a16:creationId xmlns:a16="http://schemas.microsoft.com/office/drawing/2014/main" id="{14949E00-A9EA-49ED-87D6-2B675F696171}"/>
                </a:ext>
              </a:extLst>
            </p:cNvPr>
            <p:cNvSpPr/>
            <p:nvPr/>
          </p:nvSpPr>
          <p:spPr>
            <a:xfrm>
              <a:off x="2624978" y="1363863"/>
              <a:ext cx="291150" cy="284800"/>
            </a:xfrm>
            <a:custGeom>
              <a:avLst/>
              <a:gdLst/>
              <a:ahLst/>
              <a:cxnLst/>
              <a:rect l="l" t="t" r="r" b="b"/>
              <a:pathLst>
                <a:path w="11646" h="11392" extrusionOk="0">
                  <a:moveTo>
                    <a:pt x="5838" y="681"/>
                  </a:moveTo>
                  <a:cubicBezTo>
                    <a:pt x="6947" y="681"/>
                    <a:pt x="8056" y="1060"/>
                    <a:pt x="8931" y="1761"/>
                  </a:cubicBezTo>
                  <a:cubicBezTo>
                    <a:pt x="9982" y="2607"/>
                    <a:pt x="10653" y="3804"/>
                    <a:pt x="10799" y="5117"/>
                  </a:cubicBezTo>
                  <a:cubicBezTo>
                    <a:pt x="10945" y="6459"/>
                    <a:pt x="10566" y="7773"/>
                    <a:pt x="9748" y="8823"/>
                  </a:cubicBezTo>
                  <a:cubicBezTo>
                    <a:pt x="8902" y="9874"/>
                    <a:pt x="7705" y="10516"/>
                    <a:pt x="6392" y="10691"/>
                  </a:cubicBezTo>
                  <a:cubicBezTo>
                    <a:pt x="6210" y="10710"/>
                    <a:pt x="6030" y="10720"/>
                    <a:pt x="5851" y="10720"/>
                  </a:cubicBezTo>
                  <a:cubicBezTo>
                    <a:pt x="3304" y="10720"/>
                    <a:pt x="1120" y="8819"/>
                    <a:pt x="847" y="6255"/>
                  </a:cubicBezTo>
                  <a:cubicBezTo>
                    <a:pt x="526" y="3512"/>
                    <a:pt x="2511" y="1031"/>
                    <a:pt x="5254" y="710"/>
                  </a:cubicBezTo>
                  <a:cubicBezTo>
                    <a:pt x="5458" y="681"/>
                    <a:pt x="5633" y="681"/>
                    <a:pt x="5838" y="681"/>
                  </a:cubicBezTo>
                  <a:close/>
                  <a:moveTo>
                    <a:pt x="5823" y="1"/>
                  </a:moveTo>
                  <a:cubicBezTo>
                    <a:pt x="5605" y="1"/>
                    <a:pt x="5386" y="13"/>
                    <a:pt x="5166" y="39"/>
                  </a:cubicBezTo>
                  <a:cubicBezTo>
                    <a:pt x="3678" y="214"/>
                    <a:pt x="2306" y="973"/>
                    <a:pt x="1372" y="2140"/>
                  </a:cubicBezTo>
                  <a:cubicBezTo>
                    <a:pt x="438" y="3337"/>
                    <a:pt x="1" y="4825"/>
                    <a:pt x="176" y="6343"/>
                  </a:cubicBezTo>
                  <a:cubicBezTo>
                    <a:pt x="497" y="9232"/>
                    <a:pt x="2948" y="11392"/>
                    <a:pt x="5808" y="11392"/>
                  </a:cubicBezTo>
                  <a:cubicBezTo>
                    <a:pt x="6013" y="11392"/>
                    <a:pt x="6246" y="11362"/>
                    <a:pt x="6451" y="11333"/>
                  </a:cubicBezTo>
                  <a:cubicBezTo>
                    <a:pt x="7968" y="11187"/>
                    <a:pt x="9311" y="10429"/>
                    <a:pt x="10274" y="9232"/>
                  </a:cubicBezTo>
                  <a:cubicBezTo>
                    <a:pt x="11208" y="8065"/>
                    <a:pt x="11645" y="6576"/>
                    <a:pt x="11470" y="5058"/>
                  </a:cubicBezTo>
                  <a:cubicBezTo>
                    <a:pt x="11295" y="3541"/>
                    <a:pt x="10536" y="2198"/>
                    <a:pt x="9369" y="1235"/>
                  </a:cubicBezTo>
                  <a:cubicBezTo>
                    <a:pt x="8346" y="437"/>
                    <a:pt x="7109" y="1"/>
                    <a:pt x="5823" y="1"/>
                  </a:cubicBezTo>
                  <a:close/>
                </a:path>
              </a:pathLst>
            </a:custGeom>
            <a:solidFill>
              <a:srgbClr val="EA9A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42;p34">
              <a:extLst>
                <a:ext uri="{FF2B5EF4-FFF2-40B4-BE49-F238E27FC236}">
                  <a16:creationId xmlns:a16="http://schemas.microsoft.com/office/drawing/2014/main" id="{CD03D899-A599-4AE6-B785-D5816DFA7C2D}"/>
                </a:ext>
              </a:extLst>
            </p:cNvPr>
            <p:cNvSpPr/>
            <p:nvPr/>
          </p:nvSpPr>
          <p:spPr>
            <a:xfrm>
              <a:off x="2779653" y="1429763"/>
              <a:ext cx="68625" cy="60575"/>
            </a:xfrm>
            <a:custGeom>
              <a:avLst/>
              <a:gdLst/>
              <a:ahLst/>
              <a:cxnLst/>
              <a:rect l="l" t="t" r="r" b="b"/>
              <a:pathLst>
                <a:path w="2745" h="2423" extrusionOk="0">
                  <a:moveTo>
                    <a:pt x="730" y="0"/>
                  </a:moveTo>
                  <a:cubicBezTo>
                    <a:pt x="322" y="0"/>
                    <a:pt x="30" y="321"/>
                    <a:pt x="30" y="730"/>
                  </a:cubicBezTo>
                  <a:cubicBezTo>
                    <a:pt x="1" y="1634"/>
                    <a:pt x="1081" y="2335"/>
                    <a:pt x="1343" y="2422"/>
                  </a:cubicBezTo>
                  <a:lnTo>
                    <a:pt x="1402" y="2422"/>
                  </a:lnTo>
                  <a:cubicBezTo>
                    <a:pt x="1694" y="2335"/>
                    <a:pt x="2744" y="1634"/>
                    <a:pt x="2744" y="759"/>
                  </a:cubicBezTo>
                  <a:cubicBezTo>
                    <a:pt x="2744" y="350"/>
                    <a:pt x="2452" y="0"/>
                    <a:pt x="2044" y="0"/>
                  </a:cubicBezTo>
                  <a:cubicBezTo>
                    <a:pt x="1752" y="0"/>
                    <a:pt x="1460" y="234"/>
                    <a:pt x="1373" y="525"/>
                  </a:cubicBezTo>
                  <a:cubicBezTo>
                    <a:pt x="1285" y="234"/>
                    <a:pt x="1022" y="0"/>
                    <a:pt x="730" y="0"/>
                  </a:cubicBezTo>
                  <a:close/>
                </a:path>
              </a:pathLst>
            </a:custGeom>
            <a:solidFill>
              <a:srgbClr val="787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3;p34">
              <a:extLst>
                <a:ext uri="{FF2B5EF4-FFF2-40B4-BE49-F238E27FC236}">
                  <a16:creationId xmlns:a16="http://schemas.microsoft.com/office/drawing/2014/main" id="{C1280300-F510-456C-9B92-2EBFDAEA4DF2}"/>
                </a:ext>
              </a:extLst>
            </p:cNvPr>
            <p:cNvSpPr/>
            <p:nvPr/>
          </p:nvSpPr>
          <p:spPr>
            <a:xfrm>
              <a:off x="2678978" y="1437363"/>
              <a:ext cx="74450" cy="63200"/>
            </a:xfrm>
            <a:custGeom>
              <a:avLst/>
              <a:gdLst/>
              <a:ahLst/>
              <a:cxnLst/>
              <a:rect l="l" t="t" r="r" b="b"/>
              <a:pathLst>
                <a:path w="2978" h="2528" extrusionOk="0">
                  <a:moveTo>
                    <a:pt x="2075" y="0"/>
                  </a:moveTo>
                  <a:cubicBezTo>
                    <a:pt x="2026" y="0"/>
                    <a:pt x="1976" y="6"/>
                    <a:pt x="1927" y="17"/>
                  </a:cubicBezTo>
                  <a:cubicBezTo>
                    <a:pt x="1605" y="76"/>
                    <a:pt x="1401" y="367"/>
                    <a:pt x="1401" y="688"/>
                  </a:cubicBezTo>
                  <a:cubicBezTo>
                    <a:pt x="1252" y="439"/>
                    <a:pt x="1017" y="296"/>
                    <a:pt x="752" y="296"/>
                  </a:cubicBezTo>
                  <a:cubicBezTo>
                    <a:pt x="706" y="296"/>
                    <a:pt x="660" y="300"/>
                    <a:pt x="613" y="309"/>
                  </a:cubicBezTo>
                  <a:cubicBezTo>
                    <a:pt x="234" y="397"/>
                    <a:pt x="0" y="805"/>
                    <a:pt x="117" y="1185"/>
                  </a:cubicBezTo>
                  <a:cubicBezTo>
                    <a:pt x="292" y="2060"/>
                    <a:pt x="1489" y="2527"/>
                    <a:pt x="1781" y="2527"/>
                  </a:cubicBezTo>
                  <a:cubicBezTo>
                    <a:pt x="1810" y="2527"/>
                    <a:pt x="1839" y="2527"/>
                    <a:pt x="1839" y="2498"/>
                  </a:cubicBezTo>
                  <a:cubicBezTo>
                    <a:pt x="2102" y="2381"/>
                    <a:pt x="2977" y="1447"/>
                    <a:pt x="2773" y="572"/>
                  </a:cubicBezTo>
                  <a:cubicBezTo>
                    <a:pt x="2697" y="242"/>
                    <a:pt x="2400" y="0"/>
                    <a:pt x="2075" y="0"/>
                  </a:cubicBezTo>
                  <a:close/>
                </a:path>
              </a:pathLst>
            </a:custGeom>
            <a:solidFill>
              <a:srgbClr val="787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44;p34">
              <a:extLst>
                <a:ext uri="{FF2B5EF4-FFF2-40B4-BE49-F238E27FC236}">
                  <a16:creationId xmlns:a16="http://schemas.microsoft.com/office/drawing/2014/main" id="{420BACAC-52BC-4540-AD6E-153699B29359}"/>
                </a:ext>
              </a:extLst>
            </p:cNvPr>
            <p:cNvSpPr/>
            <p:nvPr/>
          </p:nvSpPr>
          <p:spPr>
            <a:xfrm>
              <a:off x="3374025" y="2278900"/>
              <a:ext cx="79575" cy="351700"/>
            </a:xfrm>
            <a:custGeom>
              <a:avLst/>
              <a:gdLst/>
              <a:ahLst/>
              <a:cxnLst/>
              <a:rect l="l" t="t" r="r" b="b"/>
              <a:pathLst>
                <a:path w="3183" h="14068" extrusionOk="0">
                  <a:moveTo>
                    <a:pt x="3065" y="0"/>
                  </a:moveTo>
                  <a:cubicBezTo>
                    <a:pt x="3065" y="0"/>
                    <a:pt x="3065" y="234"/>
                    <a:pt x="3007" y="613"/>
                  </a:cubicBezTo>
                  <a:cubicBezTo>
                    <a:pt x="2978" y="1022"/>
                    <a:pt x="2949" y="1576"/>
                    <a:pt x="2861" y="2247"/>
                  </a:cubicBezTo>
                  <a:cubicBezTo>
                    <a:pt x="2832" y="2598"/>
                    <a:pt x="2773" y="2977"/>
                    <a:pt x="2744" y="3356"/>
                  </a:cubicBezTo>
                  <a:cubicBezTo>
                    <a:pt x="2686" y="3736"/>
                    <a:pt x="2628" y="4144"/>
                    <a:pt x="2569" y="4553"/>
                  </a:cubicBezTo>
                  <a:cubicBezTo>
                    <a:pt x="2511" y="4962"/>
                    <a:pt x="2423" y="5399"/>
                    <a:pt x="2365" y="5837"/>
                  </a:cubicBezTo>
                  <a:cubicBezTo>
                    <a:pt x="2277" y="6275"/>
                    <a:pt x="2219" y="6713"/>
                    <a:pt x="2102" y="7180"/>
                  </a:cubicBezTo>
                  <a:cubicBezTo>
                    <a:pt x="2073" y="7384"/>
                    <a:pt x="2015" y="7617"/>
                    <a:pt x="1985" y="7822"/>
                  </a:cubicBezTo>
                  <a:cubicBezTo>
                    <a:pt x="1927" y="8055"/>
                    <a:pt x="1869" y="8260"/>
                    <a:pt x="1810" y="8464"/>
                  </a:cubicBezTo>
                  <a:cubicBezTo>
                    <a:pt x="1781" y="8697"/>
                    <a:pt x="1723" y="8902"/>
                    <a:pt x="1664" y="9106"/>
                  </a:cubicBezTo>
                  <a:cubicBezTo>
                    <a:pt x="1606" y="9339"/>
                    <a:pt x="1548" y="9544"/>
                    <a:pt x="1489" y="9748"/>
                  </a:cubicBezTo>
                  <a:cubicBezTo>
                    <a:pt x="1431" y="9952"/>
                    <a:pt x="1373" y="10157"/>
                    <a:pt x="1314" y="10332"/>
                  </a:cubicBezTo>
                  <a:cubicBezTo>
                    <a:pt x="1256" y="10536"/>
                    <a:pt x="1197" y="10711"/>
                    <a:pt x="1139" y="10915"/>
                  </a:cubicBezTo>
                  <a:cubicBezTo>
                    <a:pt x="1022" y="11266"/>
                    <a:pt x="935" y="11616"/>
                    <a:pt x="818" y="11937"/>
                  </a:cubicBezTo>
                  <a:cubicBezTo>
                    <a:pt x="701" y="12258"/>
                    <a:pt x="585" y="12550"/>
                    <a:pt x="497" y="12812"/>
                  </a:cubicBezTo>
                  <a:cubicBezTo>
                    <a:pt x="409" y="13075"/>
                    <a:pt x="293" y="13309"/>
                    <a:pt x="234" y="13484"/>
                  </a:cubicBezTo>
                  <a:cubicBezTo>
                    <a:pt x="88" y="13863"/>
                    <a:pt x="1" y="14067"/>
                    <a:pt x="1" y="14067"/>
                  </a:cubicBezTo>
                  <a:cubicBezTo>
                    <a:pt x="1" y="14067"/>
                    <a:pt x="118" y="13863"/>
                    <a:pt x="322" y="13542"/>
                  </a:cubicBezTo>
                  <a:cubicBezTo>
                    <a:pt x="409" y="13367"/>
                    <a:pt x="555" y="13133"/>
                    <a:pt x="672" y="12900"/>
                  </a:cubicBezTo>
                  <a:cubicBezTo>
                    <a:pt x="818" y="12637"/>
                    <a:pt x="935" y="12375"/>
                    <a:pt x="1081" y="12054"/>
                  </a:cubicBezTo>
                  <a:cubicBezTo>
                    <a:pt x="1227" y="11762"/>
                    <a:pt x="1373" y="11412"/>
                    <a:pt x="1518" y="11032"/>
                  </a:cubicBezTo>
                  <a:cubicBezTo>
                    <a:pt x="1577" y="10857"/>
                    <a:pt x="1664" y="10653"/>
                    <a:pt x="1723" y="10478"/>
                  </a:cubicBezTo>
                  <a:cubicBezTo>
                    <a:pt x="1810" y="10273"/>
                    <a:pt x="1869" y="10069"/>
                    <a:pt x="1927" y="9865"/>
                  </a:cubicBezTo>
                  <a:cubicBezTo>
                    <a:pt x="1985" y="9660"/>
                    <a:pt x="2073" y="9456"/>
                    <a:pt x="2131" y="9252"/>
                  </a:cubicBezTo>
                  <a:cubicBezTo>
                    <a:pt x="2190" y="9048"/>
                    <a:pt x="2248" y="8814"/>
                    <a:pt x="2306" y="8610"/>
                  </a:cubicBezTo>
                  <a:cubicBezTo>
                    <a:pt x="2365" y="8376"/>
                    <a:pt x="2423" y="8172"/>
                    <a:pt x="2482" y="7938"/>
                  </a:cubicBezTo>
                  <a:cubicBezTo>
                    <a:pt x="2511" y="7705"/>
                    <a:pt x="2569" y="7501"/>
                    <a:pt x="2628" y="7267"/>
                  </a:cubicBezTo>
                  <a:cubicBezTo>
                    <a:pt x="2715" y="6829"/>
                    <a:pt x="2773" y="6362"/>
                    <a:pt x="2861" y="5925"/>
                  </a:cubicBezTo>
                  <a:cubicBezTo>
                    <a:pt x="2949" y="5487"/>
                    <a:pt x="2978" y="5049"/>
                    <a:pt x="3036" y="4611"/>
                  </a:cubicBezTo>
                  <a:cubicBezTo>
                    <a:pt x="3065" y="4203"/>
                    <a:pt x="3094" y="3765"/>
                    <a:pt x="3124" y="3386"/>
                  </a:cubicBezTo>
                  <a:cubicBezTo>
                    <a:pt x="3153" y="2977"/>
                    <a:pt x="3153" y="2627"/>
                    <a:pt x="3153" y="2277"/>
                  </a:cubicBezTo>
                  <a:cubicBezTo>
                    <a:pt x="3182" y="1605"/>
                    <a:pt x="3153" y="1022"/>
                    <a:pt x="3124" y="613"/>
                  </a:cubicBezTo>
                  <a:cubicBezTo>
                    <a:pt x="3094" y="234"/>
                    <a:pt x="3065" y="0"/>
                    <a:pt x="3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65884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5"/>
          <p:cNvSpPr txBox="1">
            <a:spLocks noGrp="1"/>
          </p:cNvSpPr>
          <p:nvPr>
            <p:ph type="title"/>
          </p:nvPr>
        </p:nvSpPr>
        <p:spPr>
          <a:xfrm>
            <a:off x="4090650" y="2368850"/>
            <a:ext cx="43335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Definindo o Jogo</a:t>
            </a:r>
            <a:endParaRPr dirty="0"/>
          </a:p>
        </p:txBody>
      </p:sp>
      <p:sp>
        <p:nvSpPr>
          <p:cNvPr id="450" name="Google Shape;450;p35"/>
          <p:cNvSpPr txBox="1">
            <a:spLocks noGrp="1"/>
          </p:cNvSpPr>
          <p:nvPr>
            <p:ph type="title" idx="2"/>
          </p:nvPr>
        </p:nvSpPr>
        <p:spPr>
          <a:xfrm>
            <a:off x="4090650" y="1306475"/>
            <a:ext cx="4000800" cy="12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452" name="Google Shape;452;p35"/>
          <p:cNvGrpSpPr/>
          <p:nvPr/>
        </p:nvGrpSpPr>
        <p:grpSpPr>
          <a:xfrm>
            <a:off x="136940" y="333169"/>
            <a:ext cx="3784008" cy="3650396"/>
            <a:chOff x="136940" y="333169"/>
            <a:chExt cx="3784008" cy="3650396"/>
          </a:xfrm>
        </p:grpSpPr>
        <p:grpSp>
          <p:nvGrpSpPr>
            <p:cNvPr id="453" name="Google Shape;453;p35"/>
            <p:cNvGrpSpPr/>
            <p:nvPr/>
          </p:nvGrpSpPr>
          <p:grpSpPr>
            <a:xfrm>
              <a:off x="136940" y="333169"/>
              <a:ext cx="3784008" cy="3650396"/>
              <a:chOff x="136940" y="333169"/>
              <a:chExt cx="3784008" cy="3650396"/>
            </a:xfrm>
          </p:grpSpPr>
          <p:grpSp>
            <p:nvGrpSpPr>
              <p:cNvPr id="454" name="Google Shape;454;p35"/>
              <p:cNvGrpSpPr/>
              <p:nvPr/>
            </p:nvGrpSpPr>
            <p:grpSpPr>
              <a:xfrm rot="1630553">
                <a:off x="571288" y="855039"/>
                <a:ext cx="2915311" cy="2606657"/>
                <a:chOff x="1600150" y="1022475"/>
                <a:chExt cx="4426500" cy="3957850"/>
              </a:xfrm>
            </p:grpSpPr>
            <p:sp>
              <p:nvSpPr>
                <p:cNvPr id="455" name="Google Shape;455;p35"/>
                <p:cNvSpPr/>
                <p:nvPr/>
              </p:nvSpPr>
              <p:spPr>
                <a:xfrm>
                  <a:off x="1600150" y="2476925"/>
                  <a:ext cx="1636500" cy="97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460" h="39125" extrusionOk="0">
                      <a:moveTo>
                        <a:pt x="11041" y="1"/>
                      </a:moveTo>
                      <a:cubicBezTo>
                        <a:pt x="9608" y="1"/>
                        <a:pt x="8178" y="70"/>
                        <a:pt x="6758" y="206"/>
                      </a:cubicBezTo>
                      <a:cubicBezTo>
                        <a:pt x="5461" y="343"/>
                        <a:pt x="4164" y="548"/>
                        <a:pt x="3140" y="1299"/>
                      </a:cubicBezTo>
                      <a:cubicBezTo>
                        <a:pt x="0" y="3619"/>
                        <a:pt x="342" y="9694"/>
                        <a:pt x="2321" y="12493"/>
                      </a:cubicBezTo>
                      <a:cubicBezTo>
                        <a:pt x="3511" y="14172"/>
                        <a:pt x="5346" y="15296"/>
                        <a:pt x="7340" y="15744"/>
                      </a:cubicBezTo>
                      <a:lnTo>
                        <a:pt x="7340" y="15744"/>
                      </a:lnTo>
                      <a:cubicBezTo>
                        <a:pt x="7316" y="15933"/>
                        <a:pt x="7304" y="16124"/>
                        <a:pt x="7304" y="16315"/>
                      </a:cubicBezTo>
                      <a:cubicBezTo>
                        <a:pt x="7236" y="19045"/>
                        <a:pt x="9147" y="21503"/>
                        <a:pt x="11331" y="23141"/>
                      </a:cubicBezTo>
                      <a:cubicBezTo>
                        <a:pt x="12969" y="24415"/>
                        <a:pt x="15063" y="25355"/>
                        <a:pt x="17065" y="25355"/>
                      </a:cubicBezTo>
                      <a:cubicBezTo>
                        <a:pt x="17395" y="25355"/>
                        <a:pt x="17724" y="25330"/>
                        <a:pt x="18047" y="25276"/>
                      </a:cubicBezTo>
                      <a:lnTo>
                        <a:pt x="18047" y="25276"/>
                      </a:lnTo>
                      <a:cubicBezTo>
                        <a:pt x="20384" y="28551"/>
                        <a:pt x="28007" y="29062"/>
                        <a:pt x="30784" y="29489"/>
                      </a:cubicBezTo>
                      <a:cubicBezTo>
                        <a:pt x="36928" y="30444"/>
                        <a:pt x="43207" y="31400"/>
                        <a:pt x="48804" y="34267"/>
                      </a:cubicBezTo>
                      <a:cubicBezTo>
                        <a:pt x="52252" y="36020"/>
                        <a:pt x="56451" y="39124"/>
                        <a:pt x="60628" y="39124"/>
                      </a:cubicBezTo>
                      <a:cubicBezTo>
                        <a:pt x="61330" y="39124"/>
                        <a:pt x="62032" y="39036"/>
                        <a:pt x="62729" y="38840"/>
                      </a:cubicBezTo>
                      <a:cubicBezTo>
                        <a:pt x="64435" y="38362"/>
                        <a:pt x="65459" y="35495"/>
                        <a:pt x="65323" y="33789"/>
                      </a:cubicBezTo>
                      <a:cubicBezTo>
                        <a:pt x="65323" y="33789"/>
                        <a:pt x="55425" y="30990"/>
                        <a:pt x="54470" y="30649"/>
                      </a:cubicBezTo>
                      <a:cubicBezTo>
                        <a:pt x="50920" y="29147"/>
                        <a:pt x="47439" y="27236"/>
                        <a:pt x="44299" y="24984"/>
                      </a:cubicBezTo>
                      <a:cubicBezTo>
                        <a:pt x="37132" y="19933"/>
                        <a:pt x="32832" y="13790"/>
                        <a:pt x="28395" y="6350"/>
                      </a:cubicBezTo>
                      <a:cubicBezTo>
                        <a:pt x="27849" y="5394"/>
                        <a:pt x="27235" y="4370"/>
                        <a:pt x="26348" y="3551"/>
                      </a:cubicBezTo>
                      <a:cubicBezTo>
                        <a:pt x="25051" y="2391"/>
                        <a:pt x="23413" y="1845"/>
                        <a:pt x="21706" y="1367"/>
                      </a:cubicBezTo>
                      <a:cubicBezTo>
                        <a:pt x="18241" y="439"/>
                        <a:pt x="14636" y="1"/>
                        <a:pt x="11041" y="1"/>
                      </a:cubicBezTo>
                      <a:close/>
                    </a:path>
                  </a:pathLst>
                </a:custGeom>
                <a:solidFill>
                  <a:srgbClr val="FCFC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" name="Google Shape;456;p35"/>
                <p:cNvSpPr/>
                <p:nvPr/>
              </p:nvSpPr>
              <p:spPr>
                <a:xfrm>
                  <a:off x="1618925" y="2642475"/>
                  <a:ext cx="849825" cy="5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93" h="23482" extrusionOk="0">
                      <a:moveTo>
                        <a:pt x="9848" y="3835"/>
                      </a:moveTo>
                      <a:cubicBezTo>
                        <a:pt x="10042" y="3835"/>
                        <a:pt x="10225" y="3874"/>
                        <a:pt x="10375" y="3960"/>
                      </a:cubicBezTo>
                      <a:cubicBezTo>
                        <a:pt x="10853" y="4164"/>
                        <a:pt x="11058" y="4983"/>
                        <a:pt x="10785" y="5598"/>
                      </a:cubicBezTo>
                      <a:cubicBezTo>
                        <a:pt x="10580" y="6280"/>
                        <a:pt x="9966" y="6895"/>
                        <a:pt x="9352" y="7441"/>
                      </a:cubicBezTo>
                      <a:cubicBezTo>
                        <a:pt x="8772" y="7986"/>
                        <a:pt x="8040" y="8344"/>
                        <a:pt x="7265" y="8498"/>
                      </a:cubicBezTo>
                      <a:lnTo>
                        <a:pt x="7265" y="8498"/>
                      </a:lnTo>
                      <a:cubicBezTo>
                        <a:pt x="7287" y="7752"/>
                        <a:pt x="7389" y="7002"/>
                        <a:pt x="7577" y="6280"/>
                      </a:cubicBezTo>
                      <a:cubicBezTo>
                        <a:pt x="7850" y="5529"/>
                        <a:pt x="8191" y="4847"/>
                        <a:pt x="8669" y="4301"/>
                      </a:cubicBezTo>
                      <a:cubicBezTo>
                        <a:pt x="8950" y="4020"/>
                        <a:pt x="9424" y="3835"/>
                        <a:pt x="9848" y="3835"/>
                      </a:cubicBezTo>
                      <a:close/>
                      <a:moveTo>
                        <a:pt x="18566" y="10822"/>
                      </a:moveTo>
                      <a:cubicBezTo>
                        <a:pt x="18826" y="10822"/>
                        <a:pt x="19089" y="10876"/>
                        <a:pt x="19317" y="10990"/>
                      </a:cubicBezTo>
                      <a:cubicBezTo>
                        <a:pt x="19590" y="11127"/>
                        <a:pt x="19795" y="11331"/>
                        <a:pt x="19931" y="11536"/>
                      </a:cubicBezTo>
                      <a:cubicBezTo>
                        <a:pt x="20068" y="11809"/>
                        <a:pt x="20136" y="12150"/>
                        <a:pt x="20136" y="12492"/>
                      </a:cubicBezTo>
                      <a:cubicBezTo>
                        <a:pt x="20000" y="13993"/>
                        <a:pt x="19385" y="15632"/>
                        <a:pt x="18293" y="16655"/>
                      </a:cubicBezTo>
                      <a:cubicBezTo>
                        <a:pt x="18025" y="16906"/>
                        <a:pt x="17729" y="17108"/>
                        <a:pt x="17411" y="17264"/>
                      </a:cubicBezTo>
                      <a:lnTo>
                        <a:pt x="17411" y="17264"/>
                      </a:lnTo>
                      <a:cubicBezTo>
                        <a:pt x="17206" y="16727"/>
                        <a:pt x="17070" y="16154"/>
                        <a:pt x="16996" y="15563"/>
                      </a:cubicBezTo>
                      <a:cubicBezTo>
                        <a:pt x="16928" y="14744"/>
                        <a:pt x="16860" y="13925"/>
                        <a:pt x="16928" y="13106"/>
                      </a:cubicBezTo>
                      <a:cubicBezTo>
                        <a:pt x="16996" y="12287"/>
                        <a:pt x="17133" y="11536"/>
                        <a:pt x="17611" y="11127"/>
                      </a:cubicBezTo>
                      <a:cubicBezTo>
                        <a:pt x="17849" y="10928"/>
                        <a:pt x="18204" y="10822"/>
                        <a:pt x="18566" y="10822"/>
                      </a:cubicBezTo>
                      <a:close/>
                      <a:moveTo>
                        <a:pt x="137" y="1"/>
                      </a:moveTo>
                      <a:lnTo>
                        <a:pt x="137" y="1"/>
                      </a:lnTo>
                      <a:cubicBezTo>
                        <a:pt x="0" y="1707"/>
                        <a:pt x="410" y="3482"/>
                        <a:pt x="1092" y="5120"/>
                      </a:cubicBezTo>
                      <a:cubicBezTo>
                        <a:pt x="1502" y="5871"/>
                        <a:pt x="1980" y="6622"/>
                        <a:pt x="2526" y="7304"/>
                      </a:cubicBezTo>
                      <a:cubicBezTo>
                        <a:pt x="3140" y="7987"/>
                        <a:pt x="3823" y="8601"/>
                        <a:pt x="4642" y="9011"/>
                      </a:cubicBezTo>
                      <a:cubicBezTo>
                        <a:pt x="5064" y="9189"/>
                        <a:pt x="5506" y="9298"/>
                        <a:pt x="5953" y="9345"/>
                      </a:cubicBezTo>
                      <a:lnTo>
                        <a:pt x="5953" y="9345"/>
                      </a:lnTo>
                      <a:cubicBezTo>
                        <a:pt x="5973" y="10028"/>
                        <a:pt x="6059" y="10714"/>
                        <a:pt x="6212" y="11400"/>
                      </a:cubicBezTo>
                      <a:cubicBezTo>
                        <a:pt x="6689" y="13243"/>
                        <a:pt x="7645" y="14881"/>
                        <a:pt x="8942" y="16178"/>
                      </a:cubicBezTo>
                      <a:cubicBezTo>
                        <a:pt x="10239" y="17474"/>
                        <a:pt x="11945" y="18430"/>
                        <a:pt x="13720" y="18908"/>
                      </a:cubicBezTo>
                      <a:cubicBezTo>
                        <a:pt x="14275" y="19027"/>
                        <a:pt x="14831" y="19100"/>
                        <a:pt x="15386" y="19100"/>
                      </a:cubicBezTo>
                      <a:cubicBezTo>
                        <a:pt x="15786" y="19100"/>
                        <a:pt x="16187" y="19062"/>
                        <a:pt x="16587" y="18976"/>
                      </a:cubicBezTo>
                      <a:cubicBezTo>
                        <a:pt x="16761" y="18953"/>
                        <a:pt x="16931" y="18920"/>
                        <a:pt x="17097" y="18878"/>
                      </a:cubicBezTo>
                      <a:lnTo>
                        <a:pt x="17097" y="18878"/>
                      </a:lnTo>
                      <a:cubicBezTo>
                        <a:pt x="17505" y="19472"/>
                        <a:pt x="18062" y="19982"/>
                        <a:pt x="18703" y="20410"/>
                      </a:cubicBezTo>
                      <a:cubicBezTo>
                        <a:pt x="20273" y="21365"/>
                        <a:pt x="21979" y="21775"/>
                        <a:pt x="23686" y="22116"/>
                      </a:cubicBezTo>
                      <a:cubicBezTo>
                        <a:pt x="27167" y="22662"/>
                        <a:pt x="30648" y="22594"/>
                        <a:pt x="33992" y="23481"/>
                      </a:cubicBezTo>
                      <a:cubicBezTo>
                        <a:pt x="30716" y="22252"/>
                        <a:pt x="27167" y="22252"/>
                        <a:pt x="23822" y="21433"/>
                      </a:cubicBezTo>
                      <a:cubicBezTo>
                        <a:pt x="22184" y="21024"/>
                        <a:pt x="20546" y="20478"/>
                        <a:pt x="19181" y="19659"/>
                      </a:cubicBezTo>
                      <a:cubicBezTo>
                        <a:pt x="18739" y="19334"/>
                        <a:pt x="18369" y="18945"/>
                        <a:pt x="18065" y="18510"/>
                      </a:cubicBezTo>
                      <a:lnTo>
                        <a:pt x="18065" y="18510"/>
                      </a:lnTo>
                      <a:cubicBezTo>
                        <a:pt x="18491" y="18291"/>
                        <a:pt x="18886" y="18009"/>
                        <a:pt x="19249" y="17679"/>
                      </a:cubicBezTo>
                      <a:cubicBezTo>
                        <a:pt x="20000" y="16997"/>
                        <a:pt x="20477" y="16178"/>
                        <a:pt x="20887" y="15290"/>
                      </a:cubicBezTo>
                      <a:cubicBezTo>
                        <a:pt x="21228" y="14403"/>
                        <a:pt x="21501" y="13516"/>
                        <a:pt x="21501" y="12492"/>
                      </a:cubicBezTo>
                      <a:cubicBezTo>
                        <a:pt x="21501" y="12014"/>
                        <a:pt x="21365" y="11468"/>
                        <a:pt x="21092" y="10990"/>
                      </a:cubicBezTo>
                      <a:cubicBezTo>
                        <a:pt x="20887" y="10444"/>
                        <a:pt x="20409" y="10034"/>
                        <a:pt x="19863" y="9761"/>
                      </a:cubicBezTo>
                      <a:cubicBezTo>
                        <a:pt x="19494" y="9603"/>
                        <a:pt x="19075" y="9516"/>
                        <a:pt x="18647" y="9516"/>
                      </a:cubicBezTo>
                      <a:cubicBezTo>
                        <a:pt x="17967" y="9516"/>
                        <a:pt x="17268" y="9736"/>
                        <a:pt x="16723" y="10239"/>
                      </a:cubicBezTo>
                      <a:cubicBezTo>
                        <a:pt x="15904" y="11058"/>
                        <a:pt x="15768" y="12150"/>
                        <a:pt x="15699" y="13038"/>
                      </a:cubicBezTo>
                      <a:cubicBezTo>
                        <a:pt x="15699" y="13925"/>
                        <a:pt x="15768" y="14812"/>
                        <a:pt x="15904" y="15700"/>
                      </a:cubicBezTo>
                      <a:cubicBezTo>
                        <a:pt x="15999" y="16364"/>
                        <a:pt x="16160" y="16995"/>
                        <a:pt x="16409" y="17593"/>
                      </a:cubicBezTo>
                      <a:lnTo>
                        <a:pt x="16409" y="17593"/>
                      </a:lnTo>
                      <a:cubicBezTo>
                        <a:pt x="16127" y="17646"/>
                        <a:pt x="15835" y="17672"/>
                        <a:pt x="15537" y="17672"/>
                      </a:cubicBezTo>
                      <a:cubicBezTo>
                        <a:pt x="15055" y="17672"/>
                        <a:pt x="14558" y="17604"/>
                        <a:pt x="14061" y="17474"/>
                      </a:cubicBezTo>
                      <a:cubicBezTo>
                        <a:pt x="12560" y="17133"/>
                        <a:pt x="11058" y="16314"/>
                        <a:pt x="9966" y="15154"/>
                      </a:cubicBezTo>
                      <a:cubicBezTo>
                        <a:pt x="8805" y="14062"/>
                        <a:pt x="7918" y="12628"/>
                        <a:pt x="7509" y="11058"/>
                      </a:cubicBezTo>
                      <a:cubicBezTo>
                        <a:pt x="7381" y="10498"/>
                        <a:pt x="7301" y="9910"/>
                        <a:pt x="7273" y="9310"/>
                      </a:cubicBezTo>
                      <a:lnTo>
                        <a:pt x="7273" y="9310"/>
                      </a:lnTo>
                      <a:cubicBezTo>
                        <a:pt x="8260" y="9159"/>
                        <a:pt x="9208" y="8736"/>
                        <a:pt x="9966" y="8123"/>
                      </a:cubicBezTo>
                      <a:cubicBezTo>
                        <a:pt x="10648" y="7577"/>
                        <a:pt x="11331" y="6895"/>
                        <a:pt x="11741" y="5939"/>
                      </a:cubicBezTo>
                      <a:cubicBezTo>
                        <a:pt x="11945" y="5461"/>
                        <a:pt x="12014" y="4915"/>
                        <a:pt x="11877" y="4369"/>
                      </a:cubicBezTo>
                      <a:cubicBezTo>
                        <a:pt x="11809" y="3823"/>
                        <a:pt x="11467" y="3277"/>
                        <a:pt x="10921" y="3004"/>
                      </a:cubicBezTo>
                      <a:cubicBezTo>
                        <a:pt x="10591" y="2768"/>
                        <a:pt x="10196" y="2695"/>
                        <a:pt x="9803" y="2695"/>
                      </a:cubicBezTo>
                      <a:cubicBezTo>
                        <a:pt x="9627" y="2695"/>
                        <a:pt x="9452" y="2710"/>
                        <a:pt x="9283" y="2731"/>
                      </a:cubicBezTo>
                      <a:cubicBezTo>
                        <a:pt x="8737" y="2799"/>
                        <a:pt x="8259" y="3072"/>
                        <a:pt x="7850" y="3413"/>
                      </a:cubicBezTo>
                      <a:cubicBezTo>
                        <a:pt x="7099" y="4164"/>
                        <a:pt x="6689" y="5052"/>
                        <a:pt x="6416" y="5939"/>
                      </a:cubicBezTo>
                      <a:cubicBezTo>
                        <a:pt x="6151" y="6800"/>
                        <a:pt x="5999" y="7678"/>
                        <a:pt x="5959" y="8563"/>
                      </a:cubicBezTo>
                      <a:lnTo>
                        <a:pt x="5959" y="8563"/>
                      </a:lnTo>
                      <a:cubicBezTo>
                        <a:pt x="5604" y="8529"/>
                        <a:pt x="5252" y="8451"/>
                        <a:pt x="4915" y="8328"/>
                      </a:cubicBezTo>
                      <a:cubicBezTo>
                        <a:pt x="4232" y="8055"/>
                        <a:pt x="3550" y="7577"/>
                        <a:pt x="2935" y="6963"/>
                      </a:cubicBezTo>
                      <a:cubicBezTo>
                        <a:pt x="2389" y="6349"/>
                        <a:pt x="1843" y="5666"/>
                        <a:pt x="1434" y="4915"/>
                      </a:cubicBezTo>
                      <a:cubicBezTo>
                        <a:pt x="683" y="3413"/>
                        <a:pt x="137" y="1707"/>
                        <a:pt x="137" y="1"/>
                      </a:cubicBezTo>
                      <a:close/>
                    </a:path>
                  </a:pathLst>
                </a:custGeom>
                <a:solidFill>
                  <a:srgbClr val="7870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" name="Google Shape;457;p35"/>
                <p:cNvSpPr/>
                <p:nvPr/>
              </p:nvSpPr>
              <p:spPr>
                <a:xfrm>
                  <a:off x="3477225" y="2476925"/>
                  <a:ext cx="1634775" cy="97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391" h="39125" extrusionOk="0">
                      <a:moveTo>
                        <a:pt x="54388" y="1"/>
                      </a:moveTo>
                      <a:cubicBezTo>
                        <a:pt x="50783" y="1"/>
                        <a:pt x="47199" y="439"/>
                        <a:pt x="43685" y="1367"/>
                      </a:cubicBezTo>
                      <a:cubicBezTo>
                        <a:pt x="42047" y="1845"/>
                        <a:pt x="40340" y="2391"/>
                        <a:pt x="39043" y="3551"/>
                      </a:cubicBezTo>
                      <a:cubicBezTo>
                        <a:pt x="38224" y="4370"/>
                        <a:pt x="37610" y="5394"/>
                        <a:pt x="36996" y="6350"/>
                      </a:cubicBezTo>
                      <a:cubicBezTo>
                        <a:pt x="32559" y="13790"/>
                        <a:pt x="28327" y="19933"/>
                        <a:pt x="21160" y="24984"/>
                      </a:cubicBezTo>
                      <a:cubicBezTo>
                        <a:pt x="17952" y="27236"/>
                        <a:pt x="14539" y="29147"/>
                        <a:pt x="10922" y="30649"/>
                      </a:cubicBezTo>
                      <a:cubicBezTo>
                        <a:pt x="9966" y="30990"/>
                        <a:pt x="137" y="33789"/>
                        <a:pt x="137" y="33789"/>
                      </a:cubicBezTo>
                      <a:cubicBezTo>
                        <a:pt x="0" y="35495"/>
                        <a:pt x="956" y="38362"/>
                        <a:pt x="2662" y="38840"/>
                      </a:cubicBezTo>
                      <a:cubicBezTo>
                        <a:pt x="3359" y="39036"/>
                        <a:pt x="4062" y="39124"/>
                        <a:pt x="4767" y="39124"/>
                      </a:cubicBezTo>
                      <a:cubicBezTo>
                        <a:pt x="8959" y="39124"/>
                        <a:pt x="13207" y="36020"/>
                        <a:pt x="16655" y="34267"/>
                      </a:cubicBezTo>
                      <a:cubicBezTo>
                        <a:pt x="22252" y="31400"/>
                        <a:pt x="28464" y="30444"/>
                        <a:pt x="34607" y="29489"/>
                      </a:cubicBezTo>
                      <a:cubicBezTo>
                        <a:pt x="37383" y="29062"/>
                        <a:pt x="45045" y="28551"/>
                        <a:pt x="47369" y="25278"/>
                      </a:cubicBezTo>
                      <a:lnTo>
                        <a:pt x="47369" y="25278"/>
                      </a:lnTo>
                      <a:cubicBezTo>
                        <a:pt x="47690" y="25331"/>
                        <a:pt x="48016" y="25355"/>
                        <a:pt x="48344" y="25355"/>
                      </a:cubicBezTo>
                      <a:cubicBezTo>
                        <a:pt x="50367" y="25355"/>
                        <a:pt x="52490" y="24415"/>
                        <a:pt x="54128" y="23141"/>
                      </a:cubicBezTo>
                      <a:cubicBezTo>
                        <a:pt x="56313" y="21503"/>
                        <a:pt x="58155" y="19045"/>
                        <a:pt x="58155" y="16315"/>
                      </a:cubicBezTo>
                      <a:cubicBezTo>
                        <a:pt x="58151" y="16121"/>
                        <a:pt x="58133" y="15926"/>
                        <a:pt x="58104" y="15734"/>
                      </a:cubicBezTo>
                      <a:lnTo>
                        <a:pt x="58104" y="15734"/>
                      </a:lnTo>
                      <a:cubicBezTo>
                        <a:pt x="60072" y="15279"/>
                        <a:pt x="61889" y="14160"/>
                        <a:pt x="63070" y="12493"/>
                      </a:cubicBezTo>
                      <a:cubicBezTo>
                        <a:pt x="65118" y="9694"/>
                        <a:pt x="65391" y="3619"/>
                        <a:pt x="62319" y="1299"/>
                      </a:cubicBezTo>
                      <a:cubicBezTo>
                        <a:pt x="61227" y="548"/>
                        <a:pt x="59930" y="343"/>
                        <a:pt x="58702" y="206"/>
                      </a:cubicBezTo>
                      <a:cubicBezTo>
                        <a:pt x="57262" y="70"/>
                        <a:pt x="55823" y="1"/>
                        <a:pt x="54388" y="1"/>
                      </a:cubicBezTo>
                      <a:close/>
                    </a:path>
                  </a:pathLst>
                </a:custGeom>
                <a:solidFill>
                  <a:srgbClr val="FCFC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" name="Google Shape;458;p35"/>
                <p:cNvSpPr/>
                <p:nvPr/>
              </p:nvSpPr>
              <p:spPr>
                <a:xfrm>
                  <a:off x="4243400" y="2642475"/>
                  <a:ext cx="849825" cy="5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93" h="23482" extrusionOk="0">
                      <a:moveTo>
                        <a:pt x="24145" y="3835"/>
                      </a:moveTo>
                      <a:cubicBezTo>
                        <a:pt x="24569" y="3835"/>
                        <a:pt x="25043" y="4020"/>
                        <a:pt x="25324" y="4301"/>
                      </a:cubicBezTo>
                      <a:cubicBezTo>
                        <a:pt x="25802" y="4779"/>
                        <a:pt x="26212" y="5529"/>
                        <a:pt x="26416" y="6280"/>
                      </a:cubicBezTo>
                      <a:cubicBezTo>
                        <a:pt x="26604" y="7000"/>
                        <a:pt x="26706" y="7748"/>
                        <a:pt x="26728" y="8493"/>
                      </a:cubicBezTo>
                      <a:lnTo>
                        <a:pt x="26728" y="8493"/>
                      </a:lnTo>
                      <a:cubicBezTo>
                        <a:pt x="25971" y="8336"/>
                        <a:pt x="25248" y="7980"/>
                        <a:pt x="24642" y="7441"/>
                      </a:cubicBezTo>
                      <a:cubicBezTo>
                        <a:pt x="24027" y="6895"/>
                        <a:pt x="23481" y="6280"/>
                        <a:pt x="23208" y="5598"/>
                      </a:cubicBezTo>
                      <a:cubicBezTo>
                        <a:pt x="23003" y="4983"/>
                        <a:pt x="23140" y="4164"/>
                        <a:pt x="23618" y="3960"/>
                      </a:cubicBezTo>
                      <a:cubicBezTo>
                        <a:pt x="23768" y="3874"/>
                        <a:pt x="23951" y="3835"/>
                        <a:pt x="24145" y="3835"/>
                      </a:cubicBezTo>
                      <a:close/>
                      <a:moveTo>
                        <a:pt x="15427" y="10822"/>
                      </a:moveTo>
                      <a:cubicBezTo>
                        <a:pt x="15790" y="10822"/>
                        <a:pt x="16144" y="10928"/>
                        <a:pt x="16383" y="11127"/>
                      </a:cubicBezTo>
                      <a:cubicBezTo>
                        <a:pt x="16860" y="11536"/>
                        <a:pt x="17065" y="12287"/>
                        <a:pt x="17065" y="13106"/>
                      </a:cubicBezTo>
                      <a:cubicBezTo>
                        <a:pt x="17133" y="13925"/>
                        <a:pt x="17133" y="14744"/>
                        <a:pt x="16997" y="15563"/>
                      </a:cubicBezTo>
                      <a:cubicBezTo>
                        <a:pt x="16947" y="16160"/>
                        <a:pt x="16825" y="16738"/>
                        <a:pt x="16624" y="17279"/>
                      </a:cubicBezTo>
                      <a:lnTo>
                        <a:pt x="16624" y="17279"/>
                      </a:lnTo>
                      <a:cubicBezTo>
                        <a:pt x="16288" y="17121"/>
                        <a:pt x="15977" y="16915"/>
                        <a:pt x="15700" y="16655"/>
                      </a:cubicBezTo>
                      <a:cubicBezTo>
                        <a:pt x="14608" y="15632"/>
                        <a:pt x="13994" y="13993"/>
                        <a:pt x="13925" y="12492"/>
                      </a:cubicBezTo>
                      <a:cubicBezTo>
                        <a:pt x="13925" y="12150"/>
                        <a:pt x="13994" y="11809"/>
                        <a:pt x="14062" y="11536"/>
                      </a:cubicBezTo>
                      <a:cubicBezTo>
                        <a:pt x="14198" y="11331"/>
                        <a:pt x="14403" y="11127"/>
                        <a:pt x="14676" y="10990"/>
                      </a:cubicBezTo>
                      <a:cubicBezTo>
                        <a:pt x="14904" y="10876"/>
                        <a:pt x="15168" y="10822"/>
                        <a:pt x="15427" y="10822"/>
                      </a:cubicBezTo>
                      <a:close/>
                      <a:moveTo>
                        <a:pt x="33856" y="1"/>
                      </a:moveTo>
                      <a:cubicBezTo>
                        <a:pt x="33856" y="1707"/>
                        <a:pt x="33310" y="3413"/>
                        <a:pt x="32560" y="4915"/>
                      </a:cubicBezTo>
                      <a:cubicBezTo>
                        <a:pt x="32150" y="5666"/>
                        <a:pt x="31672" y="6349"/>
                        <a:pt x="31058" y="6963"/>
                      </a:cubicBezTo>
                      <a:cubicBezTo>
                        <a:pt x="30512" y="7577"/>
                        <a:pt x="29829" y="8055"/>
                        <a:pt x="29078" y="8328"/>
                      </a:cubicBezTo>
                      <a:cubicBezTo>
                        <a:pt x="28750" y="8448"/>
                        <a:pt x="28411" y="8525"/>
                        <a:pt x="28070" y="8560"/>
                      </a:cubicBezTo>
                      <a:lnTo>
                        <a:pt x="28070" y="8560"/>
                      </a:lnTo>
                      <a:cubicBezTo>
                        <a:pt x="28046" y="7676"/>
                        <a:pt x="27910" y="6799"/>
                        <a:pt x="27645" y="5939"/>
                      </a:cubicBezTo>
                      <a:cubicBezTo>
                        <a:pt x="27304" y="5052"/>
                        <a:pt x="26894" y="4164"/>
                        <a:pt x="26143" y="3413"/>
                      </a:cubicBezTo>
                      <a:cubicBezTo>
                        <a:pt x="25734" y="3072"/>
                        <a:pt x="25256" y="2799"/>
                        <a:pt x="24710" y="2731"/>
                      </a:cubicBezTo>
                      <a:cubicBezTo>
                        <a:pt x="24562" y="2710"/>
                        <a:pt x="24402" y="2695"/>
                        <a:pt x="24234" y="2695"/>
                      </a:cubicBezTo>
                      <a:cubicBezTo>
                        <a:pt x="23859" y="2695"/>
                        <a:pt x="23449" y="2768"/>
                        <a:pt x="23072" y="3004"/>
                      </a:cubicBezTo>
                      <a:cubicBezTo>
                        <a:pt x="22594" y="3277"/>
                        <a:pt x="22253" y="3823"/>
                        <a:pt x="22116" y="4369"/>
                      </a:cubicBezTo>
                      <a:cubicBezTo>
                        <a:pt x="22048" y="4915"/>
                        <a:pt x="22116" y="5461"/>
                        <a:pt x="22253" y="5939"/>
                      </a:cubicBezTo>
                      <a:cubicBezTo>
                        <a:pt x="22662" y="6895"/>
                        <a:pt x="23413" y="7577"/>
                        <a:pt x="24096" y="8123"/>
                      </a:cubicBezTo>
                      <a:cubicBezTo>
                        <a:pt x="24809" y="8729"/>
                        <a:pt x="25745" y="9149"/>
                        <a:pt x="26721" y="9305"/>
                      </a:cubicBezTo>
                      <a:lnTo>
                        <a:pt x="26721" y="9305"/>
                      </a:lnTo>
                      <a:cubicBezTo>
                        <a:pt x="26692" y="9906"/>
                        <a:pt x="26612" y="10497"/>
                        <a:pt x="26485" y="11058"/>
                      </a:cubicBezTo>
                      <a:cubicBezTo>
                        <a:pt x="26075" y="12628"/>
                        <a:pt x="25188" y="14062"/>
                        <a:pt x="24027" y="15154"/>
                      </a:cubicBezTo>
                      <a:cubicBezTo>
                        <a:pt x="22935" y="16314"/>
                        <a:pt x="21502" y="17133"/>
                        <a:pt x="19932" y="17474"/>
                      </a:cubicBezTo>
                      <a:cubicBezTo>
                        <a:pt x="19456" y="17604"/>
                        <a:pt x="18967" y="17672"/>
                        <a:pt x="18486" y="17672"/>
                      </a:cubicBezTo>
                      <a:cubicBezTo>
                        <a:pt x="18198" y="17672"/>
                        <a:pt x="17913" y="17648"/>
                        <a:pt x="17635" y="17598"/>
                      </a:cubicBezTo>
                      <a:lnTo>
                        <a:pt x="17635" y="17598"/>
                      </a:lnTo>
                      <a:cubicBezTo>
                        <a:pt x="17866" y="16998"/>
                        <a:pt x="17994" y="16366"/>
                        <a:pt x="18089" y="15700"/>
                      </a:cubicBezTo>
                      <a:cubicBezTo>
                        <a:pt x="18294" y="14812"/>
                        <a:pt x="18294" y="13925"/>
                        <a:pt x="18294" y="13038"/>
                      </a:cubicBezTo>
                      <a:cubicBezTo>
                        <a:pt x="18294" y="12150"/>
                        <a:pt x="18089" y="11058"/>
                        <a:pt x="17270" y="10239"/>
                      </a:cubicBezTo>
                      <a:cubicBezTo>
                        <a:pt x="16725" y="9736"/>
                        <a:pt x="16052" y="9516"/>
                        <a:pt x="15376" y="9516"/>
                      </a:cubicBezTo>
                      <a:cubicBezTo>
                        <a:pt x="14951" y="9516"/>
                        <a:pt x="14525" y="9603"/>
                        <a:pt x="14130" y="9761"/>
                      </a:cubicBezTo>
                      <a:cubicBezTo>
                        <a:pt x="13652" y="10034"/>
                        <a:pt x="13174" y="10444"/>
                        <a:pt x="12901" y="10990"/>
                      </a:cubicBezTo>
                      <a:cubicBezTo>
                        <a:pt x="12628" y="11468"/>
                        <a:pt x="12560" y="12014"/>
                        <a:pt x="12560" y="12492"/>
                      </a:cubicBezTo>
                      <a:cubicBezTo>
                        <a:pt x="12560" y="13516"/>
                        <a:pt x="12833" y="14403"/>
                        <a:pt x="13174" y="15290"/>
                      </a:cubicBezTo>
                      <a:cubicBezTo>
                        <a:pt x="13516" y="16178"/>
                        <a:pt x="14062" y="16997"/>
                        <a:pt x="14744" y="17679"/>
                      </a:cubicBezTo>
                      <a:cubicBezTo>
                        <a:pt x="15112" y="18013"/>
                        <a:pt x="15528" y="18298"/>
                        <a:pt x="15969" y="18518"/>
                      </a:cubicBezTo>
                      <a:lnTo>
                        <a:pt x="15969" y="18518"/>
                      </a:lnTo>
                      <a:cubicBezTo>
                        <a:pt x="15658" y="18950"/>
                        <a:pt x="15274" y="19336"/>
                        <a:pt x="14813" y="19659"/>
                      </a:cubicBezTo>
                      <a:cubicBezTo>
                        <a:pt x="13447" y="20478"/>
                        <a:pt x="11809" y="21024"/>
                        <a:pt x="10171" y="21433"/>
                      </a:cubicBezTo>
                      <a:cubicBezTo>
                        <a:pt x="6827" y="22252"/>
                        <a:pt x="3277" y="22252"/>
                        <a:pt x="1" y="23481"/>
                      </a:cubicBezTo>
                      <a:cubicBezTo>
                        <a:pt x="3414" y="22594"/>
                        <a:pt x="6827" y="22662"/>
                        <a:pt x="10308" y="22116"/>
                      </a:cubicBezTo>
                      <a:cubicBezTo>
                        <a:pt x="12014" y="21775"/>
                        <a:pt x="13721" y="21365"/>
                        <a:pt x="15359" y="20410"/>
                      </a:cubicBezTo>
                      <a:cubicBezTo>
                        <a:pt x="15945" y="19983"/>
                        <a:pt x="16490" y="19473"/>
                        <a:pt x="16928" y="18880"/>
                      </a:cubicBezTo>
                      <a:lnTo>
                        <a:pt x="16928" y="18880"/>
                      </a:lnTo>
                      <a:cubicBezTo>
                        <a:pt x="17087" y="18921"/>
                        <a:pt x="17247" y="18953"/>
                        <a:pt x="17406" y="18976"/>
                      </a:cubicBezTo>
                      <a:cubicBezTo>
                        <a:pt x="17807" y="19062"/>
                        <a:pt x="18219" y="19100"/>
                        <a:pt x="18628" y="19100"/>
                      </a:cubicBezTo>
                      <a:cubicBezTo>
                        <a:pt x="19196" y="19100"/>
                        <a:pt x="19758" y="19027"/>
                        <a:pt x="20273" y="18908"/>
                      </a:cubicBezTo>
                      <a:cubicBezTo>
                        <a:pt x="22116" y="18430"/>
                        <a:pt x="23754" y="17474"/>
                        <a:pt x="25051" y="16178"/>
                      </a:cubicBezTo>
                      <a:cubicBezTo>
                        <a:pt x="26348" y="14812"/>
                        <a:pt x="27372" y="13243"/>
                        <a:pt x="27781" y="11400"/>
                      </a:cubicBezTo>
                      <a:cubicBezTo>
                        <a:pt x="27934" y="10714"/>
                        <a:pt x="28030" y="10028"/>
                        <a:pt x="28062" y="9346"/>
                      </a:cubicBezTo>
                      <a:lnTo>
                        <a:pt x="28062" y="9346"/>
                      </a:lnTo>
                      <a:cubicBezTo>
                        <a:pt x="28507" y="9300"/>
                        <a:pt x="28943" y="9190"/>
                        <a:pt x="29351" y="9011"/>
                      </a:cubicBezTo>
                      <a:cubicBezTo>
                        <a:pt x="30170" y="8601"/>
                        <a:pt x="30921" y="7987"/>
                        <a:pt x="31467" y="7304"/>
                      </a:cubicBezTo>
                      <a:cubicBezTo>
                        <a:pt x="32082" y="6622"/>
                        <a:pt x="32491" y="5871"/>
                        <a:pt x="32901" y="5120"/>
                      </a:cubicBezTo>
                      <a:cubicBezTo>
                        <a:pt x="33652" y="3482"/>
                        <a:pt x="33993" y="1707"/>
                        <a:pt x="33856" y="1"/>
                      </a:cubicBezTo>
                      <a:close/>
                    </a:path>
                  </a:pathLst>
                </a:custGeom>
                <a:solidFill>
                  <a:srgbClr val="7870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" name="Google Shape;459;p35"/>
                <p:cNvSpPr/>
                <p:nvPr/>
              </p:nvSpPr>
              <p:spPr>
                <a:xfrm>
                  <a:off x="3478925" y="4056075"/>
                  <a:ext cx="1136500" cy="92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60" h="36970" extrusionOk="0">
                      <a:moveTo>
                        <a:pt x="19256" y="1"/>
                      </a:moveTo>
                      <a:cubicBezTo>
                        <a:pt x="18402" y="1"/>
                        <a:pt x="17726" y="622"/>
                        <a:pt x="16724" y="1202"/>
                      </a:cubicBezTo>
                      <a:cubicBezTo>
                        <a:pt x="13516" y="3113"/>
                        <a:pt x="10512" y="5229"/>
                        <a:pt x="7850" y="7892"/>
                      </a:cubicBezTo>
                      <a:cubicBezTo>
                        <a:pt x="6826" y="8915"/>
                        <a:pt x="1" y="16492"/>
                        <a:pt x="1639" y="18198"/>
                      </a:cubicBezTo>
                      <a:cubicBezTo>
                        <a:pt x="9830" y="27072"/>
                        <a:pt x="22389" y="34171"/>
                        <a:pt x="34061" y="36969"/>
                      </a:cubicBezTo>
                      <a:cubicBezTo>
                        <a:pt x="38156" y="33556"/>
                        <a:pt x="41637" y="29393"/>
                        <a:pt x="44368" y="24819"/>
                      </a:cubicBezTo>
                      <a:cubicBezTo>
                        <a:pt x="44914" y="23864"/>
                        <a:pt x="45460" y="22635"/>
                        <a:pt x="44846" y="21679"/>
                      </a:cubicBezTo>
                      <a:cubicBezTo>
                        <a:pt x="44709" y="21475"/>
                        <a:pt x="44504" y="21270"/>
                        <a:pt x="44231" y="21202"/>
                      </a:cubicBezTo>
                      <a:cubicBezTo>
                        <a:pt x="44026" y="21202"/>
                        <a:pt x="43822" y="21270"/>
                        <a:pt x="43685" y="21338"/>
                      </a:cubicBezTo>
                      <a:cubicBezTo>
                        <a:pt x="41228" y="22157"/>
                        <a:pt x="38702" y="24342"/>
                        <a:pt x="37269" y="26526"/>
                      </a:cubicBezTo>
                      <a:cubicBezTo>
                        <a:pt x="33447" y="19086"/>
                        <a:pt x="29010" y="11987"/>
                        <a:pt x="24027" y="5298"/>
                      </a:cubicBezTo>
                      <a:cubicBezTo>
                        <a:pt x="23140" y="4137"/>
                        <a:pt x="21433" y="793"/>
                        <a:pt x="20068" y="178"/>
                      </a:cubicBezTo>
                      <a:cubicBezTo>
                        <a:pt x="19774" y="54"/>
                        <a:pt x="19507" y="1"/>
                        <a:pt x="19256" y="1"/>
                      </a:cubicBezTo>
                      <a:close/>
                    </a:path>
                  </a:pathLst>
                </a:custGeom>
                <a:solidFill>
                  <a:srgbClr val="8049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" name="Google Shape;460;p35"/>
                <p:cNvSpPr/>
                <p:nvPr/>
              </p:nvSpPr>
              <p:spPr>
                <a:xfrm>
                  <a:off x="4499375" y="4649250"/>
                  <a:ext cx="76800" cy="4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2" h="1775" fill="none" extrusionOk="0">
                      <a:moveTo>
                        <a:pt x="0" y="341"/>
                      </a:moveTo>
                      <a:cubicBezTo>
                        <a:pt x="1161" y="0"/>
                        <a:pt x="2526" y="683"/>
                        <a:pt x="3072" y="1775"/>
                      </a:cubicBezTo>
                    </a:path>
                  </a:pathLst>
                </a:custGeom>
                <a:noFill/>
                <a:ln w="11950" cap="rnd" cmpd="sng">
                  <a:solidFill>
                    <a:srgbClr val="733D2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" name="Google Shape;461;p35"/>
                <p:cNvSpPr/>
                <p:nvPr/>
              </p:nvSpPr>
              <p:spPr>
                <a:xfrm>
                  <a:off x="4533500" y="4604875"/>
                  <a:ext cx="68275" cy="3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1" h="1366" fill="none" extrusionOk="0">
                      <a:moveTo>
                        <a:pt x="1" y="274"/>
                      </a:moveTo>
                      <a:cubicBezTo>
                        <a:pt x="1024" y="1"/>
                        <a:pt x="2253" y="478"/>
                        <a:pt x="2731" y="1366"/>
                      </a:cubicBezTo>
                    </a:path>
                  </a:pathLst>
                </a:custGeom>
                <a:noFill/>
                <a:ln w="11950" cap="rnd" cmpd="sng">
                  <a:solidFill>
                    <a:srgbClr val="733D2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" name="Google Shape;462;p35"/>
                <p:cNvSpPr/>
                <p:nvPr/>
              </p:nvSpPr>
              <p:spPr>
                <a:xfrm>
                  <a:off x="4004500" y="4362550"/>
                  <a:ext cx="99000" cy="9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0" h="3892" fill="none" extrusionOk="0">
                      <a:moveTo>
                        <a:pt x="2322" y="1707"/>
                      </a:moveTo>
                      <a:cubicBezTo>
                        <a:pt x="2185" y="2185"/>
                        <a:pt x="2117" y="2663"/>
                        <a:pt x="2253" y="3141"/>
                      </a:cubicBezTo>
                      <a:cubicBezTo>
                        <a:pt x="2322" y="3346"/>
                        <a:pt x="2390" y="3550"/>
                        <a:pt x="2526" y="3687"/>
                      </a:cubicBezTo>
                      <a:cubicBezTo>
                        <a:pt x="2799" y="3892"/>
                        <a:pt x="3277" y="3823"/>
                        <a:pt x="3482" y="3550"/>
                      </a:cubicBezTo>
                      <a:cubicBezTo>
                        <a:pt x="3755" y="3346"/>
                        <a:pt x="3823" y="2936"/>
                        <a:pt x="3891" y="2595"/>
                      </a:cubicBezTo>
                      <a:cubicBezTo>
                        <a:pt x="3960" y="1366"/>
                        <a:pt x="3072" y="1"/>
                        <a:pt x="1844" y="69"/>
                      </a:cubicBezTo>
                      <a:cubicBezTo>
                        <a:pt x="1093" y="137"/>
                        <a:pt x="547" y="684"/>
                        <a:pt x="274" y="1366"/>
                      </a:cubicBezTo>
                      <a:cubicBezTo>
                        <a:pt x="1" y="2049"/>
                        <a:pt x="69" y="2800"/>
                        <a:pt x="274" y="3414"/>
                      </a:cubicBezTo>
                    </a:path>
                  </a:pathLst>
                </a:custGeom>
                <a:noFill/>
                <a:ln w="11950" cap="rnd" cmpd="sng">
                  <a:solidFill>
                    <a:srgbClr val="733D2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" name="Google Shape;463;p35"/>
                <p:cNvSpPr/>
                <p:nvPr/>
              </p:nvSpPr>
              <p:spPr>
                <a:xfrm>
                  <a:off x="2105250" y="3988750"/>
                  <a:ext cx="1143325" cy="89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33" h="35977" extrusionOk="0">
                      <a:moveTo>
                        <a:pt x="27518" y="0"/>
                      </a:moveTo>
                      <a:cubicBezTo>
                        <a:pt x="27286" y="0"/>
                        <a:pt x="27036" y="44"/>
                        <a:pt x="26757" y="141"/>
                      </a:cubicBezTo>
                      <a:cubicBezTo>
                        <a:pt x="25392" y="619"/>
                        <a:pt x="23481" y="3827"/>
                        <a:pt x="22457" y="4987"/>
                      </a:cubicBezTo>
                      <a:cubicBezTo>
                        <a:pt x="17065" y="11335"/>
                        <a:pt x="12219" y="18161"/>
                        <a:pt x="7918" y="25260"/>
                      </a:cubicBezTo>
                      <a:cubicBezTo>
                        <a:pt x="6622" y="23007"/>
                        <a:pt x="4233" y="20687"/>
                        <a:pt x="1844" y="19663"/>
                      </a:cubicBezTo>
                      <a:cubicBezTo>
                        <a:pt x="1707" y="19594"/>
                        <a:pt x="1502" y="19526"/>
                        <a:pt x="1297" y="19526"/>
                      </a:cubicBezTo>
                      <a:cubicBezTo>
                        <a:pt x="1024" y="19594"/>
                        <a:pt x="820" y="19799"/>
                        <a:pt x="615" y="20004"/>
                      </a:cubicBezTo>
                      <a:cubicBezTo>
                        <a:pt x="1" y="20891"/>
                        <a:pt x="478" y="22120"/>
                        <a:pt x="956" y="23144"/>
                      </a:cubicBezTo>
                      <a:cubicBezTo>
                        <a:pt x="3345" y="27922"/>
                        <a:pt x="6553" y="32222"/>
                        <a:pt x="10444" y="35976"/>
                      </a:cubicBezTo>
                      <a:cubicBezTo>
                        <a:pt x="22252" y="33860"/>
                        <a:pt x="35290" y="27581"/>
                        <a:pt x="44026" y="19321"/>
                      </a:cubicBezTo>
                      <a:cubicBezTo>
                        <a:pt x="45733" y="17683"/>
                        <a:pt x="39385" y="9697"/>
                        <a:pt x="38429" y="8605"/>
                      </a:cubicBezTo>
                      <a:cubicBezTo>
                        <a:pt x="35972" y="5738"/>
                        <a:pt x="33105" y="3486"/>
                        <a:pt x="30034" y="1370"/>
                      </a:cubicBezTo>
                      <a:cubicBezTo>
                        <a:pt x="29056" y="663"/>
                        <a:pt x="28424" y="0"/>
                        <a:pt x="27518" y="0"/>
                      </a:cubicBezTo>
                      <a:close/>
                    </a:path>
                  </a:pathLst>
                </a:custGeom>
                <a:solidFill>
                  <a:srgbClr val="8049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" name="Google Shape;464;p35"/>
                <p:cNvSpPr/>
                <p:nvPr/>
              </p:nvSpPr>
              <p:spPr>
                <a:xfrm>
                  <a:off x="2159850" y="4516150"/>
                  <a:ext cx="52925" cy="54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7" h="2185" fill="none" extrusionOk="0">
                      <a:moveTo>
                        <a:pt x="137" y="2184"/>
                      </a:moveTo>
                      <a:cubicBezTo>
                        <a:pt x="1" y="1092"/>
                        <a:pt x="1025" y="0"/>
                        <a:pt x="2117" y="68"/>
                      </a:cubicBezTo>
                    </a:path>
                  </a:pathLst>
                </a:custGeom>
                <a:noFill/>
                <a:ln w="11950" cap="rnd" cmpd="sng">
                  <a:solidFill>
                    <a:srgbClr val="733D2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" name="Google Shape;465;p35"/>
                <p:cNvSpPr/>
                <p:nvPr/>
              </p:nvSpPr>
              <p:spPr>
                <a:xfrm>
                  <a:off x="2118900" y="4485425"/>
                  <a:ext cx="39275" cy="4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1" h="1844" fill="none" extrusionOk="0">
                      <a:moveTo>
                        <a:pt x="69" y="1843"/>
                      </a:moveTo>
                      <a:cubicBezTo>
                        <a:pt x="1" y="1024"/>
                        <a:pt x="683" y="137"/>
                        <a:pt x="1571" y="0"/>
                      </a:cubicBezTo>
                    </a:path>
                  </a:pathLst>
                </a:custGeom>
                <a:noFill/>
                <a:ln w="11950" cap="rnd" cmpd="sng">
                  <a:solidFill>
                    <a:srgbClr val="733D2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" name="Google Shape;466;p35"/>
                <p:cNvSpPr/>
                <p:nvPr/>
              </p:nvSpPr>
              <p:spPr>
                <a:xfrm>
                  <a:off x="2601825" y="4263600"/>
                  <a:ext cx="90475" cy="10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9" h="4301" fill="none" extrusionOk="0">
                      <a:moveTo>
                        <a:pt x="1980" y="2389"/>
                      </a:moveTo>
                      <a:cubicBezTo>
                        <a:pt x="1502" y="2594"/>
                        <a:pt x="1093" y="2799"/>
                        <a:pt x="888" y="3208"/>
                      </a:cubicBezTo>
                      <a:cubicBezTo>
                        <a:pt x="615" y="3618"/>
                        <a:pt x="820" y="4232"/>
                        <a:pt x="1297" y="4300"/>
                      </a:cubicBezTo>
                      <a:cubicBezTo>
                        <a:pt x="1502" y="4300"/>
                        <a:pt x="1707" y="4232"/>
                        <a:pt x="1912" y="4095"/>
                      </a:cubicBezTo>
                      <a:cubicBezTo>
                        <a:pt x="2662" y="3686"/>
                        <a:pt x="3345" y="2935"/>
                        <a:pt x="3482" y="2048"/>
                      </a:cubicBezTo>
                      <a:cubicBezTo>
                        <a:pt x="3618" y="1160"/>
                        <a:pt x="3072" y="205"/>
                        <a:pt x="2185" y="68"/>
                      </a:cubicBezTo>
                      <a:cubicBezTo>
                        <a:pt x="1229" y="0"/>
                        <a:pt x="546" y="819"/>
                        <a:pt x="0" y="1570"/>
                      </a:cubicBezTo>
                    </a:path>
                  </a:pathLst>
                </a:custGeom>
                <a:noFill/>
                <a:ln w="11950" cap="rnd" cmpd="sng">
                  <a:solidFill>
                    <a:srgbClr val="733D2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7" name="Google Shape;467;p35"/>
                <p:cNvSpPr/>
                <p:nvPr/>
              </p:nvSpPr>
              <p:spPr>
                <a:xfrm>
                  <a:off x="2857800" y="3188525"/>
                  <a:ext cx="1090425" cy="822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17" h="32892" extrusionOk="0">
                      <a:moveTo>
                        <a:pt x="26070" y="34"/>
                      </a:moveTo>
                      <a:cubicBezTo>
                        <a:pt x="23866" y="34"/>
                        <a:pt x="21670" y="299"/>
                        <a:pt x="19522" y="752"/>
                      </a:cubicBezTo>
                      <a:cubicBezTo>
                        <a:pt x="17645" y="1140"/>
                        <a:pt x="15890" y="1713"/>
                        <a:pt x="14026" y="1713"/>
                      </a:cubicBezTo>
                      <a:cubicBezTo>
                        <a:pt x="13924" y="1713"/>
                        <a:pt x="13822" y="1711"/>
                        <a:pt x="13720" y="1707"/>
                      </a:cubicBezTo>
                      <a:cubicBezTo>
                        <a:pt x="11604" y="1707"/>
                        <a:pt x="9556" y="1707"/>
                        <a:pt x="7577" y="2322"/>
                      </a:cubicBezTo>
                      <a:cubicBezTo>
                        <a:pt x="7235" y="2390"/>
                        <a:pt x="6894" y="2526"/>
                        <a:pt x="6621" y="2731"/>
                      </a:cubicBezTo>
                      <a:cubicBezTo>
                        <a:pt x="6348" y="3004"/>
                        <a:pt x="6211" y="3346"/>
                        <a:pt x="6075" y="3687"/>
                      </a:cubicBezTo>
                      <a:cubicBezTo>
                        <a:pt x="2799" y="10922"/>
                        <a:pt x="0" y="19454"/>
                        <a:pt x="205" y="27440"/>
                      </a:cubicBezTo>
                      <a:cubicBezTo>
                        <a:pt x="273" y="29898"/>
                        <a:pt x="3276" y="30648"/>
                        <a:pt x="5665" y="31331"/>
                      </a:cubicBezTo>
                      <a:cubicBezTo>
                        <a:pt x="9433" y="32379"/>
                        <a:pt x="13344" y="32891"/>
                        <a:pt x="17262" y="32891"/>
                      </a:cubicBezTo>
                      <a:cubicBezTo>
                        <a:pt x="26617" y="32891"/>
                        <a:pt x="36015" y="29970"/>
                        <a:pt x="43616" y="24437"/>
                      </a:cubicBezTo>
                      <a:cubicBezTo>
                        <a:pt x="43275" y="15905"/>
                        <a:pt x="40135" y="7782"/>
                        <a:pt x="34675" y="1230"/>
                      </a:cubicBezTo>
                      <a:cubicBezTo>
                        <a:pt x="33719" y="1"/>
                        <a:pt x="28873" y="137"/>
                        <a:pt x="27439" y="69"/>
                      </a:cubicBezTo>
                      <a:cubicBezTo>
                        <a:pt x="26983" y="46"/>
                        <a:pt x="26526" y="34"/>
                        <a:pt x="26070" y="34"/>
                      </a:cubicBezTo>
                      <a:close/>
                    </a:path>
                  </a:pathLst>
                </a:custGeom>
                <a:solidFill>
                  <a:srgbClr val="8049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8" name="Google Shape;468;p35"/>
                <p:cNvSpPr/>
                <p:nvPr/>
              </p:nvSpPr>
              <p:spPr>
                <a:xfrm>
                  <a:off x="2733225" y="3681700"/>
                  <a:ext cx="1278125" cy="843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25" h="33720" extrusionOk="0">
                      <a:moveTo>
                        <a:pt x="48463" y="0"/>
                      </a:moveTo>
                      <a:cubicBezTo>
                        <a:pt x="40753" y="3760"/>
                        <a:pt x="32092" y="6389"/>
                        <a:pt x="23422" y="6389"/>
                      </a:cubicBezTo>
                      <a:cubicBezTo>
                        <a:pt x="22805" y="6389"/>
                        <a:pt x="22187" y="6375"/>
                        <a:pt x="21569" y="6348"/>
                      </a:cubicBezTo>
                      <a:cubicBezTo>
                        <a:pt x="17474" y="6143"/>
                        <a:pt x="13379" y="5393"/>
                        <a:pt x="9420" y="4027"/>
                      </a:cubicBezTo>
                      <a:cubicBezTo>
                        <a:pt x="7716" y="3460"/>
                        <a:pt x="5455" y="1186"/>
                        <a:pt x="3751" y="1186"/>
                      </a:cubicBezTo>
                      <a:cubicBezTo>
                        <a:pt x="2997" y="1186"/>
                        <a:pt x="2351" y="1632"/>
                        <a:pt x="1911" y="2867"/>
                      </a:cubicBezTo>
                      <a:cubicBezTo>
                        <a:pt x="1502" y="3959"/>
                        <a:pt x="1707" y="5256"/>
                        <a:pt x="2457" y="6143"/>
                      </a:cubicBezTo>
                      <a:cubicBezTo>
                        <a:pt x="1092" y="8191"/>
                        <a:pt x="0" y="10853"/>
                        <a:pt x="68" y="13310"/>
                      </a:cubicBezTo>
                      <a:cubicBezTo>
                        <a:pt x="5051" y="14812"/>
                        <a:pt x="8328" y="19044"/>
                        <a:pt x="11536" y="23071"/>
                      </a:cubicBezTo>
                      <a:cubicBezTo>
                        <a:pt x="13925" y="26143"/>
                        <a:pt x="16382" y="29283"/>
                        <a:pt x="17679" y="32969"/>
                      </a:cubicBezTo>
                      <a:cubicBezTo>
                        <a:pt x="20319" y="33303"/>
                        <a:pt x="22960" y="33719"/>
                        <a:pt x="25545" y="33719"/>
                      </a:cubicBezTo>
                      <a:cubicBezTo>
                        <a:pt x="27705" y="33719"/>
                        <a:pt x="29826" y="33429"/>
                        <a:pt x="31876" y="32559"/>
                      </a:cubicBezTo>
                      <a:cubicBezTo>
                        <a:pt x="36313" y="25392"/>
                        <a:pt x="42593" y="19181"/>
                        <a:pt x="49964" y="15085"/>
                      </a:cubicBezTo>
                      <a:cubicBezTo>
                        <a:pt x="51057" y="12082"/>
                        <a:pt x="51125" y="8532"/>
                        <a:pt x="49828" y="5597"/>
                      </a:cubicBezTo>
                      <a:cubicBezTo>
                        <a:pt x="50715" y="4847"/>
                        <a:pt x="50920" y="3618"/>
                        <a:pt x="50715" y="2526"/>
                      </a:cubicBezTo>
                      <a:cubicBezTo>
                        <a:pt x="50442" y="1365"/>
                        <a:pt x="49555" y="410"/>
                        <a:pt x="4846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9" name="Google Shape;469;p35"/>
                <p:cNvSpPr/>
                <p:nvPr/>
              </p:nvSpPr>
              <p:spPr>
                <a:xfrm>
                  <a:off x="2799775" y="3828450"/>
                  <a:ext cx="1172325" cy="15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93" h="6153" extrusionOk="0">
                      <a:moveTo>
                        <a:pt x="46893" y="0"/>
                      </a:moveTo>
                      <a:lnTo>
                        <a:pt x="46893" y="0"/>
                      </a:lnTo>
                      <a:cubicBezTo>
                        <a:pt x="45187" y="1093"/>
                        <a:pt x="43344" y="1843"/>
                        <a:pt x="41364" y="2389"/>
                      </a:cubicBezTo>
                      <a:cubicBezTo>
                        <a:pt x="39453" y="3004"/>
                        <a:pt x="37473" y="3345"/>
                        <a:pt x="35494" y="3618"/>
                      </a:cubicBezTo>
                      <a:cubicBezTo>
                        <a:pt x="31535" y="4232"/>
                        <a:pt x="27508" y="4642"/>
                        <a:pt x="23481" y="4710"/>
                      </a:cubicBezTo>
                      <a:cubicBezTo>
                        <a:pt x="22999" y="4718"/>
                        <a:pt x="22517" y="4723"/>
                        <a:pt x="22035" y="4723"/>
                      </a:cubicBezTo>
                      <a:cubicBezTo>
                        <a:pt x="18491" y="4723"/>
                        <a:pt x="14953" y="4492"/>
                        <a:pt x="11467" y="3891"/>
                      </a:cubicBezTo>
                      <a:cubicBezTo>
                        <a:pt x="7577" y="3209"/>
                        <a:pt x="3618" y="2116"/>
                        <a:pt x="0" y="342"/>
                      </a:cubicBezTo>
                      <a:lnTo>
                        <a:pt x="0" y="342"/>
                      </a:lnTo>
                      <a:cubicBezTo>
                        <a:pt x="3345" y="2594"/>
                        <a:pt x="7304" y="4096"/>
                        <a:pt x="11263" y="4983"/>
                      </a:cubicBezTo>
                      <a:cubicBezTo>
                        <a:pt x="14959" y="5798"/>
                        <a:pt x="18712" y="6152"/>
                        <a:pt x="22471" y="6152"/>
                      </a:cubicBezTo>
                      <a:cubicBezTo>
                        <a:pt x="22807" y="6152"/>
                        <a:pt x="23144" y="6149"/>
                        <a:pt x="23481" y="6144"/>
                      </a:cubicBezTo>
                      <a:cubicBezTo>
                        <a:pt x="27576" y="6007"/>
                        <a:pt x="31672" y="5598"/>
                        <a:pt x="35699" y="4778"/>
                      </a:cubicBezTo>
                      <a:cubicBezTo>
                        <a:pt x="37678" y="4369"/>
                        <a:pt x="39726" y="3823"/>
                        <a:pt x="41637" y="3072"/>
                      </a:cubicBezTo>
                      <a:cubicBezTo>
                        <a:pt x="43480" y="2321"/>
                        <a:pt x="45391" y="1366"/>
                        <a:pt x="46893" y="0"/>
                      </a:cubicBezTo>
                      <a:close/>
                    </a:path>
                  </a:pathLst>
                </a:custGeom>
                <a:solidFill>
                  <a:srgbClr val="7870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" name="Google Shape;470;p35"/>
                <p:cNvSpPr/>
                <p:nvPr/>
              </p:nvSpPr>
              <p:spPr>
                <a:xfrm>
                  <a:off x="3137650" y="3953025"/>
                  <a:ext cx="46100" cy="54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4" h="21638" fill="none" extrusionOk="0">
                      <a:moveTo>
                        <a:pt x="751" y="0"/>
                      </a:moveTo>
                      <a:cubicBezTo>
                        <a:pt x="0" y="7509"/>
                        <a:pt x="273" y="14334"/>
                        <a:pt x="1843" y="21638"/>
                      </a:cubicBezTo>
                    </a:path>
                  </a:pathLst>
                </a:custGeom>
                <a:noFill/>
                <a:ln w="35825" cap="flat" cmpd="sng">
                  <a:solidFill>
                    <a:srgbClr val="7870B2"/>
                  </a:solidFill>
                  <a:prstDash val="solid"/>
                  <a:miter lim="682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" name="Google Shape;471;p35"/>
                <p:cNvSpPr/>
                <p:nvPr/>
              </p:nvSpPr>
              <p:spPr>
                <a:xfrm>
                  <a:off x="3525000" y="3953025"/>
                  <a:ext cx="76825" cy="54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3" h="21638" fill="none" extrusionOk="0">
                      <a:moveTo>
                        <a:pt x="3004" y="0"/>
                      </a:moveTo>
                      <a:cubicBezTo>
                        <a:pt x="3072" y="7372"/>
                        <a:pt x="1912" y="14607"/>
                        <a:pt x="1" y="21638"/>
                      </a:cubicBezTo>
                    </a:path>
                  </a:pathLst>
                </a:custGeom>
                <a:noFill/>
                <a:ln w="35825" cap="flat" cmpd="sng">
                  <a:solidFill>
                    <a:srgbClr val="7870B2"/>
                  </a:solidFill>
                  <a:prstDash val="solid"/>
                  <a:miter lim="682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" name="Google Shape;472;p35"/>
                <p:cNvSpPr/>
                <p:nvPr/>
              </p:nvSpPr>
              <p:spPr>
                <a:xfrm>
                  <a:off x="4338975" y="2216050"/>
                  <a:ext cx="406150" cy="53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46" h="21436" extrusionOk="0">
                      <a:moveTo>
                        <a:pt x="9998" y="0"/>
                      </a:moveTo>
                      <a:cubicBezTo>
                        <a:pt x="9368" y="0"/>
                        <a:pt x="8733" y="131"/>
                        <a:pt x="8123" y="335"/>
                      </a:cubicBezTo>
                      <a:cubicBezTo>
                        <a:pt x="4915" y="1358"/>
                        <a:pt x="2321" y="4225"/>
                        <a:pt x="1707" y="7570"/>
                      </a:cubicBezTo>
                      <a:cubicBezTo>
                        <a:pt x="1161" y="10300"/>
                        <a:pt x="0" y="12962"/>
                        <a:pt x="0" y="15761"/>
                      </a:cubicBezTo>
                      <a:cubicBezTo>
                        <a:pt x="0" y="17740"/>
                        <a:pt x="615" y="20880"/>
                        <a:pt x="2594" y="21358"/>
                      </a:cubicBezTo>
                      <a:cubicBezTo>
                        <a:pt x="2853" y="21411"/>
                        <a:pt x="3121" y="21436"/>
                        <a:pt x="3396" y="21436"/>
                      </a:cubicBezTo>
                      <a:cubicBezTo>
                        <a:pt x="6298" y="21436"/>
                        <a:pt x="9902" y="18632"/>
                        <a:pt x="11399" y="16512"/>
                      </a:cubicBezTo>
                      <a:cubicBezTo>
                        <a:pt x="14266" y="12484"/>
                        <a:pt x="16245" y="7433"/>
                        <a:pt x="13720" y="2655"/>
                      </a:cubicBezTo>
                      <a:cubicBezTo>
                        <a:pt x="13174" y="1631"/>
                        <a:pt x="12355" y="608"/>
                        <a:pt x="11263" y="198"/>
                      </a:cubicBezTo>
                      <a:cubicBezTo>
                        <a:pt x="10849" y="60"/>
                        <a:pt x="10425" y="0"/>
                        <a:pt x="9998" y="0"/>
                      </a:cubicBezTo>
                      <a:close/>
                    </a:path>
                  </a:pathLst>
                </a:custGeom>
                <a:solidFill>
                  <a:srgbClr val="8049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" name="Google Shape;473;p35"/>
                <p:cNvSpPr/>
                <p:nvPr/>
              </p:nvSpPr>
              <p:spPr>
                <a:xfrm>
                  <a:off x="4402100" y="2371150"/>
                  <a:ext cx="165550" cy="300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2" h="12014" extrusionOk="0">
                      <a:moveTo>
                        <a:pt x="6622" y="1"/>
                      </a:moveTo>
                      <a:cubicBezTo>
                        <a:pt x="5325" y="1"/>
                        <a:pt x="4096" y="751"/>
                        <a:pt x="3345" y="1707"/>
                      </a:cubicBezTo>
                      <a:cubicBezTo>
                        <a:pt x="2458" y="2663"/>
                        <a:pt x="1912" y="3755"/>
                        <a:pt x="1434" y="4915"/>
                      </a:cubicBezTo>
                      <a:cubicBezTo>
                        <a:pt x="956" y="6007"/>
                        <a:pt x="547" y="7099"/>
                        <a:pt x="342" y="8328"/>
                      </a:cubicBezTo>
                      <a:cubicBezTo>
                        <a:pt x="69" y="9557"/>
                        <a:pt x="1" y="10854"/>
                        <a:pt x="410" y="12014"/>
                      </a:cubicBezTo>
                      <a:cubicBezTo>
                        <a:pt x="615" y="10785"/>
                        <a:pt x="956" y="9693"/>
                        <a:pt x="1366" y="8669"/>
                      </a:cubicBezTo>
                      <a:cubicBezTo>
                        <a:pt x="1844" y="7577"/>
                        <a:pt x="2321" y="6553"/>
                        <a:pt x="2731" y="5461"/>
                      </a:cubicBezTo>
                      <a:cubicBezTo>
                        <a:pt x="3209" y="4369"/>
                        <a:pt x="3687" y="3345"/>
                        <a:pt x="4233" y="2390"/>
                      </a:cubicBezTo>
                      <a:cubicBezTo>
                        <a:pt x="4779" y="1434"/>
                        <a:pt x="5530" y="615"/>
                        <a:pt x="6622" y="1"/>
                      </a:cubicBez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" name="Google Shape;474;p35"/>
                <p:cNvSpPr/>
                <p:nvPr/>
              </p:nvSpPr>
              <p:spPr>
                <a:xfrm>
                  <a:off x="4453300" y="2461600"/>
                  <a:ext cx="128000" cy="141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0" h="5675" extrusionOk="0">
                      <a:moveTo>
                        <a:pt x="2048" y="0"/>
                      </a:moveTo>
                      <a:cubicBezTo>
                        <a:pt x="1502" y="0"/>
                        <a:pt x="1024" y="69"/>
                        <a:pt x="615" y="342"/>
                      </a:cubicBezTo>
                      <a:cubicBezTo>
                        <a:pt x="410" y="478"/>
                        <a:pt x="137" y="615"/>
                        <a:pt x="0" y="956"/>
                      </a:cubicBezTo>
                      <a:cubicBezTo>
                        <a:pt x="0" y="1024"/>
                        <a:pt x="0" y="1092"/>
                        <a:pt x="0" y="1161"/>
                      </a:cubicBezTo>
                      <a:cubicBezTo>
                        <a:pt x="69" y="1297"/>
                        <a:pt x="137" y="1365"/>
                        <a:pt x="205" y="1365"/>
                      </a:cubicBezTo>
                      <a:lnTo>
                        <a:pt x="478" y="1365"/>
                      </a:lnTo>
                      <a:cubicBezTo>
                        <a:pt x="478" y="1297"/>
                        <a:pt x="547" y="1229"/>
                        <a:pt x="478" y="1161"/>
                      </a:cubicBezTo>
                      <a:cubicBezTo>
                        <a:pt x="478" y="1218"/>
                        <a:pt x="454" y="1239"/>
                        <a:pt x="426" y="1239"/>
                      </a:cubicBezTo>
                      <a:cubicBezTo>
                        <a:pt x="387" y="1239"/>
                        <a:pt x="342" y="1200"/>
                        <a:pt x="342" y="1161"/>
                      </a:cubicBezTo>
                      <a:cubicBezTo>
                        <a:pt x="342" y="1161"/>
                        <a:pt x="342" y="1092"/>
                        <a:pt x="410" y="1092"/>
                      </a:cubicBezTo>
                      <a:cubicBezTo>
                        <a:pt x="478" y="1092"/>
                        <a:pt x="683" y="1024"/>
                        <a:pt x="820" y="1024"/>
                      </a:cubicBezTo>
                      <a:cubicBezTo>
                        <a:pt x="920" y="1004"/>
                        <a:pt x="1019" y="996"/>
                        <a:pt x="1119" y="996"/>
                      </a:cubicBezTo>
                      <a:cubicBezTo>
                        <a:pt x="1361" y="996"/>
                        <a:pt x="1602" y="1044"/>
                        <a:pt x="1843" y="1092"/>
                      </a:cubicBezTo>
                      <a:cubicBezTo>
                        <a:pt x="2458" y="1365"/>
                        <a:pt x="3004" y="1775"/>
                        <a:pt x="3277" y="2253"/>
                      </a:cubicBezTo>
                      <a:cubicBezTo>
                        <a:pt x="3550" y="2731"/>
                        <a:pt x="3550" y="3345"/>
                        <a:pt x="3345" y="4027"/>
                      </a:cubicBezTo>
                      <a:cubicBezTo>
                        <a:pt x="3072" y="4642"/>
                        <a:pt x="2594" y="5256"/>
                        <a:pt x="1775" y="5597"/>
                      </a:cubicBezTo>
                      <a:cubicBezTo>
                        <a:pt x="1945" y="5650"/>
                        <a:pt x="2123" y="5675"/>
                        <a:pt x="2303" y="5675"/>
                      </a:cubicBezTo>
                      <a:cubicBezTo>
                        <a:pt x="3061" y="5675"/>
                        <a:pt x="3859" y="5235"/>
                        <a:pt x="4301" y="4574"/>
                      </a:cubicBezTo>
                      <a:cubicBezTo>
                        <a:pt x="4915" y="3823"/>
                        <a:pt x="5120" y="2526"/>
                        <a:pt x="4574" y="1570"/>
                      </a:cubicBezTo>
                      <a:cubicBezTo>
                        <a:pt x="4028" y="615"/>
                        <a:pt x="3004" y="69"/>
                        <a:pt x="2048" y="0"/>
                      </a:cubicBez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" name="Google Shape;475;p35"/>
                <p:cNvSpPr/>
                <p:nvPr/>
              </p:nvSpPr>
              <p:spPr>
                <a:xfrm>
                  <a:off x="2033575" y="2403775"/>
                  <a:ext cx="450525" cy="49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21" h="19932" extrusionOk="0">
                      <a:moveTo>
                        <a:pt x="5736" y="0"/>
                      </a:moveTo>
                      <a:cubicBezTo>
                        <a:pt x="4968" y="0"/>
                        <a:pt x="4188" y="146"/>
                        <a:pt x="3550" y="539"/>
                      </a:cubicBezTo>
                      <a:cubicBezTo>
                        <a:pt x="2526" y="1153"/>
                        <a:pt x="1912" y="2245"/>
                        <a:pt x="1571" y="3405"/>
                      </a:cubicBezTo>
                      <a:cubicBezTo>
                        <a:pt x="1" y="8593"/>
                        <a:pt x="2936" y="13098"/>
                        <a:pt x="6553" y="16579"/>
                      </a:cubicBezTo>
                      <a:cubicBezTo>
                        <a:pt x="8197" y="18168"/>
                        <a:pt x="11554" y="19932"/>
                        <a:pt x="14263" y="19932"/>
                      </a:cubicBezTo>
                      <a:cubicBezTo>
                        <a:pt x="14929" y="19932"/>
                        <a:pt x="15557" y="19825"/>
                        <a:pt x="16109" y="19582"/>
                      </a:cubicBezTo>
                      <a:cubicBezTo>
                        <a:pt x="18021" y="18763"/>
                        <a:pt x="18021" y="15555"/>
                        <a:pt x="17611" y="13576"/>
                      </a:cubicBezTo>
                      <a:cubicBezTo>
                        <a:pt x="17065" y="10845"/>
                        <a:pt x="15359" y="8456"/>
                        <a:pt x="14335" y="5931"/>
                      </a:cubicBezTo>
                      <a:cubicBezTo>
                        <a:pt x="13038" y="2791"/>
                        <a:pt x="9966" y="470"/>
                        <a:pt x="6622" y="61"/>
                      </a:cubicBezTo>
                      <a:cubicBezTo>
                        <a:pt x="6334" y="22"/>
                        <a:pt x="6036" y="0"/>
                        <a:pt x="5736" y="0"/>
                      </a:cubicBezTo>
                      <a:close/>
                    </a:path>
                  </a:pathLst>
                </a:custGeom>
                <a:solidFill>
                  <a:srgbClr val="8049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" name="Google Shape;476;p35"/>
                <p:cNvSpPr/>
                <p:nvPr/>
              </p:nvSpPr>
              <p:spPr>
                <a:xfrm>
                  <a:off x="2303200" y="1212425"/>
                  <a:ext cx="2150125" cy="208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005" h="83445" extrusionOk="0">
                      <a:moveTo>
                        <a:pt x="50357" y="1"/>
                      </a:moveTo>
                      <a:cubicBezTo>
                        <a:pt x="48780" y="1"/>
                        <a:pt x="47211" y="93"/>
                        <a:pt x="45664" y="276"/>
                      </a:cubicBezTo>
                      <a:cubicBezTo>
                        <a:pt x="31945" y="1914"/>
                        <a:pt x="19727" y="7033"/>
                        <a:pt x="10649" y="17818"/>
                      </a:cubicBezTo>
                      <a:cubicBezTo>
                        <a:pt x="3072" y="26896"/>
                        <a:pt x="0" y="39114"/>
                        <a:pt x="2048" y="50786"/>
                      </a:cubicBezTo>
                      <a:cubicBezTo>
                        <a:pt x="3891" y="61093"/>
                        <a:pt x="7509" y="71400"/>
                        <a:pt x="16246" y="77202"/>
                      </a:cubicBezTo>
                      <a:cubicBezTo>
                        <a:pt x="23068" y="81715"/>
                        <a:pt x="31261" y="83444"/>
                        <a:pt x="39369" y="83444"/>
                      </a:cubicBezTo>
                      <a:cubicBezTo>
                        <a:pt x="41807" y="83444"/>
                        <a:pt x="44237" y="83288"/>
                        <a:pt x="46620" y="83004"/>
                      </a:cubicBezTo>
                      <a:cubicBezTo>
                        <a:pt x="48873" y="82731"/>
                        <a:pt x="51262" y="82321"/>
                        <a:pt x="53651" y="81843"/>
                      </a:cubicBezTo>
                      <a:cubicBezTo>
                        <a:pt x="61910" y="80069"/>
                        <a:pt x="70647" y="76724"/>
                        <a:pt x="75766" y="70445"/>
                      </a:cubicBezTo>
                      <a:cubicBezTo>
                        <a:pt x="81431" y="63346"/>
                        <a:pt x="84844" y="54404"/>
                        <a:pt x="85390" y="45326"/>
                      </a:cubicBezTo>
                      <a:cubicBezTo>
                        <a:pt x="86004" y="34609"/>
                        <a:pt x="84230" y="20617"/>
                        <a:pt x="77404" y="11948"/>
                      </a:cubicBezTo>
                      <a:cubicBezTo>
                        <a:pt x="71020" y="3850"/>
                        <a:pt x="60542" y="1"/>
                        <a:pt x="50357" y="1"/>
                      </a:cubicBezTo>
                      <a:close/>
                    </a:path>
                  </a:pathLst>
                </a:custGeom>
                <a:solidFill>
                  <a:srgbClr val="8049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" name="Google Shape;477;p35"/>
                <p:cNvSpPr/>
                <p:nvPr/>
              </p:nvSpPr>
              <p:spPr>
                <a:xfrm>
                  <a:off x="2202525" y="2551950"/>
                  <a:ext cx="213325" cy="26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33" h="10653" extrusionOk="0">
                      <a:moveTo>
                        <a:pt x="669" y="1"/>
                      </a:moveTo>
                      <a:cubicBezTo>
                        <a:pt x="444" y="1"/>
                        <a:pt x="220" y="23"/>
                        <a:pt x="0" y="72"/>
                      </a:cubicBezTo>
                      <a:cubicBezTo>
                        <a:pt x="1229" y="413"/>
                        <a:pt x="2048" y="1164"/>
                        <a:pt x="2799" y="1915"/>
                      </a:cubicBezTo>
                      <a:cubicBezTo>
                        <a:pt x="3550" y="2802"/>
                        <a:pt x="4232" y="3690"/>
                        <a:pt x="4847" y="4645"/>
                      </a:cubicBezTo>
                      <a:cubicBezTo>
                        <a:pt x="5529" y="5669"/>
                        <a:pt x="6143" y="6625"/>
                        <a:pt x="6826" y="7581"/>
                      </a:cubicBezTo>
                      <a:cubicBezTo>
                        <a:pt x="7440" y="8536"/>
                        <a:pt x="7986" y="9492"/>
                        <a:pt x="8396" y="10652"/>
                      </a:cubicBezTo>
                      <a:cubicBezTo>
                        <a:pt x="8532" y="9423"/>
                        <a:pt x="8259" y="8195"/>
                        <a:pt x="7782" y="7034"/>
                      </a:cubicBezTo>
                      <a:cubicBezTo>
                        <a:pt x="7372" y="5874"/>
                        <a:pt x="6689" y="4850"/>
                        <a:pt x="6075" y="3826"/>
                      </a:cubicBezTo>
                      <a:cubicBezTo>
                        <a:pt x="5393" y="2871"/>
                        <a:pt x="4573" y="1847"/>
                        <a:pt x="3550" y="1096"/>
                      </a:cubicBezTo>
                      <a:cubicBezTo>
                        <a:pt x="2765" y="479"/>
                        <a:pt x="1704" y="1"/>
                        <a:pt x="669" y="1"/>
                      </a:cubicBez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" name="Google Shape;478;p35"/>
                <p:cNvSpPr/>
                <p:nvPr/>
              </p:nvSpPr>
              <p:spPr>
                <a:xfrm>
                  <a:off x="2217875" y="2628150"/>
                  <a:ext cx="119475" cy="143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9" h="5749" extrusionOk="0">
                      <a:moveTo>
                        <a:pt x="3268" y="1"/>
                      </a:moveTo>
                      <a:cubicBezTo>
                        <a:pt x="3038" y="1"/>
                        <a:pt x="2809" y="34"/>
                        <a:pt x="2594" y="96"/>
                      </a:cubicBezTo>
                      <a:cubicBezTo>
                        <a:pt x="1639" y="301"/>
                        <a:pt x="683" y="1051"/>
                        <a:pt x="410" y="2075"/>
                      </a:cubicBezTo>
                      <a:cubicBezTo>
                        <a:pt x="1" y="3167"/>
                        <a:pt x="478" y="4396"/>
                        <a:pt x="1229" y="5010"/>
                      </a:cubicBezTo>
                      <a:cubicBezTo>
                        <a:pt x="1739" y="5474"/>
                        <a:pt x="2407" y="5749"/>
                        <a:pt x="3040" y="5749"/>
                      </a:cubicBezTo>
                      <a:cubicBezTo>
                        <a:pt x="3338" y="5749"/>
                        <a:pt x="3629" y="5688"/>
                        <a:pt x="3891" y="5556"/>
                      </a:cubicBezTo>
                      <a:cubicBezTo>
                        <a:pt x="3004" y="5352"/>
                        <a:pt x="2458" y="4806"/>
                        <a:pt x="2048" y="4259"/>
                      </a:cubicBezTo>
                      <a:cubicBezTo>
                        <a:pt x="1707" y="3645"/>
                        <a:pt x="1570" y="3031"/>
                        <a:pt x="1775" y="2553"/>
                      </a:cubicBezTo>
                      <a:cubicBezTo>
                        <a:pt x="1912" y="2007"/>
                        <a:pt x="2390" y="1461"/>
                        <a:pt x="2936" y="1120"/>
                      </a:cubicBezTo>
                      <a:cubicBezTo>
                        <a:pt x="3277" y="983"/>
                        <a:pt x="3618" y="847"/>
                        <a:pt x="3959" y="847"/>
                      </a:cubicBezTo>
                      <a:lnTo>
                        <a:pt x="4437" y="847"/>
                      </a:lnTo>
                      <a:cubicBezTo>
                        <a:pt x="4506" y="847"/>
                        <a:pt x="4506" y="847"/>
                        <a:pt x="4506" y="915"/>
                      </a:cubicBezTo>
                      <a:cubicBezTo>
                        <a:pt x="4466" y="954"/>
                        <a:pt x="4427" y="994"/>
                        <a:pt x="4387" y="994"/>
                      </a:cubicBezTo>
                      <a:cubicBezTo>
                        <a:pt x="4358" y="994"/>
                        <a:pt x="4330" y="973"/>
                        <a:pt x="4301" y="915"/>
                      </a:cubicBezTo>
                      <a:lnTo>
                        <a:pt x="4301" y="915"/>
                      </a:lnTo>
                      <a:cubicBezTo>
                        <a:pt x="4301" y="983"/>
                        <a:pt x="4301" y="1051"/>
                        <a:pt x="4369" y="1120"/>
                      </a:cubicBezTo>
                      <a:lnTo>
                        <a:pt x="4574" y="1120"/>
                      </a:lnTo>
                      <a:cubicBezTo>
                        <a:pt x="4710" y="1051"/>
                        <a:pt x="4779" y="983"/>
                        <a:pt x="4779" y="847"/>
                      </a:cubicBezTo>
                      <a:cubicBezTo>
                        <a:pt x="4779" y="778"/>
                        <a:pt x="4779" y="710"/>
                        <a:pt x="4710" y="574"/>
                      </a:cubicBezTo>
                      <a:cubicBezTo>
                        <a:pt x="4574" y="301"/>
                        <a:pt x="4301" y="232"/>
                        <a:pt x="4096" y="164"/>
                      </a:cubicBezTo>
                      <a:cubicBezTo>
                        <a:pt x="3833" y="51"/>
                        <a:pt x="3549" y="1"/>
                        <a:pt x="3268" y="1"/>
                      </a:cubicBez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" name="Google Shape;479;p35"/>
                <p:cNvSpPr/>
                <p:nvPr/>
              </p:nvSpPr>
              <p:spPr>
                <a:xfrm>
                  <a:off x="2205925" y="1022475"/>
                  <a:ext cx="2346375" cy="110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855" h="44392" extrusionOk="0">
                      <a:moveTo>
                        <a:pt x="58423" y="0"/>
                      </a:moveTo>
                      <a:cubicBezTo>
                        <a:pt x="57739" y="0"/>
                        <a:pt x="57057" y="31"/>
                        <a:pt x="56381" y="93"/>
                      </a:cubicBezTo>
                      <a:cubicBezTo>
                        <a:pt x="54880" y="229"/>
                        <a:pt x="53378" y="570"/>
                        <a:pt x="51944" y="912"/>
                      </a:cubicBezTo>
                      <a:cubicBezTo>
                        <a:pt x="48259" y="1731"/>
                        <a:pt x="44231" y="3096"/>
                        <a:pt x="42457" y="6441"/>
                      </a:cubicBezTo>
                      <a:cubicBezTo>
                        <a:pt x="42252" y="5553"/>
                        <a:pt x="40682" y="4393"/>
                        <a:pt x="39999" y="3847"/>
                      </a:cubicBezTo>
                      <a:cubicBezTo>
                        <a:pt x="37021" y="1365"/>
                        <a:pt x="33027" y="688"/>
                        <a:pt x="29146" y="688"/>
                      </a:cubicBezTo>
                      <a:cubicBezTo>
                        <a:pt x="28758" y="688"/>
                        <a:pt x="28371" y="695"/>
                        <a:pt x="27986" y="707"/>
                      </a:cubicBezTo>
                      <a:cubicBezTo>
                        <a:pt x="31263" y="1799"/>
                        <a:pt x="34334" y="3574"/>
                        <a:pt x="36860" y="5963"/>
                      </a:cubicBezTo>
                      <a:cubicBezTo>
                        <a:pt x="34597" y="5027"/>
                        <a:pt x="32090" y="4692"/>
                        <a:pt x="29579" y="4692"/>
                      </a:cubicBezTo>
                      <a:cubicBezTo>
                        <a:pt x="27696" y="4692"/>
                        <a:pt x="25812" y="4880"/>
                        <a:pt x="24027" y="5144"/>
                      </a:cubicBezTo>
                      <a:cubicBezTo>
                        <a:pt x="25665" y="5485"/>
                        <a:pt x="26348" y="5417"/>
                        <a:pt x="28054" y="5485"/>
                      </a:cubicBezTo>
                      <a:cubicBezTo>
                        <a:pt x="29761" y="5553"/>
                        <a:pt x="31536" y="5963"/>
                        <a:pt x="32628" y="7260"/>
                      </a:cubicBezTo>
                      <a:cubicBezTo>
                        <a:pt x="32218" y="7260"/>
                        <a:pt x="32218" y="7806"/>
                        <a:pt x="31877" y="7806"/>
                      </a:cubicBezTo>
                      <a:cubicBezTo>
                        <a:pt x="24027" y="7942"/>
                        <a:pt x="16246" y="11082"/>
                        <a:pt x="10444" y="16338"/>
                      </a:cubicBezTo>
                      <a:cubicBezTo>
                        <a:pt x="4642" y="21662"/>
                        <a:pt x="888" y="29102"/>
                        <a:pt x="1" y="36883"/>
                      </a:cubicBezTo>
                      <a:cubicBezTo>
                        <a:pt x="1298" y="34358"/>
                        <a:pt x="3345" y="32105"/>
                        <a:pt x="5666" y="30467"/>
                      </a:cubicBezTo>
                      <a:lnTo>
                        <a:pt x="5666" y="30467"/>
                      </a:lnTo>
                      <a:cubicBezTo>
                        <a:pt x="5530" y="30877"/>
                        <a:pt x="5393" y="31286"/>
                        <a:pt x="5257" y="31559"/>
                      </a:cubicBezTo>
                      <a:cubicBezTo>
                        <a:pt x="3960" y="35655"/>
                        <a:pt x="4847" y="40160"/>
                        <a:pt x="5803" y="44392"/>
                      </a:cubicBezTo>
                      <a:cubicBezTo>
                        <a:pt x="6758" y="40979"/>
                        <a:pt x="8260" y="37771"/>
                        <a:pt x="10171" y="34836"/>
                      </a:cubicBezTo>
                      <a:cubicBezTo>
                        <a:pt x="10376" y="34563"/>
                        <a:pt x="10649" y="34153"/>
                        <a:pt x="10922" y="33675"/>
                      </a:cubicBezTo>
                      <a:cubicBezTo>
                        <a:pt x="11263" y="34836"/>
                        <a:pt x="11673" y="35928"/>
                        <a:pt x="12287" y="36883"/>
                      </a:cubicBezTo>
                      <a:cubicBezTo>
                        <a:pt x="13925" y="39341"/>
                        <a:pt x="16656" y="41115"/>
                        <a:pt x="19591" y="41252"/>
                      </a:cubicBezTo>
                      <a:cubicBezTo>
                        <a:pt x="17884" y="37839"/>
                        <a:pt x="17543" y="33061"/>
                        <a:pt x="18771" y="29375"/>
                      </a:cubicBezTo>
                      <a:cubicBezTo>
                        <a:pt x="19386" y="27532"/>
                        <a:pt x="20614" y="25826"/>
                        <a:pt x="22048" y="24460"/>
                      </a:cubicBezTo>
                      <a:cubicBezTo>
                        <a:pt x="22799" y="23778"/>
                        <a:pt x="23686" y="23164"/>
                        <a:pt x="24573" y="22686"/>
                      </a:cubicBezTo>
                      <a:cubicBezTo>
                        <a:pt x="25119" y="22413"/>
                        <a:pt x="26689" y="22140"/>
                        <a:pt x="27031" y="21730"/>
                      </a:cubicBezTo>
                      <a:lnTo>
                        <a:pt x="27031" y="21730"/>
                      </a:lnTo>
                      <a:cubicBezTo>
                        <a:pt x="25392" y="23710"/>
                        <a:pt x="23959" y="25894"/>
                        <a:pt x="23072" y="28351"/>
                      </a:cubicBezTo>
                      <a:cubicBezTo>
                        <a:pt x="22533" y="29901"/>
                        <a:pt x="21062" y="37638"/>
                        <a:pt x="23521" y="37638"/>
                      </a:cubicBezTo>
                      <a:cubicBezTo>
                        <a:pt x="23552" y="37638"/>
                        <a:pt x="23585" y="37637"/>
                        <a:pt x="23618" y="37634"/>
                      </a:cubicBezTo>
                      <a:cubicBezTo>
                        <a:pt x="30580" y="36952"/>
                        <a:pt x="37406" y="34836"/>
                        <a:pt x="43617" y="31423"/>
                      </a:cubicBezTo>
                      <a:cubicBezTo>
                        <a:pt x="49897" y="28010"/>
                        <a:pt x="53924" y="22959"/>
                        <a:pt x="59248" y="18590"/>
                      </a:cubicBezTo>
                      <a:cubicBezTo>
                        <a:pt x="59658" y="19068"/>
                        <a:pt x="60272" y="19614"/>
                        <a:pt x="60545" y="20229"/>
                      </a:cubicBezTo>
                      <a:cubicBezTo>
                        <a:pt x="62183" y="23778"/>
                        <a:pt x="62593" y="27942"/>
                        <a:pt x="61569" y="31764"/>
                      </a:cubicBezTo>
                      <a:cubicBezTo>
                        <a:pt x="65186" y="30535"/>
                        <a:pt x="67712" y="27123"/>
                        <a:pt x="67848" y="23232"/>
                      </a:cubicBezTo>
                      <a:cubicBezTo>
                        <a:pt x="67985" y="19546"/>
                        <a:pt x="66483" y="16133"/>
                        <a:pt x="64777" y="12925"/>
                      </a:cubicBezTo>
                      <a:lnTo>
                        <a:pt x="64777" y="12925"/>
                      </a:lnTo>
                      <a:cubicBezTo>
                        <a:pt x="65050" y="13062"/>
                        <a:pt x="65255" y="13198"/>
                        <a:pt x="65323" y="13266"/>
                      </a:cubicBezTo>
                      <a:cubicBezTo>
                        <a:pt x="66961" y="14427"/>
                        <a:pt x="68326" y="16474"/>
                        <a:pt x="69418" y="18044"/>
                      </a:cubicBezTo>
                      <a:cubicBezTo>
                        <a:pt x="71739" y="21457"/>
                        <a:pt x="73445" y="25211"/>
                        <a:pt x="74401" y="29239"/>
                      </a:cubicBezTo>
                      <a:cubicBezTo>
                        <a:pt x="76039" y="26986"/>
                        <a:pt x="77131" y="24392"/>
                        <a:pt x="77541" y="21730"/>
                      </a:cubicBezTo>
                      <a:cubicBezTo>
                        <a:pt x="77677" y="20502"/>
                        <a:pt x="77746" y="19273"/>
                        <a:pt x="77541" y="18113"/>
                      </a:cubicBezTo>
                      <a:lnTo>
                        <a:pt x="77541" y="18113"/>
                      </a:lnTo>
                      <a:cubicBezTo>
                        <a:pt x="77950" y="18522"/>
                        <a:pt x="78292" y="18932"/>
                        <a:pt x="78701" y="19341"/>
                      </a:cubicBezTo>
                      <a:cubicBezTo>
                        <a:pt x="82387" y="23573"/>
                        <a:pt x="83821" y="30740"/>
                        <a:pt x="88257" y="34085"/>
                      </a:cubicBezTo>
                      <a:cubicBezTo>
                        <a:pt x="89377" y="34912"/>
                        <a:pt x="90774" y="35462"/>
                        <a:pt x="92176" y="35462"/>
                      </a:cubicBezTo>
                      <a:cubicBezTo>
                        <a:pt x="92740" y="35462"/>
                        <a:pt x="93306" y="35373"/>
                        <a:pt x="93854" y="35177"/>
                      </a:cubicBezTo>
                      <a:lnTo>
                        <a:pt x="93854" y="35177"/>
                      </a:lnTo>
                      <a:cubicBezTo>
                        <a:pt x="93701" y="35231"/>
                        <a:pt x="93547" y="35256"/>
                        <a:pt x="93394" y="35256"/>
                      </a:cubicBezTo>
                      <a:cubicBezTo>
                        <a:pt x="91221" y="35256"/>
                        <a:pt x="89090" y="30145"/>
                        <a:pt x="89281" y="28488"/>
                      </a:cubicBezTo>
                      <a:lnTo>
                        <a:pt x="89281" y="28488"/>
                      </a:lnTo>
                      <a:cubicBezTo>
                        <a:pt x="89851" y="28678"/>
                        <a:pt x="90443" y="28771"/>
                        <a:pt x="91035" y="28771"/>
                      </a:cubicBezTo>
                      <a:cubicBezTo>
                        <a:pt x="91931" y="28771"/>
                        <a:pt x="92827" y="28558"/>
                        <a:pt x="93650" y="28146"/>
                      </a:cubicBezTo>
                      <a:cubicBezTo>
                        <a:pt x="88599" y="24802"/>
                        <a:pt x="86824" y="18932"/>
                        <a:pt x="83001" y="14495"/>
                      </a:cubicBezTo>
                      <a:cubicBezTo>
                        <a:pt x="77485" y="8170"/>
                        <a:pt x="69053" y="4662"/>
                        <a:pt x="60660" y="4662"/>
                      </a:cubicBezTo>
                      <a:cubicBezTo>
                        <a:pt x="57007" y="4662"/>
                        <a:pt x="53360" y="5327"/>
                        <a:pt x="49965" y="6714"/>
                      </a:cubicBezTo>
                      <a:cubicBezTo>
                        <a:pt x="53042" y="2785"/>
                        <a:pt x="57627" y="490"/>
                        <a:pt x="62574" y="490"/>
                      </a:cubicBezTo>
                      <a:cubicBezTo>
                        <a:pt x="62784" y="490"/>
                        <a:pt x="62995" y="494"/>
                        <a:pt x="63207" y="502"/>
                      </a:cubicBezTo>
                      <a:cubicBezTo>
                        <a:pt x="61630" y="168"/>
                        <a:pt x="60020" y="0"/>
                        <a:pt x="58423" y="0"/>
                      </a:cubicBez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" name="Google Shape;480;p35"/>
                <p:cNvSpPr/>
                <p:nvPr/>
              </p:nvSpPr>
              <p:spPr>
                <a:xfrm>
                  <a:off x="3074500" y="3258500"/>
                  <a:ext cx="563150" cy="4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26" h="1707" fill="none" extrusionOk="0">
                      <a:moveTo>
                        <a:pt x="1" y="751"/>
                      </a:moveTo>
                      <a:cubicBezTo>
                        <a:pt x="7509" y="1707"/>
                        <a:pt x="15154" y="1502"/>
                        <a:pt x="22526" y="0"/>
                      </a:cubicBezTo>
                    </a:path>
                  </a:pathLst>
                </a:custGeom>
                <a:noFill/>
                <a:ln w="11950" cap="rnd" cmpd="sng">
                  <a:solidFill>
                    <a:srgbClr val="733D2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" name="Google Shape;481;p35"/>
                <p:cNvSpPr/>
                <p:nvPr/>
              </p:nvSpPr>
              <p:spPr>
                <a:xfrm>
                  <a:off x="3054025" y="3420600"/>
                  <a:ext cx="126300" cy="6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2" h="2449" extrusionOk="0">
                      <a:moveTo>
                        <a:pt x="1775" y="1"/>
                      </a:moveTo>
                      <a:cubicBezTo>
                        <a:pt x="1434" y="1"/>
                        <a:pt x="1093" y="69"/>
                        <a:pt x="888" y="274"/>
                      </a:cubicBezTo>
                      <a:cubicBezTo>
                        <a:pt x="1" y="1230"/>
                        <a:pt x="1775" y="2185"/>
                        <a:pt x="2458" y="2322"/>
                      </a:cubicBezTo>
                      <a:cubicBezTo>
                        <a:pt x="2740" y="2369"/>
                        <a:pt x="3185" y="2448"/>
                        <a:pt x="3591" y="2448"/>
                      </a:cubicBezTo>
                      <a:cubicBezTo>
                        <a:pt x="3773" y="2448"/>
                        <a:pt x="3948" y="2432"/>
                        <a:pt x="4096" y="2390"/>
                      </a:cubicBezTo>
                      <a:cubicBezTo>
                        <a:pt x="5052" y="2117"/>
                        <a:pt x="3891" y="888"/>
                        <a:pt x="3550" y="683"/>
                      </a:cubicBezTo>
                      <a:cubicBezTo>
                        <a:pt x="2936" y="410"/>
                        <a:pt x="2390" y="69"/>
                        <a:pt x="1775" y="1"/>
                      </a:cubicBezTo>
                      <a:close/>
                    </a:path>
                  </a:pathLst>
                </a:custGeom>
                <a:solidFill>
                  <a:srgbClr val="733D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" name="Google Shape;482;p35"/>
                <p:cNvSpPr/>
                <p:nvPr/>
              </p:nvSpPr>
              <p:spPr>
                <a:xfrm>
                  <a:off x="3617150" y="3393050"/>
                  <a:ext cx="108725" cy="6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9" h="2548" extrusionOk="0">
                      <a:moveTo>
                        <a:pt x="2940" y="1"/>
                      </a:moveTo>
                      <a:cubicBezTo>
                        <a:pt x="2869" y="1"/>
                        <a:pt x="2798" y="4"/>
                        <a:pt x="2731" y="11"/>
                      </a:cubicBezTo>
                      <a:cubicBezTo>
                        <a:pt x="1980" y="79"/>
                        <a:pt x="0" y="966"/>
                        <a:pt x="342" y="2059"/>
                      </a:cubicBezTo>
                      <a:cubicBezTo>
                        <a:pt x="410" y="2332"/>
                        <a:pt x="615" y="2468"/>
                        <a:pt x="956" y="2536"/>
                      </a:cubicBezTo>
                      <a:cubicBezTo>
                        <a:pt x="1015" y="2544"/>
                        <a:pt x="1076" y="2547"/>
                        <a:pt x="1138" y="2547"/>
                      </a:cubicBezTo>
                      <a:cubicBezTo>
                        <a:pt x="1647" y="2547"/>
                        <a:pt x="2229" y="2317"/>
                        <a:pt x="2594" y="2195"/>
                      </a:cubicBezTo>
                      <a:cubicBezTo>
                        <a:pt x="3072" y="1990"/>
                        <a:pt x="3959" y="1444"/>
                        <a:pt x="4164" y="898"/>
                      </a:cubicBezTo>
                      <a:cubicBezTo>
                        <a:pt x="4349" y="283"/>
                        <a:pt x="3591" y="1"/>
                        <a:pt x="2940" y="1"/>
                      </a:cubicBezTo>
                      <a:close/>
                    </a:path>
                  </a:pathLst>
                </a:custGeom>
                <a:solidFill>
                  <a:srgbClr val="733D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" name="Google Shape;483;p35"/>
                <p:cNvSpPr/>
                <p:nvPr/>
              </p:nvSpPr>
              <p:spPr>
                <a:xfrm>
                  <a:off x="1903900" y="3804550"/>
                  <a:ext cx="177475" cy="25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99" h="10216" extrusionOk="0">
                      <a:moveTo>
                        <a:pt x="7099" y="1"/>
                      </a:moveTo>
                      <a:lnTo>
                        <a:pt x="7099" y="1"/>
                      </a:lnTo>
                      <a:cubicBezTo>
                        <a:pt x="5529" y="479"/>
                        <a:pt x="3959" y="1093"/>
                        <a:pt x="2526" y="1980"/>
                      </a:cubicBezTo>
                      <a:cubicBezTo>
                        <a:pt x="2116" y="2253"/>
                        <a:pt x="1707" y="2663"/>
                        <a:pt x="1843" y="3072"/>
                      </a:cubicBezTo>
                      <a:cubicBezTo>
                        <a:pt x="2002" y="3337"/>
                        <a:pt x="2284" y="3437"/>
                        <a:pt x="2593" y="3437"/>
                      </a:cubicBezTo>
                      <a:cubicBezTo>
                        <a:pt x="2683" y="3437"/>
                        <a:pt x="2775" y="3429"/>
                        <a:pt x="2867" y="3414"/>
                      </a:cubicBezTo>
                      <a:cubicBezTo>
                        <a:pt x="3413" y="3414"/>
                        <a:pt x="3959" y="3277"/>
                        <a:pt x="4505" y="3072"/>
                      </a:cubicBezTo>
                      <a:lnTo>
                        <a:pt x="4505" y="3072"/>
                      </a:lnTo>
                      <a:cubicBezTo>
                        <a:pt x="3140" y="3618"/>
                        <a:pt x="1843" y="4301"/>
                        <a:pt x="615" y="5052"/>
                      </a:cubicBezTo>
                      <a:cubicBezTo>
                        <a:pt x="546" y="5188"/>
                        <a:pt x="410" y="5257"/>
                        <a:pt x="410" y="5393"/>
                      </a:cubicBezTo>
                      <a:cubicBezTo>
                        <a:pt x="273" y="5734"/>
                        <a:pt x="819" y="5871"/>
                        <a:pt x="1161" y="5871"/>
                      </a:cubicBezTo>
                      <a:cubicBezTo>
                        <a:pt x="1911" y="5803"/>
                        <a:pt x="2594" y="5666"/>
                        <a:pt x="3277" y="5461"/>
                      </a:cubicBezTo>
                      <a:lnTo>
                        <a:pt x="3277" y="5461"/>
                      </a:lnTo>
                      <a:cubicBezTo>
                        <a:pt x="1980" y="6076"/>
                        <a:pt x="956" y="7100"/>
                        <a:pt x="273" y="8260"/>
                      </a:cubicBezTo>
                      <a:cubicBezTo>
                        <a:pt x="137" y="8601"/>
                        <a:pt x="0" y="8874"/>
                        <a:pt x="0" y="9216"/>
                      </a:cubicBezTo>
                      <a:cubicBezTo>
                        <a:pt x="0" y="9557"/>
                        <a:pt x="137" y="9966"/>
                        <a:pt x="410" y="10103"/>
                      </a:cubicBezTo>
                      <a:cubicBezTo>
                        <a:pt x="570" y="10183"/>
                        <a:pt x="730" y="10216"/>
                        <a:pt x="890" y="10216"/>
                      </a:cubicBezTo>
                      <a:cubicBezTo>
                        <a:pt x="1003" y="10216"/>
                        <a:pt x="1116" y="10199"/>
                        <a:pt x="1229" y="10171"/>
                      </a:cubicBezTo>
                      <a:cubicBezTo>
                        <a:pt x="2321" y="10035"/>
                        <a:pt x="3345" y="9693"/>
                        <a:pt x="4369" y="9147"/>
                      </a:cubicBezTo>
                      <a:cubicBezTo>
                        <a:pt x="5256" y="6212"/>
                        <a:pt x="6348" y="3004"/>
                        <a:pt x="7099" y="1"/>
                      </a:cubicBezTo>
                      <a:close/>
                    </a:path>
                  </a:pathLst>
                </a:custGeom>
                <a:solidFill>
                  <a:srgbClr val="FCFC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" name="Google Shape;484;p35"/>
                <p:cNvSpPr/>
                <p:nvPr/>
              </p:nvSpPr>
              <p:spPr>
                <a:xfrm>
                  <a:off x="2030175" y="3809675"/>
                  <a:ext cx="146775" cy="30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1" h="12093" extrusionOk="0">
                      <a:moveTo>
                        <a:pt x="2799" y="1"/>
                      </a:moveTo>
                      <a:cubicBezTo>
                        <a:pt x="1775" y="2936"/>
                        <a:pt x="888" y="6144"/>
                        <a:pt x="0" y="9147"/>
                      </a:cubicBezTo>
                      <a:cubicBezTo>
                        <a:pt x="546" y="10103"/>
                        <a:pt x="1229" y="10922"/>
                        <a:pt x="2048" y="11673"/>
                      </a:cubicBezTo>
                      <a:cubicBezTo>
                        <a:pt x="2253" y="11877"/>
                        <a:pt x="2458" y="12082"/>
                        <a:pt x="2731" y="12082"/>
                      </a:cubicBezTo>
                      <a:cubicBezTo>
                        <a:pt x="2767" y="12089"/>
                        <a:pt x="2803" y="12093"/>
                        <a:pt x="2838" y="12093"/>
                      </a:cubicBezTo>
                      <a:cubicBezTo>
                        <a:pt x="3142" y="12093"/>
                        <a:pt x="3435" y="11849"/>
                        <a:pt x="3618" y="11604"/>
                      </a:cubicBezTo>
                      <a:cubicBezTo>
                        <a:pt x="3754" y="11331"/>
                        <a:pt x="3823" y="10990"/>
                        <a:pt x="3891" y="10649"/>
                      </a:cubicBezTo>
                      <a:cubicBezTo>
                        <a:pt x="3959" y="9284"/>
                        <a:pt x="3686" y="7850"/>
                        <a:pt x="2935" y="6690"/>
                      </a:cubicBezTo>
                      <a:lnTo>
                        <a:pt x="2935" y="6690"/>
                      </a:lnTo>
                      <a:cubicBezTo>
                        <a:pt x="3413" y="7168"/>
                        <a:pt x="3959" y="7714"/>
                        <a:pt x="4437" y="8123"/>
                      </a:cubicBezTo>
                      <a:cubicBezTo>
                        <a:pt x="4635" y="8282"/>
                        <a:pt x="4902" y="8394"/>
                        <a:pt x="5104" y="8394"/>
                      </a:cubicBezTo>
                      <a:cubicBezTo>
                        <a:pt x="5251" y="8394"/>
                        <a:pt x="5364" y="8335"/>
                        <a:pt x="5393" y="8191"/>
                      </a:cubicBezTo>
                      <a:cubicBezTo>
                        <a:pt x="5461" y="8055"/>
                        <a:pt x="5393" y="7918"/>
                        <a:pt x="5324" y="7782"/>
                      </a:cubicBezTo>
                      <a:cubicBezTo>
                        <a:pt x="4847" y="6417"/>
                        <a:pt x="4096" y="5188"/>
                        <a:pt x="3277" y="4028"/>
                      </a:cubicBezTo>
                      <a:lnTo>
                        <a:pt x="3277" y="4028"/>
                      </a:lnTo>
                      <a:cubicBezTo>
                        <a:pt x="3618" y="4437"/>
                        <a:pt x="3959" y="4847"/>
                        <a:pt x="4437" y="5188"/>
                      </a:cubicBezTo>
                      <a:cubicBezTo>
                        <a:pt x="4642" y="5342"/>
                        <a:pt x="4923" y="5534"/>
                        <a:pt x="5195" y="5534"/>
                      </a:cubicBezTo>
                      <a:cubicBezTo>
                        <a:pt x="5286" y="5534"/>
                        <a:pt x="5376" y="5512"/>
                        <a:pt x="5461" y="5461"/>
                      </a:cubicBezTo>
                      <a:cubicBezTo>
                        <a:pt x="5870" y="5188"/>
                        <a:pt x="5734" y="4574"/>
                        <a:pt x="5529" y="4164"/>
                      </a:cubicBezTo>
                      <a:cubicBezTo>
                        <a:pt x="4778" y="2663"/>
                        <a:pt x="3891" y="1229"/>
                        <a:pt x="2799" y="1"/>
                      </a:cubicBezTo>
                      <a:close/>
                    </a:path>
                  </a:pathLst>
                </a:custGeom>
                <a:solidFill>
                  <a:srgbClr val="FCFC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" name="Google Shape;485;p35"/>
                <p:cNvSpPr/>
                <p:nvPr/>
              </p:nvSpPr>
              <p:spPr>
                <a:xfrm>
                  <a:off x="2287850" y="2969525"/>
                  <a:ext cx="773025" cy="77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21" h="31013" extrusionOk="0">
                      <a:moveTo>
                        <a:pt x="4678" y="1"/>
                      </a:moveTo>
                      <a:cubicBezTo>
                        <a:pt x="4574" y="1"/>
                        <a:pt x="4470" y="29"/>
                        <a:pt x="4369" y="92"/>
                      </a:cubicBezTo>
                      <a:cubicBezTo>
                        <a:pt x="4096" y="229"/>
                        <a:pt x="4027" y="502"/>
                        <a:pt x="3959" y="775"/>
                      </a:cubicBezTo>
                      <a:cubicBezTo>
                        <a:pt x="3686" y="1594"/>
                        <a:pt x="3618" y="2481"/>
                        <a:pt x="3754" y="3369"/>
                      </a:cubicBezTo>
                      <a:cubicBezTo>
                        <a:pt x="3580" y="3316"/>
                        <a:pt x="3402" y="3292"/>
                        <a:pt x="3222" y="3292"/>
                      </a:cubicBezTo>
                      <a:cubicBezTo>
                        <a:pt x="1991" y="3292"/>
                        <a:pt x="699" y="4439"/>
                        <a:pt x="341" y="5689"/>
                      </a:cubicBezTo>
                      <a:cubicBezTo>
                        <a:pt x="0" y="7054"/>
                        <a:pt x="751" y="8897"/>
                        <a:pt x="1434" y="10194"/>
                      </a:cubicBezTo>
                      <a:cubicBezTo>
                        <a:pt x="6621" y="19614"/>
                        <a:pt x="15221" y="27463"/>
                        <a:pt x="25392" y="31013"/>
                      </a:cubicBezTo>
                      <a:cubicBezTo>
                        <a:pt x="29214" y="25484"/>
                        <a:pt x="30921" y="18453"/>
                        <a:pt x="29965" y="11833"/>
                      </a:cubicBezTo>
                      <a:cubicBezTo>
                        <a:pt x="21433" y="11150"/>
                        <a:pt x="14061" y="7532"/>
                        <a:pt x="6416" y="3642"/>
                      </a:cubicBezTo>
                      <a:cubicBezTo>
                        <a:pt x="6212" y="2823"/>
                        <a:pt x="6143" y="1799"/>
                        <a:pt x="5802" y="980"/>
                      </a:cubicBezTo>
                      <a:cubicBezTo>
                        <a:pt x="5580" y="535"/>
                        <a:pt x="5132" y="1"/>
                        <a:pt x="4678" y="1"/>
                      </a:cubicBezTo>
                      <a:close/>
                    </a:path>
                  </a:pathLst>
                </a:custGeom>
                <a:solidFill>
                  <a:srgbClr val="8049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" name="Google Shape;486;p35"/>
                <p:cNvSpPr/>
                <p:nvPr/>
              </p:nvSpPr>
              <p:spPr>
                <a:xfrm>
                  <a:off x="2366325" y="3045200"/>
                  <a:ext cx="20525" cy="7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" h="2936" extrusionOk="0">
                      <a:moveTo>
                        <a:pt x="615" y="0"/>
                      </a:moveTo>
                      <a:cubicBezTo>
                        <a:pt x="1" y="888"/>
                        <a:pt x="69" y="2185"/>
                        <a:pt x="820" y="2935"/>
                      </a:cubicBezTo>
                      <a:cubicBezTo>
                        <a:pt x="410" y="1980"/>
                        <a:pt x="342" y="1024"/>
                        <a:pt x="615" y="0"/>
                      </a:cubicBezTo>
                      <a:close/>
                    </a:path>
                  </a:pathLst>
                </a:custGeom>
                <a:solidFill>
                  <a:srgbClr val="733D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" name="Google Shape;487;p35"/>
                <p:cNvSpPr/>
                <p:nvPr/>
              </p:nvSpPr>
              <p:spPr>
                <a:xfrm>
                  <a:off x="2021625" y="2168100"/>
                  <a:ext cx="587050" cy="1878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82" h="75152" extrusionOk="0">
                      <a:moveTo>
                        <a:pt x="23481" y="0"/>
                      </a:moveTo>
                      <a:lnTo>
                        <a:pt x="23481" y="0"/>
                      </a:lnTo>
                      <a:cubicBezTo>
                        <a:pt x="14745" y="24709"/>
                        <a:pt x="6895" y="49828"/>
                        <a:pt x="1" y="75151"/>
                      </a:cubicBezTo>
                      <a:lnTo>
                        <a:pt x="2348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" name="Google Shape;488;p35"/>
                <p:cNvSpPr/>
                <p:nvPr/>
              </p:nvSpPr>
              <p:spPr>
                <a:xfrm>
                  <a:off x="2395350" y="1848975"/>
                  <a:ext cx="452225" cy="40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89" h="16336" extrusionOk="0">
                      <a:moveTo>
                        <a:pt x="11877" y="1"/>
                      </a:moveTo>
                      <a:cubicBezTo>
                        <a:pt x="11874" y="10"/>
                        <a:pt x="11871" y="20"/>
                        <a:pt x="11868" y="30"/>
                      </a:cubicBezTo>
                      <a:lnTo>
                        <a:pt x="11868" y="30"/>
                      </a:lnTo>
                      <a:cubicBezTo>
                        <a:pt x="11871" y="20"/>
                        <a:pt x="11874" y="11"/>
                        <a:pt x="11877" y="1"/>
                      </a:cubicBezTo>
                      <a:close/>
                      <a:moveTo>
                        <a:pt x="11868" y="30"/>
                      </a:moveTo>
                      <a:lnTo>
                        <a:pt x="11868" y="30"/>
                      </a:lnTo>
                      <a:cubicBezTo>
                        <a:pt x="11384" y="1518"/>
                        <a:pt x="10162" y="2736"/>
                        <a:pt x="8805" y="3550"/>
                      </a:cubicBezTo>
                      <a:cubicBezTo>
                        <a:pt x="7440" y="4369"/>
                        <a:pt x="5870" y="4847"/>
                        <a:pt x="4301" y="5325"/>
                      </a:cubicBezTo>
                      <a:cubicBezTo>
                        <a:pt x="3345" y="5666"/>
                        <a:pt x="2389" y="5939"/>
                        <a:pt x="1638" y="6485"/>
                      </a:cubicBezTo>
                      <a:cubicBezTo>
                        <a:pt x="819" y="7100"/>
                        <a:pt x="205" y="7987"/>
                        <a:pt x="137" y="8943"/>
                      </a:cubicBezTo>
                      <a:cubicBezTo>
                        <a:pt x="0" y="10308"/>
                        <a:pt x="1161" y="11536"/>
                        <a:pt x="2458" y="12082"/>
                      </a:cubicBezTo>
                      <a:cubicBezTo>
                        <a:pt x="3349" y="12429"/>
                        <a:pt x="4349" y="12524"/>
                        <a:pt x="5378" y="12524"/>
                      </a:cubicBezTo>
                      <a:cubicBezTo>
                        <a:pt x="5767" y="12524"/>
                        <a:pt x="6160" y="12511"/>
                        <a:pt x="6553" y="12492"/>
                      </a:cubicBezTo>
                      <a:cubicBezTo>
                        <a:pt x="7236" y="12492"/>
                        <a:pt x="7986" y="12424"/>
                        <a:pt x="8601" y="12014"/>
                      </a:cubicBezTo>
                      <a:cubicBezTo>
                        <a:pt x="9556" y="13379"/>
                        <a:pt x="11331" y="15222"/>
                        <a:pt x="12833" y="15905"/>
                      </a:cubicBezTo>
                      <a:cubicBezTo>
                        <a:pt x="13400" y="16188"/>
                        <a:pt x="14045" y="16336"/>
                        <a:pt x="14675" y="16336"/>
                      </a:cubicBezTo>
                      <a:cubicBezTo>
                        <a:pt x="15715" y="16336"/>
                        <a:pt x="16717" y="15935"/>
                        <a:pt x="17269" y="15086"/>
                      </a:cubicBezTo>
                      <a:cubicBezTo>
                        <a:pt x="18088" y="13789"/>
                        <a:pt x="17542" y="12014"/>
                        <a:pt x="16655" y="10854"/>
                      </a:cubicBezTo>
                      <a:cubicBezTo>
                        <a:pt x="15699" y="9625"/>
                        <a:pt x="14471" y="8738"/>
                        <a:pt x="13515" y="7577"/>
                      </a:cubicBezTo>
                      <a:cubicBezTo>
                        <a:pt x="11815" y="5538"/>
                        <a:pt x="11064" y="2549"/>
                        <a:pt x="11868" y="3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" name="Google Shape;489;p35"/>
                <p:cNvSpPr/>
                <p:nvPr/>
              </p:nvSpPr>
              <p:spPr>
                <a:xfrm>
                  <a:off x="2282725" y="3002525"/>
                  <a:ext cx="107525" cy="7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1" h="3061" extrusionOk="0">
                      <a:moveTo>
                        <a:pt x="888" y="1"/>
                      </a:moveTo>
                      <a:cubicBezTo>
                        <a:pt x="751" y="1"/>
                        <a:pt x="683" y="1"/>
                        <a:pt x="546" y="69"/>
                      </a:cubicBezTo>
                      <a:cubicBezTo>
                        <a:pt x="273" y="137"/>
                        <a:pt x="0" y="342"/>
                        <a:pt x="69" y="683"/>
                      </a:cubicBezTo>
                      <a:cubicBezTo>
                        <a:pt x="69" y="956"/>
                        <a:pt x="342" y="1161"/>
                        <a:pt x="546" y="1366"/>
                      </a:cubicBezTo>
                      <a:cubicBezTo>
                        <a:pt x="1297" y="1980"/>
                        <a:pt x="2116" y="2458"/>
                        <a:pt x="3004" y="2868"/>
                      </a:cubicBezTo>
                      <a:cubicBezTo>
                        <a:pt x="3197" y="2964"/>
                        <a:pt x="3424" y="3061"/>
                        <a:pt x="3637" y="3061"/>
                      </a:cubicBezTo>
                      <a:cubicBezTo>
                        <a:pt x="3725" y="3061"/>
                        <a:pt x="3811" y="3044"/>
                        <a:pt x="3891" y="3004"/>
                      </a:cubicBezTo>
                      <a:cubicBezTo>
                        <a:pt x="4301" y="2731"/>
                        <a:pt x="4164" y="2049"/>
                        <a:pt x="3891" y="1707"/>
                      </a:cubicBezTo>
                      <a:cubicBezTo>
                        <a:pt x="3208" y="683"/>
                        <a:pt x="2116" y="1"/>
                        <a:pt x="888" y="1"/>
                      </a:cubicBezTo>
                      <a:close/>
                    </a:path>
                  </a:pathLst>
                </a:custGeom>
                <a:solidFill>
                  <a:srgbClr val="8049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" name="Google Shape;490;p35"/>
                <p:cNvSpPr/>
                <p:nvPr/>
              </p:nvSpPr>
              <p:spPr>
                <a:xfrm>
                  <a:off x="2250300" y="3034850"/>
                  <a:ext cx="109225" cy="7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9" h="2976" extrusionOk="0">
                      <a:moveTo>
                        <a:pt x="989" y="0"/>
                      </a:moveTo>
                      <a:cubicBezTo>
                        <a:pt x="933" y="0"/>
                        <a:pt x="876" y="2"/>
                        <a:pt x="820" y="5"/>
                      </a:cubicBezTo>
                      <a:cubicBezTo>
                        <a:pt x="751" y="5"/>
                        <a:pt x="615" y="73"/>
                        <a:pt x="478" y="73"/>
                      </a:cubicBezTo>
                      <a:cubicBezTo>
                        <a:pt x="205" y="210"/>
                        <a:pt x="0" y="414"/>
                        <a:pt x="69" y="687"/>
                      </a:cubicBezTo>
                      <a:cubicBezTo>
                        <a:pt x="69" y="1029"/>
                        <a:pt x="342" y="1233"/>
                        <a:pt x="615" y="1370"/>
                      </a:cubicBezTo>
                      <a:cubicBezTo>
                        <a:pt x="1366" y="1984"/>
                        <a:pt x="2185" y="2462"/>
                        <a:pt x="3072" y="2803"/>
                      </a:cubicBezTo>
                      <a:cubicBezTo>
                        <a:pt x="3245" y="2890"/>
                        <a:pt x="3472" y="2976"/>
                        <a:pt x="3685" y="2976"/>
                      </a:cubicBezTo>
                      <a:cubicBezTo>
                        <a:pt x="3808" y="2976"/>
                        <a:pt x="3927" y="2947"/>
                        <a:pt x="4028" y="2872"/>
                      </a:cubicBezTo>
                      <a:cubicBezTo>
                        <a:pt x="4369" y="2599"/>
                        <a:pt x="4164" y="1984"/>
                        <a:pt x="3891" y="1575"/>
                      </a:cubicBezTo>
                      <a:cubicBezTo>
                        <a:pt x="3175" y="663"/>
                        <a:pt x="2148" y="0"/>
                        <a:pt x="989" y="0"/>
                      </a:cubicBezTo>
                      <a:close/>
                    </a:path>
                  </a:pathLst>
                </a:custGeom>
                <a:solidFill>
                  <a:srgbClr val="8049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" name="Google Shape;491;p35"/>
                <p:cNvSpPr/>
                <p:nvPr/>
              </p:nvSpPr>
              <p:spPr>
                <a:xfrm>
                  <a:off x="2229825" y="3074075"/>
                  <a:ext cx="110950" cy="73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8" h="2947" extrusionOk="0">
                      <a:moveTo>
                        <a:pt x="1057" y="1"/>
                      </a:moveTo>
                      <a:cubicBezTo>
                        <a:pt x="1001" y="1"/>
                        <a:pt x="944" y="3"/>
                        <a:pt x="888" y="6"/>
                      </a:cubicBezTo>
                      <a:cubicBezTo>
                        <a:pt x="751" y="6"/>
                        <a:pt x="683" y="74"/>
                        <a:pt x="546" y="74"/>
                      </a:cubicBezTo>
                      <a:cubicBezTo>
                        <a:pt x="273" y="210"/>
                        <a:pt x="0" y="415"/>
                        <a:pt x="69" y="688"/>
                      </a:cubicBezTo>
                      <a:cubicBezTo>
                        <a:pt x="137" y="1030"/>
                        <a:pt x="410" y="1234"/>
                        <a:pt x="615" y="1371"/>
                      </a:cubicBezTo>
                      <a:cubicBezTo>
                        <a:pt x="1434" y="1985"/>
                        <a:pt x="2253" y="2463"/>
                        <a:pt x="3140" y="2804"/>
                      </a:cubicBezTo>
                      <a:cubicBezTo>
                        <a:pt x="3309" y="2889"/>
                        <a:pt x="3530" y="2947"/>
                        <a:pt x="3738" y="2947"/>
                      </a:cubicBezTo>
                      <a:cubicBezTo>
                        <a:pt x="3867" y="2947"/>
                        <a:pt x="3992" y="2925"/>
                        <a:pt x="4096" y="2872"/>
                      </a:cubicBezTo>
                      <a:cubicBezTo>
                        <a:pt x="4437" y="2531"/>
                        <a:pt x="4232" y="1917"/>
                        <a:pt x="3959" y="1576"/>
                      </a:cubicBezTo>
                      <a:cubicBezTo>
                        <a:pt x="3243" y="664"/>
                        <a:pt x="2216" y="1"/>
                        <a:pt x="1057" y="1"/>
                      </a:cubicBezTo>
                      <a:close/>
                    </a:path>
                  </a:pathLst>
                </a:custGeom>
                <a:solidFill>
                  <a:srgbClr val="8049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" name="Google Shape;492;p35"/>
                <p:cNvSpPr/>
                <p:nvPr/>
              </p:nvSpPr>
              <p:spPr>
                <a:xfrm>
                  <a:off x="2240050" y="3116050"/>
                  <a:ext cx="104125" cy="8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5" h="3242" extrusionOk="0">
                      <a:moveTo>
                        <a:pt x="734" y="0"/>
                      </a:moveTo>
                      <a:cubicBezTo>
                        <a:pt x="617" y="0"/>
                        <a:pt x="506" y="30"/>
                        <a:pt x="410" y="101"/>
                      </a:cubicBezTo>
                      <a:cubicBezTo>
                        <a:pt x="1" y="306"/>
                        <a:pt x="137" y="989"/>
                        <a:pt x="410" y="1398"/>
                      </a:cubicBezTo>
                      <a:cubicBezTo>
                        <a:pt x="1025" y="2422"/>
                        <a:pt x="2049" y="3173"/>
                        <a:pt x="3277" y="3241"/>
                      </a:cubicBezTo>
                      <a:cubicBezTo>
                        <a:pt x="3414" y="3241"/>
                        <a:pt x="3482" y="3241"/>
                        <a:pt x="3619" y="3173"/>
                      </a:cubicBezTo>
                      <a:cubicBezTo>
                        <a:pt x="3892" y="3105"/>
                        <a:pt x="4165" y="2968"/>
                        <a:pt x="4165" y="2627"/>
                      </a:cubicBezTo>
                      <a:cubicBezTo>
                        <a:pt x="4096" y="2354"/>
                        <a:pt x="3892" y="2081"/>
                        <a:pt x="3687" y="1876"/>
                      </a:cubicBezTo>
                      <a:cubicBezTo>
                        <a:pt x="3004" y="1262"/>
                        <a:pt x="2185" y="647"/>
                        <a:pt x="1366" y="238"/>
                      </a:cubicBezTo>
                      <a:cubicBezTo>
                        <a:pt x="1188" y="105"/>
                        <a:pt x="952" y="0"/>
                        <a:pt x="734" y="0"/>
                      </a:cubicBezTo>
                      <a:close/>
                    </a:path>
                  </a:pathLst>
                </a:custGeom>
                <a:solidFill>
                  <a:srgbClr val="8049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" name="Google Shape;493;p35"/>
                <p:cNvSpPr/>
                <p:nvPr/>
              </p:nvSpPr>
              <p:spPr>
                <a:xfrm>
                  <a:off x="2294675" y="3036325"/>
                  <a:ext cx="64850" cy="36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4" h="1448" extrusionOk="0">
                      <a:moveTo>
                        <a:pt x="192" y="1"/>
                      </a:moveTo>
                      <a:cubicBezTo>
                        <a:pt x="127" y="1"/>
                        <a:pt x="63" y="5"/>
                        <a:pt x="0" y="14"/>
                      </a:cubicBezTo>
                      <a:cubicBezTo>
                        <a:pt x="410" y="287"/>
                        <a:pt x="887" y="492"/>
                        <a:pt x="1297" y="697"/>
                      </a:cubicBezTo>
                      <a:cubicBezTo>
                        <a:pt x="1775" y="970"/>
                        <a:pt x="2116" y="1243"/>
                        <a:pt x="2594" y="1447"/>
                      </a:cubicBezTo>
                      <a:cubicBezTo>
                        <a:pt x="2321" y="970"/>
                        <a:pt x="1911" y="697"/>
                        <a:pt x="1502" y="424"/>
                      </a:cubicBezTo>
                      <a:cubicBezTo>
                        <a:pt x="1087" y="186"/>
                        <a:pt x="620" y="1"/>
                        <a:pt x="192" y="1"/>
                      </a:cubicBezTo>
                      <a:close/>
                    </a:path>
                  </a:pathLst>
                </a:custGeom>
                <a:solidFill>
                  <a:srgbClr val="733D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" name="Google Shape;494;p35"/>
                <p:cNvSpPr/>
                <p:nvPr/>
              </p:nvSpPr>
              <p:spPr>
                <a:xfrm>
                  <a:off x="2258825" y="3115000"/>
                  <a:ext cx="47800" cy="2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2" h="895" extrusionOk="0">
                      <a:moveTo>
                        <a:pt x="414" y="1"/>
                      </a:moveTo>
                      <a:cubicBezTo>
                        <a:pt x="271" y="1"/>
                        <a:pt x="131" y="23"/>
                        <a:pt x="1" y="75"/>
                      </a:cubicBezTo>
                      <a:cubicBezTo>
                        <a:pt x="342" y="212"/>
                        <a:pt x="615" y="348"/>
                        <a:pt x="956" y="485"/>
                      </a:cubicBezTo>
                      <a:cubicBezTo>
                        <a:pt x="1298" y="621"/>
                        <a:pt x="1571" y="758"/>
                        <a:pt x="1912" y="894"/>
                      </a:cubicBezTo>
                      <a:cubicBezTo>
                        <a:pt x="1775" y="553"/>
                        <a:pt x="1434" y="348"/>
                        <a:pt x="1093" y="143"/>
                      </a:cubicBezTo>
                      <a:cubicBezTo>
                        <a:pt x="882" y="59"/>
                        <a:pt x="645" y="1"/>
                        <a:pt x="414" y="1"/>
                      </a:cubicBezTo>
                      <a:close/>
                    </a:path>
                  </a:pathLst>
                </a:custGeom>
                <a:solidFill>
                  <a:srgbClr val="733D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" name="Google Shape;495;p35"/>
                <p:cNvSpPr/>
                <p:nvPr/>
              </p:nvSpPr>
              <p:spPr>
                <a:xfrm>
                  <a:off x="2272475" y="3072150"/>
                  <a:ext cx="56350" cy="27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4" h="1107" extrusionOk="0">
                      <a:moveTo>
                        <a:pt x="193" y="1"/>
                      </a:moveTo>
                      <a:cubicBezTo>
                        <a:pt x="130" y="1"/>
                        <a:pt x="66" y="5"/>
                        <a:pt x="1" y="14"/>
                      </a:cubicBezTo>
                      <a:cubicBezTo>
                        <a:pt x="342" y="287"/>
                        <a:pt x="752" y="424"/>
                        <a:pt x="1093" y="629"/>
                      </a:cubicBezTo>
                      <a:cubicBezTo>
                        <a:pt x="1502" y="765"/>
                        <a:pt x="1844" y="970"/>
                        <a:pt x="2253" y="1107"/>
                      </a:cubicBezTo>
                      <a:cubicBezTo>
                        <a:pt x="2049" y="765"/>
                        <a:pt x="1639" y="492"/>
                        <a:pt x="1298" y="287"/>
                      </a:cubicBezTo>
                      <a:cubicBezTo>
                        <a:pt x="944" y="170"/>
                        <a:pt x="591" y="1"/>
                        <a:pt x="193" y="1"/>
                      </a:cubicBezTo>
                      <a:close/>
                    </a:path>
                  </a:pathLst>
                </a:custGeom>
                <a:solidFill>
                  <a:srgbClr val="733D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" name="Google Shape;496;p35"/>
                <p:cNvSpPr/>
                <p:nvPr/>
              </p:nvSpPr>
              <p:spPr>
                <a:xfrm>
                  <a:off x="3709300" y="2947975"/>
                  <a:ext cx="774750" cy="77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90" h="30851" extrusionOk="0">
                      <a:moveTo>
                        <a:pt x="26410" y="0"/>
                      </a:moveTo>
                      <a:cubicBezTo>
                        <a:pt x="25946" y="0"/>
                        <a:pt x="25483" y="511"/>
                        <a:pt x="25255" y="1023"/>
                      </a:cubicBezTo>
                      <a:cubicBezTo>
                        <a:pt x="24914" y="1773"/>
                        <a:pt x="24778" y="2797"/>
                        <a:pt x="24573" y="3616"/>
                      </a:cubicBezTo>
                      <a:cubicBezTo>
                        <a:pt x="16928" y="7439"/>
                        <a:pt x="9556" y="11056"/>
                        <a:pt x="956" y="11602"/>
                      </a:cubicBezTo>
                      <a:cubicBezTo>
                        <a:pt x="0" y="18223"/>
                        <a:pt x="1570" y="25254"/>
                        <a:pt x="5324" y="30851"/>
                      </a:cubicBezTo>
                      <a:cubicBezTo>
                        <a:pt x="15563" y="27370"/>
                        <a:pt x="24300" y="19588"/>
                        <a:pt x="29556" y="10237"/>
                      </a:cubicBezTo>
                      <a:cubicBezTo>
                        <a:pt x="30238" y="8940"/>
                        <a:pt x="30989" y="7166"/>
                        <a:pt x="30648" y="5732"/>
                      </a:cubicBezTo>
                      <a:cubicBezTo>
                        <a:pt x="30290" y="4482"/>
                        <a:pt x="28998" y="3335"/>
                        <a:pt x="27767" y="3335"/>
                      </a:cubicBezTo>
                      <a:cubicBezTo>
                        <a:pt x="27587" y="3335"/>
                        <a:pt x="27409" y="3359"/>
                        <a:pt x="27235" y="3412"/>
                      </a:cubicBezTo>
                      <a:cubicBezTo>
                        <a:pt x="27371" y="2524"/>
                        <a:pt x="27371" y="1637"/>
                        <a:pt x="27098" y="818"/>
                      </a:cubicBezTo>
                      <a:cubicBezTo>
                        <a:pt x="27030" y="545"/>
                        <a:pt x="26894" y="203"/>
                        <a:pt x="26689" y="67"/>
                      </a:cubicBezTo>
                      <a:cubicBezTo>
                        <a:pt x="26597" y="21"/>
                        <a:pt x="26504" y="0"/>
                        <a:pt x="26410" y="0"/>
                      </a:cubicBezTo>
                      <a:close/>
                    </a:path>
                  </a:pathLst>
                </a:custGeom>
                <a:solidFill>
                  <a:srgbClr val="8049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" name="Google Shape;497;p35"/>
                <p:cNvSpPr/>
                <p:nvPr/>
              </p:nvSpPr>
              <p:spPr>
                <a:xfrm>
                  <a:off x="4385050" y="3024725"/>
                  <a:ext cx="22200" cy="7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" h="2936" extrusionOk="0">
                      <a:moveTo>
                        <a:pt x="273" y="0"/>
                      </a:moveTo>
                      <a:lnTo>
                        <a:pt x="273" y="0"/>
                      </a:lnTo>
                      <a:cubicBezTo>
                        <a:pt x="546" y="1024"/>
                        <a:pt x="478" y="1980"/>
                        <a:pt x="0" y="2935"/>
                      </a:cubicBezTo>
                      <a:cubicBezTo>
                        <a:pt x="751" y="2184"/>
                        <a:pt x="888" y="888"/>
                        <a:pt x="273" y="0"/>
                      </a:cubicBezTo>
                      <a:close/>
                    </a:path>
                  </a:pathLst>
                </a:custGeom>
                <a:solidFill>
                  <a:srgbClr val="733D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" name="Google Shape;498;p35"/>
                <p:cNvSpPr/>
                <p:nvPr/>
              </p:nvSpPr>
              <p:spPr>
                <a:xfrm>
                  <a:off x="4453300" y="1241500"/>
                  <a:ext cx="1546050" cy="285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42" h="114127" fill="none" extrusionOk="0">
                      <a:moveTo>
                        <a:pt x="0" y="1775"/>
                      </a:moveTo>
                      <a:cubicBezTo>
                        <a:pt x="3550" y="0"/>
                        <a:pt x="7304" y="3550"/>
                        <a:pt x="9761" y="6826"/>
                      </a:cubicBezTo>
                      <a:cubicBezTo>
                        <a:pt x="27303" y="30170"/>
                        <a:pt x="42115" y="55903"/>
                        <a:pt x="53855" y="83206"/>
                      </a:cubicBezTo>
                      <a:cubicBezTo>
                        <a:pt x="58019" y="92899"/>
                        <a:pt x="61841" y="103751"/>
                        <a:pt x="59384" y="114127"/>
                      </a:cubicBezTo>
                    </a:path>
                  </a:pathLst>
                </a:custGeom>
                <a:noFill/>
                <a:ln w="22175" cap="flat" cmpd="sng">
                  <a:solidFill>
                    <a:schemeClr val="accent3"/>
                  </a:solidFill>
                  <a:prstDash val="solid"/>
                  <a:miter lim="682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" name="Google Shape;499;p35"/>
                <p:cNvSpPr/>
                <p:nvPr/>
              </p:nvSpPr>
              <p:spPr>
                <a:xfrm>
                  <a:off x="4299725" y="1157875"/>
                  <a:ext cx="1726925" cy="317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77" h="127028" fill="none" extrusionOk="0">
                      <a:moveTo>
                        <a:pt x="65322" y="126209"/>
                      </a:moveTo>
                      <a:cubicBezTo>
                        <a:pt x="66278" y="127028"/>
                        <a:pt x="67848" y="126413"/>
                        <a:pt x="68462" y="125253"/>
                      </a:cubicBezTo>
                      <a:cubicBezTo>
                        <a:pt x="69077" y="124093"/>
                        <a:pt x="68872" y="122591"/>
                        <a:pt x="68462" y="121294"/>
                      </a:cubicBezTo>
                      <a:cubicBezTo>
                        <a:pt x="64230" y="108598"/>
                        <a:pt x="48326" y="112352"/>
                        <a:pt x="39180" y="109827"/>
                      </a:cubicBezTo>
                      <a:cubicBezTo>
                        <a:pt x="26552" y="106277"/>
                        <a:pt x="15290" y="96448"/>
                        <a:pt x="9147" y="83889"/>
                      </a:cubicBezTo>
                      <a:cubicBezTo>
                        <a:pt x="2935" y="71261"/>
                        <a:pt x="2321" y="56859"/>
                        <a:pt x="5802" y="43208"/>
                      </a:cubicBezTo>
                      <a:cubicBezTo>
                        <a:pt x="7304" y="37269"/>
                        <a:pt x="8123" y="30990"/>
                        <a:pt x="9283" y="24915"/>
                      </a:cubicBezTo>
                      <a:cubicBezTo>
                        <a:pt x="10648" y="18089"/>
                        <a:pt x="10580" y="11331"/>
                        <a:pt x="7713" y="4983"/>
                      </a:cubicBezTo>
                      <a:cubicBezTo>
                        <a:pt x="6963" y="3345"/>
                        <a:pt x="6007" y="1775"/>
                        <a:pt x="4574" y="888"/>
                      </a:cubicBezTo>
                      <a:cubicBezTo>
                        <a:pt x="3140" y="1"/>
                        <a:pt x="1092" y="69"/>
                        <a:pt x="0" y="1434"/>
                      </a:cubicBezTo>
                    </a:path>
                  </a:pathLst>
                </a:custGeom>
                <a:noFill/>
                <a:ln w="81900" cap="rnd" cmpd="sng">
                  <a:solidFill>
                    <a:srgbClr val="D67565"/>
                  </a:solidFill>
                  <a:prstDash val="solid"/>
                  <a:miter lim="682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" name="Google Shape;500;p35"/>
                <p:cNvSpPr/>
                <p:nvPr/>
              </p:nvSpPr>
              <p:spPr>
                <a:xfrm>
                  <a:off x="4381625" y="2982050"/>
                  <a:ext cx="107525" cy="7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1" h="3041" extrusionOk="0">
                      <a:moveTo>
                        <a:pt x="3482" y="1"/>
                      </a:moveTo>
                      <a:cubicBezTo>
                        <a:pt x="2253" y="1"/>
                        <a:pt x="1161" y="683"/>
                        <a:pt x="478" y="1707"/>
                      </a:cubicBezTo>
                      <a:cubicBezTo>
                        <a:pt x="205" y="2049"/>
                        <a:pt x="1" y="2731"/>
                        <a:pt x="410" y="2936"/>
                      </a:cubicBezTo>
                      <a:cubicBezTo>
                        <a:pt x="511" y="3011"/>
                        <a:pt x="620" y="3040"/>
                        <a:pt x="736" y="3040"/>
                      </a:cubicBezTo>
                      <a:cubicBezTo>
                        <a:pt x="934" y="3040"/>
                        <a:pt x="1150" y="2954"/>
                        <a:pt x="1366" y="2868"/>
                      </a:cubicBezTo>
                      <a:cubicBezTo>
                        <a:pt x="2185" y="2458"/>
                        <a:pt x="3004" y="1980"/>
                        <a:pt x="3755" y="1366"/>
                      </a:cubicBezTo>
                      <a:cubicBezTo>
                        <a:pt x="4028" y="1161"/>
                        <a:pt x="4233" y="956"/>
                        <a:pt x="4301" y="683"/>
                      </a:cubicBezTo>
                      <a:cubicBezTo>
                        <a:pt x="4301" y="342"/>
                        <a:pt x="4096" y="137"/>
                        <a:pt x="3823" y="69"/>
                      </a:cubicBezTo>
                      <a:cubicBezTo>
                        <a:pt x="3687" y="1"/>
                        <a:pt x="3550" y="1"/>
                        <a:pt x="3482" y="1"/>
                      </a:cubicBezTo>
                      <a:close/>
                    </a:path>
                  </a:pathLst>
                </a:custGeom>
                <a:solidFill>
                  <a:srgbClr val="8049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" name="Google Shape;501;p35"/>
                <p:cNvSpPr/>
                <p:nvPr/>
              </p:nvSpPr>
              <p:spPr>
                <a:xfrm>
                  <a:off x="4412350" y="3016050"/>
                  <a:ext cx="110925" cy="72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7" h="2909" extrusionOk="0">
                      <a:moveTo>
                        <a:pt x="3364" y="1"/>
                      </a:moveTo>
                      <a:cubicBezTo>
                        <a:pt x="2211" y="1"/>
                        <a:pt x="1191" y="600"/>
                        <a:pt x="478" y="1508"/>
                      </a:cubicBezTo>
                      <a:cubicBezTo>
                        <a:pt x="205" y="1917"/>
                        <a:pt x="0" y="2531"/>
                        <a:pt x="342" y="2804"/>
                      </a:cubicBezTo>
                      <a:cubicBezTo>
                        <a:pt x="442" y="2880"/>
                        <a:pt x="561" y="2909"/>
                        <a:pt x="684" y="2909"/>
                      </a:cubicBezTo>
                      <a:cubicBezTo>
                        <a:pt x="897" y="2909"/>
                        <a:pt x="1124" y="2823"/>
                        <a:pt x="1297" y="2736"/>
                      </a:cubicBezTo>
                      <a:cubicBezTo>
                        <a:pt x="2185" y="2395"/>
                        <a:pt x="3004" y="1917"/>
                        <a:pt x="3823" y="1371"/>
                      </a:cubicBezTo>
                      <a:cubicBezTo>
                        <a:pt x="4027" y="1166"/>
                        <a:pt x="4300" y="962"/>
                        <a:pt x="4369" y="689"/>
                      </a:cubicBezTo>
                      <a:cubicBezTo>
                        <a:pt x="4437" y="347"/>
                        <a:pt x="4164" y="142"/>
                        <a:pt x="3891" y="74"/>
                      </a:cubicBezTo>
                      <a:cubicBezTo>
                        <a:pt x="3754" y="6"/>
                        <a:pt x="3686" y="6"/>
                        <a:pt x="3550" y="6"/>
                      </a:cubicBezTo>
                      <a:cubicBezTo>
                        <a:pt x="3487" y="2"/>
                        <a:pt x="3426" y="1"/>
                        <a:pt x="3364" y="1"/>
                      </a:cubicBezTo>
                      <a:close/>
                    </a:path>
                  </a:pathLst>
                </a:custGeom>
                <a:solidFill>
                  <a:srgbClr val="8049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" name="Google Shape;502;p35"/>
                <p:cNvSpPr/>
                <p:nvPr/>
              </p:nvSpPr>
              <p:spPr>
                <a:xfrm>
                  <a:off x="4431125" y="3055300"/>
                  <a:ext cx="110925" cy="72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7" h="2909" extrusionOk="0">
                      <a:moveTo>
                        <a:pt x="3373" y="1"/>
                      </a:moveTo>
                      <a:cubicBezTo>
                        <a:pt x="2273" y="1"/>
                        <a:pt x="1191" y="600"/>
                        <a:pt x="478" y="1508"/>
                      </a:cubicBezTo>
                      <a:cubicBezTo>
                        <a:pt x="205" y="1849"/>
                        <a:pt x="0" y="2463"/>
                        <a:pt x="341" y="2804"/>
                      </a:cubicBezTo>
                      <a:cubicBezTo>
                        <a:pt x="442" y="2880"/>
                        <a:pt x="561" y="2909"/>
                        <a:pt x="684" y="2909"/>
                      </a:cubicBezTo>
                      <a:cubicBezTo>
                        <a:pt x="897" y="2909"/>
                        <a:pt x="1124" y="2822"/>
                        <a:pt x="1297" y="2736"/>
                      </a:cubicBezTo>
                      <a:cubicBezTo>
                        <a:pt x="2184" y="2395"/>
                        <a:pt x="3003" y="1917"/>
                        <a:pt x="3823" y="1371"/>
                      </a:cubicBezTo>
                      <a:cubicBezTo>
                        <a:pt x="4027" y="1166"/>
                        <a:pt x="4300" y="961"/>
                        <a:pt x="4369" y="688"/>
                      </a:cubicBezTo>
                      <a:cubicBezTo>
                        <a:pt x="4437" y="347"/>
                        <a:pt x="4164" y="142"/>
                        <a:pt x="3891" y="74"/>
                      </a:cubicBezTo>
                      <a:cubicBezTo>
                        <a:pt x="3754" y="6"/>
                        <a:pt x="3686" y="6"/>
                        <a:pt x="3549" y="6"/>
                      </a:cubicBezTo>
                      <a:cubicBezTo>
                        <a:pt x="3491" y="2"/>
                        <a:pt x="3432" y="1"/>
                        <a:pt x="3373" y="1"/>
                      </a:cubicBezTo>
                      <a:close/>
                    </a:path>
                  </a:pathLst>
                </a:custGeom>
                <a:solidFill>
                  <a:srgbClr val="8049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" name="Google Shape;503;p35"/>
                <p:cNvSpPr/>
                <p:nvPr/>
              </p:nvSpPr>
              <p:spPr>
                <a:xfrm>
                  <a:off x="4426000" y="3096675"/>
                  <a:ext cx="105825" cy="7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" h="3198" extrusionOk="0">
                      <a:moveTo>
                        <a:pt x="3555" y="1"/>
                      </a:moveTo>
                      <a:cubicBezTo>
                        <a:pt x="3322" y="1"/>
                        <a:pt x="3060" y="97"/>
                        <a:pt x="2867" y="194"/>
                      </a:cubicBezTo>
                      <a:cubicBezTo>
                        <a:pt x="2048" y="672"/>
                        <a:pt x="1229" y="1218"/>
                        <a:pt x="546" y="1832"/>
                      </a:cubicBezTo>
                      <a:cubicBezTo>
                        <a:pt x="342" y="2037"/>
                        <a:pt x="69" y="2310"/>
                        <a:pt x="69" y="2583"/>
                      </a:cubicBezTo>
                      <a:cubicBezTo>
                        <a:pt x="0" y="2924"/>
                        <a:pt x="273" y="3129"/>
                        <a:pt x="615" y="3197"/>
                      </a:cubicBezTo>
                      <a:lnTo>
                        <a:pt x="956" y="3197"/>
                      </a:lnTo>
                      <a:cubicBezTo>
                        <a:pt x="2116" y="3129"/>
                        <a:pt x="3208" y="2378"/>
                        <a:pt x="3823" y="1354"/>
                      </a:cubicBezTo>
                      <a:cubicBezTo>
                        <a:pt x="4096" y="945"/>
                        <a:pt x="4232" y="330"/>
                        <a:pt x="3823" y="57"/>
                      </a:cubicBezTo>
                      <a:cubicBezTo>
                        <a:pt x="3743" y="17"/>
                        <a:pt x="3651" y="1"/>
                        <a:pt x="3555" y="1"/>
                      </a:cubicBezTo>
                      <a:close/>
                    </a:path>
                  </a:pathLst>
                </a:custGeom>
                <a:solidFill>
                  <a:srgbClr val="8049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" name="Google Shape;504;p35"/>
                <p:cNvSpPr/>
                <p:nvPr/>
              </p:nvSpPr>
              <p:spPr>
                <a:xfrm>
                  <a:off x="4412350" y="3016175"/>
                  <a:ext cx="66575" cy="3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3" h="1435" extrusionOk="0">
                      <a:moveTo>
                        <a:pt x="2662" y="1"/>
                      </a:moveTo>
                      <a:cubicBezTo>
                        <a:pt x="2116" y="1"/>
                        <a:pt x="1638" y="137"/>
                        <a:pt x="1161" y="410"/>
                      </a:cubicBezTo>
                      <a:cubicBezTo>
                        <a:pt x="683" y="684"/>
                        <a:pt x="273" y="957"/>
                        <a:pt x="0" y="1434"/>
                      </a:cubicBezTo>
                      <a:cubicBezTo>
                        <a:pt x="478" y="1230"/>
                        <a:pt x="888" y="957"/>
                        <a:pt x="1297" y="684"/>
                      </a:cubicBezTo>
                      <a:cubicBezTo>
                        <a:pt x="1775" y="479"/>
                        <a:pt x="2185" y="274"/>
                        <a:pt x="2662" y="1"/>
                      </a:cubicBezTo>
                      <a:close/>
                    </a:path>
                  </a:pathLst>
                </a:custGeom>
                <a:solidFill>
                  <a:srgbClr val="733D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" name="Google Shape;505;p35"/>
                <p:cNvSpPr/>
                <p:nvPr/>
              </p:nvSpPr>
              <p:spPr>
                <a:xfrm>
                  <a:off x="4465250" y="3094975"/>
                  <a:ext cx="47800" cy="21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2" h="877" extrusionOk="0">
                      <a:moveTo>
                        <a:pt x="1597" y="0"/>
                      </a:moveTo>
                      <a:cubicBezTo>
                        <a:pt x="1336" y="0"/>
                        <a:pt x="1061" y="97"/>
                        <a:pt x="819" y="194"/>
                      </a:cubicBezTo>
                      <a:cubicBezTo>
                        <a:pt x="478" y="330"/>
                        <a:pt x="137" y="535"/>
                        <a:pt x="0" y="876"/>
                      </a:cubicBezTo>
                      <a:cubicBezTo>
                        <a:pt x="342" y="808"/>
                        <a:pt x="615" y="603"/>
                        <a:pt x="956" y="467"/>
                      </a:cubicBezTo>
                      <a:cubicBezTo>
                        <a:pt x="1297" y="330"/>
                        <a:pt x="1570" y="262"/>
                        <a:pt x="1911" y="57"/>
                      </a:cubicBezTo>
                      <a:cubicBezTo>
                        <a:pt x="1812" y="17"/>
                        <a:pt x="1706" y="0"/>
                        <a:pt x="1597" y="0"/>
                      </a:cubicBezTo>
                      <a:close/>
                    </a:path>
                  </a:pathLst>
                </a:custGeom>
                <a:solidFill>
                  <a:srgbClr val="733D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" name="Google Shape;506;p35"/>
                <p:cNvSpPr/>
                <p:nvPr/>
              </p:nvSpPr>
              <p:spPr>
                <a:xfrm>
                  <a:off x="4443050" y="3053275"/>
                  <a:ext cx="56350" cy="27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4" h="1111" extrusionOk="0">
                      <a:moveTo>
                        <a:pt x="2028" y="0"/>
                      </a:moveTo>
                      <a:cubicBezTo>
                        <a:pt x="1694" y="0"/>
                        <a:pt x="1359" y="112"/>
                        <a:pt x="1025" y="223"/>
                      </a:cubicBezTo>
                      <a:cubicBezTo>
                        <a:pt x="615" y="428"/>
                        <a:pt x="206" y="701"/>
                        <a:pt x="1" y="1111"/>
                      </a:cubicBezTo>
                      <a:cubicBezTo>
                        <a:pt x="410" y="906"/>
                        <a:pt x="752" y="769"/>
                        <a:pt x="1161" y="565"/>
                      </a:cubicBezTo>
                      <a:cubicBezTo>
                        <a:pt x="1503" y="360"/>
                        <a:pt x="1912" y="223"/>
                        <a:pt x="2253" y="19"/>
                      </a:cubicBezTo>
                      <a:cubicBezTo>
                        <a:pt x="2178" y="6"/>
                        <a:pt x="2103" y="0"/>
                        <a:pt x="2028" y="0"/>
                      </a:cubicBezTo>
                      <a:close/>
                    </a:path>
                  </a:pathLst>
                </a:custGeom>
                <a:solidFill>
                  <a:srgbClr val="733D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" name="Google Shape;507;p35"/>
                <p:cNvSpPr/>
                <p:nvPr/>
              </p:nvSpPr>
              <p:spPr>
                <a:xfrm>
                  <a:off x="2862900" y="3290925"/>
                  <a:ext cx="116075" cy="43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43" h="17338" extrusionOk="0">
                      <a:moveTo>
                        <a:pt x="4642" y="0"/>
                      </a:moveTo>
                      <a:lnTo>
                        <a:pt x="4642" y="0"/>
                      </a:lnTo>
                      <a:cubicBezTo>
                        <a:pt x="3141" y="2662"/>
                        <a:pt x="2185" y="5529"/>
                        <a:pt x="1366" y="8464"/>
                      </a:cubicBezTo>
                      <a:cubicBezTo>
                        <a:pt x="615" y="11331"/>
                        <a:pt x="137" y="14334"/>
                        <a:pt x="1" y="17338"/>
                      </a:cubicBezTo>
                      <a:cubicBezTo>
                        <a:pt x="888" y="14471"/>
                        <a:pt x="1571" y="11536"/>
                        <a:pt x="2322" y="8669"/>
                      </a:cubicBezTo>
                      <a:cubicBezTo>
                        <a:pt x="3072" y="5802"/>
                        <a:pt x="3823" y="2935"/>
                        <a:pt x="4642" y="0"/>
                      </a:cubicBezTo>
                      <a:close/>
                    </a:path>
                  </a:pathLst>
                </a:custGeom>
                <a:solidFill>
                  <a:srgbClr val="733D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" name="Google Shape;508;p35"/>
                <p:cNvSpPr/>
                <p:nvPr/>
              </p:nvSpPr>
              <p:spPr>
                <a:xfrm>
                  <a:off x="3750250" y="3244850"/>
                  <a:ext cx="177500" cy="447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00" h="17884" extrusionOk="0">
                      <a:moveTo>
                        <a:pt x="1" y="0"/>
                      </a:moveTo>
                      <a:lnTo>
                        <a:pt x="7099" y="17884"/>
                      </a:lnTo>
                      <a:cubicBezTo>
                        <a:pt x="6007" y="12696"/>
                        <a:pt x="2867" y="4983"/>
                        <a:pt x="1" y="0"/>
                      </a:cubicBezTo>
                      <a:close/>
                    </a:path>
                  </a:pathLst>
                </a:custGeom>
                <a:solidFill>
                  <a:srgbClr val="733D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" name="Google Shape;509;p35"/>
                <p:cNvSpPr/>
                <p:nvPr/>
              </p:nvSpPr>
              <p:spPr>
                <a:xfrm>
                  <a:off x="3352675" y="2187800"/>
                  <a:ext cx="441975" cy="63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79" h="25492" extrusionOk="0">
                      <a:moveTo>
                        <a:pt x="9030" y="1"/>
                      </a:moveTo>
                      <a:cubicBezTo>
                        <a:pt x="2887" y="1"/>
                        <a:pt x="1" y="17938"/>
                        <a:pt x="1638" y="24945"/>
                      </a:cubicBezTo>
                      <a:cubicBezTo>
                        <a:pt x="1638" y="24945"/>
                        <a:pt x="4412" y="22400"/>
                        <a:pt x="8608" y="22400"/>
                      </a:cubicBezTo>
                      <a:cubicBezTo>
                        <a:pt x="10895" y="22400"/>
                        <a:pt x="13605" y="23156"/>
                        <a:pt x="16518" y="25491"/>
                      </a:cubicBezTo>
                      <a:cubicBezTo>
                        <a:pt x="16518" y="25491"/>
                        <a:pt x="17678" y="2079"/>
                        <a:pt x="9829" y="99"/>
                      </a:cubicBezTo>
                      <a:cubicBezTo>
                        <a:pt x="9557" y="33"/>
                        <a:pt x="9291" y="1"/>
                        <a:pt x="90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" name="Google Shape;510;p35"/>
                <p:cNvSpPr/>
                <p:nvPr/>
              </p:nvSpPr>
              <p:spPr>
                <a:xfrm>
                  <a:off x="3519875" y="2804600"/>
                  <a:ext cx="165550" cy="21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2" h="8533" extrusionOk="0">
                      <a:moveTo>
                        <a:pt x="1775" y="0"/>
                      </a:moveTo>
                      <a:cubicBezTo>
                        <a:pt x="1639" y="2457"/>
                        <a:pt x="956" y="3959"/>
                        <a:pt x="1" y="4778"/>
                      </a:cubicBezTo>
                      <a:lnTo>
                        <a:pt x="6007" y="8532"/>
                      </a:lnTo>
                      <a:cubicBezTo>
                        <a:pt x="6280" y="8054"/>
                        <a:pt x="6417" y="7372"/>
                        <a:pt x="6417" y="6553"/>
                      </a:cubicBezTo>
                      <a:cubicBezTo>
                        <a:pt x="6622" y="1160"/>
                        <a:pt x="1775" y="0"/>
                        <a:pt x="1775" y="0"/>
                      </a:cubicBez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" name="Google Shape;511;p35"/>
                <p:cNvSpPr/>
                <p:nvPr/>
              </p:nvSpPr>
              <p:spPr>
                <a:xfrm>
                  <a:off x="3595250" y="2958225"/>
                  <a:ext cx="86775" cy="9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1" h="3821" extrusionOk="0">
                      <a:moveTo>
                        <a:pt x="2685" y="1"/>
                      </a:moveTo>
                      <a:cubicBezTo>
                        <a:pt x="1" y="1"/>
                        <a:pt x="69" y="2630"/>
                        <a:pt x="194" y="3821"/>
                      </a:cubicBezTo>
                      <a:cubicBezTo>
                        <a:pt x="1764" y="3821"/>
                        <a:pt x="3334" y="3206"/>
                        <a:pt x="3402" y="408"/>
                      </a:cubicBezTo>
                      <a:cubicBezTo>
                        <a:pt x="3402" y="271"/>
                        <a:pt x="3402" y="203"/>
                        <a:pt x="3470" y="66"/>
                      </a:cubicBezTo>
                      <a:cubicBezTo>
                        <a:pt x="3185" y="22"/>
                        <a:pt x="2924" y="1"/>
                        <a:pt x="2685" y="1"/>
                      </a:cubicBezTo>
                      <a:close/>
                    </a:path>
                  </a:pathLst>
                </a:custGeom>
                <a:solidFill>
                  <a:srgbClr val="D261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" name="Google Shape;512;p35"/>
                <p:cNvSpPr/>
                <p:nvPr/>
              </p:nvSpPr>
              <p:spPr>
                <a:xfrm>
                  <a:off x="3523300" y="2789225"/>
                  <a:ext cx="110950" cy="2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8" h="1093" extrusionOk="0">
                      <a:moveTo>
                        <a:pt x="1775" y="1"/>
                      </a:moveTo>
                      <a:cubicBezTo>
                        <a:pt x="1638" y="1"/>
                        <a:pt x="1502" y="69"/>
                        <a:pt x="1365" y="69"/>
                      </a:cubicBezTo>
                      <a:cubicBezTo>
                        <a:pt x="1229" y="137"/>
                        <a:pt x="1092" y="137"/>
                        <a:pt x="956" y="205"/>
                      </a:cubicBezTo>
                      <a:cubicBezTo>
                        <a:pt x="888" y="205"/>
                        <a:pt x="751" y="274"/>
                        <a:pt x="615" y="342"/>
                      </a:cubicBezTo>
                      <a:cubicBezTo>
                        <a:pt x="410" y="410"/>
                        <a:pt x="273" y="547"/>
                        <a:pt x="137" y="615"/>
                      </a:cubicBezTo>
                      <a:cubicBezTo>
                        <a:pt x="69" y="683"/>
                        <a:pt x="0" y="752"/>
                        <a:pt x="0" y="752"/>
                      </a:cubicBezTo>
                      <a:lnTo>
                        <a:pt x="342" y="1093"/>
                      </a:lnTo>
                      <a:cubicBezTo>
                        <a:pt x="342" y="1093"/>
                        <a:pt x="410" y="1025"/>
                        <a:pt x="478" y="956"/>
                      </a:cubicBezTo>
                      <a:cubicBezTo>
                        <a:pt x="546" y="888"/>
                        <a:pt x="683" y="820"/>
                        <a:pt x="819" y="683"/>
                      </a:cubicBezTo>
                      <a:cubicBezTo>
                        <a:pt x="956" y="615"/>
                        <a:pt x="1024" y="547"/>
                        <a:pt x="1092" y="547"/>
                      </a:cubicBezTo>
                      <a:cubicBezTo>
                        <a:pt x="1229" y="479"/>
                        <a:pt x="1297" y="410"/>
                        <a:pt x="1434" y="410"/>
                      </a:cubicBezTo>
                      <a:cubicBezTo>
                        <a:pt x="1570" y="342"/>
                        <a:pt x="1707" y="342"/>
                        <a:pt x="1843" y="274"/>
                      </a:cubicBezTo>
                      <a:lnTo>
                        <a:pt x="2253" y="274"/>
                      </a:lnTo>
                      <a:cubicBezTo>
                        <a:pt x="2344" y="274"/>
                        <a:pt x="2435" y="243"/>
                        <a:pt x="2526" y="243"/>
                      </a:cubicBezTo>
                      <a:cubicBezTo>
                        <a:pt x="2571" y="243"/>
                        <a:pt x="2617" y="251"/>
                        <a:pt x="2662" y="274"/>
                      </a:cubicBezTo>
                      <a:cubicBezTo>
                        <a:pt x="2799" y="274"/>
                        <a:pt x="2935" y="274"/>
                        <a:pt x="3004" y="342"/>
                      </a:cubicBezTo>
                      <a:lnTo>
                        <a:pt x="3413" y="342"/>
                      </a:lnTo>
                      <a:cubicBezTo>
                        <a:pt x="3550" y="410"/>
                        <a:pt x="3618" y="410"/>
                        <a:pt x="3754" y="479"/>
                      </a:cubicBezTo>
                      <a:lnTo>
                        <a:pt x="4437" y="683"/>
                      </a:lnTo>
                      <a:cubicBezTo>
                        <a:pt x="4437" y="683"/>
                        <a:pt x="4164" y="547"/>
                        <a:pt x="3754" y="410"/>
                      </a:cubicBezTo>
                      <a:cubicBezTo>
                        <a:pt x="3686" y="342"/>
                        <a:pt x="3550" y="274"/>
                        <a:pt x="3413" y="274"/>
                      </a:cubicBezTo>
                      <a:cubicBezTo>
                        <a:pt x="3345" y="205"/>
                        <a:pt x="3208" y="205"/>
                        <a:pt x="3072" y="137"/>
                      </a:cubicBezTo>
                      <a:cubicBezTo>
                        <a:pt x="2935" y="137"/>
                        <a:pt x="2799" y="69"/>
                        <a:pt x="2662" y="69"/>
                      </a:cubicBezTo>
                      <a:cubicBezTo>
                        <a:pt x="2594" y="35"/>
                        <a:pt x="2526" y="35"/>
                        <a:pt x="2458" y="35"/>
                      </a:cubicBezTo>
                      <a:cubicBezTo>
                        <a:pt x="2389" y="35"/>
                        <a:pt x="2321" y="35"/>
                        <a:pt x="2253" y="1"/>
                      </a:cubicBezTo>
                      <a:close/>
                    </a:path>
                  </a:pathLst>
                </a:custGeom>
                <a:solidFill>
                  <a:srgbClr val="1C224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" name="Google Shape;513;p35"/>
                <p:cNvSpPr/>
                <p:nvPr/>
              </p:nvSpPr>
              <p:spPr>
                <a:xfrm>
                  <a:off x="2980650" y="2380050"/>
                  <a:ext cx="329375" cy="42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75" h="16914" extrusionOk="0">
                      <a:moveTo>
                        <a:pt x="7080" y="0"/>
                      </a:moveTo>
                      <a:cubicBezTo>
                        <a:pt x="6887" y="0"/>
                        <a:pt x="6689" y="18"/>
                        <a:pt x="6485" y="54"/>
                      </a:cubicBezTo>
                      <a:cubicBezTo>
                        <a:pt x="1" y="1215"/>
                        <a:pt x="547" y="13842"/>
                        <a:pt x="547" y="13842"/>
                      </a:cubicBezTo>
                      <a:cubicBezTo>
                        <a:pt x="1228" y="13753"/>
                        <a:pt x="1900" y="13713"/>
                        <a:pt x="2557" y="13713"/>
                      </a:cubicBezTo>
                      <a:cubicBezTo>
                        <a:pt x="8428" y="13713"/>
                        <a:pt x="13174" y="16914"/>
                        <a:pt x="13174" y="16914"/>
                      </a:cubicBezTo>
                      <a:cubicBezTo>
                        <a:pt x="13174" y="16914"/>
                        <a:pt x="13046" y="0"/>
                        <a:pt x="708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" name="Google Shape;514;p35"/>
                <p:cNvSpPr/>
                <p:nvPr/>
              </p:nvSpPr>
              <p:spPr>
                <a:xfrm>
                  <a:off x="3451625" y="2804600"/>
                  <a:ext cx="179200" cy="174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8" h="6963" extrusionOk="0">
                      <a:moveTo>
                        <a:pt x="4505" y="0"/>
                      </a:moveTo>
                      <a:cubicBezTo>
                        <a:pt x="4301" y="4573"/>
                        <a:pt x="2048" y="5734"/>
                        <a:pt x="1" y="5938"/>
                      </a:cubicBezTo>
                      <a:lnTo>
                        <a:pt x="1366" y="6962"/>
                      </a:lnTo>
                      <a:cubicBezTo>
                        <a:pt x="1366" y="6962"/>
                        <a:pt x="7168" y="5938"/>
                        <a:pt x="5461" y="341"/>
                      </a:cubicBezTo>
                      <a:cubicBezTo>
                        <a:pt x="4915" y="137"/>
                        <a:pt x="4505" y="0"/>
                        <a:pt x="450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" name="Google Shape;515;p35"/>
                <p:cNvSpPr/>
                <p:nvPr/>
              </p:nvSpPr>
              <p:spPr>
                <a:xfrm>
                  <a:off x="3195650" y="2135675"/>
                  <a:ext cx="494900" cy="99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96" h="39795" extrusionOk="0">
                      <a:moveTo>
                        <a:pt x="6076" y="0"/>
                      </a:moveTo>
                      <a:cubicBezTo>
                        <a:pt x="5939" y="2389"/>
                        <a:pt x="5803" y="4710"/>
                        <a:pt x="5666" y="7031"/>
                      </a:cubicBezTo>
                      <a:cubicBezTo>
                        <a:pt x="5598" y="9351"/>
                        <a:pt x="5530" y="11740"/>
                        <a:pt x="5461" y="14061"/>
                      </a:cubicBezTo>
                      <a:cubicBezTo>
                        <a:pt x="5393" y="15222"/>
                        <a:pt x="5325" y="16382"/>
                        <a:pt x="5325" y="17542"/>
                      </a:cubicBezTo>
                      <a:lnTo>
                        <a:pt x="5257" y="21092"/>
                      </a:lnTo>
                      <a:cubicBezTo>
                        <a:pt x="5257" y="22252"/>
                        <a:pt x="5257" y="23412"/>
                        <a:pt x="5188" y="24573"/>
                      </a:cubicBezTo>
                      <a:lnTo>
                        <a:pt x="5188" y="27823"/>
                      </a:lnTo>
                      <a:cubicBezTo>
                        <a:pt x="3505" y="27240"/>
                        <a:pt x="1821" y="26657"/>
                        <a:pt x="137" y="26074"/>
                      </a:cubicBezTo>
                      <a:lnTo>
                        <a:pt x="1" y="26006"/>
                      </a:lnTo>
                      <a:lnTo>
                        <a:pt x="1" y="26211"/>
                      </a:lnTo>
                      <a:cubicBezTo>
                        <a:pt x="206" y="27167"/>
                        <a:pt x="479" y="28122"/>
                        <a:pt x="888" y="29010"/>
                      </a:cubicBezTo>
                      <a:cubicBezTo>
                        <a:pt x="1093" y="29487"/>
                        <a:pt x="1366" y="29897"/>
                        <a:pt x="1639" y="30306"/>
                      </a:cubicBezTo>
                      <a:cubicBezTo>
                        <a:pt x="1776" y="30511"/>
                        <a:pt x="1980" y="30648"/>
                        <a:pt x="2185" y="30852"/>
                      </a:cubicBezTo>
                      <a:cubicBezTo>
                        <a:pt x="2322" y="30989"/>
                        <a:pt x="2526" y="31194"/>
                        <a:pt x="2799" y="31330"/>
                      </a:cubicBezTo>
                      <a:cubicBezTo>
                        <a:pt x="3004" y="31467"/>
                        <a:pt x="3209" y="31535"/>
                        <a:pt x="3482" y="31603"/>
                      </a:cubicBezTo>
                      <a:cubicBezTo>
                        <a:pt x="3675" y="31652"/>
                        <a:pt x="3834" y="31700"/>
                        <a:pt x="4007" y="31700"/>
                      </a:cubicBezTo>
                      <a:cubicBezTo>
                        <a:pt x="4079" y="31700"/>
                        <a:pt x="4153" y="31692"/>
                        <a:pt x="4233" y="31672"/>
                      </a:cubicBezTo>
                      <a:cubicBezTo>
                        <a:pt x="4313" y="31692"/>
                        <a:pt x="4393" y="31700"/>
                        <a:pt x="4471" y="31700"/>
                      </a:cubicBezTo>
                      <a:cubicBezTo>
                        <a:pt x="4660" y="31700"/>
                        <a:pt x="4839" y="31652"/>
                        <a:pt x="4984" y="31603"/>
                      </a:cubicBezTo>
                      <a:cubicBezTo>
                        <a:pt x="5257" y="31535"/>
                        <a:pt x="5461" y="31467"/>
                        <a:pt x="5735" y="31399"/>
                      </a:cubicBezTo>
                      <a:cubicBezTo>
                        <a:pt x="6212" y="31194"/>
                        <a:pt x="6622" y="30921"/>
                        <a:pt x="7031" y="30648"/>
                      </a:cubicBezTo>
                      <a:cubicBezTo>
                        <a:pt x="7116" y="30591"/>
                        <a:pt x="7200" y="30532"/>
                        <a:pt x="7284" y="30471"/>
                      </a:cubicBezTo>
                      <a:lnTo>
                        <a:pt x="7284" y="30471"/>
                      </a:lnTo>
                      <a:lnTo>
                        <a:pt x="6554" y="32013"/>
                      </a:lnTo>
                      <a:lnTo>
                        <a:pt x="6417" y="32286"/>
                      </a:lnTo>
                      <a:lnTo>
                        <a:pt x="6690" y="32354"/>
                      </a:lnTo>
                      <a:cubicBezTo>
                        <a:pt x="7236" y="32559"/>
                        <a:pt x="7714" y="32695"/>
                        <a:pt x="8192" y="32832"/>
                      </a:cubicBezTo>
                      <a:cubicBezTo>
                        <a:pt x="8670" y="32900"/>
                        <a:pt x="9147" y="32968"/>
                        <a:pt x="9693" y="32968"/>
                      </a:cubicBezTo>
                      <a:cubicBezTo>
                        <a:pt x="9821" y="32987"/>
                        <a:pt x="9954" y="32995"/>
                        <a:pt x="10090" y="32995"/>
                      </a:cubicBezTo>
                      <a:cubicBezTo>
                        <a:pt x="10459" y="32995"/>
                        <a:pt x="10845" y="32932"/>
                        <a:pt x="11195" y="32832"/>
                      </a:cubicBezTo>
                      <a:cubicBezTo>
                        <a:pt x="11741" y="32695"/>
                        <a:pt x="12219" y="32491"/>
                        <a:pt x="12629" y="32218"/>
                      </a:cubicBezTo>
                      <a:cubicBezTo>
                        <a:pt x="12902" y="32081"/>
                        <a:pt x="13106" y="31876"/>
                        <a:pt x="13311" y="31740"/>
                      </a:cubicBezTo>
                      <a:cubicBezTo>
                        <a:pt x="13448" y="31535"/>
                        <a:pt x="13652" y="31330"/>
                        <a:pt x="13789" y="31125"/>
                      </a:cubicBezTo>
                      <a:cubicBezTo>
                        <a:pt x="13994" y="30921"/>
                        <a:pt x="14130" y="30716"/>
                        <a:pt x="14198" y="30443"/>
                      </a:cubicBezTo>
                      <a:cubicBezTo>
                        <a:pt x="14335" y="30238"/>
                        <a:pt x="14471" y="30033"/>
                        <a:pt x="14540" y="29760"/>
                      </a:cubicBezTo>
                      <a:cubicBezTo>
                        <a:pt x="14744" y="29283"/>
                        <a:pt x="14813" y="28805"/>
                        <a:pt x="14949" y="28259"/>
                      </a:cubicBezTo>
                      <a:lnTo>
                        <a:pt x="15086" y="27576"/>
                      </a:lnTo>
                      <a:lnTo>
                        <a:pt x="15110" y="27308"/>
                      </a:lnTo>
                      <a:lnTo>
                        <a:pt x="15110" y="27308"/>
                      </a:lnTo>
                      <a:cubicBezTo>
                        <a:pt x="15267" y="27368"/>
                        <a:pt x="15424" y="27438"/>
                        <a:pt x="15564" y="27508"/>
                      </a:cubicBezTo>
                      <a:cubicBezTo>
                        <a:pt x="15905" y="27644"/>
                        <a:pt x="16178" y="27781"/>
                        <a:pt x="16451" y="27986"/>
                      </a:cubicBezTo>
                      <a:cubicBezTo>
                        <a:pt x="16724" y="28190"/>
                        <a:pt x="16997" y="28395"/>
                        <a:pt x="17202" y="28600"/>
                      </a:cubicBezTo>
                      <a:cubicBezTo>
                        <a:pt x="17475" y="28805"/>
                        <a:pt x="17680" y="29078"/>
                        <a:pt x="17884" y="29351"/>
                      </a:cubicBezTo>
                      <a:cubicBezTo>
                        <a:pt x="18089" y="29556"/>
                        <a:pt x="18226" y="29897"/>
                        <a:pt x="18430" y="30170"/>
                      </a:cubicBezTo>
                      <a:cubicBezTo>
                        <a:pt x="18567" y="30443"/>
                        <a:pt x="18703" y="30716"/>
                        <a:pt x="18772" y="31057"/>
                      </a:cubicBezTo>
                      <a:lnTo>
                        <a:pt x="18908" y="31535"/>
                      </a:lnTo>
                      <a:lnTo>
                        <a:pt x="18976" y="32013"/>
                      </a:lnTo>
                      <a:cubicBezTo>
                        <a:pt x="19045" y="32354"/>
                        <a:pt x="19045" y="32695"/>
                        <a:pt x="19045" y="33037"/>
                      </a:cubicBezTo>
                      <a:lnTo>
                        <a:pt x="19045" y="33310"/>
                      </a:lnTo>
                      <a:lnTo>
                        <a:pt x="19045" y="33515"/>
                      </a:lnTo>
                      <a:lnTo>
                        <a:pt x="18976" y="34061"/>
                      </a:lnTo>
                      <a:cubicBezTo>
                        <a:pt x="18976" y="34265"/>
                        <a:pt x="18908" y="34402"/>
                        <a:pt x="18840" y="34538"/>
                      </a:cubicBezTo>
                      <a:cubicBezTo>
                        <a:pt x="18840" y="34675"/>
                        <a:pt x="18772" y="34811"/>
                        <a:pt x="18703" y="34948"/>
                      </a:cubicBezTo>
                      <a:cubicBezTo>
                        <a:pt x="18635" y="35084"/>
                        <a:pt x="18567" y="35221"/>
                        <a:pt x="18499" y="35357"/>
                      </a:cubicBezTo>
                      <a:lnTo>
                        <a:pt x="18226" y="35767"/>
                      </a:lnTo>
                      <a:cubicBezTo>
                        <a:pt x="18089" y="35835"/>
                        <a:pt x="17953" y="35904"/>
                        <a:pt x="17816" y="36040"/>
                      </a:cubicBezTo>
                      <a:cubicBezTo>
                        <a:pt x="17680" y="36108"/>
                        <a:pt x="17543" y="36177"/>
                        <a:pt x="17407" y="36245"/>
                      </a:cubicBezTo>
                      <a:cubicBezTo>
                        <a:pt x="17017" y="36375"/>
                        <a:pt x="16600" y="36422"/>
                        <a:pt x="16191" y="36422"/>
                      </a:cubicBezTo>
                      <a:cubicBezTo>
                        <a:pt x="15954" y="36422"/>
                        <a:pt x="15720" y="36406"/>
                        <a:pt x="15495" y="36381"/>
                      </a:cubicBezTo>
                      <a:cubicBezTo>
                        <a:pt x="14813" y="36245"/>
                        <a:pt x="14130" y="36108"/>
                        <a:pt x="13516" y="35835"/>
                      </a:cubicBezTo>
                      <a:lnTo>
                        <a:pt x="12629" y="35494"/>
                      </a:lnTo>
                      <a:lnTo>
                        <a:pt x="12629" y="35494"/>
                      </a:lnTo>
                      <a:lnTo>
                        <a:pt x="13175" y="36245"/>
                      </a:lnTo>
                      <a:lnTo>
                        <a:pt x="14485" y="37922"/>
                      </a:lnTo>
                      <a:lnTo>
                        <a:pt x="14485" y="37922"/>
                      </a:lnTo>
                      <a:cubicBezTo>
                        <a:pt x="14199" y="37850"/>
                        <a:pt x="13903" y="37786"/>
                        <a:pt x="13584" y="37746"/>
                      </a:cubicBezTo>
                      <a:cubicBezTo>
                        <a:pt x="13234" y="37647"/>
                        <a:pt x="12848" y="37583"/>
                        <a:pt x="12479" y="37583"/>
                      </a:cubicBezTo>
                      <a:cubicBezTo>
                        <a:pt x="12343" y="37583"/>
                        <a:pt x="12210" y="37592"/>
                        <a:pt x="12082" y="37610"/>
                      </a:cubicBezTo>
                      <a:cubicBezTo>
                        <a:pt x="11809" y="37610"/>
                        <a:pt x="11536" y="37610"/>
                        <a:pt x="11263" y="37746"/>
                      </a:cubicBezTo>
                      <a:cubicBezTo>
                        <a:pt x="11127" y="37883"/>
                        <a:pt x="11059" y="38019"/>
                        <a:pt x="11059" y="38156"/>
                      </a:cubicBezTo>
                      <a:cubicBezTo>
                        <a:pt x="11059" y="38293"/>
                        <a:pt x="11059" y="38429"/>
                        <a:pt x="11127" y="38566"/>
                      </a:cubicBezTo>
                      <a:cubicBezTo>
                        <a:pt x="11332" y="39043"/>
                        <a:pt x="11673" y="39453"/>
                        <a:pt x="12014" y="39794"/>
                      </a:cubicBezTo>
                      <a:lnTo>
                        <a:pt x="12082" y="39726"/>
                      </a:lnTo>
                      <a:cubicBezTo>
                        <a:pt x="11741" y="39385"/>
                        <a:pt x="11400" y="38975"/>
                        <a:pt x="11263" y="38497"/>
                      </a:cubicBezTo>
                      <a:cubicBezTo>
                        <a:pt x="11195" y="38361"/>
                        <a:pt x="11195" y="38293"/>
                        <a:pt x="11195" y="38156"/>
                      </a:cubicBezTo>
                      <a:cubicBezTo>
                        <a:pt x="11263" y="38088"/>
                        <a:pt x="11332" y="38019"/>
                        <a:pt x="11400" y="37951"/>
                      </a:cubicBezTo>
                      <a:cubicBezTo>
                        <a:pt x="11605" y="37815"/>
                        <a:pt x="11809" y="37815"/>
                        <a:pt x="12082" y="37815"/>
                      </a:cubicBezTo>
                      <a:cubicBezTo>
                        <a:pt x="12560" y="37815"/>
                        <a:pt x="13038" y="37951"/>
                        <a:pt x="13516" y="38088"/>
                      </a:cubicBezTo>
                      <a:cubicBezTo>
                        <a:pt x="13994" y="38156"/>
                        <a:pt x="14471" y="38293"/>
                        <a:pt x="14949" y="38497"/>
                      </a:cubicBezTo>
                      <a:lnTo>
                        <a:pt x="15564" y="38702"/>
                      </a:lnTo>
                      <a:lnTo>
                        <a:pt x="15154" y="38156"/>
                      </a:lnTo>
                      <a:lnTo>
                        <a:pt x="14059" y="36585"/>
                      </a:lnTo>
                      <a:lnTo>
                        <a:pt x="14059" y="36585"/>
                      </a:lnTo>
                      <a:cubicBezTo>
                        <a:pt x="14492" y="36727"/>
                        <a:pt x="14926" y="36841"/>
                        <a:pt x="15359" y="36927"/>
                      </a:cubicBezTo>
                      <a:cubicBezTo>
                        <a:pt x="15670" y="36984"/>
                        <a:pt x="15981" y="37017"/>
                        <a:pt x="16292" y="37017"/>
                      </a:cubicBezTo>
                      <a:cubicBezTo>
                        <a:pt x="16732" y="37017"/>
                        <a:pt x="17171" y="36951"/>
                        <a:pt x="17611" y="36791"/>
                      </a:cubicBezTo>
                      <a:cubicBezTo>
                        <a:pt x="17816" y="36723"/>
                        <a:pt x="18021" y="36654"/>
                        <a:pt x="18157" y="36586"/>
                      </a:cubicBezTo>
                      <a:cubicBezTo>
                        <a:pt x="18294" y="36450"/>
                        <a:pt x="18499" y="36313"/>
                        <a:pt x="18635" y="36245"/>
                      </a:cubicBezTo>
                      <a:lnTo>
                        <a:pt x="19045" y="35767"/>
                      </a:lnTo>
                      <a:cubicBezTo>
                        <a:pt x="19113" y="35630"/>
                        <a:pt x="19249" y="35426"/>
                        <a:pt x="19318" y="35289"/>
                      </a:cubicBezTo>
                      <a:cubicBezTo>
                        <a:pt x="19454" y="35084"/>
                        <a:pt x="19454" y="34880"/>
                        <a:pt x="19522" y="34675"/>
                      </a:cubicBezTo>
                      <a:cubicBezTo>
                        <a:pt x="19591" y="34538"/>
                        <a:pt x="19659" y="34334"/>
                        <a:pt x="19659" y="34129"/>
                      </a:cubicBezTo>
                      <a:lnTo>
                        <a:pt x="19727" y="33651"/>
                      </a:lnTo>
                      <a:lnTo>
                        <a:pt x="19796" y="33378"/>
                      </a:lnTo>
                      <a:cubicBezTo>
                        <a:pt x="19796" y="33241"/>
                        <a:pt x="19796" y="33173"/>
                        <a:pt x="19796" y="33037"/>
                      </a:cubicBezTo>
                      <a:cubicBezTo>
                        <a:pt x="19727" y="32695"/>
                        <a:pt x="19796" y="32354"/>
                        <a:pt x="19727" y="31945"/>
                      </a:cubicBezTo>
                      <a:lnTo>
                        <a:pt x="19659" y="31399"/>
                      </a:lnTo>
                      <a:lnTo>
                        <a:pt x="19522" y="30852"/>
                      </a:lnTo>
                      <a:cubicBezTo>
                        <a:pt x="19386" y="30511"/>
                        <a:pt x="19249" y="30170"/>
                        <a:pt x="19113" y="29829"/>
                      </a:cubicBezTo>
                      <a:cubicBezTo>
                        <a:pt x="18908" y="29487"/>
                        <a:pt x="18703" y="29146"/>
                        <a:pt x="18499" y="28873"/>
                      </a:cubicBezTo>
                      <a:cubicBezTo>
                        <a:pt x="18362" y="28736"/>
                        <a:pt x="18294" y="28532"/>
                        <a:pt x="18157" y="28395"/>
                      </a:cubicBezTo>
                      <a:cubicBezTo>
                        <a:pt x="18021" y="28259"/>
                        <a:pt x="17884" y="28122"/>
                        <a:pt x="17748" y="28054"/>
                      </a:cubicBezTo>
                      <a:cubicBezTo>
                        <a:pt x="17475" y="27781"/>
                        <a:pt x="17202" y="27576"/>
                        <a:pt x="16860" y="27303"/>
                      </a:cubicBezTo>
                      <a:cubicBezTo>
                        <a:pt x="16519" y="27167"/>
                        <a:pt x="16246" y="26962"/>
                        <a:pt x="15905" y="26825"/>
                      </a:cubicBezTo>
                      <a:cubicBezTo>
                        <a:pt x="15564" y="26621"/>
                        <a:pt x="15222" y="26484"/>
                        <a:pt x="14813" y="26416"/>
                      </a:cubicBezTo>
                      <a:lnTo>
                        <a:pt x="14403" y="26279"/>
                      </a:lnTo>
                      <a:lnTo>
                        <a:pt x="14335" y="26757"/>
                      </a:lnTo>
                      <a:lnTo>
                        <a:pt x="14335" y="27440"/>
                      </a:lnTo>
                      <a:lnTo>
                        <a:pt x="14198" y="28190"/>
                      </a:lnTo>
                      <a:cubicBezTo>
                        <a:pt x="14130" y="28600"/>
                        <a:pt x="13994" y="29078"/>
                        <a:pt x="13857" y="29487"/>
                      </a:cubicBezTo>
                      <a:cubicBezTo>
                        <a:pt x="13789" y="29760"/>
                        <a:pt x="13721" y="29965"/>
                        <a:pt x="13584" y="30170"/>
                      </a:cubicBezTo>
                      <a:cubicBezTo>
                        <a:pt x="13448" y="30375"/>
                        <a:pt x="13379" y="30511"/>
                        <a:pt x="13243" y="30716"/>
                      </a:cubicBezTo>
                      <a:cubicBezTo>
                        <a:pt x="13106" y="30921"/>
                        <a:pt x="12970" y="31057"/>
                        <a:pt x="12765" y="31262"/>
                      </a:cubicBezTo>
                      <a:cubicBezTo>
                        <a:pt x="12629" y="31399"/>
                        <a:pt x="12492" y="31535"/>
                        <a:pt x="12287" y="31672"/>
                      </a:cubicBezTo>
                      <a:cubicBezTo>
                        <a:pt x="11878" y="31876"/>
                        <a:pt x="11468" y="32081"/>
                        <a:pt x="11059" y="32218"/>
                      </a:cubicBezTo>
                      <a:cubicBezTo>
                        <a:pt x="10581" y="32286"/>
                        <a:pt x="10171" y="32354"/>
                        <a:pt x="9693" y="32354"/>
                      </a:cubicBezTo>
                      <a:cubicBezTo>
                        <a:pt x="9216" y="32354"/>
                        <a:pt x="8738" y="32286"/>
                        <a:pt x="8260" y="32218"/>
                      </a:cubicBezTo>
                      <a:cubicBezTo>
                        <a:pt x="7932" y="32163"/>
                        <a:pt x="7561" y="32065"/>
                        <a:pt x="7216" y="31958"/>
                      </a:cubicBezTo>
                      <a:lnTo>
                        <a:pt x="7216" y="31958"/>
                      </a:lnTo>
                      <a:lnTo>
                        <a:pt x="8260" y="29624"/>
                      </a:lnTo>
                      <a:lnTo>
                        <a:pt x="8738" y="28532"/>
                      </a:lnTo>
                      <a:lnTo>
                        <a:pt x="7851" y="29351"/>
                      </a:lnTo>
                      <a:cubicBezTo>
                        <a:pt x="7509" y="29692"/>
                        <a:pt x="7168" y="30033"/>
                        <a:pt x="6758" y="30306"/>
                      </a:cubicBezTo>
                      <a:cubicBezTo>
                        <a:pt x="6417" y="30579"/>
                        <a:pt x="6008" y="30852"/>
                        <a:pt x="5598" y="31057"/>
                      </a:cubicBezTo>
                      <a:cubicBezTo>
                        <a:pt x="5325" y="31125"/>
                        <a:pt x="5120" y="31194"/>
                        <a:pt x="4915" y="31262"/>
                      </a:cubicBezTo>
                      <a:cubicBezTo>
                        <a:pt x="4711" y="31330"/>
                        <a:pt x="4438" y="31399"/>
                        <a:pt x="4233" y="31399"/>
                      </a:cubicBezTo>
                      <a:cubicBezTo>
                        <a:pt x="4028" y="31399"/>
                        <a:pt x="3755" y="31399"/>
                        <a:pt x="3550" y="31330"/>
                      </a:cubicBezTo>
                      <a:cubicBezTo>
                        <a:pt x="3346" y="31262"/>
                        <a:pt x="3141" y="31194"/>
                        <a:pt x="2936" y="31057"/>
                      </a:cubicBezTo>
                      <a:cubicBezTo>
                        <a:pt x="2526" y="30852"/>
                        <a:pt x="2185" y="30511"/>
                        <a:pt x="1844" y="30170"/>
                      </a:cubicBezTo>
                      <a:cubicBezTo>
                        <a:pt x="1571" y="29760"/>
                        <a:pt x="1298" y="29351"/>
                        <a:pt x="1093" y="28941"/>
                      </a:cubicBezTo>
                      <a:cubicBezTo>
                        <a:pt x="716" y="28125"/>
                        <a:pt x="455" y="27250"/>
                        <a:pt x="309" y="26371"/>
                      </a:cubicBezTo>
                      <a:lnTo>
                        <a:pt x="309" y="26371"/>
                      </a:lnTo>
                      <a:cubicBezTo>
                        <a:pt x="2004" y="27017"/>
                        <a:pt x="3695" y="27607"/>
                        <a:pt x="5325" y="28259"/>
                      </a:cubicBezTo>
                      <a:lnTo>
                        <a:pt x="5530" y="28327"/>
                      </a:lnTo>
                      <a:lnTo>
                        <a:pt x="5530" y="28122"/>
                      </a:lnTo>
                      <a:lnTo>
                        <a:pt x="5735" y="24573"/>
                      </a:lnTo>
                      <a:cubicBezTo>
                        <a:pt x="5735" y="23412"/>
                        <a:pt x="5803" y="22252"/>
                        <a:pt x="5871" y="21092"/>
                      </a:cubicBezTo>
                      <a:lnTo>
                        <a:pt x="5939" y="17611"/>
                      </a:lnTo>
                      <a:cubicBezTo>
                        <a:pt x="6008" y="16382"/>
                        <a:pt x="6008" y="15222"/>
                        <a:pt x="6076" y="14061"/>
                      </a:cubicBezTo>
                      <a:cubicBezTo>
                        <a:pt x="6076" y="11740"/>
                        <a:pt x="6144" y="9420"/>
                        <a:pt x="6144" y="7031"/>
                      </a:cubicBezTo>
                      <a:cubicBezTo>
                        <a:pt x="6144" y="4710"/>
                        <a:pt x="6144" y="2389"/>
                        <a:pt x="6144" y="68"/>
                      </a:cubicBezTo>
                      <a:lnTo>
                        <a:pt x="6076" y="0"/>
                      </a:ln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" name="Google Shape;516;p35"/>
                <p:cNvSpPr/>
                <p:nvPr/>
              </p:nvSpPr>
              <p:spPr>
                <a:xfrm>
                  <a:off x="2999425" y="2367750"/>
                  <a:ext cx="300350" cy="28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14" h="11263" extrusionOk="0">
                      <a:moveTo>
                        <a:pt x="6485" y="0"/>
                      </a:moveTo>
                      <a:cubicBezTo>
                        <a:pt x="6280" y="0"/>
                        <a:pt x="6075" y="68"/>
                        <a:pt x="5870" y="68"/>
                      </a:cubicBezTo>
                      <a:lnTo>
                        <a:pt x="5597" y="68"/>
                      </a:lnTo>
                      <a:lnTo>
                        <a:pt x="5529" y="137"/>
                      </a:lnTo>
                      <a:lnTo>
                        <a:pt x="5188" y="205"/>
                      </a:lnTo>
                      <a:lnTo>
                        <a:pt x="4915" y="273"/>
                      </a:lnTo>
                      <a:cubicBezTo>
                        <a:pt x="4778" y="341"/>
                        <a:pt x="4710" y="341"/>
                        <a:pt x="4574" y="410"/>
                      </a:cubicBezTo>
                      <a:cubicBezTo>
                        <a:pt x="4369" y="478"/>
                        <a:pt x="4164" y="546"/>
                        <a:pt x="4028" y="683"/>
                      </a:cubicBezTo>
                      <a:cubicBezTo>
                        <a:pt x="3208" y="1092"/>
                        <a:pt x="2662" y="1707"/>
                        <a:pt x="2116" y="2321"/>
                      </a:cubicBezTo>
                      <a:cubicBezTo>
                        <a:pt x="1639" y="3003"/>
                        <a:pt x="1297" y="3686"/>
                        <a:pt x="1024" y="4300"/>
                      </a:cubicBezTo>
                      <a:cubicBezTo>
                        <a:pt x="751" y="4983"/>
                        <a:pt x="615" y="5666"/>
                        <a:pt x="478" y="6212"/>
                      </a:cubicBezTo>
                      <a:cubicBezTo>
                        <a:pt x="273" y="6826"/>
                        <a:pt x="205" y="7372"/>
                        <a:pt x="137" y="7850"/>
                      </a:cubicBezTo>
                      <a:cubicBezTo>
                        <a:pt x="69" y="8396"/>
                        <a:pt x="69" y="8805"/>
                        <a:pt x="0" y="9147"/>
                      </a:cubicBezTo>
                      <a:cubicBezTo>
                        <a:pt x="0" y="9488"/>
                        <a:pt x="0" y="9761"/>
                        <a:pt x="0" y="9966"/>
                      </a:cubicBezTo>
                      <a:cubicBezTo>
                        <a:pt x="0" y="10170"/>
                        <a:pt x="0" y="10239"/>
                        <a:pt x="0" y="10239"/>
                      </a:cubicBezTo>
                      <a:cubicBezTo>
                        <a:pt x="0" y="10239"/>
                        <a:pt x="69" y="9897"/>
                        <a:pt x="205" y="9215"/>
                      </a:cubicBezTo>
                      <a:cubicBezTo>
                        <a:pt x="342" y="8464"/>
                        <a:pt x="615" y="7508"/>
                        <a:pt x="956" y="6416"/>
                      </a:cubicBezTo>
                      <a:cubicBezTo>
                        <a:pt x="1161" y="5802"/>
                        <a:pt x="1434" y="5256"/>
                        <a:pt x="1707" y="4642"/>
                      </a:cubicBezTo>
                      <a:cubicBezTo>
                        <a:pt x="1980" y="4027"/>
                        <a:pt x="2389" y="3413"/>
                        <a:pt x="2799" y="2867"/>
                      </a:cubicBezTo>
                      <a:cubicBezTo>
                        <a:pt x="3277" y="2321"/>
                        <a:pt x="3823" y="1843"/>
                        <a:pt x="4437" y="1502"/>
                      </a:cubicBezTo>
                      <a:cubicBezTo>
                        <a:pt x="4574" y="1365"/>
                        <a:pt x="4778" y="1365"/>
                        <a:pt x="4915" y="1297"/>
                      </a:cubicBezTo>
                      <a:lnTo>
                        <a:pt x="5188" y="1161"/>
                      </a:lnTo>
                      <a:lnTo>
                        <a:pt x="5461" y="1092"/>
                      </a:lnTo>
                      <a:lnTo>
                        <a:pt x="5734" y="1024"/>
                      </a:lnTo>
                      <a:lnTo>
                        <a:pt x="5939" y="1024"/>
                      </a:lnTo>
                      <a:cubicBezTo>
                        <a:pt x="6143" y="1024"/>
                        <a:pt x="6348" y="956"/>
                        <a:pt x="6553" y="956"/>
                      </a:cubicBezTo>
                      <a:cubicBezTo>
                        <a:pt x="6690" y="1024"/>
                        <a:pt x="6826" y="1024"/>
                        <a:pt x="6963" y="1024"/>
                      </a:cubicBezTo>
                      <a:lnTo>
                        <a:pt x="7440" y="1229"/>
                      </a:lnTo>
                      <a:cubicBezTo>
                        <a:pt x="7782" y="1434"/>
                        <a:pt x="8055" y="1570"/>
                        <a:pt x="8328" y="1843"/>
                      </a:cubicBezTo>
                      <a:cubicBezTo>
                        <a:pt x="8806" y="2389"/>
                        <a:pt x="9283" y="2935"/>
                        <a:pt x="9556" y="3618"/>
                      </a:cubicBezTo>
                      <a:cubicBezTo>
                        <a:pt x="9898" y="4232"/>
                        <a:pt x="10171" y="4915"/>
                        <a:pt x="10444" y="5529"/>
                      </a:cubicBezTo>
                      <a:cubicBezTo>
                        <a:pt x="10648" y="6212"/>
                        <a:pt x="10853" y="6826"/>
                        <a:pt x="10990" y="7372"/>
                      </a:cubicBezTo>
                      <a:cubicBezTo>
                        <a:pt x="11331" y="8532"/>
                        <a:pt x="11604" y="9556"/>
                        <a:pt x="11741" y="10239"/>
                      </a:cubicBezTo>
                      <a:cubicBezTo>
                        <a:pt x="11877" y="10921"/>
                        <a:pt x="12014" y="11263"/>
                        <a:pt x="12014" y="11263"/>
                      </a:cubicBezTo>
                      <a:cubicBezTo>
                        <a:pt x="12014" y="11263"/>
                        <a:pt x="12014" y="10921"/>
                        <a:pt x="11945" y="10170"/>
                      </a:cubicBezTo>
                      <a:cubicBezTo>
                        <a:pt x="11877" y="9488"/>
                        <a:pt x="11809" y="8464"/>
                        <a:pt x="11536" y="7235"/>
                      </a:cubicBezTo>
                      <a:cubicBezTo>
                        <a:pt x="11468" y="6962"/>
                        <a:pt x="11399" y="6621"/>
                        <a:pt x="11399" y="6348"/>
                      </a:cubicBezTo>
                      <a:cubicBezTo>
                        <a:pt x="11263" y="6007"/>
                        <a:pt x="11195" y="5666"/>
                        <a:pt x="11126" y="5324"/>
                      </a:cubicBezTo>
                      <a:cubicBezTo>
                        <a:pt x="10921" y="4642"/>
                        <a:pt x="10648" y="3959"/>
                        <a:pt x="10307" y="3208"/>
                      </a:cubicBezTo>
                      <a:cubicBezTo>
                        <a:pt x="10034" y="2526"/>
                        <a:pt x="9556" y="1843"/>
                        <a:pt x="8942" y="1161"/>
                      </a:cubicBezTo>
                      <a:cubicBezTo>
                        <a:pt x="8328" y="546"/>
                        <a:pt x="7577" y="68"/>
                        <a:pt x="6485" y="0"/>
                      </a:cubicBez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" name="Google Shape;517;p35"/>
                <p:cNvSpPr/>
                <p:nvPr/>
              </p:nvSpPr>
              <p:spPr>
                <a:xfrm>
                  <a:off x="3383375" y="2175550"/>
                  <a:ext cx="382250" cy="48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90" h="19361" extrusionOk="0">
                      <a:moveTo>
                        <a:pt x="7744" y="1"/>
                      </a:moveTo>
                      <a:cubicBezTo>
                        <a:pt x="7122" y="1"/>
                        <a:pt x="6544" y="185"/>
                        <a:pt x="6007" y="453"/>
                      </a:cubicBezTo>
                      <a:cubicBezTo>
                        <a:pt x="5393" y="862"/>
                        <a:pt x="4846" y="1340"/>
                        <a:pt x="4369" y="1886"/>
                      </a:cubicBezTo>
                      <a:cubicBezTo>
                        <a:pt x="3481" y="2910"/>
                        <a:pt x="2867" y="4139"/>
                        <a:pt x="2389" y="5299"/>
                      </a:cubicBezTo>
                      <a:cubicBezTo>
                        <a:pt x="1434" y="7620"/>
                        <a:pt x="888" y="9941"/>
                        <a:pt x="546" y="11920"/>
                      </a:cubicBezTo>
                      <a:cubicBezTo>
                        <a:pt x="205" y="13900"/>
                        <a:pt x="68" y="15606"/>
                        <a:pt x="0" y="16766"/>
                      </a:cubicBezTo>
                      <a:cubicBezTo>
                        <a:pt x="0" y="17381"/>
                        <a:pt x="0" y="17790"/>
                        <a:pt x="0" y="18132"/>
                      </a:cubicBezTo>
                      <a:cubicBezTo>
                        <a:pt x="0" y="18473"/>
                        <a:pt x="0" y="18609"/>
                        <a:pt x="0" y="18609"/>
                      </a:cubicBezTo>
                      <a:cubicBezTo>
                        <a:pt x="0" y="18609"/>
                        <a:pt x="68" y="17927"/>
                        <a:pt x="205" y="16766"/>
                      </a:cubicBezTo>
                      <a:cubicBezTo>
                        <a:pt x="342" y="15606"/>
                        <a:pt x="683" y="13968"/>
                        <a:pt x="1092" y="12057"/>
                      </a:cubicBezTo>
                      <a:cubicBezTo>
                        <a:pt x="1570" y="10145"/>
                        <a:pt x="2184" y="7893"/>
                        <a:pt x="3140" y="5640"/>
                      </a:cubicBezTo>
                      <a:cubicBezTo>
                        <a:pt x="3686" y="4548"/>
                        <a:pt x="4300" y="3388"/>
                        <a:pt x="5120" y="2432"/>
                      </a:cubicBezTo>
                      <a:cubicBezTo>
                        <a:pt x="5461" y="2023"/>
                        <a:pt x="5939" y="1613"/>
                        <a:pt x="6485" y="1340"/>
                      </a:cubicBezTo>
                      <a:cubicBezTo>
                        <a:pt x="6880" y="1114"/>
                        <a:pt x="7370" y="982"/>
                        <a:pt x="7837" y="982"/>
                      </a:cubicBezTo>
                      <a:cubicBezTo>
                        <a:pt x="7933" y="982"/>
                        <a:pt x="8029" y="987"/>
                        <a:pt x="8123" y="999"/>
                      </a:cubicBezTo>
                      <a:cubicBezTo>
                        <a:pt x="9283" y="1135"/>
                        <a:pt x="10307" y="1955"/>
                        <a:pt x="11058" y="2910"/>
                      </a:cubicBezTo>
                      <a:cubicBezTo>
                        <a:pt x="11809" y="3866"/>
                        <a:pt x="12355" y="5026"/>
                        <a:pt x="12833" y="6186"/>
                      </a:cubicBezTo>
                      <a:cubicBezTo>
                        <a:pt x="13652" y="8507"/>
                        <a:pt x="14129" y="10760"/>
                        <a:pt x="14471" y="12739"/>
                      </a:cubicBezTo>
                      <a:cubicBezTo>
                        <a:pt x="14744" y="14719"/>
                        <a:pt x="14949" y="16357"/>
                        <a:pt x="15085" y="17517"/>
                      </a:cubicBezTo>
                      <a:cubicBezTo>
                        <a:pt x="15222" y="18678"/>
                        <a:pt x="15290" y="19360"/>
                        <a:pt x="15290" y="19360"/>
                      </a:cubicBezTo>
                      <a:cubicBezTo>
                        <a:pt x="15290" y="19360"/>
                        <a:pt x="15290" y="18678"/>
                        <a:pt x="15290" y="17517"/>
                      </a:cubicBezTo>
                      <a:cubicBezTo>
                        <a:pt x="15222" y="16357"/>
                        <a:pt x="15222" y="14650"/>
                        <a:pt x="15017" y="12671"/>
                      </a:cubicBezTo>
                      <a:cubicBezTo>
                        <a:pt x="14880" y="11647"/>
                        <a:pt x="14744" y="10555"/>
                        <a:pt x="14539" y="9463"/>
                      </a:cubicBezTo>
                      <a:cubicBezTo>
                        <a:pt x="14266" y="8302"/>
                        <a:pt x="13993" y="7074"/>
                        <a:pt x="13583" y="5913"/>
                      </a:cubicBezTo>
                      <a:cubicBezTo>
                        <a:pt x="13174" y="4685"/>
                        <a:pt x="12628" y="3456"/>
                        <a:pt x="11809" y="2364"/>
                      </a:cubicBezTo>
                      <a:cubicBezTo>
                        <a:pt x="11399" y="1818"/>
                        <a:pt x="10921" y="1272"/>
                        <a:pt x="10307" y="862"/>
                      </a:cubicBezTo>
                      <a:cubicBezTo>
                        <a:pt x="9693" y="453"/>
                        <a:pt x="8942" y="112"/>
                        <a:pt x="8259" y="43"/>
                      </a:cubicBezTo>
                      <a:cubicBezTo>
                        <a:pt x="8084" y="14"/>
                        <a:pt x="7912" y="1"/>
                        <a:pt x="7744" y="1"/>
                      </a:cubicBez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" name="Google Shape;518;p35"/>
                <p:cNvSpPr/>
                <p:nvPr/>
              </p:nvSpPr>
              <p:spPr>
                <a:xfrm>
                  <a:off x="3182000" y="2519400"/>
                  <a:ext cx="99000" cy="18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0" h="7253" extrusionOk="0">
                      <a:moveTo>
                        <a:pt x="1555" y="0"/>
                      </a:moveTo>
                      <a:cubicBezTo>
                        <a:pt x="1515" y="0"/>
                        <a:pt x="1475" y="3"/>
                        <a:pt x="1434" y="9"/>
                      </a:cubicBezTo>
                      <a:cubicBezTo>
                        <a:pt x="479" y="146"/>
                        <a:pt x="1" y="1920"/>
                        <a:pt x="274" y="3900"/>
                      </a:cubicBezTo>
                      <a:cubicBezTo>
                        <a:pt x="601" y="5795"/>
                        <a:pt x="1554" y="7253"/>
                        <a:pt x="2413" y="7253"/>
                      </a:cubicBezTo>
                      <a:cubicBezTo>
                        <a:pt x="2451" y="7253"/>
                        <a:pt x="2489" y="7250"/>
                        <a:pt x="2526" y="7244"/>
                      </a:cubicBezTo>
                      <a:cubicBezTo>
                        <a:pt x="3482" y="7108"/>
                        <a:pt x="3960" y="5401"/>
                        <a:pt x="3687" y="3354"/>
                      </a:cubicBezTo>
                      <a:cubicBezTo>
                        <a:pt x="3360" y="1458"/>
                        <a:pt x="2470" y="0"/>
                        <a:pt x="1555" y="0"/>
                      </a:cubicBez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" name="Google Shape;519;p35"/>
                <p:cNvSpPr/>
                <p:nvPr/>
              </p:nvSpPr>
              <p:spPr>
                <a:xfrm>
                  <a:off x="3594975" y="2488475"/>
                  <a:ext cx="110925" cy="20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7" h="8021" extrusionOk="0">
                      <a:moveTo>
                        <a:pt x="1739" y="1"/>
                      </a:moveTo>
                      <a:cubicBezTo>
                        <a:pt x="1682" y="1"/>
                        <a:pt x="1626" y="6"/>
                        <a:pt x="1570" y="17"/>
                      </a:cubicBezTo>
                      <a:cubicBezTo>
                        <a:pt x="546" y="154"/>
                        <a:pt x="0" y="2065"/>
                        <a:pt x="341" y="4318"/>
                      </a:cubicBezTo>
                      <a:cubicBezTo>
                        <a:pt x="664" y="6382"/>
                        <a:pt x="1658" y="8020"/>
                        <a:pt x="2630" y="8020"/>
                      </a:cubicBezTo>
                      <a:cubicBezTo>
                        <a:pt x="2686" y="8020"/>
                        <a:pt x="2743" y="8015"/>
                        <a:pt x="2799" y="8004"/>
                      </a:cubicBezTo>
                      <a:cubicBezTo>
                        <a:pt x="3823" y="7867"/>
                        <a:pt x="4437" y="5956"/>
                        <a:pt x="4096" y="3703"/>
                      </a:cubicBezTo>
                      <a:cubicBezTo>
                        <a:pt x="3773" y="1639"/>
                        <a:pt x="2718" y="1"/>
                        <a:pt x="1739" y="1"/>
                      </a:cubicBez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" name="Google Shape;520;p35"/>
                <p:cNvSpPr/>
                <p:nvPr/>
              </p:nvSpPr>
              <p:spPr>
                <a:xfrm>
                  <a:off x="3006250" y="1898475"/>
                  <a:ext cx="312300" cy="274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92" h="10990" extrusionOk="0">
                      <a:moveTo>
                        <a:pt x="12082" y="0"/>
                      </a:moveTo>
                      <a:cubicBezTo>
                        <a:pt x="12082" y="0"/>
                        <a:pt x="12014" y="69"/>
                        <a:pt x="11877" y="69"/>
                      </a:cubicBezTo>
                      <a:cubicBezTo>
                        <a:pt x="11741" y="69"/>
                        <a:pt x="11536" y="137"/>
                        <a:pt x="11331" y="205"/>
                      </a:cubicBezTo>
                      <a:cubicBezTo>
                        <a:pt x="10853" y="342"/>
                        <a:pt x="10171" y="546"/>
                        <a:pt x="9420" y="819"/>
                      </a:cubicBezTo>
                      <a:cubicBezTo>
                        <a:pt x="9079" y="1024"/>
                        <a:pt x="8601" y="1161"/>
                        <a:pt x="8191" y="1366"/>
                      </a:cubicBezTo>
                      <a:cubicBezTo>
                        <a:pt x="7782" y="1570"/>
                        <a:pt x="7372" y="1775"/>
                        <a:pt x="6894" y="2048"/>
                      </a:cubicBezTo>
                      <a:cubicBezTo>
                        <a:pt x="6417" y="2253"/>
                        <a:pt x="6007" y="2594"/>
                        <a:pt x="5529" y="2867"/>
                      </a:cubicBezTo>
                      <a:cubicBezTo>
                        <a:pt x="5120" y="3140"/>
                        <a:pt x="4642" y="3482"/>
                        <a:pt x="4232" y="3823"/>
                      </a:cubicBezTo>
                      <a:cubicBezTo>
                        <a:pt x="3891" y="4232"/>
                        <a:pt x="3413" y="4505"/>
                        <a:pt x="3072" y="4915"/>
                      </a:cubicBezTo>
                      <a:cubicBezTo>
                        <a:pt x="2935" y="5120"/>
                        <a:pt x="2731" y="5324"/>
                        <a:pt x="2526" y="5529"/>
                      </a:cubicBezTo>
                      <a:cubicBezTo>
                        <a:pt x="2389" y="5734"/>
                        <a:pt x="2253" y="5939"/>
                        <a:pt x="2116" y="6144"/>
                      </a:cubicBezTo>
                      <a:cubicBezTo>
                        <a:pt x="1912" y="6348"/>
                        <a:pt x="1775" y="6553"/>
                        <a:pt x="1639" y="6758"/>
                      </a:cubicBezTo>
                      <a:cubicBezTo>
                        <a:pt x="1502" y="6963"/>
                        <a:pt x="1434" y="7167"/>
                        <a:pt x="1297" y="7372"/>
                      </a:cubicBezTo>
                      <a:cubicBezTo>
                        <a:pt x="1092" y="7713"/>
                        <a:pt x="888" y="8123"/>
                        <a:pt x="751" y="8464"/>
                      </a:cubicBezTo>
                      <a:cubicBezTo>
                        <a:pt x="615" y="8874"/>
                        <a:pt x="478" y="9215"/>
                        <a:pt x="342" y="9488"/>
                      </a:cubicBezTo>
                      <a:cubicBezTo>
                        <a:pt x="273" y="9761"/>
                        <a:pt x="205" y="10034"/>
                        <a:pt x="137" y="10307"/>
                      </a:cubicBezTo>
                      <a:cubicBezTo>
                        <a:pt x="0" y="10717"/>
                        <a:pt x="0" y="10990"/>
                        <a:pt x="0" y="10990"/>
                      </a:cubicBezTo>
                      <a:cubicBezTo>
                        <a:pt x="0" y="10990"/>
                        <a:pt x="69" y="10717"/>
                        <a:pt x="273" y="10307"/>
                      </a:cubicBezTo>
                      <a:cubicBezTo>
                        <a:pt x="342" y="10102"/>
                        <a:pt x="478" y="9898"/>
                        <a:pt x="615" y="9556"/>
                      </a:cubicBezTo>
                      <a:cubicBezTo>
                        <a:pt x="751" y="9283"/>
                        <a:pt x="956" y="9010"/>
                        <a:pt x="1161" y="8669"/>
                      </a:cubicBezTo>
                      <a:cubicBezTo>
                        <a:pt x="1297" y="8396"/>
                        <a:pt x="1570" y="8055"/>
                        <a:pt x="1843" y="7713"/>
                      </a:cubicBezTo>
                      <a:cubicBezTo>
                        <a:pt x="1980" y="7577"/>
                        <a:pt x="2116" y="7372"/>
                        <a:pt x="2253" y="7236"/>
                      </a:cubicBezTo>
                      <a:cubicBezTo>
                        <a:pt x="2458" y="7031"/>
                        <a:pt x="2594" y="6894"/>
                        <a:pt x="2799" y="6758"/>
                      </a:cubicBezTo>
                      <a:cubicBezTo>
                        <a:pt x="2935" y="6553"/>
                        <a:pt x="3140" y="6417"/>
                        <a:pt x="3277" y="6280"/>
                      </a:cubicBezTo>
                      <a:cubicBezTo>
                        <a:pt x="3481" y="6144"/>
                        <a:pt x="3686" y="5939"/>
                        <a:pt x="3891" y="5802"/>
                      </a:cubicBezTo>
                      <a:cubicBezTo>
                        <a:pt x="4232" y="5529"/>
                        <a:pt x="4710" y="5256"/>
                        <a:pt x="5120" y="4983"/>
                      </a:cubicBezTo>
                      <a:cubicBezTo>
                        <a:pt x="5529" y="4778"/>
                        <a:pt x="5939" y="4574"/>
                        <a:pt x="6417" y="4369"/>
                      </a:cubicBezTo>
                      <a:cubicBezTo>
                        <a:pt x="6826" y="4164"/>
                        <a:pt x="7304" y="3959"/>
                        <a:pt x="7713" y="3823"/>
                      </a:cubicBezTo>
                      <a:cubicBezTo>
                        <a:pt x="8123" y="3686"/>
                        <a:pt x="8601" y="3550"/>
                        <a:pt x="8942" y="3482"/>
                      </a:cubicBezTo>
                      <a:cubicBezTo>
                        <a:pt x="9352" y="3345"/>
                        <a:pt x="9761" y="3277"/>
                        <a:pt x="10102" y="3208"/>
                      </a:cubicBezTo>
                      <a:cubicBezTo>
                        <a:pt x="10853" y="3072"/>
                        <a:pt x="11399" y="2935"/>
                        <a:pt x="11809" y="2935"/>
                      </a:cubicBezTo>
                      <a:cubicBezTo>
                        <a:pt x="12082" y="2935"/>
                        <a:pt x="12218" y="2867"/>
                        <a:pt x="12287" y="2867"/>
                      </a:cubicBezTo>
                      <a:lnTo>
                        <a:pt x="12491" y="2867"/>
                      </a:lnTo>
                      <a:lnTo>
                        <a:pt x="12082" y="0"/>
                      </a:ln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" name="Google Shape;521;p35"/>
                <p:cNvSpPr/>
                <p:nvPr/>
              </p:nvSpPr>
              <p:spPr>
                <a:xfrm>
                  <a:off x="3388475" y="1818275"/>
                  <a:ext cx="392525" cy="20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01" h="8260" extrusionOk="0">
                      <a:moveTo>
                        <a:pt x="4574" y="0"/>
                      </a:moveTo>
                      <a:cubicBezTo>
                        <a:pt x="4301" y="0"/>
                        <a:pt x="4028" y="69"/>
                        <a:pt x="3823" y="69"/>
                      </a:cubicBezTo>
                      <a:cubicBezTo>
                        <a:pt x="3550" y="137"/>
                        <a:pt x="3346" y="137"/>
                        <a:pt x="3073" y="205"/>
                      </a:cubicBezTo>
                      <a:cubicBezTo>
                        <a:pt x="2868" y="273"/>
                        <a:pt x="2663" y="273"/>
                        <a:pt x="2458" y="342"/>
                      </a:cubicBezTo>
                      <a:cubicBezTo>
                        <a:pt x="2049" y="478"/>
                        <a:pt x="1707" y="683"/>
                        <a:pt x="1434" y="819"/>
                      </a:cubicBezTo>
                      <a:cubicBezTo>
                        <a:pt x="1093" y="956"/>
                        <a:pt x="820" y="1092"/>
                        <a:pt x="615" y="1229"/>
                      </a:cubicBezTo>
                      <a:cubicBezTo>
                        <a:pt x="274" y="1502"/>
                        <a:pt x="1" y="1638"/>
                        <a:pt x="1" y="1638"/>
                      </a:cubicBezTo>
                      <a:cubicBezTo>
                        <a:pt x="1" y="1638"/>
                        <a:pt x="274" y="1502"/>
                        <a:pt x="684" y="1297"/>
                      </a:cubicBezTo>
                      <a:cubicBezTo>
                        <a:pt x="888" y="1229"/>
                        <a:pt x="1161" y="1161"/>
                        <a:pt x="1503" y="1024"/>
                      </a:cubicBezTo>
                      <a:cubicBezTo>
                        <a:pt x="1844" y="956"/>
                        <a:pt x="2185" y="888"/>
                        <a:pt x="2595" y="819"/>
                      </a:cubicBezTo>
                      <a:cubicBezTo>
                        <a:pt x="2731" y="751"/>
                        <a:pt x="2936" y="751"/>
                        <a:pt x="3141" y="751"/>
                      </a:cubicBezTo>
                      <a:lnTo>
                        <a:pt x="3823" y="751"/>
                      </a:lnTo>
                      <a:cubicBezTo>
                        <a:pt x="4028" y="751"/>
                        <a:pt x="4301" y="751"/>
                        <a:pt x="4506" y="819"/>
                      </a:cubicBezTo>
                      <a:cubicBezTo>
                        <a:pt x="4711" y="819"/>
                        <a:pt x="4984" y="888"/>
                        <a:pt x="5189" y="956"/>
                      </a:cubicBezTo>
                      <a:cubicBezTo>
                        <a:pt x="5666" y="1092"/>
                        <a:pt x="6144" y="1229"/>
                        <a:pt x="6554" y="1434"/>
                      </a:cubicBezTo>
                      <a:cubicBezTo>
                        <a:pt x="7031" y="1638"/>
                        <a:pt x="7509" y="1911"/>
                        <a:pt x="7919" y="2185"/>
                      </a:cubicBezTo>
                      <a:cubicBezTo>
                        <a:pt x="9625" y="3345"/>
                        <a:pt x="10990" y="4915"/>
                        <a:pt x="11878" y="6143"/>
                      </a:cubicBezTo>
                      <a:cubicBezTo>
                        <a:pt x="12356" y="6758"/>
                        <a:pt x="12697" y="7304"/>
                        <a:pt x="12970" y="7713"/>
                      </a:cubicBezTo>
                      <a:cubicBezTo>
                        <a:pt x="13038" y="7850"/>
                        <a:pt x="13106" y="8055"/>
                        <a:pt x="13175" y="8123"/>
                      </a:cubicBezTo>
                      <a:cubicBezTo>
                        <a:pt x="13243" y="8259"/>
                        <a:pt x="13243" y="8259"/>
                        <a:pt x="13243" y="8259"/>
                      </a:cubicBezTo>
                      <a:lnTo>
                        <a:pt x="15700" y="6690"/>
                      </a:lnTo>
                      <a:cubicBezTo>
                        <a:pt x="15700" y="6690"/>
                        <a:pt x="15632" y="6621"/>
                        <a:pt x="15564" y="6553"/>
                      </a:cubicBezTo>
                      <a:cubicBezTo>
                        <a:pt x="15427" y="6416"/>
                        <a:pt x="15359" y="6280"/>
                        <a:pt x="15154" y="6075"/>
                      </a:cubicBezTo>
                      <a:cubicBezTo>
                        <a:pt x="14813" y="5666"/>
                        <a:pt x="14335" y="5120"/>
                        <a:pt x="13721" y="4574"/>
                      </a:cubicBezTo>
                      <a:cubicBezTo>
                        <a:pt x="12492" y="3345"/>
                        <a:pt x="10717" y="1843"/>
                        <a:pt x="8601" y="956"/>
                      </a:cubicBezTo>
                      <a:cubicBezTo>
                        <a:pt x="8055" y="683"/>
                        <a:pt x="7509" y="478"/>
                        <a:pt x="6963" y="342"/>
                      </a:cubicBezTo>
                      <a:cubicBezTo>
                        <a:pt x="6417" y="205"/>
                        <a:pt x="5871" y="69"/>
                        <a:pt x="5325" y="69"/>
                      </a:cubicBezTo>
                      <a:cubicBezTo>
                        <a:pt x="5052" y="0"/>
                        <a:pt x="4779" y="0"/>
                        <a:pt x="4574" y="0"/>
                      </a:cubicBez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35"/>
                <p:cNvSpPr/>
                <p:nvPr/>
              </p:nvSpPr>
              <p:spPr>
                <a:xfrm>
                  <a:off x="2949925" y="2418925"/>
                  <a:ext cx="78525" cy="7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1" h="2936" extrusionOk="0">
                      <a:moveTo>
                        <a:pt x="615" y="1"/>
                      </a:moveTo>
                      <a:lnTo>
                        <a:pt x="1" y="683"/>
                      </a:lnTo>
                      <a:lnTo>
                        <a:pt x="3141" y="2936"/>
                      </a:lnTo>
                      <a:lnTo>
                        <a:pt x="3141" y="2936"/>
                      </a:lnTo>
                      <a:lnTo>
                        <a:pt x="615" y="1"/>
                      </a:ln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" name="Google Shape;523;p35"/>
                <p:cNvSpPr/>
                <p:nvPr/>
              </p:nvSpPr>
              <p:spPr>
                <a:xfrm>
                  <a:off x="2973825" y="2330200"/>
                  <a:ext cx="76825" cy="117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3" h="4711" extrusionOk="0">
                      <a:moveTo>
                        <a:pt x="888" y="0"/>
                      </a:moveTo>
                      <a:lnTo>
                        <a:pt x="0" y="478"/>
                      </a:lnTo>
                      <a:lnTo>
                        <a:pt x="3072" y="4710"/>
                      </a:lnTo>
                      <a:lnTo>
                        <a:pt x="888" y="0"/>
                      </a:ln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" name="Google Shape;524;p35"/>
                <p:cNvSpPr/>
                <p:nvPr/>
              </p:nvSpPr>
              <p:spPr>
                <a:xfrm>
                  <a:off x="3059150" y="2318250"/>
                  <a:ext cx="29025" cy="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1" h="3482" extrusionOk="0">
                      <a:moveTo>
                        <a:pt x="956" y="1"/>
                      </a:moveTo>
                      <a:lnTo>
                        <a:pt x="0" y="205"/>
                      </a:lnTo>
                      <a:lnTo>
                        <a:pt x="1161" y="3482"/>
                      </a:lnTo>
                      <a:lnTo>
                        <a:pt x="956" y="1"/>
                      </a:ln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" name="Google Shape;525;p35"/>
                <p:cNvSpPr/>
                <p:nvPr/>
              </p:nvSpPr>
              <p:spPr>
                <a:xfrm>
                  <a:off x="3632500" y="2113475"/>
                  <a:ext cx="39275" cy="9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1" h="3892" extrusionOk="0">
                      <a:moveTo>
                        <a:pt x="683" y="1"/>
                      </a:moveTo>
                      <a:lnTo>
                        <a:pt x="1" y="3891"/>
                      </a:lnTo>
                      <a:lnTo>
                        <a:pt x="1571" y="274"/>
                      </a:lnTo>
                      <a:lnTo>
                        <a:pt x="683" y="1"/>
                      </a:ln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6" name="Google Shape;526;p35"/>
                <p:cNvSpPr/>
                <p:nvPr/>
              </p:nvSpPr>
              <p:spPr>
                <a:xfrm>
                  <a:off x="3671750" y="2094700"/>
                  <a:ext cx="90475" cy="14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9" h="5940" extrusionOk="0">
                      <a:moveTo>
                        <a:pt x="2731" y="1"/>
                      </a:moveTo>
                      <a:lnTo>
                        <a:pt x="1" y="5939"/>
                      </a:lnTo>
                      <a:lnTo>
                        <a:pt x="3618" y="411"/>
                      </a:lnTo>
                      <a:lnTo>
                        <a:pt x="2731" y="1"/>
                      </a:ln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35"/>
                <p:cNvSpPr/>
                <p:nvPr/>
              </p:nvSpPr>
              <p:spPr>
                <a:xfrm>
                  <a:off x="3695650" y="2191975"/>
                  <a:ext cx="107525" cy="105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1" h="4233" extrusionOk="0">
                      <a:moveTo>
                        <a:pt x="3618" y="1"/>
                      </a:moveTo>
                      <a:lnTo>
                        <a:pt x="0" y="4233"/>
                      </a:lnTo>
                      <a:lnTo>
                        <a:pt x="4300" y="683"/>
                      </a:lnTo>
                      <a:lnTo>
                        <a:pt x="3618" y="1"/>
                      </a:ln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" name="Google Shape;528;p35"/>
                <p:cNvSpPr/>
                <p:nvPr/>
              </p:nvSpPr>
              <p:spPr>
                <a:xfrm>
                  <a:off x="3785213" y="2579296"/>
                  <a:ext cx="494925" cy="447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20" h="34352" extrusionOk="0">
                      <a:moveTo>
                        <a:pt x="21621" y="0"/>
                      </a:moveTo>
                      <a:cubicBezTo>
                        <a:pt x="20879" y="0"/>
                        <a:pt x="20133" y="56"/>
                        <a:pt x="19386" y="172"/>
                      </a:cubicBezTo>
                      <a:cubicBezTo>
                        <a:pt x="6007" y="2083"/>
                        <a:pt x="1" y="21604"/>
                        <a:pt x="9215" y="30546"/>
                      </a:cubicBezTo>
                      <a:cubicBezTo>
                        <a:pt x="11826" y="33089"/>
                        <a:pt x="15396" y="34352"/>
                        <a:pt x="19073" y="34352"/>
                      </a:cubicBezTo>
                      <a:cubicBezTo>
                        <a:pt x="22799" y="34352"/>
                        <a:pt x="26635" y="33055"/>
                        <a:pt x="29693" y="30478"/>
                      </a:cubicBezTo>
                      <a:cubicBezTo>
                        <a:pt x="32218" y="28294"/>
                        <a:pt x="34197" y="25427"/>
                        <a:pt x="35494" y="22355"/>
                      </a:cubicBezTo>
                      <a:cubicBezTo>
                        <a:pt x="37269" y="18328"/>
                        <a:pt x="38020" y="13618"/>
                        <a:pt x="36518" y="9796"/>
                      </a:cubicBezTo>
                      <a:cubicBezTo>
                        <a:pt x="35699" y="7612"/>
                        <a:pt x="34266" y="5837"/>
                        <a:pt x="32628" y="4335"/>
                      </a:cubicBezTo>
                      <a:cubicBezTo>
                        <a:pt x="29625" y="1679"/>
                        <a:pt x="25695" y="0"/>
                        <a:pt x="21621" y="0"/>
                      </a:cubicBezTo>
                      <a:close/>
                    </a:path>
                  </a:pathLst>
                </a:custGeom>
                <a:solidFill>
                  <a:srgbClr val="733D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" name="Google Shape;529;p35"/>
                <p:cNvSpPr/>
                <p:nvPr/>
              </p:nvSpPr>
              <p:spPr>
                <a:xfrm>
                  <a:off x="2507975" y="2694588"/>
                  <a:ext cx="494874" cy="448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09" h="32738" extrusionOk="0">
                      <a:moveTo>
                        <a:pt x="16358" y="1"/>
                      </a:moveTo>
                      <a:cubicBezTo>
                        <a:pt x="12395" y="1"/>
                        <a:pt x="8557" y="1229"/>
                        <a:pt x="5666" y="3952"/>
                      </a:cubicBezTo>
                      <a:cubicBezTo>
                        <a:pt x="342" y="9003"/>
                        <a:pt x="0" y="18081"/>
                        <a:pt x="4847" y="24360"/>
                      </a:cubicBezTo>
                      <a:cubicBezTo>
                        <a:pt x="6894" y="27023"/>
                        <a:pt x="9693" y="29070"/>
                        <a:pt x="12764" y="30572"/>
                      </a:cubicBezTo>
                      <a:cubicBezTo>
                        <a:pt x="15423" y="31878"/>
                        <a:pt x="18431" y="32737"/>
                        <a:pt x="21333" y="32737"/>
                      </a:cubicBezTo>
                      <a:cubicBezTo>
                        <a:pt x="22679" y="32737"/>
                        <a:pt x="24001" y="32553"/>
                        <a:pt x="25255" y="32142"/>
                      </a:cubicBezTo>
                      <a:cubicBezTo>
                        <a:pt x="27440" y="31391"/>
                        <a:pt x="29283" y="30026"/>
                        <a:pt x="30853" y="28456"/>
                      </a:cubicBezTo>
                      <a:cubicBezTo>
                        <a:pt x="34129" y="25043"/>
                        <a:pt x="36108" y="20265"/>
                        <a:pt x="35631" y="15419"/>
                      </a:cubicBezTo>
                      <a:cubicBezTo>
                        <a:pt x="34687" y="6130"/>
                        <a:pt x="25211" y="1"/>
                        <a:pt x="16358" y="1"/>
                      </a:cubicBezTo>
                      <a:close/>
                    </a:path>
                  </a:pathLst>
                </a:custGeom>
                <a:solidFill>
                  <a:srgbClr val="733D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30" name="Google Shape;530;p35"/>
              <p:cNvSpPr/>
              <p:nvPr/>
            </p:nvSpPr>
            <p:spPr>
              <a:xfrm rot="-5577898">
                <a:off x="1083069" y="2010313"/>
                <a:ext cx="234576" cy="98989"/>
              </a:xfrm>
              <a:custGeom>
                <a:avLst/>
                <a:gdLst/>
                <a:ahLst/>
                <a:cxnLst/>
                <a:rect l="l" t="t" r="r" b="b"/>
                <a:pathLst>
                  <a:path w="22574" h="9526" extrusionOk="0">
                    <a:moveTo>
                      <a:pt x="19899" y="0"/>
                    </a:moveTo>
                    <a:cubicBezTo>
                      <a:pt x="19768" y="66"/>
                      <a:pt x="19638" y="66"/>
                      <a:pt x="19508" y="66"/>
                    </a:cubicBezTo>
                    <a:lnTo>
                      <a:pt x="18659" y="66"/>
                    </a:lnTo>
                    <a:cubicBezTo>
                      <a:pt x="18072" y="131"/>
                      <a:pt x="17420" y="131"/>
                      <a:pt x="16702" y="261"/>
                    </a:cubicBezTo>
                    <a:cubicBezTo>
                      <a:pt x="16050" y="392"/>
                      <a:pt x="15332" y="457"/>
                      <a:pt x="14615" y="588"/>
                    </a:cubicBezTo>
                    <a:cubicBezTo>
                      <a:pt x="14223" y="718"/>
                      <a:pt x="13832" y="783"/>
                      <a:pt x="13505" y="914"/>
                    </a:cubicBezTo>
                    <a:cubicBezTo>
                      <a:pt x="13114" y="979"/>
                      <a:pt x="12723" y="1044"/>
                      <a:pt x="12331" y="1175"/>
                    </a:cubicBezTo>
                    <a:cubicBezTo>
                      <a:pt x="12005" y="1305"/>
                      <a:pt x="11614" y="1436"/>
                      <a:pt x="11222" y="1566"/>
                    </a:cubicBezTo>
                    <a:lnTo>
                      <a:pt x="10635" y="1762"/>
                    </a:lnTo>
                    <a:cubicBezTo>
                      <a:pt x="10504" y="1827"/>
                      <a:pt x="10309" y="1892"/>
                      <a:pt x="10113" y="1958"/>
                    </a:cubicBezTo>
                    <a:cubicBezTo>
                      <a:pt x="9395" y="2284"/>
                      <a:pt x="8613" y="2610"/>
                      <a:pt x="7960" y="3001"/>
                    </a:cubicBezTo>
                    <a:cubicBezTo>
                      <a:pt x="7569" y="3197"/>
                      <a:pt x="7242" y="3328"/>
                      <a:pt x="6916" y="3523"/>
                    </a:cubicBezTo>
                    <a:cubicBezTo>
                      <a:pt x="6590" y="3719"/>
                      <a:pt x="6264" y="3915"/>
                      <a:pt x="5938" y="4110"/>
                    </a:cubicBezTo>
                    <a:cubicBezTo>
                      <a:pt x="5807" y="4241"/>
                      <a:pt x="5611" y="4306"/>
                      <a:pt x="5481" y="4437"/>
                    </a:cubicBezTo>
                    <a:cubicBezTo>
                      <a:pt x="5351" y="4502"/>
                      <a:pt x="5155" y="4632"/>
                      <a:pt x="5024" y="4763"/>
                    </a:cubicBezTo>
                    <a:cubicBezTo>
                      <a:pt x="4698" y="4959"/>
                      <a:pt x="4437" y="5154"/>
                      <a:pt x="4176" y="5350"/>
                    </a:cubicBezTo>
                    <a:cubicBezTo>
                      <a:pt x="3654" y="5807"/>
                      <a:pt x="3132" y="6198"/>
                      <a:pt x="2676" y="6590"/>
                    </a:cubicBezTo>
                    <a:cubicBezTo>
                      <a:pt x="2480" y="6785"/>
                      <a:pt x="2219" y="6981"/>
                      <a:pt x="2023" y="7177"/>
                    </a:cubicBezTo>
                    <a:cubicBezTo>
                      <a:pt x="1828" y="7372"/>
                      <a:pt x="1697" y="7503"/>
                      <a:pt x="1501" y="7699"/>
                    </a:cubicBezTo>
                    <a:cubicBezTo>
                      <a:pt x="1175" y="8025"/>
                      <a:pt x="914" y="8351"/>
                      <a:pt x="653" y="8612"/>
                    </a:cubicBezTo>
                    <a:cubicBezTo>
                      <a:pt x="458" y="8873"/>
                      <a:pt x="262" y="9134"/>
                      <a:pt x="197" y="9264"/>
                    </a:cubicBezTo>
                    <a:cubicBezTo>
                      <a:pt x="66" y="9395"/>
                      <a:pt x="1" y="9525"/>
                      <a:pt x="1" y="9525"/>
                    </a:cubicBezTo>
                    <a:cubicBezTo>
                      <a:pt x="1" y="9525"/>
                      <a:pt x="66" y="9395"/>
                      <a:pt x="197" y="9330"/>
                    </a:cubicBezTo>
                    <a:cubicBezTo>
                      <a:pt x="327" y="9199"/>
                      <a:pt x="523" y="9003"/>
                      <a:pt x="784" y="8742"/>
                    </a:cubicBezTo>
                    <a:cubicBezTo>
                      <a:pt x="1045" y="8547"/>
                      <a:pt x="1371" y="8286"/>
                      <a:pt x="1762" y="7960"/>
                    </a:cubicBezTo>
                    <a:cubicBezTo>
                      <a:pt x="1958" y="7829"/>
                      <a:pt x="2154" y="7699"/>
                      <a:pt x="2350" y="7503"/>
                    </a:cubicBezTo>
                    <a:cubicBezTo>
                      <a:pt x="2610" y="7372"/>
                      <a:pt x="2806" y="7177"/>
                      <a:pt x="3067" y="7046"/>
                    </a:cubicBezTo>
                    <a:cubicBezTo>
                      <a:pt x="3263" y="6851"/>
                      <a:pt x="3524" y="6655"/>
                      <a:pt x="3785" y="6524"/>
                    </a:cubicBezTo>
                    <a:cubicBezTo>
                      <a:pt x="4046" y="6329"/>
                      <a:pt x="4307" y="6133"/>
                      <a:pt x="4568" y="6002"/>
                    </a:cubicBezTo>
                    <a:cubicBezTo>
                      <a:pt x="4894" y="5807"/>
                      <a:pt x="5155" y="5611"/>
                      <a:pt x="5481" y="5415"/>
                    </a:cubicBezTo>
                    <a:cubicBezTo>
                      <a:pt x="5611" y="5350"/>
                      <a:pt x="5807" y="5285"/>
                      <a:pt x="5938" y="5154"/>
                    </a:cubicBezTo>
                    <a:cubicBezTo>
                      <a:pt x="6068" y="5089"/>
                      <a:pt x="6264" y="4959"/>
                      <a:pt x="6394" y="4893"/>
                    </a:cubicBezTo>
                    <a:cubicBezTo>
                      <a:pt x="6721" y="4698"/>
                      <a:pt x="7047" y="4567"/>
                      <a:pt x="7373" y="4371"/>
                    </a:cubicBezTo>
                    <a:cubicBezTo>
                      <a:pt x="7699" y="4176"/>
                      <a:pt x="8025" y="4045"/>
                      <a:pt x="8417" y="3850"/>
                    </a:cubicBezTo>
                    <a:cubicBezTo>
                      <a:pt x="9069" y="3523"/>
                      <a:pt x="9787" y="3262"/>
                      <a:pt x="10504" y="2936"/>
                    </a:cubicBezTo>
                    <a:cubicBezTo>
                      <a:pt x="10700" y="2871"/>
                      <a:pt x="10831" y="2806"/>
                      <a:pt x="11026" y="2740"/>
                    </a:cubicBezTo>
                    <a:lnTo>
                      <a:pt x="11548" y="2545"/>
                    </a:lnTo>
                    <a:cubicBezTo>
                      <a:pt x="11940" y="2414"/>
                      <a:pt x="12331" y="2284"/>
                      <a:pt x="12657" y="2153"/>
                    </a:cubicBezTo>
                    <a:cubicBezTo>
                      <a:pt x="13375" y="1892"/>
                      <a:pt x="14093" y="1697"/>
                      <a:pt x="14810" y="1501"/>
                    </a:cubicBezTo>
                    <a:cubicBezTo>
                      <a:pt x="15136" y="1370"/>
                      <a:pt x="15528" y="1305"/>
                      <a:pt x="15854" y="1240"/>
                    </a:cubicBezTo>
                    <a:cubicBezTo>
                      <a:pt x="16180" y="1175"/>
                      <a:pt x="16507" y="1109"/>
                      <a:pt x="16833" y="1044"/>
                    </a:cubicBezTo>
                    <a:cubicBezTo>
                      <a:pt x="17159" y="914"/>
                      <a:pt x="17485" y="848"/>
                      <a:pt x="17811" y="848"/>
                    </a:cubicBezTo>
                    <a:cubicBezTo>
                      <a:pt x="18138" y="783"/>
                      <a:pt x="18398" y="718"/>
                      <a:pt x="18725" y="653"/>
                    </a:cubicBezTo>
                    <a:cubicBezTo>
                      <a:pt x="18986" y="653"/>
                      <a:pt x="19247" y="588"/>
                      <a:pt x="19508" y="522"/>
                    </a:cubicBezTo>
                    <a:cubicBezTo>
                      <a:pt x="19638" y="522"/>
                      <a:pt x="19768" y="522"/>
                      <a:pt x="19899" y="457"/>
                    </a:cubicBezTo>
                    <a:lnTo>
                      <a:pt x="20290" y="457"/>
                    </a:lnTo>
                    <a:cubicBezTo>
                      <a:pt x="20747" y="392"/>
                      <a:pt x="21139" y="327"/>
                      <a:pt x="21530" y="327"/>
                    </a:cubicBezTo>
                    <a:cubicBezTo>
                      <a:pt x="22182" y="261"/>
                      <a:pt x="22574" y="196"/>
                      <a:pt x="22574" y="196"/>
                    </a:cubicBezTo>
                    <a:cubicBezTo>
                      <a:pt x="22574" y="196"/>
                      <a:pt x="22182" y="131"/>
                      <a:pt x="21530" y="131"/>
                    </a:cubicBezTo>
                    <a:cubicBezTo>
                      <a:pt x="21139" y="66"/>
                      <a:pt x="20747" y="66"/>
                      <a:pt x="20290" y="66"/>
                    </a:cubicBezTo>
                    <a:cubicBezTo>
                      <a:pt x="20160" y="66"/>
                      <a:pt x="20029" y="66"/>
                      <a:pt x="198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35"/>
              <p:cNvSpPr/>
              <p:nvPr/>
            </p:nvSpPr>
            <p:spPr>
              <a:xfrm rot="6378321">
                <a:off x="1663656" y="3016032"/>
                <a:ext cx="249253" cy="105166"/>
              </a:xfrm>
              <a:custGeom>
                <a:avLst/>
                <a:gdLst/>
                <a:ahLst/>
                <a:cxnLst/>
                <a:rect l="l" t="t" r="r" b="b"/>
                <a:pathLst>
                  <a:path w="22574" h="9526" extrusionOk="0">
                    <a:moveTo>
                      <a:pt x="19899" y="0"/>
                    </a:moveTo>
                    <a:cubicBezTo>
                      <a:pt x="19768" y="66"/>
                      <a:pt x="19638" y="66"/>
                      <a:pt x="19508" y="66"/>
                    </a:cubicBezTo>
                    <a:lnTo>
                      <a:pt x="18659" y="66"/>
                    </a:lnTo>
                    <a:cubicBezTo>
                      <a:pt x="18072" y="131"/>
                      <a:pt x="17420" y="131"/>
                      <a:pt x="16702" y="261"/>
                    </a:cubicBezTo>
                    <a:cubicBezTo>
                      <a:pt x="16050" y="392"/>
                      <a:pt x="15332" y="457"/>
                      <a:pt x="14615" y="588"/>
                    </a:cubicBezTo>
                    <a:cubicBezTo>
                      <a:pt x="14223" y="718"/>
                      <a:pt x="13832" y="783"/>
                      <a:pt x="13505" y="914"/>
                    </a:cubicBezTo>
                    <a:cubicBezTo>
                      <a:pt x="13114" y="979"/>
                      <a:pt x="12723" y="1044"/>
                      <a:pt x="12331" y="1175"/>
                    </a:cubicBezTo>
                    <a:cubicBezTo>
                      <a:pt x="12005" y="1305"/>
                      <a:pt x="11614" y="1436"/>
                      <a:pt x="11222" y="1566"/>
                    </a:cubicBezTo>
                    <a:lnTo>
                      <a:pt x="10635" y="1762"/>
                    </a:lnTo>
                    <a:cubicBezTo>
                      <a:pt x="10504" y="1827"/>
                      <a:pt x="10309" y="1892"/>
                      <a:pt x="10113" y="1958"/>
                    </a:cubicBezTo>
                    <a:cubicBezTo>
                      <a:pt x="9395" y="2284"/>
                      <a:pt x="8613" y="2610"/>
                      <a:pt x="7960" y="3001"/>
                    </a:cubicBezTo>
                    <a:cubicBezTo>
                      <a:pt x="7569" y="3197"/>
                      <a:pt x="7242" y="3328"/>
                      <a:pt x="6916" y="3523"/>
                    </a:cubicBezTo>
                    <a:cubicBezTo>
                      <a:pt x="6590" y="3719"/>
                      <a:pt x="6264" y="3915"/>
                      <a:pt x="5938" y="4110"/>
                    </a:cubicBezTo>
                    <a:cubicBezTo>
                      <a:pt x="5807" y="4241"/>
                      <a:pt x="5611" y="4306"/>
                      <a:pt x="5481" y="4437"/>
                    </a:cubicBezTo>
                    <a:cubicBezTo>
                      <a:pt x="5351" y="4502"/>
                      <a:pt x="5155" y="4632"/>
                      <a:pt x="5024" y="4763"/>
                    </a:cubicBezTo>
                    <a:cubicBezTo>
                      <a:pt x="4698" y="4959"/>
                      <a:pt x="4437" y="5154"/>
                      <a:pt x="4176" y="5350"/>
                    </a:cubicBezTo>
                    <a:cubicBezTo>
                      <a:pt x="3654" y="5807"/>
                      <a:pt x="3132" y="6198"/>
                      <a:pt x="2676" y="6590"/>
                    </a:cubicBezTo>
                    <a:cubicBezTo>
                      <a:pt x="2480" y="6785"/>
                      <a:pt x="2219" y="6981"/>
                      <a:pt x="2023" y="7177"/>
                    </a:cubicBezTo>
                    <a:cubicBezTo>
                      <a:pt x="1828" y="7372"/>
                      <a:pt x="1697" y="7503"/>
                      <a:pt x="1501" y="7699"/>
                    </a:cubicBezTo>
                    <a:cubicBezTo>
                      <a:pt x="1175" y="8025"/>
                      <a:pt x="914" y="8351"/>
                      <a:pt x="653" y="8612"/>
                    </a:cubicBezTo>
                    <a:cubicBezTo>
                      <a:pt x="458" y="8873"/>
                      <a:pt x="262" y="9134"/>
                      <a:pt x="197" y="9264"/>
                    </a:cubicBezTo>
                    <a:cubicBezTo>
                      <a:pt x="66" y="9395"/>
                      <a:pt x="1" y="9525"/>
                      <a:pt x="1" y="9525"/>
                    </a:cubicBezTo>
                    <a:cubicBezTo>
                      <a:pt x="1" y="9525"/>
                      <a:pt x="66" y="9395"/>
                      <a:pt x="197" y="9330"/>
                    </a:cubicBezTo>
                    <a:cubicBezTo>
                      <a:pt x="327" y="9199"/>
                      <a:pt x="523" y="9003"/>
                      <a:pt x="784" y="8742"/>
                    </a:cubicBezTo>
                    <a:cubicBezTo>
                      <a:pt x="1045" y="8547"/>
                      <a:pt x="1371" y="8286"/>
                      <a:pt x="1762" y="7960"/>
                    </a:cubicBezTo>
                    <a:cubicBezTo>
                      <a:pt x="1958" y="7829"/>
                      <a:pt x="2154" y="7699"/>
                      <a:pt x="2350" y="7503"/>
                    </a:cubicBezTo>
                    <a:cubicBezTo>
                      <a:pt x="2610" y="7372"/>
                      <a:pt x="2806" y="7177"/>
                      <a:pt x="3067" y="7046"/>
                    </a:cubicBezTo>
                    <a:cubicBezTo>
                      <a:pt x="3263" y="6851"/>
                      <a:pt x="3524" y="6655"/>
                      <a:pt x="3785" y="6524"/>
                    </a:cubicBezTo>
                    <a:cubicBezTo>
                      <a:pt x="4046" y="6329"/>
                      <a:pt x="4307" y="6133"/>
                      <a:pt x="4568" y="6002"/>
                    </a:cubicBezTo>
                    <a:cubicBezTo>
                      <a:pt x="4894" y="5807"/>
                      <a:pt x="5155" y="5611"/>
                      <a:pt x="5481" y="5415"/>
                    </a:cubicBezTo>
                    <a:cubicBezTo>
                      <a:pt x="5611" y="5350"/>
                      <a:pt x="5807" y="5285"/>
                      <a:pt x="5938" y="5154"/>
                    </a:cubicBezTo>
                    <a:cubicBezTo>
                      <a:pt x="6068" y="5089"/>
                      <a:pt x="6264" y="4959"/>
                      <a:pt x="6394" y="4893"/>
                    </a:cubicBezTo>
                    <a:cubicBezTo>
                      <a:pt x="6721" y="4698"/>
                      <a:pt x="7047" y="4567"/>
                      <a:pt x="7373" y="4371"/>
                    </a:cubicBezTo>
                    <a:cubicBezTo>
                      <a:pt x="7699" y="4176"/>
                      <a:pt x="8025" y="4045"/>
                      <a:pt x="8417" y="3850"/>
                    </a:cubicBezTo>
                    <a:cubicBezTo>
                      <a:pt x="9069" y="3523"/>
                      <a:pt x="9787" y="3262"/>
                      <a:pt x="10504" y="2936"/>
                    </a:cubicBezTo>
                    <a:cubicBezTo>
                      <a:pt x="10700" y="2871"/>
                      <a:pt x="10831" y="2806"/>
                      <a:pt x="11026" y="2740"/>
                    </a:cubicBezTo>
                    <a:lnTo>
                      <a:pt x="11548" y="2545"/>
                    </a:lnTo>
                    <a:cubicBezTo>
                      <a:pt x="11940" y="2414"/>
                      <a:pt x="12331" y="2284"/>
                      <a:pt x="12657" y="2153"/>
                    </a:cubicBezTo>
                    <a:cubicBezTo>
                      <a:pt x="13375" y="1892"/>
                      <a:pt x="14093" y="1697"/>
                      <a:pt x="14810" y="1501"/>
                    </a:cubicBezTo>
                    <a:cubicBezTo>
                      <a:pt x="15136" y="1370"/>
                      <a:pt x="15528" y="1305"/>
                      <a:pt x="15854" y="1240"/>
                    </a:cubicBezTo>
                    <a:cubicBezTo>
                      <a:pt x="16180" y="1175"/>
                      <a:pt x="16507" y="1109"/>
                      <a:pt x="16833" y="1044"/>
                    </a:cubicBezTo>
                    <a:cubicBezTo>
                      <a:pt x="17159" y="914"/>
                      <a:pt x="17485" y="848"/>
                      <a:pt x="17811" y="848"/>
                    </a:cubicBezTo>
                    <a:cubicBezTo>
                      <a:pt x="18138" y="783"/>
                      <a:pt x="18398" y="718"/>
                      <a:pt x="18725" y="653"/>
                    </a:cubicBezTo>
                    <a:cubicBezTo>
                      <a:pt x="18986" y="653"/>
                      <a:pt x="19247" y="588"/>
                      <a:pt x="19508" y="522"/>
                    </a:cubicBezTo>
                    <a:cubicBezTo>
                      <a:pt x="19638" y="522"/>
                      <a:pt x="19768" y="522"/>
                      <a:pt x="19899" y="457"/>
                    </a:cubicBezTo>
                    <a:lnTo>
                      <a:pt x="20290" y="457"/>
                    </a:lnTo>
                    <a:cubicBezTo>
                      <a:pt x="20747" y="392"/>
                      <a:pt x="21139" y="327"/>
                      <a:pt x="21530" y="327"/>
                    </a:cubicBezTo>
                    <a:cubicBezTo>
                      <a:pt x="22182" y="261"/>
                      <a:pt x="22574" y="196"/>
                      <a:pt x="22574" y="196"/>
                    </a:cubicBezTo>
                    <a:cubicBezTo>
                      <a:pt x="22574" y="196"/>
                      <a:pt x="22182" y="131"/>
                      <a:pt x="21530" y="131"/>
                    </a:cubicBezTo>
                    <a:cubicBezTo>
                      <a:pt x="21139" y="66"/>
                      <a:pt x="20747" y="66"/>
                      <a:pt x="20290" y="66"/>
                    </a:cubicBezTo>
                    <a:cubicBezTo>
                      <a:pt x="20160" y="66"/>
                      <a:pt x="20029" y="66"/>
                      <a:pt x="198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2" name="Google Shape;532;p35"/>
            <p:cNvSpPr/>
            <p:nvPr/>
          </p:nvSpPr>
          <p:spPr>
            <a:xfrm rot="4866803">
              <a:off x="1611924" y="1334098"/>
              <a:ext cx="73896" cy="54242"/>
            </a:xfrm>
            <a:custGeom>
              <a:avLst/>
              <a:gdLst/>
              <a:ahLst/>
              <a:cxnLst/>
              <a:rect l="l" t="t" r="r" b="b"/>
              <a:pathLst>
                <a:path w="8287" h="6083" extrusionOk="0">
                  <a:moveTo>
                    <a:pt x="6320" y="0"/>
                  </a:moveTo>
                  <a:cubicBezTo>
                    <a:pt x="5368" y="0"/>
                    <a:pt x="4114" y="474"/>
                    <a:pt x="2937" y="1327"/>
                  </a:cubicBezTo>
                  <a:cubicBezTo>
                    <a:pt x="979" y="2697"/>
                    <a:pt x="1" y="4589"/>
                    <a:pt x="653" y="5567"/>
                  </a:cubicBezTo>
                  <a:cubicBezTo>
                    <a:pt x="926" y="5914"/>
                    <a:pt x="1396" y="6082"/>
                    <a:pt x="1982" y="6082"/>
                  </a:cubicBezTo>
                  <a:cubicBezTo>
                    <a:pt x="2938" y="6082"/>
                    <a:pt x="4202" y="5634"/>
                    <a:pt x="5416" y="4785"/>
                  </a:cubicBezTo>
                  <a:cubicBezTo>
                    <a:pt x="7308" y="3349"/>
                    <a:pt x="8286" y="1457"/>
                    <a:pt x="7634" y="544"/>
                  </a:cubicBezTo>
                  <a:cubicBezTo>
                    <a:pt x="7363" y="175"/>
                    <a:pt x="6897" y="0"/>
                    <a:pt x="6320" y="0"/>
                  </a:cubicBezTo>
                  <a:close/>
                </a:path>
              </a:pathLst>
            </a:custGeom>
            <a:solidFill>
              <a:srgbClr val="E8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894138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3"/>
          <p:cNvSpPr txBox="1">
            <a:spLocks noGrp="1"/>
          </p:cNvSpPr>
          <p:nvPr>
            <p:ph type="title"/>
          </p:nvPr>
        </p:nvSpPr>
        <p:spPr>
          <a:xfrm>
            <a:off x="706350" y="463800"/>
            <a:ext cx="773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Definindo o Jogo</a:t>
            </a:r>
            <a:endParaRPr dirty="0"/>
          </a:p>
        </p:txBody>
      </p:sp>
      <p:sp>
        <p:nvSpPr>
          <p:cNvPr id="379" name="Google Shape;379;p33"/>
          <p:cNvSpPr txBox="1">
            <a:spLocks noGrp="1"/>
          </p:cNvSpPr>
          <p:nvPr>
            <p:ph type="body" idx="1"/>
          </p:nvPr>
        </p:nvSpPr>
        <p:spPr>
          <a:xfrm>
            <a:off x="692852" y="1449787"/>
            <a:ext cx="4298191" cy="32918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pt-BR" sz="1800" dirty="0">
                <a:solidFill>
                  <a:schemeClr val="dk1"/>
                </a:solidFill>
              </a:rPr>
              <a:t>Jogadores</a:t>
            </a:r>
          </a:p>
          <a:p>
            <a:pPr marL="285750" indent="-285750">
              <a:buFontTx/>
              <a:buChar char="-"/>
            </a:pPr>
            <a:r>
              <a:rPr lang="pt-BR" sz="1800" dirty="0">
                <a:solidFill>
                  <a:schemeClr val="dk1"/>
                </a:solidFill>
              </a:rPr>
              <a:t>N usuários (jogadores);</a:t>
            </a:r>
          </a:p>
          <a:p>
            <a:pPr marL="285750" indent="-285750">
              <a:buFontTx/>
              <a:buChar char="-"/>
            </a:pPr>
            <a:r>
              <a:rPr lang="pt-BR" sz="1800" dirty="0">
                <a:solidFill>
                  <a:schemeClr val="dk1"/>
                </a:solidFill>
              </a:rPr>
              <a:t>Rank 1 a 3.</a:t>
            </a:r>
          </a:p>
          <a:p>
            <a:pPr marL="285750" indent="-285750">
              <a:buFontTx/>
              <a:buChar char="-"/>
            </a:pPr>
            <a:endParaRPr lang="pt-BR" sz="1800" dirty="0">
              <a:solidFill>
                <a:schemeClr val="dk1"/>
              </a:solidFill>
            </a:endParaRPr>
          </a:p>
          <a:p>
            <a:pPr marL="285750" indent="-285750"/>
            <a:r>
              <a:rPr lang="pt-BR" sz="1800" dirty="0">
                <a:solidFill>
                  <a:schemeClr val="dk1"/>
                </a:solidFill>
              </a:rPr>
              <a:t>Espaço de Estratégias (jogador i)</a:t>
            </a:r>
          </a:p>
          <a:p>
            <a:pPr marL="0" indent="0">
              <a:buNone/>
            </a:pPr>
            <a:r>
              <a:rPr lang="pt-BR" sz="1800" dirty="0">
                <a:solidFill>
                  <a:schemeClr val="dk1"/>
                </a:solidFill>
              </a:rPr>
              <a:t>- conjunto {L, NL} (Like e Não Like) para  ∀ jogador j ∈ 1,2,...,N com </a:t>
            </a:r>
            <a:r>
              <a:rPr lang="pt-BR" sz="1800" dirty="0" err="1">
                <a:solidFill>
                  <a:schemeClr val="dk1"/>
                </a:solidFill>
              </a:rPr>
              <a:t>i≠j</a:t>
            </a:r>
            <a:r>
              <a:rPr lang="pt-BR" sz="1800" dirty="0">
                <a:solidFill>
                  <a:schemeClr val="dk1"/>
                </a:solidFill>
              </a:rPr>
              <a:t>.</a:t>
            </a:r>
          </a:p>
        </p:txBody>
      </p:sp>
      <p:grpSp>
        <p:nvGrpSpPr>
          <p:cNvPr id="8" name="Google Shape;538;p36">
            <a:extLst>
              <a:ext uri="{FF2B5EF4-FFF2-40B4-BE49-F238E27FC236}">
                <a16:creationId xmlns:a16="http://schemas.microsoft.com/office/drawing/2014/main" id="{3E362586-42D2-4DAA-99C0-8B4DC9AC28C6}"/>
              </a:ext>
            </a:extLst>
          </p:cNvPr>
          <p:cNvGrpSpPr/>
          <p:nvPr/>
        </p:nvGrpSpPr>
        <p:grpSpPr>
          <a:xfrm>
            <a:off x="5992544" y="463800"/>
            <a:ext cx="1483105" cy="1649842"/>
            <a:chOff x="1710475" y="378850"/>
            <a:chExt cx="4257325" cy="4735950"/>
          </a:xfrm>
        </p:grpSpPr>
        <p:sp>
          <p:nvSpPr>
            <p:cNvPr id="9" name="Google Shape;539;p36">
              <a:extLst>
                <a:ext uri="{FF2B5EF4-FFF2-40B4-BE49-F238E27FC236}">
                  <a16:creationId xmlns:a16="http://schemas.microsoft.com/office/drawing/2014/main" id="{32A7C85D-7159-4B99-9FA9-702F1A16878E}"/>
                </a:ext>
              </a:extLst>
            </p:cNvPr>
            <p:cNvSpPr/>
            <p:nvPr/>
          </p:nvSpPr>
          <p:spPr>
            <a:xfrm>
              <a:off x="1798975" y="2291525"/>
              <a:ext cx="1637525" cy="1745200"/>
            </a:xfrm>
            <a:custGeom>
              <a:avLst/>
              <a:gdLst/>
              <a:ahLst/>
              <a:cxnLst/>
              <a:rect l="l" t="t" r="r" b="b"/>
              <a:pathLst>
                <a:path w="65501" h="69808" extrusionOk="0">
                  <a:moveTo>
                    <a:pt x="13831" y="1"/>
                  </a:moveTo>
                  <a:cubicBezTo>
                    <a:pt x="13831" y="1"/>
                    <a:pt x="0" y="14810"/>
                    <a:pt x="10047" y="25901"/>
                  </a:cubicBezTo>
                  <a:cubicBezTo>
                    <a:pt x="10047" y="25901"/>
                    <a:pt x="6684" y="24567"/>
                    <a:pt x="4422" y="24567"/>
                  </a:cubicBezTo>
                  <a:cubicBezTo>
                    <a:pt x="3291" y="24567"/>
                    <a:pt x="2436" y="24901"/>
                    <a:pt x="2414" y="25901"/>
                  </a:cubicBezTo>
                  <a:cubicBezTo>
                    <a:pt x="2283" y="28380"/>
                    <a:pt x="5806" y="33273"/>
                    <a:pt x="11743" y="36144"/>
                  </a:cubicBezTo>
                  <a:cubicBezTo>
                    <a:pt x="11743" y="36144"/>
                    <a:pt x="11642" y="36139"/>
                    <a:pt x="11463" y="36139"/>
                  </a:cubicBezTo>
                  <a:cubicBezTo>
                    <a:pt x="10153" y="36139"/>
                    <a:pt x="4684" y="36391"/>
                    <a:pt x="4110" y="40580"/>
                  </a:cubicBezTo>
                  <a:cubicBezTo>
                    <a:pt x="3393" y="45408"/>
                    <a:pt x="9134" y="54150"/>
                    <a:pt x="36469" y="55063"/>
                  </a:cubicBezTo>
                  <a:lnTo>
                    <a:pt x="39209" y="64653"/>
                  </a:lnTo>
                  <a:lnTo>
                    <a:pt x="59564" y="69807"/>
                  </a:lnTo>
                  <a:lnTo>
                    <a:pt x="65501" y="51084"/>
                  </a:lnTo>
                  <a:lnTo>
                    <a:pt x="59760" y="26684"/>
                  </a:lnTo>
                  <a:lnTo>
                    <a:pt x="44167" y="13114"/>
                  </a:lnTo>
                  <a:lnTo>
                    <a:pt x="32946" y="20225"/>
                  </a:lnTo>
                  <a:cubicBezTo>
                    <a:pt x="32946" y="20225"/>
                    <a:pt x="32548" y="20286"/>
                    <a:pt x="31863" y="20286"/>
                  </a:cubicBezTo>
                  <a:cubicBezTo>
                    <a:pt x="28398" y="20286"/>
                    <a:pt x="17589" y="18739"/>
                    <a:pt x="138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40;p36">
              <a:extLst>
                <a:ext uri="{FF2B5EF4-FFF2-40B4-BE49-F238E27FC236}">
                  <a16:creationId xmlns:a16="http://schemas.microsoft.com/office/drawing/2014/main" id="{E16A955E-511F-45F2-9E49-F97823BA8D0D}"/>
                </a:ext>
              </a:extLst>
            </p:cNvPr>
            <p:cNvSpPr/>
            <p:nvPr/>
          </p:nvSpPr>
          <p:spPr>
            <a:xfrm>
              <a:off x="3661550" y="2144750"/>
              <a:ext cx="2156200" cy="1831625"/>
            </a:xfrm>
            <a:custGeom>
              <a:avLst/>
              <a:gdLst/>
              <a:ahLst/>
              <a:cxnLst/>
              <a:rect l="l" t="t" r="r" b="b"/>
              <a:pathLst>
                <a:path w="86248" h="73265" extrusionOk="0">
                  <a:moveTo>
                    <a:pt x="74113" y="0"/>
                  </a:moveTo>
                  <a:cubicBezTo>
                    <a:pt x="58978" y="19586"/>
                    <a:pt x="51685" y="22346"/>
                    <a:pt x="48776" y="22346"/>
                  </a:cubicBezTo>
                  <a:cubicBezTo>
                    <a:pt x="47635" y="22346"/>
                    <a:pt x="47169" y="21921"/>
                    <a:pt x="47169" y="21921"/>
                  </a:cubicBezTo>
                  <a:cubicBezTo>
                    <a:pt x="47169" y="21921"/>
                    <a:pt x="33991" y="21595"/>
                    <a:pt x="33664" y="21464"/>
                  </a:cubicBezTo>
                  <a:cubicBezTo>
                    <a:pt x="33273" y="21334"/>
                    <a:pt x="24400" y="16441"/>
                    <a:pt x="24400" y="16441"/>
                  </a:cubicBezTo>
                  <a:lnTo>
                    <a:pt x="1" y="31185"/>
                  </a:lnTo>
                  <a:lnTo>
                    <a:pt x="7503" y="73264"/>
                  </a:lnTo>
                  <a:cubicBezTo>
                    <a:pt x="7503" y="73264"/>
                    <a:pt x="23099" y="60624"/>
                    <a:pt x="30111" y="60624"/>
                  </a:cubicBezTo>
                  <a:cubicBezTo>
                    <a:pt x="31498" y="60624"/>
                    <a:pt x="32549" y="61119"/>
                    <a:pt x="33077" y="62304"/>
                  </a:cubicBezTo>
                  <a:cubicBezTo>
                    <a:pt x="35410" y="67542"/>
                    <a:pt x="41010" y="70973"/>
                    <a:pt x="44322" y="70973"/>
                  </a:cubicBezTo>
                  <a:cubicBezTo>
                    <a:pt x="45548" y="70973"/>
                    <a:pt x="46460" y="70503"/>
                    <a:pt x="46777" y="69481"/>
                  </a:cubicBezTo>
                  <a:cubicBezTo>
                    <a:pt x="47886" y="65762"/>
                    <a:pt x="44038" y="59043"/>
                    <a:pt x="44037" y="59042"/>
                  </a:cubicBezTo>
                  <a:lnTo>
                    <a:pt x="44037" y="59042"/>
                  </a:lnTo>
                  <a:cubicBezTo>
                    <a:pt x="47255" y="62903"/>
                    <a:pt x="54563" y="65078"/>
                    <a:pt x="59940" y="65078"/>
                  </a:cubicBezTo>
                  <a:cubicBezTo>
                    <a:pt x="63286" y="65078"/>
                    <a:pt x="65884" y="64236"/>
                    <a:pt x="66284" y="62435"/>
                  </a:cubicBezTo>
                  <a:cubicBezTo>
                    <a:pt x="67328" y="57737"/>
                    <a:pt x="62044" y="55584"/>
                    <a:pt x="62044" y="55584"/>
                  </a:cubicBezTo>
                  <a:cubicBezTo>
                    <a:pt x="69481" y="55454"/>
                    <a:pt x="82594" y="47234"/>
                    <a:pt x="82725" y="40253"/>
                  </a:cubicBezTo>
                  <a:cubicBezTo>
                    <a:pt x="82813" y="35496"/>
                    <a:pt x="78781" y="34738"/>
                    <a:pt x="76204" y="34738"/>
                  </a:cubicBezTo>
                  <a:cubicBezTo>
                    <a:pt x="75000" y="34738"/>
                    <a:pt x="74113" y="34903"/>
                    <a:pt x="74113" y="34903"/>
                  </a:cubicBezTo>
                  <a:cubicBezTo>
                    <a:pt x="74113" y="34903"/>
                    <a:pt x="83312" y="27270"/>
                    <a:pt x="82725" y="23878"/>
                  </a:cubicBezTo>
                  <a:cubicBezTo>
                    <a:pt x="82419" y="22256"/>
                    <a:pt x="80505" y="21826"/>
                    <a:pt x="78559" y="21826"/>
                  </a:cubicBezTo>
                  <a:cubicBezTo>
                    <a:pt x="76357" y="21826"/>
                    <a:pt x="74113" y="22377"/>
                    <a:pt x="74113" y="22377"/>
                  </a:cubicBezTo>
                  <a:cubicBezTo>
                    <a:pt x="86247" y="12265"/>
                    <a:pt x="74113" y="0"/>
                    <a:pt x="741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41;p36">
              <a:extLst>
                <a:ext uri="{FF2B5EF4-FFF2-40B4-BE49-F238E27FC236}">
                  <a16:creationId xmlns:a16="http://schemas.microsoft.com/office/drawing/2014/main" id="{CBE64AD3-476C-4CDF-B6BB-95424C4FB13A}"/>
                </a:ext>
              </a:extLst>
            </p:cNvPr>
            <p:cNvSpPr/>
            <p:nvPr/>
          </p:nvSpPr>
          <p:spPr>
            <a:xfrm>
              <a:off x="3785500" y="2407325"/>
              <a:ext cx="2182300" cy="1569050"/>
            </a:xfrm>
            <a:custGeom>
              <a:avLst/>
              <a:gdLst/>
              <a:ahLst/>
              <a:cxnLst/>
              <a:rect l="l" t="t" r="r" b="b"/>
              <a:pathLst>
                <a:path w="87292" h="62762" extrusionOk="0">
                  <a:moveTo>
                    <a:pt x="74439" y="1"/>
                  </a:moveTo>
                  <a:cubicBezTo>
                    <a:pt x="72613" y="7569"/>
                    <a:pt x="65958" y="12788"/>
                    <a:pt x="65958" y="12788"/>
                  </a:cubicBezTo>
                  <a:cubicBezTo>
                    <a:pt x="87291" y="14419"/>
                    <a:pt x="58912" y="27206"/>
                    <a:pt x="58260" y="27467"/>
                  </a:cubicBezTo>
                  <a:cubicBezTo>
                    <a:pt x="58454" y="27402"/>
                    <a:pt x="61920" y="26284"/>
                    <a:pt x="65011" y="26284"/>
                  </a:cubicBezTo>
                  <a:cubicBezTo>
                    <a:pt x="68168" y="26284"/>
                    <a:pt x="70932" y="27451"/>
                    <a:pt x="69416" y="32099"/>
                  </a:cubicBezTo>
                  <a:cubicBezTo>
                    <a:pt x="66788" y="40151"/>
                    <a:pt x="42351" y="40726"/>
                    <a:pt x="35422" y="40726"/>
                  </a:cubicBezTo>
                  <a:cubicBezTo>
                    <a:pt x="34268" y="40726"/>
                    <a:pt x="33599" y="40710"/>
                    <a:pt x="33599" y="40710"/>
                  </a:cubicBezTo>
                  <a:lnTo>
                    <a:pt x="33599" y="40710"/>
                  </a:lnTo>
                  <a:cubicBezTo>
                    <a:pt x="36704" y="47597"/>
                    <a:pt x="35352" y="49551"/>
                    <a:pt x="32818" y="49551"/>
                  </a:cubicBezTo>
                  <a:cubicBezTo>
                    <a:pt x="29495" y="49551"/>
                    <a:pt x="24140" y="46191"/>
                    <a:pt x="24140" y="46191"/>
                  </a:cubicBezTo>
                  <a:lnTo>
                    <a:pt x="4829" y="52584"/>
                  </a:lnTo>
                  <a:lnTo>
                    <a:pt x="1" y="48409"/>
                  </a:lnTo>
                  <a:lnTo>
                    <a:pt x="2545" y="62761"/>
                  </a:lnTo>
                  <a:cubicBezTo>
                    <a:pt x="2545" y="62761"/>
                    <a:pt x="18141" y="50121"/>
                    <a:pt x="25153" y="50121"/>
                  </a:cubicBezTo>
                  <a:cubicBezTo>
                    <a:pt x="26540" y="50121"/>
                    <a:pt x="27591" y="50616"/>
                    <a:pt x="28119" y="51801"/>
                  </a:cubicBezTo>
                  <a:cubicBezTo>
                    <a:pt x="30452" y="57039"/>
                    <a:pt x="36052" y="60470"/>
                    <a:pt x="39364" y="60470"/>
                  </a:cubicBezTo>
                  <a:cubicBezTo>
                    <a:pt x="40590" y="60470"/>
                    <a:pt x="41502" y="60000"/>
                    <a:pt x="41819" y="58978"/>
                  </a:cubicBezTo>
                  <a:cubicBezTo>
                    <a:pt x="42929" y="55259"/>
                    <a:pt x="39145" y="48670"/>
                    <a:pt x="39079" y="48539"/>
                  </a:cubicBezTo>
                  <a:lnTo>
                    <a:pt x="39079" y="48539"/>
                  </a:lnTo>
                  <a:cubicBezTo>
                    <a:pt x="42297" y="52400"/>
                    <a:pt x="49605" y="54575"/>
                    <a:pt x="54982" y="54575"/>
                  </a:cubicBezTo>
                  <a:cubicBezTo>
                    <a:pt x="58328" y="54575"/>
                    <a:pt x="60926" y="53733"/>
                    <a:pt x="61326" y="51932"/>
                  </a:cubicBezTo>
                  <a:cubicBezTo>
                    <a:pt x="62305" y="47234"/>
                    <a:pt x="57086" y="45081"/>
                    <a:pt x="57086" y="45081"/>
                  </a:cubicBezTo>
                  <a:cubicBezTo>
                    <a:pt x="64523" y="44951"/>
                    <a:pt x="77636" y="36731"/>
                    <a:pt x="77767" y="29750"/>
                  </a:cubicBezTo>
                  <a:cubicBezTo>
                    <a:pt x="77855" y="24993"/>
                    <a:pt x="73823" y="24235"/>
                    <a:pt x="71246" y="24235"/>
                  </a:cubicBezTo>
                  <a:cubicBezTo>
                    <a:pt x="70042" y="24235"/>
                    <a:pt x="69155" y="24400"/>
                    <a:pt x="69155" y="24400"/>
                  </a:cubicBezTo>
                  <a:cubicBezTo>
                    <a:pt x="69155" y="24400"/>
                    <a:pt x="78354" y="16767"/>
                    <a:pt x="77767" y="13375"/>
                  </a:cubicBezTo>
                  <a:cubicBezTo>
                    <a:pt x="77455" y="11755"/>
                    <a:pt x="75537" y="11325"/>
                    <a:pt x="73590" y="11325"/>
                  </a:cubicBezTo>
                  <a:cubicBezTo>
                    <a:pt x="71458" y="11325"/>
                    <a:pt x="69291" y="11840"/>
                    <a:pt x="69155" y="11874"/>
                  </a:cubicBezTo>
                  <a:cubicBezTo>
                    <a:pt x="73852" y="7960"/>
                    <a:pt x="74896" y="3720"/>
                    <a:pt x="744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42;p36">
              <a:extLst>
                <a:ext uri="{FF2B5EF4-FFF2-40B4-BE49-F238E27FC236}">
                  <a16:creationId xmlns:a16="http://schemas.microsoft.com/office/drawing/2014/main" id="{4A80F5DA-E061-43DD-A7E0-B3D46BF34034}"/>
                </a:ext>
              </a:extLst>
            </p:cNvPr>
            <p:cNvSpPr/>
            <p:nvPr/>
          </p:nvSpPr>
          <p:spPr>
            <a:xfrm>
              <a:off x="1735350" y="2563900"/>
              <a:ext cx="1190650" cy="1381475"/>
            </a:xfrm>
            <a:custGeom>
              <a:avLst/>
              <a:gdLst/>
              <a:ahLst/>
              <a:cxnLst/>
              <a:rect l="l" t="t" r="r" b="b"/>
              <a:pathLst>
                <a:path w="47626" h="55259" extrusionOk="0">
                  <a:moveTo>
                    <a:pt x="9917" y="1"/>
                  </a:moveTo>
                  <a:lnTo>
                    <a:pt x="9917" y="1"/>
                  </a:lnTo>
                  <a:cubicBezTo>
                    <a:pt x="8351" y="4698"/>
                    <a:pt x="8221" y="10178"/>
                    <a:pt x="12592" y="15006"/>
                  </a:cubicBezTo>
                  <a:cubicBezTo>
                    <a:pt x="12592" y="15006"/>
                    <a:pt x="9229" y="13672"/>
                    <a:pt x="6967" y="13672"/>
                  </a:cubicBezTo>
                  <a:cubicBezTo>
                    <a:pt x="5836" y="13672"/>
                    <a:pt x="4981" y="14006"/>
                    <a:pt x="4959" y="15006"/>
                  </a:cubicBezTo>
                  <a:cubicBezTo>
                    <a:pt x="4828" y="17485"/>
                    <a:pt x="8351" y="22378"/>
                    <a:pt x="14288" y="25249"/>
                  </a:cubicBezTo>
                  <a:cubicBezTo>
                    <a:pt x="14288" y="25249"/>
                    <a:pt x="14187" y="25244"/>
                    <a:pt x="14008" y="25244"/>
                  </a:cubicBezTo>
                  <a:cubicBezTo>
                    <a:pt x="12698" y="25244"/>
                    <a:pt x="7229" y="25496"/>
                    <a:pt x="6655" y="29685"/>
                  </a:cubicBezTo>
                  <a:cubicBezTo>
                    <a:pt x="5938" y="34513"/>
                    <a:pt x="11679" y="43255"/>
                    <a:pt x="39014" y="44168"/>
                  </a:cubicBezTo>
                  <a:lnTo>
                    <a:pt x="41754" y="53758"/>
                  </a:lnTo>
                  <a:lnTo>
                    <a:pt x="47626" y="55259"/>
                  </a:lnTo>
                  <a:cubicBezTo>
                    <a:pt x="46060" y="50040"/>
                    <a:pt x="43972" y="43059"/>
                    <a:pt x="43972" y="43059"/>
                  </a:cubicBezTo>
                  <a:cubicBezTo>
                    <a:pt x="43972" y="43059"/>
                    <a:pt x="1" y="34839"/>
                    <a:pt x="19442" y="26488"/>
                  </a:cubicBezTo>
                  <a:cubicBezTo>
                    <a:pt x="19442" y="26488"/>
                    <a:pt x="5742" y="17550"/>
                    <a:pt x="16376" y="15919"/>
                  </a:cubicBezTo>
                  <a:cubicBezTo>
                    <a:pt x="16376" y="15919"/>
                    <a:pt x="9591" y="9526"/>
                    <a:pt x="99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43;p36">
              <a:extLst>
                <a:ext uri="{FF2B5EF4-FFF2-40B4-BE49-F238E27FC236}">
                  <a16:creationId xmlns:a16="http://schemas.microsoft.com/office/drawing/2014/main" id="{74A4C1ED-BE98-43A0-9CF8-ABCCA5EAA8A8}"/>
                </a:ext>
              </a:extLst>
            </p:cNvPr>
            <p:cNvSpPr/>
            <p:nvPr/>
          </p:nvSpPr>
          <p:spPr>
            <a:xfrm>
              <a:off x="2782450" y="3405500"/>
              <a:ext cx="499100" cy="448550"/>
            </a:xfrm>
            <a:custGeom>
              <a:avLst/>
              <a:gdLst/>
              <a:ahLst/>
              <a:cxnLst/>
              <a:rect l="l" t="t" r="r" b="b"/>
              <a:pathLst>
                <a:path w="19964" h="17942" extrusionOk="0">
                  <a:moveTo>
                    <a:pt x="16310" y="1"/>
                  </a:moveTo>
                  <a:lnTo>
                    <a:pt x="2480" y="13570"/>
                  </a:lnTo>
                  <a:lnTo>
                    <a:pt x="1" y="16310"/>
                  </a:lnTo>
                  <a:lnTo>
                    <a:pt x="3589" y="17941"/>
                  </a:lnTo>
                  <a:cubicBezTo>
                    <a:pt x="3589" y="17941"/>
                    <a:pt x="12853" y="13440"/>
                    <a:pt x="12853" y="13244"/>
                  </a:cubicBezTo>
                  <a:cubicBezTo>
                    <a:pt x="12918" y="13114"/>
                    <a:pt x="18072" y="4176"/>
                    <a:pt x="18072" y="4176"/>
                  </a:cubicBezTo>
                  <a:lnTo>
                    <a:pt x="19964" y="1110"/>
                  </a:lnTo>
                  <a:lnTo>
                    <a:pt x="16310" y="1"/>
                  </a:lnTo>
                  <a:close/>
                </a:path>
              </a:pathLst>
            </a:custGeom>
            <a:solidFill>
              <a:srgbClr val="823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44;p36">
              <a:extLst>
                <a:ext uri="{FF2B5EF4-FFF2-40B4-BE49-F238E27FC236}">
                  <a16:creationId xmlns:a16="http://schemas.microsoft.com/office/drawing/2014/main" id="{B28695BD-C415-4B95-AB27-CB7271696D29}"/>
                </a:ext>
              </a:extLst>
            </p:cNvPr>
            <p:cNvSpPr/>
            <p:nvPr/>
          </p:nvSpPr>
          <p:spPr>
            <a:xfrm>
              <a:off x="2283375" y="3327225"/>
              <a:ext cx="686675" cy="388200"/>
            </a:xfrm>
            <a:custGeom>
              <a:avLst/>
              <a:gdLst/>
              <a:ahLst/>
              <a:cxnLst/>
              <a:rect l="l" t="t" r="r" b="b"/>
              <a:pathLst>
                <a:path w="27467" h="15528" extrusionOk="0">
                  <a:moveTo>
                    <a:pt x="8612" y="0"/>
                  </a:moveTo>
                  <a:lnTo>
                    <a:pt x="0" y="5350"/>
                  </a:lnTo>
                  <a:lnTo>
                    <a:pt x="25052" y="15527"/>
                  </a:lnTo>
                  <a:lnTo>
                    <a:pt x="27466" y="12526"/>
                  </a:lnTo>
                  <a:lnTo>
                    <a:pt x="8612" y="0"/>
                  </a:lnTo>
                  <a:close/>
                </a:path>
              </a:pathLst>
            </a:custGeom>
            <a:solidFill>
              <a:srgbClr val="823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45;p36">
              <a:extLst>
                <a:ext uri="{FF2B5EF4-FFF2-40B4-BE49-F238E27FC236}">
                  <a16:creationId xmlns:a16="http://schemas.microsoft.com/office/drawing/2014/main" id="{63A34E2A-A366-46A0-A22D-FFCB08B516E1}"/>
                </a:ext>
              </a:extLst>
            </p:cNvPr>
            <p:cNvSpPr/>
            <p:nvPr/>
          </p:nvSpPr>
          <p:spPr>
            <a:xfrm>
              <a:off x="2989575" y="3425075"/>
              <a:ext cx="978625" cy="502375"/>
            </a:xfrm>
            <a:custGeom>
              <a:avLst/>
              <a:gdLst/>
              <a:ahLst/>
              <a:cxnLst/>
              <a:rect l="l" t="t" r="r" b="b"/>
              <a:pathLst>
                <a:path w="39145" h="20095" extrusionOk="0">
                  <a:moveTo>
                    <a:pt x="25053" y="0"/>
                  </a:moveTo>
                  <a:cubicBezTo>
                    <a:pt x="20446" y="1121"/>
                    <a:pt x="15423" y="1766"/>
                    <a:pt x="10041" y="1766"/>
                  </a:cubicBezTo>
                  <a:cubicBezTo>
                    <a:pt x="9783" y="1766"/>
                    <a:pt x="9525" y="1765"/>
                    <a:pt x="9265" y="1762"/>
                  </a:cubicBezTo>
                  <a:lnTo>
                    <a:pt x="1" y="9982"/>
                  </a:lnTo>
                  <a:cubicBezTo>
                    <a:pt x="3328" y="12200"/>
                    <a:pt x="6525" y="15527"/>
                    <a:pt x="9395" y="20094"/>
                  </a:cubicBezTo>
                  <a:cubicBezTo>
                    <a:pt x="9395" y="20094"/>
                    <a:pt x="11614" y="16049"/>
                    <a:pt x="15658" y="13048"/>
                  </a:cubicBezTo>
                  <a:cubicBezTo>
                    <a:pt x="16376" y="11744"/>
                    <a:pt x="17094" y="10765"/>
                    <a:pt x="17877" y="10308"/>
                  </a:cubicBezTo>
                  <a:cubicBezTo>
                    <a:pt x="18725" y="9721"/>
                    <a:pt x="20356" y="9264"/>
                    <a:pt x="22443" y="8873"/>
                  </a:cubicBezTo>
                  <a:cubicBezTo>
                    <a:pt x="24792" y="8416"/>
                    <a:pt x="27728" y="8025"/>
                    <a:pt x="30598" y="7764"/>
                  </a:cubicBezTo>
                  <a:cubicBezTo>
                    <a:pt x="33730" y="7438"/>
                    <a:pt x="36796" y="7242"/>
                    <a:pt x="39145" y="7112"/>
                  </a:cubicBezTo>
                  <a:cubicBezTo>
                    <a:pt x="38949" y="6198"/>
                    <a:pt x="38819" y="5089"/>
                    <a:pt x="38819" y="3915"/>
                  </a:cubicBezTo>
                  <a:cubicBezTo>
                    <a:pt x="31642" y="3523"/>
                    <a:pt x="27336" y="1566"/>
                    <a:pt x="25053" y="0"/>
                  </a:cubicBezTo>
                  <a:close/>
                </a:path>
              </a:pathLst>
            </a:custGeom>
            <a:solidFill>
              <a:srgbClr val="787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46;p36">
              <a:extLst>
                <a:ext uri="{FF2B5EF4-FFF2-40B4-BE49-F238E27FC236}">
                  <a16:creationId xmlns:a16="http://schemas.microsoft.com/office/drawing/2014/main" id="{62EAC9C1-4826-4E94-BA8A-7805644F4F25}"/>
                </a:ext>
              </a:extLst>
            </p:cNvPr>
            <p:cNvSpPr/>
            <p:nvPr/>
          </p:nvSpPr>
          <p:spPr>
            <a:xfrm>
              <a:off x="3615875" y="3288075"/>
              <a:ext cx="362125" cy="234875"/>
            </a:xfrm>
            <a:custGeom>
              <a:avLst/>
              <a:gdLst/>
              <a:ahLst/>
              <a:cxnLst/>
              <a:rect l="l" t="t" r="r" b="b"/>
              <a:pathLst>
                <a:path w="14485" h="9395" extrusionOk="0">
                  <a:moveTo>
                    <a:pt x="14484" y="0"/>
                  </a:moveTo>
                  <a:lnTo>
                    <a:pt x="14484" y="0"/>
                  </a:lnTo>
                  <a:cubicBezTo>
                    <a:pt x="10244" y="2218"/>
                    <a:pt x="5416" y="4176"/>
                    <a:pt x="1" y="5480"/>
                  </a:cubicBezTo>
                  <a:cubicBezTo>
                    <a:pt x="2284" y="7046"/>
                    <a:pt x="6590" y="9003"/>
                    <a:pt x="13767" y="9395"/>
                  </a:cubicBezTo>
                  <a:cubicBezTo>
                    <a:pt x="13636" y="6655"/>
                    <a:pt x="13897" y="3262"/>
                    <a:pt x="14484" y="0"/>
                  </a:cubicBezTo>
                  <a:close/>
                </a:path>
              </a:pathLst>
            </a:custGeom>
            <a:solidFill>
              <a:srgbClr val="914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47;p36">
              <a:extLst>
                <a:ext uri="{FF2B5EF4-FFF2-40B4-BE49-F238E27FC236}">
                  <a16:creationId xmlns:a16="http://schemas.microsoft.com/office/drawing/2014/main" id="{65BBC41A-8CE0-4AF8-AFB3-BDBF363FA115}"/>
                </a:ext>
              </a:extLst>
            </p:cNvPr>
            <p:cNvSpPr/>
            <p:nvPr/>
          </p:nvSpPr>
          <p:spPr>
            <a:xfrm>
              <a:off x="3379400" y="3460950"/>
              <a:ext cx="256075" cy="146825"/>
            </a:xfrm>
            <a:custGeom>
              <a:avLst/>
              <a:gdLst/>
              <a:ahLst/>
              <a:cxnLst/>
              <a:rect l="l" t="t" r="r" b="b"/>
              <a:pathLst>
                <a:path w="10243" h="5873" extrusionOk="0">
                  <a:moveTo>
                    <a:pt x="848" y="1"/>
                  </a:moveTo>
                  <a:lnTo>
                    <a:pt x="0" y="588"/>
                  </a:lnTo>
                  <a:cubicBezTo>
                    <a:pt x="0" y="588"/>
                    <a:pt x="131" y="784"/>
                    <a:pt x="326" y="1045"/>
                  </a:cubicBezTo>
                  <a:cubicBezTo>
                    <a:pt x="587" y="1240"/>
                    <a:pt x="914" y="1632"/>
                    <a:pt x="1305" y="1958"/>
                  </a:cubicBezTo>
                  <a:cubicBezTo>
                    <a:pt x="1696" y="2349"/>
                    <a:pt x="2218" y="2741"/>
                    <a:pt x="2806" y="3132"/>
                  </a:cubicBezTo>
                  <a:cubicBezTo>
                    <a:pt x="3393" y="3524"/>
                    <a:pt x="3980" y="3980"/>
                    <a:pt x="4632" y="4307"/>
                  </a:cubicBezTo>
                  <a:cubicBezTo>
                    <a:pt x="4958" y="4437"/>
                    <a:pt x="5350" y="4567"/>
                    <a:pt x="5676" y="4763"/>
                  </a:cubicBezTo>
                  <a:cubicBezTo>
                    <a:pt x="6002" y="4894"/>
                    <a:pt x="6328" y="5024"/>
                    <a:pt x="6655" y="5155"/>
                  </a:cubicBezTo>
                  <a:cubicBezTo>
                    <a:pt x="6981" y="5285"/>
                    <a:pt x="7307" y="5350"/>
                    <a:pt x="7568" y="5416"/>
                  </a:cubicBezTo>
                  <a:cubicBezTo>
                    <a:pt x="7894" y="5546"/>
                    <a:pt x="8155" y="5546"/>
                    <a:pt x="8481" y="5611"/>
                  </a:cubicBezTo>
                  <a:cubicBezTo>
                    <a:pt x="9003" y="5742"/>
                    <a:pt x="9460" y="5807"/>
                    <a:pt x="9721" y="5872"/>
                  </a:cubicBezTo>
                  <a:lnTo>
                    <a:pt x="10243" y="5872"/>
                  </a:lnTo>
                  <a:cubicBezTo>
                    <a:pt x="10243" y="5872"/>
                    <a:pt x="10047" y="5872"/>
                    <a:pt x="9786" y="5807"/>
                  </a:cubicBezTo>
                  <a:cubicBezTo>
                    <a:pt x="9460" y="5742"/>
                    <a:pt x="9003" y="5611"/>
                    <a:pt x="8481" y="5481"/>
                  </a:cubicBezTo>
                  <a:cubicBezTo>
                    <a:pt x="8220" y="5416"/>
                    <a:pt x="7959" y="5285"/>
                    <a:pt x="7633" y="5220"/>
                  </a:cubicBezTo>
                  <a:cubicBezTo>
                    <a:pt x="7372" y="5089"/>
                    <a:pt x="7046" y="4959"/>
                    <a:pt x="6785" y="4828"/>
                  </a:cubicBezTo>
                  <a:cubicBezTo>
                    <a:pt x="6459" y="4698"/>
                    <a:pt x="6133" y="4567"/>
                    <a:pt x="5807" y="4372"/>
                  </a:cubicBezTo>
                  <a:cubicBezTo>
                    <a:pt x="5546" y="4176"/>
                    <a:pt x="5219" y="4046"/>
                    <a:pt x="4893" y="3850"/>
                  </a:cubicBezTo>
                  <a:cubicBezTo>
                    <a:pt x="4306" y="3458"/>
                    <a:pt x="3719" y="3002"/>
                    <a:pt x="3197" y="2610"/>
                  </a:cubicBezTo>
                  <a:cubicBezTo>
                    <a:pt x="2740" y="2154"/>
                    <a:pt x="2284" y="1762"/>
                    <a:pt x="1892" y="1371"/>
                  </a:cubicBezTo>
                  <a:cubicBezTo>
                    <a:pt x="1566" y="979"/>
                    <a:pt x="1305" y="653"/>
                    <a:pt x="1109" y="392"/>
                  </a:cubicBezTo>
                  <a:cubicBezTo>
                    <a:pt x="914" y="131"/>
                    <a:pt x="848" y="1"/>
                    <a:pt x="848" y="1"/>
                  </a:cubicBezTo>
                  <a:close/>
                </a:path>
              </a:pathLst>
            </a:custGeom>
            <a:solidFill>
              <a:srgbClr val="413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48;p36">
              <a:extLst>
                <a:ext uri="{FF2B5EF4-FFF2-40B4-BE49-F238E27FC236}">
                  <a16:creationId xmlns:a16="http://schemas.microsoft.com/office/drawing/2014/main" id="{BFA87280-147A-41C5-AB3F-02060FA4C16D}"/>
                </a:ext>
              </a:extLst>
            </p:cNvPr>
            <p:cNvSpPr/>
            <p:nvPr/>
          </p:nvSpPr>
          <p:spPr>
            <a:xfrm>
              <a:off x="3185300" y="3513150"/>
              <a:ext cx="169650" cy="185950"/>
            </a:xfrm>
            <a:custGeom>
              <a:avLst/>
              <a:gdLst/>
              <a:ahLst/>
              <a:cxnLst/>
              <a:rect l="l" t="t" r="r" b="b"/>
              <a:pathLst>
                <a:path w="6786" h="7438" extrusionOk="0">
                  <a:moveTo>
                    <a:pt x="1" y="0"/>
                  </a:moveTo>
                  <a:cubicBezTo>
                    <a:pt x="1" y="0"/>
                    <a:pt x="1" y="196"/>
                    <a:pt x="1" y="522"/>
                  </a:cubicBezTo>
                  <a:cubicBezTo>
                    <a:pt x="66" y="848"/>
                    <a:pt x="131" y="1240"/>
                    <a:pt x="327" y="1762"/>
                  </a:cubicBezTo>
                  <a:cubicBezTo>
                    <a:pt x="457" y="2219"/>
                    <a:pt x="718" y="2806"/>
                    <a:pt x="1045" y="3328"/>
                  </a:cubicBezTo>
                  <a:cubicBezTo>
                    <a:pt x="1371" y="3850"/>
                    <a:pt x="1827" y="4371"/>
                    <a:pt x="2284" y="4828"/>
                  </a:cubicBezTo>
                  <a:cubicBezTo>
                    <a:pt x="2545" y="5089"/>
                    <a:pt x="2741" y="5285"/>
                    <a:pt x="3002" y="5481"/>
                  </a:cubicBezTo>
                  <a:cubicBezTo>
                    <a:pt x="3263" y="5676"/>
                    <a:pt x="3524" y="5937"/>
                    <a:pt x="3785" y="6068"/>
                  </a:cubicBezTo>
                  <a:cubicBezTo>
                    <a:pt x="4046" y="6198"/>
                    <a:pt x="4307" y="6394"/>
                    <a:pt x="4568" y="6524"/>
                  </a:cubicBezTo>
                  <a:cubicBezTo>
                    <a:pt x="4763" y="6655"/>
                    <a:pt x="5024" y="6785"/>
                    <a:pt x="5285" y="6851"/>
                  </a:cubicBezTo>
                  <a:cubicBezTo>
                    <a:pt x="5677" y="7112"/>
                    <a:pt x="6068" y="7177"/>
                    <a:pt x="6329" y="7307"/>
                  </a:cubicBezTo>
                  <a:cubicBezTo>
                    <a:pt x="6590" y="7438"/>
                    <a:pt x="6786" y="7438"/>
                    <a:pt x="6786" y="7438"/>
                  </a:cubicBezTo>
                  <a:cubicBezTo>
                    <a:pt x="6786" y="7438"/>
                    <a:pt x="6590" y="7372"/>
                    <a:pt x="6329" y="7242"/>
                  </a:cubicBezTo>
                  <a:cubicBezTo>
                    <a:pt x="6133" y="7112"/>
                    <a:pt x="5742" y="6981"/>
                    <a:pt x="5350" y="6720"/>
                  </a:cubicBezTo>
                  <a:cubicBezTo>
                    <a:pt x="5155" y="6590"/>
                    <a:pt x="4894" y="6459"/>
                    <a:pt x="4698" y="6329"/>
                  </a:cubicBezTo>
                  <a:cubicBezTo>
                    <a:pt x="4437" y="6133"/>
                    <a:pt x="4241" y="6002"/>
                    <a:pt x="3980" y="5807"/>
                  </a:cubicBezTo>
                  <a:cubicBezTo>
                    <a:pt x="3719" y="5611"/>
                    <a:pt x="3524" y="5415"/>
                    <a:pt x="3263" y="5220"/>
                  </a:cubicBezTo>
                  <a:cubicBezTo>
                    <a:pt x="3067" y="4959"/>
                    <a:pt x="2871" y="4763"/>
                    <a:pt x="2676" y="4502"/>
                  </a:cubicBezTo>
                  <a:cubicBezTo>
                    <a:pt x="2284" y="4045"/>
                    <a:pt x="1893" y="3523"/>
                    <a:pt x="1697" y="3001"/>
                  </a:cubicBezTo>
                  <a:cubicBezTo>
                    <a:pt x="1436" y="2479"/>
                    <a:pt x="1240" y="1958"/>
                    <a:pt x="1175" y="1501"/>
                  </a:cubicBezTo>
                  <a:cubicBezTo>
                    <a:pt x="1045" y="1044"/>
                    <a:pt x="1045" y="718"/>
                    <a:pt x="979" y="457"/>
                  </a:cubicBezTo>
                  <a:cubicBezTo>
                    <a:pt x="979" y="196"/>
                    <a:pt x="979" y="66"/>
                    <a:pt x="979" y="6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413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49;p36">
              <a:extLst>
                <a:ext uri="{FF2B5EF4-FFF2-40B4-BE49-F238E27FC236}">
                  <a16:creationId xmlns:a16="http://schemas.microsoft.com/office/drawing/2014/main" id="{1D090F6F-BF9A-4EE1-B7DE-8D558D1C3610}"/>
                </a:ext>
              </a:extLst>
            </p:cNvPr>
            <p:cNvSpPr/>
            <p:nvPr/>
          </p:nvSpPr>
          <p:spPr>
            <a:xfrm>
              <a:off x="3128225" y="3516400"/>
              <a:ext cx="135400" cy="339275"/>
            </a:xfrm>
            <a:custGeom>
              <a:avLst/>
              <a:gdLst/>
              <a:ahLst/>
              <a:cxnLst/>
              <a:rect l="l" t="t" r="r" b="b"/>
              <a:pathLst>
                <a:path w="5416" h="13571" extrusionOk="0">
                  <a:moveTo>
                    <a:pt x="1305" y="1"/>
                  </a:moveTo>
                  <a:lnTo>
                    <a:pt x="1317" y="9"/>
                  </a:lnTo>
                  <a:lnTo>
                    <a:pt x="1317" y="9"/>
                  </a:lnTo>
                  <a:cubicBezTo>
                    <a:pt x="1316" y="4"/>
                    <a:pt x="1312" y="1"/>
                    <a:pt x="1305" y="1"/>
                  </a:cubicBezTo>
                  <a:close/>
                  <a:moveTo>
                    <a:pt x="1317" y="9"/>
                  </a:moveTo>
                  <a:cubicBezTo>
                    <a:pt x="1329" y="57"/>
                    <a:pt x="1154" y="303"/>
                    <a:pt x="979" y="653"/>
                  </a:cubicBezTo>
                  <a:cubicBezTo>
                    <a:pt x="783" y="1045"/>
                    <a:pt x="522" y="1632"/>
                    <a:pt x="327" y="2349"/>
                  </a:cubicBezTo>
                  <a:cubicBezTo>
                    <a:pt x="261" y="2741"/>
                    <a:pt x="196" y="3132"/>
                    <a:pt x="131" y="3524"/>
                  </a:cubicBezTo>
                  <a:cubicBezTo>
                    <a:pt x="66" y="3980"/>
                    <a:pt x="0" y="4437"/>
                    <a:pt x="0" y="4894"/>
                  </a:cubicBezTo>
                  <a:cubicBezTo>
                    <a:pt x="66" y="5090"/>
                    <a:pt x="66" y="5351"/>
                    <a:pt x="66" y="5611"/>
                  </a:cubicBezTo>
                  <a:cubicBezTo>
                    <a:pt x="66" y="5807"/>
                    <a:pt x="131" y="6068"/>
                    <a:pt x="196" y="6329"/>
                  </a:cubicBezTo>
                  <a:cubicBezTo>
                    <a:pt x="196" y="6786"/>
                    <a:pt x="392" y="7242"/>
                    <a:pt x="522" y="7699"/>
                  </a:cubicBezTo>
                  <a:cubicBezTo>
                    <a:pt x="718" y="8156"/>
                    <a:pt x="914" y="8613"/>
                    <a:pt x="1175" y="9069"/>
                  </a:cubicBezTo>
                  <a:cubicBezTo>
                    <a:pt x="1436" y="9461"/>
                    <a:pt x="1631" y="9852"/>
                    <a:pt x="1892" y="10243"/>
                  </a:cubicBezTo>
                  <a:cubicBezTo>
                    <a:pt x="2219" y="10570"/>
                    <a:pt x="2479" y="10896"/>
                    <a:pt x="2740" y="11222"/>
                  </a:cubicBezTo>
                  <a:cubicBezTo>
                    <a:pt x="3067" y="11548"/>
                    <a:pt x="3328" y="11809"/>
                    <a:pt x="3589" y="12070"/>
                  </a:cubicBezTo>
                  <a:cubicBezTo>
                    <a:pt x="3849" y="12331"/>
                    <a:pt x="4110" y="12527"/>
                    <a:pt x="4306" y="12723"/>
                  </a:cubicBezTo>
                  <a:cubicBezTo>
                    <a:pt x="4567" y="12853"/>
                    <a:pt x="4763" y="13049"/>
                    <a:pt x="4893" y="13179"/>
                  </a:cubicBezTo>
                  <a:cubicBezTo>
                    <a:pt x="5285" y="13375"/>
                    <a:pt x="5415" y="13571"/>
                    <a:pt x="5415" y="13571"/>
                  </a:cubicBezTo>
                  <a:cubicBezTo>
                    <a:pt x="5415" y="13571"/>
                    <a:pt x="5285" y="13375"/>
                    <a:pt x="4959" y="13114"/>
                  </a:cubicBezTo>
                  <a:cubicBezTo>
                    <a:pt x="4763" y="12984"/>
                    <a:pt x="4632" y="12788"/>
                    <a:pt x="4371" y="12592"/>
                  </a:cubicBezTo>
                  <a:cubicBezTo>
                    <a:pt x="4176" y="12462"/>
                    <a:pt x="3915" y="12201"/>
                    <a:pt x="3719" y="11940"/>
                  </a:cubicBezTo>
                  <a:cubicBezTo>
                    <a:pt x="3458" y="11679"/>
                    <a:pt x="3197" y="11418"/>
                    <a:pt x="2936" y="11092"/>
                  </a:cubicBezTo>
                  <a:cubicBezTo>
                    <a:pt x="2675" y="10765"/>
                    <a:pt x="2414" y="10439"/>
                    <a:pt x="2219" y="10048"/>
                  </a:cubicBezTo>
                  <a:cubicBezTo>
                    <a:pt x="1958" y="9656"/>
                    <a:pt x="1762" y="9265"/>
                    <a:pt x="1501" y="8873"/>
                  </a:cubicBezTo>
                  <a:cubicBezTo>
                    <a:pt x="1305" y="8482"/>
                    <a:pt x="1175" y="8025"/>
                    <a:pt x="1044" y="7569"/>
                  </a:cubicBezTo>
                  <a:cubicBezTo>
                    <a:pt x="979" y="7112"/>
                    <a:pt x="783" y="6655"/>
                    <a:pt x="783" y="6199"/>
                  </a:cubicBezTo>
                  <a:cubicBezTo>
                    <a:pt x="783" y="6003"/>
                    <a:pt x="718" y="5742"/>
                    <a:pt x="718" y="5546"/>
                  </a:cubicBezTo>
                  <a:cubicBezTo>
                    <a:pt x="718" y="5351"/>
                    <a:pt x="718" y="5090"/>
                    <a:pt x="718" y="4894"/>
                  </a:cubicBezTo>
                  <a:cubicBezTo>
                    <a:pt x="718" y="4437"/>
                    <a:pt x="848" y="4046"/>
                    <a:pt x="914" y="3654"/>
                  </a:cubicBezTo>
                  <a:cubicBezTo>
                    <a:pt x="979" y="3263"/>
                    <a:pt x="1044" y="2937"/>
                    <a:pt x="1175" y="2610"/>
                  </a:cubicBezTo>
                  <a:cubicBezTo>
                    <a:pt x="1370" y="1958"/>
                    <a:pt x="1631" y="1436"/>
                    <a:pt x="1827" y="1110"/>
                  </a:cubicBezTo>
                  <a:cubicBezTo>
                    <a:pt x="2023" y="784"/>
                    <a:pt x="2153" y="653"/>
                    <a:pt x="2153" y="588"/>
                  </a:cubicBezTo>
                  <a:lnTo>
                    <a:pt x="1317" y="9"/>
                  </a:lnTo>
                  <a:close/>
                </a:path>
              </a:pathLst>
            </a:custGeom>
            <a:solidFill>
              <a:srgbClr val="413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50;p36">
              <a:extLst>
                <a:ext uri="{FF2B5EF4-FFF2-40B4-BE49-F238E27FC236}">
                  <a16:creationId xmlns:a16="http://schemas.microsoft.com/office/drawing/2014/main" id="{B59296C8-33BE-4C58-BAB0-F1D48E3B16D1}"/>
                </a:ext>
              </a:extLst>
            </p:cNvPr>
            <p:cNvSpPr/>
            <p:nvPr/>
          </p:nvSpPr>
          <p:spPr>
            <a:xfrm>
              <a:off x="3615875" y="3288075"/>
              <a:ext cx="362125" cy="179425"/>
            </a:xfrm>
            <a:custGeom>
              <a:avLst/>
              <a:gdLst/>
              <a:ahLst/>
              <a:cxnLst/>
              <a:rect l="l" t="t" r="r" b="b"/>
              <a:pathLst>
                <a:path w="14485" h="7177" extrusionOk="0">
                  <a:moveTo>
                    <a:pt x="14484" y="0"/>
                  </a:moveTo>
                  <a:lnTo>
                    <a:pt x="14484" y="0"/>
                  </a:lnTo>
                  <a:cubicBezTo>
                    <a:pt x="10244" y="2218"/>
                    <a:pt x="5416" y="4176"/>
                    <a:pt x="1" y="5480"/>
                  </a:cubicBezTo>
                  <a:cubicBezTo>
                    <a:pt x="784" y="6002"/>
                    <a:pt x="1828" y="6655"/>
                    <a:pt x="3198" y="7177"/>
                  </a:cubicBezTo>
                  <a:cubicBezTo>
                    <a:pt x="7047" y="6198"/>
                    <a:pt x="10896" y="4437"/>
                    <a:pt x="14223" y="1566"/>
                  </a:cubicBezTo>
                  <a:cubicBezTo>
                    <a:pt x="14288" y="1044"/>
                    <a:pt x="14419" y="522"/>
                    <a:pt x="14484" y="0"/>
                  </a:cubicBezTo>
                  <a:close/>
                </a:path>
              </a:pathLst>
            </a:custGeom>
            <a:solidFill>
              <a:srgbClr val="823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51;p36">
              <a:extLst>
                <a:ext uri="{FF2B5EF4-FFF2-40B4-BE49-F238E27FC236}">
                  <a16:creationId xmlns:a16="http://schemas.microsoft.com/office/drawing/2014/main" id="{E6C9C3E2-8603-4D4D-8D10-68F2146F6577}"/>
                </a:ext>
              </a:extLst>
            </p:cNvPr>
            <p:cNvSpPr/>
            <p:nvPr/>
          </p:nvSpPr>
          <p:spPr>
            <a:xfrm>
              <a:off x="3217925" y="3425075"/>
              <a:ext cx="477900" cy="71225"/>
            </a:xfrm>
            <a:custGeom>
              <a:avLst/>
              <a:gdLst/>
              <a:ahLst/>
              <a:cxnLst/>
              <a:rect l="l" t="t" r="r" b="b"/>
              <a:pathLst>
                <a:path w="19116" h="2849" extrusionOk="0">
                  <a:moveTo>
                    <a:pt x="15854" y="0"/>
                  </a:moveTo>
                  <a:cubicBezTo>
                    <a:pt x="11309" y="1121"/>
                    <a:pt x="6289" y="1766"/>
                    <a:pt x="907" y="1766"/>
                  </a:cubicBezTo>
                  <a:cubicBezTo>
                    <a:pt x="649" y="1766"/>
                    <a:pt x="391" y="1765"/>
                    <a:pt x="131" y="1762"/>
                  </a:cubicBezTo>
                  <a:lnTo>
                    <a:pt x="1" y="1892"/>
                  </a:lnTo>
                  <a:cubicBezTo>
                    <a:pt x="2067" y="2306"/>
                    <a:pt x="5518" y="2849"/>
                    <a:pt x="9557" y="2849"/>
                  </a:cubicBezTo>
                  <a:cubicBezTo>
                    <a:pt x="12531" y="2849"/>
                    <a:pt x="15823" y="2554"/>
                    <a:pt x="19116" y="1697"/>
                  </a:cubicBezTo>
                  <a:cubicBezTo>
                    <a:pt x="17746" y="1175"/>
                    <a:pt x="16702" y="522"/>
                    <a:pt x="15854" y="0"/>
                  </a:cubicBezTo>
                  <a:close/>
                </a:path>
              </a:pathLst>
            </a:custGeom>
            <a:solidFill>
              <a:srgbClr val="413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52;p36">
              <a:extLst>
                <a:ext uri="{FF2B5EF4-FFF2-40B4-BE49-F238E27FC236}">
                  <a16:creationId xmlns:a16="http://schemas.microsoft.com/office/drawing/2014/main" id="{B40E8D0D-8E18-4E61-B2E1-584F97D537A2}"/>
                </a:ext>
              </a:extLst>
            </p:cNvPr>
            <p:cNvSpPr/>
            <p:nvPr/>
          </p:nvSpPr>
          <p:spPr>
            <a:xfrm>
              <a:off x="1934325" y="3212025"/>
              <a:ext cx="613300" cy="290450"/>
            </a:xfrm>
            <a:custGeom>
              <a:avLst/>
              <a:gdLst/>
              <a:ahLst/>
              <a:cxnLst/>
              <a:rect l="l" t="t" r="r" b="b"/>
              <a:pathLst>
                <a:path w="24532" h="11618" extrusionOk="0">
                  <a:moveTo>
                    <a:pt x="11439" y="0"/>
                  </a:moveTo>
                  <a:cubicBezTo>
                    <a:pt x="7214" y="0"/>
                    <a:pt x="18333" y="4608"/>
                    <a:pt x="18333" y="4608"/>
                  </a:cubicBezTo>
                  <a:lnTo>
                    <a:pt x="1" y="6304"/>
                  </a:lnTo>
                  <a:cubicBezTo>
                    <a:pt x="1" y="6304"/>
                    <a:pt x="449" y="11617"/>
                    <a:pt x="8250" y="11617"/>
                  </a:cubicBezTo>
                  <a:cubicBezTo>
                    <a:pt x="11586" y="11617"/>
                    <a:pt x="16268" y="10645"/>
                    <a:pt x="22835" y="7870"/>
                  </a:cubicBezTo>
                  <a:lnTo>
                    <a:pt x="22704" y="6696"/>
                  </a:lnTo>
                  <a:cubicBezTo>
                    <a:pt x="22704" y="6696"/>
                    <a:pt x="24531" y="1998"/>
                    <a:pt x="14223" y="302"/>
                  </a:cubicBezTo>
                  <a:cubicBezTo>
                    <a:pt x="12939" y="92"/>
                    <a:pt x="12036" y="0"/>
                    <a:pt x="11439" y="0"/>
                  </a:cubicBezTo>
                  <a:close/>
                </a:path>
              </a:pathLst>
            </a:custGeom>
            <a:solidFill>
              <a:srgbClr val="823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53;p36">
              <a:extLst>
                <a:ext uri="{FF2B5EF4-FFF2-40B4-BE49-F238E27FC236}">
                  <a16:creationId xmlns:a16="http://schemas.microsoft.com/office/drawing/2014/main" id="{251C9B79-701A-4F71-A95D-AB0CBA09E604}"/>
                </a:ext>
              </a:extLst>
            </p:cNvPr>
            <p:cNvSpPr/>
            <p:nvPr/>
          </p:nvSpPr>
          <p:spPr>
            <a:xfrm>
              <a:off x="2337200" y="3310900"/>
              <a:ext cx="215300" cy="207175"/>
            </a:xfrm>
            <a:custGeom>
              <a:avLst/>
              <a:gdLst/>
              <a:ahLst/>
              <a:cxnLst/>
              <a:rect l="l" t="t" r="r" b="b"/>
              <a:pathLst>
                <a:path w="8612" h="8287" extrusionOk="0">
                  <a:moveTo>
                    <a:pt x="6524" y="1"/>
                  </a:moveTo>
                  <a:lnTo>
                    <a:pt x="0" y="7177"/>
                  </a:lnTo>
                  <a:lnTo>
                    <a:pt x="914" y="8286"/>
                  </a:lnTo>
                  <a:lnTo>
                    <a:pt x="8612" y="2284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54;p36">
              <a:extLst>
                <a:ext uri="{FF2B5EF4-FFF2-40B4-BE49-F238E27FC236}">
                  <a16:creationId xmlns:a16="http://schemas.microsoft.com/office/drawing/2014/main" id="{2840ED4C-B48E-4160-A1CA-239D3E643F5A}"/>
                </a:ext>
              </a:extLst>
            </p:cNvPr>
            <p:cNvSpPr/>
            <p:nvPr/>
          </p:nvSpPr>
          <p:spPr>
            <a:xfrm>
              <a:off x="1865825" y="3170725"/>
              <a:ext cx="321350" cy="264625"/>
            </a:xfrm>
            <a:custGeom>
              <a:avLst/>
              <a:gdLst/>
              <a:ahLst/>
              <a:cxnLst/>
              <a:rect l="l" t="t" r="r" b="b"/>
              <a:pathLst>
                <a:path w="12854" h="10585" extrusionOk="0">
                  <a:moveTo>
                    <a:pt x="7088" y="0"/>
                  </a:moveTo>
                  <a:cubicBezTo>
                    <a:pt x="4906" y="0"/>
                    <a:pt x="4283" y="3939"/>
                    <a:pt x="6068" y="5934"/>
                  </a:cubicBezTo>
                  <a:cubicBezTo>
                    <a:pt x="6068" y="5934"/>
                    <a:pt x="1" y="7173"/>
                    <a:pt x="1371" y="9196"/>
                  </a:cubicBezTo>
                  <a:cubicBezTo>
                    <a:pt x="2143" y="10336"/>
                    <a:pt x="5693" y="10584"/>
                    <a:pt x="8643" y="10584"/>
                  </a:cubicBezTo>
                  <a:cubicBezTo>
                    <a:pt x="10928" y="10584"/>
                    <a:pt x="12853" y="10435"/>
                    <a:pt x="12853" y="10435"/>
                  </a:cubicBezTo>
                  <a:cubicBezTo>
                    <a:pt x="12853" y="10435"/>
                    <a:pt x="12527" y="3585"/>
                    <a:pt x="8939" y="780"/>
                  </a:cubicBezTo>
                  <a:cubicBezTo>
                    <a:pt x="8238" y="232"/>
                    <a:pt x="7617" y="0"/>
                    <a:pt x="7088" y="0"/>
                  </a:cubicBezTo>
                  <a:close/>
                </a:path>
              </a:pathLst>
            </a:custGeom>
            <a:solidFill>
              <a:srgbClr val="EA9A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55;p36">
              <a:extLst>
                <a:ext uri="{FF2B5EF4-FFF2-40B4-BE49-F238E27FC236}">
                  <a16:creationId xmlns:a16="http://schemas.microsoft.com/office/drawing/2014/main" id="{CA11C13C-622C-4B84-AA6E-284CD69ED20B}"/>
                </a:ext>
              </a:extLst>
            </p:cNvPr>
            <p:cNvSpPr/>
            <p:nvPr/>
          </p:nvSpPr>
          <p:spPr>
            <a:xfrm>
              <a:off x="1908250" y="3382675"/>
              <a:ext cx="252825" cy="39150"/>
            </a:xfrm>
            <a:custGeom>
              <a:avLst/>
              <a:gdLst/>
              <a:ahLst/>
              <a:cxnLst/>
              <a:rect l="l" t="t" r="r" b="b"/>
              <a:pathLst>
                <a:path w="10113" h="1566" extrusionOk="0">
                  <a:moveTo>
                    <a:pt x="0" y="0"/>
                  </a:moveTo>
                  <a:cubicBezTo>
                    <a:pt x="0" y="65"/>
                    <a:pt x="65" y="196"/>
                    <a:pt x="196" y="326"/>
                  </a:cubicBezTo>
                  <a:cubicBezTo>
                    <a:pt x="392" y="522"/>
                    <a:pt x="783" y="718"/>
                    <a:pt x="1240" y="914"/>
                  </a:cubicBezTo>
                  <a:cubicBezTo>
                    <a:pt x="1696" y="1044"/>
                    <a:pt x="2284" y="1175"/>
                    <a:pt x="2871" y="1305"/>
                  </a:cubicBezTo>
                  <a:cubicBezTo>
                    <a:pt x="3197" y="1305"/>
                    <a:pt x="3523" y="1370"/>
                    <a:pt x="3849" y="1435"/>
                  </a:cubicBezTo>
                  <a:cubicBezTo>
                    <a:pt x="4175" y="1435"/>
                    <a:pt x="4502" y="1435"/>
                    <a:pt x="4828" y="1501"/>
                  </a:cubicBezTo>
                  <a:lnTo>
                    <a:pt x="5806" y="1501"/>
                  </a:lnTo>
                  <a:cubicBezTo>
                    <a:pt x="6133" y="1566"/>
                    <a:pt x="6459" y="1566"/>
                    <a:pt x="6785" y="1566"/>
                  </a:cubicBezTo>
                  <a:cubicBezTo>
                    <a:pt x="7372" y="1501"/>
                    <a:pt x="7959" y="1501"/>
                    <a:pt x="8481" y="1501"/>
                  </a:cubicBezTo>
                  <a:cubicBezTo>
                    <a:pt x="9460" y="1435"/>
                    <a:pt x="10112" y="1305"/>
                    <a:pt x="10112" y="1305"/>
                  </a:cubicBezTo>
                  <a:cubicBezTo>
                    <a:pt x="10112" y="1305"/>
                    <a:pt x="9460" y="1240"/>
                    <a:pt x="8481" y="1175"/>
                  </a:cubicBezTo>
                  <a:cubicBezTo>
                    <a:pt x="7959" y="1109"/>
                    <a:pt x="7372" y="1044"/>
                    <a:pt x="6785" y="1044"/>
                  </a:cubicBezTo>
                  <a:cubicBezTo>
                    <a:pt x="6198" y="979"/>
                    <a:pt x="5546" y="979"/>
                    <a:pt x="4893" y="914"/>
                  </a:cubicBezTo>
                  <a:cubicBezTo>
                    <a:pt x="4567" y="914"/>
                    <a:pt x="4241" y="848"/>
                    <a:pt x="3915" y="848"/>
                  </a:cubicBezTo>
                  <a:cubicBezTo>
                    <a:pt x="3588" y="848"/>
                    <a:pt x="3262" y="783"/>
                    <a:pt x="2936" y="783"/>
                  </a:cubicBezTo>
                  <a:cubicBezTo>
                    <a:pt x="2349" y="718"/>
                    <a:pt x="1827" y="653"/>
                    <a:pt x="1305" y="587"/>
                  </a:cubicBezTo>
                  <a:cubicBezTo>
                    <a:pt x="848" y="457"/>
                    <a:pt x="457" y="392"/>
                    <a:pt x="261" y="196"/>
                  </a:cubicBezTo>
                  <a:cubicBezTo>
                    <a:pt x="131" y="131"/>
                    <a:pt x="65" y="65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56;p36">
              <a:extLst>
                <a:ext uri="{FF2B5EF4-FFF2-40B4-BE49-F238E27FC236}">
                  <a16:creationId xmlns:a16="http://schemas.microsoft.com/office/drawing/2014/main" id="{F7A4D47A-06BB-476A-A404-87B6E35965F5}"/>
                </a:ext>
              </a:extLst>
            </p:cNvPr>
            <p:cNvSpPr/>
            <p:nvPr/>
          </p:nvSpPr>
          <p:spPr>
            <a:xfrm>
              <a:off x="2006100" y="3248750"/>
              <a:ext cx="31025" cy="50950"/>
            </a:xfrm>
            <a:custGeom>
              <a:avLst/>
              <a:gdLst/>
              <a:ahLst/>
              <a:cxnLst/>
              <a:rect l="l" t="t" r="r" b="b"/>
              <a:pathLst>
                <a:path w="1241" h="2038" extrusionOk="0">
                  <a:moveTo>
                    <a:pt x="385" y="0"/>
                  </a:moveTo>
                  <a:cubicBezTo>
                    <a:pt x="365" y="0"/>
                    <a:pt x="346" y="3"/>
                    <a:pt x="327" y="8"/>
                  </a:cubicBezTo>
                  <a:cubicBezTo>
                    <a:pt x="66" y="73"/>
                    <a:pt x="1" y="595"/>
                    <a:pt x="131" y="1117"/>
                  </a:cubicBezTo>
                  <a:cubicBezTo>
                    <a:pt x="252" y="1661"/>
                    <a:pt x="541" y="2037"/>
                    <a:pt x="791" y="2037"/>
                  </a:cubicBezTo>
                  <a:cubicBezTo>
                    <a:pt x="810" y="2037"/>
                    <a:pt x="830" y="2035"/>
                    <a:pt x="849" y="2030"/>
                  </a:cubicBezTo>
                  <a:cubicBezTo>
                    <a:pt x="1110" y="1965"/>
                    <a:pt x="1240" y="1443"/>
                    <a:pt x="1044" y="921"/>
                  </a:cubicBezTo>
                  <a:cubicBezTo>
                    <a:pt x="923" y="377"/>
                    <a:pt x="634" y="0"/>
                    <a:pt x="3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57;p36">
              <a:extLst>
                <a:ext uri="{FF2B5EF4-FFF2-40B4-BE49-F238E27FC236}">
                  <a16:creationId xmlns:a16="http://schemas.microsoft.com/office/drawing/2014/main" id="{7AB784C4-4E62-494C-B4BA-F6B40E058539}"/>
                </a:ext>
              </a:extLst>
            </p:cNvPr>
            <p:cNvSpPr/>
            <p:nvPr/>
          </p:nvSpPr>
          <p:spPr>
            <a:xfrm>
              <a:off x="2069700" y="3138825"/>
              <a:ext cx="371400" cy="248750"/>
            </a:xfrm>
            <a:custGeom>
              <a:avLst/>
              <a:gdLst/>
              <a:ahLst/>
              <a:cxnLst/>
              <a:rect l="l" t="t" r="r" b="b"/>
              <a:pathLst>
                <a:path w="14856" h="9950" extrusionOk="0">
                  <a:moveTo>
                    <a:pt x="12406" y="0"/>
                  </a:moveTo>
                  <a:cubicBezTo>
                    <a:pt x="10541" y="0"/>
                    <a:pt x="8162" y="1245"/>
                    <a:pt x="7634" y="2904"/>
                  </a:cubicBezTo>
                  <a:cubicBezTo>
                    <a:pt x="7634" y="2904"/>
                    <a:pt x="4206" y="605"/>
                    <a:pt x="2233" y="605"/>
                  </a:cubicBezTo>
                  <a:cubicBezTo>
                    <a:pt x="1697" y="605"/>
                    <a:pt x="1268" y="775"/>
                    <a:pt x="1045" y="1208"/>
                  </a:cubicBezTo>
                  <a:cubicBezTo>
                    <a:pt x="1" y="3165"/>
                    <a:pt x="7895" y="9950"/>
                    <a:pt x="7895" y="9950"/>
                  </a:cubicBezTo>
                  <a:cubicBezTo>
                    <a:pt x="7895" y="9950"/>
                    <a:pt x="14419" y="6231"/>
                    <a:pt x="14745" y="2317"/>
                  </a:cubicBezTo>
                  <a:cubicBezTo>
                    <a:pt x="14855" y="665"/>
                    <a:pt x="13768" y="0"/>
                    <a:pt x="12406" y="0"/>
                  </a:cubicBezTo>
                  <a:close/>
                </a:path>
              </a:pathLst>
            </a:custGeom>
            <a:solidFill>
              <a:srgbClr val="EA9A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58;p36">
              <a:extLst>
                <a:ext uri="{FF2B5EF4-FFF2-40B4-BE49-F238E27FC236}">
                  <a16:creationId xmlns:a16="http://schemas.microsoft.com/office/drawing/2014/main" id="{2471CC88-9A0A-4E2E-BE3E-BCEA56A27753}"/>
                </a:ext>
              </a:extLst>
            </p:cNvPr>
            <p:cNvSpPr/>
            <p:nvPr/>
          </p:nvSpPr>
          <p:spPr>
            <a:xfrm>
              <a:off x="2113750" y="3164125"/>
              <a:ext cx="151700" cy="195725"/>
            </a:xfrm>
            <a:custGeom>
              <a:avLst/>
              <a:gdLst/>
              <a:ahLst/>
              <a:cxnLst/>
              <a:rect l="l" t="t" r="r" b="b"/>
              <a:pathLst>
                <a:path w="6068" h="7829" extrusionOk="0">
                  <a:moveTo>
                    <a:pt x="392" y="0"/>
                  </a:moveTo>
                  <a:cubicBezTo>
                    <a:pt x="391" y="0"/>
                    <a:pt x="326" y="0"/>
                    <a:pt x="261" y="65"/>
                  </a:cubicBezTo>
                  <a:cubicBezTo>
                    <a:pt x="196" y="65"/>
                    <a:pt x="131" y="196"/>
                    <a:pt x="66" y="326"/>
                  </a:cubicBezTo>
                  <a:cubicBezTo>
                    <a:pt x="0" y="587"/>
                    <a:pt x="66" y="979"/>
                    <a:pt x="261" y="1370"/>
                  </a:cubicBezTo>
                  <a:cubicBezTo>
                    <a:pt x="392" y="1827"/>
                    <a:pt x="718" y="2283"/>
                    <a:pt x="1044" y="2740"/>
                  </a:cubicBezTo>
                  <a:cubicBezTo>
                    <a:pt x="1175" y="3001"/>
                    <a:pt x="1370" y="3262"/>
                    <a:pt x="1566" y="3458"/>
                  </a:cubicBezTo>
                  <a:cubicBezTo>
                    <a:pt x="1762" y="3719"/>
                    <a:pt x="1958" y="3980"/>
                    <a:pt x="2153" y="4241"/>
                  </a:cubicBezTo>
                  <a:cubicBezTo>
                    <a:pt x="2414" y="4436"/>
                    <a:pt x="2610" y="4697"/>
                    <a:pt x="2806" y="4958"/>
                  </a:cubicBezTo>
                  <a:cubicBezTo>
                    <a:pt x="3067" y="5154"/>
                    <a:pt x="3262" y="5415"/>
                    <a:pt x="3458" y="5611"/>
                  </a:cubicBezTo>
                  <a:cubicBezTo>
                    <a:pt x="3915" y="6067"/>
                    <a:pt x="4371" y="6459"/>
                    <a:pt x="4763" y="6785"/>
                  </a:cubicBezTo>
                  <a:cubicBezTo>
                    <a:pt x="5480" y="7437"/>
                    <a:pt x="6068" y="7829"/>
                    <a:pt x="6068" y="7829"/>
                  </a:cubicBezTo>
                  <a:cubicBezTo>
                    <a:pt x="6068" y="7829"/>
                    <a:pt x="5676" y="7372"/>
                    <a:pt x="5089" y="6589"/>
                  </a:cubicBezTo>
                  <a:cubicBezTo>
                    <a:pt x="4763" y="6263"/>
                    <a:pt x="4371" y="5806"/>
                    <a:pt x="3980" y="5350"/>
                  </a:cubicBezTo>
                  <a:cubicBezTo>
                    <a:pt x="3589" y="4893"/>
                    <a:pt x="3197" y="4436"/>
                    <a:pt x="2740" y="3980"/>
                  </a:cubicBezTo>
                  <a:cubicBezTo>
                    <a:pt x="2545" y="3719"/>
                    <a:pt x="2349" y="3458"/>
                    <a:pt x="2153" y="3262"/>
                  </a:cubicBezTo>
                  <a:cubicBezTo>
                    <a:pt x="1958" y="3001"/>
                    <a:pt x="1762" y="2740"/>
                    <a:pt x="1566" y="2544"/>
                  </a:cubicBezTo>
                  <a:cubicBezTo>
                    <a:pt x="1175" y="2088"/>
                    <a:pt x="848" y="1631"/>
                    <a:pt x="653" y="1305"/>
                  </a:cubicBezTo>
                  <a:cubicBezTo>
                    <a:pt x="392" y="913"/>
                    <a:pt x="196" y="587"/>
                    <a:pt x="196" y="326"/>
                  </a:cubicBezTo>
                  <a:cubicBezTo>
                    <a:pt x="196" y="196"/>
                    <a:pt x="261" y="131"/>
                    <a:pt x="327" y="65"/>
                  </a:cubicBezTo>
                  <a:cubicBezTo>
                    <a:pt x="327" y="0"/>
                    <a:pt x="391" y="0"/>
                    <a:pt x="3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59;p36">
              <a:extLst>
                <a:ext uri="{FF2B5EF4-FFF2-40B4-BE49-F238E27FC236}">
                  <a16:creationId xmlns:a16="http://schemas.microsoft.com/office/drawing/2014/main" id="{D22B4C14-8FEE-433E-8A9B-8540857AEBF1}"/>
                </a:ext>
              </a:extLst>
            </p:cNvPr>
            <p:cNvSpPr/>
            <p:nvPr/>
          </p:nvSpPr>
          <p:spPr>
            <a:xfrm>
              <a:off x="2280100" y="3172675"/>
              <a:ext cx="52225" cy="36500"/>
            </a:xfrm>
            <a:custGeom>
              <a:avLst/>
              <a:gdLst/>
              <a:ahLst/>
              <a:cxnLst/>
              <a:rect l="l" t="t" r="r" b="b"/>
              <a:pathLst>
                <a:path w="2089" h="1460" extrusionOk="0">
                  <a:moveTo>
                    <a:pt x="1588" y="1"/>
                  </a:moveTo>
                  <a:cubicBezTo>
                    <a:pt x="1310" y="1"/>
                    <a:pt x="930" y="147"/>
                    <a:pt x="588" y="441"/>
                  </a:cubicBezTo>
                  <a:cubicBezTo>
                    <a:pt x="196" y="832"/>
                    <a:pt x="1" y="1289"/>
                    <a:pt x="262" y="1420"/>
                  </a:cubicBezTo>
                  <a:cubicBezTo>
                    <a:pt x="316" y="1447"/>
                    <a:pt x="382" y="1460"/>
                    <a:pt x="456" y="1460"/>
                  </a:cubicBezTo>
                  <a:cubicBezTo>
                    <a:pt x="738" y="1460"/>
                    <a:pt x="1140" y="1273"/>
                    <a:pt x="1501" y="963"/>
                  </a:cubicBezTo>
                  <a:cubicBezTo>
                    <a:pt x="1958" y="637"/>
                    <a:pt x="2088" y="180"/>
                    <a:pt x="1827" y="50"/>
                  </a:cubicBezTo>
                  <a:cubicBezTo>
                    <a:pt x="1762" y="17"/>
                    <a:pt x="1681" y="1"/>
                    <a:pt x="15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60;p36">
              <a:extLst>
                <a:ext uri="{FF2B5EF4-FFF2-40B4-BE49-F238E27FC236}">
                  <a16:creationId xmlns:a16="http://schemas.microsoft.com/office/drawing/2014/main" id="{FA5AA3E0-7D75-4DD3-8650-A623F2504853}"/>
                </a:ext>
              </a:extLst>
            </p:cNvPr>
            <p:cNvSpPr/>
            <p:nvPr/>
          </p:nvSpPr>
          <p:spPr>
            <a:xfrm>
              <a:off x="2048500" y="3193650"/>
              <a:ext cx="381000" cy="268950"/>
            </a:xfrm>
            <a:custGeom>
              <a:avLst/>
              <a:gdLst/>
              <a:ahLst/>
              <a:cxnLst/>
              <a:rect l="l" t="t" r="r" b="b"/>
              <a:pathLst>
                <a:path w="15240" h="10758" extrusionOk="0">
                  <a:moveTo>
                    <a:pt x="2344" y="1"/>
                  </a:moveTo>
                  <a:cubicBezTo>
                    <a:pt x="2045" y="1"/>
                    <a:pt x="1780" y="97"/>
                    <a:pt x="1566" y="320"/>
                  </a:cubicBezTo>
                  <a:cubicBezTo>
                    <a:pt x="1" y="1951"/>
                    <a:pt x="5677" y="10758"/>
                    <a:pt x="5677" y="10758"/>
                  </a:cubicBezTo>
                  <a:cubicBezTo>
                    <a:pt x="5677" y="10758"/>
                    <a:pt x="13049" y="9127"/>
                    <a:pt x="14419" y="5408"/>
                  </a:cubicBezTo>
                  <a:cubicBezTo>
                    <a:pt x="15239" y="3244"/>
                    <a:pt x="13393" y="2254"/>
                    <a:pt x="11345" y="2254"/>
                  </a:cubicBezTo>
                  <a:cubicBezTo>
                    <a:pt x="9811" y="2254"/>
                    <a:pt x="8164" y="2809"/>
                    <a:pt x="7438" y="3843"/>
                  </a:cubicBezTo>
                  <a:cubicBezTo>
                    <a:pt x="7438" y="3843"/>
                    <a:pt x="4228" y="1"/>
                    <a:pt x="2344" y="1"/>
                  </a:cubicBezTo>
                  <a:close/>
                </a:path>
              </a:pathLst>
            </a:custGeom>
            <a:solidFill>
              <a:srgbClr val="E8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61;p36">
              <a:extLst>
                <a:ext uri="{FF2B5EF4-FFF2-40B4-BE49-F238E27FC236}">
                  <a16:creationId xmlns:a16="http://schemas.microsoft.com/office/drawing/2014/main" id="{0BC5B093-A1C4-4EBA-BD3D-B6089C29BB46}"/>
                </a:ext>
              </a:extLst>
            </p:cNvPr>
            <p:cNvSpPr/>
            <p:nvPr/>
          </p:nvSpPr>
          <p:spPr>
            <a:xfrm>
              <a:off x="2100700" y="3204900"/>
              <a:ext cx="94625" cy="231625"/>
            </a:xfrm>
            <a:custGeom>
              <a:avLst/>
              <a:gdLst/>
              <a:ahLst/>
              <a:cxnLst/>
              <a:rect l="l" t="t" r="r" b="b"/>
              <a:pathLst>
                <a:path w="3785" h="9265" extrusionOk="0">
                  <a:moveTo>
                    <a:pt x="457" y="0"/>
                  </a:moveTo>
                  <a:cubicBezTo>
                    <a:pt x="392" y="65"/>
                    <a:pt x="261" y="131"/>
                    <a:pt x="196" y="261"/>
                  </a:cubicBezTo>
                  <a:cubicBezTo>
                    <a:pt x="66" y="457"/>
                    <a:pt x="0" y="848"/>
                    <a:pt x="66" y="1305"/>
                  </a:cubicBezTo>
                  <a:cubicBezTo>
                    <a:pt x="131" y="1762"/>
                    <a:pt x="196" y="2283"/>
                    <a:pt x="392" y="2871"/>
                  </a:cubicBezTo>
                  <a:cubicBezTo>
                    <a:pt x="522" y="3132"/>
                    <a:pt x="588" y="3458"/>
                    <a:pt x="718" y="3719"/>
                  </a:cubicBezTo>
                  <a:cubicBezTo>
                    <a:pt x="849" y="4045"/>
                    <a:pt x="979" y="4306"/>
                    <a:pt x="1109" y="4632"/>
                  </a:cubicBezTo>
                  <a:cubicBezTo>
                    <a:pt x="1240" y="4893"/>
                    <a:pt x="1370" y="5219"/>
                    <a:pt x="1501" y="5480"/>
                  </a:cubicBezTo>
                  <a:cubicBezTo>
                    <a:pt x="1631" y="5806"/>
                    <a:pt x="1827" y="6067"/>
                    <a:pt x="1958" y="6328"/>
                  </a:cubicBezTo>
                  <a:cubicBezTo>
                    <a:pt x="2219" y="6915"/>
                    <a:pt x="2545" y="7372"/>
                    <a:pt x="2806" y="7829"/>
                  </a:cubicBezTo>
                  <a:cubicBezTo>
                    <a:pt x="3328" y="8677"/>
                    <a:pt x="3784" y="9264"/>
                    <a:pt x="3784" y="9264"/>
                  </a:cubicBezTo>
                  <a:cubicBezTo>
                    <a:pt x="3784" y="9264"/>
                    <a:pt x="3589" y="8677"/>
                    <a:pt x="3197" y="7764"/>
                  </a:cubicBezTo>
                  <a:cubicBezTo>
                    <a:pt x="3001" y="7307"/>
                    <a:pt x="2740" y="6785"/>
                    <a:pt x="2480" y="6263"/>
                  </a:cubicBezTo>
                  <a:cubicBezTo>
                    <a:pt x="2284" y="5676"/>
                    <a:pt x="2023" y="5089"/>
                    <a:pt x="1762" y="4502"/>
                  </a:cubicBezTo>
                  <a:cubicBezTo>
                    <a:pt x="1631" y="4241"/>
                    <a:pt x="1501" y="3980"/>
                    <a:pt x="1370" y="3653"/>
                  </a:cubicBezTo>
                  <a:cubicBezTo>
                    <a:pt x="1240" y="3393"/>
                    <a:pt x="1109" y="3066"/>
                    <a:pt x="979" y="2805"/>
                  </a:cubicBezTo>
                  <a:cubicBezTo>
                    <a:pt x="783" y="2283"/>
                    <a:pt x="588" y="1762"/>
                    <a:pt x="457" y="1305"/>
                  </a:cubicBezTo>
                  <a:cubicBezTo>
                    <a:pt x="327" y="848"/>
                    <a:pt x="261" y="522"/>
                    <a:pt x="327" y="261"/>
                  </a:cubicBezTo>
                  <a:cubicBezTo>
                    <a:pt x="392" y="196"/>
                    <a:pt x="392" y="65"/>
                    <a:pt x="457" y="65"/>
                  </a:cubicBezTo>
                  <a:cubicBezTo>
                    <a:pt x="522" y="0"/>
                    <a:pt x="588" y="0"/>
                    <a:pt x="5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62;p36">
              <a:extLst>
                <a:ext uri="{FF2B5EF4-FFF2-40B4-BE49-F238E27FC236}">
                  <a16:creationId xmlns:a16="http://schemas.microsoft.com/office/drawing/2014/main" id="{F676D2D7-AD25-483E-B966-067FFC6FD694}"/>
                </a:ext>
              </a:extLst>
            </p:cNvPr>
            <p:cNvSpPr/>
            <p:nvPr/>
          </p:nvSpPr>
          <p:spPr>
            <a:xfrm>
              <a:off x="2255650" y="3269900"/>
              <a:ext cx="57100" cy="29025"/>
            </a:xfrm>
            <a:custGeom>
              <a:avLst/>
              <a:gdLst/>
              <a:ahLst/>
              <a:cxnLst/>
              <a:rect l="l" t="t" r="r" b="b"/>
              <a:pathLst>
                <a:path w="2284" h="1161" extrusionOk="0">
                  <a:moveTo>
                    <a:pt x="1608" y="1"/>
                  </a:moveTo>
                  <a:cubicBezTo>
                    <a:pt x="1361" y="1"/>
                    <a:pt x="1063" y="66"/>
                    <a:pt x="783" y="205"/>
                  </a:cubicBezTo>
                  <a:cubicBezTo>
                    <a:pt x="261" y="401"/>
                    <a:pt x="0" y="793"/>
                    <a:pt x="196" y="988"/>
                  </a:cubicBezTo>
                  <a:cubicBezTo>
                    <a:pt x="287" y="1110"/>
                    <a:pt x="462" y="1160"/>
                    <a:pt x="677" y="1160"/>
                  </a:cubicBezTo>
                  <a:cubicBezTo>
                    <a:pt x="923" y="1160"/>
                    <a:pt x="1221" y="1093"/>
                    <a:pt x="1501" y="988"/>
                  </a:cubicBezTo>
                  <a:cubicBezTo>
                    <a:pt x="2023" y="727"/>
                    <a:pt x="2284" y="336"/>
                    <a:pt x="2088" y="140"/>
                  </a:cubicBezTo>
                  <a:cubicBezTo>
                    <a:pt x="1997" y="49"/>
                    <a:pt x="1822" y="1"/>
                    <a:pt x="16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63;p36">
              <a:extLst>
                <a:ext uri="{FF2B5EF4-FFF2-40B4-BE49-F238E27FC236}">
                  <a16:creationId xmlns:a16="http://schemas.microsoft.com/office/drawing/2014/main" id="{88259751-3558-4D4A-9008-BE19CD5282CE}"/>
                </a:ext>
              </a:extLst>
            </p:cNvPr>
            <p:cNvSpPr/>
            <p:nvPr/>
          </p:nvSpPr>
          <p:spPr>
            <a:xfrm>
              <a:off x="2160025" y="3513600"/>
              <a:ext cx="2405125" cy="1601200"/>
            </a:xfrm>
            <a:custGeom>
              <a:avLst/>
              <a:gdLst/>
              <a:ahLst/>
              <a:cxnLst/>
              <a:rect l="l" t="t" r="r" b="b"/>
              <a:pathLst>
                <a:path w="96205" h="64048" extrusionOk="0">
                  <a:moveTo>
                    <a:pt x="88598" y="1"/>
                  </a:moveTo>
                  <a:cubicBezTo>
                    <a:pt x="83732" y="1"/>
                    <a:pt x="78329" y="2722"/>
                    <a:pt x="78329" y="2722"/>
                  </a:cubicBezTo>
                  <a:lnTo>
                    <a:pt x="73762" y="5984"/>
                  </a:lnTo>
                  <a:cubicBezTo>
                    <a:pt x="73762" y="5984"/>
                    <a:pt x="72385" y="7092"/>
                    <a:pt x="67537" y="7092"/>
                  </a:cubicBezTo>
                  <a:cubicBezTo>
                    <a:pt x="65627" y="7092"/>
                    <a:pt x="63178" y="6920"/>
                    <a:pt x="60062" y="6441"/>
                  </a:cubicBezTo>
                  <a:cubicBezTo>
                    <a:pt x="59296" y="6319"/>
                    <a:pt x="58552" y="6263"/>
                    <a:pt x="57832" y="6263"/>
                  </a:cubicBezTo>
                  <a:cubicBezTo>
                    <a:pt x="48118" y="6263"/>
                    <a:pt x="42577" y="16553"/>
                    <a:pt x="42577" y="16553"/>
                  </a:cubicBezTo>
                  <a:cubicBezTo>
                    <a:pt x="36472" y="6812"/>
                    <a:pt x="28751" y="2740"/>
                    <a:pt x="21892" y="2740"/>
                  </a:cubicBezTo>
                  <a:cubicBezTo>
                    <a:pt x="9551" y="2740"/>
                    <a:pt x="0" y="15926"/>
                    <a:pt x="7674" y="32994"/>
                  </a:cubicBezTo>
                  <a:cubicBezTo>
                    <a:pt x="19678" y="59611"/>
                    <a:pt x="41925" y="64048"/>
                    <a:pt x="41925" y="64048"/>
                  </a:cubicBezTo>
                  <a:cubicBezTo>
                    <a:pt x="55821" y="59807"/>
                    <a:pt x="96204" y="24121"/>
                    <a:pt x="96204" y="8464"/>
                  </a:cubicBezTo>
                  <a:cubicBezTo>
                    <a:pt x="96204" y="1826"/>
                    <a:pt x="92581" y="1"/>
                    <a:pt x="88598" y="1"/>
                  </a:cubicBezTo>
                  <a:close/>
                </a:path>
              </a:pathLst>
            </a:custGeom>
            <a:solidFill>
              <a:srgbClr val="EA9A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64;p36">
              <a:extLst>
                <a:ext uri="{FF2B5EF4-FFF2-40B4-BE49-F238E27FC236}">
                  <a16:creationId xmlns:a16="http://schemas.microsoft.com/office/drawing/2014/main" id="{E58B1D89-F3E7-4AD3-892B-45447CBAEE5C}"/>
                </a:ext>
              </a:extLst>
            </p:cNvPr>
            <p:cNvSpPr/>
            <p:nvPr/>
          </p:nvSpPr>
          <p:spPr>
            <a:xfrm>
              <a:off x="3444625" y="3513600"/>
              <a:ext cx="1120525" cy="1478875"/>
            </a:xfrm>
            <a:custGeom>
              <a:avLst/>
              <a:gdLst/>
              <a:ahLst/>
              <a:cxnLst/>
              <a:rect l="l" t="t" r="r" b="b"/>
              <a:pathLst>
                <a:path w="44821" h="59155" extrusionOk="0">
                  <a:moveTo>
                    <a:pt x="37214" y="1"/>
                  </a:moveTo>
                  <a:cubicBezTo>
                    <a:pt x="32348" y="1"/>
                    <a:pt x="26945" y="2722"/>
                    <a:pt x="26945" y="2722"/>
                  </a:cubicBezTo>
                  <a:lnTo>
                    <a:pt x="22378" y="5984"/>
                  </a:lnTo>
                  <a:cubicBezTo>
                    <a:pt x="22378" y="5984"/>
                    <a:pt x="21001" y="7092"/>
                    <a:pt x="16153" y="7092"/>
                  </a:cubicBezTo>
                  <a:cubicBezTo>
                    <a:pt x="14243" y="7092"/>
                    <a:pt x="11794" y="6920"/>
                    <a:pt x="8678" y="6441"/>
                  </a:cubicBezTo>
                  <a:cubicBezTo>
                    <a:pt x="7898" y="6308"/>
                    <a:pt x="7143" y="6247"/>
                    <a:pt x="6413" y="6247"/>
                  </a:cubicBezTo>
                  <a:cubicBezTo>
                    <a:pt x="4272" y="6247"/>
                    <a:pt x="2339" y="6772"/>
                    <a:pt x="588" y="7550"/>
                  </a:cubicBezTo>
                  <a:lnTo>
                    <a:pt x="1371" y="12965"/>
                  </a:lnTo>
                  <a:lnTo>
                    <a:pt x="3393" y="17923"/>
                  </a:lnTo>
                  <a:cubicBezTo>
                    <a:pt x="3393" y="17923"/>
                    <a:pt x="18909" y="12042"/>
                    <a:pt x="28821" y="12042"/>
                  </a:cubicBezTo>
                  <a:cubicBezTo>
                    <a:pt x="33223" y="12042"/>
                    <a:pt x="36520" y="13202"/>
                    <a:pt x="36861" y="16553"/>
                  </a:cubicBezTo>
                  <a:cubicBezTo>
                    <a:pt x="37709" y="24773"/>
                    <a:pt x="12462" y="48195"/>
                    <a:pt x="1" y="59155"/>
                  </a:cubicBezTo>
                  <a:cubicBezTo>
                    <a:pt x="17420" y="47868"/>
                    <a:pt x="44820" y="21316"/>
                    <a:pt x="44820" y="8464"/>
                  </a:cubicBezTo>
                  <a:cubicBezTo>
                    <a:pt x="44820" y="1826"/>
                    <a:pt x="41197" y="1"/>
                    <a:pt x="37214" y="1"/>
                  </a:cubicBezTo>
                  <a:close/>
                </a:path>
              </a:pathLst>
            </a:custGeom>
            <a:solidFill>
              <a:srgbClr val="E8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65;p36">
              <a:extLst>
                <a:ext uri="{FF2B5EF4-FFF2-40B4-BE49-F238E27FC236}">
                  <a16:creationId xmlns:a16="http://schemas.microsoft.com/office/drawing/2014/main" id="{7267119B-2884-4F1D-9F9A-A9393BA84D4C}"/>
                </a:ext>
              </a:extLst>
            </p:cNvPr>
            <p:cNvSpPr/>
            <p:nvPr/>
          </p:nvSpPr>
          <p:spPr>
            <a:xfrm>
              <a:off x="2337200" y="3927425"/>
              <a:ext cx="533350" cy="967200"/>
            </a:xfrm>
            <a:custGeom>
              <a:avLst/>
              <a:gdLst/>
              <a:ahLst/>
              <a:cxnLst/>
              <a:rect l="l" t="t" r="r" b="b"/>
              <a:pathLst>
                <a:path w="21334" h="38688" extrusionOk="0">
                  <a:moveTo>
                    <a:pt x="457" y="0"/>
                  </a:moveTo>
                  <a:cubicBezTo>
                    <a:pt x="457" y="0"/>
                    <a:pt x="392" y="196"/>
                    <a:pt x="392" y="522"/>
                  </a:cubicBezTo>
                  <a:cubicBezTo>
                    <a:pt x="326" y="848"/>
                    <a:pt x="196" y="1370"/>
                    <a:pt x="131" y="1957"/>
                  </a:cubicBezTo>
                  <a:cubicBezTo>
                    <a:pt x="65" y="2610"/>
                    <a:pt x="0" y="3393"/>
                    <a:pt x="0" y="4241"/>
                  </a:cubicBezTo>
                  <a:cubicBezTo>
                    <a:pt x="0" y="5154"/>
                    <a:pt x="0" y="6133"/>
                    <a:pt x="65" y="7242"/>
                  </a:cubicBezTo>
                  <a:cubicBezTo>
                    <a:pt x="131" y="7503"/>
                    <a:pt x="131" y="7829"/>
                    <a:pt x="196" y="8090"/>
                  </a:cubicBezTo>
                  <a:cubicBezTo>
                    <a:pt x="196" y="8351"/>
                    <a:pt x="261" y="8677"/>
                    <a:pt x="261" y="8938"/>
                  </a:cubicBezTo>
                  <a:cubicBezTo>
                    <a:pt x="392" y="9525"/>
                    <a:pt x="457" y="10112"/>
                    <a:pt x="587" y="10765"/>
                  </a:cubicBezTo>
                  <a:cubicBezTo>
                    <a:pt x="848" y="12004"/>
                    <a:pt x="1240" y="13244"/>
                    <a:pt x="1631" y="14549"/>
                  </a:cubicBezTo>
                  <a:cubicBezTo>
                    <a:pt x="1892" y="15201"/>
                    <a:pt x="2088" y="15919"/>
                    <a:pt x="2349" y="16571"/>
                  </a:cubicBezTo>
                  <a:cubicBezTo>
                    <a:pt x="2479" y="16897"/>
                    <a:pt x="2610" y="17224"/>
                    <a:pt x="2740" y="17550"/>
                  </a:cubicBezTo>
                  <a:cubicBezTo>
                    <a:pt x="2936" y="17876"/>
                    <a:pt x="3066" y="18202"/>
                    <a:pt x="3197" y="18528"/>
                  </a:cubicBezTo>
                  <a:cubicBezTo>
                    <a:pt x="3523" y="19181"/>
                    <a:pt x="3849" y="19833"/>
                    <a:pt x="4175" y="20486"/>
                  </a:cubicBezTo>
                  <a:cubicBezTo>
                    <a:pt x="4502" y="21138"/>
                    <a:pt x="4893" y="21725"/>
                    <a:pt x="5219" y="22377"/>
                  </a:cubicBezTo>
                  <a:cubicBezTo>
                    <a:pt x="5611" y="23030"/>
                    <a:pt x="6002" y="23617"/>
                    <a:pt x="6394" y="24204"/>
                  </a:cubicBezTo>
                  <a:cubicBezTo>
                    <a:pt x="6785" y="24857"/>
                    <a:pt x="7177" y="25444"/>
                    <a:pt x="7633" y="26031"/>
                  </a:cubicBezTo>
                  <a:cubicBezTo>
                    <a:pt x="8025" y="26618"/>
                    <a:pt x="8481" y="27140"/>
                    <a:pt x="8873" y="27727"/>
                  </a:cubicBezTo>
                  <a:cubicBezTo>
                    <a:pt x="9134" y="27988"/>
                    <a:pt x="9329" y="28249"/>
                    <a:pt x="9525" y="28510"/>
                  </a:cubicBezTo>
                  <a:cubicBezTo>
                    <a:pt x="9786" y="28771"/>
                    <a:pt x="9982" y="29032"/>
                    <a:pt x="10243" y="29293"/>
                  </a:cubicBezTo>
                  <a:cubicBezTo>
                    <a:pt x="11091" y="30337"/>
                    <a:pt x="12004" y="31315"/>
                    <a:pt x="12852" y="32163"/>
                  </a:cubicBezTo>
                  <a:cubicBezTo>
                    <a:pt x="13766" y="33012"/>
                    <a:pt x="14614" y="33860"/>
                    <a:pt x="15462" y="34512"/>
                  </a:cubicBezTo>
                  <a:cubicBezTo>
                    <a:pt x="16310" y="35230"/>
                    <a:pt x="17028" y="35882"/>
                    <a:pt x="17745" y="36404"/>
                  </a:cubicBezTo>
                  <a:cubicBezTo>
                    <a:pt x="18463" y="36926"/>
                    <a:pt x="19115" y="37317"/>
                    <a:pt x="19637" y="37709"/>
                  </a:cubicBezTo>
                  <a:cubicBezTo>
                    <a:pt x="20681" y="38361"/>
                    <a:pt x="21333" y="38687"/>
                    <a:pt x="21333" y="38687"/>
                  </a:cubicBezTo>
                  <a:cubicBezTo>
                    <a:pt x="21333" y="38687"/>
                    <a:pt x="20877" y="38166"/>
                    <a:pt x="20094" y="37187"/>
                  </a:cubicBezTo>
                  <a:cubicBezTo>
                    <a:pt x="19311" y="36208"/>
                    <a:pt x="18202" y="34838"/>
                    <a:pt x="16897" y="33142"/>
                  </a:cubicBezTo>
                  <a:cubicBezTo>
                    <a:pt x="16245" y="32359"/>
                    <a:pt x="15527" y="31446"/>
                    <a:pt x="14810" y="30467"/>
                  </a:cubicBezTo>
                  <a:cubicBezTo>
                    <a:pt x="14092" y="29489"/>
                    <a:pt x="13374" y="28510"/>
                    <a:pt x="12591" y="27466"/>
                  </a:cubicBezTo>
                  <a:cubicBezTo>
                    <a:pt x="11874" y="26357"/>
                    <a:pt x="11091" y="25248"/>
                    <a:pt x="10373" y="24139"/>
                  </a:cubicBezTo>
                  <a:cubicBezTo>
                    <a:pt x="9982" y="23552"/>
                    <a:pt x="9590" y="22965"/>
                    <a:pt x="9264" y="22377"/>
                  </a:cubicBezTo>
                  <a:cubicBezTo>
                    <a:pt x="8873" y="21790"/>
                    <a:pt x="8547" y="21268"/>
                    <a:pt x="8155" y="20616"/>
                  </a:cubicBezTo>
                  <a:cubicBezTo>
                    <a:pt x="7829" y="20029"/>
                    <a:pt x="7503" y="19442"/>
                    <a:pt x="7177" y="18855"/>
                  </a:cubicBezTo>
                  <a:cubicBezTo>
                    <a:pt x="6981" y="18528"/>
                    <a:pt x="6850" y="18267"/>
                    <a:pt x="6655" y="17941"/>
                  </a:cubicBezTo>
                  <a:cubicBezTo>
                    <a:pt x="6524" y="17680"/>
                    <a:pt x="6328" y="17354"/>
                    <a:pt x="6198" y="17093"/>
                  </a:cubicBezTo>
                  <a:cubicBezTo>
                    <a:pt x="5872" y="16441"/>
                    <a:pt x="5611" y="15854"/>
                    <a:pt x="5285" y="15266"/>
                  </a:cubicBezTo>
                  <a:cubicBezTo>
                    <a:pt x="5024" y="14679"/>
                    <a:pt x="4763" y="14092"/>
                    <a:pt x="4502" y="13505"/>
                  </a:cubicBezTo>
                  <a:cubicBezTo>
                    <a:pt x="4175" y="12918"/>
                    <a:pt x="3980" y="12331"/>
                    <a:pt x="3719" y="11743"/>
                  </a:cubicBezTo>
                  <a:cubicBezTo>
                    <a:pt x="3458" y="11156"/>
                    <a:pt x="3327" y="10634"/>
                    <a:pt x="3066" y="10047"/>
                  </a:cubicBezTo>
                  <a:cubicBezTo>
                    <a:pt x="2871" y="9525"/>
                    <a:pt x="2675" y="8938"/>
                    <a:pt x="2544" y="8416"/>
                  </a:cubicBezTo>
                  <a:cubicBezTo>
                    <a:pt x="2414" y="8155"/>
                    <a:pt x="2349" y="7894"/>
                    <a:pt x="2284" y="7633"/>
                  </a:cubicBezTo>
                  <a:cubicBezTo>
                    <a:pt x="2153" y="7372"/>
                    <a:pt x="2088" y="7111"/>
                    <a:pt x="2023" y="6850"/>
                  </a:cubicBezTo>
                  <a:cubicBezTo>
                    <a:pt x="1696" y="5872"/>
                    <a:pt x="1501" y="4958"/>
                    <a:pt x="1305" y="4110"/>
                  </a:cubicBezTo>
                  <a:cubicBezTo>
                    <a:pt x="1109" y="3262"/>
                    <a:pt x="979" y="2545"/>
                    <a:pt x="848" y="1957"/>
                  </a:cubicBezTo>
                  <a:cubicBezTo>
                    <a:pt x="718" y="1370"/>
                    <a:pt x="587" y="848"/>
                    <a:pt x="587" y="522"/>
                  </a:cubicBezTo>
                  <a:cubicBezTo>
                    <a:pt x="457" y="196"/>
                    <a:pt x="457" y="0"/>
                    <a:pt x="4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66;p36">
              <a:extLst>
                <a:ext uri="{FF2B5EF4-FFF2-40B4-BE49-F238E27FC236}">
                  <a16:creationId xmlns:a16="http://schemas.microsoft.com/office/drawing/2014/main" id="{8B2D5209-DB7C-4A0D-9759-D8E18F711E12}"/>
                </a:ext>
              </a:extLst>
            </p:cNvPr>
            <p:cNvSpPr/>
            <p:nvPr/>
          </p:nvSpPr>
          <p:spPr>
            <a:xfrm>
              <a:off x="2402425" y="3646350"/>
              <a:ext cx="207175" cy="152075"/>
            </a:xfrm>
            <a:custGeom>
              <a:avLst/>
              <a:gdLst/>
              <a:ahLst/>
              <a:cxnLst/>
              <a:rect l="l" t="t" r="r" b="b"/>
              <a:pathLst>
                <a:path w="8287" h="6083" extrusionOk="0">
                  <a:moveTo>
                    <a:pt x="6320" y="0"/>
                  </a:moveTo>
                  <a:cubicBezTo>
                    <a:pt x="5368" y="0"/>
                    <a:pt x="4114" y="474"/>
                    <a:pt x="2937" y="1327"/>
                  </a:cubicBezTo>
                  <a:cubicBezTo>
                    <a:pt x="979" y="2697"/>
                    <a:pt x="1" y="4589"/>
                    <a:pt x="653" y="5567"/>
                  </a:cubicBezTo>
                  <a:cubicBezTo>
                    <a:pt x="926" y="5914"/>
                    <a:pt x="1396" y="6082"/>
                    <a:pt x="1982" y="6082"/>
                  </a:cubicBezTo>
                  <a:cubicBezTo>
                    <a:pt x="2938" y="6082"/>
                    <a:pt x="4202" y="5634"/>
                    <a:pt x="5416" y="4785"/>
                  </a:cubicBezTo>
                  <a:cubicBezTo>
                    <a:pt x="7308" y="3349"/>
                    <a:pt x="8286" y="1457"/>
                    <a:pt x="7634" y="544"/>
                  </a:cubicBezTo>
                  <a:cubicBezTo>
                    <a:pt x="7363" y="175"/>
                    <a:pt x="6897" y="0"/>
                    <a:pt x="63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67;p36">
              <a:extLst>
                <a:ext uri="{FF2B5EF4-FFF2-40B4-BE49-F238E27FC236}">
                  <a16:creationId xmlns:a16="http://schemas.microsoft.com/office/drawing/2014/main" id="{F38E4581-E74F-4993-9A3D-E05573A803C1}"/>
                </a:ext>
              </a:extLst>
            </p:cNvPr>
            <p:cNvSpPr/>
            <p:nvPr/>
          </p:nvSpPr>
          <p:spPr>
            <a:xfrm>
              <a:off x="2386125" y="2314375"/>
              <a:ext cx="2710725" cy="1153900"/>
            </a:xfrm>
            <a:custGeom>
              <a:avLst/>
              <a:gdLst/>
              <a:ahLst/>
              <a:cxnLst/>
              <a:rect l="l" t="t" r="r" b="b"/>
              <a:pathLst>
                <a:path w="108429" h="46156" extrusionOk="0">
                  <a:moveTo>
                    <a:pt x="1240" y="0"/>
                  </a:moveTo>
                  <a:lnTo>
                    <a:pt x="9003" y="30859"/>
                  </a:lnTo>
                  <a:lnTo>
                    <a:pt x="0" y="28706"/>
                  </a:lnTo>
                  <a:lnTo>
                    <a:pt x="0" y="28706"/>
                  </a:lnTo>
                  <a:cubicBezTo>
                    <a:pt x="2610" y="36991"/>
                    <a:pt x="10700" y="45472"/>
                    <a:pt x="32424" y="46125"/>
                  </a:cubicBezTo>
                  <a:cubicBezTo>
                    <a:pt x="33095" y="46145"/>
                    <a:pt x="33759" y="46155"/>
                    <a:pt x="34417" y="46155"/>
                  </a:cubicBezTo>
                  <a:cubicBezTo>
                    <a:pt x="50554" y="46155"/>
                    <a:pt x="63179" y="40130"/>
                    <a:pt x="71829" y="33925"/>
                  </a:cubicBezTo>
                  <a:cubicBezTo>
                    <a:pt x="74452" y="35569"/>
                    <a:pt x="78037" y="36461"/>
                    <a:pt x="82064" y="36461"/>
                  </a:cubicBezTo>
                  <a:cubicBezTo>
                    <a:pt x="84749" y="36461"/>
                    <a:pt x="87630" y="36065"/>
                    <a:pt x="90553" y="35230"/>
                  </a:cubicBezTo>
                  <a:cubicBezTo>
                    <a:pt x="101252" y="32229"/>
                    <a:pt x="108429" y="24400"/>
                    <a:pt x="106602" y="17876"/>
                  </a:cubicBezTo>
                  <a:cubicBezTo>
                    <a:pt x="105215" y="13080"/>
                    <a:pt x="99427" y="10229"/>
                    <a:pt x="92184" y="10229"/>
                  </a:cubicBezTo>
                  <a:cubicBezTo>
                    <a:pt x="91250" y="10229"/>
                    <a:pt x="90290" y="10276"/>
                    <a:pt x="89313" y="10373"/>
                  </a:cubicBezTo>
                  <a:cubicBezTo>
                    <a:pt x="87552" y="10569"/>
                    <a:pt x="85660" y="10960"/>
                    <a:pt x="83833" y="11482"/>
                  </a:cubicBezTo>
                  <a:cubicBezTo>
                    <a:pt x="77374" y="13244"/>
                    <a:pt x="72221" y="16767"/>
                    <a:pt x="69546" y="20746"/>
                  </a:cubicBezTo>
                  <a:lnTo>
                    <a:pt x="67850" y="914"/>
                  </a:lnTo>
                  <a:lnTo>
                    <a:pt x="1240" y="0"/>
                  </a:lnTo>
                  <a:close/>
                </a:path>
              </a:pathLst>
            </a:custGeom>
            <a:solidFill>
              <a:srgbClr val="914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68;p36">
              <a:extLst>
                <a:ext uri="{FF2B5EF4-FFF2-40B4-BE49-F238E27FC236}">
                  <a16:creationId xmlns:a16="http://schemas.microsoft.com/office/drawing/2014/main" id="{14315E41-0EC3-42EA-9142-73475D5807A3}"/>
                </a:ext>
              </a:extLst>
            </p:cNvPr>
            <p:cNvSpPr/>
            <p:nvPr/>
          </p:nvSpPr>
          <p:spPr>
            <a:xfrm>
              <a:off x="4235675" y="2714525"/>
              <a:ext cx="676875" cy="452875"/>
            </a:xfrm>
            <a:custGeom>
              <a:avLst/>
              <a:gdLst/>
              <a:ahLst/>
              <a:cxnLst/>
              <a:rect l="l" t="t" r="r" b="b"/>
              <a:pathLst>
                <a:path w="27075" h="18115" extrusionOk="0">
                  <a:moveTo>
                    <a:pt x="19026" y="0"/>
                  </a:moveTo>
                  <a:cubicBezTo>
                    <a:pt x="18338" y="0"/>
                    <a:pt x="17650" y="32"/>
                    <a:pt x="16962" y="108"/>
                  </a:cubicBezTo>
                  <a:cubicBezTo>
                    <a:pt x="15788" y="239"/>
                    <a:pt x="14679" y="369"/>
                    <a:pt x="13505" y="696"/>
                  </a:cubicBezTo>
                  <a:cubicBezTo>
                    <a:pt x="12396" y="1022"/>
                    <a:pt x="11286" y="1478"/>
                    <a:pt x="10243" y="2000"/>
                  </a:cubicBezTo>
                  <a:cubicBezTo>
                    <a:pt x="9199" y="2522"/>
                    <a:pt x="8220" y="3175"/>
                    <a:pt x="7307" y="3892"/>
                  </a:cubicBezTo>
                  <a:cubicBezTo>
                    <a:pt x="7111" y="4088"/>
                    <a:pt x="6850" y="4218"/>
                    <a:pt x="6654" y="4414"/>
                  </a:cubicBezTo>
                  <a:cubicBezTo>
                    <a:pt x="6394" y="4610"/>
                    <a:pt x="6198" y="4806"/>
                    <a:pt x="6002" y="5001"/>
                  </a:cubicBezTo>
                  <a:cubicBezTo>
                    <a:pt x="5545" y="5393"/>
                    <a:pt x="5154" y="5784"/>
                    <a:pt x="4763" y="6176"/>
                  </a:cubicBezTo>
                  <a:cubicBezTo>
                    <a:pt x="3914" y="7024"/>
                    <a:pt x="3197" y="7872"/>
                    <a:pt x="2544" y="8851"/>
                  </a:cubicBezTo>
                  <a:cubicBezTo>
                    <a:pt x="1892" y="9764"/>
                    <a:pt x="1240" y="10742"/>
                    <a:pt x="718" y="11786"/>
                  </a:cubicBezTo>
                  <a:cubicBezTo>
                    <a:pt x="457" y="12308"/>
                    <a:pt x="261" y="12895"/>
                    <a:pt x="131" y="13483"/>
                  </a:cubicBezTo>
                  <a:cubicBezTo>
                    <a:pt x="0" y="14070"/>
                    <a:pt x="0" y="14722"/>
                    <a:pt x="196" y="15374"/>
                  </a:cubicBezTo>
                  <a:cubicBezTo>
                    <a:pt x="391" y="16027"/>
                    <a:pt x="848" y="16614"/>
                    <a:pt x="1370" y="17005"/>
                  </a:cubicBezTo>
                  <a:cubicBezTo>
                    <a:pt x="1892" y="17397"/>
                    <a:pt x="2479" y="17658"/>
                    <a:pt x="3066" y="17854"/>
                  </a:cubicBezTo>
                  <a:cubicBezTo>
                    <a:pt x="3893" y="18028"/>
                    <a:pt x="4690" y="18115"/>
                    <a:pt x="5497" y="18115"/>
                  </a:cubicBezTo>
                  <a:cubicBezTo>
                    <a:pt x="5901" y="18115"/>
                    <a:pt x="6307" y="18093"/>
                    <a:pt x="6720" y="18049"/>
                  </a:cubicBezTo>
                  <a:cubicBezTo>
                    <a:pt x="7894" y="17984"/>
                    <a:pt x="9068" y="17723"/>
                    <a:pt x="10177" y="17397"/>
                  </a:cubicBezTo>
                  <a:cubicBezTo>
                    <a:pt x="11286" y="17005"/>
                    <a:pt x="12461" y="16484"/>
                    <a:pt x="13439" y="15766"/>
                  </a:cubicBezTo>
                  <a:cubicBezTo>
                    <a:pt x="13961" y="15374"/>
                    <a:pt x="14418" y="14983"/>
                    <a:pt x="14809" y="14461"/>
                  </a:cubicBezTo>
                  <a:cubicBezTo>
                    <a:pt x="15201" y="13874"/>
                    <a:pt x="15527" y="13222"/>
                    <a:pt x="15527" y="12439"/>
                  </a:cubicBezTo>
                  <a:cubicBezTo>
                    <a:pt x="15527" y="11721"/>
                    <a:pt x="15201" y="11003"/>
                    <a:pt x="14809" y="10482"/>
                  </a:cubicBezTo>
                  <a:cubicBezTo>
                    <a:pt x="14760" y="10426"/>
                    <a:pt x="14711" y="10371"/>
                    <a:pt x="14662" y="10318"/>
                  </a:cubicBezTo>
                  <a:lnTo>
                    <a:pt x="14662" y="10318"/>
                  </a:lnTo>
                  <a:cubicBezTo>
                    <a:pt x="14800" y="10327"/>
                    <a:pt x="14937" y="10338"/>
                    <a:pt x="15070" y="10351"/>
                  </a:cubicBezTo>
                  <a:cubicBezTo>
                    <a:pt x="15788" y="10351"/>
                    <a:pt x="16440" y="10351"/>
                    <a:pt x="17158" y="10416"/>
                  </a:cubicBezTo>
                  <a:lnTo>
                    <a:pt x="19180" y="10416"/>
                  </a:lnTo>
                  <a:cubicBezTo>
                    <a:pt x="19898" y="10482"/>
                    <a:pt x="20551" y="10482"/>
                    <a:pt x="21268" y="10482"/>
                  </a:cubicBezTo>
                  <a:lnTo>
                    <a:pt x="21268" y="10351"/>
                  </a:lnTo>
                  <a:cubicBezTo>
                    <a:pt x="20616" y="10221"/>
                    <a:pt x="19898" y="10090"/>
                    <a:pt x="19246" y="10025"/>
                  </a:cubicBezTo>
                  <a:cubicBezTo>
                    <a:pt x="18528" y="9894"/>
                    <a:pt x="17876" y="9764"/>
                    <a:pt x="17223" y="9699"/>
                  </a:cubicBezTo>
                  <a:cubicBezTo>
                    <a:pt x="16506" y="9568"/>
                    <a:pt x="15853" y="9503"/>
                    <a:pt x="15136" y="9372"/>
                  </a:cubicBezTo>
                  <a:cubicBezTo>
                    <a:pt x="14483" y="9307"/>
                    <a:pt x="13766" y="9242"/>
                    <a:pt x="13113" y="9111"/>
                  </a:cubicBezTo>
                  <a:lnTo>
                    <a:pt x="11221" y="8916"/>
                  </a:lnTo>
                  <a:lnTo>
                    <a:pt x="12722" y="10155"/>
                  </a:lnTo>
                  <a:cubicBezTo>
                    <a:pt x="13178" y="10482"/>
                    <a:pt x="13505" y="10808"/>
                    <a:pt x="13766" y="11199"/>
                  </a:cubicBezTo>
                  <a:cubicBezTo>
                    <a:pt x="14092" y="11591"/>
                    <a:pt x="14222" y="12047"/>
                    <a:pt x="14157" y="12439"/>
                  </a:cubicBezTo>
                  <a:cubicBezTo>
                    <a:pt x="14157" y="12830"/>
                    <a:pt x="13961" y="13222"/>
                    <a:pt x="13700" y="13613"/>
                  </a:cubicBezTo>
                  <a:cubicBezTo>
                    <a:pt x="13374" y="13939"/>
                    <a:pt x="13048" y="14331"/>
                    <a:pt x="12591" y="14592"/>
                  </a:cubicBezTo>
                  <a:cubicBezTo>
                    <a:pt x="11743" y="15179"/>
                    <a:pt x="10765" y="15635"/>
                    <a:pt x="9721" y="15962"/>
                  </a:cubicBezTo>
                  <a:cubicBezTo>
                    <a:pt x="8677" y="16353"/>
                    <a:pt x="7633" y="16614"/>
                    <a:pt x="6589" y="16745"/>
                  </a:cubicBezTo>
                  <a:cubicBezTo>
                    <a:pt x="6130" y="16799"/>
                    <a:pt x="5670" y="16830"/>
                    <a:pt x="5220" y="16830"/>
                  </a:cubicBezTo>
                  <a:cubicBezTo>
                    <a:pt x="4584" y="16830"/>
                    <a:pt x="3966" y="16767"/>
                    <a:pt x="3392" y="16614"/>
                  </a:cubicBezTo>
                  <a:cubicBezTo>
                    <a:pt x="2349" y="16418"/>
                    <a:pt x="1435" y="15896"/>
                    <a:pt x="1109" y="15048"/>
                  </a:cubicBezTo>
                  <a:cubicBezTo>
                    <a:pt x="718" y="14200"/>
                    <a:pt x="913" y="13091"/>
                    <a:pt x="1305" y="12047"/>
                  </a:cubicBezTo>
                  <a:cubicBezTo>
                    <a:pt x="1762" y="11003"/>
                    <a:pt x="2283" y="10025"/>
                    <a:pt x="2871" y="9111"/>
                  </a:cubicBezTo>
                  <a:cubicBezTo>
                    <a:pt x="3523" y="8133"/>
                    <a:pt x="4241" y="7285"/>
                    <a:pt x="5023" y="6502"/>
                  </a:cubicBezTo>
                  <a:cubicBezTo>
                    <a:pt x="5872" y="5719"/>
                    <a:pt x="6720" y="5001"/>
                    <a:pt x="7698" y="4414"/>
                  </a:cubicBezTo>
                  <a:cubicBezTo>
                    <a:pt x="8677" y="3827"/>
                    <a:pt x="9656" y="3370"/>
                    <a:pt x="10699" y="2914"/>
                  </a:cubicBezTo>
                  <a:cubicBezTo>
                    <a:pt x="11743" y="2522"/>
                    <a:pt x="12787" y="2196"/>
                    <a:pt x="13831" y="1870"/>
                  </a:cubicBezTo>
                  <a:cubicBezTo>
                    <a:pt x="14940" y="1609"/>
                    <a:pt x="15984" y="1413"/>
                    <a:pt x="17093" y="1283"/>
                  </a:cubicBezTo>
                  <a:cubicBezTo>
                    <a:pt x="18202" y="1087"/>
                    <a:pt x="19311" y="1022"/>
                    <a:pt x="20420" y="1022"/>
                  </a:cubicBezTo>
                  <a:cubicBezTo>
                    <a:pt x="21529" y="1087"/>
                    <a:pt x="22638" y="1152"/>
                    <a:pt x="23747" y="1348"/>
                  </a:cubicBezTo>
                  <a:cubicBezTo>
                    <a:pt x="24856" y="1478"/>
                    <a:pt x="25965" y="1739"/>
                    <a:pt x="27009" y="2131"/>
                  </a:cubicBezTo>
                  <a:lnTo>
                    <a:pt x="27074" y="2000"/>
                  </a:lnTo>
                  <a:cubicBezTo>
                    <a:pt x="26096" y="1413"/>
                    <a:pt x="24987" y="957"/>
                    <a:pt x="23878" y="630"/>
                  </a:cubicBezTo>
                  <a:cubicBezTo>
                    <a:pt x="22769" y="369"/>
                    <a:pt x="21594" y="174"/>
                    <a:pt x="20485" y="43"/>
                  </a:cubicBezTo>
                  <a:cubicBezTo>
                    <a:pt x="19999" y="16"/>
                    <a:pt x="19512" y="0"/>
                    <a:pt x="19026" y="0"/>
                  </a:cubicBezTo>
                  <a:close/>
                </a:path>
              </a:pathLst>
            </a:custGeom>
            <a:solidFill>
              <a:srgbClr val="131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69;p36">
              <a:extLst>
                <a:ext uri="{FF2B5EF4-FFF2-40B4-BE49-F238E27FC236}">
                  <a16:creationId xmlns:a16="http://schemas.microsoft.com/office/drawing/2014/main" id="{18332574-38E4-4E82-A70F-7F1DC1EF8A00}"/>
                </a:ext>
              </a:extLst>
            </p:cNvPr>
            <p:cNvSpPr/>
            <p:nvPr/>
          </p:nvSpPr>
          <p:spPr>
            <a:xfrm>
              <a:off x="4180200" y="2601425"/>
              <a:ext cx="564350" cy="238150"/>
            </a:xfrm>
            <a:custGeom>
              <a:avLst/>
              <a:gdLst/>
              <a:ahLst/>
              <a:cxnLst/>
              <a:rect l="l" t="t" r="r" b="b"/>
              <a:pathLst>
                <a:path w="22574" h="9526" extrusionOk="0">
                  <a:moveTo>
                    <a:pt x="19899" y="0"/>
                  </a:moveTo>
                  <a:cubicBezTo>
                    <a:pt x="19768" y="66"/>
                    <a:pt x="19638" y="66"/>
                    <a:pt x="19508" y="66"/>
                  </a:cubicBezTo>
                  <a:lnTo>
                    <a:pt x="18659" y="66"/>
                  </a:lnTo>
                  <a:cubicBezTo>
                    <a:pt x="18072" y="131"/>
                    <a:pt x="17420" y="131"/>
                    <a:pt x="16702" y="261"/>
                  </a:cubicBezTo>
                  <a:cubicBezTo>
                    <a:pt x="16050" y="392"/>
                    <a:pt x="15332" y="457"/>
                    <a:pt x="14615" y="588"/>
                  </a:cubicBezTo>
                  <a:cubicBezTo>
                    <a:pt x="14223" y="718"/>
                    <a:pt x="13832" y="783"/>
                    <a:pt x="13505" y="914"/>
                  </a:cubicBezTo>
                  <a:cubicBezTo>
                    <a:pt x="13114" y="979"/>
                    <a:pt x="12723" y="1044"/>
                    <a:pt x="12331" y="1175"/>
                  </a:cubicBezTo>
                  <a:cubicBezTo>
                    <a:pt x="12005" y="1305"/>
                    <a:pt x="11614" y="1436"/>
                    <a:pt x="11222" y="1566"/>
                  </a:cubicBezTo>
                  <a:lnTo>
                    <a:pt x="10635" y="1762"/>
                  </a:lnTo>
                  <a:cubicBezTo>
                    <a:pt x="10504" y="1827"/>
                    <a:pt x="10309" y="1892"/>
                    <a:pt x="10113" y="1958"/>
                  </a:cubicBezTo>
                  <a:cubicBezTo>
                    <a:pt x="9395" y="2284"/>
                    <a:pt x="8613" y="2610"/>
                    <a:pt x="7960" y="3001"/>
                  </a:cubicBezTo>
                  <a:cubicBezTo>
                    <a:pt x="7569" y="3197"/>
                    <a:pt x="7242" y="3328"/>
                    <a:pt x="6916" y="3523"/>
                  </a:cubicBezTo>
                  <a:cubicBezTo>
                    <a:pt x="6590" y="3719"/>
                    <a:pt x="6264" y="3915"/>
                    <a:pt x="5938" y="4110"/>
                  </a:cubicBezTo>
                  <a:cubicBezTo>
                    <a:pt x="5807" y="4241"/>
                    <a:pt x="5611" y="4306"/>
                    <a:pt x="5481" y="4437"/>
                  </a:cubicBezTo>
                  <a:cubicBezTo>
                    <a:pt x="5351" y="4502"/>
                    <a:pt x="5155" y="4632"/>
                    <a:pt x="5024" y="4763"/>
                  </a:cubicBezTo>
                  <a:cubicBezTo>
                    <a:pt x="4698" y="4959"/>
                    <a:pt x="4437" y="5154"/>
                    <a:pt x="4176" y="5350"/>
                  </a:cubicBezTo>
                  <a:cubicBezTo>
                    <a:pt x="3654" y="5807"/>
                    <a:pt x="3132" y="6198"/>
                    <a:pt x="2676" y="6590"/>
                  </a:cubicBezTo>
                  <a:cubicBezTo>
                    <a:pt x="2480" y="6785"/>
                    <a:pt x="2219" y="6981"/>
                    <a:pt x="2023" y="7177"/>
                  </a:cubicBezTo>
                  <a:cubicBezTo>
                    <a:pt x="1828" y="7372"/>
                    <a:pt x="1697" y="7503"/>
                    <a:pt x="1501" y="7699"/>
                  </a:cubicBezTo>
                  <a:cubicBezTo>
                    <a:pt x="1175" y="8025"/>
                    <a:pt x="914" y="8351"/>
                    <a:pt x="653" y="8612"/>
                  </a:cubicBezTo>
                  <a:cubicBezTo>
                    <a:pt x="458" y="8873"/>
                    <a:pt x="262" y="9134"/>
                    <a:pt x="197" y="9264"/>
                  </a:cubicBezTo>
                  <a:cubicBezTo>
                    <a:pt x="66" y="9395"/>
                    <a:pt x="1" y="9525"/>
                    <a:pt x="1" y="9525"/>
                  </a:cubicBezTo>
                  <a:cubicBezTo>
                    <a:pt x="1" y="9525"/>
                    <a:pt x="66" y="9395"/>
                    <a:pt x="197" y="9330"/>
                  </a:cubicBezTo>
                  <a:cubicBezTo>
                    <a:pt x="327" y="9199"/>
                    <a:pt x="523" y="9003"/>
                    <a:pt x="784" y="8742"/>
                  </a:cubicBezTo>
                  <a:cubicBezTo>
                    <a:pt x="1045" y="8547"/>
                    <a:pt x="1371" y="8286"/>
                    <a:pt x="1762" y="7960"/>
                  </a:cubicBezTo>
                  <a:cubicBezTo>
                    <a:pt x="1958" y="7829"/>
                    <a:pt x="2154" y="7699"/>
                    <a:pt x="2350" y="7503"/>
                  </a:cubicBezTo>
                  <a:cubicBezTo>
                    <a:pt x="2610" y="7372"/>
                    <a:pt x="2806" y="7177"/>
                    <a:pt x="3067" y="7046"/>
                  </a:cubicBezTo>
                  <a:cubicBezTo>
                    <a:pt x="3263" y="6851"/>
                    <a:pt x="3524" y="6655"/>
                    <a:pt x="3785" y="6524"/>
                  </a:cubicBezTo>
                  <a:cubicBezTo>
                    <a:pt x="4046" y="6329"/>
                    <a:pt x="4307" y="6133"/>
                    <a:pt x="4568" y="6002"/>
                  </a:cubicBezTo>
                  <a:cubicBezTo>
                    <a:pt x="4894" y="5807"/>
                    <a:pt x="5155" y="5611"/>
                    <a:pt x="5481" y="5415"/>
                  </a:cubicBezTo>
                  <a:cubicBezTo>
                    <a:pt x="5611" y="5350"/>
                    <a:pt x="5807" y="5285"/>
                    <a:pt x="5938" y="5154"/>
                  </a:cubicBezTo>
                  <a:cubicBezTo>
                    <a:pt x="6068" y="5089"/>
                    <a:pt x="6264" y="4959"/>
                    <a:pt x="6394" y="4893"/>
                  </a:cubicBezTo>
                  <a:cubicBezTo>
                    <a:pt x="6721" y="4698"/>
                    <a:pt x="7047" y="4567"/>
                    <a:pt x="7373" y="4371"/>
                  </a:cubicBezTo>
                  <a:cubicBezTo>
                    <a:pt x="7699" y="4176"/>
                    <a:pt x="8025" y="4045"/>
                    <a:pt x="8417" y="3850"/>
                  </a:cubicBezTo>
                  <a:cubicBezTo>
                    <a:pt x="9069" y="3523"/>
                    <a:pt x="9787" y="3262"/>
                    <a:pt x="10504" y="2936"/>
                  </a:cubicBezTo>
                  <a:cubicBezTo>
                    <a:pt x="10700" y="2871"/>
                    <a:pt x="10831" y="2806"/>
                    <a:pt x="11026" y="2740"/>
                  </a:cubicBezTo>
                  <a:lnTo>
                    <a:pt x="11548" y="2545"/>
                  </a:lnTo>
                  <a:cubicBezTo>
                    <a:pt x="11940" y="2414"/>
                    <a:pt x="12331" y="2284"/>
                    <a:pt x="12657" y="2153"/>
                  </a:cubicBezTo>
                  <a:cubicBezTo>
                    <a:pt x="13375" y="1892"/>
                    <a:pt x="14093" y="1697"/>
                    <a:pt x="14810" y="1501"/>
                  </a:cubicBezTo>
                  <a:cubicBezTo>
                    <a:pt x="15136" y="1370"/>
                    <a:pt x="15528" y="1305"/>
                    <a:pt x="15854" y="1240"/>
                  </a:cubicBezTo>
                  <a:cubicBezTo>
                    <a:pt x="16180" y="1175"/>
                    <a:pt x="16507" y="1109"/>
                    <a:pt x="16833" y="1044"/>
                  </a:cubicBezTo>
                  <a:cubicBezTo>
                    <a:pt x="17159" y="914"/>
                    <a:pt x="17485" y="848"/>
                    <a:pt x="17811" y="848"/>
                  </a:cubicBezTo>
                  <a:cubicBezTo>
                    <a:pt x="18138" y="783"/>
                    <a:pt x="18398" y="718"/>
                    <a:pt x="18725" y="653"/>
                  </a:cubicBezTo>
                  <a:cubicBezTo>
                    <a:pt x="18986" y="653"/>
                    <a:pt x="19247" y="588"/>
                    <a:pt x="19508" y="522"/>
                  </a:cubicBezTo>
                  <a:cubicBezTo>
                    <a:pt x="19638" y="522"/>
                    <a:pt x="19768" y="522"/>
                    <a:pt x="19899" y="457"/>
                  </a:cubicBezTo>
                  <a:lnTo>
                    <a:pt x="20290" y="457"/>
                  </a:lnTo>
                  <a:cubicBezTo>
                    <a:pt x="20747" y="392"/>
                    <a:pt x="21139" y="327"/>
                    <a:pt x="21530" y="327"/>
                  </a:cubicBezTo>
                  <a:cubicBezTo>
                    <a:pt x="22182" y="261"/>
                    <a:pt x="22574" y="196"/>
                    <a:pt x="22574" y="196"/>
                  </a:cubicBezTo>
                  <a:cubicBezTo>
                    <a:pt x="22574" y="196"/>
                    <a:pt x="22182" y="131"/>
                    <a:pt x="21530" y="131"/>
                  </a:cubicBezTo>
                  <a:cubicBezTo>
                    <a:pt x="21139" y="66"/>
                    <a:pt x="20747" y="66"/>
                    <a:pt x="20290" y="66"/>
                  </a:cubicBezTo>
                  <a:cubicBezTo>
                    <a:pt x="20160" y="66"/>
                    <a:pt x="20029" y="66"/>
                    <a:pt x="198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70;p36">
              <a:extLst>
                <a:ext uri="{FF2B5EF4-FFF2-40B4-BE49-F238E27FC236}">
                  <a16:creationId xmlns:a16="http://schemas.microsoft.com/office/drawing/2014/main" id="{5CABBB64-CBB1-4134-8A27-A691C7EB98A0}"/>
                </a:ext>
              </a:extLst>
            </p:cNvPr>
            <p:cNvSpPr/>
            <p:nvPr/>
          </p:nvSpPr>
          <p:spPr>
            <a:xfrm>
              <a:off x="3359825" y="3061200"/>
              <a:ext cx="246300" cy="292125"/>
            </a:xfrm>
            <a:custGeom>
              <a:avLst/>
              <a:gdLst/>
              <a:ahLst/>
              <a:cxnLst/>
              <a:rect l="l" t="t" r="r" b="b"/>
              <a:pathLst>
                <a:path w="9852" h="11685" extrusionOk="0">
                  <a:moveTo>
                    <a:pt x="1779" y="1"/>
                  </a:moveTo>
                  <a:cubicBezTo>
                    <a:pt x="1642" y="1"/>
                    <a:pt x="1566" y="7"/>
                    <a:pt x="1566" y="7"/>
                  </a:cubicBezTo>
                  <a:cubicBezTo>
                    <a:pt x="1566" y="7"/>
                    <a:pt x="6068" y="2029"/>
                    <a:pt x="1566" y="5618"/>
                  </a:cubicBezTo>
                  <a:cubicBezTo>
                    <a:pt x="1044" y="6074"/>
                    <a:pt x="522" y="6400"/>
                    <a:pt x="0" y="6661"/>
                  </a:cubicBezTo>
                  <a:lnTo>
                    <a:pt x="5350" y="7901"/>
                  </a:lnTo>
                  <a:lnTo>
                    <a:pt x="4893" y="11685"/>
                  </a:lnTo>
                  <a:cubicBezTo>
                    <a:pt x="7307" y="10967"/>
                    <a:pt x="9852" y="8749"/>
                    <a:pt x="8416" y="5030"/>
                  </a:cubicBezTo>
                  <a:cubicBezTo>
                    <a:pt x="6592" y="300"/>
                    <a:pt x="2727" y="1"/>
                    <a:pt x="17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71;p36">
              <a:extLst>
                <a:ext uri="{FF2B5EF4-FFF2-40B4-BE49-F238E27FC236}">
                  <a16:creationId xmlns:a16="http://schemas.microsoft.com/office/drawing/2014/main" id="{CAB5AF28-97C7-4254-B573-392D874D8A2D}"/>
                </a:ext>
              </a:extLst>
            </p:cNvPr>
            <p:cNvSpPr/>
            <p:nvPr/>
          </p:nvSpPr>
          <p:spPr>
            <a:xfrm>
              <a:off x="2948825" y="2606325"/>
              <a:ext cx="332725" cy="589475"/>
            </a:xfrm>
            <a:custGeom>
              <a:avLst/>
              <a:gdLst/>
              <a:ahLst/>
              <a:cxnLst/>
              <a:rect l="l" t="t" r="r" b="b"/>
              <a:pathLst>
                <a:path w="13309" h="23579" extrusionOk="0">
                  <a:moveTo>
                    <a:pt x="2610" y="0"/>
                  </a:moveTo>
                  <a:cubicBezTo>
                    <a:pt x="2544" y="392"/>
                    <a:pt x="2414" y="783"/>
                    <a:pt x="2349" y="1240"/>
                  </a:cubicBezTo>
                  <a:cubicBezTo>
                    <a:pt x="2283" y="1631"/>
                    <a:pt x="2283" y="2088"/>
                    <a:pt x="2218" y="2479"/>
                  </a:cubicBezTo>
                  <a:cubicBezTo>
                    <a:pt x="2153" y="2871"/>
                    <a:pt x="2153" y="3327"/>
                    <a:pt x="2153" y="3719"/>
                  </a:cubicBezTo>
                  <a:lnTo>
                    <a:pt x="2088" y="5024"/>
                  </a:lnTo>
                  <a:cubicBezTo>
                    <a:pt x="2088" y="5415"/>
                    <a:pt x="2153" y="5872"/>
                    <a:pt x="2153" y="6263"/>
                  </a:cubicBezTo>
                  <a:cubicBezTo>
                    <a:pt x="2153" y="6720"/>
                    <a:pt x="2218" y="7111"/>
                    <a:pt x="2283" y="7568"/>
                  </a:cubicBezTo>
                  <a:cubicBezTo>
                    <a:pt x="2283" y="7959"/>
                    <a:pt x="2414" y="8416"/>
                    <a:pt x="2414" y="8807"/>
                  </a:cubicBezTo>
                  <a:lnTo>
                    <a:pt x="2544" y="9460"/>
                  </a:lnTo>
                  <a:lnTo>
                    <a:pt x="2675" y="10047"/>
                  </a:lnTo>
                  <a:cubicBezTo>
                    <a:pt x="2805" y="10504"/>
                    <a:pt x="2871" y="10895"/>
                    <a:pt x="3001" y="11287"/>
                  </a:cubicBezTo>
                  <a:cubicBezTo>
                    <a:pt x="3132" y="11678"/>
                    <a:pt x="3262" y="12135"/>
                    <a:pt x="3392" y="12526"/>
                  </a:cubicBezTo>
                  <a:cubicBezTo>
                    <a:pt x="3523" y="12918"/>
                    <a:pt x="3719" y="13309"/>
                    <a:pt x="3914" y="13700"/>
                  </a:cubicBezTo>
                  <a:lnTo>
                    <a:pt x="4110" y="14288"/>
                  </a:lnTo>
                  <a:lnTo>
                    <a:pt x="4436" y="14810"/>
                  </a:lnTo>
                  <a:lnTo>
                    <a:pt x="5023" y="15984"/>
                  </a:lnTo>
                  <a:cubicBezTo>
                    <a:pt x="5219" y="16310"/>
                    <a:pt x="5480" y="16701"/>
                    <a:pt x="5676" y="17028"/>
                  </a:cubicBezTo>
                  <a:cubicBezTo>
                    <a:pt x="5806" y="17223"/>
                    <a:pt x="5872" y="17419"/>
                    <a:pt x="6002" y="17550"/>
                  </a:cubicBezTo>
                  <a:lnTo>
                    <a:pt x="6393" y="18071"/>
                  </a:lnTo>
                  <a:lnTo>
                    <a:pt x="6943" y="18870"/>
                  </a:lnTo>
                  <a:lnTo>
                    <a:pt x="6943" y="18870"/>
                  </a:lnTo>
                  <a:cubicBezTo>
                    <a:pt x="6245" y="18757"/>
                    <a:pt x="5504" y="18650"/>
                    <a:pt x="4762" y="18593"/>
                  </a:cubicBezTo>
                  <a:cubicBezTo>
                    <a:pt x="4371" y="18561"/>
                    <a:pt x="3963" y="18544"/>
                    <a:pt x="3547" y="18544"/>
                  </a:cubicBezTo>
                  <a:cubicBezTo>
                    <a:pt x="3132" y="18544"/>
                    <a:pt x="2707" y="18561"/>
                    <a:pt x="2283" y="18593"/>
                  </a:cubicBezTo>
                  <a:cubicBezTo>
                    <a:pt x="1892" y="18659"/>
                    <a:pt x="1435" y="18789"/>
                    <a:pt x="1044" y="18985"/>
                  </a:cubicBezTo>
                  <a:cubicBezTo>
                    <a:pt x="848" y="19050"/>
                    <a:pt x="652" y="19181"/>
                    <a:pt x="457" y="19376"/>
                  </a:cubicBezTo>
                  <a:cubicBezTo>
                    <a:pt x="261" y="19507"/>
                    <a:pt x="130" y="19768"/>
                    <a:pt x="65" y="20029"/>
                  </a:cubicBezTo>
                  <a:cubicBezTo>
                    <a:pt x="65" y="20094"/>
                    <a:pt x="65" y="20094"/>
                    <a:pt x="65" y="20159"/>
                  </a:cubicBezTo>
                  <a:lnTo>
                    <a:pt x="0" y="20420"/>
                  </a:lnTo>
                  <a:cubicBezTo>
                    <a:pt x="0" y="20485"/>
                    <a:pt x="0" y="20616"/>
                    <a:pt x="65" y="20746"/>
                  </a:cubicBezTo>
                  <a:cubicBezTo>
                    <a:pt x="130" y="21007"/>
                    <a:pt x="196" y="21203"/>
                    <a:pt x="326" y="21399"/>
                  </a:cubicBezTo>
                  <a:cubicBezTo>
                    <a:pt x="522" y="21855"/>
                    <a:pt x="848" y="22182"/>
                    <a:pt x="1174" y="22443"/>
                  </a:cubicBezTo>
                  <a:cubicBezTo>
                    <a:pt x="1892" y="22964"/>
                    <a:pt x="2740" y="23356"/>
                    <a:pt x="3588" y="23486"/>
                  </a:cubicBezTo>
                  <a:cubicBezTo>
                    <a:pt x="3865" y="23533"/>
                    <a:pt x="4174" y="23579"/>
                    <a:pt x="4493" y="23579"/>
                  </a:cubicBezTo>
                  <a:cubicBezTo>
                    <a:pt x="4625" y="23579"/>
                    <a:pt x="4759" y="23571"/>
                    <a:pt x="4893" y="23552"/>
                  </a:cubicBezTo>
                  <a:cubicBezTo>
                    <a:pt x="5284" y="23552"/>
                    <a:pt x="5741" y="23486"/>
                    <a:pt x="6133" y="23356"/>
                  </a:cubicBezTo>
                  <a:cubicBezTo>
                    <a:pt x="6589" y="23291"/>
                    <a:pt x="6981" y="23160"/>
                    <a:pt x="7372" y="22964"/>
                  </a:cubicBezTo>
                  <a:cubicBezTo>
                    <a:pt x="7764" y="22834"/>
                    <a:pt x="8155" y="22638"/>
                    <a:pt x="8481" y="22377"/>
                  </a:cubicBezTo>
                  <a:cubicBezTo>
                    <a:pt x="8873" y="22182"/>
                    <a:pt x="9199" y="21921"/>
                    <a:pt x="9525" y="21660"/>
                  </a:cubicBezTo>
                  <a:cubicBezTo>
                    <a:pt x="9721" y="21529"/>
                    <a:pt x="9851" y="21399"/>
                    <a:pt x="10047" y="21268"/>
                  </a:cubicBezTo>
                  <a:lnTo>
                    <a:pt x="10398" y="20968"/>
                  </a:lnTo>
                  <a:lnTo>
                    <a:pt x="10398" y="20968"/>
                  </a:lnTo>
                  <a:cubicBezTo>
                    <a:pt x="10485" y="20986"/>
                    <a:pt x="10559" y="21007"/>
                    <a:pt x="10634" y="21007"/>
                  </a:cubicBezTo>
                  <a:cubicBezTo>
                    <a:pt x="10765" y="21073"/>
                    <a:pt x="10960" y="21073"/>
                    <a:pt x="11091" y="21073"/>
                  </a:cubicBezTo>
                  <a:lnTo>
                    <a:pt x="12004" y="21073"/>
                  </a:lnTo>
                  <a:cubicBezTo>
                    <a:pt x="12135" y="21007"/>
                    <a:pt x="12330" y="21007"/>
                    <a:pt x="12461" y="20942"/>
                  </a:cubicBezTo>
                  <a:cubicBezTo>
                    <a:pt x="12526" y="20877"/>
                    <a:pt x="12591" y="20812"/>
                    <a:pt x="12656" y="20812"/>
                  </a:cubicBezTo>
                  <a:lnTo>
                    <a:pt x="12852" y="20616"/>
                  </a:lnTo>
                  <a:cubicBezTo>
                    <a:pt x="12983" y="20485"/>
                    <a:pt x="13113" y="20355"/>
                    <a:pt x="13113" y="20224"/>
                  </a:cubicBezTo>
                  <a:cubicBezTo>
                    <a:pt x="13244" y="20094"/>
                    <a:pt x="13244" y="19898"/>
                    <a:pt x="13309" y="19768"/>
                  </a:cubicBezTo>
                  <a:cubicBezTo>
                    <a:pt x="13309" y="19702"/>
                    <a:pt x="13309" y="19637"/>
                    <a:pt x="13309" y="19572"/>
                  </a:cubicBezTo>
                  <a:cubicBezTo>
                    <a:pt x="13309" y="19442"/>
                    <a:pt x="13309" y="19376"/>
                    <a:pt x="13309" y="19311"/>
                  </a:cubicBezTo>
                  <a:cubicBezTo>
                    <a:pt x="13244" y="19115"/>
                    <a:pt x="13178" y="18985"/>
                    <a:pt x="13048" y="18854"/>
                  </a:cubicBezTo>
                  <a:cubicBezTo>
                    <a:pt x="12917" y="18724"/>
                    <a:pt x="12787" y="18659"/>
                    <a:pt x="12656" y="18593"/>
                  </a:cubicBezTo>
                  <a:cubicBezTo>
                    <a:pt x="12526" y="18528"/>
                    <a:pt x="12330" y="18528"/>
                    <a:pt x="12200" y="18528"/>
                  </a:cubicBezTo>
                  <a:cubicBezTo>
                    <a:pt x="12123" y="18509"/>
                    <a:pt x="12041" y="18501"/>
                    <a:pt x="11957" y="18501"/>
                  </a:cubicBezTo>
                  <a:cubicBezTo>
                    <a:pt x="11753" y="18501"/>
                    <a:pt x="11536" y="18547"/>
                    <a:pt x="11352" y="18593"/>
                  </a:cubicBezTo>
                  <a:cubicBezTo>
                    <a:pt x="11091" y="18593"/>
                    <a:pt x="10765" y="18659"/>
                    <a:pt x="10504" y="18789"/>
                  </a:cubicBezTo>
                  <a:lnTo>
                    <a:pt x="10569" y="18854"/>
                  </a:lnTo>
                  <a:cubicBezTo>
                    <a:pt x="10951" y="18759"/>
                    <a:pt x="11368" y="18698"/>
                    <a:pt x="11769" y="18698"/>
                  </a:cubicBezTo>
                  <a:cubicBezTo>
                    <a:pt x="11915" y="18698"/>
                    <a:pt x="12060" y="18706"/>
                    <a:pt x="12200" y="18724"/>
                  </a:cubicBezTo>
                  <a:cubicBezTo>
                    <a:pt x="12461" y="18789"/>
                    <a:pt x="12656" y="18854"/>
                    <a:pt x="12787" y="19050"/>
                  </a:cubicBezTo>
                  <a:cubicBezTo>
                    <a:pt x="12852" y="19115"/>
                    <a:pt x="12917" y="19246"/>
                    <a:pt x="12917" y="19376"/>
                  </a:cubicBezTo>
                  <a:cubicBezTo>
                    <a:pt x="12917" y="19442"/>
                    <a:pt x="12917" y="19442"/>
                    <a:pt x="12917" y="19507"/>
                  </a:cubicBezTo>
                  <a:cubicBezTo>
                    <a:pt x="12917" y="19572"/>
                    <a:pt x="12917" y="19702"/>
                    <a:pt x="12917" y="19702"/>
                  </a:cubicBezTo>
                  <a:cubicBezTo>
                    <a:pt x="12852" y="19833"/>
                    <a:pt x="12852" y="19963"/>
                    <a:pt x="12787" y="20029"/>
                  </a:cubicBezTo>
                  <a:cubicBezTo>
                    <a:pt x="12722" y="20159"/>
                    <a:pt x="12656" y="20224"/>
                    <a:pt x="12591" y="20290"/>
                  </a:cubicBezTo>
                  <a:lnTo>
                    <a:pt x="12461" y="20420"/>
                  </a:lnTo>
                  <a:lnTo>
                    <a:pt x="12265" y="20485"/>
                  </a:lnTo>
                  <a:cubicBezTo>
                    <a:pt x="12135" y="20551"/>
                    <a:pt x="12069" y="20551"/>
                    <a:pt x="11939" y="20551"/>
                  </a:cubicBezTo>
                  <a:cubicBezTo>
                    <a:pt x="11895" y="20572"/>
                    <a:pt x="11852" y="20580"/>
                    <a:pt x="11808" y="20580"/>
                  </a:cubicBezTo>
                  <a:cubicBezTo>
                    <a:pt x="11721" y="20580"/>
                    <a:pt x="11634" y="20551"/>
                    <a:pt x="11547" y="20551"/>
                  </a:cubicBezTo>
                  <a:lnTo>
                    <a:pt x="11156" y="20551"/>
                  </a:lnTo>
                  <a:cubicBezTo>
                    <a:pt x="11025" y="20551"/>
                    <a:pt x="10895" y="20485"/>
                    <a:pt x="10765" y="20485"/>
                  </a:cubicBezTo>
                  <a:cubicBezTo>
                    <a:pt x="10634" y="20420"/>
                    <a:pt x="10504" y="20420"/>
                    <a:pt x="10373" y="20355"/>
                  </a:cubicBezTo>
                  <a:lnTo>
                    <a:pt x="10243" y="20290"/>
                  </a:lnTo>
                  <a:lnTo>
                    <a:pt x="10112" y="20420"/>
                  </a:lnTo>
                  <a:cubicBezTo>
                    <a:pt x="9786" y="20681"/>
                    <a:pt x="9460" y="20942"/>
                    <a:pt x="9134" y="21138"/>
                  </a:cubicBezTo>
                  <a:cubicBezTo>
                    <a:pt x="8807" y="21399"/>
                    <a:pt x="8481" y="21594"/>
                    <a:pt x="8155" y="21790"/>
                  </a:cubicBezTo>
                  <a:cubicBezTo>
                    <a:pt x="7959" y="21921"/>
                    <a:pt x="7829" y="21986"/>
                    <a:pt x="7633" y="22051"/>
                  </a:cubicBezTo>
                  <a:cubicBezTo>
                    <a:pt x="7437" y="22182"/>
                    <a:pt x="7307" y="22247"/>
                    <a:pt x="7111" y="22312"/>
                  </a:cubicBezTo>
                  <a:cubicBezTo>
                    <a:pt x="6720" y="22443"/>
                    <a:pt x="6393" y="22573"/>
                    <a:pt x="6002" y="22638"/>
                  </a:cubicBezTo>
                  <a:cubicBezTo>
                    <a:pt x="5611" y="22769"/>
                    <a:pt x="5219" y="22834"/>
                    <a:pt x="4828" y="22834"/>
                  </a:cubicBezTo>
                  <a:cubicBezTo>
                    <a:pt x="4436" y="22834"/>
                    <a:pt x="4045" y="22834"/>
                    <a:pt x="3653" y="22769"/>
                  </a:cubicBezTo>
                  <a:cubicBezTo>
                    <a:pt x="2936" y="22638"/>
                    <a:pt x="2218" y="22377"/>
                    <a:pt x="1566" y="21921"/>
                  </a:cubicBezTo>
                  <a:cubicBezTo>
                    <a:pt x="1305" y="21660"/>
                    <a:pt x="1044" y="21399"/>
                    <a:pt x="848" y="21138"/>
                  </a:cubicBezTo>
                  <a:cubicBezTo>
                    <a:pt x="652" y="20812"/>
                    <a:pt x="587" y="20485"/>
                    <a:pt x="652" y="20159"/>
                  </a:cubicBezTo>
                  <a:cubicBezTo>
                    <a:pt x="718" y="19833"/>
                    <a:pt x="913" y="19637"/>
                    <a:pt x="1240" y="19442"/>
                  </a:cubicBezTo>
                  <a:cubicBezTo>
                    <a:pt x="1566" y="19246"/>
                    <a:pt x="1957" y="19181"/>
                    <a:pt x="2349" y="19115"/>
                  </a:cubicBezTo>
                  <a:cubicBezTo>
                    <a:pt x="3132" y="18985"/>
                    <a:pt x="3980" y="18920"/>
                    <a:pt x="4762" y="18920"/>
                  </a:cubicBezTo>
                  <a:cubicBezTo>
                    <a:pt x="5611" y="18985"/>
                    <a:pt x="6393" y="19050"/>
                    <a:pt x="7176" y="19181"/>
                  </a:cubicBezTo>
                  <a:lnTo>
                    <a:pt x="7503" y="19181"/>
                  </a:lnTo>
                  <a:lnTo>
                    <a:pt x="7307" y="18985"/>
                  </a:lnTo>
                  <a:lnTo>
                    <a:pt x="6589" y="17941"/>
                  </a:lnTo>
                  <a:lnTo>
                    <a:pt x="6198" y="17484"/>
                  </a:lnTo>
                  <a:cubicBezTo>
                    <a:pt x="6067" y="17289"/>
                    <a:pt x="6002" y="17093"/>
                    <a:pt x="5872" y="16897"/>
                  </a:cubicBezTo>
                  <a:cubicBezTo>
                    <a:pt x="5676" y="16571"/>
                    <a:pt x="5480" y="16180"/>
                    <a:pt x="5219" y="15853"/>
                  </a:cubicBezTo>
                  <a:cubicBezTo>
                    <a:pt x="5089" y="15462"/>
                    <a:pt x="4893" y="15070"/>
                    <a:pt x="4762" y="14679"/>
                  </a:cubicBezTo>
                  <a:lnTo>
                    <a:pt x="4502" y="14092"/>
                  </a:lnTo>
                  <a:lnTo>
                    <a:pt x="4306" y="13505"/>
                  </a:lnTo>
                  <a:cubicBezTo>
                    <a:pt x="4175" y="13113"/>
                    <a:pt x="3980" y="12722"/>
                    <a:pt x="3914" y="12330"/>
                  </a:cubicBezTo>
                  <a:cubicBezTo>
                    <a:pt x="3784" y="11939"/>
                    <a:pt x="3653" y="11548"/>
                    <a:pt x="3588" y="11156"/>
                  </a:cubicBezTo>
                  <a:cubicBezTo>
                    <a:pt x="3523" y="10960"/>
                    <a:pt x="3458" y="10765"/>
                    <a:pt x="3392" y="10569"/>
                  </a:cubicBezTo>
                  <a:lnTo>
                    <a:pt x="3262" y="9917"/>
                  </a:lnTo>
                  <a:lnTo>
                    <a:pt x="3132" y="9329"/>
                  </a:lnTo>
                  <a:lnTo>
                    <a:pt x="3066" y="8742"/>
                  </a:lnTo>
                  <a:cubicBezTo>
                    <a:pt x="3001" y="8286"/>
                    <a:pt x="2871" y="7894"/>
                    <a:pt x="2871" y="7503"/>
                  </a:cubicBezTo>
                  <a:cubicBezTo>
                    <a:pt x="2805" y="7046"/>
                    <a:pt x="2740" y="6655"/>
                    <a:pt x="2675" y="6263"/>
                  </a:cubicBezTo>
                  <a:lnTo>
                    <a:pt x="2610" y="5024"/>
                  </a:lnTo>
                  <a:lnTo>
                    <a:pt x="2544" y="3784"/>
                  </a:lnTo>
                  <a:cubicBezTo>
                    <a:pt x="2544" y="3327"/>
                    <a:pt x="2544" y="2936"/>
                    <a:pt x="2544" y="2479"/>
                  </a:cubicBezTo>
                  <a:cubicBezTo>
                    <a:pt x="2544" y="2088"/>
                    <a:pt x="2544" y="1696"/>
                    <a:pt x="2610" y="1240"/>
                  </a:cubicBezTo>
                  <a:cubicBezTo>
                    <a:pt x="2610" y="848"/>
                    <a:pt x="2675" y="392"/>
                    <a:pt x="2675" y="0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72;p36">
              <a:extLst>
                <a:ext uri="{FF2B5EF4-FFF2-40B4-BE49-F238E27FC236}">
                  <a16:creationId xmlns:a16="http://schemas.microsoft.com/office/drawing/2014/main" id="{9E967DA9-1F57-49E7-9377-84AED5B716EE}"/>
                </a:ext>
              </a:extLst>
            </p:cNvPr>
            <p:cNvSpPr/>
            <p:nvPr/>
          </p:nvSpPr>
          <p:spPr>
            <a:xfrm>
              <a:off x="3120075" y="3054525"/>
              <a:ext cx="469750" cy="306975"/>
            </a:xfrm>
            <a:custGeom>
              <a:avLst/>
              <a:gdLst/>
              <a:ahLst/>
              <a:cxnLst/>
              <a:rect l="l" t="t" r="r" b="b"/>
              <a:pathLst>
                <a:path w="18790" h="12279" extrusionOk="0">
                  <a:moveTo>
                    <a:pt x="11513" y="0"/>
                  </a:moveTo>
                  <a:cubicBezTo>
                    <a:pt x="11395" y="0"/>
                    <a:pt x="11276" y="4"/>
                    <a:pt x="11156" y="13"/>
                  </a:cubicBezTo>
                  <a:lnTo>
                    <a:pt x="10243" y="78"/>
                  </a:lnTo>
                  <a:lnTo>
                    <a:pt x="11026" y="470"/>
                  </a:lnTo>
                  <a:cubicBezTo>
                    <a:pt x="11678" y="731"/>
                    <a:pt x="12330" y="1253"/>
                    <a:pt x="12722" y="1840"/>
                  </a:cubicBezTo>
                  <a:cubicBezTo>
                    <a:pt x="12918" y="2166"/>
                    <a:pt x="13048" y="2492"/>
                    <a:pt x="13048" y="2884"/>
                  </a:cubicBezTo>
                  <a:cubicBezTo>
                    <a:pt x="13048" y="3079"/>
                    <a:pt x="12983" y="3275"/>
                    <a:pt x="12918" y="3405"/>
                  </a:cubicBezTo>
                  <a:cubicBezTo>
                    <a:pt x="12918" y="3601"/>
                    <a:pt x="12787" y="3797"/>
                    <a:pt x="12722" y="3927"/>
                  </a:cubicBezTo>
                  <a:cubicBezTo>
                    <a:pt x="12526" y="4254"/>
                    <a:pt x="12396" y="4580"/>
                    <a:pt x="12069" y="4841"/>
                  </a:cubicBezTo>
                  <a:cubicBezTo>
                    <a:pt x="11874" y="5167"/>
                    <a:pt x="11548" y="5428"/>
                    <a:pt x="11221" y="5624"/>
                  </a:cubicBezTo>
                  <a:cubicBezTo>
                    <a:pt x="10960" y="5885"/>
                    <a:pt x="10634" y="6080"/>
                    <a:pt x="10308" y="6341"/>
                  </a:cubicBezTo>
                  <a:cubicBezTo>
                    <a:pt x="9982" y="6537"/>
                    <a:pt x="9656" y="6667"/>
                    <a:pt x="9329" y="6863"/>
                  </a:cubicBezTo>
                  <a:cubicBezTo>
                    <a:pt x="8612" y="7124"/>
                    <a:pt x="7894" y="7385"/>
                    <a:pt x="7177" y="7581"/>
                  </a:cubicBezTo>
                  <a:cubicBezTo>
                    <a:pt x="6785" y="7646"/>
                    <a:pt x="6394" y="7711"/>
                    <a:pt x="6067" y="7777"/>
                  </a:cubicBezTo>
                  <a:cubicBezTo>
                    <a:pt x="5676" y="7842"/>
                    <a:pt x="5285" y="7907"/>
                    <a:pt x="4893" y="7907"/>
                  </a:cubicBezTo>
                  <a:cubicBezTo>
                    <a:pt x="4502" y="7972"/>
                    <a:pt x="4175" y="7972"/>
                    <a:pt x="3784" y="7972"/>
                  </a:cubicBezTo>
                  <a:lnTo>
                    <a:pt x="2610" y="7972"/>
                  </a:lnTo>
                  <a:cubicBezTo>
                    <a:pt x="1958" y="7972"/>
                    <a:pt x="1253" y="7865"/>
                    <a:pt x="591" y="7747"/>
                  </a:cubicBezTo>
                  <a:lnTo>
                    <a:pt x="591" y="7747"/>
                  </a:lnTo>
                  <a:cubicBezTo>
                    <a:pt x="894" y="6474"/>
                    <a:pt x="1198" y="5196"/>
                    <a:pt x="1501" y="3862"/>
                  </a:cubicBezTo>
                  <a:lnTo>
                    <a:pt x="1435" y="3862"/>
                  </a:lnTo>
                  <a:cubicBezTo>
                    <a:pt x="914" y="5167"/>
                    <a:pt x="522" y="6537"/>
                    <a:pt x="65" y="7907"/>
                  </a:cubicBezTo>
                  <a:lnTo>
                    <a:pt x="0" y="8103"/>
                  </a:lnTo>
                  <a:lnTo>
                    <a:pt x="261" y="8168"/>
                  </a:lnTo>
                  <a:cubicBezTo>
                    <a:pt x="1044" y="8364"/>
                    <a:pt x="1827" y="8494"/>
                    <a:pt x="2610" y="8559"/>
                  </a:cubicBezTo>
                  <a:cubicBezTo>
                    <a:pt x="3001" y="8592"/>
                    <a:pt x="3393" y="8608"/>
                    <a:pt x="3784" y="8608"/>
                  </a:cubicBezTo>
                  <a:cubicBezTo>
                    <a:pt x="4175" y="8608"/>
                    <a:pt x="4567" y="8592"/>
                    <a:pt x="4958" y="8559"/>
                  </a:cubicBezTo>
                  <a:cubicBezTo>
                    <a:pt x="5350" y="8494"/>
                    <a:pt x="5741" y="8429"/>
                    <a:pt x="6133" y="8364"/>
                  </a:cubicBezTo>
                  <a:cubicBezTo>
                    <a:pt x="6524" y="8298"/>
                    <a:pt x="6916" y="8233"/>
                    <a:pt x="7307" y="8103"/>
                  </a:cubicBezTo>
                  <a:cubicBezTo>
                    <a:pt x="8025" y="7907"/>
                    <a:pt x="8808" y="7581"/>
                    <a:pt x="9460" y="7189"/>
                  </a:cubicBezTo>
                  <a:cubicBezTo>
                    <a:pt x="9786" y="6994"/>
                    <a:pt x="10178" y="6798"/>
                    <a:pt x="10504" y="6537"/>
                  </a:cubicBezTo>
                  <a:cubicBezTo>
                    <a:pt x="10765" y="6341"/>
                    <a:pt x="11156" y="6146"/>
                    <a:pt x="11417" y="5819"/>
                  </a:cubicBezTo>
                  <a:cubicBezTo>
                    <a:pt x="11678" y="5558"/>
                    <a:pt x="12004" y="5363"/>
                    <a:pt x="12265" y="5036"/>
                  </a:cubicBezTo>
                  <a:cubicBezTo>
                    <a:pt x="12526" y="4710"/>
                    <a:pt x="12722" y="4384"/>
                    <a:pt x="12918" y="4058"/>
                  </a:cubicBezTo>
                  <a:cubicBezTo>
                    <a:pt x="13048" y="3862"/>
                    <a:pt x="13113" y="3666"/>
                    <a:pt x="13179" y="3471"/>
                  </a:cubicBezTo>
                  <a:cubicBezTo>
                    <a:pt x="13179" y="3275"/>
                    <a:pt x="13309" y="3079"/>
                    <a:pt x="13244" y="2884"/>
                  </a:cubicBezTo>
                  <a:cubicBezTo>
                    <a:pt x="13309" y="2492"/>
                    <a:pt x="13179" y="2101"/>
                    <a:pt x="12983" y="1709"/>
                  </a:cubicBezTo>
                  <a:cubicBezTo>
                    <a:pt x="12787" y="1318"/>
                    <a:pt x="12526" y="992"/>
                    <a:pt x="12265" y="731"/>
                  </a:cubicBezTo>
                  <a:cubicBezTo>
                    <a:pt x="12181" y="663"/>
                    <a:pt x="12097" y="600"/>
                    <a:pt x="12012" y="541"/>
                  </a:cubicBezTo>
                  <a:lnTo>
                    <a:pt x="12012" y="541"/>
                  </a:lnTo>
                  <a:cubicBezTo>
                    <a:pt x="12144" y="559"/>
                    <a:pt x="12273" y="580"/>
                    <a:pt x="12396" y="600"/>
                  </a:cubicBezTo>
                  <a:cubicBezTo>
                    <a:pt x="12787" y="665"/>
                    <a:pt x="13179" y="796"/>
                    <a:pt x="13570" y="992"/>
                  </a:cubicBezTo>
                  <a:cubicBezTo>
                    <a:pt x="14288" y="1253"/>
                    <a:pt x="15005" y="1709"/>
                    <a:pt x="15592" y="2296"/>
                  </a:cubicBezTo>
                  <a:cubicBezTo>
                    <a:pt x="15788" y="2427"/>
                    <a:pt x="15919" y="2557"/>
                    <a:pt x="16049" y="2753"/>
                  </a:cubicBezTo>
                  <a:cubicBezTo>
                    <a:pt x="16180" y="2884"/>
                    <a:pt x="16310" y="3014"/>
                    <a:pt x="16441" y="3210"/>
                  </a:cubicBezTo>
                  <a:lnTo>
                    <a:pt x="16767" y="3666"/>
                  </a:lnTo>
                  <a:lnTo>
                    <a:pt x="17093" y="4254"/>
                  </a:lnTo>
                  <a:cubicBezTo>
                    <a:pt x="17289" y="4580"/>
                    <a:pt x="17419" y="4971"/>
                    <a:pt x="17615" y="5363"/>
                  </a:cubicBezTo>
                  <a:cubicBezTo>
                    <a:pt x="17745" y="5689"/>
                    <a:pt x="17941" y="6146"/>
                    <a:pt x="17941" y="6537"/>
                  </a:cubicBezTo>
                  <a:lnTo>
                    <a:pt x="18072" y="7124"/>
                  </a:lnTo>
                  <a:cubicBezTo>
                    <a:pt x="18072" y="7320"/>
                    <a:pt x="18006" y="7516"/>
                    <a:pt x="18006" y="7711"/>
                  </a:cubicBezTo>
                  <a:cubicBezTo>
                    <a:pt x="18072" y="7907"/>
                    <a:pt x="18006" y="8103"/>
                    <a:pt x="17941" y="8298"/>
                  </a:cubicBezTo>
                  <a:cubicBezTo>
                    <a:pt x="17876" y="8494"/>
                    <a:pt x="17876" y="8690"/>
                    <a:pt x="17811" y="8820"/>
                  </a:cubicBezTo>
                  <a:cubicBezTo>
                    <a:pt x="17680" y="9212"/>
                    <a:pt x="17419" y="9538"/>
                    <a:pt x="17223" y="9864"/>
                  </a:cubicBezTo>
                  <a:lnTo>
                    <a:pt x="16832" y="10321"/>
                  </a:lnTo>
                  <a:cubicBezTo>
                    <a:pt x="16636" y="10451"/>
                    <a:pt x="16506" y="10582"/>
                    <a:pt x="16310" y="10712"/>
                  </a:cubicBezTo>
                  <a:cubicBezTo>
                    <a:pt x="15984" y="10973"/>
                    <a:pt x="15658" y="11234"/>
                    <a:pt x="15331" y="11430"/>
                  </a:cubicBezTo>
                  <a:cubicBezTo>
                    <a:pt x="15136" y="11495"/>
                    <a:pt x="14940" y="11560"/>
                    <a:pt x="14744" y="11626"/>
                  </a:cubicBezTo>
                  <a:cubicBezTo>
                    <a:pt x="14549" y="11756"/>
                    <a:pt x="14353" y="11821"/>
                    <a:pt x="14157" y="11821"/>
                  </a:cubicBezTo>
                  <a:cubicBezTo>
                    <a:pt x="13766" y="11952"/>
                    <a:pt x="13309" y="12082"/>
                    <a:pt x="12918" y="12082"/>
                  </a:cubicBezTo>
                  <a:cubicBezTo>
                    <a:pt x="12461" y="12082"/>
                    <a:pt x="12069" y="12017"/>
                    <a:pt x="11678" y="11887"/>
                  </a:cubicBezTo>
                  <a:lnTo>
                    <a:pt x="11678" y="11952"/>
                  </a:lnTo>
                  <a:cubicBezTo>
                    <a:pt x="12004" y="12148"/>
                    <a:pt x="12461" y="12278"/>
                    <a:pt x="12918" y="12278"/>
                  </a:cubicBezTo>
                  <a:cubicBezTo>
                    <a:pt x="13374" y="12278"/>
                    <a:pt x="13766" y="12278"/>
                    <a:pt x="14222" y="12148"/>
                  </a:cubicBezTo>
                  <a:cubicBezTo>
                    <a:pt x="14418" y="12148"/>
                    <a:pt x="14614" y="12082"/>
                    <a:pt x="14875" y="12017"/>
                  </a:cubicBezTo>
                  <a:cubicBezTo>
                    <a:pt x="15071" y="11952"/>
                    <a:pt x="15266" y="11887"/>
                    <a:pt x="15462" y="11821"/>
                  </a:cubicBezTo>
                  <a:cubicBezTo>
                    <a:pt x="15919" y="11626"/>
                    <a:pt x="16310" y="11430"/>
                    <a:pt x="16636" y="11169"/>
                  </a:cubicBezTo>
                  <a:cubicBezTo>
                    <a:pt x="16832" y="11039"/>
                    <a:pt x="17028" y="10908"/>
                    <a:pt x="17158" y="10712"/>
                  </a:cubicBezTo>
                  <a:lnTo>
                    <a:pt x="17680" y="10256"/>
                  </a:lnTo>
                  <a:cubicBezTo>
                    <a:pt x="17941" y="9864"/>
                    <a:pt x="18202" y="9538"/>
                    <a:pt x="18398" y="9081"/>
                  </a:cubicBezTo>
                  <a:cubicBezTo>
                    <a:pt x="18463" y="8886"/>
                    <a:pt x="18528" y="8690"/>
                    <a:pt x="18593" y="8429"/>
                  </a:cubicBezTo>
                  <a:cubicBezTo>
                    <a:pt x="18659" y="8233"/>
                    <a:pt x="18724" y="7972"/>
                    <a:pt x="18724" y="7777"/>
                  </a:cubicBezTo>
                  <a:cubicBezTo>
                    <a:pt x="18724" y="7516"/>
                    <a:pt x="18789" y="7320"/>
                    <a:pt x="18724" y="7059"/>
                  </a:cubicBezTo>
                  <a:lnTo>
                    <a:pt x="18659" y="6341"/>
                  </a:lnTo>
                  <a:cubicBezTo>
                    <a:pt x="18593" y="5885"/>
                    <a:pt x="18463" y="5558"/>
                    <a:pt x="18332" y="5102"/>
                  </a:cubicBezTo>
                  <a:cubicBezTo>
                    <a:pt x="18137" y="4710"/>
                    <a:pt x="17941" y="4254"/>
                    <a:pt x="17745" y="3862"/>
                  </a:cubicBezTo>
                  <a:lnTo>
                    <a:pt x="17354" y="3275"/>
                  </a:lnTo>
                  <a:lnTo>
                    <a:pt x="16962" y="2753"/>
                  </a:lnTo>
                  <a:cubicBezTo>
                    <a:pt x="16832" y="2557"/>
                    <a:pt x="16701" y="2427"/>
                    <a:pt x="16571" y="2296"/>
                  </a:cubicBezTo>
                  <a:cubicBezTo>
                    <a:pt x="16375" y="2101"/>
                    <a:pt x="16245" y="1905"/>
                    <a:pt x="16049" y="1774"/>
                  </a:cubicBezTo>
                  <a:cubicBezTo>
                    <a:pt x="15397" y="1187"/>
                    <a:pt x="14614" y="731"/>
                    <a:pt x="13766" y="404"/>
                  </a:cubicBezTo>
                  <a:cubicBezTo>
                    <a:pt x="13029" y="178"/>
                    <a:pt x="12293" y="0"/>
                    <a:pt x="11513" y="0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73;p36">
              <a:extLst>
                <a:ext uri="{FF2B5EF4-FFF2-40B4-BE49-F238E27FC236}">
                  <a16:creationId xmlns:a16="http://schemas.microsoft.com/office/drawing/2014/main" id="{AAEB96E4-EB89-46ED-8848-606B7C7536C8}"/>
                </a:ext>
              </a:extLst>
            </p:cNvPr>
            <p:cNvSpPr/>
            <p:nvPr/>
          </p:nvSpPr>
          <p:spPr>
            <a:xfrm>
              <a:off x="3511500" y="3167375"/>
              <a:ext cx="58750" cy="76675"/>
            </a:xfrm>
            <a:custGeom>
              <a:avLst/>
              <a:gdLst/>
              <a:ahLst/>
              <a:cxnLst/>
              <a:rect l="l" t="t" r="r" b="b"/>
              <a:pathLst>
                <a:path w="2350" h="3067" extrusionOk="0">
                  <a:moveTo>
                    <a:pt x="2023" y="1"/>
                  </a:moveTo>
                  <a:lnTo>
                    <a:pt x="1" y="3067"/>
                  </a:lnTo>
                  <a:lnTo>
                    <a:pt x="1" y="3067"/>
                  </a:lnTo>
                  <a:lnTo>
                    <a:pt x="2349" y="783"/>
                  </a:lnTo>
                  <a:lnTo>
                    <a:pt x="2023" y="1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74;p36">
              <a:extLst>
                <a:ext uri="{FF2B5EF4-FFF2-40B4-BE49-F238E27FC236}">
                  <a16:creationId xmlns:a16="http://schemas.microsoft.com/office/drawing/2014/main" id="{15F524B6-5C5B-4EFA-9824-6B1C68FD7CCF}"/>
                </a:ext>
              </a:extLst>
            </p:cNvPr>
            <p:cNvSpPr/>
            <p:nvPr/>
          </p:nvSpPr>
          <p:spPr>
            <a:xfrm>
              <a:off x="2968375" y="3084200"/>
              <a:ext cx="68525" cy="66900"/>
            </a:xfrm>
            <a:custGeom>
              <a:avLst/>
              <a:gdLst/>
              <a:ahLst/>
              <a:cxnLst/>
              <a:rect l="l" t="t" r="r" b="b"/>
              <a:pathLst>
                <a:path w="2741" h="2676" extrusionOk="0">
                  <a:moveTo>
                    <a:pt x="1893" y="0"/>
                  </a:moveTo>
                  <a:cubicBezTo>
                    <a:pt x="1697" y="0"/>
                    <a:pt x="1371" y="66"/>
                    <a:pt x="1110" y="196"/>
                  </a:cubicBezTo>
                  <a:cubicBezTo>
                    <a:pt x="979" y="196"/>
                    <a:pt x="784" y="261"/>
                    <a:pt x="653" y="392"/>
                  </a:cubicBezTo>
                  <a:cubicBezTo>
                    <a:pt x="458" y="457"/>
                    <a:pt x="327" y="587"/>
                    <a:pt x="197" y="783"/>
                  </a:cubicBezTo>
                  <a:cubicBezTo>
                    <a:pt x="66" y="979"/>
                    <a:pt x="1" y="1305"/>
                    <a:pt x="131" y="1501"/>
                  </a:cubicBezTo>
                  <a:cubicBezTo>
                    <a:pt x="197" y="1697"/>
                    <a:pt x="327" y="1892"/>
                    <a:pt x="392" y="1958"/>
                  </a:cubicBezTo>
                  <a:cubicBezTo>
                    <a:pt x="653" y="2218"/>
                    <a:pt x="914" y="2349"/>
                    <a:pt x="1175" y="2479"/>
                  </a:cubicBezTo>
                  <a:cubicBezTo>
                    <a:pt x="1632" y="2675"/>
                    <a:pt x="1958" y="2675"/>
                    <a:pt x="1958" y="2675"/>
                  </a:cubicBezTo>
                  <a:cubicBezTo>
                    <a:pt x="1958" y="2675"/>
                    <a:pt x="1697" y="2414"/>
                    <a:pt x="1371" y="2153"/>
                  </a:cubicBezTo>
                  <a:cubicBezTo>
                    <a:pt x="1175" y="1958"/>
                    <a:pt x="1045" y="1762"/>
                    <a:pt x="849" y="1566"/>
                  </a:cubicBezTo>
                  <a:cubicBezTo>
                    <a:pt x="784" y="1501"/>
                    <a:pt x="784" y="1370"/>
                    <a:pt x="719" y="1305"/>
                  </a:cubicBezTo>
                  <a:cubicBezTo>
                    <a:pt x="719" y="1240"/>
                    <a:pt x="719" y="1240"/>
                    <a:pt x="784" y="1175"/>
                  </a:cubicBezTo>
                  <a:cubicBezTo>
                    <a:pt x="849" y="1109"/>
                    <a:pt x="914" y="979"/>
                    <a:pt x="979" y="914"/>
                  </a:cubicBezTo>
                  <a:cubicBezTo>
                    <a:pt x="1110" y="848"/>
                    <a:pt x="1240" y="783"/>
                    <a:pt x="1306" y="718"/>
                  </a:cubicBezTo>
                  <a:cubicBezTo>
                    <a:pt x="1567" y="587"/>
                    <a:pt x="1828" y="522"/>
                    <a:pt x="2023" y="392"/>
                  </a:cubicBezTo>
                  <a:cubicBezTo>
                    <a:pt x="2219" y="327"/>
                    <a:pt x="2415" y="196"/>
                    <a:pt x="2545" y="131"/>
                  </a:cubicBezTo>
                  <a:cubicBezTo>
                    <a:pt x="2676" y="66"/>
                    <a:pt x="2741" y="66"/>
                    <a:pt x="2741" y="66"/>
                  </a:cubicBezTo>
                  <a:cubicBezTo>
                    <a:pt x="2741" y="66"/>
                    <a:pt x="2676" y="0"/>
                    <a:pt x="24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75;p36">
              <a:extLst>
                <a:ext uri="{FF2B5EF4-FFF2-40B4-BE49-F238E27FC236}">
                  <a16:creationId xmlns:a16="http://schemas.microsoft.com/office/drawing/2014/main" id="{AA5413B1-750E-4211-9BF7-309A8173EA07}"/>
                </a:ext>
              </a:extLst>
            </p:cNvPr>
            <p:cNvSpPr/>
            <p:nvPr/>
          </p:nvSpPr>
          <p:spPr>
            <a:xfrm>
              <a:off x="3359825" y="3040150"/>
              <a:ext cx="145175" cy="47325"/>
            </a:xfrm>
            <a:custGeom>
              <a:avLst/>
              <a:gdLst/>
              <a:ahLst/>
              <a:cxnLst/>
              <a:rect l="l" t="t" r="r" b="b"/>
              <a:pathLst>
                <a:path w="5807" h="1893" extrusionOk="0">
                  <a:moveTo>
                    <a:pt x="2740" y="1"/>
                  </a:moveTo>
                  <a:cubicBezTo>
                    <a:pt x="2545" y="66"/>
                    <a:pt x="2349" y="66"/>
                    <a:pt x="2153" y="131"/>
                  </a:cubicBezTo>
                  <a:lnTo>
                    <a:pt x="1827" y="197"/>
                  </a:lnTo>
                  <a:cubicBezTo>
                    <a:pt x="1762" y="197"/>
                    <a:pt x="1697" y="262"/>
                    <a:pt x="1566" y="262"/>
                  </a:cubicBezTo>
                  <a:cubicBezTo>
                    <a:pt x="1370" y="327"/>
                    <a:pt x="1240" y="392"/>
                    <a:pt x="1044" y="523"/>
                  </a:cubicBezTo>
                  <a:cubicBezTo>
                    <a:pt x="914" y="588"/>
                    <a:pt x="783" y="718"/>
                    <a:pt x="653" y="784"/>
                  </a:cubicBezTo>
                  <a:cubicBezTo>
                    <a:pt x="522" y="914"/>
                    <a:pt x="392" y="1045"/>
                    <a:pt x="327" y="1110"/>
                  </a:cubicBezTo>
                  <a:cubicBezTo>
                    <a:pt x="261" y="1240"/>
                    <a:pt x="131" y="1306"/>
                    <a:pt x="131" y="1436"/>
                  </a:cubicBezTo>
                  <a:cubicBezTo>
                    <a:pt x="0" y="1632"/>
                    <a:pt x="0" y="1697"/>
                    <a:pt x="0" y="1697"/>
                  </a:cubicBezTo>
                  <a:lnTo>
                    <a:pt x="653" y="1893"/>
                  </a:lnTo>
                  <a:cubicBezTo>
                    <a:pt x="653" y="1893"/>
                    <a:pt x="653" y="1893"/>
                    <a:pt x="653" y="1828"/>
                  </a:cubicBezTo>
                  <a:cubicBezTo>
                    <a:pt x="653" y="1762"/>
                    <a:pt x="653" y="1762"/>
                    <a:pt x="718" y="1697"/>
                  </a:cubicBezTo>
                  <a:cubicBezTo>
                    <a:pt x="718" y="1632"/>
                    <a:pt x="783" y="1567"/>
                    <a:pt x="848" y="1501"/>
                  </a:cubicBezTo>
                  <a:cubicBezTo>
                    <a:pt x="914" y="1436"/>
                    <a:pt x="914" y="1306"/>
                    <a:pt x="1044" y="1240"/>
                  </a:cubicBezTo>
                  <a:cubicBezTo>
                    <a:pt x="1109" y="1110"/>
                    <a:pt x="1240" y="1045"/>
                    <a:pt x="1370" y="914"/>
                  </a:cubicBezTo>
                  <a:cubicBezTo>
                    <a:pt x="1501" y="849"/>
                    <a:pt x="1631" y="784"/>
                    <a:pt x="1762" y="718"/>
                  </a:cubicBezTo>
                  <a:cubicBezTo>
                    <a:pt x="1827" y="653"/>
                    <a:pt x="1892" y="588"/>
                    <a:pt x="2023" y="588"/>
                  </a:cubicBezTo>
                  <a:lnTo>
                    <a:pt x="2284" y="523"/>
                  </a:lnTo>
                  <a:cubicBezTo>
                    <a:pt x="2414" y="458"/>
                    <a:pt x="2610" y="392"/>
                    <a:pt x="2806" y="392"/>
                  </a:cubicBezTo>
                  <a:cubicBezTo>
                    <a:pt x="2936" y="327"/>
                    <a:pt x="3132" y="327"/>
                    <a:pt x="3328" y="327"/>
                  </a:cubicBezTo>
                  <a:cubicBezTo>
                    <a:pt x="3523" y="262"/>
                    <a:pt x="3719" y="262"/>
                    <a:pt x="3915" y="262"/>
                  </a:cubicBezTo>
                  <a:cubicBezTo>
                    <a:pt x="4010" y="243"/>
                    <a:pt x="4106" y="235"/>
                    <a:pt x="4201" y="235"/>
                  </a:cubicBezTo>
                  <a:cubicBezTo>
                    <a:pt x="4432" y="235"/>
                    <a:pt x="4663" y="281"/>
                    <a:pt x="4893" y="327"/>
                  </a:cubicBezTo>
                  <a:cubicBezTo>
                    <a:pt x="5481" y="327"/>
                    <a:pt x="5807" y="392"/>
                    <a:pt x="5807" y="392"/>
                  </a:cubicBezTo>
                  <a:cubicBezTo>
                    <a:pt x="5807" y="392"/>
                    <a:pt x="5481" y="327"/>
                    <a:pt x="4893" y="197"/>
                  </a:cubicBezTo>
                  <a:cubicBezTo>
                    <a:pt x="4629" y="144"/>
                    <a:pt x="4366" y="48"/>
                    <a:pt x="4102" y="48"/>
                  </a:cubicBezTo>
                  <a:cubicBezTo>
                    <a:pt x="4039" y="48"/>
                    <a:pt x="3977" y="54"/>
                    <a:pt x="3915" y="66"/>
                  </a:cubicBezTo>
                  <a:cubicBezTo>
                    <a:pt x="3719" y="1"/>
                    <a:pt x="3523" y="1"/>
                    <a:pt x="3328" y="1"/>
                  </a:cubicBezTo>
                  <a:close/>
                </a:path>
              </a:pathLst>
            </a:custGeom>
            <a:solidFill>
              <a:srgbClr val="131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76;p36">
              <a:extLst>
                <a:ext uri="{FF2B5EF4-FFF2-40B4-BE49-F238E27FC236}">
                  <a16:creationId xmlns:a16="http://schemas.microsoft.com/office/drawing/2014/main" id="{8F9D436F-912E-4400-BB53-AE988EC0E6C7}"/>
                </a:ext>
              </a:extLst>
            </p:cNvPr>
            <p:cNvSpPr/>
            <p:nvPr/>
          </p:nvSpPr>
          <p:spPr>
            <a:xfrm>
              <a:off x="2665025" y="2849325"/>
              <a:ext cx="358825" cy="245375"/>
            </a:xfrm>
            <a:custGeom>
              <a:avLst/>
              <a:gdLst/>
              <a:ahLst/>
              <a:cxnLst/>
              <a:rect l="l" t="t" r="r" b="b"/>
              <a:pathLst>
                <a:path w="14353" h="9815" extrusionOk="0">
                  <a:moveTo>
                    <a:pt x="13635" y="1"/>
                  </a:moveTo>
                  <a:lnTo>
                    <a:pt x="0" y="4176"/>
                  </a:lnTo>
                  <a:cubicBezTo>
                    <a:pt x="0" y="4176"/>
                    <a:pt x="2719" y="9814"/>
                    <a:pt x="7050" y="9814"/>
                  </a:cubicBezTo>
                  <a:cubicBezTo>
                    <a:pt x="7650" y="9814"/>
                    <a:pt x="8280" y="9706"/>
                    <a:pt x="8938" y="9461"/>
                  </a:cubicBezTo>
                  <a:cubicBezTo>
                    <a:pt x="14353" y="7373"/>
                    <a:pt x="13635" y="1"/>
                    <a:pt x="136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77;p36">
              <a:extLst>
                <a:ext uri="{FF2B5EF4-FFF2-40B4-BE49-F238E27FC236}">
                  <a16:creationId xmlns:a16="http://schemas.microsoft.com/office/drawing/2014/main" id="{92ADA629-FCCF-4DEF-A174-6BDDCB265C9B}"/>
                </a:ext>
              </a:extLst>
            </p:cNvPr>
            <p:cNvSpPr/>
            <p:nvPr/>
          </p:nvSpPr>
          <p:spPr>
            <a:xfrm>
              <a:off x="3093975" y="2727000"/>
              <a:ext cx="582275" cy="297675"/>
            </a:xfrm>
            <a:custGeom>
              <a:avLst/>
              <a:gdLst/>
              <a:ahLst/>
              <a:cxnLst/>
              <a:rect l="l" t="t" r="r" b="b"/>
              <a:pathLst>
                <a:path w="23291" h="11907" extrusionOk="0">
                  <a:moveTo>
                    <a:pt x="23291" y="1"/>
                  </a:moveTo>
                  <a:lnTo>
                    <a:pt x="0" y="3589"/>
                  </a:lnTo>
                  <a:cubicBezTo>
                    <a:pt x="0" y="3589"/>
                    <a:pt x="2587" y="11907"/>
                    <a:pt x="9996" y="11907"/>
                  </a:cubicBezTo>
                  <a:cubicBezTo>
                    <a:pt x="10990" y="11907"/>
                    <a:pt x="12071" y="11757"/>
                    <a:pt x="13244" y="11418"/>
                  </a:cubicBezTo>
                  <a:cubicBezTo>
                    <a:pt x="23095" y="8547"/>
                    <a:pt x="23291" y="1"/>
                    <a:pt x="232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78;p36">
              <a:extLst>
                <a:ext uri="{FF2B5EF4-FFF2-40B4-BE49-F238E27FC236}">
                  <a16:creationId xmlns:a16="http://schemas.microsoft.com/office/drawing/2014/main" id="{161516AF-0F41-4ABC-ACA0-F00D9A883A38}"/>
                </a:ext>
              </a:extLst>
            </p:cNvPr>
            <p:cNvSpPr/>
            <p:nvPr/>
          </p:nvSpPr>
          <p:spPr>
            <a:xfrm>
              <a:off x="2607925" y="2498675"/>
              <a:ext cx="373525" cy="391450"/>
            </a:xfrm>
            <a:custGeom>
              <a:avLst/>
              <a:gdLst/>
              <a:ahLst/>
              <a:cxnLst/>
              <a:rect l="l" t="t" r="r" b="b"/>
              <a:pathLst>
                <a:path w="14941" h="15658" extrusionOk="0">
                  <a:moveTo>
                    <a:pt x="10896" y="0"/>
                  </a:moveTo>
                  <a:cubicBezTo>
                    <a:pt x="8378" y="10801"/>
                    <a:pt x="2931" y="11569"/>
                    <a:pt x="1268" y="11569"/>
                  </a:cubicBezTo>
                  <a:cubicBezTo>
                    <a:pt x="993" y="11569"/>
                    <a:pt x="821" y="11548"/>
                    <a:pt x="784" y="11548"/>
                  </a:cubicBezTo>
                  <a:lnTo>
                    <a:pt x="1" y="15527"/>
                  </a:lnTo>
                  <a:cubicBezTo>
                    <a:pt x="1" y="15527"/>
                    <a:pt x="458" y="15658"/>
                    <a:pt x="1175" y="15658"/>
                  </a:cubicBezTo>
                  <a:cubicBezTo>
                    <a:pt x="4111" y="15658"/>
                    <a:pt x="11809" y="14288"/>
                    <a:pt x="14941" y="914"/>
                  </a:cubicBezTo>
                  <a:lnTo>
                    <a:pt x="10896" y="0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79;p36">
              <a:extLst>
                <a:ext uri="{FF2B5EF4-FFF2-40B4-BE49-F238E27FC236}">
                  <a16:creationId xmlns:a16="http://schemas.microsoft.com/office/drawing/2014/main" id="{2B1D63A7-3B0E-427E-9018-2936DB60CCE5}"/>
                </a:ext>
              </a:extLst>
            </p:cNvPr>
            <p:cNvSpPr/>
            <p:nvPr/>
          </p:nvSpPr>
          <p:spPr>
            <a:xfrm>
              <a:off x="3033625" y="2361175"/>
              <a:ext cx="667100" cy="259850"/>
            </a:xfrm>
            <a:custGeom>
              <a:avLst/>
              <a:gdLst/>
              <a:ahLst/>
              <a:cxnLst/>
              <a:rect l="l" t="t" r="r" b="b"/>
              <a:pathLst>
                <a:path w="26684" h="10394" extrusionOk="0">
                  <a:moveTo>
                    <a:pt x="9682" y="1"/>
                  </a:moveTo>
                  <a:cubicBezTo>
                    <a:pt x="4196" y="1"/>
                    <a:pt x="67" y="1748"/>
                    <a:pt x="0" y="1782"/>
                  </a:cubicBezTo>
                  <a:lnTo>
                    <a:pt x="1631" y="5566"/>
                  </a:lnTo>
                  <a:cubicBezTo>
                    <a:pt x="1897" y="5466"/>
                    <a:pt x="5276" y="4064"/>
                    <a:pt x="9699" y="4064"/>
                  </a:cubicBezTo>
                  <a:cubicBezTo>
                    <a:pt x="13963" y="4064"/>
                    <a:pt x="19197" y="5366"/>
                    <a:pt x="23552" y="10393"/>
                  </a:cubicBezTo>
                  <a:lnTo>
                    <a:pt x="26683" y="7718"/>
                  </a:lnTo>
                  <a:cubicBezTo>
                    <a:pt x="21341" y="1581"/>
                    <a:pt x="14898" y="1"/>
                    <a:pt x="9682" y="1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80;p36">
              <a:extLst>
                <a:ext uri="{FF2B5EF4-FFF2-40B4-BE49-F238E27FC236}">
                  <a16:creationId xmlns:a16="http://schemas.microsoft.com/office/drawing/2014/main" id="{8FC6CE8A-09B8-4929-8DB8-3473920C358D}"/>
                </a:ext>
              </a:extLst>
            </p:cNvPr>
            <p:cNvSpPr/>
            <p:nvPr/>
          </p:nvSpPr>
          <p:spPr>
            <a:xfrm>
              <a:off x="3412025" y="2727000"/>
              <a:ext cx="264225" cy="194125"/>
            </a:xfrm>
            <a:custGeom>
              <a:avLst/>
              <a:gdLst/>
              <a:ahLst/>
              <a:cxnLst/>
              <a:rect l="l" t="t" r="r" b="b"/>
              <a:pathLst>
                <a:path w="10569" h="7765" extrusionOk="0">
                  <a:moveTo>
                    <a:pt x="10569" y="1"/>
                  </a:moveTo>
                  <a:lnTo>
                    <a:pt x="0" y="1632"/>
                  </a:lnTo>
                  <a:cubicBezTo>
                    <a:pt x="0" y="1828"/>
                    <a:pt x="0" y="2088"/>
                    <a:pt x="0" y="2284"/>
                  </a:cubicBezTo>
                  <a:cubicBezTo>
                    <a:pt x="0" y="5285"/>
                    <a:pt x="2414" y="7764"/>
                    <a:pt x="5480" y="7764"/>
                  </a:cubicBezTo>
                  <a:cubicBezTo>
                    <a:pt x="6067" y="7764"/>
                    <a:pt x="6720" y="7634"/>
                    <a:pt x="7242" y="7438"/>
                  </a:cubicBezTo>
                  <a:cubicBezTo>
                    <a:pt x="10438" y="3980"/>
                    <a:pt x="10569" y="1"/>
                    <a:pt x="10569" y="1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81;p36">
              <a:extLst>
                <a:ext uri="{FF2B5EF4-FFF2-40B4-BE49-F238E27FC236}">
                  <a16:creationId xmlns:a16="http://schemas.microsoft.com/office/drawing/2014/main" id="{5FDF72EC-E8CB-4EE7-97C9-71B6B8B5092B}"/>
                </a:ext>
              </a:extLst>
            </p:cNvPr>
            <p:cNvSpPr/>
            <p:nvPr/>
          </p:nvSpPr>
          <p:spPr>
            <a:xfrm>
              <a:off x="2811800" y="2849325"/>
              <a:ext cx="200650" cy="156600"/>
            </a:xfrm>
            <a:custGeom>
              <a:avLst/>
              <a:gdLst/>
              <a:ahLst/>
              <a:cxnLst/>
              <a:rect l="l" t="t" r="r" b="b"/>
              <a:pathLst>
                <a:path w="8026" h="6264" extrusionOk="0">
                  <a:moveTo>
                    <a:pt x="7764" y="1"/>
                  </a:moveTo>
                  <a:lnTo>
                    <a:pt x="1" y="2415"/>
                  </a:lnTo>
                  <a:cubicBezTo>
                    <a:pt x="458" y="4633"/>
                    <a:pt x="2415" y="6264"/>
                    <a:pt x="4763" y="6264"/>
                  </a:cubicBezTo>
                  <a:cubicBezTo>
                    <a:pt x="5481" y="6264"/>
                    <a:pt x="6199" y="6133"/>
                    <a:pt x="6786" y="5872"/>
                  </a:cubicBezTo>
                  <a:cubicBezTo>
                    <a:pt x="8025" y="3132"/>
                    <a:pt x="7764" y="1"/>
                    <a:pt x="7764" y="1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82;p36">
              <a:extLst>
                <a:ext uri="{FF2B5EF4-FFF2-40B4-BE49-F238E27FC236}">
                  <a16:creationId xmlns:a16="http://schemas.microsoft.com/office/drawing/2014/main" id="{8AEAF3CC-2495-44B7-9E76-444045D2B40F}"/>
                </a:ext>
              </a:extLst>
            </p:cNvPr>
            <p:cNvSpPr/>
            <p:nvPr/>
          </p:nvSpPr>
          <p:spPr>
            <a:xfrm>
              <a:off x="1710475" y="378850"/>
              <a:ext cx="3919650" cy="1567025"/>
            </a:xfrm>
            <a:custGeom>
              <a:avLst/>
              <a:gdLst/>
              <a:ahLst/>
              <a:cxnLst/>
              <a:rect l="l" t="t" r="r" b="b"/>
              <a:pathLst>
                <a:path w="156786" h="62681" extrusionOk="0">
                  <a:moveTo>
                    <a:pt x="78340" y="1"/>
                  </a:moveTo>
                  <a:cubicBezTo>
                    <a:pt x="77766" y="1"/>
                    <a:pt x="77168" y="37"/>
                    <a:pt x="76543" y="112"/>
                  </a:cubicBezTo>
                  <a:cubicBezTo>
                    <a:pt x="62517" y="1808"/>
                    <a:pt x="57493" y="17531"/>
                    <a:pt x="57493" y="17531"/>
                  </a:cubicBezTo>
                  <a:cubicBezTo>
                    <a:pt x="57493" y="17531"/>
                    <a:pt x="56580" y="14073"/>
                    <a:pt x="51948" y="13421"/>
                  </a:cubicBezTo>
                  <a:cubicBezTo>
                    <a:pt x="51791" y="13401"/>
                    <a:pt x="51641" y="13392"/>
                    <a:pt x="51498" y="13392"/>
                  </a:cubicBezTo>
                  <a:cubicBezTo>
                    <a:pt x="47379" y="13392"/>
                    <a:pt x="49208" y="21315"/>
                    <a:pt x="49208" y="21315"/>
                  </a:cubicBezTo>
                  <a:cubicBezTo>
                    <a:pt x="49208" y="21315"/>
                    <a:pt x="41440" y="8844"/>
                    <a:pt x="34671" y="8844"/>
                  </a:cubicBezTo>
                  <a:cubicBezTo>
                    <a:pt x="34047" y="8844"/>
                    <a:pt x="33432" y="8949"/>
                    <a:pt x="32833" y="9180"/>
                  </a:cubicBezTo>
                  <a:cubicBezTo>
                    <a:pt x="25722" y="11855"/>
                    <a:pt x="28918" y="28557"/>
                    <a:pt x="28918" y="28557"/>
                  </a:cubicBezTo>
                  <a:cubicBezTo>
                    <a:pt x="28918" y="28557"/>
                    <a:pt x="26203" y="24920"/>
                    <a:pt x="22570" y="24920"/>
                  </a:cubicBezTo>
                  <a:cubicBezTo>
                    <a:pt x="21989" y="24920"/>
                    <a:pt x="21384" y="25013"/>
                    <a:pt x="20763" y="25229"/>
                  </a:cubicBezTo>
                  <a:cubicBezTo>
                    <a:pt x="16197" y="26860"/>
                    <a:pt x="21742" y="33515"/>
                    <a:pt x="21742" y="33515"/>
                  </a:cubicBezTo>
                  <a:cubicBezTo>
                    <a:pt x="21742" y="33515"/>
                    <a:pt x="16922" y="32514"/>
                    <a:pt x="11849" y="32514"/>
                  </a:cubicBezTo>
                  <a:cubicBezTo>
                    <a:pt x="6088" y="32514"/>
                    <a:pt x="1" y="33805"/>
                    <a:pt x="278" y="39321"/>
                  </a:cubicBezTo>
                  <a:cubicBezTo>
                    <a:pt x="691" y="46564"/>
                    <a:pt x="7320" y="50876"/>
                    <a:pt x="13647" y="50876"/>
                  </a:cubicBezTo>
                  <a:cubicBezTo>
                    <a:pt x="16325" y="50876"/>
                    <a:pt x="18949" y="50104"/>
                    <a:pt x="21024" y="48455"/>
                  </a:cubicBezTo>
                  <a:lnTo>
                    <a:pt x="21155" y="49172"/>
                  </a:lnTo>
                  <a:lnTo>
                    <a:pt x="124951" y="61829"/>
                  </a:lnTo>
                  <a:lnTo>
                    <a:pt x="125342" y="60785"/>
                  </a:lnTo>
                  <a:cubicBezTo>
                    <a:pt x="125342" y="60785"/>
                    <a:pt x="130377" y="62681"/>
                    <a:pt x="136189" y="62681"/>
                  </a:cubicBezTo>
                  <a:cubicBezTo>
                    <a:pt x="140942" y="62681"/>
                    <a:pt x="146214" y="61413"/>
                    <a:pt x="149677" y="56805"/>
                  </a:cubicBezTo>
                  <a:cubicBezTo>
                    <a:pt x="156786" y="47327"/>
                    <a:pt x="146805" y="41243"/>
                    <a:pt x="140447" y="41243"/>
                  </a:cubicBezTo>
                  <a:cubicBezTo>
                    <a:pt x="139978" y="41243"/>
                    <a:pt x="139529" y="41276"/>
                    <a:pt x="139108" y="41344"/>
                  </a:cubicBezTo>
                  <a:cubicBezTo>
                    <a:pt x="139108" y="41344"/>
                    <a:pt x="146545" y="37103"/>
                    <a:pt x="143218" y="31558"/>
                  </a:cubicBezTo>
                  <a:cubicBezTo>
                    <a:pt x="142163" y="29820"/>
                    <a:pt x="140124" y="29224"/>
                    <a:pt x="137823" y="29224"/>
                  </a:cubicBezTo>
                  <a:cubicBezTo>
                    <a:pt x="132867" y="29224"/>
                    <a:pt x="126695" y="31990"/>
                    <a:pt x="126517" y="32080"/>
                  </a:cubicBezTo>
                  <a:cubicBezTo>
                    <a:pt x="126517" y="31949"/>
                    <a:pt x="128409" y="24316"/>
                    <a:pt x="125277" y="23076"/>
                  </a:cubicBezTo>
                  <a:cubicBezTo>
                    <a:pt x="124857" y="22919"/>
                    <a:pt x="124426" y="22850"/>
                    <a:pt x="123997" y="22850"/>
                  </a:cubicBezTo>
                  <a:cubicBezTo>
                    <a:pt x="121230" y="22850"/>
                    <a:pt x="118492" y="25686"/>
                    <a:pt x="118492" y="25686"/>
                  </a:cubicBezTo>
                  <a:cubicBezTo>
                    <a:pt x="118492" y="25686"/>
                    <a:pt x="121624" y="10877"/>
                    <a:pt x="112034" y="7745"/>
                  </a:cubicBezTo>
                  <a:cubicBezTo>
                    <a:pt x="110904" y="7371"/>
                    <a:pt x="109758" y="7206"/>
                    <a:pt x="108615" y="7206"/>
                  </a:cubicBezTo>
                  <a:cubicBezTo>
                    <a:pt x="99979" y="7206"/>
                    <a:pt x="91483" y="16618"/>
                    <a:pt x="91483" y="16618"/>
                  </a:cubicBezTo>
                  <a:cubicBezTo>
                    <a:pt x="91483" y="16618"/>
                    <a:pt x="90649" y="1"/>
                    <a:pt x="78340" y="1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83;p36">
              <a:extLst>
                <a:ext uri="{FF2B5EF4-FFF2-40B4-BE49-F238E27FC236}">
                  <a16:creationId xmlns:a16="http://schemas.microsoft.com/office/drawing/2014/main" id="{C20EDC6A-4286-4EB1-AEB5-8446A615CA14}"/>
                </a:ext>
              </a:extLst>
            </p:cNvPr>
            <p:cNvSpPr/>
            <p:nvPr/>
          </p:nvSpPr>
          <p:spPr>
            <a:xfrm>
              <a:off x="2239325" y="1608150"/>
              <a:ext cx="2594925" cy="737225"/>
            </a:xfrm>
            <a:custGeom>
              <a:avLst/>
              <a:gdLst/>
              <a:ahLst/>
              <a:cxnLst/>
              <a:rect l="l" t="t" r="r" b="b"/>
              <a:pathLst>
                <a:path w="103797" h="29489" extrusionOk="0">
                  <a:moveTo>
                    <a:pt x="1" y="0"/>
                  </a:moveTo>
                  <a:lnTo>
                    <a:pt x="7112" y="28249"/>
                  </a:lnTo>
                  <a:lnTo>
                    <a:pt x="73722" y="29163"/>
                  </a:lnTo>
                  <a:lnTo>
                    <a:pt x="98252" y="29489"/>
                  </a:lnTo>
                  <a:lnTo>
                    <a:pt x="103797" y="1265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7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84;p36">
              <a:extLst>
                <a:ext uri="{FF2B5EF4-FFF2-40B4-BE49-F238E27FC236}">
                  <a16:creationId xmlns:a16="http://schemas.microsoft.com/office/drawing/2014/main" id="{5005EB2A-8AE3-487A-8AB8-B3C0B30B2AEE}"/>
                </a:ext>
              </a:extLst>
            </p:cNvPr>
            <p:cNvSpPr/>
            <p:nvPr/>
          </p:nvSpPr>
          <p:spPr>
            <a:xfrm>
              <a:off x="4082350" y="2337200"/>
              <a:ext cx="613275" cy="495850"/>
            </a:xfrm>
            <a:custGeom>
              <a:avLst/>
              <a:gdLst/>
              <a:ahLst/>
              <a:cxnLst/>
              <a:rect l="l" t="t" r="r" b="b"/>
              <a:pathLst>
                <a:path w="24531" h="19834" extrusionOk="0">
                  <a:moveTo>
                    <a:pt x="1" y="1"/>
                  </a:moveTo>
                  <a:lnTo>
                    <a:pt x="1697" y="19833"/>
                  </a:lnTo>
                  <a:cubicBezTo>
                    <a:pt x="4372" y="15854"/>
                    <a:pt x="9525" y="12331"/>
                    <a:pt x="15984" y="10569"/>
                  </a:cubicBezTo>
                  <a:cubicBezTo>
                    <a:pt x="17811" y="10047"/>
                    <a:pt x="19703" y="9656"/>
                    <a:pt x="21464" y="9460"/>
                  </a:cubicBezTo>
                  <a:lnTo>
                    <a:pt x="24531" y="32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85;p36">
              <a:extLst>
                <a:ext uri="{FF2B5EF4-FFF2-40B4-BE49-F238E27FC236}">
                  <a16:creationId xmlns:a16="http://schemas.microsoft.com/office/drawing/2014/main" id="{0B1837C6-C47D-4E26-8120-8970CDE8973F}"/>
                </a:ext>
              </a:extLst>
            </p:cNvPr>
            <p:cNvSpPr/>
            <p:nvPr/>
          </p:nvSpPr>
          <p:spPr>
            <a:xfrm>
              <a:off x="4121500" y="2395925"/>
              <a:ext cx="544775" cy="37525"/>
            </a:xfrm>
            <a:custGeom>
              <a:avLst/>
              <a:gdLst/>
              <a:ahLst/>
              <a:cxnLst/>
              <a:rect l="l" t="t" r="r" b="b"/>
              <a:pathLst>
                <a:path w="21791" h="1501" extrusionOk="0">
                  <a:moveTo>
                    <a:pt x="0" y="0"/>
                  </a:moveTo>
                  <a:lnTo>
                    <a:pt x="0" y="979"/>
                  </a:lnTo>
                  <a:lnTo>
                    <a:pt x="21790" y="15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14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86;p36">
              <a:extLst>
                <a:ext uri="{FF2B5EF4-FFF2-40B4-BE49-F238E27FC236}">
                  <a16:creationId xmlns:a16="http://schemas.microsoft.com/office/drawing/2014/main" id="{983A2A55-9AC9-444D-BE0A-9B4F1EE1C957}"/>
                </a:ext>
              </a:extLst>
            </p:cNvPr>
            <p:cNvSpPr/>
            <p:nvPr/>
          </p:nvSpPr>
          <p:spPr>
            <a:xfrm>
              <a:off x="4097025" y="2500300"/>
              <a:ext cx="510525" cy="53850"/>
            </a:xfrm>
            <a:custGeom>
              <a:avLst/>
              <a:gdLst/>
              <a:ahLst/>
              <a:cxnLst/>
              <a:rect l="l" t="t" r="r" b="b"/>
              <a:pathLst>
                <a:path w="20421" h="2154" extrusionOk="0">
                  <a:moveTo>
                    <a:pt x="20421" y="1"/>
                  </a:moveTo>
                  <a:lnTo>
                    <a:pt x="1" y="457"/>
                  </a:lnTo>
                  <a:lnTo>
                    <a:pt x="131" y="2153"/>
                  </a:lnTo>
                  <a:lnTo>
                    <a:pt x="20421" y="1"/>
                  </a:lnTo>
                  <a:close/>
                </a:path>
              </a:pathLst>
            </a:custGeom>
            <a:solidFill>
              <a:srgbClr val="0B14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87;p36">
              <a:extLst>
                <a:ext uri="{FF2B5EF4-FFF2-40B4-BE49-F238E27FC236}">
                  <a16:creationId xmlns:a16="http://schemas.microsoft.com/office/drawing/2014/main" id="{F526D62E-7E95-49A9-837F-7F0C79BB4C21}"/>
                </a:ext>
              </a:extLst>
            </p:cNvPr>
            <p:cNvSpPr/>
            <p:nvPr/>
          </p:nvSpPr>
          <p:spPr>
            <a:xfrm>
              <a:off x="4163900" y="2563900"/>
              <a:ext cx="340900" cy="63650"/>
            </a:xfrm>
            <a:custGeom>
              <a:avLst/>
              <a:gdLst/>
              <a:ahLst/>
              <a:cxnLst/>
              <a:rect l="l" t="t" r="r" b="b"/>
              <a:pathLst>
                <a:path w="13636" h="2546" extrusionOk="0">
                  <a:moveTo>
                    <a:pt x="13636" y="1"/>
                  </a:moveTo>
                  <a:lnTo>
                    <a:pt x="0" y="849"/>
                  </a:lnTo>
                  <a:lnTo>
                    <a:pt x="196" y="2545"/>
                  </a:lnTo>
                  <a:lnTo>
                    <a:pt x="13636" y="1"/>
                  </a:lnTo>
                  <a:close/>
                </a:path>
              </a:pathLst>
            </a:custGeom>
            <a:solidFill>
              <a:srgbClr val="0B14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8;p36">
              <a:extLst>
                <a:ext uri="{FF2B5EF4-FFF2-40B4-BE49-F238E27FC236}">
                  <a16:creationId xmlns:a16="http://schemas.microsoft.com/office/drawing/2014/main" id="{A0F1EA30-256B-4AC7-A498-AA892049EC2A}"/>
                </a:ext>
              </a:extLst>
            </p:cNvPr>
            <p:cNvSpPr/>
            <p:nvPr/>
          </p:nvSpPr>
          <p:spPr>
            <a:xfrm>
              <a:off x="4597750" y="983475"/>
              <a:ext cx="1032375" cy="962400"/>
            </a:xfrm>
            <a:custGeom>
              <a:avLst/>
              <a:gdLst/>
              <a:ahLst/>
              <a:cxnLst/>
              <a:rect l="l" t="t" r="r" b="b"/>
              <a:pathLst>
                <a:path w="41295" h="38496" extrusionOk="0">
                  <a:moveTo>
                    <a:pt x="10960" y="1"/>
                  </a:moveTo>
                  <a:cubicBezTo>
                    <a:pt x="10569" y="4894"/>
                    <a:pt x="7503" y="10765"/>
                    <a:pt x="7372" y="11026"/>
                  </a:cubicBezTo>
                  <a:cubicBezTo>
                    <a:pt x="7575" y="10925"/>
                    <a:pt x="14517" y="8301"/>
                    <a:pt x="19621" y="8301"/>
                  </a:cubicBezTo>
                  <a:cubicBezTo>
                    <a:pt x="21085" y="8301"/>
                    <a:pt x="22397" y="8517"/>
                    <a:pt x="23356" y="9069"/>
                  </a:cubicBezTo>
                  <a:cubicBezTo>
                    <a:pt x="27662" y="11548"/>
                    <a:pt x="9851" y="17746"/>
                    <a:pt x="9851" y="17746"/>
                  </a:cubicBezTo>
                  <a:cubicBezTo>
                    <a:pt x="9851" y="17746"/>
                    <a:pt x="29619" y="18659"/>
                    <a:pt x="30793" y="27336"/>
                  </a:cubicBezTo>
                  <a:cubicBezTo>
                    <a:pt x="31307" y="31357"/>
                    <a:pt x="24802" y="32436"/>
                    <a:pt x="17673" y="32436"/>
                  </a:cubicBezTo>
                  <a:cubicBezTo>
                    <a:pt x="9418" y="32436"/>
                    <a:pt x="326" y="30989"/>
                    <a:pt x="326" y="30989"/>
                  </a:cubicBezTo>
                  <a:lnTo>
                    <a:pt x="0" y="36535"/>
                  </a:lnTo>
                  <a:lnTo>
                    <a:pt x="9460" y="37644"/>
                  </a:lnTo>
                  <a:lnTo>
                    <a:pt x="9851" y="36600"/>
                  </a:lnTo>
                  <a:cubicBezTo>
                    <a:pt x="9851" y="36600"/>
                    <a:pt x="14886" y="38496"/>
                    <a:pt x="20698" y="38496"/>
                  </a:cubicBezTo>
                  <a:cubicBezTo>
                    <a:pt x="25451" y="38496"/>
                    <a:pt x="30723" y="37228"/>
                    <a:pt x="34186" y="32620"/>
                  </a:cubicBezTo>
                  <a:cubicBezTo>
                    <a:pt x="41295" y="23142"/>
                    <a:pt x="31314" y="17058"/>
                    <a:pt x="24956" y="17058"/>
                  </a:cubicBezTo>
                  <a:cubicBezTo>
                    <a:pt x="24487" y="17058"/>
                    <a:pt x="24038" y="17091"/>
                    <a:pt x="23617" y="17159"/>
                  </a:cubicBezTo>
                  <a:cubicBezTo>
                    <a:pt x="23617" y="17159"/>
                    <a:pt x="31054" y="12918"/>
                    <a:pt x="27727" y="7373"/>
                  </a:cubicBezTo>
                  <a:cubicBezTo>
                    <a:pt x="26672" y="5635"/>
                    <a:pt x="24633" y="5039"/>
                    <a:pt x="22332" y="5039"/>
                  </a:cubicBezTo>
                  <a:cubicBezTo>
                    <a:pt x="17376" y="5039"/>
                    <a:pt x="11204" y="7805"/>
                    <a:pt x="11026" y="7895"/>
                  </a:cubicBezTo>
                  <a:cubicBezTo>
                    <a:pt x="11026" y="7764"/>
                    <a:pt x="12331" y="2480"/>
                    <a:pt x="10960" y="1"/>
                  </a:cubicBezTo>
                  <a:close/>
                </a:path>
              </a:pathLst>
            </a:custGeom>
            <a:solidFill>
              <a:srgbClr val="0F18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89;p36">
              <a:extLst>
                <a:ext uri="{FF2B5EF4-FFF2-40B4-BE49-F238E27FC236}">
                  <a16:creationId xmlns:a16="http://schemas.microsoft.com/office/drawing/2014/main" id="{D0E8E2A0-77DF-45D2-A53C-53B08E781896}"/>
                </a:ext>
              </a:extLst>
            </p:cNvPr>
            <p:cNvSpPr/>
            <p:nvPr/>
          </p:nvSpPr>
          <p:spPr>
            <a:xfrm>
              <a:off x="4563500" y="2343725"/>
              <a:ext cx="132125" cy="238150"/>
            </a:xfrm>
            <a:custGeom>
              <a:avLst/>
              <a:gdLst/>
              <a:ahLst/>
              <a:cxnLst/>
              <a:rect l="l" t="t" r="r" b="b"/>
              <a:pathLst>
                <a:path w="5285" h="9526" extrusionOk="0">
                  <a:moveTo>
                    <a:pt x="457" y="0"/>
                  </a:moveTo>
                  <a:lnTo>
                    <a:pt x="0" y="9525"/>
                  </a:lnTo>
                  <a:cubicBezTo>
                    <a:pt x="783" y="9395"/>
                    <a:pt x="1501" y="9330"/>
                    <a:pt x="2218" y="9199"/>
                  </a:cubicBezTo>
                  <a:lnTo>
                    <a:pt x="5285" y="66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0F18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90;p36">
              <a:extLst>
                <a:ext uri="{FF2B5EF4-FFF2-40B4-BE49-F238E27FC236}">
                  <a16:creationId xmlns:a16="http://schemas.microsoft.com/office/drawing/2014/main" id="{77C3DA74-5A4F-43C2-9ED2-AE5CCBE19C66}"/>
                </a:ext>
              </a:extLst>
            </p:cNvPr>
            <p:cNvSpPr/>
            <p:nvPr/>
          </p:nvSpPr>
          <p:spPr>
            <a:xfrm>
              <a:off x="3987750" y="514925"/>
              <a:ext cx="109300" cy="357675"/>
            </a:xfrm>
            <a:custGeom>
              <a:avLst/>
              <a:gdLst/>
              <a:ahLst/>
              <a:cxnLst/>
              <a:rect l="l" t="t" r="r" b="b"/>
              <a:pathLst>
                <a:path w="4372" h="14307" extrusionOk="0">
                  <a:moveTo>
                    <a:pt x="3266" y="4169"/>
                  </a:moveTo>
                  <a:cubicBezTo>
                    <a:pt x="3310" y="4169"/>
                    <a:pt x="3352" y="4171"/>
                    <a:pt x="3390" y="4178"/>
                  </a:cubicBezTo>
                  <a:lnTo>
                    <a:pt x="3390" y="4178"/>
                  </a:lnTo>
                  <a:cubicBezTo>
                    <a:pt x="3371" y="4187"/>
                    <a:pt x="3349" y="4194"/>
                    <a:pt x="3328" y="4194"/>
                  </a:cubicBezTo>
                  <a:cubicBezTo>
                    <a:pt x="3197" y="4325"/>
                    <a:pt x="3132" y="4390"/>
                    <a:pt x="3002" y="4390"/>
                  </a:cubicBezTo>
                  <a:cubicBezTo>
                    <a:pt x="2871" y="4422"/>
                    <a:pt x="2724" y="4439"/>
                    <a:pt x="2578" y="4439"/>
                  </a:cubicBezTo>
                  <a:cubicBezTo>
                    <a:pt x="2551" y="4439"/>
                    <a:pt x="2524" y="4438"/>
                    <a:pt x="2498" y="4437"/>
                  </a:cubicBezTo>
                  <a:lnTo>
                    <a:pt x="2498" y="4437"/>
                  </a:lnTo>
                  <a:lnTo>
                    <a:pt x="2545" y="4390"/>
                  </a:lnTo>
                  <a:cubicBezTo>
                    <a:pt x="2545" y="4390"/>
                    <a:pt x="2610" y="4325"/>
                    <a:pt x="2675" y="4325"/>
                  </a:cubicBezTo>
                  <a:cubicBezTo>
                    <a:pt x="2819" y="4229"/>
                    <a:pt x="3067" y="4169"/>
                    <a:pt x="3266" y="4169"/>
                  </a:cubicBezTo>
                  <a:close/>
                  <a:moveTo>
                    <a:pt x="3479" y="0"/>
                  </a:moveTo>
                  <a:cubicBezTo>
                    <a:pt x="3448" y="0"/>
                    <a:pt x="3419" y="6"/>
                    <a:pt x="3393" y="19"/>
                  </a:cubicBezTo>
                  <a:cubicBezTo>
                    <a:pt x="3067" y="19"/>
                    <a:pt x="2675" y="84"/>
                    <a:pt x="2349" y="214"/>
                  </a:cubicBezTo>
                  <a:cubicBezTo>
                    <a:pt x="2219" y="280"/>
                    <a:pt x="2023" y="345"/>
                    <a:pt x="1893" y="475"/>
                  </a:cubicBezTo>
                  <a:cubicBezTo>
                    <a:pt x="1762" y="541"/>
                    <a:pt x="1632" y="671"/>
                    <a:pt x="1501" y="736"/>
                  </a:cubicBezTo>
                  <a:cubicBezTo>
                    <a:pt x="1371" y="867"/>
                    <a:pt x="1240" y="997"/>
                    <a:pt x="1110" y="1128"/>
                  </a:cubicBezTo>
                  <a:cubicBezTo>
                    <a:pt x="979" y="1258"/>
                    <a:pt x="914" y="1389"/>
                    <a:pt x="783" y="1519"/>
                  </a:cubicBezTo>
                  <a:cubicBezTo>
                    <a:pt x="588" y="1780"/>
                    <a:pt x="457" y="2172"/>
                    <a:pt x="327" y="2498"/>
                  </a:cubicBezTo>
                  <a:cubicBezTo>
                    <a:pt x="196" y="2824"/>
                    <a:pt x="196" y="3281"/>
                    <a:pt x="327" y="3672"/>
                  </a:cubicBezTo>
                  <a:cubicBezTo>
                    <a:pt x="457" y="4064"/>
                    <a:pt x="653" y="4455"/>
                    <a:pt x="1044" y="4586"/>
                  </a:cubicBezTo>
                  <a:lnTo>
                    <a:pt x="1240" y="4781"/>
                  </a:lnTo>
                  <a:cubicBezTo>
                    <a:pt x="1371" y="4846"/>
                    <a:pt x="1436" y="4846"/>
                    <a:pt x="1501" y="4846"/>
                  </a:cubicBezTo>
                  <a:cubicBezTo>
                    <a:pt x="1577" y="4872"/>
                    <a:pt x="1653" y="4897"/>
                    <a:pt x="1729" y="4919"/>
                  </a:cubicBezTo>
                  <a:lnTo>
                    <a:pt x="1729" y="4919"/>
                  </a:lnTo>
                  <a:cubicBezTo>
                    <a:pt x="1571" y="5154"/>
                    <a:pt x="1436" y="5434"/>
                    <a:pt x="1436" y="5760"/>
                  </a:cubicBezTo>
                  <a:cubicBezTo>
                    <a:pt x="1371" y="5956"/>
                    <a:pt x="1436" y="6151"/>
                    <a:pt x="1501" y="6347"/>
                  </a:cubicBezTo>
                  <a:cubicBezTo>
                    <a:pt x="1566" y="6412"/>
                    <a:pt x="1632" y="6543"/>
                    <a:pt x="1697" y="6608"/>
                  </a:cubicBezTo>
                  <a:lnTo>
                    <a:pt x="1697" y="6673"/>
                  </a:lnTo>
                  <a:cubicBezTo>
                    <a:pt x="1762" y="6673"/>
                    <a:pt x="1697" y="6673"/>
                    <a:pt x="1762" y="6738"/>
                  </a:cubicBezTo>
                  <a:lnTo>
                    <a:pt x="1791" y="6738"/>
                  </a:lnTo>
                  <a:cubicBezTo>
                    <a:pt x="1673" y="6873"/>
                    <a:pt x="1536" y="6996"/>
                    <a:pt x="1436" y="7195"/>
                  </a:cubicBezTo>
                  <a:lnTo>
                    <a:pt x="1044" y="7652"/>
                  </a:lnTo>
                  <a:cubicBezTo>
                    <a:pt x="979" y="7848"/>
                    <a:pt x="849" y="8043"/>
                    <a:pt x="783" y="8239"/>
                  </a:cubicBezTo>
                  <a:lnTo>
                    <a:pt x="457" y="8891"/>
                  </a:lnTo>
                  <a:cubicBezTo>
                    <a:pt x="457" y="8957"/>
                    <a:pt x="392" y="9022"/>
                    <a:pt x="327" y="9218"/>
                  </a:cubicBezTo>
                  <a:lnTo>
                    <a:pt x="262" y="9479"/>
                  </a:lnTo>
                  <a:cubicBezTo>
                    <a:pt x="196" y="9674"/>
                    <a:pt x="131" y="9870"/>
                    <a:pt x="131" y="10131"/>
                  </a:cubicBezTo>
                  <a:cubicBezTo>
                    <a:pt x="66" y="10392"/>
                    <a:pt x="1" y="10588"/>
                    <a:pt x="66" y="10849"/>
                  </a:cubicBezTo>
                  <a:cubicBezTo>
                    <a:pt x="66" y="11044"/>
                    <a:pt x="1" y="11240"/>
                    <a:pt x="66" y="11501"/>
                  </a:cubicBezTo>
                  <a:cubicBezTo>
                    <a:pt x="66" y="11697"/>
                    <a:pt x="131" y="11958"/>
                    <a:pt x="131" y="12153"/>
                  </a:cubicBezTo>
                  <a:cubicBezTo>
                    <a:pt x="196" y="12414"/>
                    <a:pt x="262" y="12545"/>
                    <a:pt x="392" y="12806"/>
                  </a:cubicBezTo>
                  <a:cubicBezTo>
                    <a:pt x="457" y="13001"/>
                    <a:pt x="523" y="13197"/>
                    <a:pt x="653" y="13393"/>
                  </a:cubicBezTo>
                  <a:cubicBezTo>
                    <a:pt x="718" y="13589"/>
                    <a:pt x="849" y="13784"/>
                    <a:pt x="1044" y="13915"/>
                  </a:cubicBezTo>
                  <a:cubicBezTo>
                    <a:pt x="1175" y="14111"/>
                    <a:pt x="1371" y="14241"/>
                    <a:pt x="1566" y="14306"/>
                  </a:cubicBezTo>
                  <a:lnTo>
                    <a:pt x="1632" y="14176"/>
                  </a:lnTo>
                  <a:cubicBezTo>
                    <a:pt x="1305" y="13980"/>
                    <a:pt x="1175" y="13589"/>
                    <a:pt x="1044" y="13197"/>
                  </a:cubicBezTo>
                  <a:cubicBezTo>
                    <a:pt x="979" y="13001"/>
                    <a:pt x="979" y="12806"/>
                    <a:pt x="914" y="12610"/>
                  </a:cubicBezTo>
                  <a:cubicBezTo>
                    <a:pt x="914" y="12480"/>
                    <a:pt x="849" y="12219"/>
                    <a:pt x="849" y="12023"/>
                  </a:cubicBezTo>
                  <a:cubicBezTo>
                    <a:pt x="849" y="11827"/>
                    <a:pt x="849" y="11697"/>
                    <a:pt x="849" y="11501"/>
                  </a:cubicBezTo>
                  <a:cubicBezTo>
                    <a:pt x="849" y="11305"/>
                    <a:pt x="914" y="11110"/>
                    <a:pt x="914" y="10914"/>
                  </a:cubicBezTo>
                  <a:cubicBezTo>
                    <a:pt x="914" y="10718"/>
                    <a:pt x="979" y="10588"/>
                    <a:pt x="1044" y="10392"/>
                  </a:cubicBezTo>
                  <a:cubicBezTo>
                    <a:pt x="1110" y="10196"/>
                    <a:pt x="1175" y="10000"/>
                    <a:pt x="1240" y="9805"/>
                  </a:cubicBezTo>
                  <a:lnTo>
                    <a:pt x="1305" y="9544"/>
                  </a:lnTo>
                  <a:lnTo>
                    <a:pt x="1436" y="9283"/>
                  </a:lnTo>
                  <a:lnTo>
                    <a:pt x="1697" y="8826"/>
                  </a:lnTo>
                  <a:cubicBezTo>
                    <a:pt x="1827" y="8435"/>
                    <a:pt x="2088" y="8108"/>
                    <a:pt x="2349" y="7782"/>
                  </a:cubicBezTo>
                  <a:cubicBezTo>
                    <a:pt x="2349" y="7652"/>
                    <a:pt x="2545" y="7521"/>
                    <a:pt x="2610" y="7391"/>
                  </a:cubicBezTo>
                  <a:cubicBezTo>
                    <a:pt x="2741" y="7260"/>
                    <a:pt x="2936" y="7130"/>
                    <a:pt x="3067" y="6999"/>
                  </a:cubicBezTo>
                  <a:cubicBezTo>
                    <a:pt x="3393" y="6804"/>
                    <a:pt x="3719" y="6543"/>
                    <a:pt x="4045" y="6217"/>
                  </a:cubicBezTo>
                  <a:lnTo>
                    <a:pt x="3458" y="5499"/>
                  </a:lnTo>
                  <a:cubicBezTo>
                    <a:pt x="3132" y="5760"/>
                    <a:pt x="2806" y="5956"/>
                    <a:pt x="2480" y="6217"/>
                  </a:cubicBezTo>
                  <a:cubicBezTo>
                    <a:pt x="2465" y="6226"/>
                    <a:pt x="2450" y="6236"/>
                    <a:pt x="2435" y="6245"/>
                  </a:cubicBezTo>
                  <a:lnTo>
                    <a:pt x="2435" y="6245"/>
                  </a:lnTo>
                  <a:cubicBezTo>
                    <a:pt x="2434" y="6245"/>
                    <a:pt x="2433" y="6246"/>
                    <a:pt x="2431" y="6246"/>
                  </a:cubicBezTo>
                  <a:cubicBezTo>
                    <a:pt x="2422" y="6246"/>
                    <a:pt x="2414" y="6238"/>
                    <a:pt x="2414" y="6217"/>
                  </a:cubicBezTo>
                  <a:cubicBezTo>
                    <a:pt x="2371" y="6217"/>
                    <a:pt x="2356" y="6246"/>
                    <a:pt x="2332" y="6246"/>
                  </a:cubicBezTo>
                  <a:cubicBezTo>
                    <a:pt x="2320" y="6246"/>
                    <a:pt x="2306" y="6238"/>
                    <a:pt x="2284" y="6217"/>
                  </a:cubicBezTo>
                  <a:cubicBezTo>
                    <a:pt x="2088" y="6151"/>
                    <a:pt x="1958" y="6021"/>
                    <a:pt x="1958" y="5760"/>
                  </a:cubicBezTo>
                  <a:cubicBezTo>
                    <a:pt x="1958" y="5499"/>
                    <a:pt x="2023" y="5238"/>
                    <a:pt x="2154" y="4977"/>
                  </a:cubicBezTo>
                  <a:cubicBezTo>
                    <a:pt x="2154" y="4977"/>
                    <a:pt x="2154" y="4977"/>
                    <a:pt x="2154" y="4977"/>
                  </a:cubicBezTo>
                  <a:lnTo>
                    <a:pt x="2154" y="4977"/>
                  </a:lnTo>
                  <a:cubicBezTo>
                    <a:pt x="2466" y="4976"/>
                    <a:pt x="2827" y="4964"/>
                    <a:pt x="3132" y="4781"/>
                  </a:cubicBezTo>
                  <a:cubicBezTo>
                    <a:pt x="3263" y="4716"/>
                    <a:pt x="3458" y="4586"/>
                    <a:pt x="3589" y="4520"/>
                  </a:cubicBezTo>
                  <a:cubicBezTo>
                    <a:pt x="3654" y="4455"/>
                    <a:pt x="3719" y="4390"/>
                    <a:pt x="3785" y="4259"/>
                  </a:cubicBezTo>
                  <a:cubicBezTo>
                    <a:pt x="3785" y="4194"/>
                    <a:pt x="3785" y="4064"/>
                    <a:pt x="3719" y="3998"/>
                  </a:cubicBezTo>
                  <a:cubicBezTo>
                    <a:pt x="3654" y="3868"/>
                    <a:pt x="3589" y="3868"/>
                    <a:pt x="3589" y="3868"/>
                  </a:cubicBezTo>
                  <a:cubicBezTo>
                    <a:pt x="3455" y="3830"/>
                    <a:pt x="3338" y="3814"/>
                    <a:pt x="3231" y="3814"/>
                  </a:cubicBezTo>
                  <a:cubicBezTo>
                    <a:pt x="2974" y="3814"/>
                    <a:pt x="2776" y="3906"/>
                    <a:pt x="2545" y="3998"/>
                  </a:cubicBezTo>
                  <a:cubicBezTo>
                    <a:pt x="2414" y="4064"/>
                    <a:pt x="2349" y="4129"/>
                    <a:pt x="2284" y="4194"/>
                  </a:cubicBezTo>
                  <a:lnTo>
                    <a:pt x="2088" y="4325"/>
                  </a:lnTo>
                  <a:cubicBezTo>
                    <a:pt x="2084" y="4332"/>
                    <a:pt x="2080" y="4340"/>
                    <a:pt x="2076" y="4348"/>
                  </a:cubicBezTo>
                  <a:lnTo>
                    <a:pt x="2076" y="4348"/>
                  </a:lnTo>
                  <a:cubicBezTo>
                    <a:pt x="1991" y="4299"/>
                    <a:pt x="1929" y="4259"/>
                    <a:pt x="1827" y="4259"/>
                  </a:cubicBezTo>
                  <a:cubicBezTo>
                    <a:pt x="1762" y="4194"/>
                    <a:pt x="1632" y="4129"/>
                    <a:pt x="1632" y="4129"/>
                  </a:cubicBezTo>
                  <a:lnTo>
                    <a:pt x="1501" y="3998"/>
                  </a:lnTo>
                  <a:cubicBezTo>
                    <a:pt x="1305" y="3803"/>
                    <a:pt x="1240" y="3607"/>
                    <a:pt x="1175" y="3411"/>
                  </a:cubicBezTo>
                  <a:cubicBezTo>
                    <a:pt x="1175" y="3216"/>
                    <a:pt x="1175" y="2955"/>
                    <a:pt x="1175" y="2759"/>
                  </a:cubicBezTo>
                  <a:cubicBezTo>
                    <a:pt x="1240" y="2498"/>
                    <a:pt x="1371" y="2237"/>
                    <a:pt x="1501" y="1976"/>
                  </a:cubicBezTo>
                  <a:cubicBezTo>
                    <a:pt x="1566" y="1845"/>
                    <a:pt x="1632" y="1780"/>
                    <a:pt x="1762" y="1650"/>
                  </a:cubicBezTo>
                  <a:cubicBezTo>
                    <a:pt x="1827" y="1519"/>
                    <a:pt x="1893" y="1389"/>
                    <a:pt x="2023" y="1324"/>
                  </a:cubicBezTo>
                  <a:cubicBezTo>
                    <a:pt x="2088" y="1193"/>
                    <a:pt x="2219" y="1128"/>
                    <a:pt x="2349" y="997"/>
                  </a:cubicBezTo>
                  <a:cubicBezTo>
                    <a:pt x="2414" y="932"/>
                    <a:pt x="2545" y="867"/>
                    <a:pt x="2675" y="736"/>
                  </a:cubicBezTo>
                  <a:cubicBezTo>
                    <a:pt x="2871" y="606"/>
                    <a:pt x="3132" y="475"/>
                    <a:pt x="3393" y="410"/>
                  </a:cubicBezTo>
                  <a:cubicBezTo>
                    <a:pt x="3589" y="345"/>
                    <a:pt x="3719" y="345"/>
                    <a:pt x="3850" y="345"/>
                  </a:cubicBezTo>
                  <a:cubicBezTo>
                    <a:pt x="3980" y="345"/>
                    <a:pt x="4176" y="345"/>
                    <a:pt x="4306" y="410"/>
                  </a:cubicBezTo>
                  <a:lnTo>
                    <a:pt x="4372" y="280"/>
                  </a:lnTo>
                  <a:cubicBezTo>
                    <a:pt x="4176" y="214"/>
                    <a:pt x="4045" y="149"/>
                    <a:pt x="3915" y="84"/>
                  </a:cubicBezTo>
                  <a:cubicBezTo>
                    <a:pt x="3758" y="84"/>
                    <a:pt x="3602" y="0"/>
                    <a:pt x="3479" y="0"/>
                  </a:cubicBezTo>
                  <a:close/>
                </a:path>
              </a:pathLst>
            </a:custGeom>
            <a:solidFill>
              <a:srgbClr val="131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91;p36">
              <a:extLst>
                <a:ext uri="{FF2B5EF4-FFF2-40B4-BE49-F238E27FC236}">
                  <a16:creationId xmlns:a16="http://schemas.microsoft.com/office/drawing/2014/main" id="{E08F08B6-B978-4DB0-840B-474528C2B2FE}"/>
                </a:ext>
              </a:extLst>
            </p:cNvPr>
            <p:cNvSpPr/>
            <p:nvPr/>
          </p:nvSpPr>
          <p:spPr>
            <a:xfrm>
              <a:off x="2007725" y="1014475"/>
              <a:ext cx="318075" cy="210425"/>
            </a:xfrm>
            <a:custGeom>
              <a:avLst/>
              <a:gdLst/>
              <a:ahLst/>
              <a:cxnLst/>
              <a:rect l="l" t="t" r="r" b="b"/>
              <a:pathLst>
                <a:path w="12723" h="8417" extrusionOk="0">
                  <a:moveTo>
                    <a:pt x="4030" y="2308"/>
                  </a:moveTo>
                  <a:cubicBezTo>
                    <a:pt x="4046" y="2333"/>
                    <a:pt x="4046" y="2373"/>
                    <a:pt x="4046" y="2414"/>
                  </a:cubicBezTo>
                  <a:cubicBezTo>
                    <a:pt x="4111" y="2544"/>
                    <a:pt x="4111" y="2675"/>
                    <a:pt x="4111" y="2805"/>
                  </a:cubicBezTo>
                  <a:cubicBezTo>
                    <a:pt x="4070" y="2969"/>
                    <a:pt x="4003" y="3133"/>
                    <a:pt x="3927" y="3280"/>
                  </a:cubicBezTo>
                  <a:lnTo>
                    <a:pt x="3927" y="3280"/>
                  </a:lnTo>
                  <a:lnTo>
                    <a:pt x="3915" y="3262"/>
                  </a:lnTo>
                  <a:cubicBezTo>
                    <a:pt x="3915" y="3197"/>
                    <a:pt x="3850" y="3132"/>
                    <a:pt x="3850" y="3066"/>
                  </a:cubicBezTo>
                  <a:cubicBezTo>
                    <a:pt x="3850" y="2816"/>
                    <a:pt x="3910" y="2506"/>
                    <a:pt x="4030" y="2308"/>
                  </a:cubicBezTo>
                  <a:close/>
                  <a:moveTo>
                    <a:pt x="784" y="0"/>
                  </a:moveTo>
                  <a:cubicBezTo>
                    <a:pt x="653" y="131"/>
                    <a:pt x="523" y="196"/>
                    <a:pt x="457" y="326"/>
                  </a:cubicBezTo>
                  <a:cubicBezTo>
                    <a:pt x="327" y="457"/>
                    <a:pt x="196" y="587"/>
                    <a:pt x="196" y="783"/>
                  </a:cubicBezTo>
                  <a:cubicBezTo>
                    <a:pt x="1" y="1109"/>
                    <a:pt x="1" y="1435"/>
                    <a:pt x="1" y="1762"/>
                  </a:cubicBezTo>
                  <a:cubicBezTo>
                    <a:pt x="1" y="1957"/>
                    <a:pt x="1" y="2153"/>
                    <a:pt x="1" y="2284"/>
                  </a:cubicBezTo>
                  <a:cubicBezTo>
                    <a:pt x="66" y="2479"/>
                    <a:pt x="66" y="2675"/>
                    <a:pt x="131" y="2805"/>
                  </a:cubicBezTo>
                  <a:cubicBezTo>
                    <a:pt x="196" y="3001"/>
                    <a:pt x="262" y="3132"/>
                    <a:pt x="327" y="3327"/>
                  </a:cubicBezTo>
                  <a:cubicBezTo>
                    <a:pt x="392" y="3458"/>
                    <a:pt x="523" y="3588"/>
                    <a:pt x="588" y="3784"/>
                  </a:cubicBezTo>
                  <a:cubicBezTo>
                    <a:pt x="784" y="4045"/>
                    <a:pt x="1045" y="4306"/>
                    <a:pt x="1306" y="4567"/>
                  </a:cubicBezTo>
                  <a:cubicBezTo>
                    <a:pt x="1632" y="4763"/>
                    <a:pt x="1958" y="4958"/>
                    <a:pt x="2415" y="5024"/>
                  </a:cubicBezTo>
                  <a:cubicBezTo>
                    <a:pt x="2806" y="5024"/>
                    <a:pt x="3263" y="4958"/>
                    <a:pt x="3524" y="4697"/>
                  </a:cubicBezTo>
                  <a:lnTo>
                    <a:pt x="3785" y="4567"/>
                  </a:lnTo>
                  <a:cubicBezTo>
                    <a:pt x="3915" y="4436"/>
                    <a:pt x="3915" y="4436"/>
                    <a:pt x="3980" y="4371"/>
                  </a:cubicBezTo>
                  <a:cubicBezTo>
                    <a:pt x="4021" y="4310"/>
                    <a:pt x="4062" y="4255"/>
                    <a:pt x="4101" y="4203"/>
                  </a:cubicBezTo>
                  <a:lnTo>
                    <a:pt x="4101" y="4203"/>
                  </a:lnTo>
                  <a:cubicBezTo>
                    <a:pt x="4263" y="4409"/>
                    <a:pt x="4451" y="4606"/>
                    <a:pt x="4763" y="4763"/>
                  </a:cubicBezTo>
                  <a:cubicBezTo>
                    <a:pt x="4894" y="4828"/>
                    <a:pt x="5089" y="4893"/>
                    <a:pt x="5350" y="4893"/>
                  </a:cubicBezTo>
                  <a:cubicBezTo>
                    <a:pt x="5416" y="4893"/>
                    <a:pt x="5546" y="4893"/>
                    <a:pt x="5677" y="4828"/>
                  </a:cubicBezTo>
                  <a:lnTo>
                    <a:pt x="5742" y="4828"/>
                  </a:lnTo>
                  <a:cubicBezTo>
                    <a:pt x="5742" y="4828"/>
                    <a:pt x="5713" y="4857"/>
                    <a:pt x="5732" y="4857"/>
                  </a:cubicBezTo>
                  <a:cubicBezTo>
                    <a:pt x="5742" y="4857"/>
                    <a:pt x="5764" y="4850"/>
                    <a:pt x="5807" y="4828"/>
                  </a:cubicBezTo>
                  <a:lnTo>
                    <a:pt x="5807" y="4781"/>
                  </a:lnTo>
                  <a:lnTo>
                    <a:pt x="5807" y="4781"/>
                  </a:lnTo>
                  <a:cubicBezTo>
                    <a:pt x="5880" y="4971"/>
                    <a:pt x="5911" y="5128"/>
                    <a:pt x="6068" y="5285"/>
                  </a:cubicBezTo>
                  <a:lnTo>
                    <a:pt x="6394" y="5806"/>
                  </a:lnTo>
                  <a:cubicBezTo>
                    <a:pt x="6525" y="6002"/>
                    <a:pt x="6655" y="6198"/>
                    <a:pt x="6786" y="6328"/>
                  </a:cubicBezTo>
                  <a:lnTo>
                    <a:pt x="7308" y="6850"/>
                  </a:lnTo>
                  <a:cubicBezTo>
                    <a:pt x="7373" y="6916"/>
                    <a:pt x="7438" y="6981"/>
                    <a:pt x="7569" y="7046"/>
                  </a:cubicBezTo>
                  <a:lnTo>
                    <a:pt x="7764" y="7242"/>
                  </a:lnTo>
                  <a:cubicBezTo>
                    <a:pt x="7960" y="7372"/>
                    <a:pt x="8090" y="7503"/>
                    <a:pt x="8286" y="7633"/>
                  </a:cubicBezTo>
                  <a:cubicBezTo>
                    <a:pt x="8547" y="7764"/>
                    <a:pt x="8678" y="7894"/>
                    <a:pt x="8939" y="7959"/>
                  </a:cubicBezTo>
                  <a:cubicBezTo>
                    <a:pt x="9134" y="8025"/>
                    <a:pt x="9330" y="8155"/>
                    <a:pt x="9526" y="8220"/>
                  </a:cubicBezTo>
                  <a:cubicBezTo>
                    <a:pt x="9787" y="8286"/>
                    <a:pt x="9982" y="8351"/>
                    <a:pt x="10178" y="8351"/>
                  </a:cubicBezTo>
                  <a:cubicBezTo>
                    <a:pt x="10439" y="8416"/>
                    <a:pt x="10635" y="8416"/>
                    <a:pt x="10831" y="8416"/>
                  </a:cubicBezTo>
                  <a:lnTo>
                    <a:pt x="11483" y="8416"/>
                  </a:lnTo>
                  <a:cubicBezTo>
                    <a:pt x="11744" y="8351"/>
                    <a:pt x="11940" y="8286"/>
                    <a:pt x="12135" y="8220"/>
                  </a:cubicBezTo>
                  <a:cubicBezTo>
                    <a:pt x="12396" y="8155"/>
                    <a:pt x="12592" y="8025"/>
                    <a:pt x="12722" y="7829"/>
                  </a:cubicBezTo>
                  <a:lnTo>
                    <a:pt x="12657" y="7764"/>
                  </a:lnTo>
                  <a:cubicBezTo>
                    <a:pt x="12331" y="7959"/>
                    <a:pt x="11874" y="7959"/>
                    <a:pt x="11483" y="7959"/>
                  </a:cubicBezTo>
                  <a:cubicBezTo>
                    <a:pt x="11287" y="7894"/>
                    <a:pt x="11091" y="7894"/>
                    <a:pt x="10896" y="7829"/>
                  </a:cubicBezTo>
                  <a:cubicBezTo>
                    <a:pt x="10765" y="7829"/>
                    <a:pt x="10504" y="7764"/>
                    <a:pt x="10374" y="7698"/>
                  </a:cubicBezTo>
                  <a:cubicBezTo>
                    <a:pt x="10178" y="7633"/>
                    <a:pt x="9982" y="7568"/>
                    <a:pt x="9852" y="7503"/>
                  </a:cubicBezTo>
                  <a:cubicBezTo>
                    <a:pt x="9656" y="7372"/>
                    <a:pt x="9526" y="7307"/>
                    <a:pt x="9330" y="7176"/>
                  </a:cubicBezTo>
                  <a:cubicBezTo>
                    <a:pt x="9200" y="7111"/>
                    <a:pt x="9069" y="6981"/>
                    <a:pt x="8873" y="6850"/>
                  </a:cubicBezTo>
                  <a:cubicBezTo>
                    <a:pt x="8743" y="6785"/>
                    <a:pt x="8612" y="6655"/>
                    <a:pt x="8417" y="6459"/>
                  </a:cubicBezTo>
                  <a:lnTo>
                    <a:pt x="8221" y="6263"/>
                  </a:lnTo>
                  <a:lnTo>
                    <a:pt x="8025" y="6067"/>
                  </a:lnTo>
                  <a:lnTo>
                    <a:pt x="7699" y="5676"/>
                  </a:lnTo>
                  <a:cubicBezTo>
                    <a:pt x="7438" y="5415"/>
                    <a:pt x="7177" y="5024"/>
                    <a:pt x="6981" y="4697"/>
                  </a:cubicBezTo>
                  <a:cubicBezTo>
                    <a:pt x="6851" y="4632"/>
                    <a:pt x="6786" y="4436"/>
                    <a:pt x="6720" y="4241"/>
                  </a:cubicBezTo>
                  <a:cubicBezTo>
                    <a:pt x="6655" y="4110"/>
                    <a:pt x="6590" y="3914"/>
                    <a:pt x="6525" y="3719"/>
                  </a:cubicBezTo>
                  <a:cubicBezTo>
                    <a:pt x="6459" y="3393"/>
                    <a:pt x="6329" y="2936"/>
                    <a:pt x="6199" y="2479"/>
                  </a:cubicBezTo>
                  <a:lnTo>
                    <a:pt x="5285" y="2805"/>
                  </a:lnTo>
                  <a:cubicBezTo>
                    <a:pt x="5416" y="3197"/>
                    <a:pt x="5481" y="3523"/>
                    <a:pt x="5546" y="3980"/>
                  </a:cubicBezTo>
                  <a:cubicBezTo>
                    <a:pt x="5552" y="3996"/>
                    <a:pt x="5557" y="4013"/>
                    <a:pt x="5561" y="4030"/>
                  </a:cubicBezTo>
                  <a:lnTo>
                    <a:pt x="5561" y="4030"/>
                  </a:lnTo>
                  <a:cubicBezTo>
                    <a:pt x="5552" y="4039"/>
                    <a:pt x="5546" y="4045"/>
                    <a:pt x="5546" y="4045"/>
                  </a:cubicBezTo>
                  <a:cubicBezTo>
                    <a:pt x="5546" y="4045"/>
                    <a:pt x="5611" y="4110"/>
                    <a:pt x="5546" y="4175"/>
                  </a:cubicBezTo>
                  <a:cubicBezTo>
                    <a:pt x="5451" y="4271"/>
                    <a:pt x="5320" y="4332"/>
                    <a:pt x="5155" y="4332"/>
                  </a:cubicBezTo>
                  <a:cubicBezTo>
                    <a:pt x="5094" y="4332"/>
                    <a:pt x="5029" y="4323"/>
                    <a:pt x="4959" y="4306"/>
                  </a:cubicBezTo>
                  <a:cubicBezTo>
                    <a:pt x="4706" y="4179"/>
                    <a:pt x="4514" y="4053"/>
                    <a:pt x="4324" y="3806"/>
                  </a:cubicBezTo>
                  <a:lnTo>
                    <a:pt x="4324" y="3806"/>
                  </a:lnTo>
                  <a:cubicBezTo>
                    <a:pt x="4448" y="3494"/>
                    <a:pt x="4565" y="3180"/>
                    <a:pt x="4502" y="2805"/>
                  </a:cubicBezTo>
                  <a:cubicBezTo>
                    <a:pt x="4502" y="2675"/>
                    <a:pt x="4502" y="2479"/>
                    <a:pt x="4437" y="2284"/>
                  </a:cubicBezTo>
                  <a:cubicBezTo>
                    <a:pt x="4372" y="2218"/>
                    <a:pt x="4372" y="2088"/>
                    <a:pt x="4241" y="2023"/>
                  </a:cubicBezTo>
                  <a:cubicBezTo>
                    <a:pt x="4176" y="1957"/>
                    <a:pt x="4111" y="1957"/>
                    <a:pt x="3980" y="1957"/>
                  </a:cubicBezTo>
                  <a:cubicBezTo>
                    <a:pt x="3915" y="1957"/>
                    <a:pt x="3850" y="2023"/>
                    <a:pt x="3785" y="2088"/>
                  </a:cubicBezTo>
                  <a:cubicBezTo>
                    <a:pt x="3589" y="2414"/>
                    <a:pt x="3524" y="2740"/>
                    <a:pt x="3589" y="3132"/>
                  </a:cubicBezTo>
                  <a:cubicBezTo>
                    <a:pt x="3589" y="3197"/>
                    <a:pt x="3589" y="3262"/>
                    <a:pt x="3654" y="3393"/>
                  </a:cubicBezTo>
                  <a:lnTo>
                    <a:pt x="3719" y="3588"/>
                  </a:lnTo>
                  <a:cubicBezTo>
                    <a:pt x="3719" y="3588"/>
                    <a:pt x="3720" y="3588"/>
                    <a:pt x="3720" y="3589"/>
                  </a:cubicBezTo>
                  <a:lnTo>
                    <a:pt x="3720" y="3589"/>
                  </a:lnTo>
                  <a:cubicBezTo>
                    <a:pt x="3630" y="3679"/>
                    <a:pt x="3577" y="3743"/>
                    <a:pt x="3524" y="3849"/>
                  </a:cubicBezTo>
                  <a:cubicBezTo>
                    <a:pt x="3458" y="3849"/>
                    <a:pt x="3328" y="3914"/>
                    <a:pt x="3328" y="3914"/>
                  </a:cubicBezTo>
                  <a:lnTo>
                    <a:pt x="3132" y="4045"/>
                  </a:lnTo>
                  <a:cubicBezTo>
                    <a:pt x="2937" y="4110"/>
                    <a:pt x="2741" y="4110"/>
                    <a:pt x="2480" y="4110"/>
                  </a:cubicBezTo>
                  <a:cubicBezTo>
                    <a:pt x="2284" y="4045"/>
                    <a:pt x="2088" y="3980"/>
                    <a:pt x="1893" y="3849"/>
                  </a:cubicBezTo>
                  <a:cubicBezTo>
                    <a:pt x="1632" y="3654"/>
                    <a:pt x="1436" y="3458"/>
                    <a:pt x="1306" y="3262"/>
                  </a:cubicBezTo>
                  <a:cubicBezTo>
                    <a:pt x="1240" y="3132"/>
                    <a:pt x="1110" y="3066"/>
                    <a:pt x="1045" y="2936"/>
                  </a:cubicBezTo>
                  <a:cubicBezTo>
                    <a:pt x="979" y="2805"/>
                    <a:pt x="914" y="2675"/>
                    <a:pt x="849" y="2544"/>
                  </a:cubicBezTo>
                  <a:cubicBezTo>
                    <a:pt x="784" y="2414"/>
                    <a:pt x="718" y="2284"/>
                    <a:pt x="718" y="2153"/>
                  </a:cubicBezTo>
                  <a:cubicBezTo>
                    <a:pt x="653" y="2023"/>
                    <a:pt x="588" y="1892"/>
                    <a:pt x="588" y="1762"/>
                  </a:cubicBezTo>
                  <a:cubicBezTo>
                    <a:pt x="523" y="1435"/>
                    <a:pt x="523" y="1174"/>
                    <a:pt x="523" y="913"/>
                  </a:cubicBezTo>
                  <a:cubicBezTo>
                    <a:pt x="523" y="718"/>
                    <a:pt x="588" y="653"/>
                    <a:pt x="653" y="457"/>
                  </a:cubicBezTo>
                  <a:cubicBezTo>
                    <a:pt x="718" y="326"/>
                    <a:pt x="784" y="196"/>
                    <a:pt x="914" y="65"/>
                  </a:cubicBezTo>
                  <a:lnTo>
                    <a:pt x="784" y="0"/>
                  </a:lnTo>
                  <a:close/>
                </a:path>
              </a:pathLst>
            </a:custGeom>
            <a:solidFill>
              <a:srgbClr val="131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92;p36">
              <a:extLst>
                <a:ext uri="{FF2B5EF4-FFF2-40B4-BE49-F238E27FC236}">
                  <a16:creationId xmlns:a16="http://schemas.microsoft.com/office/drawing/2014/main" id="{0B3D4F0A-2D3B-4B25-8052-171D5F108087}"/>
                </a:ext>
              </a:extLst>
            </p:cNvPr>
            <p:cNvSpPr/>
            <p:nvPr/>
          </p:nvSpPr>
          <p:spPr>
            <a:xfrm>
              <a:off x="2731900" y="548000"/>
              <a:ext cx="1151500" cy="978625"/>
            </a:xfrm>
            <a:custGeom>
              <a:avLst/>
              <a:gdLst/>
              <a:ahLst/>
              <a:cxnLst/>
              <a:rect l="l" t="t" r="r" b="b"/>
              <a:pathLst>
                <a:path w="46060" h="39145" extrusionOk="0">
                  <a:moveTo>
                    <a:pt x="44421" y="33781"/>
                  </a:moveTo>
                  <a:cubicBezTo>
                    <a:pt x="44425" y="33781"/>
                    <a:pt x="44428" y="33785"/>
                    <a:pt x="44428" y="33795"/>
                  </a:cubicBezTo>
                  <a:lnTo>
                    <a:pt x="44397" y="33795"/>
                  </a:lnTo>
                  <a:cubicBezTo>
                    <a:pt x="44406" y="33787"/>
                    <a:pt x="44415" y="33781"/>
                    <a:pt x="44421" y="33781"/>
                  </a:cubicBezTo>
                  <a:close/>
                  <a:moveTo>
                    <a:pt x="31507" y="23987"/>
                  </a:moveTo>
                  <a:lnTo>
                    <a:pt x="31507" y="23987"/>
                  </a:lnTo>
                  <a:cubicBezTo>
                    <a:pt x="31574" y="23994"/>
                    <a:pt x="31640" y="24001"/>
                    <a:pt x="31707" y="24009"/>
                  </a:cubicBezTo>
                  <a:cubicBezTo>
                    <a:pt x="33990" y="24335"/>
                    <a:pt x="36208" y="25248"/>
                    <a:pt x="38231" y="26292"/>
                  </a:cubicBezTo>
                  <a:cubicBezTo>
                    <a:pt x="40318" y="27401"/>
                    <a:pt x="42275" y="28641"/>
                    <a:pt x="43580" y="30402"/>
                  </a:cubicBezTo>
                  <a:cubicBezTo>
                    <a:pt x="44167" y="31250"/>
                    <a:pt x="44689" y="32359"/>
                    <a:pt x="44624" y="33142"/>
                  </a:cubicBezTo>
                  <a:cubicBezTo>
                    <a:pt x="44624" y="33273"/>
                    <a:pt x="44624" y="33338"/>
                    <a:pt x="44559" y="33403"/>
                  </a:cubicBezTo>
                  <a:cubicBezTo>
                    <a:pt x="44559" y="33534"/>
                    <a:pt x="44559" y="33599"/>
                    <a:pt x="44494" y="33664"/>
                  </a:cubicBezTo>
                  <a:lnTo>
                    <a:pt x="44363" y="33795"/>
                  </a:lnTo>
                  <a:lnTo>
                    <a:pt x="44037" y="34056"/>
                  </a:lnTo>
                  <a:cubicBezTo>
                    <a:pt x="43879" y="34108"/>
                    <a:pt x="43507" y="34204"/>
                    <a:pt x="43129" y="34204"/>
                  </a:cubicBezTo>
                  <a:cubicBezTo>
                    <a:pt x="43039" y="34204"/>
                    <a:pt x="42950" y="34199"/>
                    <a:pt x="42863" y="34186"/>
                  </a:cubicBezTo>
                  <a:cubicBezTo>
                    <a:pt x="42406" y="34121"/>
                    <a:pt x="41884" y="33925"/>
                    <a:pt x="41362" y="33795"/>
                  </a:cubicBezTo>
                  <a:lnTo>
                    <a:pt x="41232" y="33729"/>
                  </a:lnTo>
                  <a:lnTo>
                    <a:pt x="41036" y="33664"/>
                  </a:lnTo>
                  <a:lnTo>
                    <a:pt x="40644" y="33469"/>
                  </a:lnTo>
                  <a:lnTo>
                    <a:pt x="39927" y="33142"/>
                  </a:lnTo>
                  <a:cubicBezTo>
                    <a:pt x="38948" y="32620"/>
                    <a:pt x="38100" y="32098"/>
                    <a:pt x="37252" y="31446"/>
                  </a:cubicBezTo>
                  <a:cubicBezTo>
                    <a:pt x="35556" y="30141"/>
                    <a:pt x="34186" y="28641"/>
                    <a:pt x="33077" y="27010"/>
                  </a:cubicBezTo>
                  <a:cubicBezTo>
                    <a:pt x="32489" y="26162"/>
                    <a:pt x="32033" y="25248"/>
                    <a:pt x="31641" y="24400"/>
                  </a:cubicBezTo>
                  <a:cubicBezTo>
                    <a:pt x="31602" y="24263"/>
                    <a:pt x="31557" y="24125"/>
                    <a:pt x="31507" y="23987"/>
                  </a:cubicBezTo>
                  <a:close/>
                  <a:moveTo>
                    <a:pt x="21123" y="25834"/>
                  </a:moveTo>
                  <a:lnTo>
                    <a:pt x="21123" y="25834"/>
                  </a:lnTo>
                  <a:cubicBezTo>
                    <a:pt x="22932" y="26792"/>
                    <a:pt x="24720" y="27997"/>
                    <a:pt x="26031" y="29619"/>
                  </a:cubicBezTo>
                  <a:cubicBezTo>
                    <a:pt x="26683" y="30468"/>
                    <a:pt x="27205" y="31511"/>
                    <a:pt x="27401" y="32555"/>
                  </a:cubicBezTo>
                  <a:lnTo>
                    <a:pt x="27531" y="33338"/>
                  </a:lnTo>
                  <a:lnTo>
                    <a:pt x="27466" y="33795"/>
                  </a:lnTo>
                  <a:lnTo>
                    <a:pt x="27401" y="34186"/>
                  </a:lnTo>
                  <a:cubicBezTo>
                    <a:pt x="27336" y="34708"/>
                    <a:pt x="27009" y="35165"/>
                    <a:pt x="26618" y="35491"/>
                  </a:cubicBezTo>
                  <a:cubicBezTo>
                    <a:pt x="25930" y="36073"/>
                    <a:pt x="25028" y="36312"/>
                    <a:pt x="24120" y="36312"/>
                  </a:cubicBezTo>
                  <a:cubicBezTo>
                    <a:pt x="23909" y="36312"/>
                    <a:pt x="23696" y="36299"/>
                    <a:pt x="23486" y="36274"/>
                  </a:cubicBezTo>
                  <a:cubicBezTo>
                    <a:pt x="23356" y="36209"/>
                    <a:pt x="23160" y="36209"/>
                    <a:pt x="23095" y="36209"/>
                  </a:cubicBezTo>
                  <a:lnTo>
                    <a:pt x="22638" y="36078"/>
                  </a:lnTo>
                  <a:lnTo>
                    <a:pt x="22247" y="35948"/>
                  </a:lnTo>
                  <a:cubicBezTo>
                    <a:pt x="22116" y="35882"/>
                    <a:pt x="21986" y="35817"/>
                    <a:pt x="21855" y="35752"/>
                  </a:cubicBezTo>
                  <a:cubicBezTo>
                    <a:pt x="21333" y="35491"/>
                    <a:pt x="20877" y="35100"/>
                    <a:pt x="20485" y="34708"/>
                  </a:cubicBezTo>
                  <a:cubicBezTo>
                    <a:pt x="18920" y="33077"/>
                    <a:pt x="18463" y="30402"/>
                    <a:pt x="19246" y="28249"/>
                  </a:cubicBezTo>
                  <a:cubicBezTo>
                    <a:pt x="19600" y="27305"/>
                    <a:pt x="20274" y="26468"/>
                    <a:pt x="21123" y="25834"/>
                  </a:cubicBezTo>
                  <a:close/>
                  <a:moveTo>
                    <a:pt x="44037" y="1"/>
                  </a:moveTo>
                  <a:cubicBezTo>
                    <a:pt x="44037" y="1"/>
                    <a:pt x="43384" y="1"/>
                    <a:pt x="42275" y="66"/>
                  </a:cubicBezTo>
                  <a:cubicBezTo>
                    <a:pt x="41101" y="196"/>
                    <a:pt x="39470" y="262"/>
                    <a:pt x="37382" y="1044"/>
                  </a:cubicBezTo>
                  <a:cubicBezTo>
                    <a:pt x="36404" y="1436"/>
                    <a:pt x="35360" y="2153"/>
                    <a:pt x="34381" y="3067"/>
                  </a:cubicBezTo>
                  <a:cubicBezTo>
                    <a:pt x="33468" y="3980"/>
                    <a:pt x="32620" y="5154"/>
                    <a:pt x="31902" y="6459"/>
                  </a:cubicBezTo>
                  <a:cubicBezTo>
                    <a:pt x="30467" y="9134"/>
                    <a:pt x="29488" y="12461"/>
                    <a:pt x="29162" y="16115"/>
                  </a:cubicBezTo>
                  <a:cubicBezTo>
                    <a:pt x="29097" y="16637"/>
                    <a:pt x="29097" y="17093"/>
                    <a:pt x="29097" y="17550"/>
                  </a:cubicBezTo>
                  <a:cubicBezTo>
                    <a:pt x="29097" y="18007"/>
                    <a:pt x="29097" y="18529"/>
                    <a:pt x="29097" y="18985"/>
                  </a:cubicBezTo>
                  <a:cubicBezTo>
                    <a:pt x="29227" y="19964"/>
                    <a:pt x="29227" y="20943"/>
                    <a:pt x="29488" y="21986"/>
                  </a:cubicBezTo>
                  <a:cubicBezTo>
                    <a:pt x="29567" y="22261"/>
                    <a:pt x="29622" y="22583"/>
                    <a:pt x="29696" y="22895"/>
                  </a:cubicBezTo>
                  <a:lnTo>
                    <a:pt x="29696" y="22895"/>
                  </a:lnTo>
                  <a:cubicBezTo>
                    <a:pt x="29622" y="22894"/>
                    <a:pt x="29548" y="22894"/>
                    <a:pt x="29474" y="22894"/>
                  </a:cubicBezTo>
                  <a:cubicBezTo>
                    <a:pt x="29000" y="22894"/>
                    <a:pt x="28527" y="22915"/>
                    <a:pt x="28053" y="22965"/>
                  </a:cubicBezTo>
                  <a:cubicBezTo>
                    <a:pt x="26879" y="23030"/>
                    <a:pt x="25639" y="23226"/>
                    <a:pt x="24400" y="23617"/>
                  </a:cubicBezTo>
                  <a:cubicBezTo>
                    <a:pt x="23392" y="23897"/>
                    <a:pt x="22385" y="24273"/>
                    <a:pt x="21460" y="24827"/>
                  </a:cubicBezTo>
                  <a:lnTo>
                    <a:pt x="21460" y="24827"/>
                  </a:lnTo>
                  <a:cubicBezTo>
                    <a:pt x="21439" y="24815"/>
                    <a:pt x="21419" y="24804"/>
                    <a:pt x="21399" y="24792"/>
                  </a:cubicBezTo>
                  <a:cubicBezTo>
                    <a:pt x="20420" y="24270"/>
                    <a:pt x="19376" y="23748"/>
                    <a:pt x="18398" y="23356"/>
                  </a:cubicBezTo>
                  <a:cubicBezTo>
                    <a:pt x="17354" y="23030"/>
                    <a:pt x="16310" y="22639"/>
                    <a:pt x="15266" y="22443"/>
                  </a:cubicBezTo>
                  <a:cubicBezTo>
                    <a:pt x="14222" y="22182"/>
                    <a:pt x="13179" y="22117"/>
                    <a:pt x="12135" y="21986"/>
                  </a:cubicBezTo>
                  <a:cubicBezTo>
                    <a:pt x="11613" y="21921"/>
                    <a:pt x="11156" y="21921"/>
                    <a:pt x="10634" y="21856"/>
                  </a:cubicBezTo>
                  <a:lnTo>
                    <a:pt x="9851" y="21856"/>
                  </a:lnTo>
                  <a:lnTo>
                    <a:pt x="9068" y="21921"/>
                  </a:lnTo>
                  <a:cubicBezTo>
                    <a:pt x="7046" y="22052"/>
                    <a:pt x="5089" y="22573"/>
                    <a:pt x="3458" y="23683"/>
                  </a:cubicBezTo>
                  <a:cubicBezTo>
                    <a:pt x="3066" y="24009"/>
                    <a:pt x="2675" y="24270"/>
                    <a:pt x="2349" y="24596"/>
                  </a:cubicBezTo>
                  <a:cubicBezTo>
                    <a:pt x="2023" y="24987"/>
                    <a:pt x="1631" y="25314"/>
                    <a:pt x="1435" y="25640"/>
                  </a:cubicBezTo>
                  <a:lnTo>
                    <a:pt x="1044" y="26227"/>
                  </a:lnTo>
                  <a:lnTo>
                    <a:pt x="913" y="26357"/>
                  </a:lnTo>
                  <a:lnTo>
                    <a:pt x="913" y="26423"/>
                  </a:lnTo>
                  <a:cubicBezTo>
                    <a:pt x="848" y="26488"/>
                    <a:pt x="848" y="26488"/>
                    <a:pt x="848" y="26488"/>
                  </a:cubicBezTo>
                  <a:lnTo>
                    <a:pt x="653" y="26814"/>
                  </a:lnTo>
                  <a:cubicBezTo>
                    <a:pt x="457" y="27271"/>
                    <a:pt x="326" y="27727"/>
                    <a:pt x="261" y="28119"/>
                  </a:cubicBezTo>
                  <a:cubicBezTo>
                    <a:pt x="65" y="29032"/>
                    <a:pt x="0" y="29880"/>
                    <a:pt x="65" y="30663"/>
                  </a:cubicBezTo>
                  <a:cubicBezTo>
                    <a:pt x="65" y="31120"/>
                    <a:pt x="196" y="31511"/>
                    <a:pt x="261" y="31903"/>
                  </a:cubicBezTo>
                  <a:cubicBezTo>
                    <a:pt x="326" y="32294"/>
                    <a:pt x="457" y="32686"/>
                    <a:pt x="587" y="33077"/>
                  </a:cubicBezTo>
                  <a:cubicBezTo>
                    <a:pt x="1174" y="34512"/>
                    <a:pt x="2284" y="35621"/>
                    <a:pt x="3327" y="36339"/>
                  </a:cubicBezTo>
                  <a:cubicBezTo>
                    <a:pt x="4436" y="37122"/>
                    <a:pt x="5545" y="37644"/>
                    <a:pt x="6524" y="37970"/>
                  </a:cubicBezTo>
                  <a:cubicBezTo>
                    <a:pt x="8612" y="38688"/>
                    <a:pt x="10243" y="38883"/>
                    <a:pt x="11417" y="39014"/>
                  </a:cubicBezTo>
                  <a:cubicBezTo>
                    <a:pt x="11939" y="39079"/>
                    <a:pt x="12396" y="39144"/>
                    <a:pt x="12722" y="39144"/>
                  </a:cubicBezTo>
                  <a:lnTo>
                    <a:pt x="13113" y="39144"/>
                  </a:lnTo>
                  <a:lnTo>
                    <a:pt x="13179" y="39014"/>
                  </a:lnTo>
                  <a:cubicBezTo>
                    <a:pt x="13179" y="39014"/>
                    <a:pt x="12983" y="39014"/>
                    <a:pt x="12722" y="38949"/>
                  </a:cubicBezTo>
                  <a:cubicBezTo>
                    <a:pt x="12396" y="38949"/>
                    <a:pt x="12004" y="38883"/>
                    <a:pt x="11417" y="38753"/>
                  </a:cubicBezTo>
                  <a:cubicBezTo>
                    <a:pt x="10308" y="38557"/>
                    <a:pt x="8677" y="38231"/>
                    <a:pt x="6785" y="37448"/>
                  </a:cubicBezTo>
                  <a:cubicBezTo>
                    <a:pt x="5806" y="37057"/>
                    <a:pt x="4763" y="36535"/>
                    <a:pt x="3784" y="35752"/>
                  </a:cubicBezTo>
                  <a:cubicBezTo>
                    <a:pt x="2805" y="35034"/>
                    <a:pt x="1892" y="34056"/>
                    <a:pt x="1435" y="32751"/>
                  </a:cubicBezTo>
                  <a:cubicBezTo>
                    <a:pt x="1370" y="32425"/>
                    <a:pt x="1240" y="32098"/>
                    <a:pt x="1174" y="31707"/>
                  </a:cubicBezTo>
                  <a:cubicBezTo>
                    <a:pt x="1109" y="31381"/>
                    <a:pt x="1044" y="30989"/>
                    <a:pt x="1044" y="30663"/>
                  </a:cubicBezTo>
                  <a:cubicBezTo>
                    <a:pt x="1044" y="29880"/>
                    <a:pt x="1109" y="29163"/>
                    <a:pt x="1305" y="28380"/>
                  </a:cubicBezTo>
                  <a:cubicBezTo>
                    <a:pt x="1370" y="27988"/>
                    <a:pt x="1501" y="27597"/>
                    <a:pt x="1631" y="27271"/>
                  </a:cubicBezTo>
                  <a:lnTo>
                    <a:pt x="1762" y="27075"/>
                  </a:lnTo>
                  <a:cubicBezTo>
                    <a:pt x="1762" y="27029"/>
                    <a:pt x="1794" y="26983"/>
                    <a:pt x="1790" y="26983"/>
                  </a:cubicBezTo>
                  <a:lnTo>
                    <a:pt x="1790" y="26983"/>
                  </a:lnTo>
                  <a:cubicBezTo>
                    <a:pt x="1789" y="26983"/>
                    <a:pt x="1781" y="26991"/>
                    <a:pt x="1762" y="27010"/>
                  </a:cubicBezTo>
                  <a:lnTo>
                    <a:pt x="1827" y="26945"/>
                  </a:lnTo>
                  <a:lnTo>
                    <a:pt x="1892" y="26814"/>
                  </a:lnTo>
                  <a:lnTo>
                    <a:pt x="2284" y="26292"/>
                  </a:lnTo>
                  <a:cubicBezTo>
                    <a:pt x="2805" y="25640"/>
                    <a:pt x="3393" y="25118"/>
                    <a:pt x="4110" y="24661"/>
                  </a:cubicBezTo>
                  <a:cubicBezTo>
                    <a:pt x="5480" y="23683"/>
                    <a:pt x="7307" y="23161"/>
                    <a:pt x="9134" y="23095"/>
                  </a:cubicBezTo>
                  <a:lnTo>
                    <a:pt x="10569" y="23095"/>
                  </a:lnTo>
                  <a:cubicBezTo>
                    <a:pt x="11091" y="23161"/>
                    <a:pt x="11548" y="23161"/>
                    <a:pt x="12069" y="23161"/>
                  </a:cubicBezTo>
                  <a:cubicBezTo>
                    <a:pt x="13048" y="23291"/>
                    <a:pt x="14027" y="23356"/>
                    <a:pt x="15005" y="23617"/>
                  </a:cubicBezTo>
                  <a:cubicBezTo>
                    <a:pt x="16898" y="23984"/>
                    <a:pt x="18733" y="24636"/>
                    <a:pt x="20511" y="25520"/>
                  </a:cubicBezTo>
                  <a:lnTo>
                    <a:pt x="20511" y="25520"/>
                  </a:lnTo>
                  <a:cubicBezTo>
                    <a:pt x="19746" y="26201"/>
                    <a:pt x="19101" y="27083"/>
                    <a:pt x="18724" y="28054"/>
                  </a:cubicBezTo>
                  <a:cubicBezTo>
                    <a:pt x="18332" y="29293"/>
                    <a:pt x="18267" y="30533"/>
                    <a:pt x="18528" y="31772"/>
                  </a:cubicBezTo>
                  <a:cubicBezTo>
                    <a:pt x="18724" y="33012"/>
                    <a:pt x="19311" y="34121"/>
                    <a:pt x="20224" y="35034"/>
                  </a:cubicBezTo>
                  <a:cubicBezTo>
                    <a:pt x="20420" y="35295"/>
                    <a:pt x="20681" y="35426"/>
                    <a:pt x="20877" y="35621"/>
                  </a:cubicBezTo>
                  <a:cubicBezTo>
                    <a:pt x="21138" y="35817"/>
                    <a:pt x="21399" y="35948"/>
                    <a:pt x="21660" y="36143"/>
                  </a:cubicBezTo>
                  <a:cubicBezTo>
                    <a:pt x="21855" y="36209"/>
                    <a:pt x="21986" y="36274"/>
                    <a:pt x="22116" y="36339"/>
                  </a:cubicBezTo>
                  <a:lnTo>
                    <a:pt x="22508" y="36470"/>
                  </a:lnTo>
                  <a:lnTo>
                    <a:pt x="22964" y="36600"/>
                  </a:lnTo>
                  <a:cubicBezTo>
                    <a:pt x="23160" y="36665"/>
                    <a:pt x="23291" y="36665"/>
                    <a:pt x="23421" y="36731"/>
                  </a:cubicBezTo>
                  <a:cubicBezTo>
                    <a:pt x="23669" y="36772"/>
                    <a:pt x="23926" y="36793"/>
                    <a:pt x="24185" y="36793"/>
                  </a:cubicBezTo>
                  <a:cubicBezTo>
                    <a:pt x="25156" y="36793"/>
                    <a:pt x="26172" y="36500"/>
                    <a:pt x="26944" y="35882"/>
                  </a:cubicBezTo>
                  <a:cubicBezTo>
                    <a:pt x="27466" y="35491"/>
                    <a:pt x="27792" y="34904"/>
                    <a:pt x="27923" y="34317"/>
                  </a:cubicBezTo>
                  <a:lnTo>
                    <a:pt x="28053" y="33795"/>
                  </a:lnTo>
                  <a:lnTo>
                    <a:pt x="28053" y="33403"/>
                  </a:lnTo>
                  <a:cubicBezTo>
                    <a:pt x="28053" y="33077"/>
                    <a:pt x="27988" y="32751"/>
                    <a:pt x="27988" y="32490"/>
                  </a:cubicBezTo>
                  <a:cubicBezTo>
                    <a:pt x="27792" y="31250"/>
                    <a:pt x="27270" y="30141"/>
                    <a:pt x="26618" y="29163"/>
                  </a:cubicBezTo>
                  <a:cubicBezTo>
                    <a:pt x="25362" y="27508"/>
                    <a:pt x="23757" y="26252"/>
                    <a:pt x="22109" y="25221"/>
                  </a:cubicBezTo>
                  <a:lnTo>
                    <a:pt x="22109" y="25221"/>
                  </a:lnTo>
                  <a:cubicBezTo>
                    <a:pt x="22899" y="24811"/>
                    <a:pt x="23747" y="24535"/>
                    <a:pt x="24595" y="24335"/>
                  </a:cubicBezTo>
                  <a:cubicBezTo>
                    <a:pt x="25770" y="24009"/>
                    <a:pt x="26944" y="23878"/>
                    <a:pt x="28118" y="23878"/>
                  </a:cubicBezTo>
                  <a:cubicBezTo>
                    <a:pt x="28451" y="23861"/>
                    <a:pt x="28778" y="23853"/>
                    <a:pt x="29102" y="23853"/>
                  </a:cubicBezTo>
                  <a:cubicBezTo>
                    <a:pt x="29405" y="23853"/>
                    <a:pt x="29705" y="23860"/>
                    <a:pt x="30002" y="23873"/>
                  </a:cubicBezTo>
                  <a:lnTo>
                    <a:pt x="30002" y="23873"/>
                  </a:lnTo>
                  <a:cubicBezTo>
                    <a:pt x="30115" y="24205"/>
                    <a:pt x="30243" y="24547"/>
                    <a:pt x="30337" y="24922"/>
                  </a:cubicBezTo>
                  <a:cubicBezTo>
                    <a:pt x="30793" y="25901"/>
                    <a:pt x="31250" y="26879"/>
                    <a:pt x="31837" y="27793"/>
                  </a:cubicBezTo>
                  <a:cubicBezTo>
                    <a:pt x="33011" y="29554"/>
                    <a:pt x="34577" y="31250"/>
                    <a:pt x="36339" y="32620"/>
                  </a:cubicBezTo>
                  <a:cubicBezTo>
                    <a:pt x="36861" y="32947"/>
                    <a:pt x="37252" y="33273"/>
                    <a:pt x="37774" y="33599"/>
                  </a:cubicBezTo>
                  <a:cubicBezTo>
                    <a:pt x="38296" y="33860"/>
                    <a:pt x="38818" y="34186"/>
                    <a:pt x="39274" y="34447"/>
                  </a:cubicBezTo>
                  <a:lnTo>
                    <a:pt x="40057" y="34773"/>
                  </a:lnTo>
                  <a:lnTo>
                    <a:pt x="40449" y="34969"/>
                  </a:lnTo>
                  <a:lnTo>
                    <a:pt x="40710" y="35034"/>
                  </a:lnTo>
                  <a:lnTo>
                    <a:pt x="40905" y="35100"/>
                  </a:lnTo>
                  <a:cubicBezTo>
                    <a:pt x="41493" y="35295"/>
                    <a:pt x="42080" y="35491"/>
                    <a:pt x="42732" y="35556"/>
                  </a:cubicBezTo>
                  <a:cubicBezTo>
                    <a:pt x="42950" y="35578"/>
                    <a:pt x="43167" y="35600"/>
                    <a:pt x="43392" y="35600"/>
                  </a:cubicBezTo>
                  <a:cubicBezTo>
                    <a:pt x="43841" y="35600"/>
                    <a:pt x="44320" y="35513"/>
                    <a:pt x="44885" y="35165"/>
                  </a:cubicBezTo>
                  <a:lnTo>
                    <a:pt x="45211" y="34904"/>
                  </a:lnTo>
                  <a:lnTo>
                    <a:pt x="45276" y="34904"/>
                  </a:lnTo>
                  <a:cubicBezTo>
                    <a:pt x="45276" y="34904"/>
                    <a:pt x="45372" y="34760"/>
                    <a:pt x="45400" y="34760"/>
                  </a:cubicBezTo>
                  <a:cubicBezTo>
                    <a:pt x="45404" y="34760"/>
                    <a:pt x="45407" y="34764"/>
                    <a:pt x="45407" y="34773"/>
                  </a:cubicBezTo>
                  <a:lnTo>
                    <a:pt x="45472" y="34643"/>
                  </a:lnTo>
                  <a:lnTo>
                    <a:pt x="45668" y="34382"/>
                  </a:lnTo>
                  <a:cubicBezTo>
                    <a:pt x="45798" y="34251"/>
                    <a:pt x="45798" y="34056"/>
                    <a:pt x="45864" y="33860"/>
                  </a:cubicBezTo>
                  <a:cubicBezTo>
                    <a:pt x="45929" y="33664"/>
                    <a:pt x="45994" y="33469"/>
                    <a:pt x="45994" y="33273"/>
                  </a:cubicBezTo>
                  <a:cubicBezTo>
                    <a:pt x="46059" y="32555"/>
                    <a:pt x="45864" y="31838"/>
                    <a:pt x="45603" y="31250"/>
                  </a:cubicBezTo>
                  <a:cubicBezTo>
                    <a:pt x="45472" y="30989"/>
                    <a:pt x="45342" y="30663"/>
                    <a:pt x="45146" y="30402"/>
                  </a:cubicBezTo>
                  <a:cubicBezTo>
                    <a:pt x="45015" y="30141"/>
                    <a:pt x="44820" y="29880"/>
                    <a:pt x="44624" y="29619"/>
                  </a:cubicBezTo>
                  <a:cubicBezTo>
                    <a:pt x="43124" y="27597"/>
                    <a:pt x="40971" y="26292"/>
                    <a:pt x="38818" y="25248"/>
                  </a:cubicBezTo>
                  <a:cubicBezTo>
                    <a:pt x="36600" y="24204"/>
                    <a:pt x="34316" y="23291"/>
                    <a:pt x="31772" y="23030"/>
                  </a:cubicBezTo>
                  <a:cubicBezTo>
                    <a:pt x="31548" y="23007"/>
                    <a:pt x="31325" y="22985"/>
                    <a:pt x="31102" y="22967"/>
                  </a:cubicBezTo>
                  <a:lnTo>
                    <a:pt x="31102" y="22967"/>
                  </a:lnTo>
                  <a:cubicBezTo>
                    <a:pt x="30983" y="22531"/>
                    <a:pt x="30918" y="22096"/>
                    <a:pt x="30793" y="21660"/>
                  </a:cubicBezTo>
                  <a:cubicBezTo>
                    <a:pt x="30532" y="20747"/>
                    <a:pt x="30467" y="19833"/>
                    <a:pt x="30337" y="18920"/>
                  </a:cubicBezTo>
                  <a:cubicBezTo>
                    <a:pt x="30337" y="18463"/>
                    <a:pt x="30337" y="18007"/>
                    <a:pt x="30337" y="17550"/>
                  </a:cubicBezTo>
                  <a:cubicBezTo>
                    <a:pt x="30271" y="17093"/>
                    <a:pt x="30271" y="16637"/>
                    <a:pt x="30337" y="16245"/>
                  </a:cubicBezTo>
                  <a:cubicBezTo>
                    <a:pt x="30532" y="12722"/>
                    <a:pt x="31446" y="9460"/>
                    <a:pt x="32685" y="6851"/>
                  </a:cubicBezTo>
                  <a:cubicBezTo>
                    <a:pt x="33272" y="5546"/>
                    <a:pt x="34055" y="4437"/>
                    <a:pt x="34903" y="3589"/>
                  </a:cubicBezTo>
                  <a:cubicBezTo>
                    <a:pt x="35751" y="2675"/>
                    <a:pt x="36665" y="2023"/>
                    <a:pt x="37643" y="1566"/>
                  </a:cubicBezTo>
                  <a:cubicBezTo>
                    <a:pt x="39470" y="653"/>
                    <a:pt x="41166" y="457"/>
                    <a:pt x="42275" y="327"/>
                  </a:cubicBezTo>
                  <a:cubicBezTo>
                    <a:pt x="43384" y="196"/>
                    <a:pt x="44037" y="131"/>
                    <a:pt x="44037" y="131"/>
                  </a:cubicBezTo>
                  <a:lnTo>
                    <a:pt x="44037" y="1"/>
                  </a:lnTo>
                  <a:close/>
                </a:path>
              </a:pathLst>
            </a:custGeom>
            <a:solidFill>
              <a:srgbClr val="0B14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93;p36">
              <a:extLst>
                <a:ext uri="{FF2B5EF4-FFF2-40B4-BE49-F238E27FC236}">
                  <a16:creationId xmlns:a16="http://schemas.microsoft.com/office/drawing/2014/main" id="{E377FB0E-E4B2-4608-8452-05FBE45509B9}"/>
                </a:ext>
              </a:extLst>
            </p:cNvPr>
            <p:cNvSpPr/>
            <p:nvPr/>
          </p:nvSpPr>
          <p:spPr>
            <a:xfrm>
              <a:off x="4087250" y="1074500"/>
              <a:ext cx="1014500" cy="768525"/>
            </a:xfrm>
            <a:custGeom>
              <a:avLst/>
              <a:gdLst/>
              <a:ahLst/>
              <a:cxnLst/>
              <a:rect l="l" t="t" r="r" b="b"/>
              <a:pathLst>
                <a:path w="40580" h="30741" extrusionOk="0">
                  <a:moveTo>
                    <a:pt x="19311" y="1448"/>
                  </a:moveTo>
                  <a:cubicBezTo>
                    <a:pt x="20159" y="1448"/>
                    <a:pt x="21073" y="1840"/>
                    <a:pt x="21856" y="2296"/>
                  </a:cubicBezTo>
                  <a:cubicBezTo>
                    <a:pt x="22704" y="2818"/>
                    <a:pt x="23486" y="3536"/>
                    <a:pt x="24139" y="4254"/>
                  </a:cubicBezTo>
                  <a:cubicBezTo>
                    <a:pt x="24465" y="4645"/>
                    <a:pt x="24726" y="5102"/>
                    <a:pt x="25052" y="5558"/>
                  </a:cubicBezTo>
                  <a:cubicBezTo>
                    <a:pt x="25378" y="5950"/>
                    <a:pt x="25574" y="6406"/>
                    <a:pt x="25900" y="6863"/>
                  </a:cubicBezTo>
                  <a:cubicBezTo>
                    <a:pt x="26879" y="8755"/>
                    <a:pt x="27466" y="10843"/>
                    <a:pt x="27727" y="12996"/>
                  </a:cubicBezTo>
                  <a:cubicBezTo>
                    <a:pt x="27858" y="13518"/>
                    <a:pt x="27858" y="14040"/>
                    <a:pt x="27858" y="14627"/>
                  </a:cubicBezTo>
                  <a:cubicBezTo>
                    <a:pt x="27923" y="15149"/>
                    <a:pt x="27923" y="15671"/>
                    <a:pt x="27858" y="16258"/>
                  </a:cubicBezTo>
                  <a:cubicBezTo>
                    <a:pt x="27858" y="16411"/>
                    <a:pt x="27855" y="16562"/>
                    <a:pt x="27850" y="16713"/>
                  </a:cubicBezTo>
                  <a:lnTo>
                    <a:pt x="27850" y="16713"/>
                  </a:lnTo>
                  <a:cubicBezTo>
                    <a:pt x="27525" y="16648"/>
                    <a:pt x="27137" y="16583"/>
                    <a:pt x="26748" y="16519"/>
                  </a:cubicBezTo>
                  <a:cubicBezTo>
                    <a:pt x="26422" y="16453"/>
                    <a:pt x="25966" y="16323"/>
                    <a:pt x="25574" y="16192"/>
                  </a:cubicBezTo>
                  <a:lnTo>
                    <a:pt x="25313" y="16127"/>
                  </a:lnTo>
                  <a:cubicBezTo>
                    <a:pt x="25248" y="16127"/>
                    <a:pt x="25117" y="16062"/>
                    <a:pt x="25052" y="16062"/>
                  </a:cubicBezTo>
                  <a:lnTo>
                    <a:pt x="24465" y="15866"/>
                  </a:lnTo>
                  <a:cubicBezTo>
                    <a:pt x="24074" y="15736"/>
                    <a:pt x="23682" y="15605"/>
                    <a:pt x="23356" y="15410"/>
                  </a:cubicBezTo>
                  <a:cubicBezTo>
                    <a:pt x="21856" y="14692"/>
                    <a:pt x="20420" y="13779"/>
                    <a:pt x="19246" y="12474"/>
                  </a:cubicBezTo>
                  <a:cubicBezTo>
                    <a:pt x="18920" y="12148"/>
                    <a:pt x="18724" y="11756"/>
                    <a:pt x="18463" y="11430"/>
                  </a:cubicBezTo>
                  <a:cubicBezTo>
                    <a:pt x="18137" y="11104"/>
                    <a:pt x="17941" y="10712"/>
                    <a:pt x="17745" y="10321"/>
                  </a:cubicBezTo>
                  <a:lnTo>
                    <a:pt x="17419" y="9734"/>
                  </a:lnTo>
                  <a:lnTo>
                    <a:pt x="17158" y="9081"/>
                  </a:lnTo>
                  <a:lnTo>
                    <a:pt x="16897" y="8429"/>
                  </a:lnTo>
                  <a:cubicBezTo>
                    <a:pt x="16832" y="8298"/>
                    <a:pt x="16767" y="8037"/>
                    <a:pt x="16702" y="7777"/>
                  </a:cubicBezTo>
                  <a:cubicBezTo>
                    <a:pt x="16506" y="6928"/>
                    <a:pt x="16375" y="6015"/>
                    <a:pt x="16506" y="5102"/>
                  </a:cubicBezTo>
                  <a:cubicBezTo>
                    <a:pt x="16571" y="4645"/>
                    <a:pt x="16571" y="4188"/>
                    <a:pt x="16767" y="3797"/>
                  </a:cubicBezTo>
                  <a:cubicBezTo>
                    <a:pt x="16767" y="3536"/>
                    <a:pt x="16897" y="3405"/>
                    <a:pt x="16963" y="3210"/>
                  </a:cubicBezTo>
                  <a:lnTo>
                    <a:pt x="17093" y="2949"/>
                  </a:lnTo>
                  <a:cubicBezTo>
                    <a:pt x="17158" y="2818"/>
                    <a:pt x="17223" y="2753"/>
                    <a:pt x="17289" y="2623"/>
                  </a:cubicBezTo>
                  <a:cubicBezTo>
                    <a:pt x="17811" y="1905"/>
                    <a:pt x="18463" y="1448"/>
                    <a:pt x="19311" y="1448"/>
                  </a:cubicBezTo>
                  <a:close/>
                  <a:moveTo>
                    <a:pt x="8416" y="9799"/>
                  </a:moveTo>
                  <a:cubicBezTo>
                    <a:pt x="8481" y="9864"/>
                    <a:pt x="8547" y="9864"/>
                    <a:pt x="8612" y="9864"/>
                  </a:cubicBezTo>
                  <a:cubicBezTo>
                    <a:pt x="8808" y="9929"/>
                    <a:pt x="9069" y="10190"/>
                    <a:pt x="9199" y="10517"/>
                  </a:cubicBezTo>
                  <a:cubicBezTo>
                    <a:pt x="9329" y="10908"/>
                    <a:pt x="9460" y="11365"/>
                    <a:pt x="9525" y="11756"/>
                  </a:cubicBezTo>
                  <a:cubicBezTo>
                    <a:pt x="9590" y="12669"/>
                    <a:pt x="9590" y="13583"/>
                    <a:pt x="9590" y="14431"/>
                  </a:cubicBezTo>
                  <a:cubicBezTo>
                    <a:pt x="9460" y="16192"/>
                    <a:pt x="8938" y="17889"/>
                    <a:pt x="8220" y="19324"/>
                  </a:cubicBezTo>
                  <a:cubicBezTo>
                    <a:pt x="7829" y="20042"/>
                    <a:pt x="7372" y="20694"/>
                    <a:pt x="6850" y="21216"/>
                  </a:cubicBezTo>
                  <a:cubicBezTo>
                    <a:pt x="6685" y="21381"/>
                    <a:pt x="6514" y="21526"/>
                    <a:pt x="6336" y="21652"/>
                  </a:cubicBezTo>
                  <a:lnTo>
                    <a:pt x="6336" y="21652"/>
                  </a:lnTo>
                  <a:cubicBezTo>
                    <a:pt x="6161" y="21064"/>
                    <a:pt x="6015" y="20466"/>
                    <a:pt x="5937" y="19846"/>
                  </a:cubicBezTo>
                  <a:cubicBezTo>
                    <a:pt x="5807" y="18802"/>
                    <a:pt x="5741" y="17758"/>
                    <a:pt x="5741" y="16780"/>
                  </a:cubicBezTo>
                  <a:cubicBezTo>
                    <a:pt x="5741" y="16258"/>
                    <a:pt x="5807" y="15736"/>
                    <a:pt x="5872" y="15279"/>
                  </a:cubicBezTo>
                  <a:cubicBezTo>
                    <a:pt x="5937" y="14757"/>
                    <a:pt x="6068" y="14235"/>
                    <a:pt x="6133" y="13779"/>
                  </a:cubicBezTo>
                  <a:cubicBezTo>
                    <a:pt x="6328" y="12735"/>
                    <a:pt x="6524" y="11756"/>
                    <a:pt x="6981" y="10973"/>
                  </a:cubicBezTo>
                  <a:cubicBezTo>
                    <a:pt x="7177" y="10582"/>
                    <a:pt x="7438" y="10256"/>
                    <a:pt x="7699" y="10060"/>
                  </a:cubicBezTo>
                  <a:lnTo>
                    <a:pt x="7894" y="9929"/>
                  </a:lnTo>
                  <a:lnTo>
                    <a:pt x="8090" y="9864"/>
                  </a:lnTo>
                  <a:lnTo>
                    <a:pt x="8220" y="9864"/>
                  </a:lnTo>
                  <a:cubicBezTo>
                    <a:pt x="8286" y="9864"/>
                    <a:pt x="8351" y="9864"/>
                    <a:pt x="8416" y="9799"/>
                  </a:cubicBezTo>
                  <a:close/>
                  <a:moveTo>
                    <a:pt x="19550" y="0"/>
                  </a:moveTo>
                  <a:cubicBezTo>
                    <a:pt x="19470" y="0"/>
                    <a:pt x="19390" y="4"/>
                    <a:pt x="19311" y="13"/>
                  </a:cubicBezTo>
                  <a:cubicBezTo>
                    <a:pt x="19264" y="11"/>
                    <a:pt x="19216" y="9"/>
                    <a:pt x="19169" y="9"/>
                  </a:cubicBezTo>
                  <a:cubicBezTo>
                    <a:pt x="17913" y="9"/>
                    <a:pt x="16680" y="831"/>
                    <a:pt x="16114" y="1774"/>
                  </a:cubicBezTo>
                  <a:cubicBezTo>
                    <a:pt x="14744" y="3797"/>
                    <a:pt x="14810" y="6146"/>
                    <a:pt x="15332" y="8168"/>
                  </a:cubicBezTo>
                  <a:cubicBezTo>
                    <a:pt x="15397" y="8429"/>
                    <a:pt x="15462" y="8690"/>
                    <a:pt x="15593" y="8951"/>
                  </a:cubicBezTo>
                  <a:lnTo>
                    <a:pt x="15853" y="9603"/>
                  </a:lnTo>
                  <a:lnTo>
                    <a:pt x="16114" y="10321"/>
                  </a:lnTo>
                  <a:lnTo>
                    <a:pt x="16506" y="10973"/>
                  </a:lnTo>
                  <a:cubicBezTo>
                    <a:pt x="16767" y="11430"/>
                    <a:pt x="17028" y="11887"/>
                    <a:pt x="17354" y="12213"/>
                  </a:cubicBezTo>
                  <a:cubicBezTo>
                    <a:pt x="17680" y="12604"/>
                    <a:pt x="17941" y="13061"/>
                    <a:pt x="18267" y="13387"/>
                  </a:cubicBezTo>
                  <a:cubicBezTo>
                    <a:pt x="19637" y="14757"/>
                    <a:pt x="21203" y="15801"/>
                    <a:pt x="22899" y="16453"/>
                  </a:cubicBezTo>
                  <a:cubicBezTo>
                    <a:pt x="23291" y="16649"/>
                    <a:pt x="23682" y="16780"/>
                    <a:pt x="24074" y="16910"/>
                  </a:cubicBezTo>
                  <a:lnTo>
                    <a:pt x="24726" y="17171"/>
                  </a:lnTo>
                  <a:cubicBezTo>
                    <a:pt x="24791" y="17171"/>
                    <a:pt x="24922" y="17236"/>
                    <a:pt x="25052" y="17236"/>
                  </a:cubicBezTo>
                  <a:lnTo>
                    <a:pt x="25313" y="17302"/>
                  </a:lnTo>
                  <a:cubicBezTo>
                    <a:pt x="25705" y="17432"/>
                    <a:pt x="26096" y="17497"/>
                    <a:pt x="26488" y="17562"/>
                  </a:cubicBezTo>
                  <a:cubicBezTo>
                    <a:pt x="26944" y="17628"/>
                    <a:pt x="27336" y="17693"/>
                    <a:pt x="27727" y="17758"/>
                  </a:cubicBezTo>
                  <a:cubicBezTo>
                    <a:pt x="27743" y="17760"/>
                    <a:pt x="27759" y="17762"/>
                    <a:pt x="27774" y="17764"/>
                  </a:cubicBezTo>
                  <a:lnTo>
                    <a:pt x="27774" y="17764"/>
                  </a:lnTo>
                  <a:cubicBezTo>
                    <a:pt x="27709" y="18344"/>
                    <a:pt x="27607" y="18922"/>
                    <a:pt x="27466" y="19520"/>
                  </a:cubicBezTo>
                  <a:cubicBezTo>
                    <a:pt x="27009" y="21673"/>
                    <a:pt x="26161" y="23760"/>
                    <a:pt x="24922" y="25587"/>
                  </a:cubicBezTo>
                  <a:cubicBezTo>
                    <a:pt x="23617" y="27414"/>
                    <a:pt x="21921" y="28979"/>
                    <a:pt x="19833" y="29697"/>
                  </a:cubicBezTo>
                  <a:cubicBezTo>
                    <a:pt x="19376" y="29958"/>
                    <a:pt x="18789" y="30023"/>
                    <a:pt x="18267" y="30154"/>
                  </a:cubicBezTo>
                  <a:cubicBezTo>
                    <a:pt x="17745" y="30219"/>
                    <a:pt x="17158" y="30219"/>
                    <a:pt x="16636" y="30284"/>
                  </a:cubicBezTo>
                  <a:cubicBezTo>
                    <a:pt x="16049" y="30219"/>
                    <a:pt x="15527" y="30219"/>
                    <a:pt x="15005" y="30088"/>
                  </a:cubicBezTo>
                  <a:lnTo>
                    <a:pt x="14157" y="29893"/>
                  </a:lnTo>
                  <a:lnTo>
                    <a:pt x="13766" y="29762"/>
                  </a:lnTo>
                  <a:cubicBezTo>
                    <a:pt x="13635" y="29762"/>
                    <a:pt x="13505" y="29697"/>
                    <a:pt x="13374" y="29632"/>
                  </a:cubicBezTo>
                  <a:cubicBezTo>
                    <a:pt x="12918" y="29436"/>
                    <a:pt x="12396" y="29240"/>
                    <a:pt x="11939" y="28914"/>
                  </a:cubicBezTo>
                  <a:lnTo>
                    <a:pt x="11221" y="28458"/>
                  </a:lnTo>
                  <a:lnTo>
                    <a:pt x="10569" y="28001"/>
                  </a:lnTo>
                  <a:cubicBezTo>
                    <a:pt x="10178" y="27675"/>
                    <a:pt x="9786" y="27283"/>
                    <a:pt x="9329" y="26892"/>
                  </a:cubicBezTo>
                  <a:cubicBezTo>
                    <a:pt x="9264" y="26827"/>
                    <a:pt x="9134" y="26696"/>
                    <a:pt x="9069" y="26631"/>
                  </a:cubicBezTo>
                  <a:lnTo>
                    <a:pt x="8808" y="26305"/>
                  </a:lnTo>
                  <a:cubicBezTo>
                    <a:pt x="8677" y="26109"/>
                    <a:pt x="8481" y="25913"/>
                    <a:pt x="8286" y="25652"/>
                  </a:cubicBezTo>
                  <a:cubicBezTo>
                    <a:pt x="7699" y="24804"/>
                    <a:pt x="7177" y="23891"/>
                    <a:pt x="6720" y="22847"/>
                  </a:cubicBezTo>
                  <a:cubicBezTo>
                    <a:pt x="6704" y="22800"/>
                    <a:pt x="6689" y="22753"/>
                    <a:pt x="6673" y="22706"/>
                  </a:cubicBezTo>
                  <a:lnTo>
                    <a:pt x="6673" y="22706"/>
                  </a:lnTo>
                  <a:cubicBezTo>
                    <a:pt x="7023" y="22521"/>
                    <a:pt x="7347" y="22285"/>
                    <a:pt x="7633" y="21999"/>
                  </a:cubicBezTo>
                  <a:cubicBezTo>
                    <a:pt x="8286" y="21412"/>
                    <a:pt x="8808" y="20629"/>
                    <a:pt x="9199" y="19846"/>
                  </a:cubicBezTo>
                  <a:cubicBezTo>
                    <a:pt x="10047" y="18280"/>
                    <a:pt x="10569" y="16519"/>
                    <a:pt x="10765" y="14561"/>
                  </a:cubicBezTo>
                  <a:cubicBezTo>
                    <a:pt x="10895" y="13583"/>
                    <a:pt x="10830" y="12604"/>
                    <a:pt x="10700" y="11626"/>
                  </a:cubicBezTo>
                  <a:cubicBezTo>
                    <a:pt x="10634" y="11104"/>
                    <a:pt x="10504" y="10582"/>
                    <a:pt x="10308" y="10060"/>
                  </a:cubicBezTo>
                  <a:cubicBezTo>
                    <a:pt x="10112" y="9603"/>
                    <a:pt x="9721" y="8951"/>
                    <a:pt x="8938" y="8755"/>
                  </a:cubicBezTo>
                  <a:cubicBezTo>
                    <a:pt x="8742" y="8690"/>
                    <a:pt x="8612" y="8690"/>
                    <a:pt x="8416" y="8690"/>
                  </a:cubicBezTo>
                  <a:cubicBezTo>
                    <a:pt x="8220" y="8690"/>
                    <a:pt x="8090" y="8690"/>
                    <a:pt x="7894" y="8755"/>
                  </a:cubicBezTo>
                  <a:lnTo>
                    <a:pt x="7764" y="8755"/>
                  </a:lnTo>
                  <a:lnTo>
                    <a:pt x="7699" y="8820"/>
                  </a:lnTo>
                  <a:lnTo>
                    <a:pt x="7503" y="8886"/>
                  </a:lnTo>
                  <a:cubicBezTo>
                    <a:pt x="7372" y="8951"/>
                    <a:pt x="7177" y="9016"/>
                    <a:pt x="7046" y="9147"/>
                  </a:cubicBezTo>
                  <a:cubicBezTo>
                    <a:pt x="6524" y="9473"/>
                    <a:pt x="6198" y="9995"/>
                    <a:pt x="5937" y="10517"/>
                  </a:cubicBezTo>
                  <a:cubicBezTo>
                    <a:pt x="5480" y="11495"/>
                    <a:pt x="5285" y="12539"/>
                    <a:pt x="5154" y="13583"/>
                  </a:cubicBezTo>
                  <a:cubicBezTo>
                    <a:pt x="5089" y="14105"/>
                    <a:pt x="5024" y="14627"/>
                    <a:pt x="4958" y="15149"/>
                  </a:cubicBezTo>
                  <a:cubicBezTo>
                    <a:pt x="4893" y="15671"/>
                    <a:pt x="4893" y="16192"/>
                    <a:pt x="4893" y="16780"/>
                  </a:cubicBezTo>
                  <a:cubicBezTo>
                    <a:pt x="4893" y="17823"/>
                    <a:pt x="5024" y="18933"/>
                    <a:pt x="5219" y="19976"/>
                  </a:cubicBezTo>
                  <a:cubicBezTo>
                    <a:pt x="5344" y="20682"/>
                    <a:pt x="5521" y="21335"/>
                    <a:pt x="5751" y="21985"/>
                  </a:cubicBezTo>
                  <a:lnTo>
                    <a:pt x="5751" y="21985"/>
                  </a:lnTo>
                  <a:cubicBezTo>
                    <a:pt x="5539" y="22079"/>
                    <a:pt x="5318" y="22149"/>
                    <a:pt x="5089" y="22194"/>
                  </a:cubicBezTo>
                  <a:cubicBezTo>
                    <a:pt x="4980" y="22216"/>
                    <a:pt x="4871" y="22223"/>
                    <a:pt x="4765" y="22223"/>
                  </a:cubicBezTo>
                  <a:cubicBezTo>
                    <a:pt x="4553" y="22223"/>
                    <a:pt x="4350" y="22194"/>
                    <a:pt x="4176" y="22194"/>
                  </a:cubicBezTo>
                  <a:cubicBezTo>
                    <a:pt x="3980" y="22129"/>
                    <a:pt x="3784" y="22064"/>
                    <a:pt x="3588" y="22064"/>
                  </a:cubicBezTo>
                  <a:lnTo>
                    <a:pt x="3327" y="21999"/>
                  </a:lnTo>
                  <a:cubicBezTo>
                    <a:pt x="3327" y="21999"/>
                    <a:pt x="3197" y="21934"/>
                    <a:pt x="3132" y="21868"/>
                  </a:cubicBezTo>
                  <a:cubicBezTo>
                    <a:pt x="2610" y="21673"/>
                    <a:pt x="2088" y="21216"/>
                    <a:pt x="1762" y="20694"/>
                  </a:cubicBezTo>
                  <a:cubicBezTo>
                    <a:pt x="1109" y="19650"/>
                    <a:pt x="848" y="18345"/>
                    <a:pt x="718" y="17236"/>
                  </a:cubicBezTo>
                  <a:cubicBezTo>
                    <a:pt x="653" y="16062"/>
                    <a:pt x="718" y="14953"/>
                    <a:pt x="914" y="14040"/>
                  </a:cubicBezTo>
                  <a:cubicBezTo>
                    <a:pt x="1109" y="13061"/>
                    <a:pt x="1501" y="12278"/>
                    <a:pt x="1892" y="11626"/>
                  </a:cubicBezTo>
                  <a:cubicBezTo>
                    <a:pt x="2284" y="10973"/>
                    <a:pt x="2675" y="10517"/>
                    <a:pt x="3066" y="10125"/>
                  </a:cubicBezTo>
                  <a:cubicBezTo>
                    <a:pt x="3393" y="9734"/>
                    <a:pt x="3719" y="9473"/>
                    <a:pt x="3915" y="9277"/>
                  </a:cubicBezTo>
                  <a:cubicBezTo>
                    <a:pt x="4176" y="9147"/>
                    <a:pt x="4241" y="9016"/>
                    <a:pt x="4241" y="9016"/>
                  </a:cubicBezTo>
                  <a:lnTo>
                    <a:pt x="4176" y="8951"/>
                  </a:lnTo>
                  <a:cubicBezTo>
                    <a:pt x="4176" y="8951"/>
                    <a:pt x="4045" y="9016"/>
                    <a:pt x="3849" y="9147"/>
                  </a:cubicBezTo>
                  <a:cubicBezTo>
                    <a:pt x="3588" y="9342"/>
                    <a:pt x="3262" y="9538"/>
                    <a:pt x="2871" y="9929"/>
                  </a:cubicBezTo>
                  <a:cubicBezTo>
                    <a:pt x="2479" y="10256"/>
                    <a:pt x="2023" y="10778"/>
                    <a:pt x="1501" y="11430"/>
                  </a:cubicBezTo>
                  <a:cubicBezTo>
                    <a:pt x="1109" y="12082"/>
                    <a:pt x="653" y="12865"/>
                    <a:pt x="392" y="13909"/>
                  </a:cubicBezTo>
                  <a:cubicBezTo>
                    <a:pt x="261" y="14366"/>
                    <a:pt x="131" y="14953"/>
                    <a:pt x="65" y="15475"/>
                  </a:cubicBezTo>
                  <a:cubicBezTo>
                    <a:pt x="0" y="16062"/>
                    <a:pt x="0" y="16649"/>
                    <a:pt x="0" y="17236"/>
                  </a:cubicBezTo>
                  <a:cubicBezTo>
                    <a:pt x="65" y="18476"/>
                    <a:pt x="261" y="19846"/>
                    <a:pt x="979" y="21151"/>
                  </a:cubicBezTo>
                  <a:cubicBezTo>
                    <a:pt x="1370" y="21803"/>
                    <a:pt x="1957" y="22455"/>
                    <a:pt x="2740" y="22782"/>
                  </a:cubicBezTo>
                  <a:cubicBezTo>
                    <a:pt x="2871" y="22847"/>
                    <a:pt x="2871" y="22912"/>
                    <a:pt x="3066" y="22912"/>
                  </a:cubicBezTo>
                  <a:lnTo>
                    <a:pt x="3327" y="23043"/>
                  </a:lnTo>
                  <a:cubicBezTo>
                    <a:pt x="3523" y="23043"/>
                    <a:pt x="3719" y="23108"/>
                    <a:pt x="3915" y="23173"/>
                  </a:cubicBezTo>
                  <a:cubicBezTo>
                    <a:pt x="4141" y="23211"/>
                    <a:pt x="4410" y="23248"/>
                    <a:pt x="4673" y="23248"/>
                  </a:cubicBezTo>
                  <a:cubicBezTo>
                    <a:pt x="4865" y="23248"/>
                    <a:pt x="5054" y="23228"/>
                    <a:pt x="5219" y="23173"/>
                  </a:cubicBezTo>
                  <a:cubicBezTo>
                    <a:pt x="5532" y="23128"/>
                    <a:pt x="5837" y="23053"/>
                    <a:pt x="6129" y="22948"/>
                  </a:cubicBezTo>
                  <a:lnTo>
                    <a:pt x="6129" y="22948"/>
                  </a:lnTo>
                  <a:cubicBezTo>
                    <a:pt x="6151" y="23001"/>
                    <a:pt x="6175" y="23054"/>
                    <a:pt x="6198" y="23108"/>
                  </a:cubicBezTo>
                  <a:cubicBezTo>
                    <a:pt x="6655" y="24086"/>
                    <a:pt x="7242" y="25065"/>
                    <a:pt x="7894" y="25978"/>
                  </a:cubicBezTo>
                  <a:cubicBezTo>
                    <a:pt x="8090" y="26174"/>
                    <a:pt x="8286" y="26435"/>
                    <a:pt x="8416" y="26631"/>
                  </a:cubicBezTo>
                  <a:lnTo>
                    <a:pt x="8742" y="26957"/>
                  </a:lnTo>
                  <a:cubicBezTo>
                    <a:pt x="8808" y="27087"/>
                    <a:pt x="8938" y="27153"/>
                    <a:pt x="9003" y="27218"/>
                  </a:cubicBezTo>
                  <a:cubicBezTo>
                    <a:pt x="9460" y="27609"/>
                    <a:pt x="9851" y="28001"/>
                    <a:pt x="10308" y="28327"/>
                  </a:cubicBezTo>
                  <a:lnTo>
                    <a:pt x="10960" y="28849"/>
                  </a:lnTo>
                  <a:lnTo>
                    <a:pt x="11743" y="29306"/>
                  </a:lnTo>
                  <a:cubicBezTo>
                    <a:pt x="12200" y="29567"/>
                    <a:pt x="12722" y="29828"/>
                    <a:pt x="13244" y="30023"/>
                  </a:cubicBezTo>
                  <a:cubicBezTo>
                    <a:pt x="13374" y="30088"/>
                    <a:pt x="13505" y="30154"/>
                    <a:pt x="13635" y="30219"/>
                  </a:cubicBezTo>
                  <a:lnTo>
                    <a:pt x="14092" y="30284"/>
                  </a:lnTo>
                  <a:lnTo>
                    <a:pt x="14875" y="30480"/>
                  </a:lnTo>
                  <a:cubicBezTo>
                    <a:pt x="15397" y="30676"/>
                    <a:pt x="16049" y="30676"/>
                    <a:pt x="16571" y="30741"/>
                  </a:cubicBezTo>
                  <a:cubicBezTo>
                    <a:pt x="17158" y="30741"/>
                    <a:pt x="17745" y="30741"/>
                    <a:pt x="18333" y="30610"/>
                  </a:cubicBezTo>
                  <a:cubicBezTo>
                    <a:pt x="18920" y="30480"/>
                    <a:pt x="19507" y="30415"/>
                    <a:pt x="20029" y="30219"/>
                  </a:cubicBezTo>
                  <a:lnTo>
                    <a:pt x="20812" y="29893"/>
                  </a:lnTo>
                  <a:lnTo>
                    <a:pt x="21595" y="29501"/>
                  </a:lnTo>
                  <a:cubicBezTo>
                    <a:pt x="22182" y="29240"/>
                    <a:pt x="22573" y="28849"/>
                    <a:pt x="23095" y="28523"/>
                  </a:cubicBezTo>
                  <a:cubicBezTo>
                    <a:pt x="23552" y="28197"/>
                    <a:pt x="23943" y="27805"/>
                    <a:pt x="24400" y="27348"/>
                  </a:cubicBezTo>
                  <a:cubicBezTo>
                    <a:pt x="24726" y="26957"/>
                    <a:pt x="25183" y="26500"/>
                    <a:pt x="25509" y="26044"/>
                  </a:cubicBezTo>
                  <a:cubicBezTo>
                    <a:pt x="26879" y="24152"/>
                    <a:pt x="27923" y="21999"/>
                    <a:pt x="28510" y="19781"/>
                  </a:cubicBezTo>
                  <a:cubicBezTo>
                    <a:pt x="28619" y="19125"/>
                    <a:pt x="28749" y="18490"/>
                    <a:pt x="28842" y="17853"/>
                  </a:cubicBezTo>
                  <a:lnTo>
                    <a:pt x="28842" y="17853"/>
                  </a:lnTo>
                  <a:cubicBezTo>
                    <a:pt x="29098" y="17866"/>
                    <a:pt x="29350" y="17872"/>
                    <a:pt x="29600" y="17872"/>
                  </a:cubicBezTo>
                  <a:cubicBezTo>
                    <a:pt x="30532" y="17872"/>
                    <a:pt x="31425" y="17786"/>
                    <a:pt x="32294" y="17628"/>
                  </a:cubicBezTo>
                  <a:cubicBezTo>
                    <a:pt x="32946" y="17432"/>
                    <a:pt x="33664" y="17367"/>
                    <a:pt x="34251" y="17041"/>
                  </a:cubicBezTo>
                  <a:cubicBezTo>
                    <a:pt x="34577" y="16910"/>
                    <a:pt x="34903" y="16780"/>
                    <a:pt x="35164" y="16649"/>
                  </a:cubicBezTo>
                  <a:cubicBezTo>
                    <a:pt x="35425" y="16453"/>
                    <a:pt x="35752" y="16258"/>
                    <a:pt x="36012" y="16127"/>
                  </a:cubicBezTo>
                  <a:lnTo>
                    <a:pt x="36404" y="15866"/>
                  </a:lnTo>
                  <a:lnTo>
                    <a:pt x="36730" y="15540"/>
                  </a:lnTo>
                  <a:cubicBezTo>
                    <a:pt x="36926" y="15344"/>
                    <a:pt x="37122" y="15214"/>
                    <a:pt x="37317" y="14953"/>
                  </a:cubicBezTo>
                  <a:cubicBezTo>
                    <a:pt x="37709" y="14496"/>
                    <a:pt x="38035" y="14040"/>
                    <a:pt x="38296" y="13648"/>
                  </a:cubicBezTo>
                  <a:cubicBezTo>
                    <a:pt x="39340" y="11887"/>
                    <a:pt x="39796" y="10321"/>
                    <a:pt x="40123" y="9342"/>
                  </a:cubicBezTo>
                  <a:cubicBezTo>
                    <a:pt x="40449" y="8298"/>
                    <a:pt x="40579" y="7777"/>
                    <a:pt x="40579" y="7777"/>
                  </a:cubicBezTo>
                  <a:lnTo>
                    <a:pt x="40449" y="7711"/>
                  </a:lnTo>
                  <a:cubicBezTo>
                    <a:pt x="40449" y="7711"/>
                    <a:pt x="40318" y="8233"/>
                    <a:pt x="39927" y="9277"/>
                  </a:cubicBezTo>
                  <a:cubicBezTo>
                    <a:pt x="39535" y="10256"/>
                    <a:pt x="38948" y="11756"/>
                    <a:pt x="37839" y="13322"/>
                  </a:cubicBezTo>
                  <a:cubicBezTo>
                    <a:pt x="37578" y="13713"/>
                    <a:pt x="37252" y="14105"/>
                    <a:pt x="36926" y="14496"/>
                  </a:cubicBezTo>
                  <a:cubicBezTo>
                    <a:pt x="36730" y="14692"/>
                    <a:pt x="36469" y="14822"/>
                    <a:pt x="36273" y="15018"/>
                  </a:cubicBezTo>
                  <a:lnTo>
                    <a:pt x="35947" y="15279"/>
                  </a:lnTo>
                  <a:lnTo>
                    <a:pt x="35621" y="15540"/>
                  </a:lnTo>
                  <a:cubicBezTo>
                    <a:pt x="35360" y="15671"/>
                    <a:pt x="35099" y="15801"/>
                    <a:pt x="34838" y="15931"/>
                  </a:cubicBezTo>
                  <a:cubicBezTo>
                    <a:pt x="34577" y="16062"/>
                    <a:pt x="34251" y="16192"/>
                    <a:pt x="33990" y="16258"/>
                  </a:cubicBezTo>
                  <a:cubicBezTo>
                    <a:pt x="33403" y="16584"/>
                    <a:pt x="32751" y="16649"/>
                    <a:pt x="32098" y="16780"/>
                  </a:cubicBezTo>
                  <a:cubicBezTo>
                    <a:pt x="31552" y="16862"/>
                    <a:pt x="30982" y="16898"/>
                    <a:pt x="30395" y="16898"/>
                  </a:cubicBezTo>
                  <a:cubicBezTo>
                    <a:pt x="29924" y="16898"/>
                    <a:pt x="29442" y="16875"/>
                    <a:pt x="28951" y="16833"/>
                  </a:cubicBezTo>
                  <a:lnTo>
                    <a:pt x="28951" y="16833"/>
                  </a:lnTo>
                  <a:cubicBezTo>
                    <a:pt x="28961" y="16664"/>
                    <a:pt x="28967" y="16494"/>
                    <a:pt x="28967" y="16323"/>
                  </a:cubicBezTo>
                  <a:cubicBezTo>
                    <a:pt x="29032" y="15736"/>
                    <a:pt x="29097" y="15214"/>
                    <a:pt x="29032" y="14561"/>
                  </a:cubicBezTo>
                  <a:cubicBezTo>
                    <a:pt x="29032" y="14040"/>
                    <a:pt x="29032" y="13387"/>
                    <a:pt x="28901" y="12865"/>
                  </a:cubicBezTo>
                  <a:cubicBezTo>
                    <a:pt x="28706" y="10582"/>
                    <a:pt x="28053" y="8298"/>
                    <a:pt x="27009" y="6276"/>
                  </a:cubicBezTo>
                  <a:cubicBezTo>
                    <a:pt x="26748" y="5754"/>
                    <a:pt x="26488" y="5232"/>
                    <a:pt x="26161" y="4775"/>
                  </a:cubicBezTo>
                  <a:cubicBezTo>
                    <a:pt x="25835" y="4319"/>
                    <a:pt x="25574" y="3862"/>
                    <a:pt x="25183" y="3405"/>
                  </a:cubicBezTo>
                  <a:cubicBezTo>
                    <a:pt x="24465" y="2492"/>
                    <a:pt x="23617" y="1774"/>
                    <a:pt x="22638" y="1122"/>
                  </a:cubicBezTo>
                  <a:cubicBezTo>
                    <a:pt x="22116" y="796"/>
                    <a:pt x="21660" y="535"/>
                    <a:pt x="21073" y="339"/>
                  </a:cubicBezTo>
                  <a:cubicBezTo>
                    <a:pt x="20621" y="170"/>
                    <a:pt x="20071" y="0"/>
                    <a:pt x="19550" y="0"/>
                  </a:cubicBezTo>
                  <a:close/>
                </a:path>
              </a:pathLst>
            </a:custGeom>
            <a:solidFill>
              <a:srgbClr val="0B14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94;p36">
              <a:extLst>
                <a:ext uri="{FF2B5EF4-FFF2-40B4-BE49-F238E27FC236}">
                  <a16:creationId xmlns:a16="http://schemas.microsoft.com/office/drawing/2014/main" id="{F2D2592F-B475-48CF-8322-860B85B2DD9D}"/>
                </a:ext>
              </a:extLst>
            </p:cNvPr>
            <p:cNvSpPr/>
            <p:nvPr/>
          </p:nvSpPr>
          <p:spPr>
            <a:xfrm>
              <a:off x="1944125" y="1061775"/>
              <a:ext cx="583925" cy="497675"/>
            </a:xfrm>
            <a:custGeom>
              <a:avLst/>
              <a:gdLst/>
              <a:ahLst/>
              <a:cxnLst/>
              <a:rect l="l" t="t" r="r" b="b"/>
              <a:pathLst>
                <a:path w="23357" h="19907" extrusionOk="0">
                  <a:moveTo>
                    <a:pt x="5024" y="8742"/>
                  </a:moveTo>
                  <a:cubicBezTo>
                    <a:pt x="5154" y="8807"/>
                    <a:pt x="5220" y="8873"/>
                    <a:pt x="5350" y="9003"/>
                  </a:cubicBezTo>
                  <a:cubicBezTo>
                    <a:pt x="5807" y="9460"/>
                    <a:pt x="6263" y="10308"/>
                    <a:pt x="6459" y="11026"/>
                  </a:cubicBezTo>
                  <a:cubicBezTo>
                    <a:pt x="6720" y="11808"/>
                    <a:pt x="6851" y="12591"/>
                    <a:pt x="6916" y="13309"/>
                  </a:cubicBezTo>
                  <a:cubicBezTo>
                    <a:pt x="6981" y="14027"/>
                    <a:pt x="6916" y="14809"/>
                    <a:pt x="6851" y="15397"/>
                  </a:cubicBezTo>
                  <a:cubicBezTo>
                    <a:pt x="6818" y="15496"/>
                    <a:pt x="6785" y="15595"/>
                    <a:pt x="6752" y="15694"/>
                  </a:cubicBezTo>
                  <a:lnTo>
                    <a:pt x="6752" y="15694"/>
                  </a:lnTo>
                  <a:cubicBezTo>
                    <a:pt x="6719" y="15680"/>
                    <a:pt x="6686" y="15668"/>
                    <a:pt x="6655" y="15658"/>
                  </a:cubicBezTo>
                  <a:cubicBezTo>
                    <a:pt x="6329" y="15331"/>
                    <a:pt x="5937" y="15070"/>
                    <a:pt x="5611" y="14744"/>
                  </a:cubicBezTo>
                  <a:cubicBezTo>
                    <a:pt x="5285" y="14353"/>
                    <a:pt x="5024" y="14027"/>
                    <a:pt x="4763" y="13635"/>
                  </a:cubicBezTo>
                  <a:cubicBezTo>
                    <a:pt x="4632" y="13439"/>
                    <a:pt x="4502" y="13178"/>
                    <a:pt x="4437" y="12983"/>
                  </a:cubicBezTo>
                  <a:lnTo>
                    <a:pt x="4241" y="12657"/>
                  </a:lnTo>
                  <a:cubicBezTo>
                    <a:pt x="4241" y="12591"/>
                    <a:pt x="4176" y="12461"/>
                    <a:pt x="4176" y="12330"/>
                  </a:cubicBezTo>
                  <a:cubicBezTo>
                    <a:pt x="3915" y="11482"/>
                    <a:pt x="3915" y="10438"/>
                    <a:pt x="4176" y="9656"/>
                  </a:cubicBezTo>
                  <a:cubicBezTo>
                    <a:pt x="4241" y="9329"/>
                    <a:pt x="4502" y="8873"/>
                    <a:pt x="4763" y="8807"/>
                  </a:cubicBezTo>
                  <a:cubicBezTo>
                    <a:pt x="4893" y="8742"/>
                    <a:pt x="4959" y="8742"/>
                    <a:pt x="5024" y="8742"/>
                  </a:cubicBezTo>
                  <a:close/>
                  <a:moveTo>
                    <a:pt x="6655" y="16114"/>
                  </a:moveTo>
                  <a:lnTo>
                    <a:pt x="6655" y="16180"/>
                  </a:lnTo>
                  <a:lnTo>
                    <a:pt x="6655" y="16180"/>
                  </a:lnTo>
                  <a:lnTo>
                    <a:pt x="6655" y="16180"/>
                  </a:lnTo>
                  <a:cubicBezTo>
                    <a:pt x="6642" y="16193"/>
                    <a:pt x="6634" y="16198"/>
                    <a:pt x="6630" y="16198"/>
                  </a:cubicBezTo>
                  <a:cubicBezTo>
                    <a:pt x="6613" y="16198"/>
                    <a:pt x="6655" y="16114"/>
                    <a:pt x="6655" y="16114"/>
                  </a:cubicBezTo>
                  <a:close/>
                  <a:moveTo>
                    <a:pt x="14745" y="0"/>
                  </a:moveTo>
                  <a:lnTo>
                    <a:pt x="14614" y="196"/>
                  </a:lnTo>
                  <a:cubicBezTo>
                    <a:pt x="14614" y="196"/>
                    <a:pt x="14745" y="392"/>
                    <a:pt x="15071" y="783"/>
                  </a:cubicBezTo>
                  <a:cubicBezTo>
                    <a:pt x="15397" y="1109"/>
                    <a:pt x="15854" y="1631"/>
                    <a:pt x="16441" y="2283"/>
                  </a:cubicBezTo>
                  <a:cubicBezTo>
                    <a:pt x="16963" y="3001"/>
                    <a:pt x="17615" y="3849"/>
                    <a:pt x="18267" y="4828"/>
                  </a:cubicBezTo>
                  <a:cubicBezTo>
                    <a:pt x="18855" y="5806"/>
                    <a:pt x="19507" y="6981"/>
                    <a:pt x="19964" y="8286"/>
                  </a:cubicBezTo>
                  <a:cubicBezTo>
                    <a:pt x="20159" y="8938"/>
                    <a:pt x="20355" y="9656"/>
                    <a:pt x="20420" y="10373"/>
                  </a:cubicBezTo>
                  <a:cubicBezTo>
                    <a:pt x="20486" y="10699"/>
                    <a:pt x="20551" y="10960"/>
                    <a:pt x="20551" y="11417"/>
                  </a:cubicBezTo>
                  <a:lnTo>
                    <a:pt x="20551" y="11743"/>
                  </a:lnTo>
                  <a:lnTo>
                    <a:pt x="20551" y="11808"/>
                  </a:lnTo>
                  <a:lnTo>
                    <a:pt x="20551" y="11939"/>
                  </a:lnTo>
                  <a:cubicBezTo>
                    <a:pt x="20486" y="12135"/>
                    <a:pt x="20486" y="12330"/>
                    <a:pt x="20486" y="12461"/>
                  </a:cubicBezTo>
                  <a:cubicBezTo>
                    <a:pt x="20290" y="13766"/>
                    <a:pt x="19572" y="14940"/>
                    <a:pt x="18267" y="15788"/>
                  </a:cubicBezTo>
                  <a:cubicBezTo>
                    <a:pt x="17615" y="16245"/>
                    <a:pt x="16832" y="16506"/>
                    <a:pt x="16049" y="16767"/>
                  </a:cubicBezTo>
                  <a:cubicBezTo>
                    <a:pt x="15854" y="16832"/>
                    <a:pt x="15658" y="16832"/>
                    <a:pt x="15462" y="16897"/>
                  </a:cubicBezTo>
                  <a:lnTo>
                    <a:pt x="14745" y="17028"/>
                  </a:lnTo>
                  <a:cubicBezTo>
                    <a:pt x="14288" y="17028"/>
                    <a:pt x="13831" y="17093"/>
                    <a:pt x="13375" y="17093"/>
                  </a:cubicBezTo>
                  <a:cubicBezTo>
                    <a:pt x="13107" y="17112"/>
                    <a:pt x="12839" y="17120"/>
                    <a:pt x="12572" y="17120"/>
                  </a:cubicBezTo>
                  <a:cubicBezTo>
                    <a:pt x="11926" y="17120"/>
                    <a:pt x="11280" y="17074"/>
                    <a:pt x="10634" y="17028"/>
                  </a:cubicBezTo>
                  <a:cubicBezTo>
                    <a:pt x="10086" y="16949"/>
                    <a:pt x="9514" y="16847"/>
                    <a:pt x="8975" y="16694"/>
                  </a:cubicBezTo>
                  <a:lnTo>
                    <a:pt x="8975" y="16694"/>
                  </a:lnTo>
                  <a:lnTo>
                    <a:pt x="9003" y="16636"/>
                  </a:lnTo>
                  <a:cubicBezTo>
                    <a:pt x="9069" y="16440"/>
                    <a:pt x="9134" y="16245"/>
                    <a:pt x="9199" y="16049"/>
                  </a:cubicBezTo>
                  <a:cubicBezTo>
                    <a:pt x="9395" y="14940"/>
                    <a:pt x="9395" y="14027"/>
                    <a:pt x="9264" y="13048"/>
                  </a:cubicBezTo>
                  <a:cubicBezTo>
                    <a:pt x="9199" y="12591"/>
                    <a:pt x="9069" y="12069"/>
                    <a:pt x="8938" y="11613"/>
                  </a:cubicBezTo>
                  <a:cubicBezTo>
                    <a:pt x="8743" y="11091"/>
                    <a:pt x="8547" y="10634"/>
                    <a:pt x="8351" y="10177"/>
                  </a:cubicBezTo>
                  <a:cubicBezTo>
                    <a:pt x="8090" y="9721"/>
                    <a:pt x="7764" y="9329"/>
                    <a:pt x="7438" y="8873"/>
                  </a:cubicBezTo>
                  <a:cubicBezTo>
                    <a:pt x="7112" y="8481"/>
                    <a:pt x="6720" y="8090"/>
                    <a:pt x="6198" y="7764"/>
                  </a:cubicBezTo>
                  <a:cubicBezTo>
                    <a:pt x="5872" y="7633"/>
                    <a:pt x="5546" y="7503"/>
                    <a:pt x="5154" y="7437"/>
                  </a:cubicBezTo>
                  <a:cubicBezTo>
                    <a:pt x="4763" y="7437"/>
                    <a:pt x="4371" y="7568"/>
                    <a:pt x="4111" y="7829"/>
                  </a:cubicBezTo>
                  <a:cubicBezTo>
                    <a:pt x="3980" y="7959"/>
                    <a:pt x="3850" y="8025"/>
                    <a:pt x="3784" y="8155"/>
                  </a:cubicBezTo>
                  <a:lnTo>
                    <a:pt x="3719" y="8220"/>
                  </a:lnTo>
                  <a:lnTo>
                    <a:pt x="3719" y="8220"/>
                  </a:lnTo>
                  <a:cubicBezTo>
                    <a:pt x="3707" y="8233"/>
                    <a:pt x="3686" y="8253"/>
                    <a:pt x="3654" y="8286"/>
                  </a:cubicBezTo>
                  <a:lnTo>
                    <a:pt x="3589" y="8416"/>
                  </a:lnTo>
                  <a:lnTo>
                    <a:pt x="3523" y="8546"/>
                  </a:lnTo>
                  <a:cubicBezTo>
                    <a:pt x="3458" y="8612"/>
                    <a:pt x="3393" y="8807"/>
                    <a:pt x="3328" y="8938"/>
                  </a:cubicBezTo>
                  <a:cubicBezTo>
                    <a:pt x="3262" y="9068"/>
                    <a:pt x="3262" y="9264"/>
                    <a:pt x="3197" y="9395"/>
                  </a:cubicBezTo>
                  <a:cubicBezTo>
                    <a:pt x="3001" y="10504"/>
                    <a:pt x="3067" y="11482"/>
                    <a:pt x="3328" y="12591"/>
                  </a:cubicBezTo>
                  <a:cubicBezTo>
                    <a:pt x="3393" y="12722"/>
                    <a:pt x="3393" y="12787"/>
                    <a:pt x="3458" y="12983"/>
                  </a:cubicBezTo>
                  <a:lnTo>
                    <a:pt x="3654" y="13309"/>
                  </a:lnTo>
                  <a:cubicBezTo>
                    <a:pt x="3719" y="13570"/>
                    <a:pt x="3784" y="13766"/>
                    <a:pt x="3915" y="14027"/>
                  </a:cubicBezTo>
                  <a:cubicBezTo>
                    <a:pt x="4241" y="14483"/>
                    <a:pt x="4502" y="15005"/>
                    <a:pt x="4828" y="15397"/>
                  </a:cubicBezTo>
                  <a:cubicBezTo>
                    <a:pt x="5249" y="15944"/>
                    <a:pt x="5752" y="16437"/>
                    <a:pt x="6284" y="16894"/>
                  </a:cubicBezTo>
                  <a:lnTo>
                    <a:pt x="6284" y="16894"/>
                  </a:lnTo>
                  <a:cubicBezTo>
                    <a:pt x="6220" y="16976"/>
                    <a:pt x="6177" y="17049"/>
                    <a:pt x="6133" y="17093"/>
                  </a:cubicBezTo>
                  <a:cubicBezTo>
                    <a:pt x="5872" y="17484"/>
                    <a:pt x="5546" y="17745"/>
                    <a:pt x="5089" y="17811"/>
                  </a:cubicBezTo>
                  <a:cubicBezTo>
                    <a:pt x="4984" y="17828"/>
                    <a:pt x="4870" y="17836"/>
                    <a:pt x="4750" y="17836"/>
                  </a:cubicBezTo>
                  <a:cubicBezTo>
                    <a:pt x="4423" y="17836"/>
                    <a:pt x="4053" y="17776"/>
                    <a:pt x="3719" y="17680"/>
                  </a:cubicBezTo>
                  <a:cubicBezTo>
                    <a:pt x="2740" y="17289"/>
                    <a:pt x="2023" y="16636"/>
                    <a:pt x="1501" y="16049"/>
                  </a:cubicBezTo>
                  <a:cubicBezTo>
                    <a:pt x="1370" y="15853"/>
                    <a:pt x="1240" y="15723"/>
                    <a:pt x="1109" y="15592"/>
                  </a:cubicBezTo>
                  <a:cubicBezTo>
                    <a:pt x="1044" y="15397"/>
                    <a:pt x="979" y="15266"/>
                    <a:pt x="849" y="15136"/>
                  </a:cubicBezTo>
                  <a:cubicBezTo>
                    <a:pt x="718" y="14875"/>
                    <a:pt x="653" y="14614"/>
                    <a:pt x="522" y="14418"/>
                  </a:cubicBezTo>
                  <a:cubicBezTo>
                    <a:pt x="392" y="13961"/>
                    <a:pt x="327" y="13700"/>
                    <a:pt x="327" y="13700"/>
                  </a:cubicBezTo>
                  <a:lnTo>
                    <a:pt x="66" y="13700"/>
                  </a:lnTo>
                  <a:cubicBezTo>
                    <a:pt x="66" y="13700"/>
                    <a:pt x="66" y="13961"/>
                    <a:pt x="0" y="14418"/>
                  </a:cubicBezTo>
                  <a:cubicBezTo>
                    <a:pt x="0" y="14940"/>
                    <a:pt x="66" y="15788"/>
                    <a:pt x="522" y="16636"/>
                  </a:cubicBezTo>
                  <a:cubicBezTo>
                    <a:pt x="914" y="17550"/>
                    <a:pt x="1631" y="18528"/>
                    <a:pt x="2871" y="19311"/>
                  </a:cubicBezTo>
                  <a:cubicBezTo>
                    <a:pt x="3467" y="19609"/>
                    <a:pt x="4171" y="19907"/>
                    <a:pt x="5033" y="19907"/>
                  </a:cubicBezTo>
                  <a:cubicBezTo>
                    <a:pt x="5116" y="19907"/>
                    <a:pt x="5200" y="19904"/>
                    <a:pt x="5285" y="19898"/>
                  </a:cubicBezTo>
                  <a:cubicBezTo>
                    <a:pt x="6263" y="19898"/>
                    <a:pt x="7307" y="19376"/>
                    <a:pt x="7960" y="18593"/>
                  </a:cubicBezTo>
                  <a:cubicBezTo>
                    <a:pt x="8042" y="18470"/>
                    <a:pt x="8150" y="18347"/>
                    <a:pt x="8251" y="18224"/>
                  </a:cubicBezTo>
                  <a:lnTo>
                    <a:pt x="8251" y="18224"/>
                  </a:lnTo>
                  <a:cubicBezTo>
                    <a:pt x="8383" y="18276"/>
                    <a:pt x="8507" y="18328"/>
                    <a:pt x="8612" y="18398"/>
                  </a:cubicBezTo>
                  <a:cubicBezTo>
                    <a:pt x="9134" y="18659"/>
                    <a:pt x="9656" y="18789"/>
                    <a:pt x="10178" y="18985"/>
                  </a:cubicBezTo>
                  <a:cubicBezTo>
                    <a:pt x="11222" y="19311"/>
                    <a:pt x="12331" y="19507"/>
                    <a:pt x="13375" y="19507"/>
                  </a:cubicBezTo>
                  <a:cubicBezTo>
                    <a:pt x="13635" y="19539"/>
                    <a:pt x="13896" y="19539"/>
                    <a:pt x="14157" y="19539"/>
                  </a:cubicBezTo>
                  <a:cubicBezTo>
                    <a:pt x="14418" y="19539"/>
                    <a:pt x="14679" y="19539"/>
                    <a:pt x="14940" y="19572"/>
                  </a:cubicBezTo>
                  <a:lnTo>
                    <a:pt x="15723" y="19507"/>
                  </a:lnTo>
                  <a:cubicBezTo>
                    <a:pt x="16049" y="19442"/>
                    <a:pt x="16310" y="19442"/>
                    <a:pt x="16637" y="19376"/>
                  </a:cubicBezTo>
                  <a:cubicBezTo>
                    <a:pt x="17680" y="19181"/>
                    <a:pt x="18789" y="18789"/>
                    <a:pt x="19768" y="18202"/>
                  </a:cubicBezTo>
                  <a:cubicBezTo>
                    <a:pt x="20747" y="17680"/>
                    <a:pt x="21595" y="16897"/>
                    <a:pt x="22247" y="15919"/>
                  </a:cubicBezTo>
                  <a:cubicBezTo>
                    <a:pt x="22900" y="14940"/>
                    <a:pt x="23291" y="13831"/>
                    <a:pt x="23356" y="12787"/>
                  </a:cubicBezTo>
                  <a:cubicBezTo>
                    <a:pt x="23356" y="12526"/>
                    <a:pt x="23356" y="12200"/>
                    <a:pt x="23356" y="11939"/>
                  </a:cubicBezTo>
                  <a:lnTo>
                    <a:pt x="23356" y="11743"/>
                  </a:lnTo>
                  <a:lnTo>
                    <a:pt x="23356" y="11678"/>
                  </a:lnTo>
                  <a:lnTo>
                    <a:pt x="23356" y="11613"/>
                  </a:lnTo>
                  <a:lnTo>
                    <a:pt x="23356" y="11547"/>
                  </a:lnTo>
                  <a:lnTo>
                    <a:pt x="23291" y="11221"/>
                  </a:lnTo>
                  <a:cubicBezTo>
                    <a:pt x="23291" y="10830"/>
                    <a:pt x="23160" y="10308"/>
                    <a:pt x="23095" y="9851"/>
                  </a:cubicBezTo>
                  <a:cubicBezTo>
                    <a:pt x="22834" y="8938"/>
                    <a:pt x="22573" y="8090"/>
                    <a:pt x="22182" y="7372"/>
                  </a:cubicBezTo>
                  <a:cubicBezTo>
                    <a:pt x="21464" y="5872"/>
                    <a:pt x="20551" y="4697"/>
                    <a:pt x="19638" y="3719"/>
                  </a:cubicBezTo>
                  <a:cubicBezTo>
                    <a:pt x="18789" y="2805"/>
                    <a:pt x="17941" y="2088"/>
                    <a:pt x="17158" y="1501"/>
                  </a:cubicBezTo>
                  <a:cubicBezTo>
                    <a:pt x="16441" y="979"/>
                    <a:pt x="15854" y="587"/>
                    <a:pt x="15397" y="326"/>
                  </a:cubicBezTo>
                  <a:cubicBezTo>
                    <a:pt x="15006" y="131"/>
                    <a:pt x="14745" y="0"/>
                    <a:pt x="14745" y="0"/>
                  </a:cubicBezTo>
                  <a:close/>
                </a:path>
              </a:pathLst>
            </a:custGeom>
            <a:solidFill>
              <a:srgbClr val="0B14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595;p36">
              <a:extLst>
                <a:ext uri="{FF2B5EF4-FFF2-40B4-BE49-F238E27FC236}">
                  <a16:creationId xmlns:a16="http://schemas.microsoft.com/office/drawing/2014/main" id="{E488E0FF-BAB9-4B7D-B5A6-785B5B8F3613}"/>
                </a:ext>
              </a:extLst>
            </p:cNvPr>
            <p:cNvSpPr/>
            <p:nvPr/>
          </p:nvSpPr>
          <p:spPr>
            <a:xfrm>
              <a:off x="2448100" y="687850"/>
              <a:ext cx="386575" cy="393500"/>
            </a:xfrm>
            <a:custGeom>
              <a:avLst/>
              <a:gdLst/>
              <a:ahLst/>
              <a:cxnLst/>
              <a:rect l="l" t="t" r="r" b="b"/>
              <a:pathLst>
                <a:path w="15463" h="15740" extrusionOk="0">
                  <a:moveTo>
                    <a:pt x="8685" y="7692"/>
                  </a:moveTo>
                  <a:cubicBezTo>
                    <a:pt x="8871" y="8291"/>
                    <a:pt x="9038" y="8917"/>
                    <a:pt x="9134" y="9542"/>
                  </a:cubicBezTo>
                  <a:lnTo>
                    <a:pt x="9264" y="10129"/>
                  </a:lnTo>
                  <a:lnTo>
                    <a:pt x="9330" y="10716"/>
                  </a:lnTo>
                  <a:cubicBezTo>
                    <a:pt x="9330" y="11173"/>
                    <a:pt x="9460" y="11630"/>
                    <a:pt x="9395" y="11891"/>
                  </a:cubicBezTo>
                  <a:cubicBezTo>
                    <a:pt x="9330" y="12217"/>
                    <a:pt x="9199" y="12608"/>
                    <a:pt x="9069" y="12739"/>
                  </a:cubicBezTo>
                  <a:cubicBezTo>
                    <a:pt x="9069" y="12739"/>
                    <a:pt x="9004" y="12674"/>
                    <a:pt x="8873" y="12608"/>
                  </a:cubicBezTo>
                  <a:lnTo>
                    <a:pt x="8743" y="12478"/>
                  </a:lnTo>
                  <a:lnTo>
                    <a:pt x="8547" y="12217"/>
                  </a:lnTo>
                  <a:cubicBezTo>
                    <a:pt x="8482" y="12087"/>
                    <a:pt x="8416" y="11956"/>
                    <a:pt x="8351" y="11826"/>
                  </a:cubicBezTo>
                  <a:cubicBezTo>
                    <a:pt x="8221" y="11499"/>
                    <a:pt x="8155" y="11173"/>
                    <a:pt x="8090" y="10782"/>
                  </a:cubicBezTo>
                  <a:cubicBezTo>
                    <a:pt x="7934" y="9689"/>
                    <a:pt x="8110" y="8471"/>
                    <a:pt x="8685" y="7692"/>
                  </a:cubicBezTo>
                  <a:close/>
                  <a:moveTo>
                    <a:pt x="2957" y="1"/>
                  </a:moveTo>
                  <a:cubicBezTo>
                    <a:pt x="2565" y="1"/>
                    <a:pt x="2151" y="127"/>
                    <a:pt x="1827" y="343"/>
                  </a:cubicBezTo>
                  <a:cubicBezTo>
                    <a:pt x="979" y="865"/>
                    <a:pt x="588" y="1713"/>
                    <a:pt x="327" y="2496"/>
                  </a:cubicBezTo>
                  <a:cubicBezTo>
                    <a:pt x="131" y="2953"/>
                    <a:pt x="66" y="3344"/>
                    <a:pt x="0" y="3801"/>
                  </a:cubicBezTo>
                  <a:lnTo>
                    <a:pt x="0" y="4062"/>
                  </a:lnTo>
                  <a:cubicBezTo>
                    <a:pt x="0" y="4127"/>
                    <a:pt x="0" y="4127"/>
                    <a:pt x="0" y="4258"/>
                  </a:cubicBezTo>
                  <a:lnTo>
                    <a:pt x="0" y="4388"/>
                  </a:lnTo>
                  <a:lnTo>
                    <a:pt x="0" y="4975"/>
                  </a:lnTo>
                  <a:cubicBezTo>
                    <a:pt x="0" y="6541"/>
                    <a:pt x="327" y="7976"/>
                    <a:pt x="718" y="9281"/>
                  </a:cubicBezTo>
                  <a:cubicBezTo>
                    <a:pt x="1175" y="10521"/>
                    <a:pt x="1762" y="11695"/>
                    <a:pt x="2414" y="12543"/>
                  </a:cubicBezTo>
                  <a:cubicBezTo>
                    <a:pt x="3067" y="13457"/>
                    <a:pt x="3784" y="14109"/>
                    <a:pt x="4437" y="14566"/>
                  </a:cubicBezTo>
                  <a:cubicBezTo>
                    <a:pt x="5024" y="15022"/>
                    <a:pt x="5611" y="15349"/>
                    <a:pt x="6002" y="15479"/>
                  </a:cubicBezTo>
                  <a:cubicBezTo>
                    <a:pt x="6394" y="15609"/>
                    <a:pt x="6590" y="15740"/>
                    <a:pt x="6590" y="15740"/>
                  </a:cubicBezTo>
                  <a:lnTo>
                    <a:pt x="6655" y="15609"/>
                  </a:lnTo>
                  <a:cubicBezTo>
                    <a:pt x="6655" y="15609"/>
                    <a:pt x="6459" y="15479"/>
                    <a:pt x="6133" y="15218"/>
                  </a:cubicBezTo>
                  <a:cubicBezTo>
                    <a:pt x="5742" y="15022"/>
                    <a:pt x="5285" y="14696"/>
                    <a:pt x="4763" y="14174"/>
                  </a:cubicBezTo>
                  <a:cubicBezTo>
                    <a:pt x="4241" y="13652"/>
                    <a:pt x="3654" y="12935"/>
                    <a:pt x="3132" y="12087"/>
                  </a:cubicBezTo>
                  <a:cubicBezTo>
                    <a:pt x="2610" y="11173"/>
                    <a:pt x="2153" y="10129"/>
                    <a:pt x="1827" y="8890"/>
                  </a:cubicBezTo>
                  <a:cubicBezTo>
                    <a:pt x="1501" y="7715"/>
                    <a:pt x="1305" y="6345"/>
                    <a:pt x="1175" y="4910"/>
                  </a:cubicBezTo>
                  <a:lnTo>
                    <a:pt x="1175" y="4388"/>
                  </a:lnTo>
                  <a:lnTo>
                    <a:pt x="1175" y="4258"/>
                  </a:lnTo>
                  <a:cubicBezTo>
                    <a:pt x="1175" y="4258"/>
                    <a:pt x="1175" y="4127"/>
                    <a:pt x="1175" y="4127"/>
                  </a:cubicBezTo>
                  <a:lnTo>
                    <a:pt x="1175" y="3801"/>
                  </a:lnTo>
                  <a:cubicBezTo>
                    <a:pt x="1175" y="3475"/>
                    <a:pt x="1175" y="3149"/>
                    <a:pt x="1240" y="2757"/>
                  </a:cubicBezTo>
                  <a:cubicBezTo>
                    <a:pt x="1436" y="2105"/>
                    <a:pt x="1697" y="1387"/>
                    <a:pt x="2219" y="931"/>
                  </a:cubicBezTo>
                  <a:cubicBezTo>
                    <a:pt x="2480" y="735"/>
                    <a:pt x="2806" y="604"/>
                    <a:pt x="3132" y="604"/>
                  </a:cubicBezTo>
                  <a:cubicBezTo>
                    <a:pt x="3523" y="604"/>
                    <a:pt x="3850" y="735"/>
                    <a:pt x="4241" y="931"/>
                  </a:cubicBezTo>
                  <a:cubicBezTo>
                    <a:pt x="4567" y="1126"/>
                    <a:pt x="4828" y="1387"/>
                    <a:pt x="5154" y="1713"/>
                  </a:cubicBezTo>
                  <a:cubicBezTo>
                    <a:pt x="5481" y="1974"/>
                    <a:pt x="5807" y="2235"/>
                    <a:pt x="6002" y="2627"/>
                  </a:cubicBezTo>
                  <a:cubicBezTo>
                    <a:pt x="6905" y="3636"/>
                    <a:pt x="7592" y="4861"/>
                    <a:pt x="8133" y="6161"/>
                  </a:cubicBezTo>
                  <a:lnTo>
                    <a:pt x="8133" y="6161"/>
                  </a:lnTo>
                  <a:lnTo>
                    <a:pt x="8025" y="6215"/>
                  </a:lnTo>
                  <a:lnTo>
                    <a:pt x="8025" y="6280"/>
                  </a:lnTo>
                  <a:lnTo>
                    <a:pt x="7960" y="6345"/>
                  </a:lnTo>
                  <a:cubicBezTo>
                    <a:pt x="7938" y="6367"/>
                    <a:pt x="7931" y="6374"/>
                    <a:pt x="7928" y="6374"/>
                  </a:cubicBezTo>
                  <a:cubicBezTo>
                    <a:pt x="7923" y="6374"/>
                    <a:pt x="7938" y="6345"/>
                    <a:pt x="7894" y="6345"/>
                  </a:cubicBezTo>
                  <a:lnTo>
                    <a:pt x="7764" y="6476"/>
                  </a:lnTo>
                  <a:cubicBezTo>
                    <a:pt x="7633" y="6672"/>
                    <a:pt x="7503" y="6867"/>
                    <a:pt x="7307" y="7063"/>
                  </a:cubicBezTo>
                  <a:cubicBezTo>
                    <a:pt x="7112" y="7454"/>
                    <a:pt x="6916" y="7911"/>
                    <a:pt x="6785" y="8303"/>
                  </a:cubicBezTo>
                  <a:cubicBezTo>
                    <a:pt x="6590" y="9216"/>
                    <a:pt x="6524" y="10129"/>
                    <a:pt x="6655" y="11043"/>
                  </a:cubicBezTo>
                  <a:cubicBezTo>
                    <a:pt x="6785" y="11499"/>
                    <a:pt x="6916" y="11956"/>
                    <a:pt x="7112" y="12347"/>
                  </a:cubicBezTo>
                  <a:cubicBezTo>
                    <a:pt x="7177" y="12608"/>
                    <a:pt x="7373" y="12869"/>
                    <a:pt x="7503" y="13065"/>
                  </a:cubicBezTo>
                  <a:lnTo>
                    <a:pt x="7699" y="13261"/>
                  </a:lnTo>
                  <a:cubicBezTo>
                    <a:pt x="7829" y="13457"/>
                    <a:pt x="7894" y="13522"/>
                    <a:pt x="8025" y="13587"/>
                  </a:cubicBezTo>
                  <a:cubicBezTo>
                    <a:pt x="8221" y="13783"/>
                    <a:pt x="8482" y="13978"/>
                    <a:pt x="8938" y="14044"/>
                  </a:cubicBezTo>
                  <a:cubicBezTo>
                    <a:pt x="8986" y="14051"/>
                    <a:pt x="9035" y="14054"/>
                    <a:pt x="9083" y="14054"/>
                  </a:cubicBezTo>
                  <a:cubicBezTo>
                    <a:pt x="9488" y="14054"/>
                    <a:pt x="9872" y="13820"/>
                    <a:pt x="10047" y="13587"/>
                  </a:cubicBezTo>
                  <a:cubicBezTo>
                    <a:pt x="10439" y="13000"/>
                    <a:pt x="10504" y="12543"/>
                    <a:pt x="10569" y="12021"/>
                  </a:cubicBezTo>
                  <a:cubicBezTo>
                    <a:pt x="10634" y="11434"/>
                    <a:pt x="10504" y="11043"/>
                    <a:pt x="10439" y="10586"/>
                  </a:cubicBezTo>
                  <a:lnTo>
                    <a:pt x="10308" y="9934"/>
                  </a:lnTo>
                  <a:lnTo>
                    <a:pt x="10113" y="9281"/>
                  </a:lnTo>
                  <a:cubicBezTo>
                    <a:pt x="9942" y="8542"/>
                    <a:pt x="9622" y="7802"/>
                    <a:pt x="9327" y="7106"/>
                  </a:cubicBezTo>
                  <a:lnTo>
                    <a:pt x="9327" y="7106"/>
                  </a:lnTo>
                  <a:cubicBezTo>
                    <a:pt x="9537" y="6982"/>
                    <a:pt x="9814" y="6904"/>
                    <a:pt x="10103" y="6904"/>
                  </a:cubicBezTo>
                  <a:cubicBezTo>
                    <a:pt x="10279" y="6904"/>
                    <a:pt x="10461" y="6933"/>
                    <a:pt x="10634" y="6998"/>
                  </a:cubicBezTo>
                  <a:cubicBezTo>
                    <a:pt x="11156" y="7128"/>
                    <a:pt x="11678" y="7454"/>
                    <a:pt x="12135" y="7781"/>
                  </a:cubicBezTo>
                  <a:cubicBezTo>
                    <a:pt x="12396" y="7976"/>
                    <a:pt x="12592" y="8172"/>
                    <a:pt x="12722" y="8368"/>
                  </a:cubicBezTo>
                  <a:cubicBezTo>
                    <a:pt x="12918" y="8629"/>
                    <a:pt x="13114" y="8890"/>
                    <a:pt x="13309" y="9085"/>
                  </a:cubicBezTo>
                  <a:cubicBezTo>
                    <a:pt x="13440" y="9346"/>
                    <a:pt x="13570" y="9542"/>
                    <a:pt x="13701" y="9738"/>
                  </a:cubicBezTo>
                  <a:cubicBezTo>
                    <a:pt x="13831" y="9999"/>
                    <a:pt x="13962" y="10260"/>
                    <a:pt x="14027" y="10456"/>
                  </a:cubicBezTo>
                  <a:cubicBezTo>
                    <a:pt x="14484" y="11369"/>
                    <a:pt x="14679" y="12282"/>
                    <a:pt x="14875" y="13000"/>
                  </a:cubicBezTo>
                  <a:cubicBezTo>
                    <a:pt x="15006" y="13718"/>
                    <a:pt x="15136" y="14370"/>
                    <a:pt x="15201" y="14761"/>
                  </a:cubicBezTo>
                  <a:cubicBezTo>
                    <a:pt x="15267" y="15153"/>
                    <a:pt x="15267" y="15349"/>
                    <a:pt x="15267" y="15349"/>
                  </a:cubicBezTo>
                  <a:lnTo>
                    <a:pt x="15462" y="15349"/>
                  </a:lnTo>
                  <a:cubicBezTo>
                    <a:pt x="15462" y="15349"/>
                    <a:pt x="15462" y="15153"/>
                    <a:pt x="15462" y="14696"/>
                  </a:cubicBezTo>
                  <a:cubicBezTo>
                    <a:pt x="15462" y="14305"/>
                    <a:pt x="15462" y="13718"/>
                    <a:pt x="15397" y="12935"/>
                  </a:cubicBezTo>
                  <a:cubicBezTo>
                    <a:pt x="15332" y="12152"/>
                    <a:pt x="15201" y="11238"/>
                    <a:pt x="14875" y="10129"/>
                  </a:cubicBezTo>
                  <a:cubicBezTo>
                    <a:pt x="14810" y="9868"/>
                    <a:pt x="14745" y="9607"/>
                    <a:pt x="14614" y="9346"/>
                  </a:cubicBezTo>
                  <a:cubicBezTo>
                    <a:pt x="14484" y="9085"/>
                    <a:pt x="14353" y="8759"/>
                    <a:pt x="14157" y="8498"/>
                  </a:cubicBezTo>
                  <a:cubicBezTo>
                    <a:pt x="14027" y="8237"/>
                    <a:pt x="13831" y="7976"/>
                    <a:pt x="13701" y="7715"/>
                  </a:cubicBezTo>
                  <a:cubicBezTo>
                    <a:pt x="13440" y="7389"/>
                    <a:pt x="13244" y="7128"/>
                    <a:pt x="12983" y="6867"/>
                  </a:cubicBezTo>
                  <a:cubicBezTo>
                    <a:pt x="12461" y="6411"/>
                    <a:pt x="11809" y="5954"/>
                    <a:pt x="11026" y="5693"/>
                  </a:cubicBezTo>
                  <a:cubicBezTo>
                    <a:pt x="10697" y="5592"/>
                    <a:pt x="10339" y="5530"/>
                    <a:pt x="9975" y="5530"/>
                  </a:cubicBezTo>
                  <a:cubicBezTo>
                    <a:pt x="9546" y="5530"/>
                    <a:pt x="9108" y="5616"/>
                    <a:pt x="8698" y="5824"/>
                  </a:cubicBezTo>
                  <a:lnTo>
                    <a:pt x="8698" y="5824"/>
                  </a:lnTo>
                  <a:cubicBezTo>
                    <a:pt x="8013" y="4567"/>
                    <a:pt x="7212" y="3392"/>
                    <a:pt x="6329" y="2301"/>
                  </a:cubicBezTo>
                  <a:cubicBezTo>
                    <a:pt x="6068" y="1974"/>
                    <a:pt x="5742" y="1713"/>
                    <a:pt x="5481" y="1387"/>
                  </a:cubicBezTo>
                  <a:cubicBezTo>
                    <a:pt x="5154" y="1061"/>
                    <a:pt x="4828" y="735"/>
                    <a:pt x="4502" y="539"/>
                  </a:cubicBezTo>
                  <a:cubicBezTo>
                    <a:pt x="4111" y="278"/>
                    <a:pt x="3654" y="82"/>
                    <a:pt x="3197" y="17"/>
                  </a:cubicBezTo>
                  <a:cubicBezTo>
                    <a:pt x="3119" y="6"/>
                    <a:pt x="3039" y="1"/>
                    <a:pt x="2957" y="1"/>
                  </a:cubicBezTo>
                  <a:close/>
                </a:path>
              </a:pathLst>
            </a:custGeom>
            <a:solidFill>
              <a:srgbClr val="0B14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596;p36">
              <a:extLst>
                <a:ext uri="{FF2B5EF4-FFF2-40B4-BE49-F238E27FC236}">
                  <a16:creationId xmlns:a16="http://schemas.microsoft.com/office/drawing/2014/main" id="{D26382AB-9742-4343-8B9C-7AFB33E02EE3}"/>
                </a:ext>
              </a:extLst>
            </p:cNvPr>
            <p:cNvSpPr/>
            <p:nvPr/>
          </p:nvSpPr>
          <p:spPr>
            <a:xfrm>
              <a:off x="3689275" y="660550"/>
              <a:ext cx="926425" cy="685025"/>
            </a:xfrm>
            <a:custGeom>
              <a:avLst/>
              <a:gdLst/>
              <a:ahLst/>
              <a:cxnLst/>
              <a:rect l="l" t="t" r="r" b="b"/>
              <a:pathLst>
                <a:path w="37057" h="27401" extrusionOk="0">
                  <a:moveTo>
                    <a:pt x="7520" y="11273"/>
                  </a:moveTo>
                  <a:lnTo>
                    <a:pt x="7520" y="11273"/>
                  </a:lnTo>
                  <a:cubicBezTo>
                    <a:pt x="7528" y="11273"/>
                    <a:pt x="7500" y="11317"/>
                    <a:pt x="7475" y="11344"/>
                  </a:cubicBezTo>
                  <a:lnTo>
                    <a:pt x="7475" y="11344"/>
                  </a:lnTo>
                  <a:lnTo>
                    <a:pt x="7503" y="11287"/>
                  </a:lnTo>
                  <a:cubicBezTo>
                    <a:pt x="7513" y="11277"/>
                    <a:pt x="7518" y="11273"/>
                    <a:pt x="7520" y="11273"/>
                  </a:cubicBezTo>
                  <a:close/>
                  <a:moveTo>
                    <a:pt x="7467" y="11352"/>
                  </a:moveTo>
                  <a:cubicBezTo>
                    <a:pt x="7459" y="11360"/>
                    <a:pt x="7451" y="11365"/>
                    <a:pt x="7445" y="11365"/>
                  </a:cubicBezTo>
                  <a:cubicBezTo>
                    <a:pt x="7441" y="11365"/>
                    <a:pt x="7438" y="11361"/>
                    <a:pt x="7438" y="11352"/>
                  </a:cubicBezTo>
                  <a:close/>
                  <a:moveTo>
                    <a:pt x="7690" y="11191"/>
                  </a:moveTo>
                  <a:lnTo>
                    <a:pt x="7690" y="11191"/>
                  </a:lnTo>
                  <a:cubicBezTo>
                    <a:pt x="7696" y="11222"/>
                    <a:pt x="7699" y="11254"/>
                    <a:pt x="7699" y="11287"/>
                  </a:cubicBezTo>
                  <a:cubicBezTo>
                    <a:pt x="7764" y="11548"/>
                    <a:pt x="7764" y="11808"/>
                    <a:pt x="7699" y="12004"/>
                  </a:cubicBezTo>
                  <a:cubicBezTo>
                    <a:pt x="7569" y="12591"/>
                    <a:pt x="7373" y="13048"/>
                    <a:pt x="7047" y="13505"/>
                  </a:cubicBezTo>
                  <a:cubicBezTo>
                    <a:pt x="6750" y="13891"/>
                    <a:pt x="6371" y="14223"/>
                    <a:pt x="5961" y="14476"/>
                  </a:cubicBezTo>
                  <a:lnTo>
                    <a:pt x="5961" y="14476"/>
                  </a:lnTo>
                  <a:cubicBezTo>
                    <a:pt x="6009" y="13929"/>
                    <a:pt x="6123" y="13420"/>
                    <a:pt x="6329" y="12983"/>
                  </a:cubicBezTo>
                  <a:lnTo>
                    <a:pt x="6525" y="12526"/>
                  </a:lnTo>
                  <a:cubicBezTo>
                    <a:pt x="6590" y="12461"/>
                    <a:pt x="6655" y="12330"/>
                    <a:pt x="6720" y="12200"/>
                  </a:cubicBezTo>
                  <a:lnTo>
                    <a:pt x="6786" y="12069"/>
                  </a:lnTo>
                  <a:cubicBezTo>
                    <a:pt x="6851" y="12004"/>
                    <a:pt x="6916" y="11939"/>
                    <a:pt x="6981" y="11874"/>
                  </a:cubicBezTo>
                  <a:lnTo>
                    <a:pt x="7438" y="11417"/>
                  </a:lnTo>
                  <a:lnTo>
                    <a:pt x="7471" y="11352"/>
                  </a:lnTo>
                  <a:lnTo>
                    <a:pt x="7503" y="11352"/>
                  </a:lnTo>
                  <a:lnTo>
                    <a:pt x="7634" y="11221"/>
                  </a:lnTo>
                  <a:cubicBezTo>
                    <a:pt x="7654" y="11211"/>
                    <a:pt x="7673" y="11201"/>
                    <a:pt x="7690" y="11191"/>
                  </a:cubicBezTo>
                  <a:close/>
                  <a:moveTo>
                    <a:pt x="23887" y="6116"/>
                  </a:moveTo>
                  <a:cubicBezTo>
                    <a:pt x="24139" y="6116"/>
                    <a:pt x="24400" y="6165"/>
                    <a:pt x="24661" y="6263"/>
                  </a:cubicBezTo>
                  <a:cubicBezTo>
                    <a:pt x="24792" y="6328"/>
                    <a:pt x="24922" y="6328"/>
                    <a:pt x="25053" y="6459"/>
                  </a:cubicBezTo>
                  <a:cubicBezTo>
                    <a:pt x="25183" y="6524"/>
                    <a:pt x="25314" y="6589"/>
                    <a:pt x="25379" y="6720"/>
                  </a:cubicBezTo>
                  <a:cubicBezTo>
                    <a:pt x="25444" y="6785"/>
                    <a:pt x="25509" y="6785"/>
                    <a:pt x="25640" y="7046"/>
                  </a:cubicBezTo>
                  <a:lnTo>
                    <a:pt x="25836" y="7307"/>
                  </a:lnTo>
                  <a:lnTo>
                    <a:pt x="25901" y="7437"/>
                  </a:lnTo>
                  <a:cubicBezTo>
                    <a:pt x="25878" y="7368"/>
                    <a:pt x="25871" y="7348"/>
                    <a:pt x="25872" y="7348"/>
                  </a:cubicBezTo>
                  <a:lnTo>
                    <a:pt x="25872" y="7348"/>
                  </a:lnTo>
                  <a:cubicBezTo>
                    <a:pt x="25873" y="7348"/>
                    <a:pt x="25889" y="7386"/>
                    <a:pt x="25897" y="7386"/>
                  </a:cubicBezTo>
                  <a:cubicBezTo>
                    <a:pt x="25899" y="7386"/>
                    <a:pt x="25901" y="7382"/>
                    <a:pt x="25901" y="7372"/>
                  </a:cubicBezTo>
                  <a:lnTo>
                    <a:pt x="25901" y="7437"/>
                  </a:lnTo>
                  <a:lnTo>
                    <a:pt x="25901" y="7503"/>
                  </a:lnTo>
                  <a:cubicBezTo>
                    <a:pt x="26031" y="7829"/>
                    <a:pt x="26227" y="8220"/>
                    <a:pt x="26358" y="8546"/>
                  </a:cubicBezTo>
                  <a:cubicBezTo>
                    <a:pt x="26423" y="8938"/>
                    <a:pt x="26553" y="9329"/>
                    <a:pt x="26619" y="9721"/>
                  </a:cubicBezTo>
                  <a:cubicBezTo>
                    <a:pt x="26814" y="11352"/>
                    <a:pt x="26619" y="13113"/>
                    <a:pt x="26227" y="14875"/>
                  </a:cubicBezTo>
                  <a:lnTo>
                    <a:pt x="25901" y="16114"/>
                  </a:lnTo>
                  <a:lnTo>
                    <a:pt x="25822" y="16352"/>
                  </a:lnTo>
                  <a:lnTo>
                    <a:pt x="25822" y="16352"/>
                  </a:lnTo>
                  <a:cubicBezTo>
                    <a:pt x="25650" y="16367"/>
                    <a:pt x="25481" y="16375"/>
                    <a:pt x="25314" y="16375"/>
                  </a:cubicBezTo>
                  <a:cubicBezTo>
                    <a:pt x="25183" y="16310"/>
                    <a:pt x="25053" y="16310"/>
                    <a:pt x="24922" y="16310"/>
                  </a:cubicBezTo>
                  <a:cubicBezTo>
                    <a:pt x="24857" y="16310"/>
                    <a:pt x="24596" y="16245"/>
                    <a:pt x="24400" y="16245"/>
                  </a:cubicBezTo>
                  <a:lnTo>
                    <a:pt x="24139" y="16180"/>
                  </a:lnTo>
                  <a:lnTo>
                    <a:pt x="24074" y="16180"/>
                  </a:lnTo>
                  <a:cubicBezTo>
                    <a:pt x="24103" y="16180"/>
                    <a:pt x="24081" y="16167"/>
                    <a:pt x="24053" y="16158"/>
                  </a:cubicBezTo>
                  <a:lnTo>
                    <a:pt x="24053" y="16158"/>
                  </a:lnTo>
                  <a:lnTo>
                    <a:pt x="24074" y="16180"/>
                  </a:lnTo>
                  <a:lnTo>
                    <a:pt x="24009" y="16180"/>
                  </a:lnTo>
                  <a:cubicBezTo>
                    <a:pt x="23987" y="16158"/>
                    <a:pt x="23994" y="16151"/>
                    <a:pt x="24011" y="16151"/>
                  </a:cubicBezTo>
                  <a:cubicBezTo>
                    <a:pt x="24023" y="16151"/>
                    <a:pt x="24039" y="16154"/>
                    <a:pt x="24053" y="16158"/>
                  </a:cubicBezTo>
                  <a:lnTo>
                    <a:pt x="24053" y="16158"/>
                  </a:lnTo>
                  <a:lnTo>
                    <a:pt x="24009" y="16114"/>
                  </a:lnTo>
                  <a:lnTo>
                    <a:pt x="23618" y="15984"/>
                  </a:lnTo>
                  <a:cubicBezTo>
                    <a:pt x="23030" y="15723"/>
                    <a:pt x="22508" y="15397"/>
                    <a:pt x="22052" y="14940"/>
                  </a:cubicBezTo>
                  <a:cubicBezTo>
                    <a:pt x="21791" y="14679"/>
                    <a:pt x="21595" y="14418"/>
                    <a:pt x="21334" y="14222"/>
                  </a:cubicBezTo>
                  <a:lnTo>
                    <a:pt x="21073" y="13831"/>
                  </a:lnTo>
                  <a:cubicBezTo>
                    <a:pt x="21008" y="13700"/>
                    <a:pt x="21008" y="13570"/>
                    <a:pt x="20943" y="13505"/>
                  </a:cubicBezTo>
                  <a:cubicBezTo>
                    <a:pt x="20877" y="13439"/>
                    <a:pt x="20877" y="13374"/>
                    <a:pt x="20812" y="13374"/>
                  </a:cubicBezTo>
                  <a:cubicBezTo>
                    <a:pt x="20812" y="13244"/>
                    <a:pt x="20747" y="13179"/>
                    <a:pt x="20747" y="13048"/>
                  </a:cubicBezTo>
                  <a:lnTo>
                    <a:pt x="20616" y="12787"/>
                  </a:lnTo>
                  <a:lnTo>
                    <a:pt x="20616" y="12591"/>
                  </a:lnTo>
                  <a:cubicBezTo>
                    <a:pt x="20616" y="12602"/>
                    <a:pt x="20615" y="12606"/>
                    <a:pt x="20612" y="12606"/>
                  </a:cubicBezTo>
                  <a:cubicBezTo>
                    <a:pt x="20611" y="12606"/>
                    <a:pt x="20608" y="12604"/>
                    <a:pt x="20606" y="12601"/>
                  </a:cubicBezTo>
                  <a:lnTo>
                    <a:pt x="20606" y="12601"/>
                  </a:lnTo>
                  <a:cubicBezTo>
                    <a:pt x="20551" y="12293"/>
                    <a:pt x="20551" y="11982"/>
                    <a:pt x="20551" y="11613"/>
                  </a:cubicBezTo>
                  <a:cubicBezTo>
                    <a:pt x="20551" y="10243"/>
                    <a:pt x="21008" y="8742"/>
                    <a:pt x="21726" y="7568"/>
                  </a:cubicBezTo>
                  <a:cubicBezTo>
                    <a:pt x="21921" y="7307"/>
                    <a:pt x="22182" y="6981"/>
                    <a:pt x="22378" y="6785"/>
                  </a:cubicBezTo>
                  <a:lnTo>
                    <a:pt x="22508" y="6655"/>
                  </a:lnTo>
                  <a:lnTo>
                    <a:pt x="22769" y="6459"/>
                  </a:lnTo>
                  <a:lnTo>
                    <a:pt x="22900" y="6394"/>
                  </a:lnTo>
                  <a:lnTo>
                    <a:pt x="22965" y="6394"/>
                  </a:lnTo>
                  <a:lnTo>
                    <a:pt x="23161" y="6263"/>
                  </a:lnTo>
                  <a:cubicBezTo>
                    <a:pt x="23389" y="6165"/>
                    <a:pt x="23634" y="6116"/>
                    <a:pt x="23887" y="6116"/>
                  </a:cubicBezTo>
                  <a:close/>
                  <a:moveTo>
                    <a:pt x="36274" y="0"/>
                  </a:moveTo>
                  <a:cubicBezTo>
                    <a:pt x="36274" y="0"/>
                    <a:pt x="36274" y="131"/>
                    <a:pt x="36274" y="392"/>
                  </a:cubicBezTo>
                  <a:cubicBezTo>
                    <a:pt x="36274" y="587"/>
                    <a:pt x="36339" y="913"/>
                    <a:pt x="36274" y="1370"/>
                  </a:cubicBezTo>
                  <a:cubicBezTo>
                    <a:pt x="36274" y="2218"/>
                    <a:pt x="36144" y="3523"/>
                    <a:pt x="35817" y="5089"/>
                  </a:cubicBezTo>
                  <a:cubicBezTo>
                    <a:pt x="35491" y="6655"/>
                    <a:pt x="34839" y="8481"/>
                    <a:pt x="33795" y="10438"/>
                  </a:cubicBezTo>
                  <a:cubicBezTo>
                    <a:pt x="33208" y="11352"/>
                    <a:pt x="32555" y="12265"/>
                    <a:pt x="31772" y="13179"/>
                  </a:cubicBezTo>
                  <a:cubicBezTo>
                    <a:pt x="31381" y="13635"/>
                    <a:pt x="30924" y="13961"/>
                    <a:pt x="30468" y="14353"/>
                  </a:cubicBezTo>
                  <a:cubicBezTo>
                    <a:pt x="30207" y="14549"/>
                    <a:pt x="29946" y="14744"/>
                    <a:pt x="29685" y="14940"/>
                  </a:cubicBezTo>
                  <a:cubicBezTo>
                    <a:pt x="29424" y="15070"/>
                    <a:pt x="29163" y="15266"/>
                    <a:pt x="28902" y="15397"/>
                  </a:cubicBezTo>
                  <a:cubicBezTo>
                    <a:pt x="28625" y="15543"/>
                    <a:pt x="28335" y="15678"/>
                    <a:pt x="28039" y="15797"/>
                  </a:cubicBezTo>
                  <a:lnTo>
                    <a:pt x="28039" y="15797"/>
                  </a:lnTo>
                  <a:lnTo>
                    <a:pt x="28184" y="15397"/>
                  </a:lnTo>
                  <a:cubicBezTo>
                    <a:pt x="28771" y="13570"/>
                    <a:pt x="29163" y="11548"/>
                    <a:pt x="28967" y="9460"/>
                  </a:cubicBezTo>
                  <a:cubicBezTo>
                    <a:pt x="28967" y="9003"/>
                    <a:pt x="28837" y="8481"/>
                    <a:pt x="28771" y="7959"/>
                  </a:cubicBezTo>
                  <a:cubicBezTo>
                    <a:pt x="28641" y="7437"/>
                    <a:pt x="28380" y="6916"/>
                    <a:pt x="28250" y="6459"/>
                  </a:cubicBezTo>
                  <a:lnTo>
                    <a:pt x="28184" y="6328"/>
                  </a:lnTo>
                  <a:lnTo>
                    <a:pt x="28184" y="6263"/>
                  </a:lnTo>
                  <a:cubicBezTo>
                    <a:pt x="28168" y="6247"/>
                    <a:pt x="28164" y="6243"/>
                    <a:pt x="28165" y="6243"/>
                  </a:cubicBezTo>
                  <a:lnTo>
                    <a:pt x="28165" y="6243"/>
                  </a:lnTo>
                  <a:cubicBezTo>
                    <a:pt x="28166" y="6243"/>
                    <a:pt x="28172" y="6247"/>
                    <a:pt x="28176" y="6247"/>
                  </a:cubicBezTo>
                  <a:cubicBezTo>
                    <a:pt x="28184" y="6247"/>
                    <a:pt x="28184" y="6230"/>
                    <a:pt x="28119" y="6133"/>
                  </a:cubicBezTo>
                  <a:lnTo>
                    <a:pt x="27989" y="6002"/>
                  </a:lnTo>
                  <a:lnTo>
                    <a:pt x="27858" y="5676"/>
                  </a:lnTo>
                  <a:cubicBezTo>
                    <a:pt x="27793" y="5545"/>
                    <a:pt x="27467" y="5219"/>
                    <a:pt x="27271" y="4958"/>
                  </a:cubicBezTo>
                  <a:cubicBezTo>
                    <a:pt x="27075" y="4697"/>
                    <a:pt x="26814" y="4502"/>
                    <a:pt x="26553" y="4306"/>
                  </a:cubicBezTo>
                  <a:cubicBezTo>
                    <a:pt x="26292" y="4110"/>
                    <a:pt x="26031" y="3980"/>
                    <a:pt x="25770" y="3849"/>
                  </a:cubicBezTo>
                  <a:cubicBezTo>
                    <a:pt x="25166" y="3547"/>
                    <a:pt x="24510" y="3400"/>
                    <a:pt x="23855" y="3400"/>
                  </a:cubicBezTo>
                  <a:cubicBezTo>
                    <a:pt x="23238" y="3400"/>
                    <a:pt x="22622" y="3531"/>
                    <a:pt x="22052" y="3784"/>
                  </a:cubicBezTo>
                  <a:lnTo>
                    <a:pt x="21595" y="3980"/>
                  </a:lnTo>
                  <a:lnTo>
                    <a:pt x="21530" y="3980"/>
                  </a:lnTo>
                  <a:lnTo>
                    <a:pt x="21465" y="4045"/>
                  </a:lnTo>
                  <a:cubicBezTo>
                    <a:pt x="21465" y="4045"/>
                    <a:pt x="21334" y="4110"/>
                    <a:pt x="21334" y="4110"/>
                  </a:cubicBezTo>
                  <a:lnTo>
                    <a:pt x="21204" y="4175"/>
                  </a:lnTo>
                  <a:lnTo>
                    <a:pt x="20943" y="4371"/>
                  </a:lnTo>
                  <a:lnTo>
                    <a:pt x="20551" y="4697"/>
                  </a:lnTo>
                  <a:cubicBezTo>
                    <a:pt x="20095" y="5089"/>
                    <a:pt x="19768" y="5480"/>
                    <a:pt x="19442" y="5937"/>
                  </a:cubicBezTo>
                  <a:cubicBezTo>
                    <a:pt x="18203" y="7633"/>
                    <a:pt x="17615" y="9590"/>
                    <a:pt x="17615" y="11613"/>
                  </a:cubicBezTo>
                  <a:cubicBezTo>
                    <a:pt x="17615" y="12135"/>
                    <a:pt x="17615" y="12591"/>
                    <a:pt x="17746" y="13113"/>
                  </a:cubicBezTo>
                  <a:lnTo>
                    <a:pt x="17746" y="13244"/>
                  </a:lnTo>
                  <a:lnTo>
                    <a:pt x="17746" y="13309"/>
                  </a:lnTo>
                  <a:lnTo>
                    <a:pt x="17811" y="13439"/>
                  </a:lnTo>
                  <a:lnTo>
                    <a:pt x="17811" y="13635"/>
                  </a:lnTo>
                  <a:lnTo>
                    <a:pt x="17942" y="13896"/>
                  </a:lnTo>
                  <a:cubicBezTo>
                    <a:pt x="17942" y="14027"/>
                    <a:pt x="18007" y="14092"/>
                    <a:pt x="18007" y="14222"/>
                  </a:cubicBezTo>
                  <a:lnTo>
                    <a:pt x="18203" y="14614"/>
                  </a:lnTo>
                  <a:cubicBezTo>
                    <a:pt x="18333" y="14875"/>
                    <a:pt x="18464" y="15201"/>
                    <a:pt x="18659" y="15397"/>
                  </a:cubicBezTo>
                  <a:lnTo>
                    <a:pt x="19116" y="15984"/>
                  </a:lnTo>
                  <a:cubicBezTo>
                    <a:pt x="19377" y="16375"/>
                    <a:pt x="19703" y="16767"/>
                    <a:pt x="20095" y="17028"/>
                  </a:cubicBezTo>
                  <a:cubicBezTo>
                    <a:pt x="20812" y="17680"/>
                    <a:pt x="21660" y="18202"/>
                    <a:pt x="22508" y="18593"/>
                  </a:cubicBezTo>
                  <a:lnTo>
                    <a:pt x="23226" y="18789"/>
                  </a:lnTo>
                  <a:lnTo>
                    <a:pt x="23422" y="18854"/>
                  </a:lnTo>
                  <a:cubicBezTo>
                    <a:pt x="23422" y="18854"/>
                    <a:pt x="23618" y="18920"/>
                    <a:pt x="23552" y="18920"/>
                  </a:cubicBezTo>
                  <a:lnTo>
                    <a:pt x="23944" y="18920"/>
                  </a:lnTo>
                  <a:cubicBezTo>
                    <a:pt x="24139" y="18985"/>
                    <a:pt x="24270" y="19050"/>
                    <a:pt x="24531" y="19050"/>
                  </a:cubicBezTo>
                  <a:lnTo>
                    <a:pt x="24820" y="19050"/>
                  </a:lnTo>
                  <a:cubicBezTo>
                    <a:pt x="24687" y="19362"/>
                    <a:pt x="24549" y="19667"/>
                    <a:pt x="24400" y="19963"/>
                  </a:cubicBezTo>
                  <a:cubicBezTo>
                    <a:pt x="24205" y="20355"/>
                    <a:pt x="23944" y="20746"/>
                    <a:pt x="23748" y="21138"/>
                  </a:cubicBezTo>
                  <a:cubicBezTo>
                    <a:pt x="23487" y="21529"/>
                    <a:pt x="23291" y="21921"/>
                    <a:pt x="22965" y="22247"/>
                  </a:cubicBezTo>
                  <a:cubicBezTo>
                    <a:pt x="22704" y="22638"/>
                    <a:pt x="22378" y="23030"/>
                    <a:pt x="22117" y="23356"/>
                  </a:cubicBezTo>
                  <a:cubicBezTo>
                    <a:pt x="21791" y="23682"/>
                    <a:pt x="21530" y="24008"/>
                    <a:pt x="21204" y="24269"/>
                  </a:cubicBezTo>
                  <a:cubicBezTo>
                    <a:pt x="19834" y="25444"/>
                    <a:pt x="18137" y="26292"/>
                    <a:pt x="16441" y="26487"/>
                  </a:cubicBezTo>
                  <a:cubicBezTo>
                    <a:pt x="15984" y="26618"/>
                    <a:pt x="15528" y="26553"/>
                    <a:pt x="15136" y="26618"/>
                  </a:cubicBezTo>
                  <a:cubicBezTo>
                    <a:pt x="14680" y="26618"/>
                    <a:pt x="14223" y="26487"/>
                    <a:pt x="13766" y="26422"/>
                  </a:cubicBezTo>
                  <a:cubicBezTo>
                    <a:pt x="13440" y="26292"/>
                    <a:pt x="12983" y="26161"/>
                    <a:pt x="12592" y="26031"/>
                  </a:cubicBezTo>
                  <a:cubicBezTo>
                    <a:pt x="12201" y="25835"/>
                    <a:pt x="11809" y="25639"/>
                    <a:pt x="11483" y="25378"/>
                  </a:cubicBezTo>
                  <a:cubicBezTo>
                    <a:pt x="11092" y="25117"/>
                    <a:pt x="10765" y="24922"/>
                    <a:pt x="10439" y="24595"/>
                  </a:cubicBezTo>
                  <a:lnTo>
                    <a:pt x="9917" y="24204"/>
                  </a:lnTo>
                  <a:lnTo>
                    <a:pt x="9461" y="23747"/>
                  </a:lnTo>
                  <a:cubicBezTo>
                    <a:pt x="8939" y="23095"/>
                    <a:pt x="8417" y="22443"/>
                    <a:pt x="7960" y="21660"/>
                  </a:cubicBezTo>
                  <a:cubicBezTo>
                    <a:pt x="7112" y="20224"/>
                    <a:pt x="6459" y="18659"/>
                    <a:pt x="6133" y="17158"/>
                  </a:cubicBezTo>
                  <a:cubicBezTo>
                    <a:pt x="6115" y="17055"/>
                    <a:pt x="6098" y="16952"/>
                    <a:pt x="6083" y="16849"/>
                  </a:cubicBezTo>
                  <a:lnTo>
                    <a:pt x="6083" y="16849"/>
                  </a:lnTo>
                  <a:cubicBezTo>
                    <a:pt x="7143" y="16519"/>
                    <a:pt x="8127" y="15862"/>
                    <a:pt x="8873" y="14940"/>
                  </a:cubicBezTo>
                  <a:cubicBezTo>
                    <a:pt x="9395" y="14288"/>
                    <a:pt x="9852" y="13439"/>
                    <a:pt x="10048" y="12591"/>
                  </a:cubicBezTo>
                  <a:cubicBezTo>
                    <a:pt x="10113" y="12004"/>
                    <a:pt x="10178" y="11548"/>
                    <a:pt x="10113" y="11026"/>
                  </a:cubicBezTo>
                  <a:cubicBezTo>
                    <a:pt x="10048" y="10504"/>
                    <a:pt x="9982" y="9982"/>
                    <a:pt x="9461" y="9329"/>
                  </a:cubicBezTo>
                  <a:cubicBezTo>
                    <a:pt x="9200" y="9003"/>
                    <a:pt x="8743" y="8742"/>
                    <a:pt x="8286" y="8677"/>
                  </a:cubicBezTo>
                  <a:cubicBezTo>
                    <a:pt x="8145" y="8637"/>
                    <a:pt x="8003" y="8621"/>
                    <a:pt x="7865" y="8621"/>
                  </a:cubicBezTo>
                  <a:cubicBezTo>
                    <a:pt x="7559" y="8621"/>
                    <a:pt x="7272" y="8697"/>
                    <a:pt x="7047" y="8742"/>
                  </a:cubicBezTo>
                  <a:cubicBezTo>
                    <a:pt x="6720" y="8873"/>
                    <a:pt x="6525" y="9003"/>
                    <a:pt x="6264" y="9199"/>
                  </a:cubicBezTo>
                  <a:lnTo>
                    <a:pt x="5938" y="9395"/>
                  </a:lnTo>
                  <a:lnTo>
                    <a:pt x="5872" y="9460"/>
                  </a:lnTo>
                  <a:lnTo>
                    <a:pt x="5807" y="9525"/>
                  </a:lnTo>
                  <a:cubicBezTo>
                    <a:pt x="5807" y="9525"/>
                    <a:pt x="5724" y="9609"/>
                    <a:pt x="5724" y="9609"/>
                  </a:cubicBezTo>
                  <a:lnTo>
                    <a:pt x="5611" y="9721"/>
                  </a:lnTo>
                  <a:lnTo>
                    <a:pt x="5220" y="10177"/>
                  </a:lnTo>
                  <a:cubicBezTo>
                    <a:pt x="5089" y="10243"/>
                    <a:pt x="4959" y="10504"/>
                    <a:pt x="4763" y="10699"/>
                  </a:cubicBezTo>
                  <a:cubicBezTo>
                    <a:pt x="4633" y="10960"/>
                    <a:pt x="4502" y="11156"/>
                    <a:pt x="4372" y="11417"/>
                  </a:cubicBezTo>
                  <a:cubicBezTo>
                    <a:pt x="4241" y="11678"/>
                    <a:pt x="4176" y="11874"/>
                    <a:pt x="4046" y="12135"/>
                  </a:cubicBezTo>
                  <a:cubicBezTo>
                    <a:pt x="3721" y="13076"/>
                    <a:pt x="3622" y="14034"/>
                    <a:pt x="3670" y="14968"/>
                  </a:cubicBezTo>
                  <a:lnTo>
                    <a:pt x="3670" y="14968"/>
                  </a:lnTo>
                  <a:cubicBezTo>
                    <a:pt x="3615" y="14940"/>
                    <a:pt x="3541" y="14940"/>
                    <a:pt x="3393" y="14940"/>
                  </a:cubicBezTo>
                  <a:lnTo>
                    <a:pt x="3198" y="14810"/>
                  </a:lnTo>
                  <a:lnTo>
                    <a:pt x="3067" y="14810"/>
                  </a:lnTo>
                  <a:cubicBezTo>
                    <a:pt x="2610" y="14614"/>
                    <a:pt x="2284" y="14353"/>
                    <a:pt x="2023" y="14092"/>
                  </a:cubicBezTo>
                  <a:cubicBezTo>
                    <a:pt x="1567" y="13505"/>
                    <a:pt x="1567" y="12526"/>
                    <a:pt x="1762" y="11678"/>
                  </a:cubicBezTo>
                  <a:cubicBezTo>
                    <a:pt x="1958" y="10830"/>
                    <a:pt x="2284" y="9982"/>
                    <a:pt x="2610" y="9329"/>
                  </a:cubicBezTo>
                  <a:cubicBezTo>
                    <a:pt x="3328" y="7894"/>
                    <a:pt x="4176" y="6916"/>
                    <a:pt x="4698" y="6263"/>
                  </a:cubicBezTo>
                  <a:cubicBezTo>
                    <a:pt x="5024" y="5937"/>
                    <a:pt x="5285" y="5741"/>
                    <a:pt x="5416" y="5545"/>
                  </a:cubicBezTo>
                  <a:cubicBezTo>
                    <a:pt x="5611" y="5415"/>
                    <a:pt x="5677" y="5350"/>
                    <a:pt x="5677" y="5350"/>
                  </a:cubicBezTo>
                  <a:lnTo>
                    <a:pt x="5546" y="5154"/>
                  </a:lnTo>
                  <a:cubicBezTo>
                    <a:pt x="5546" y="5154"/>
                    <a:pt x="5416" y="5154"/>
                    <a:pt x="5220" y="5285"/>
                  </a:cubicBezTo>
                  <a:cubicBezTo>
                    <a:pt x="5024" y="5415"/>
                    <a:pt x="4698" y="5611"/>
                    <a:pt x="4372" y="5872"/>
                  </a:cubicBezTo>
                  <a:cubicBezTo>
                    <a:pt x="3654" y="6394"/>
                    <a:pt x="2610" y="7307"/>
                    <a:pt x="1632" y="8677"/>
                  </a:cubicBezTo>
                  <a:cubicBezTo>
                    <a:pt x="1110" y="9395"/>
                    <a:pt x="653" y="10243"/>
                    <a:pt x="327" y="11287"/>
                  </a:cubicBezTo>
                  <a:cubicBezTo>
                    <a:pt x="131" y="11808"/>
                    <a:pt x="1" y="12396"/>
                    <a:pt x="1" y="13048"/>
                  </a:cubicBezTo>
                  <a:cubicBezTo>
                    <a:pt x="1" y="13700"/>
                    <a:pt x="131" y="14418"/>
                    <a:pt x="523" y="15070"/>
                  </a:cubicBezTo>
                  <a:cubicBezTo>
                    <a:pt x="914" y="15723"/>
                    <a:pt x="1567" y="16245"/>
                    <a:pt x="2219" y="16571"/>
                  </a:cubicBezTo>
                  <a:lnTo>
                    <a:pt x="2349" y="16636"/>
                  </a:lnTo>
                  <a:lnTo>
                    <a:pt x="2545" y="16701"/>
                  </a:lnTo>
                  <a:lnTo>
                    <a:pt x="2741" y="16832"/>
                  </a:lnTo>
                  <a:cubicBezTo>
                    <a:pt x="2871" y="16897"/>
                    <a:pt x="3067" y="16962"/>
                    <a:pt x="3263" y="16962"/>
                  </a:cubicBezTo>
                  <a:cubicBezTo>
                    <a:pt x="3529" y="17038"/>
                    <a:pt x="3772" y="17070"/>
                    <a:pt x="4007" y="17083"/>
                  </a:cubicBezTo>
                  <a:lnTo>
                    <a:pt x="4007" y="17083"/>
                  </a:lnTo>
                  <a:cubicBezTo>
                    <a:pt x="4059" y="17285"/>
                    <a:pt x="4116" y="17484"/>
                    <a:pt x="4176" y="17680"/>
                  </a:cubicBezTo>
                  <a:cubicBezTo>
                    <a:pt x="4763" y="19442"/>
                    <a:pt x="5677" y="21073"/>
                    <a:pt x="6786" y="22508"/>
                  </a:cubicBezTo>
                  <a:cubicBezTo>
                    <a:pt x="7308" y="23225"/>
                    <a:pt x="7960" y="23943"/>
                    <a:pt x="8612" y="24595"/>
                  </a:cubicBezTo>
                  <a:lnTo>
                    <a:pt x="9200" y="25052"/>
                  </a:lnTo>
                  <a:lnTo>
                    <a:pt x="9721" y="25444"/>
                  </a:lnTo>
                  <a:cubicBezTo>
                    <a:pt x="10113" y="25770"/>
                    <a:pt x="10570" y="25966"/>
                    <a:pt x="10961" y="26226"/>
                  </a:cubicBezTo>
                  <a:cubicBezTo>
                    <a:pt x="11352" y="26487"/>
                    <a:pt x="11809" y="26618"/>
                    <a:pt x="12266" y="26879"/>
                  </a:cubicBezTo>
                  <a:cubicBezTo>
                    <a:pt x="12462" y="26944"/>
                    <a:pt x="12722" y="27009"/>
                    <a:pt x="12918" y="27075"/>
                  </a:cubicBezTo>
                  <a:cubicBezTo>
                    <a:pt x="13179" y="27140"/>
                    <a:pt x="13375" y="27205"/>
                    <a:pt x="13636" y="27270"/>
                  </a:cubicBezTo>
                  <a:cubicBezTo>
                    <a:pt x="14093" y="27336"/>
                    <a:pt x="14549" y="27401"/>
                    <a:pt x="15071" y="27401"/>
                  </a:cubicBezTo>
                  <a:lnTo>
                    <a:pt x="15789" y="27401"/>
                  </a:lnTo>
                  <a:cubicBezTo>
                    <a:pt x="16050" y="27401"/>
                    <a:pt x="16311" y="27401"/>
                    <a:pt x="16506" y="27336"/>
                  </a:cubicBezTo>
                  <a:cubicBezTo>
                    <a:pt x="18464" y="27075"/>
                    <a:pt x="20290" y="26292"/>
                    <a:pt x="21856" y="25052"/>
                  </a:cubicBezTo>
                  <a:cubicBezTo>
                    <a:pt x="22247" y="24791"/>
                    <a:pt x="22574" y="24465"/>
                    <a:pt x="22965" y="24139"/>
                  </a:cubicBezTo>
                  <a:cubicBezTo>
                    <a:pt x="23357" y="23747"/>
                    <a:pt x="23618" y="23421"/>
                    <a:pt x="23944" y="23095"/>
                  </a:cubicBezTo>
                  <a:cubicBezTo>
                    <a:pt x="24270" y="22769"/>
                    <a:pt x="24531" y="22312"/>
                    <a:pt x="24857" y="21921"/>
                  </a:cubicBezTo>
                  <a:lnTo>
                    <a:pt x="25314" y="21333"/>
                  </a:lnTo>
                  <a:cubicBezTo>
                    <a:pt x="25444" y="21138"/>
                    <a:pt x="25575" y="20942"/>
                    <a:pt x="25705" y="20681"/>
                  </a:cubicBezTo>
                  <a:cubicBezTo>
                    <a:pt x="26075" y="20126"/>
                    <a:pt x="26413" y="19505"/>
                    <a:pt x="26717" y="18888"/>
                  </a:cubicBezTo>
                  <a:lnTo>
                    <a:pt x="26717" y="18888"/>
                  </a:lnTo>
                  <a:cubicBezTo>
                    <a:pt x="27998" y="18634"/>
                    <a:pt x="29109" y="18113"/>
                    <a:pt x="30076" y="17484"/>
                  </a:cubicBezTo>
                  <a:cubicBezTo>
                    <a:pt x="30468" y="17354"/>
                    <a:pt x="30729" y="17093"/>
                    <a:pt x="31055" y="16832"/>
                  </a:cubicBezTo>
                  <a:lnTo>
                    <a:pt x="31185" y="16767"/>
                  </a:lnTo>
                  <a:lnTo>
                    <a:pt x="31251" y="16767"/>
                  </a:lnTo>
                  <a:lnTo>
                    <a:pt x="31316" y="16636"/>
                  </a:lnTo>
                  <a:lnTo>
                    <a:pt x="31512" y="16506"/>
                  </a:lnTo>
                  <a:lnTo>
                    <a:pt x="31903" y="16180"/>
                  </a:lnTo>
                  <a:cubicBezTo>
                    <a:pt x="32164" y="15919"/>
                    <a:pt x="32425" y="15592"/>
                    <a:pt x="32686" y="15331"/>
                  </a:cubicBezTo>
                  <a:cubicBezTo>
                    <a:pt x="32947" y="15070"/>
                    <a:pt x="33142" y="14810"/>
                    <a:pt x="33403" y="14549"/>
                  </a:cubicBezTo>
                  <a:cubicBezTo>
                    <a:pt x="34252" y="13439"/>
                    <a:pt x="34904" y="12330"/>
                    <a:pt x="35361" y="11221"/>
                  </a:cubicBezTo>
                  <a:cubicBezTo>
                    <a:pt x="36339" y="9003"/>
                    <a:pt x="36731" y="6916"/>
                    <a:pt x="36926" y="5219"/>
                  </a:cubicBezTo>
                  <a:cubicBezTo>
                    <a:pt x="37057" y="3588"/>
                    <a:pt x="36926" y="2218"/>
                    <a:pt x="36796" y="1370"/>
                  </a:cubicBezTo>
                  <a:cubicBezTo>
                    <a:pt x="36731" y="913"/>
                    <a:pt x="36665" y="587"/>
                    <a:pt x="36600" y="326"/>
                  </a:cubicBezTo>
                  <a:cubicBezTo>
                    <a:pt x="36600" y="131"/>
                    <a:pt x="36535" y="0"/>
                    <a:pt x="36535" y="0"/>
                  </a:cubicBezTo>
                  <a:close/>
                </a:path>
              </a:pathLst>
            </a:custGeom>
            <a:solidFill>
              <a:srgbClr val="0B14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597;p36">
              <a:extLst>
                <a:ext uri="{FF2B5EF4-FFF2-40B4-BE49-F238E27FC236}">
                  <a16:creationId xmlns:a16="http://schemas.microsoft.com/office/drawing/2014/main" id="{C6EF0F48-C930-4A44-9409-A2101677599C}"/>
                </a:ext>
              </a:extLst>
            </p:cNvPr>
            <p:cNvSpPr/>
            <p:nvPr/>
          </p:nvSpPr>
          <p:spPr>
            <a:xfrm>
              <a:off x="4829350" y="1492050"/>
              <a:ext cx="711125" cy="400900"/>
            </a:xfrm>
            <a:custGeom>
              <a:avLst/>
              <a:gdLst/>
              <a:ahLst/>
              <a:cxnLst/>
              <a:rect l="l" t="t" r="r" b="b"/>
              <a:pathLst>
                <a:path w="28445" h="16036" extrusionOk="0">
                  <a:moveTo>
                    <a:pt x="14353" y="2622"/>
                  </a:moveTo>
                  <a:cubicBezTo>
                    <a:pt x="14418" y="2622"/>
                    <a:pt x="14549" y="2622"/>
                    <a:pt x="14614" y="2687"/>
                  </a:cubicBezTo>
                  <a:cubicBezTo>
                    <a:pt x="14657" y="2687"/>
                    <a:pt x="14672" y="2658"/>
                    <a:pt x="14696" y="2658"/>
                  </a:cubicBezTo>
                  <a:cubicBezTo>
                    <a:pt x="14708" y="2658"/>
                    <a:pt x="14723" y="2665"/>
                    <a:pt x="14744" y="2687"/>
                  </a:cubicBezTo>
                  <a:lnTo>
                    <a:pt x="14875" y="2752"/>
                  </a:lnTo>
                  <a:cubicBezTo>
                    <a:pt x="14875" y="2752"/>
                    <a:pt x="14916" y="2773"/>
                    <a:pt x="14940" y="2779"/>
                  </a:cubicBezTo>
                  <a:lnTo>
                    <a:pt x="14940" y="2779"/>
                  </a:lnTo>
                  <a:lnTo>
                    <a:pt x="14940" y="2752"/>
                  </a:lnTo>
                  <a:cubicBezTo>
                    <a:pt x="14962" y="2774"/>
                    <a:pt x="14962" y="2781"/>
                    <a:pt x="14952" y="2781"/>
                  </a:cubicBezTo>
                  <a:cubicBezTo>
                    <a:pt x="14949" y="2781"/>
                    <a:pt x="14945" y="2781"/>
                    <a:pt x="14940" y="2779"/>
                  </a:cubicBezTo>
                  <a:lnTo>
                    <a:pt x="14940" y="2779"/>
                  </a:lnTo>
                  <a:lnTo>
                    <a:pt x="14940" y="2818"/>
                  </a:lnTo>
                  <a:cubicBezTo>
                    <a:pt x="15201" y="2948"/>
                    <a:pt x="15397" y="3079"/>
                    <a:pt x="15593" y="3340"/>
                  </a:cubicBezTo>
                  <a:cubicBezTo>
                    <a:pt x="15940" y="3745"/>
                    <a:pt x="16172" y="4319"/>
                    <a:pt x="16300" y="4985"/>
                  </a:cubicBezTo>
                  <a:lnTo>
                    <a:pt x="16300" y="4985"/>
                  </a:lnTo>
                  <a:cubicBezTo>
                    <a:pt x="15772" y="4746"/>
                    <a:pt x="15341" y="4458"/>
                    <a:pt x="15005" y="4122"/>
                  </a:cubicBezTo>
                  <a:cubicBezTo>
                    <a:pt x="14875" y="4057"/>
                    <a:pt x="14744" y="3992"/>
                    <a:pt x="14744" y="3861"/>
                  </a:cubicBezTo>
                  <a:cubicBezTo>
                    <a:pt x="14679" y="3731"/>
                    <a:pt x="14549" y="3666"/>
                    <a:pt x="14549" y="3601"/>
                  </a:cubicBezTo>
                  <a:cubicBezTo>
                    <a:pt x="14483" y="3535"/>
                    <a:pt x="14483" y="3535"/>
                    <a:pt x="14483" y="3470"/>
                  </a:cubicBezTo>
                  <a:lnTo>
                    <a:pt x="14418" y="3470"/>
                  </a:lnTo>
                  <a:cubicBezTo>
                    <a:pt x="14418" y="3405"/>
                    <a:pt x="14418" y="3340"/>
                    <a:pt x="14353" y="3274"/>
                  </a:cubicBezTo>
                  <a:lnTo>
                    <a:pt x="14288" y="3013"/>
                  </a:lnTo>
                  <a:lnTo>
                    <a:pt x="14244" y="2883"/>
                  </a:lnTo>
                  <a:lnTo>
                    <a:pt x="14222" y="2883"/>
                  </a:lnTo>
                  <a:cubicBezTo>
                    <a:pt x="14222" y="2858"/>
                    <a:pt x="14222" y="2837"/>
                    <a:pt x="14222" y="2818"/>
                  </a:cubicBezTo>
                  <a:lnTo>
                    <a:pt x="14244" y="2883"/>
                  </a:lnTo>
                  <a:lnTo>
                    <a:pt x="14288" y="2883"/>
                  </a:lnTo>
                  <a:cubicBezTo>
                    <a:pt x="14259" y="2770"/>
                    <a:pt x="14243" y="2743"/>
                    <a:pt x="14234" y="2743"/>
                  </a:cubicBezTo>
                  <a:cubicBezTo>
                    <a:pt x="14226" y="2743"/>
                    <a:pt x="14223" y="2767"/>
                    <a:pt x="14223" y="2767"/>
                  </a:cubicBezTo>
                  <a:cubicBezTo>
                    <a:pt x="14222" y="2767"/>
                    <a:pt x="14222" y="2763"/>
                    <a:pt x="14222" y="2752"/>
                  </a:cubicBezTo>
                  <a:cubicBezTo>
                    <a:pt x="14222" y="2687"/>
                    <a:pt x="14222" y="2687"/>
                    <a:pt x="14222" y="2687"/>
                  </a:cubicBezTo>
                  <a:cubicBezTo>
                    <a:pt x="14203" y="2706"/>
                    <a:pt x="14190" y="2714"/>
                    <a:pt x="14185" y="2714"/>
                  </a:cubicBezTo>
                  <a:cubicBezTo>
                    <a:pt x="14174" y="2714"/>
                    <a:pt x="14215" y="2668"/>
                    <a:pt x="14353" y="2622"/>
                  </a:cubicBezTo>
                  <a:close/>
                  <a:moveTo>
                    <a:pt x="14112" y="1"/>
                  </a:moveTo>
                  <a:cubicBezTo>
                    <a:pt x="13489" y="1"/>
                    <a:pt x="12710" y="228"/>
                    <a:pt x="12135" y="860"/>
                  </a:cubicBezTo>
                  <a:cubicBezTo>
                    <a:pt x="11482" y="1578"/>
                    <a:pt x="11352" y="2491"/>
                    <a:pt x="11417" y="3144"/>
                  </a:cubicBezTo>
                  <a:lnTo>
                    <a:pt x="11417" y="3274"/>
                  </a:lnTo>
                  <a:lnTo>
                    <a:pt x="11482" y="3470"/>
                  </a:lnTo>
                  <a:lnTo>
                    <a:pt x="11482" y="3666"/>
                  </a:lnTo>
                  <a:lnTo>
                    <a:pt x="11548" y="3992"/>
                  </a:lnTo>
                  <a:cubicBezTo>
                    <a:pt x="11613" y="4057"/>
                    <a:pt x="11613" y="4057"/>
                    <a:pt x="11613" y="4122"/>
                  </a:cubicBezTo>
                  <a:lnTo>
                    <a:pt x="11678" y="4383"/>
                  </a:lnTo>
                  <a:cubicBezTo>
                    <a:pt x="11743" y="4514"/>
                    <a:pt x="11809" y="4710"/>
                    <a:pt x="11874" y="4840"/>
                  </a:cubicBezTo>
                  <a:cubicBezTo>
                    <a:pt x="12070" y="5232"/>
                    <a:pt x="12200" y="5427"/>
                    <a:pt x="12396" y="5623"/>
                  </a:cubicBezTo>
                  <a:cubicBezTo>
                    <a:pt x="12591" y="5884"/>
                    <a:pt x="12787" y="6080"/>
                    <a:pt x="12983" y="6275"/>
                  </a:cubicBezTo>
                  <a:cubicBezTo>
                    <a:pt x="13766" y="7058"/>
                    <a:pt x="14679" y="7450"/>
                    <a:pt x="15593" y="7776"/>
                  </a:cubicBezTo>
                  <a:cubicBezTo>
                    <a:pt x="15822" y="7855"/>
                    <a:pt x="16050" y="7925"/>
                    <a:pt x="16276" y="7986"/>
                  </a:cubicBezTo>
                  <a:lnTo>
                    <a:pt x="16276" y="7986"/>
                  </a:lnTo>
                  <a:cubicBezTo>
                    <a:pt x="16000" y="9622"/>
                    <a:pt x="15416" y="11350"/>
                    <a:pt x="14353" y="12538"/>
                  </a:cubicBezTo>
                  <a:cubicBezTo>
                    <a:pt x="13344" y="13784"/>
                    <a:pt x="11850" y="14383"/>
                    <a:pt x="10410" y="14383"/>
                  </a:cubicBezTo>
                  <a:cubicBezTo>
                    <a:pt x="10266" y="14383"/>
                    <a:pt x="10124" y="14377"/>
                    <a:pt x="9982" y="14365"/>
                  </a:cubicBezTo>
                  <a:cubicBezTo>
                    <a:pt x="9199" y="14365"/>
                    <a:pt x="8547" y="14235"/>
                    <a:pt x="7699" y="13974"/>
                  </a:cubicBezTo>
                  <a:cubicBezTo>
                    <a:pt x="6981" y="13778"/>
                    <a:pt x="6394" y="13452"/>
                    <a:pt x="5872" y="13060"/>
                  </a:cubicBezTo>
                  <a:cubicBezTo>
                    <a:pt x="4763" y="12343"/>
                    <a:pt x="3849" y="11364"/>
                    <a:pt x="3197" y="10385"/>
                  </a:cubicBezTo>
                  <a:cubicBezTo>
                    <a:pt x="2545" y="9342"/>
                    <a:pt x="2153" y="8298"/>
                    <a:pt x="1892" y="7319"/>
                  </a:cubicBezTo>
                  <a:cubicBezTo>
                    <a:pt x="1762" y="6797"/>
                    <a:pt x="1762" y="6341"/>
                    <a:pt x="1696" y="5884"/>
                  </a:cubicBezTo>
                  <a:cubicBezTo>
                    <a:pt x="1696" y="5492"/>
                    <a:pt x="1696" y="5036"/>
                    <a:pt x="1762" y="4710"/>
                  </a:cubicBezTo>
                  <a:cubicBezTo>
                    <a:pt x="1762" y="4514"/>
                    <a:pt x="1762" y="4318"/>
                    <a:pt x="1827" y="4188"/>
                  </a:cubicBezTo>
                  <a:cubicBezTo>
                    <a:pt x="1827" y="3992"/>
                    <a:pt x="1892" y="3861"/>
                    <a:pt x="1892" y="3731"/>
                  </a:cubicBezTo>
                  <a:cubicBezTo>
                    <a:pt x="1957" y="3601"/>
                    <a:pt x="1957" y="3470"/>
                    <a:pt x="2023" y="3340"/>
                  </a:cubicBezTo>
                  <a:cubicBezTo>
                    <a:pt x="2088" y="3209"/>
                    <a:pt x="2088" y="3079"/>
                    <a:pt x="2153" y="3013"/>
                  </a:cubicBezTo>
                  <a:cubicBezTo>
                    <a:pt x="2349" y="2557"/>
                    <a:pt x="2414" y="2361"/>
                    <a:pt x="2414" y="2361"/>
                  </a:cubicBezTo>
                  <a:lnTo>
                    <a:pt x="2218" y="2231"/>
                  </a:lnTo>
                  <a:cubicBezTo>
                    <a:pt x="2218" y="2231"/>
                    <a:pt x="2023" y="2361"/>
                    <a:pt x="1696" y="2687"/>
                  </a:cubicBezTo>
                  <a:cubicBezTo>
                    <a:pt x="1566" y="2818"/>
                    <a:pt x="1370" y="3013"/>
                    <a:pt x="1175" y="3340"/>
                  </a:cubicBezTo>
                  <a:cubicBezTo>
                    <a:pt x="1109" y="3470"/>
                    <a:pt x="979" y="3666"/>
                    <a:pt x="848" y="3796"/>
                  </a:cubicBezTo>
                  <a:cubicBezTo>
                    <a:pt x="783" y="3992"/>
                    <a:pt x="718" y="4188"/>
                    <a:pt x="653" y="4383"/>
                  </a:cubicBezTo>
                  <a:cubicBezTo>
                    <a:pt x="261" y="5166"/>
                    <a:pt x="0" y="6275"/>
                    <a:pt x="65" y="7515"/>
                  </a:cubicBezTo>
                  <a:cubicBezTo>
                    <a:pt x="131" y="8754"/>
                    <a:pt x="457" y="10125"/>
                    <a:pt x="1175" y="11560"/>
                  </a:cubicBezTo>
                  <a:cubicBezTo>
                    <a:pt x="1892" y="12865"/>
                    <a:pt x="3001" y="14235"/>
                    <a:pt x="4632" y="15148"/>
                  </a:cubicBezTo>
                  <a:cubicBezTo>
                    <a:pt x="5024" y="15344"/>
                    <a:pt x="5480" y="15539"/>
                    <a:pt x="5937" y="15735"/>
                  </a:cubicBezTo>
                  <a:cubicBezTo>
                    <a:pt x="6133" y="15735"/>
                    <a:pt x="6394" y="15800"/>
                    <a:pt x="6655" y="15866"/>
                  </a:cubicBezTo>
                  <a:lnTo>
                    <a:pt x="6785" y="15931"/>
                  </a:lnTo>
                  <a:lnTo>
                    <a:pt x="7046" y="15931"/>
                  </a:lnTo>
                  <a:lnTo>
                    <a:pt x="7372" y="15996"/>
                  </a:lnTo>
                  <a:cubicBezTo>
                    <a:pt x="7635" y="16020"/>
                    <a:pt x="7950" y="16035"/>
                    <a:pt x="8289" y="16035"/>
                  </a:cubicBezTo>
                  <a:cubicBezTo>
                    <a:pt x="8876" y="16035"/>
                    <a:pt x="9533" y="15990"/>
                    <a:pt x="10112" y="15866"/>
                  </a:cubicBezTo>
                  <a:cubicBezTo>
                    <a:pt x="11939" y="15474"/>
                    <a:pt x="13701" y="14561"/>
                    <a:pt x="15005" y="13126"/>
                  </a:cubicBezTo>
                  <a:cubicBezTo>
                    <a:pt x="15332" y="12799"/>
                    <a:pt x="15593" y="12343"/>
                    <a:pt x="15853" y="11951"/>
                  </a:cubicBezTo>
                  <a:cubicBezTo>
                    <a:pt x="16180" y="11560"/>
                    <a:pt x="16375" y="11168"/>
                    <a:pt x="16571" y="10777"/>
                  </a:cubicBezTo>
                  <a:cubicBezTo>
                    <a:pt x="16999" y="9982"/>
                    <a:pt x="17370" y="9129"/>
                    <a:pt x="17684" y="8273"/>
                  </a:cubicBezTo>
                  <a:lnTo>
                    <a:pt x="17684" y="8273"/>
                  </a:lnTo>
                  <a:cubicBezTo>
                    <a:pt x="18623" y="8406"/>
                    <a:pt x="19522" y="8428"/>
                    <a:pt x="20355" y="8428"/>
                  </a:cubicBezTo>
                  <a:cubicBezTo>
                    <a:pt x="21856" y="8363"/>
                    <a:pt x="23160" y="8233"/>
                    <a:pt x="24465" y="7645"/>
                  </a:cubicBezTo>
                  <a:cubicBezTo>
                    <a:pt x="25639" y="7058"/>
                    <a:pt x="26422" y="6341"/>
                    <a:pt x="26944" y="5688"/>
                  </a:cubicBezTo>
                  <a:cubicBezTo>
                    <a:pt x="27531" y="5036"/>
                    <a:pt x="27923" y="4514"/>
                    <a:pt x="28119" y="4122"/>
                  </a:cubicBezTo>
                  <a:cubicBezTo>
                    <a:pt x="28379" y="3796"/>
                    <a:pt x="28445" y="3535"/>
                    <a:pt x="28445" y="3535"/>
                  </a:cubicBezTo>
                  <a:lnTo>
                    <a:pt x="28249" y="3405"/>
                  </a:lnTo>
                  <a:cubicBezTo>
                    <a:pt x="28249" y="3405"/>
                    <a:pt x="28053" y="3535"/>
                    <a:pt x="27727" y="3796"/>
                  </a:cubicBezTo>
                  <a:cubicBezTo>
                    <a:pt x="27401" y="4057"/>
                    <a:pt x="26879" y="4449"/>
                    <a:pt x="26227" y="4905"/>
                  </a:cubicBezTo>
                  <a:cubicBezTo>
                    <a:pt x="25574" y="5297"/>
                    <a:pt x="24791" y="5753"/>
                    <a:pt x="23878" y="5949"/>
                  </a:cubicBezTo>
                  <a:cubicBezTo>
                    <a:pt x="23617" y="5949"/>
                    <a:pt x="23421" y="6014"/>
                    <a:pt x="23160" y="6080"/>
                  </a:cubicBezTo>
                  <a:lnTo>
                    <a:pt x="22312" y="6080"/>
                  </a:lnTo>
                  <a:cubicBezTo>
                    <a:pt x="21725" y="6080"/>
                    <a:pt x="21138" y="6080"/>
                    <a:pt x="20485" y="6014"/>
                  </a:cubicBezTo>
                  <a:cubicBezTo>
                    <a:pt x="19784" y="5944"/>
                    <a:pt x="19063" y="5817"/>
                    <a:pt x="18354" y="5644"/>
                  </a:cubicBezTo>
                  <a:lnTo>
                    <a:pt x="18354" y="5644"/>
                  </a:lnTo>
                  <a:cubicBezTo>
                    <a:pt x="18373" y="5486"/>
                    <a:pt x="18388" y="5327"/>
                    <a:pt x="18398" y="5166"/>
                  </a:cubicBezTo>
                  <a:cubicBezTo>
                    <a:pt x="18463" y="4122"/>
                    <a:pt x="18267" y="2948"/>
                    <a:pt x="17615" y="1904"/>
                  </a:cubicBezTo>
                  <a:cubicBezTo>
                    <a:pt x="17289" y="1382"/>
                    <a:pt x="16832" y="991"/>
                    <a:pt x="16310" y="600"/>
                  </a:cubicBezTo>
                  <a:lnTo>
                    <a:pt x="16180" y="534"/>
                  </a:lnTo>
                  <a:cubicBezTo>
                    <a:pt x="16180" y="534"/>
                    <a:pt x="16049" y="469"/>
                    <a:pt x="16114" y="469"/>
                  </a:cubicBezTo>
                  <a:lnTo>
                    <a:pt x="16049" y="469"/>
                  </a:lnTo>
                  <a:lnTo>
                    <a:pt x="15919" y="404"/>
                  </a:lnTo>
                  <a:cubicBezTo>
                    <a:pt x="15788" y="339"/>
                    <a:pt x="15593" y="273"/>
                    <a:pt x="15397" y="208"/>
                  </a:cubicBezTo>
                  <a:cubicBezTo>
                    <a:pt x="15071" y="78"/>
                    <a:pt x="14744" y="12"/>
                    <a:pt x="14353" y="12"/>
                  </a:cubicBezTo>
                  <a:cubicBezTo>
                    <a:pt x="14276" y="5"/>
                    <a:pt x="14195" y="1"/>
                    <a:pt x="14112" y="1"/>
                  </a:cubicBezTo>
                  <a:close/>
                </a:path>
              </a:pathLst>
            </a:custGeom>
            <a:solidFill>
              <a:srgbClr val="0B14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598;p36">
              <a:extLst>
                <a:ext uri="{FF2B5EF4-FFF2-40B4-BE49-F238E27FC236}">
                  <a16:creationId xmlns:a16="http://schemas.microsoft.com/office/drawing/2014/main" id="{7A1C24DA-3BF8-4528-A927-3A95334A64D7}"/>
                </a:ext>
              </a:extLst>
            </p:cNvPr>
            <p:cNvSpPr/>
            <p:nvPr/>
          </p:nvSpPr>
          <p:spPr>
            <a:xfrm>
              <a:off x="3469100" y="1392175"/>
              <a:ext cx="631225" cy="366050"/>
            </a:xfrm>
            <a:custGeom>
              <a:avLst/>
              <a:gdLst/>
              <a:ahLst/>
              <a:cxnLst/>
              <a:rect l="l" t="t" r="r" b="b"/>
              <a:pathLst>
                <a:path w="25249" h="14642" extrusionOk="0">
                  <a:moveTo>
                    <a:pt x="5350" y="1202"/>
                  </a:moveTo>
                  <a:cubicBezTo>
                    <a:pt x="5415" y="1267"/>
                    <a:pt x="5481" y="1398"/>
                    <a:pt x="5546" y="1528"/>
                  </a:cubicBezTo>
                  <a:cubicBezTo>
                    <a:pt x="5611" y="1659"/>
                    <a:pt x="5611" y="1789"/>
                    <a:pt x="5676" y="1920"/>
                  </a:cubicBezTo>
                  <a:cubicBezTo>
                    <a:pt x="5676" y="2115"/>
                    <a:pt x="5676" y="2246"/>
                    <a:pt x="5676" y="2442"/>
                  </a:cubicBezTo>
                  <a:cubicBezTo>
                    <a:pt x="5611" y="3094"/>
                    <a:pt x="5350" y="3746"/>
                    <a:pt x="5024" y="4399"/>
                  </a:cubicBezTo>
                  <a:cubicBezTo>
                    <a:pt x="4763" y="5051"/>
                    <a:pt x="4437" y="5638"/>
                    <a:pt x="4111" y="6095"/>
                  </a:cubicBezTo>
                  <a:cubicBezTo>
                    <a:pt x="3719" y="6617"/>
                    <a:pt x="3328" y="7008"/>
                    <a:pt x="2936" y="7269"/>
                  </a:cubicBezTo>
                  <a:cubicBezTo>
                    <a:pt x="2832" y="7321"/>
                    <a:pt x="2770" y="7373"/>
                    <a:pt x="2683" y="7425"/>
                  </a:cubicBezTo>
                  <a:lnTo>
                    <a:pt x="2683" y="7425"/>
                  </a:lnTo>
                  <a:cubicBezTo>
                    <a:pt x="2771" y="5794"/>
                    <a:pt x="3302" y="4216"/>
                    <a:pt x="3980" y="3029"/>
                  </a:cubicBezTo>
                  <a:lnTo>
                    <a:pt x="4371" y="2442"/>
                  </a:lnTo>
                  <a:cubicBezTo>
                    <a:pt x="4371" y="2376"/>
                    <a:pt x="4502" y="2246"/>
                    <a:pt x="4502" y="2181"/>
                  </a:cubicBezTo>
                  <a:lnTo>
                    <a:pt x="4698" y="1920"/>
                  </a:lnTo>
                  <a:cubicBezTo>
                    <a:pt x="4959" y="1593"/>
                    <a:pt x="5285" y="1267"/>
                    <a:pt x="5350" y="1202"/>
                  </a:cubicBezTo>
                  <a:close/>
                  <a:moveTo>
                    <a:pt x="11291" y="3780"/>
                  </a:moveTo>
                  <a:cubicBezTo>
                    <a:pt x="11542" y="3780"/>
                    <a:pt x="11799" y="3853"/>
                    <a:pt x="12005" y="4007"/>
                  </a:cubicBezTo>
                  <a:cubicBezTo>
                    <a:pt x="12200" y="4138"/>
                    <a:pt x="12331" y="4268"/>
                    <a:pt x="12396" y="4399"/>
                  </a:cubicBezTo>
                  <a:cubicBezTo>
                    <a:pt x="12461" y="4464"/>
                    <a:pt x="12526" y="4529"/>
                    <a:pt x="12526" y="4595"/>
                  </a:cubicBezTo>
                  <a:lnTo>
                    <a:pt x="12722" y="4921"/>
                  </a:lnTo>
                  <a:cubicBezTo>
                    <a:pt x="12787" y="5312"/>
                    <a:pt x="12918" y="5834"/>
                    <a:pt x="12918" y="6291"/>
                  </a:cubicBezTo>
                  <a:cubicBezTo>
                    <a:pt x="12918" y="7194"/>
                    <a:pt x="12726" y="8161"/>
                    <a:pt x="12407" y="9129"/>
                  </a:cubicBezTo>
                  <a:lnTo>
                    <a:pt x="12407" y="9129"/>
                  </a:lnTo>
                  <a:cubicBezTo>
                    <a:pt x="12292" y="8991"/>
                    <a:pt x="12180" y="8849"/>
                    <a:pt x="12070" y="8705"/>
                  </a:cubicBezTo>
                  <a:cubicBezTo>
                    <a:pt x="11548" y="8052"/>
                    <a:pt x="11091" y="7269"/>
                    <a:pt x="10765" y="6486"/>
                  </a:cubicBezTo>
                  <a:cubicBezTo>
                    <a:pt x="10374" y="5638"/>
                    <a:pt x="10113" y="4725"/>
                    <a:pt x="10374" y="4268"/>
                  </a:cubicBezTo>
                  <a:cubicBezTo>
                    <a:pt x="10532" y="3952"/>
                    <a:pt x="10905" y="3780"/>
                    <a:pt x="11291" y="3780"/>
                  </a:cubicBezTo>
                  <a:close/>
                  <a:moveTo>
                    <a:pt x="5397" y="1"/>
                  </a:moveTo>
                  <a:cubicBezTo>
                    <a:pt x="5235" y="1"/>
                    <a:pt x="5097" y="47"/>
                    <a:pt x="4959" y="93"/>
                  </a:cubicBezTo>
                  <a:cubicBezTo>
                    <a:pt x="4567" y="223"/>
                    <a:pt x="4371" y="419"/>
                    <a:pt x="4176" y="615"/>
                  </a:cubicBezTo>
                  <a:cubicBezTo>
                    <a:pt x="4045" y="811"/>
                    <a:pt x="3915" y="1006"/>
                    <a:pt x="3719" y="1202"/>
                  </a:cubicBezTo>
                  <a:lnTo>
                    <a:pt x="3589" y="1463"/>
                  </a:lnTo>
                  <a:cubicBezTo>
                    <a:pt x="3458" y="1593"/>
                    <a:pt x="3393" y="1659"/>
                    <a:pt x="3328" y="1789"/>
                  </a:cubicBezTo>
                  <a:lnTo>
                    <a:pt x="2936" y="2311"/>
                  </a:lnTo>
                  <a:cubicBezTo>
                    <a:pt x="2480" y="3290"/>
                    <a:pt x="2153" y="4203"/>
                    <a:pt x="2023" y="5182"/>
                  </a:cubicBezTo>
                  <a:cubicBezTo>
                    <a:pt x="1958" y="5704"/>
                    <a:pt x="1958" y="6226"/>
                    <a:pt x="1892" y="6682"/>
                  </a:cubicBezTo>
                  <a:cubicBezTo>
                    <a:pt x="1892" y="7031"/>
                    <a:pt x="1892" y="7379"/>
                    <a:pt x="1912" y="7727"/>
                  </a:cubicBezTo>
                  <a:lnTo>
                    <a:pt x="1912" y="7727"/>
                  </a:lnTo>
                  <a:cubicBezTo>
                    <a:pt x="1813" y="7747"/>
                    <a:pt x="1716" y="7763"/>
                    <a:pt x="1631" y="7791"/>
                  </a:cubicBezTo>
                  <a:cubicBezTo>
                    <a:pt x="1557" y="7803"/>
                    <a:pt x="1485" y="7808"/>
                    <a:pt x="1418" y="7808"/>
                  </a:cubicBezTo>
                  <a:cubicBezTo>
                    <a:pt x="717" y="7808"/>
                    <a:pt x="386" y="7229"/>
                    <a:pt x="327" y="6813"/>
                  </a:cubicBezTo>
                  <a:cubicBezTo>
                    <a:pt x="196" y="6356"/>
                    <a:pt x="196" y="6030"/>
                    <a:pt x="196" y="6030"/>
                  </a:cubicBezTo>
                  <a:lnTo>
                    <a:pt x="66" y="6095"/>
                  </a:lnTo>
                  <a:cubicBezTo>
                    <a:pt x="66" y="6095"/>
                    <a:pt x="0" y="6291"/>
                    <a:pt x="0" y="6813"/>
                  </a:cubicBezTo>
                  <a:cubicBezTo>
                    <a:pt x="66" y="7074"/>
                    <a:pt x="131" y="7465"/>
                    <a:pt x="392" y="7791"/>
                  </a:cubicBezTo>
                  <a:cubicBezTo>
                    <a:pt x="653" y="8117"/>
                    <a:pt x="1175" y="8313"/>
                    <a:pt x="1697" y="8313"/>
                  </a:cubicBezTo>
                  <a:cubicBezTo>
                    <a:pt x="1786" y="8313"/>
                    <a:pt x="1875" y="8313"/>
                    <a:pt x="1964" y="8311"/>
                  </a:cubicBezTo>
                  <a:lnTo>
                    <a:pt x="1964" y="8311"/>
                  </a:lnTo>
                  <a:cubicBezTo>
                    <a:pt x="2181" y="10375"/>
                    <a:pt x="3542" y="12303"/>
                    <a:pt x="5415" y="13337"/>
                  </a:cubicBezTo>
                  <a:cubicBezTo>
                    <a:pt x="6123" y="13741"/>
                    <a:pt x="6987" y="13989"/>
                    <a:pt x="7857" y="13989"/>
                  </a:cubicBezTo>
                  <a:cubicBezTo>
                    <a:pt x="8109" y="13989"/>
                    <a:pt x="8362" y="13968"/>
                    <a:pt x="8612" y="13924"/>
                  </a:cubicBezTo>
                  <a:cubicBezTo>
                    <a:pt x="8873" y="13859"/>
                    <a:pt x="9134" y="13793"/>
                    <a:pt x="9395" y="13663"/>
                  </a:cubicBezTo>
                  <a:lnTo>
                    <a:pt x="9591" y="13598"/>
                  </a:lnTo>
                  <a:lnTo>
                    <a:pt x="9721" y="13598"/>
                  </a:lnTo>
                  <a:lnTo>
                    <a:pt x="9786" y="13532"/>
                  </a:lnTo>
                  <a:lnTo>
                    <a:pt x="10178" y="13337"/>
                  </a:lnTo>
                  <a:cubicBezTo>
                    <a:pt x="10634" y="13010"/>
                    <a:pt x="11091" y="12684"/>
                    <a:pt x="11483" y="12293"/>
                  </a:cubicBezTo>
                  <a:cubicBezTo>
                    <a:pt x="11813" y="11933"/>
                    <a:pt x="12122" y="11552"/>
                    <a:pt x="12402" y="11151"/>
                  </a:cubicBezTo>
                  <a:lnTo>
                    <a:pt x="12402" y="11151"/>
                  </a:lnTo>
                  <a:cubicBezTo>
                    <a:pt x="13229" y="11916"/>
                    <a:pt x="14117" y="12526"/>
                    <a:pt x="15006" y="13010"/>
                  </a:cubicBezTo>
                  <a:cubicBezTo>
                    <a:pt x="16506" y="13859"/>
                    <a:pt x="17941" y="14315"/>
                    <a:pt x="19311" y="14511"/>
                  </a:cubicBezTo>
                  <a:cubicBezTo>
                    <a:pt x="19638" y="14576"/>
                    <a:pt x="19899" y="14576"/>
                    <a:pt x="20225" y="14641"/>
                  </a:cubicBezTo>
                  <a:cubicBezTo>
                    <a:pt x="20388" y="14609"/>
                    <a:pt x="20551" y="14609"/>
                    <a:pt x="20714" y="14609"/>
                  </a:cubicBezTo>
                  <a:cubicBezTo>
                    <a:pt x="20877" y="14609"/>
                    <a:pt x="21040" y="14609"/>
                    <a:pt x="21203" y="14576"/>
                  </a:cubicBezTo>
                  <a:cubicBezTo>
                    <a:pt x="21790" y="14511"/>
                    <a:pt x="22312" y="14380"/>
                    <a:pt x="22769" y="14185"/>
                  </a:cubicBezTo>
                  <a:cubicBezTo>
                    <a:pt x="23682" y="13859"/>
                    <a:pt x="24270" y="13402"/>
                    <a:pt x="24661" y="13076"/>
                  </a:cubicBezTo>
                  <a:cubicBezTo>
                    <a:pt x="25052" y="12749"/>
                    <a:pt x="25248" y="12554"/>
                    <a:pt x="25248" y="12554"/>
                  </a:cubicBezTo>
                  <a:lnTo>
                    <a:pt x="25183" y="12489"/>
                  </a:lnTo>
                  <a:cubicBezTo>
                    <a:pt x="25183" y="12489"/>
                    <a:pt x="24922" y="12619"/>
                    <a:pt x="24531" y="12880"/>
                  </a:cubicBezTo>
                  <a:cubicBezTo>
                    <a:pt x="24074" y="13141"/>
                    <a:pt x="23487" y="13467"/>
                    <a:pt x="22573" y="13663"/>
                  </a:cubicBezTo>
                  <a:cubicBezTo>
                    <a:pt x="22182" y="13728"/>
                    <a:pt x="21660" y="13859"/>
                    <a:pt x="21138" y="13859"/>
                  </a:cubicBezTo>
                  <a:cubicBezTo>
                    <a:pt x="20877" y="13859"/>
                    <a:pt x="20616" y="13793"/>
                    <a:pt x="20355" y="13793"/>
                  </a:cubicBezTo>
                  <a:cubicBezTo>
                    <a:pt x="20094" y="13793"/>
                    <a:pt x="19703" y="13728"/>
                    <a:pt x="19442" y="13663"/>
                  </a:cubicBezTo>
                  <a:cubicBezTo>
                    <a:pt x="18268" y="13337"/>
                    <a:pt x="16963" y="12815"/>
                    <a:pt x="15658" y="11967"/>
                  </a:cubicBezTo>
                  <a:cubicBezTo>
                    <a:pt x="14772" y="11435"/>
                    <a:pt x="13916" y="10753"/>
                    <a:pt x="13131" y="9941"/>
                  </a:cubicBezTo>
                  <a:lnTo>
                    <a:pt x="13131" y="9941"/>
                  </a:lnTo>
                  <a:cubicBezTo>
                    <a:pt x="13703" y="8819"/>
                    <a:pt x="14055" y="7586"/>
                    <a:pt x="14092" y="6291"/>
                  </a:cubicBezTo>
                  <a:cubicBezTo>
                    <a:pt x="14157" y="5704"/>
                    <a:pt x="14092" y="5116"/>
                    <a:pt x="13896" y="4464"/>
                  </a:cubicBezTo>
                  <a:lnTo>
                    <a:pt x="13766" y="4138"/>
                  </a:lnTo>
                  <a:cubicBezTo>
                    <a:pt x="13701" y="4007"/>
                    <a:pt x="13570" y="3812"/>
                    <a:pt x="13505" y="3681"/>
                  </a:cubicBezTo>
                  <a:cubicBezTo>
                    <a:pt x="13309" y="3355"/>
                    <a:pt x="13114" y="3159"/>
                    <a:pt x="12787" y="2964"/>
                  </a:cubicBezTo>
                  <a:cubicBezTo>
                    <a:pt x="12358" y="2641"/>
                    <a:pt x="11796" y="2408"/>
                    <a:pt x="11247" y="2408"/>
                  </a:cubicBezTo>
                  <a:cubicBezTo>
                    <a:pt x="11129" y="2408"/>
                    <a:pt x="11011" y="2418"/>
                    <a:pt x="10895" y="2442"/>
                  </a:cubicBezTo>
                  <a:cubicBezTo>
                    <a:pt x="10178" y="2507"/>
                    <a:pt x="9525" y="2964"/>
                    <a:pt x="9134" y="3551"/>
                  </a:cubicBezTo>
                  <a:cubicBezTo>
                    <a:pt x="8808" y="4203"/>
                    <a:pt x="8808" y="4921"/>
                    <a:pt x="8938" y="5508"/>
                  </a:cubicBezTo>
                  <a:lnTo>
                    <a:pt x="8938" y="5704"/>
                  </a:lnTo>
                  <a:cubicBezTo>
                    <a:pt x="8938" y="5769"/>
                    <a:pt x="8938" y="5769"/>
                    <a:pt x="9003" y="5834"/>
                  </a:cubicBezTo>
                  <a:lnTo>
                    <a:pt x="9003" y="5965"/>
                  </a:lnTo>
                  <a:lnTo>
                    <a:pt x="9134" y="6291"/>
                  </a:lnTo>
                  <a:cubicBezTo>
                    <a:pt x="9199" y="6486"/>
                    <a:pt x="9264" y="6747"/>
                    <a:pt x="9395" y="7008"/>
                  </a:cubicBezTo>
                  <a:cubicBezTo>
                    <a:pt x="9786" y="7987"/>
                    <a:pt x="10308" y="8835"/>
                    <a:pt x="10961" y="9553"/>
                  </a:cubicBezTo>
                  <a:cubicBezTo>
                    <a:pt x="11218" y="9896"/>
                    <a:pt x="11487" y="10217"/>
                    <a:pt x="11767" y="10517"/>
                  </a:cubicBezTo>
                  <a:lnTo>
                    <a:pt x="11767" y="10517"/>
                  </a:lnTo>
                  <a:cubicBezTo>
                    <a:pt x="11514" y="10957"/>
                    <a:pt x="11221" y="11380"/>
                    <a:pt x="10895" y="11771"/>
                  </a:cubicBezTo>
                  <a:cubicBezTo>
                    <a:pt x="10634" y="12162"/>
                    <a:pt x="10243" y="12489"/>
                    <a:pt x="9852" y="12815"/>
                  </a:cubicBezTo>
                  <a:cubicBezTo>
                    <a:pt x="9591" y="12945"/>
                    <a:pt x="9395" y="13076"/>
                    <a:pt x="9199" y="13206"/>
                  </a:cubicBezTo>
                  <a:cubicBezTo>
                    <a:pt x="8938" y="13271"/>
                    <a:pt x="8743" y="13337"/>
                    <a:pt x="8482" y="13402"/>
                  </a:cubicBezTo>
                  <a:cubicBezTo>
                    <a:pt x="8182" y="13482"/>
                    <a:pt x="7877" y="13519"/>
                    <a:pt x="7573" y="13519"/>
                  </a:cubicBezTo>
                  <a:cubicBezTo>
                    <a:pt x="6883" y="13519"/>
                    <a:pt x="6200" y="13327"/>
                    <a:pt x="5611" y="13010"/>
                  </a:cubicBezTo>
                  <a:cubicBezTo>
                    <a:pt x="3850" y="12032"/>
                    <a:pt x="2675" y="10075"/>
                    <a:pt x="2675" y="8183"/>
                  </a:cubicBezTo>
                  <a:lnTo>
                    <a:pt x="2675" y="8183"/>
                  </a:lnTo>
                  <a:cubicBezTo>
                    <a:pt x="2740" y="8166"/>
                    <a:pt x="2806" y="8150"/>
                    <a:pt x="2871" y="8117"/>
                  </a:cubicBezTo>
                  <a:cubicBezTo>
                    <a:pt x="3001" y="8052"/>
                    <a:pt x="3132" y="7987"/>
                    <a:pt x="3262" y="7922"/>
                  </a:cubicBezTo>
                  <a:cubicBezTo>
                    <a:pt x="3850" y="7661"/>
                    <a:pt x="4371" y="7204"/>
                    <a:pt x="4828" y="6682"/>
                  </a:cubicBezTo>
                  <a:cubicBezTo>
                    <a:pt x="5220" y="6095"/>
                    <a:pt x="5611" y="5508"/>
                    <a:pt x="6002" y="4855"/>
                  </a:cubicBezTo>
                  <a:cubicBezTo>
                    <a:pt x="6329" y="4203"/>
                    <a:pt x="6720" y="3420"/>
                    <a:pt x="6851" y="2572"/>
                  </a:cubicBezTo>
                  <a:cubicBezTo>
                    <a:pt x="6851" y="2311"/>
                    <a:pt x="6851" y="2050"/>
                    <a:pt x="6851" y="1789"/>
                  </a:cubicBezTo>
                  <a:cubicBezTo>
                    <a:pt x="6785" y="1593"/>
                    <a:pt x="6785" y="1267"/>
                    <a:pt x="6655" y="1072"/>
                  </a:cubicBezTo>
                  <a:cubicBezTo>
                    <a:pt x="6524" y="811"/>
                    <a:pt x="6394" y="550"/>
                    <a:pt x="6133" y="354"/>
                  </a:cubicBezTo>
                  <a:cubicBezTo>
                    <a:pt x="6002" y="223"/>
                    <a:pt x="5807" y="93"/>
                    <a:pt x="5611" y="28"/>
                  </a:cubicBezTo>
                  <a:cubicBezTo>
                    <a:pt x="5535" y="9"/>
                    <a:pt x="5464" y="1"/>
                    <a:pt x="5397" y="1"/>
                  </a:cubicBezTo>
                  <a:close/>
                </a:path>
              </a:pathLst>
            </a:custGeom>
            <a:solidFill>
              <a:srgbClr val="0B14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599;p36">
              <a:extLst>
                <a:ext uri="{FF2B5EF4-FFF2-40B4-BE49-F238E27FC236}">
                  <a16:creationId xmlns:a16="http://schemas.microsoft.com/office/drawing/2014/main" id="{4F0ABFC0-C5AC-4159-9196-1D6BF0FD65F5}"/>
                </a:ext>
              </a:extLst>
            </p:cNvPr>
            <p:cNvSpPr/>
            <p:nvPr/>
          </p:nvSpPr>
          <p:spPr>
            <a:xfrm>
              <a:off x="2952075" y="694800"/>
              <a:ext cx="477900" cy="319700"/>
            </a:xfrm>
            <a:custGeom>
              <a:avLst/>
              <a:gdLst/>
              <a:ahLst/>
              <a:cxnLst/>
              <a:rect l="l" t="t" r="r" b="b"/>
              <a:pathLst>
                <a:path w="19116" h="12788" extrusionOk="0">
                  <a:moveTo>
                    <a:pt x="5132" y="4306"/>
                  </a:moveTo>
                  <a:cubicBezTo>
                    <a:pt x="5302" y="4306"/>
                    <a:pt x="5467" y="4346"/>
                    <a:pt x="5611" y="4436"/>
                  </a:cubicBezTo>
                  <a:cubicBezTo>
                    <a:pt x="6133" y="4697"/>
                    <a:pt x="6263" y="5546"/>
                    <a:pt x="6068" y="6067"/>
                  </a:cubicBezTo>
                  <a:cubicBezTo>
                    <a:pt x="5872" y="6589"/>
                    <a:pt x="5415" y="7111"/>
                    <a:pt x="5024" y="7568"/>
                  </a:cubicBezTo>
                  <a:cubicBezTo>
                    <a:pt x="4763" y="7764"/>
                    <a:pt x="4567" y="8025"/>
                    <a:pt x="4306" y="8155"/>
                  </a:cubicBezTo>
                  <a:cubicBezTo>
                    <a:pt x="4176" y="8286"/>
                    <a:pt x="4045" y="8351"/>
                    <a:pt x="3980" y="8416"/>
                  </a:cubicBezTo>
                  <a:cubicBezTo>
                    <a:pt x="3889" y="8416"/>
                    <a:pt x="3830" y="8480"/>
                    <a:pt x="3758" y="8518"/>
                  </a:cubicBezTo>
                  <a:lnTo>
                    <a:pt x="3758" y="8518"/>
                  </a:lnTo>
                  <a:cubicBezTo>
                    <a:pt x="3473" y="8028"/>
                    <a:pt x="3262" y="7504"/>
                    <a:pt x="3262" y="6981"/>
                  </a:cubicBezTo>
                  <a:cubicBezTo>
                    <a:pt x="3262" y="6589"/>
                    <a:pt x="3328" y="6263"/>
                    <a:pt x="3393" y="5937"/>
                  </a:cubicBezTo>
                  <a:lnTo>
                    <a:pt x="3654" y="5415"/>
                  </a:lnTo>
                  <a:lnTo>
                    <a:pt x="3719" y="5285"/>
                  </a:lnTo>
                  <a:cubicBezTo>
                    <a:pt x="3719" y="5285"/>
                    <a:pt x="3719" y="5219"/>
                    <a:pt x="3784" y="5219"/>
                  </a:cubicBezTo>
                  <a:cubicBezTo>
                    <a:pt x="3850" y="5089"/>
                    <a:pt x="3850" y="5024"/>
                    <a:pt x="3915" y="4958"/>
                  </a:cubicBezTo>
                  <a:cubicBezTo>
                    <a:pt x="4198" y="4581"/>
                    <a:pt x="4686" y="4306"/>
                    <a:pt x="5132" y="4306"/>
                  </a:cubicBezTo>
                  <a:close/>
                  <a:moveTo>
                    <a:pt x="18594" y="0"/>
                  </a:moveTo>
                  <a:cubicBezTo>
                    <a:pt x="18594" y="0"/>
                    <a:pt x="18594" y="196"/>
                    <a:pt x="18594" y="587"/>
                  </a:cubicBezTo>
                  <a:cubicBezTo>
                    <a:pt x="18594" y="913"/>
                    <a:pt x="18594" y="1435"/>
                    <a:pt x="18529" y="2088"/>
                  </a:cubicBezTo>
                  <a:cubicBezTo>
                    <a:pt x="18463" y="2740"/>
                    <a:pt x="18333" y="3523"/>
                    <a:pt x="18137" y="4436"/>
                  </a:cubicBezTo>
                  <a:cubicBezTo>
                    <a:pt x="17941" y="5285"/>
                    <a:pt x="17680" y="6328"/>
                    <a:pt x="17158" y="7242"/>
                  </a:cubicBezTo>
                  <a:cubicBezTo>
                    <a:pt x="16637" y="8220"/>
                    <a:pt x="16049" y="9134"/>
                    <a:pt x="15071" y="9786"/>
                  </a:cubicBezTo>
                  <a:cubicBezTo>
                    <a:pt x="14092" y="10504"/>
                    <a:pt x="12853" y="10960"/>
                    <a:pt x="11613" y="11221"/>
                  </a:cubicBezTo>
                  <a:cubicBezTo>
                    <a:pt x="11287" y="11287"/>
                    <a:pt x="10961" y="11352"/>
                    <a:pt x="10569" y="11417"/>
                  </a:cubicBezTo>
                  <a:lnTo>
                    <a:pt x="10047" y="11482"/>
                  </a:lnTo>
                  <a:lnTo>
                    <a:pt x="9591" y="11482"/>
                  </a:lnTo>
                  <a:cubicBezTo>
                    <a:pt x="8938" y="11482"/>
                    <a:pt x="8221" y="11287"/>
                    <a:pt x="7568" y="11091"/>
                  </a:cubicBezTo>
                  <a:cubicBezTo>
                    <a:pt x="6497" y="10716"/>
                    <a:pt x="5382" y="10165"/>
                    <a:pt x="4512" y="9403"/>
                  </a:cubicBezTo>
                  <a:lnTo>
                    <a:pt x="4512" y="9403"/>
                  </a:lnTo>
                  <a:cubicBezTo>
                    <a:pt x="4697" y="9285"/>
                    <a:pt x="4865" y="9162"/>
                    <a:pt x="4959" y="9068"/>
                  </a:cubicBezTo>
                  <a:cubicBezTo>
                    <a:pt x="5285" y="8807"/>
                    <a:pt x="5481" y="8547"/>
                    <a:pt x="5742" y="8220"/>
                  </a:cubicBezTo>
                  <a:cubicBezTo>
                    <a:pt x="6198" y="7633"/>
                    <a:pt x="6590" y="7046"/>
                    <a:pt x="6785" y="6198"/>
                  </a:cubicBezTo>
                  <a:lnTo>
                    <a:pt x="6851" y="5872"/>
                  </a:lnTo>
                  <a:cubicBezTo>
                    <a:pt x="6851" y="5806"/>
                    <a:pt x="6851" y="5806"/>
                    <a:pt x="6851" y="5676"/>
                  </a:cubicBezTo>
                  <a:lnTo>
                    <a:pt x="6851" y="5546"/>
                  </a:lnTo>
                  <a:cubicBezTo>
                    <a:pt x="6785" y="5415"/>
                    <a:pt x="6720" y="5154"/>
                    <a:pt x="6655" y="4958"/>
                  </a:cubicBezTo>
                  <a:cubicBezTo>
                    <a:pt x="6524" y="4567"/>
                    <a:pt x="6263" y="4175"/>
                    <a:pt x="5807" y="3980"/>
                  </a:cubicBezTo>
                  <a:cubicBezTo>
                    <a:pt x="5611" y="3915"/>
                    <a:pt x="5399" y="3882"/>
                    <a:pt x="5187" y="3882"/>
                  </a:cubicBezTo>
                  <a:cubicBezTo>
                    <a:pt x="4975" y="3882"/>
                    <a:pt x="4763" y="3915"/>
                    <a:pt x="4567" y="3980"/>
                  </a:cubicBezTo>
                  <a:cubicBezTo>
                    <a:pt x="4176" y="4110"/>
                    <a:pt x="3850" y="4371"/>
                    <a:pt x="3589" y="4697"/>
                  </a:cubicBezTo>
                  <a:cubicBezTo>
                    <a:pt x="3523" y="4763"/>
                    <a:pt x="3458" y="4893"/>
                    <a:pt x="3393" y="4958"/>
                  </a:cubicBezTo>
                  <a:cubicBezTo>
                    <a:pt x="3393" y="5024"/>
                    <a:pt x="3328" y="5024"/>
                    <a:pt x="3328" y="5089"/>
                  </a:cubicBezTo>
                  <a:lnTo>
                    <a:pt x="3262" y="5219"/>
                  </a:lnTo>
                  <a:lnTo>
                    <a:pt x="3002" y="5741"/>
                  </a:lnTo>
                  <a:cubicBezTo>
                    <a:pt x="2871" y="6133"/>
                    <a:pt x="2741" y="6524"/>
                    <a:pt x="2741" y="6916"/>
                  </a:cubicBezTo>
                  <a:cubicBezTo>
                    <a:pt x="2695" y="7505"/>
                    <a:pt x="2807" y="8094"/>
                    <a:pt x="3033" y="8618"/>
                  </a:cubicBezTo>
                  <a:lnTo>
                    <a:pt x="3033" y="8618"/>
                  </a:lnTo>
                  <a:cubicBezTo>
                    <a:pt x="2347" y="8541"/>
                    <a:pt x="1806" y="7938"/>
                    <a:pt x="1501" y="7176"/>
                  </a:cubicBezTo>
                  <a:cubicBezTo>
                    <a:pt x="1110" y="6263"/>
                    <a:pt x="1110" y="5219"/>
                    <a:pt x="1175" y="4371"/>
                  </a:cubicBezTo>
                  <a:cubicBezTo>
                    <a:pt x="1240" y="3523"/>
                    <a:pt x="1501" y="2805"/>
                    <a:pt x="1827" y="2284"/>
                  </a:cubicBezTo>
                  <a:cubicBezTo>
                    <a:pt x="2219" y="1827"/>
                    <a:pt x="2610" y="1566"/>
                    <a:pt x="2936" y="1435"/>
                  </a:cubicBezTo>
                  <a:cubicBezTo>
                    <a:pt x="3262" y="1305"/>
                    <a:pt x="3458" y="1305"/>
                    <a:pt x="3458" y="1305"/>
                  </a:cubicBezTo>
                  <a:lnTo>
                    <a:pt x="3458" y="1174"/>
                  </a:lnTo>
                  <a:cubicBezTo>
                    <a:pt x="3458" y="1174"/>
                    <a:pt x="3371" y="1145"/>
                    <a:pt x="3197" y="1145"/>
                  </a:cubicBezTo>
                  <a:cubicBezTo>
                    <a:pt x="3110" y="1145"/>
                    <a:pt x="3002" y="1153"/>
                    <a:pt x="2871" y="1174"/>
                  </a:cubicBezTo>
                  <a:cubicBezTo>
                    <a:pt x="2480" y="1240"/>
                    <a:pt x="1958" y="1435"/>
                    <a:pt x="1436" y="1957"/>
                  </a:cubicBezTo>
                  <a:cubicBezTo>
                    <a:pt x="914" y="2479"/>
                    <a:pt x="457" y="3262"/>
                    <a:pt x="261" y="4241"/>
                  </a:cubicBezTo>
                  <a:cubicBezTo>
                    <a:pt x="66" y="5219"/>
                    <a:pt x="0" y="6394"/>
                    <a:pt x="457" y="7568"/>
                  </a:cubicBezTo>
                  <a:cubicBezTo>
                    <a:pt x="653" y="8220"/>
                    <a:pt x="979" y="8807"/>
                    <a:pt x="1631" y="9329"/>
                  </a:cubicBezTo>
                  <a:cubicBezTo>
                    <a:pt x="2023" y="9677"/>
                    <a:pt x="2588" y="9851"/>
                    <a:pt x="3134" y="9851"/>
                  </a:cubicBezTo>
                  <a:cubicBezTo>
                    <a:pt x="3347" y="9851"/>
                    <a:pt x="3557" y="9825"/>
                    <a:pt x="3753" y="9772"/>
                  </a:cubicBezTo>
                  <a:lnTo>
                    <a:pt x="3753" y="9772"/>
                  </a:lnTo>
                  <a:cubicBezTo>
                    <a:pt x="4139" y="10267"/>
                    <a:pt x="4582" y="10698"/>
                    <a:pt x="5024" y="11091"/>
                  </a:cubicBezTo>
                  <a:cubicBezTo>
                    <a:pt x="5742" y="11548"/>
                    <a:pt x="6394" y="11939"/>
                    <a:pt x="7177" y="12265"/>
                  </a:cubicBezTo>
                  <a:cubicBezTo>
                    <a:pt x="7894" y="12526"/>
                    <a:pt x="8677" y="12722"/>
                    <a:pt x="9525" y="12787"/>
                  </a:cubicBezTo>
                  <a:lnTo>
                    <a:pt x="10700" y="12787"/>
                  </a:lnTo>
                  <a:cubicBezTo>
                    <a:pt x="11026" y="12787"/>
                    <a:pt x="11417" y="12722"/>
                    <a:pt x="11809" y="12657"/>
                  </a:cubicBezTo>
                  <a:cubicBezTo>
                    <a:pt x="13309" y="12396"/>
                    <a:pt x="14745" y="11874"/>
                    <a:pt x="15919" y="10960"/>
                  </a:cubicBezTo>
                  <a:cubicBezTo>
                    <a:pt x="16441" y="10504"/>
                    <a:pt x="16963" y="9982"/>
                    <a:pt x="17354" y="9460"/>
                  </a:cubicBezTo>
                  <a:lnTo>
                    <a:pt x="17485" y="9199"/>
                  </a:lnTo>
                  <a:lnTo>
                    <a:pt x="17615" y="9068"/>
                  </a:lnTo>
                  <a:lnTo>
                    <a:pt x="17680" y="9003"/>
                  </a:lnTo>
                  <a:lnTo>
                    <a:pt x="17876" y="8612"/>
                  </a:lnTo>
                  <a:cubicBezTo>
                    <a:pt x="18007" y="8286"/>
                    <a:pt x="18137" y="8090"/>
                    <a:pt x="18268" y="7764"/>
                  </a:cubicBezTo>
                  <a:cubicBezTo>
                    <a:pt x="18724" y="6589"/>
                    <a:pt x="18920" y="5546"/>
                    <a:pt x="19050" y="4567"/>
                  </a:cubicBezTo>
                  <a:cubicBezTo>
                    <a:pt x="19116" y="3654"/>
                    <a:pt x="19116" y="2805"/>
                    <a:pt x="19050" y="2088"/>
                  </a:cubicBezTo>
                  <a:cubicBezTo>
                    <a:pt x="18985" y="1435"/>
                    <a:pt x="18920" y="913"/>
                    <a:pt x="18855" y="522"/>
                  </a:cubicBezTo>
                  <a:cubicBezTo>
                    <a:pt x="18789" y="196"/>
                    <a:pt x="18789" y="0"/>
                    <a:pt x="18789" y="0"/>
                  </a:cubicBezTo>
                  <a:close/>
                </a:path>
              </a:pathLst>
            </a:custGeom>
            <a:solidFill>
              <a:srgbClr val="0B14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600;p36">
              <a:extLst>
                <a:ext uri="{FF2B5EF4-FFF2-40B4-BE49-F238E27FC236}">
                  <a16:creationId xmlns:a16="http://schemas.microsoft.com/office/drawing/2014/main" id="{19FCF0B2-F78F-4E04-ADFD-BA062FE803B5}"/>
                </a:ext>
              </a:extLst>
            </p:cNvPr>
            <p:cNvSpPr/>
            <p:nvPr/>
          </p:nvSpPr>
          <p:spPr>
            <a:xfrm>
              <a:off x="2701925" y="1822700"/>
              <a:ext cx="524175" cy="385675"/>
            </a:xfrm>
            <a:custGeom>
              <a:avLst/>
              <a:gdLst/>
              <a:ahLst/>
              <a:cxnLst/>
              <a:rect l="l" t="t" r="r" b="b"/>
              <a:pathLst>
                <a:path w="20967" h="15427" extrusionOk="0">
                  <a:moveTo>
                    <a:pt x="16012" y="1"/>
                  </a:moveTo>
                  <a:cubicBezTo>
                    <a:pt x="12673" y="1"/>
                    <a:pt x="8049" y="5575"/>
                    <a:pt x="8049" y="5575"/>
                  </a:cubicBezTo>
                  <a:cubicBezTo>
                    <a:pt x="6685" y="2998"/>
                    <a:pt x="3536" y="640"/>
                    <a:pt x="1790" y="640"/>
                  </a:cubicBezTo>
                  <a:cubicBezTo>
                    <a:pt x="531" y="640"/>
                    <a:pt x="1" y="1866"/>
                    <a:pt x="1395" y="5119"/>
                  </a:cubicBezTo>
                  <a:cubicBezTo>
                    <a:pt x="4396" y="12099"/>
                    <a:pt x="8636" y="15427"/>
                    <a:pt x="8636" y="15427"/>
                  </a:cubicBezTo>
                  <a:cubicBezTo>
                    <a:pt x="8636" y="15427"/>
                    <a:pt x="20967" y="4793"/>
                    <a:pt x="18031" y="1009"/>
                  </a:cubicBezTo>
                  <a:cubicBezTo>
                    <a:pt x="17472" y="292"/>
                    <a:pt x="16776" y="1"/>
                    <a:pt x="16012" y="1"/>
                  </a:cubicBezTo>
                  <a:close/>
                </a:path>
              </a:pathLst>
            </a:custGeom>
            <a:solidFill>
              <a:srgbClr val="E8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601;p36">
              <a:extLst>
                <a:ext uri="{FF2B5EF4-FFF2-40B4-BE49-F238E27FC236}">
                  <a16:creationId xmlns:a16="http://schemas.microsoft.com/office/drawing/2014/main" id="{5D7E1367-2E0C-4822-B39C-9FF8225E995B}"/>
                </a:ext>
              </a:extLst>
            </p:cNvPr>
            <p:cNvSpPr/>
            <p:nvPr/>
          </p:nvSpPr>
          <p:spPr>
            <a:xfrm>
              <a:off x="4214100" y="1994425"/>
              <a:ext cx="262975" cy="213950"/>
            </a:xfrm>
            <a:custGeom>
              <a:avLst/>
              <a:gdLst/>
              <a:ahLst/>
              <a:cxnLst/>
              <a:rect l="l" t="t" r="r" b="b"/>
              <a:pathLst>
                <a:path w="10519" h="8558" extrusionOk="0">
                  <a:moveTo>
                    <a:pt x="883" y="1"/>
                  </a:moveTo>
                  <a:cubicBezTo>
                    <a:pt x="296" y="1"/>
                    <a:pt x="0" y="683"/>
                    <a:pt x="472" y="2490"/>
                  </a:cubicBezTo>
                  <a:cubicBezTo>
                    <a:pt x="1581" y="6470"/>
                    <a:pt x="3538" y="8558"/>
                    <a:pt x="3538" y="8558"/>
                  </a:cubicBezTo>
                  <a:cubicBezTo>
                    <a:pt x="3538" y="8558"/>
                    <a:pt x="10519" y="3338"/>
                    <a:pt x="9214" y="1055"/>
                  </a:cubicBezTo>
                  <a:cubicBezTo>
                    <a:pt x="8954" y="576"/>
                    <a:pt x="8568" y="387"/>
                    <a:pt x="8120" y="387"/>
                  </a:cubicBezTo>
                  <a:cubicBezTo>
                    <a:pt x="6432" y="387"/>
                    <a:pt x="3864" y="3077"/>
                    <a:pt x="3864" y="3077"/>
                  </a:cubicBezTo>
                  <a:cubicBezTo>
                    <a:pt x="3278" y="1516"/>
                    <a:pt x="1758" y="1"/>
                    <a:pt x="883" y="1"/>
                  </a:cubicBezTo>
                  <a:close/>
                </a:path>
              </a:pathLst>
            </a:custGeom>
            <a:solidFill>
              <a:srgbClr val="E8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602;p36">
              <a:extLst>
                <a:ext uri="{FF2B5EF4-FFF2-40B4-BE49-F238E27FC236}">
                  <a16:creationId xmlns:a16="http://schemas.microsoft.com/office/drawing/2014/main" id="{BA126784-BCD8-4E85-B48A-3BBD41331D6A}"/>
                </a:ext>
              </a:extLst>
            </p:cNvPr>
            <p:cNvSpPr/>
            <p:nvPr/>
          </p:nvSpPr>
          <p:spPr>
            <a:xfrm>
              <a:off x="3460900" y="1910225"/>
              <a:ext cx="350725" cy="285100"/>
            </a:xfrm>
            <a:custGeom>
              <a:avLst/>
              <a:gdLst/>
              <a:ahLst/>
              <a:cxnLst/>
              <a:rect l="l" t="t" r="r" b="b"/>
              <a:pathLst>
                <a:path w="14029" h="11404" extrusionOk="0">
                  <a:moveTo>
                    <a:pt x="1183" y="1"/>
                  </a:moveTo>
                  <a:cubicBezTo>
                    <a:pt x="395" y="1"/>
                    <a:pt x="1" y="908"/>
                    <a:pt x="655" y="3314"/>
                  </a:cubicBezTo>
                  <a:cubicBezTo>
                    <a:pt x="2090" y="8664"/>
                    <a:pt x="4765" y="11404"/>
                    <a:pt x="4765" y="11404"/>
                  </a:cubicBezTo>
                  <a:cubicBezTo>
                    <a:pt x="4765" y="11404"/>
                    <a:pt x="14029" y="4423"/>
                    <a:pt x="12333" y="1422"/>
                  </a:cubicBezTo>
                  <a:cubicBezTo>
                    <a:pt x="11975" y="776"/>
                    <a:pt x="11449" y="521"/>
                    <a:pt x="10842" y="521"/>
                  </a:cubicBezTo>
                  <a:cubicBezTo>
                    <a:pt x="8570" y="521"/>
                    <a:pt x="5156" y="4097"/>
                    <a:pt x="5156" y="4097"/>
                  </a:cubicBezTo>
                  <a:cubicBezTo>
                    <a:pt x="4414" y="2025"/>
                    <a:pt x="2360" y="1"/>
                    <a:pt x="1183" y="1"/>
                  </a:cubicBezTo>
                  <a:close/>
                </a:path>
              </a:pathLst>
            </a:custGeom>
            <a:solidFill>
              <a:srgbClr val="E8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603;p36">
              <a:extLst>
                <a:ext uri="{FF2B5EF4-FFF2-40B4-BE49-F238E27FC236}">
                  <a16:creationId xmlns:a16="http://schemas.microsoft.com/office/drawing/2014/main" id="{6A403790-B6E3-4900-9234-F121B9C18E1E}"/>
                </a:ext>
              </a:extLst>
            </p:cNvPr>
            <p:cNvSpPr/>
            <p:nvPr/>
          </p:nvSpPr>
          <p:spPr>
            <a:xfrm>
              <a:off x="2265425" y="1650550"/>
              <a:ext cx="2555800" cy="370275"/>
            </a:xfrm>
            <a:custGeom>
              <a:avLst/>
              <a:gdLst/>
              <a:ahLst/>
              <a:cxnLst/>
              <a:rect l="l" t="t" r="r" b="b"/>
              <a:pathLst>
                <a:path w="102232" h="14811" extrusionOk="0">
                  <a:moveTo>
                    <a:pt x="327" y="1"/>
                  </a:moveTo>
                  <a:lnTo>
                    <a:pt x="1" y="2741"/>
                  </a:lnTo>
                  <a:lnTo>
                    <a:pt x="101905" y="14810"/>
                  </a:lnTo>
                  <a:lnTo>
                    <a:pt x="102231" y="12135"/>
                  </a:lnTo>
                  <a:lnTo>
                    <a:pt x="327" y="1"/>
                  </a:lnTo>
                  <a:close/>
                </a:path>
              </a:pathLst>
            </a:custGeom>
            <a:solidFill>
              <a:srgbClr val="E8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604;p36">
              <a:extLst>
                <a:ext uri="{FF2B5EF4-FFF2-40B4-BE49-F238E27FC236}">
                  <a16:creationId xmlns:a16="http://schemas.microsoft.com/office/drawing/2014/main" id="{2989E547-BFC8-4C5F-9DFA-085D09B111E8}"/>
                </a:ext>
              </a:extLst>
            </p:cNvPr>
            <p:cNvSpPr/>
            <p:nvPr/>
          </p:nvSpPr>
          <p:spPr>
            <a:xfrm>
              <a:off x="2402425" y="2209975"/>
              <a:ext cx="2317675" cy="89750"/>
            </a:xfrm>
            <a:custGeom>
              <a:avLst/>
              <a:gdLst/>
              <a:ahLst/>
              <a:cxnLst/>
              <a:rect l="l" t="t" r="r" b="b"/>
              <a:pathLst>
                <a:path w="92707" h="3590" extrusionOk="0">
                  <a:moveTo>
                    <a:pt x="1" y="1"/>
                  </a:moveTo>
                  <a:lnTo>
                    <a:pt x="1" y="2741"/>
                  </a:lnTo>
                  <a:lnTo>
                    <a:pt x="92706" y="3589"/>
                  </a:lnTo>
                  <a:lnTo>
                    <a:pt x="92706" y="8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605;p36">
              <a:extLst>
                <a:ext uri="{FF2B5EF4-FFF2-40B4-BE49-F238E27FC236}">
                  <a16:creationId xmlns:a16="http://schemas.microsoft.com/office/drawing/2014/main" id="{B5221112-1075-4CA1-A8A3-AAD8A7411F64}"/>
                </a:ext>
              </a:extLst>
            </p:cNvPr>
            <p:cNvSpPr/>
            <p:nvPr/>
          </p:nvSpPr>
          <p:spPr>
            <a:xfrm>
              <a:off x="2267050" y="1676650"/>
              <a:ext cx="2550900" cy="319700"/>
            </a:xfrm>
            <a:custGeom>
              <a:avLst/>
              <a:gdLst/>
              <a:ahLst/>
              <a:cxnLst/>
              <a:rect l="l" t="t" r="r" b="b"/>
              <a:pathLst>
                <a:path w="102036" h="12788" extrusionOk="0">
                  <a:moveTo>
                    <a:pt x="131" y="0"/>
                  </a:moveTo>
                  <a:lnTo>
                    <a:pt x="1" y="653"/>
                  </a:lnTo>
                  <a:lnTo>
                    <a:pt x="101970" y="12787"/>
                  </a:lnTo>
                  <a:lnTo>
                    <a:pt x="102036" y="12070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787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06;p36">
              <a:extLst>
                <a:ext uri="{FF2B5EF4-FFF2-40B4-BE49-F238E27FC236}">
                  <a16:creationId xmlns:a16="http://schemas.microsoft.com/office/drawing/2014/main" id="{A305E960-863B-4FE3-BA98-C71CF7FAAA2E}"/>
                </a:ext>
              </a:extLst>
            </p:cNvPr>
            <p:cNvSpPr/>
            <p:nvPr/>
          </p:nvSpPr>
          <p:spPr>
            <a:xfrm>
              <a:off x="2402425" y="2236075"/>
              <a:ext cx="2317675" cy="37550"/>
            </a:xfrm>
            <a:custGeom>
              <a:avLst/>
              <a:gdLst/>
              <a:ahLst/>
              <a:cxnLst/>
              <a:rect l="l" t="t" r="r" b="b"/>
              <a:pathLst>
                <a:path w="92707" h="1502" extrusionOk="0">
                  <a:moveTo>
                    <a:pt x="1" y="1"/>
                  </a:moveTo>
                  <a:lnTo>
                    <a:pt x="1" y="653"/>
                  </a:lnTo>
                  <a:lnTo>
                    <a:pt x="92706" y="1501"/>
                  </a:lnTo>
                  <a:lnTo>
                    <a:pt x="92706" y="8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787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07;p36">
              <a:extLst>
                <a:ext uri="{FF2B5EF4-FFF2-40B4-BE49-F238E27FC236}">
                  <a16:creationId xmlns:a16="http://schemas.microsoft.com/office/drawing/2014/main" id="{457FF8FB-6B38-40FA-9D43-EFF23978F887}"/>
                </a:ext>
              </a:extLst>
            </p:cNvPr>
            <p:cNvSpPr/>
            <p:nvPr/>
          </p:nvSpPr>
          <p:spPr>
            <a:xfrm>
              <a:off x="2351875" y="1857700"/>
              <a:ext cx="430600" cy="249550"/>
            </a:xfrm>
            <a:custGeom>
              <a:avLst/>
              <a:gdLst/>
              <a:ahLst/>
              <a:cxnLst/>
              <a:rect l="l" t="t" r="r" b="b"/>
              <a:pathLst>
                <a:path w="17224" h="9982" extrusionOk="0">
                  <a:moveTo>
                    <a:pt x="3458" y="0"/>
                  </a:moveTo>
                  <a:lnTo>
                    <a:pt x="0" y="9525"/>
                  </a:lnTo>
                  <a:lnTo>
                    <a:pt x="1305" y="9982"/>
                  </a:lnTo>
                  <a:lnTo>
                    <a:pt x="3654" y="3393"/>
                  </a:lnTo>
                  <a:lnTo>
                    <a:pt x="7177" y="9851"/>
                  </a:lnTo>
                  <a:lnTo>
                    <a:pt x="10178" y="2675"/>
                  </a:lnTo>
                  <a:lnTo>
                    <a:pt x="16180" y="9916"/>
                  </a:lnTo>
                  <a:lnTo>
                    <a:pt x="17224" y="9003"/>
                  </a:lnTo>
                  <a:lnTo>
                    <a:pt x="9786" y="65"/>
                  </a:lnTo>
                  <a:lnTo>
                    <a:pt x="6981" y="6720"/>
                  </a:lnTo>
                  <a:lnTo>
                    <a:pt x="3458" y="0"/>
                  </a:lnTo>
                  <a:close/>
                </a:path>
              </a:pathLst>
            </a:custGeom>
            <a:solidFill>
              <a:srgbClr val="E8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608;p36">
              <a:extLst>
                <a:ext uri="{FF2B5EF4-FFF2-40B4-BE49-F238E27FC236}">
                  <a16:creationId xmlns:a16="http://schemas.microsoft.com/office/drawing/2014/main" id="{701B4449-8348-4FDC-B354-53D3B9A8E100}"/>
                </a:ext>
              </a:extLst>
            </p:cNvPr>
            <p:cNvSpPr/>
            <p:nvPr/>
          </p:nvSpPr>
          <p:spPr>
            <a:xfrm>
              <a:off x="3085825" y="1921300"/>
              <a:ext cx="417550" cy="199000"/>
            </a:xfrm>
            <a:custGeom>
              <a:avLst/>
              <a:gdLst/>
              <a:ahLst/>
              <a:cxnLst/>
              <a:rect l="l" t="t" r="r" b="b"/>
              <a:pathLst>
                <a:path w="16702" h="7960" extrusionOk="0">
                  <a:moveTo>
                    <a:pt x="4958" y="0"/>
                  </a:moveTo>
                  <a:lnTo>
                    <a:pt x="0" y="6785"/>
                  </a:lnTo>
                  <a:lnTo>
                    <a:pt x="1109" y="7633"/>
                  </a:lnTo>
                  <a:lnTo>
                    <a:pt x="4697" y="2675"/>
                  </a:lnTo>
                  <a:lnTo>
                    <a:pt x="7307" y="7829"/>
                  </a:lnTo>
                  <a:lnTo>
                    <a:pt x="11482" y="2871"/>
                  </a:lnTo>
                  <a:lnTo>
                    <a:pt x="15658" y="7960"/>
                  </a:lnTo>
                  <a:lnTo>
                    <a:pt x="16701" y="7046"/>
                  </a:lnTo>
                  <a:lnTo>
                    <a:pt x="11482" y="718"/>
                  </a:lnTo>
                  <a:lnTo>
                    <a:pt x="7633" y="5350"/>
                  </a:lnTo>
                  <a:lnTo>
                    <a:pt x="4958" y="0"/>
                  </a:lnTo>
                  <a:close/>
                </a:path>
              </a:pathLst>
            </a:custGeom>
            <a:solidFill>
              <a:srgbClr val="E8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609;p36">
              <a:extLst>
                <a:ext uri="{FF2B5EF4-FFF2-40B4-BE49-F238E27FC236}">
                  <a16:creationId xmlns:a16="http://schemas.microsoft.com/office/drawing/2014/main" id="{0B042C72-7FAF-4C92-BD50-7DBCC7B20AF0}"/>
                </a:ext>
              </a:extLst>
            </p:cNvPr>
            <p:cNvSpPr/>
            <p:nvPr/>
          </p:nvSpPr>
          <p:spPr>
            <a:xfrm>
              <a:off x="3720275" y="1973500"/>
              <a:ext cx="487675" cy="203900"/>
            </a:xfrm>
            <a:custGeom>
              <a:avLst/>
              <a:gdLst/>
              <a:ahLst/>
              <a:cxnLst/>
              <a:rect l="l" t="t" r="r" b="b"/>
              <a:pathLst>
                <a:path w="19507" h="8156" extrusionOk="0">
                  <a:moveTo>
                    <a:pt x="10569" y="0"/>
                  </a:moveTo>
                  <a:lnTo>
                    <a:pt x="7177" y="5611"/>
                  </a:lnTo>
                  <a:lnTo>
                    <a:pt x="3849" y="587"/>
                  </a:lnTo>
                  <a:lnTo>
                    <a:pt x="0" y="6067"/>
                  </a:lnTo>
                  <a:lnTo>
                    <a:pt x="1109" y="6850"/>
                  </a:lnTo>
                  <a:lnTo>
                    <a:pt x="3849" y="3001"/>
                  </a:lnTo>
                  <a:lnTo>
                    <a:pt x="7242" y="8155"/>
                  </a:lnTo>
                  <a:lnTo>
                    <a:pt x="10569" y="2740"/>
                  </a:lnTo>
                  <a:lnTo>
                    <a:pt x="13570" y="8025"/>
                  </a:lnTo>
                  <a:lnTo>
                    <a:pt x="16310" y="3849"/>
                  </a:lnTo>
                  <a:lnTo>
                    <a:pt x="18398" y="6785"/>
                  </a:lnTo>
                  <a:lnTo>
                    <a:pt x="19507" y="6002"/>
                  </a:lnTo>
                  <a:lnTo>
                    <a:pt x="16245" y="1435"/>
                  </a:lnTo>
                  <a:lnTo>
                    <a:pt x="13701" y="5415"/>
                  </a:lnTo>
                  <a:lnTo>
                    <a:pt x="10569" y="0"/>
                  </a:lnTo>
                  <a:close/>
                </a:path>
              </a:pathLst>
            </a:custGeom>
            <a:solidFill>
              <a:srgbClr val="E8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610;p36">
              <a:extLst>
                <a:ext uri="{FF2B5EF4-FFF2-40B4-BE49-F238E27FC236}">
                  <a16:creationId xmlns:a16="http://schemas.microsoft.com/office/drawing/2014/main" id="{2B55A779-FC70-4ED3-9864-C8D4F26B3EE9}"/>
                </a:ext>
              </a:extLst>
            </p:cNvPr>
            <p:cNvSpPr/>
            <p:nvPr/>
          </p:nvSpPr>
          <p:spPr>
            <a:xfrm>
              <a:off x="4442800" y="2019150"/>
              <a:ext cx="313175" cy="163125"/>
            </a:xfrm>
            <a:custGeom>
              <a:avLst/>
              <a:gdLst/>
              <a:ahLst/>
              <a:cxnLst/>
              <a:rect l="l" t="t" r="r" b="b"/>
              <a:pathLst>
                <a:path w="12527" h="6525" extrusionOk="0">
                  <a:moveTo>
                    <a:pt x="4111" y="1"/>
                  </a:moveTo>
                  <a:lnTo>
                    <a:pt x="0" y="4568"/>
                  </a:lnTo>
                  <a:lnTo>
                    <a:pt x="1044" y="5481"/>
                  </a:lnTo>
                  <a:lnTo>
                    <a:pt x="3980" y="2154"/>
                  </a:lnTo>
                  <a:lnTo>
                    <a:pt x="6981" y="6525"/>
                  </a:lnTo>
                  <a:lnTo>
                    <a:pt x="10439" y="3393"/>
                  </a:lnTo>
                  <a:lnTo>
                    <a:pt x="11287" y="5546"/>
                  </a:lnTo>
                  <a:lnTo>
                    <a:pt x="12526" y="5024"/>
                  </a:lnTo>
                  <a:lnTo>
                    <a:pt x="10961" y="1045"/>
                  </a:lnTo>
                  <a:lnTo>
                    <a:pt x="7177" y="4437"/>
                  </a:lnTo>
                  <a:lnTo>
                    <a:pt x="4111" y="1"/>
                  </a:lnTo>
                  <a:close/>
                </a:path>
              </a:pathLst>
            </a:custGeom>
            <a:solidFill>
              <a:srgbClr val="E8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611;p36">
              <a:extLst>
                <a:ext uri="{FF2B5EF4-FFF2-40B4-BE49-F238E27FC236}">
                  <a16:creationId xmlns:a16="http://schemas.microsoft.com/office/drawing/2014/main" id="{971E666E-A69E-4C11-A70F-C5FD662512BB}"/>
                </a:ext>
              </a:extLst>
            </p:cNvPr>
            <p:cNvSpPr/>
            <p:nvPr/>
          </p:nvSpPr>
          <p:spPr>
            <a:xfrm>
              <a:off x="2364925" y="1883775"/>
              <a:ext cx="407775" cy="220225"/>
            </a:xfrm>
            <a:custGeom>
              <a:avLst/>
              <a:gdLst/>
              <a:ahLst/>
              <a:cxnLst/>
              <a:rect l="l" t="t" r="r" b="b"/>
              <a:pathLst>
                <a:path w="16311" h="8809" extrusionOk="0">
                  <a:moveTo>
                    <a:pt x="9395" y="1"/>
                  </a:moveTo>
                  <a:lnTo>
                    <a:pt x="6524" y="6851"/>
                  </a:lnTo>
                  <a:lnTo>
                    <a:pt x="3001" y="262"/>
                  </a:lnTo>
                  <a:lnTo>
                    <a:pt x="0" y="8678"/>
                  </a:lnTo>
                  <a:lnTo>
                    <a:pt x="326" y="8808"/>
                  </a:lnTo>
                  <a:lnTo>
                    <a:pt x="3066" y="1045"/>
                  </a:lnTo>
                  <a:lnTo>
                    <a:pt x="6589" y="7634"/>
                  </a:lnTo>
                  <a:lnTo>
                    <a:pt x="9525" y="653"/>
                  </a:lnTo>
                  <a:lnTo>
                    <a:pt x="16049" y="8547"/>
                  </a:lnTo>
                  <a:lnTo>
                    <a:pt x="16310" y="8286"/>
                  </a:lnTo>
                  <a:lnTo>
                    <a:pt x="9395" y="1"/>
                  </a:lnTo>
                  <a:close/>
                </a:path>
              </a:pathLst>
            </a:custGeom>
            <a:solidFill>
              <a:srgbClr val="787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612;p36">
              <a:extLst>
                <a:ext uri="{FF2B5EF4-FFF2-40B4-BE49-F238E27FC236}">
                  <a16:creationId xmlns:a16="http://schemas.microsoft.com/office/drawing/2014/main" id="{95605FCF-6A72-4725-BED4-792406538219}"/>
                </a:ext>
              </a:extLst>
            </p:cNvPr>
            <p:cNvSpPr/>
            <p:nvPr/>
          </p:nvSpPr>
          <p:spPr>
            <a:xfrm>
              <a:off x="3095600" y="1945750"/>
              <a:ext cx="398000" cy="166400"/>
            </a:xfrm>
            <a:custGeom>
              <a:avLst/>
              <a:gdLst/>
              <a:ahLst/>
              <a:cxnLst/>
              <a:rect l="l" t="t" r="r" b="b"/>
              <a:pathLst>
                <a:path w="15920" h="6656" extrusionOk="0">
                  <a:moveTo>
                    <a:pt x="4502" y="1"/>
                  </a:moveTo>
                  <a:lnTo>
                    <a:pt x="1" y="6134"/>
                  </a:lnTo>
                  <a:lnTo>
                    <a:pt x="262" y="6329"/>
                  </a:lnTo>
                  <a:lnTo>
                    <a:pt x="4437" y="653"/>
                  </a:lnTo>
                  <a:lnTo>
                    <a:pt x="7046" y="5938"/>
                  </a:lnTo>
                  <a:lnTo>
                    <a:pt x="11091" y="1110"/>
                  </a:lnTo>
                  <a:lnTo>
                    <a:pt x="15658" y="6655"/>
                  </a:lnTo>
                  <a:lnTo>
                    <a:pt x="15919" y="6394"/>
                  </a:lnTo>
                  <a:lnTo>
                    <a:pt x="11091" y="523"/>
                  </a:lnTo>
                  <a:lnTo>
                    <a:pt x="7112" y="5285"/>
                  </a:lnTo>
                  <a:lnTo>
                    <a:pt x="4502" y="1"/>
                  </a:lnTo>
                  <a:close/>
                </a:path>
              </a:pathLst>
            </a:custGeom>
            <a:solidFill>
              <a:srgbClr val="E8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613;p36">
              <a:extLst>
                <a:ext uri="{FF2B5EF4-FFF2-40B4-BE49-F238E27FC236}">
                  <a16:creationId xmlns:a16="http://schemas.microsoft.com/office/drawing/2014/main" id="{5AB0BEF9-1EDC-4D84-88FD-BEE66FCCB91B}"/>
                </a:ext>
              </a:extLst>
            </p:cNvPr>
            <p:cNvSpPr/>
            <p:nvPr/>
          </p:nvSpPr>
          <p:spPr>
            <a:xfrm>
              <a:off x="3731700" y="1999575"/>
              <a:ext cx="466475" cy="153350"/>
            </a:xfrm>
            <a:custGeom>
              <a:avLst/>
              <a:gdLst/>
              <a:ahLst/>
              <a:cxnLst/>
              <a:rect l="l" t="t" r="r" b="b"/>
              <a:pathLst>
                <a:path w="18659" h="6134" extrusionOk="0">
                  <a:moveTo>
                    <a:pt x="10112" y="1"/>
                  </a:moveTo>
                  <a:lnTo>
                    <a:pt x="6720" y="5546"/>
                  </a:lnTo>
                  <a:lnTo>
                    <a:pt x="3392" y="458"/>
                  </a:lnTo>
                  <a:lnTo>
                    <a:pt x="0" y="5285"/>
                  </a:lnTo>
                  <a:lnTo>
                    <a:pt x="261" y="5481"/>
                  </a:lnTo>
                  <a:lnTo>
                    <a:pt x="3392" y="1045"/>
                  </a:lnTo>
                  <a:lnTo>
                    <a:pt x="6720" y="6133"/>
                  </a:lnTo>
                  <a:lnTo>
                    <a:pt x="10112" y="653"/>
                  </a:lnTo>
                  <a:lnTo>
                    <a:pt x="13178" y="6003"/>
                  </a:lnTo>
                  <a:lnTo>
                    <a:pt x="15788" y="1893"/>
                  </a:lnTo>
                  <a:lnTo>
                    <a:pt x="18398" y="5481"/>
                  </a:lnTo>
                  <a:lnTo>
                    <a:pt x="18659" y="5285"/>
                  </a:lnTo>
                  <a:lnTo>
                    <a:pt x="15788" y="1306"/>
                  </a:lnTo>
                  <a:lnTo>
                    <a:pt x="13178" y="5351"/>
                  </a:lnTo>
                  <a:lnTo>
                    <a:pt x="10112" y="1"/>
                  </a:lnTo>
                  <a:close/>
                </a:path>
              </a:pathLst>
            </a:custGeom>
            <a:solidFill>
              <a:srgbClr val="787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614;p36">
              <a:extLst>
                <a:ext uri="{FF2B5EF4-FFF2-40B4-BE49-F238E27FC236}">
                  <a16:creationId xmlns:a16="http://schemas.microsoft.com/office/drawing/2014/main" id="{B1BC93B9-8CD4-4282-9185-1FA74EAF57FF}"/>
                </a:ext>
              </a:extLst>
            </p:cNvPr>
            <p:cNvSpPr/>
            <p:nvPr/>
          </p:nvSpPr>
          <p:spPr>
            <a:xfrm>
              <a:off x="4452575" y="2038725"/>
              <a:ext cx="291975" cy="123975"/>
            </a:xfrm>
            <a:custGeom>
              <a:avLst/>
              <a:gdLst/>
              <a:ahLst/>
              <a:cxnLst/>
              <a:rect l="l" t="t" r="r" b="b"/>
              <a:pathLst>
                <a:path w="11679" h="4959" extrusionOk="0">
                  <a:moveTo>
                    <a:pt x="3654" y="1"/>
                  </a:moveTo>
                  <a:lnTo>
                    <a:pt x="1" y="4111"/>
                  </a:lnTo>
                  <a:lnTo>
                    <a:pt x="262" y="4372"/>
                  </a:lnTo>
                  <a:lnTo>
                    <a:pt x="3654" y="588"/>
                  </a:lnTo>
                  <a:lnTo>
                    <a:pt x="6655" y="4959"/>
                  </a:lnTo>
                  <a:lnTo>
                    <a:pt x="10244" y="1762"/>
                  </a:lnTo>
                  <a:lnTo>
                    <a:pt x="11353" y="4567"/>
                  </a:lnTo>
                  <a:lnTo>
                    <a:pt x="11679" y="4437"/>
                  </a:lnTo>
                  <a:lnTo>
                    <a:pt x="10374" y="1175"/>
                  </a:lnTo>
                  <a:lnTo>
                    <a:pt x="6721" y="4437"/>
                  </a:lnTo>
                  <a:lnTo>
                    <a:pt x="3654" y="1"/>
                  </a:lnTo>
                  <a:close/>
                </a:path>
              </a:pathLst>
            </a:custGeom>
            <a:solidFill>
              <a:srgbClr val="E8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615;p36">
              <a:extLst>
                <a:ext uri="{FF2B5EF4-FFF2-40B4-BE49-F238E27FC236}">
                  <a16:creationId xmlns:a16="http://schemas.microsoft.com/office/drawing/2014/main" id="{1B60B23B-372D-4873-9C93-B2F13EF51052}"/>
                </a:ext>
              </a:extLst>
            </p:cNvPr>
            <p:cNvSpPr/>
            <p:nvPr/>
          </p:nvSpPr>
          <p:spPr>
            <a:xfrm>
              <a:off x="5150650" y="1288475"/>
              <a:ext cx="337650" cy="182700"/>
            </a:xfrm>
            <a:custGeom>
              <a:avLst/>
              <a:gdLst/>
              <a:ahLst/>
              <a:cxnLst/>
              <a:rect l="l" t="t" r="r" b="b"/>
              <a:pathLst>
                <a:path w="13506" h="7308" extrusionOk="0">
                  <a:moveTo>
                    <a:pt x="8988" y="2996"/>
                  </a:moveTo>
                  <a:lnTo>
                    <a:pt x="9004" y="3001"/>
                  </a:lnTo>
                  <a:cubicBezTo>
                    <a:pt x="9069" y="3001"/>
                    <a:pt x="9134" y="3001"/>
                    <a:pt x="9199" y="3067"/>
                  </a:cubicBezTo>
                  <a:cubicBezTo>
                    <a:pt x="9395" y="3197"/>
                    <a:pt x="9656" y="3458"/>
                    <a:pt x="9721" y="3654"/>
                  </a:cubicBezTo>
                  <a:cubicBezTo>
                    <a:pt x="9721" y="3654"/>
                    <a:pt x="9656" y="3589"/>
                    <a:pt x="9591" y="3589"/>
                  </a:cubicBezTo>
                  <a:cubicBezTo>
                    <a:pt x="9460" y="3523"/>
                    <a:pt x="9330" y="3458"/>
                    <a:pt x="9264" y="3393"/>
                  </a:cubicBezTo>
                  <a:cubicBezTo>
                    <a:pt x="9150" y="3279"/>
                    <a:pt x="9058" y="3142"/>
                    <a:pt x="8988" y="2996"/>
                  </a:cubicBezTo>
                  <a:close/>
                  <a:moveTo>
                    <a:pt x="10569" y="0"/>
                  </a:moveTo>
                  <a:cubicBezTo>
                    <a:pt x="10243" y="0"/>
                    <a:pt x="9852" y="0"/>
                    <a:pt x="9525" y="131"/>
                  </a:cubicBezTo>
                  <a:cubicBezTo>
                    <a:pt x="9134" y="196"/>
                    <a:pt x="8808" y="392"/>
                    <a:pt x="8482" y="718"/>
                  </a:cubicBezTo>
                  <a:cubicBezTo>
                    <a:pt x="8221" y="1044"/>
                    <a:pt x="8025" y="1436"/>
                    <a:pt x="8025" y="1827"/>
                  </a:cubicBezTo>
                  <a:lnTo>
                    <a:pt x="8025" y="2088"/>
                  </a:lnTo>
                  <a:cubicBezTo>
                    <a:pt x="8090" y="2219"/>
                    <a:pt x="8090" y="2284"/>
                    <a:pt x="8090" y="2349"/>
                  </a:cubicBezTo>
                  <a:cubicBezTo>
                    <a:pt x="8112" y="2416"/>
                    <a:pt x="8135" y="2482"/>
                    <a:pt x="8157" y="2546"/>
                  </a:cubicBezTo>
                  <a:lnTo>
                    <a:pt x="8157" y="2546"/>
                  </a:lnTo>
                  <a:cubicBezTo>
                    <a:pt x="7877" y="2552"/>
                    <a:pt x="7571" y="2582"/>
                    <a:pt x="7307" y="2740"/>
                  </a:cubicBezTo>
                  <a:cubicBezTo>
                    <a:pt x="7112" y="2806"/>
                    <a:pt x="6981" y="2936"/>
                    <a:pt x="6851" y="3132"/>
                  </a:cubicBezTo>
                  <a:cubicBezTo>
                    <a:pt x="6785" y="3197"/>
                    <a:pt x="6720" y="3328"/>
                    <a:pt x="6720" y="3393"/>
                  </a:cubicBezTo>
                  <a:lnTo>
                    <a:pt x="6655" y="3458"/>
                  </a:lnTo>
                  <a:cubicBezTo>
                    <a:pt x="6655" y="3473"/>
                    <a:pt x="6655" y="3478"/>
                    <a:pt x="6655" y="3478"/>
                  </a:cubicBezTo>
                  <a:cubicBezTo>
                    <a:pt x="6655" y="3487"/>
                    <a:pt x="6655" y="3501"/>
                    <a:pt x="6655" y="3523"/>
                  </a:cubicBezTo>
                  <a:lnTo>
                    <a:pt x="6655" y="3574"/>
                  </a:lnTo>
                  <a:lnTo>
                    <a:pt x="6655" y="3574"/>
                  </a:lnTo>
                  <a:cubicBezTo>
                    <a:pt x="6481" y="3540"/>
                    <a:pt x="6274" y="3458"/>
                    <a:pt x="6068" y="3458"/>
                  </a:cubicBezTo>
                  <a:lnTo>
                    <a:pt x="5481" y="3458"/>
                  </a:lnTo>
                  <a:cubicBezTo>
                    <a:pt x="5307" y="3458"/>
                    <a:pt x="5162" y="3429"/>
                    <a:pt x="5026" y="3429"/>
                  </a:cubicBezTo>
                  <a:cubicBezTo>
                    <a:pt x="4959" y="3429"/>
                    <a:pt x="4893" y="3436"/>
                    <a:pt x="4828" y="3458"/>
                  </a:cubicBezTo>
                  <a:lnTo>
                    <a:pt x="4111" y="3523"/>
                  </a:lnTo>
                  <a:cubicBezTo>
                    <a:pt x="4045" y="3589"/>
                    <a:pt x="3915" y="3589"/>
                    <a:pt x="3784" y="3589"/>
                  </a:cubicBezTo>
                  <a:lnTo>
                    <a:pt x="3458" y="3719"/>
                  </a:lnTo>
                  <a:cubicBezTo>
                    <a:pt x="3262" y="3719"/>
                    <a:pt x="3067" y="3784"/>
                    <a:pt x="2871" y="3915"/>
                  </a:cubicBezTo>
                  <a:cubicBezTo>
                    <a:pt x="2675" y="3980"/>
                    <a:pt x="2414" y="4045"/>
                    <a:pt x="2219" y="4176"/>
                  </a:cubicBezTo>
                  <a:cubicBezTo>
                    <a:pt x="2023" y="4306"/>
                    <a:pt x="1827" y="4437"/>
                    <a:pt x="1631" y="4502"/>
                  </a:cubicBezTo>
                  <a:cubicBezTo>
                    <a:pt x="1501" y="4698"/>
                    <a:pt x="1305" y="4828"/>
                    <a:pt x="1175" y="4959"/>
                  </a:cubicBezTo>
                  <a:cubicBezTo>
                    <a:pt x="979" y="5154"/>
                    <a:pt x="849" y="5285"/>
                    <a:pt x="718" y="5481"/>
                  </a:cubicBezTo>
                  <a:cubicBezTo>
                    <a:pt x="588" y="5676"/>
                    <a:pt x="457" y="5807"/>
                    <a:pt x="327" y="6002"/>
                  </a:cubicBezTo>
                  <a:cubicBezTo>
                    <a:pt x="261" y="6198"/>
                    <a:pt x="131" y="6394"/>
                    <a:pt x="66" y="6655"/>
                  </a:cubicBezTo>
                  <a:cubicBezTo>
                    <a:pt x="0" y="6851"/>
                    <a:pt x="0" y="7112"/>
                    <a:pt x="66" y="7307"/>
                  </a:cubicBezTo>
                  <a:lnTo>
                    <a:pt x="196" y="7307"/>
                  </a:lnTo>
                  <a:cubicBezTo>
                    <a:pt x="196" y="6916"/>
                    <a:pt x="457" y="6590"/>
                    <a:pt x="718" y="6263"/>
                  </a:cubicBezTo>
                  <a:cubicBezTo>
                    <a:pt x="849" y="6133"/>
                    <a:pt x="979" y="6002"/>
                    <a:pt x="1175" y="5872"/>
                  </a:cubicBezTo>
                  <a:cubicBezTo>
                    <a:pt x="1305" y="5741"/>
                    <a:pt x="1436" y="5611"/>
                    <a:pt x="1631" y="5481"/>
                  </a:cubicBezTo>
                  <a:cubicBezTo>
                    <a:pt x="1762" y="5415"/>
                    <a:pt x="1958" y="5285"/>
                    <a:pt x="2088" y="5220"/>
                  </a:cubicBezTo>
                  <a:cubicBezTo>
                    <a:pt x="2284" y="5154"/>
                    <a:pt x="2414" y="5089"/>
                    <a:pt x="2610" y="4959"/>
                  </a:cubicBezTo>
                  <a:cubicBezTo>
                    <a:pt x="2806" y="4893"/>
                    <a:pt x="2936" y="4893"/>
                    <a:pt x="3132" y="4828"/>
                  </a:cubicBezTo>
                  <a:cubicBezTo>
                    <a:pt x="3328" y="4763"/>
                    <a:pt x="3523" y="4698"/>
                    <a:pt x="3719" y="4698"/>
                  </a:cubicBezTo>
                  <a:lnTo>
                    <a:pt x="4045" y="4632"/>
                  </a:lnTo>
                  <a:lnTo>
                    <a:pt x="4241" y="4632"/>
                  </a:lnTo>
                  <a:lnTo>
                    <a:pt x="4828" y="4567"/>
                  </a:lnTo>
                  <a:cubicBezTo>
                    <a:pt x="4937" y="4545"/>
                    <a:pt x="5060" y="4538"/>
                    <a:pt x="5193" y="4538"/>
                  </a:cubicBezTo>
                  <a:cubicBezTo>
                    <a:pt x="5459" y="4538"/>
                    <a:pt x="5763" y="4567"/>
                    <a:pt x="6068" y="4567"/>
                  </a:cubicBezTo>
                  <a:cubicBezTo>
                    <a:pt x="6198" y="4567"/>
                    <a:pt x="6394" y="4632"/>
                    <a:pt x="6524" y="4632"/>
                  </a:cubicBezTo>
                  <a:cubicBezTo>
                    <a:pt x="6720" y="4632"/>
                    <a:pt x="6851" y="4763"/>
                    <a:pt x="7046" y="4763"/>
                  </a:cubicBezTo>
                  <a:cubicBezTo>
                    <a:pt x="7291" y="4885"/>
                    <a:pt x="7536" y="4982"/>
                    <a:pt x="7780" y="5069"/>
                  </a:cubicBezTo>
                  <a:lnTo>
                    <a:pt x="7780" y="5069"/>
                  </a:lnTo>
                  <a:cubicBezTo>
                    <a:pt x="7938" y="5136"/>
                    <a:pt x="8088" y="5186"/>
                    <a:pt x="8221" y="5220"/>
                  </a:cubicBezTo>
                  <a:lnTo>
                    <a:pt x="8547" y="4371"/>
                  </a:lnTo>
                  <a:cubicBezTo>
                    <a:pt x="8221" y="4241"/>
                    <a:pt x="7829" y="4045"/>
                    <a:pt x="7438" y="3850"/>
                  </a:cubicBezTo>
                  <a:cubicBezTo>
                    <a:pt x="7414" y="3841"/>
                    <a:pt x="7389" y="3832"/>
                    <a:pt x="7365" y="3823"/>
                  </a:cubicBezTo>
                  <a:lnTo>
                    <a:pt x="7365" y="3823"/>
                  </a:lnTo>
                  <a:cubicBezTo>
                    <a:pt x="7348" y="3803"/>
                    <a:pt x="7307" y="3822"/>
                    <a:pt x="7307" y="3719"/>
                  </a:cubicBezTo>
                  <a:cubicBezTo>
                    <a:pt x="7307" y="3523"/>
                    <a:pt x="7373" y="3328"/>
                    <a:pt x="7568" y="3197"/>
                  </a:cubicBezTo>
                  <a:cubicBezTo>
                    <a:pt x="7758" y="3071"/>
                    <a:pt x="8069" y="2945"/>
                    <a:pt x="8325" y="2937"/>
                  </a:cubicBezTo>
                  <a:lnTo>
                    <a:pt x="8325" y="2937"/>
                  </a:lnTo>
                  <a:cubicBezTo>
                    <a:pt x="8508" y="3240"/>
                    <a:pt x="8699" y="3536"/>
                    <a:pt x="9004" y="3719"/>
                  </a:cubicBezTo>
                  <a:cubicBezTo>
                    <a:pt x="9134" y="3784"/>
                    <a:pt x="9330" y="3915"/>
                    <a:pt x="9460" y="3915"/>
                  </a:cubicBezTo>
                  <a:cubicBezTo>
                    <a:pt x="9591" y="3980"/>
                    <a:pt x="9656" y="3980"/>
                    <a:pt x="9786" y="3980"/>
                  </a:cubicBezTo>
                  <a:cubicBezTo>
                    <a:pt x="9852" y="3980"/>
                    <a:pt x="9982" y="3915"/>
                    <a:pt x="10047" y="3784"/>
                  </a:cubicBezTo>
                  <a:cubicBezTo>
                    <a:pt x="10047" y="3719"/>
                    <a:pt x="10047" y="3654"/>
                    <a:pt x="10047" y="3589"/>
                  </a:cubicBezTo>
                  <a:cubicBezTo>
                    <a:pt x="9917" y="3197"/>
                    <a:pt x="9656" y="3001"/>
                    <a:pt x="9330" y="2806"/>
                  </a:cubicBezTo>
                  <a:cubicBezTo>
                    <a:pt x="9264" y="2740"/>
                    <a:pt x="9199" y="2675"/>
                    <a:pt x="9069" y="2675"/>
                  </a:cubicBezTo>
                  <a:lnTo>
                    <a:pt x="8873" y="2610"/>
                  </a:lnTo>
                  <a:cubicBezTo>
                    <a:pt x="8864" y="2610"/>
                    <a:pt x="8855" y="2610"/>
                    <a:pt x="8845" y="2610"/>
                  </a:cubicBezTo>
                  <a:lnTo>
                    <a:pt x="8845" y="2610"/>
                  </a:lnTo>
                  <a:cubicBezTo>
                    <a:pt x="8808" y="2501"/>
                    <a:pt x="8808" y="2392"/>
                    <a:pt x="8808" y="2284"/>
                  </a:cubicBezTo>
                  <a:cubicBezTo>
                    <a:pt x="8808" y="2219"/>
                    <a:pt x="8808" y="2088"/>
                    <a:pt x="8808" y="2088"/>
                  </a:cubicBezTo>
                  <a:lnTo>
                    <a:pt x="8873" y="1892"/>
                  </a:lnTo>
                  <a:cubicBezTo>
                    <a:pt x="8873" y="1631"/>
                    <a:pt x="9004" y="1501"/>
                    <a:pt x="9134" y="1305"/>
                  </a:cubicBezTo>
                  <a:cubicBezTo>
                    <a:pt x="9330" y="1175"/>
                    <a:pt x="9525" y="1044"/>
                    <a:pt x="9786" y="979"/>
                  </a:cubicBezTo>
                  <a:cubicBezTo>
                    <a:pt x="9982" y="914"/>
                    <a:pt x="10308" y="849"/>
                    <a:pt x="10569" y="849"/>
                  </a:cubicBezTo>
                  <a:cubicBezTo>
                    <a:pt x="10700" y="849"/>
                    <a:pt x="10830" y="849"/>
                    <a:pt x="10961" y="914"/>
                  </a:cubicBezTo>
                  <a:cubicBezTo>
                    <a:pt x="11091" y="914"/>
                    <a:pt x="11287" y="914"/>
                    <a:pt x="11417" y="979"/>
                  </a:cubicBezTo>
                  <a:cubicBezTo>
                    <a:pt x="11548" y="979"/>
                    <a:pt x="11678" y="979"/>
                    <a:pt x="11809" y="1044"/>
                  </a:cubicBezTo>
                  <a:cubicBezTo>
                    <a:pt x="11939" y="1109"/>
                    <a:pt x="12070" y="1175"/>
                    <a:pt x="12200" y="1240"/>
                  </a:cubicBezTo>
                  <a:cubicBezTo>
                    <a:pt x="12461" y="1305"/>
                    <a:pt x="12722" y="1501"/>
                    <a:pt x="12918" y="1697"/>
                  </a:cubicBezTo>
                  <a:cubicBezTo>
                    <a:pt x="13048" y="1762"/>
                    <a:pt x="13114" y="1892"/>
                    <a:pt x="13179" y="2023"/>
                  </a:cubicBezTo>
                  <a:cubicBezTo>
                    <a:pt x="13244" y="2153"/>
                    <a:pt x="13309" y="2284"/>
                    <a:pt x="13375" y="2414"/>
                  </a:cubicBezTo>
                  <a:lnTo>
                    <a:pt x="13505" y="2414"/>
                  </a:lnTo>
                  <a:cubicBezTo>
                    <a:pt x="13440" y="2284"/>
                    <a:pt x="13505" y="2088"/>
                    <a:pt x="13440" y="1958"/>
                  </a:cubicBezTo>
                  <a:cubicBezTo>
                    <a:pt x="13375" y="1762"/>
                    <a:pt x="13309" y="1566"/>
                    <a:pt x="13244" y="1436"/>
                  </a:cubicBezTo>
                  <a:cubicBezTo>
                    <a:pt x="13048" y="1109"/>
                    <a:pt x="12787" y="849"/>
                    <a:pt x="12526" y="653"/>
                  </a:cubicBezTo>
                  <a:cubicBezTo>
                    <a:pt x="12396" y="588"/>
                    <a:pt x="12265" y="457"/>
                    <a:pt x="12070" y="392"/>
                  </a:cubicBezTo>
                  <a:cubicBezTo>
                    <a:pt x="11939" y="327"/>
                    <a:pt x="11744" y="261"/>
                    <a:pt x="11613" y="196"/>
                  </a:cubicBezTo>
                  <a:cubicBezTo>
                    <a:pt x="11417" y="131"/>
                    <a:pt x="11287" y="131"/>
                    <a:pt x="11091" y="66"/>
                  </a:cubicBezTo>
                  <a:cubicBezTo>
                    <a:pt x="10961" y="66"/>
                    <a:pt x="10765" y="0"/>
                    <a:pt x="10569" y="0"/>
                  </a:cubicBezTo>
                  <a:close/>
                </a:path>
              </a:pathLst>
            </a:custGeom>
            <a:solidFill>
              <a:srgbClr val="0F18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616;p36">
              <a:extLst>
                <a:ext uri="{FF2B5EF4-FFF2-40B4-BE49-F238E27FC236}">
                  <a16:creationId xmlns:a16="http://schemas.microsoft.com/office/drawing/2014/main" id="{52FBD947-0731-49D4-A545-56E9D515EEF6}"/>
                </a:ext>
              </a:extLst>
            </p:cNvPr>
            <p:cNvSpPr/>
            <p:nvPr/>
          </p:nvSpPr>
          <p:spPr>
            <a:xfrm>
              <a:off x="3436475" y="3751275"/>
              <a:ext cx="177525" cy="451925"/>
            </a:xfrm>
            <a:custGeom>
              <a:avLst/>
              <a:gdLst/>
              <a:ahLst/>
              <a:cxnLst/>
              <a:rect l="l" t="t" r="r" b="b"/>
              <a:pathLst>
                <a:path w="7101" h="18077" extrusionOk="0">
                  <a:moveTo>
                    <a:pt x="1" y="0"/>
                  </a:moveTo>
                  <a:lnTo>
                    <a:pt x="327" y="4893"/>
                  </a:lnTo>
                  <a:lnTo>
                    <a:pt x="1044" y="8612"/>
                  </a:lnTo>
                  <a:cubicBezTo>
                    <a:pt x="1044" y="8612"/>
                    <a:pt x="1762" y="17811"/>
                    <a:pt x="3067" y="18072"/>
                  </a:cubicBezTo>
                  <a:cubicBezTo>
                    <a:pt x="3081" y="18075"/>
                    <a:pt x="3094" y="18076"/>
                    <a:pt x="3107" y="18076"/>
                  </a:cubicBezTo>
                  <a:cubicBezTo>
                    <a:pt x="4255" y="18076"/>
                    <a:pt x="1958" y="6655"/>
                    <a:pt x="1958" y="6655"/>
                  </a:cubicBezTo>
                  <a:lnTo>
                    <a:pt x="1958" y="6655"/>
                  </a:lnTo>
                  <a:lnTo>
                    <a:pt x="2806" y="7829"/>
                  </a:lnTo>
                  <a:cubicBezTo>
                    <a:pt x="2806" y="7829"/>
                    <a:pt x="4502" y="12135"/>
                    <a:pt x="5937" y="12787"/>
                  </a:cubicBezTo>
                  <a:cubicBezTo>
                    <a:pt x="6009" y="12823"/>
                    <a:pt x="6070" y="12840"/>
                    <a:pt x="6121" y="12840"/>
                  </a:cubicBezTo>
                  <a:cubicBezTo>
                    <a:pt x="7100" y="12840"/>
                    <a:pt x="4567" y="6655"/>
                    <a:pt x="4567" y="6655"/>
                  </a:cubicBezTo>
                  <a:lnTo>
                    <a:pt x="3067" y="12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8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617;p36">
              <a:extLst>
                <a:ext uri="{FF2B5EF4-FFF2-40B4-BE49-F238E27FC236}">
                  <a16:creationId xmlns:a16="http://schemas.microsoft.com/office/drawing/2014/main" id="{F3009A7D-7FED-4B2F-B36D-C3708CE10303}"/>
                </a:ext>
              </a:extLst>
            </p:cNvPr>
            <p:cNvSpPr/>
            <p:nvPr/>
          </p:nvSpPr>
          <p:spPr>
            <a:xfrm>
              <a:off x="3268475" y="3836075"/>
              <a:ext cx="168025" cy="375800"/>
            </a:xfrm>
            <a:custGeom>
              <a:avLst/>
              <a:gdLst/>
              <a:ahLst/>
              <a:cxnLst/>
              <a:rect l="l" t="t" r="r" b="b"/>
              <a:pathLst>
                <a:path w="6721" h="15032" extrusionOk="0">
                  <a:moveTo>
                    <a:pt x="4894" y="1"/>
                  </a:moveTo>
                  <a:lnTo>
                    <a:pt x="1893" y="6329"/>
                  </a:lnTo>
                  <a:cubicBezTo>
                    <a:pt x="1893" y="6329"/>
                    <a:pt x="1" y="12918"/>
                    <a:pt x="1501" y="13114"/>
                  </a:cubicBezTo>
                  <a:cubicBezTo>
                    <a:pt x="1521" y="13118"/>
                    <a:pt x="1541" y="13119"/>
                    <a:pt x="1560" y="13119"/>
                  </a:cubicBezTo>
                  <a:cubicBezTo>
                    <a:pt x="2970" y="13119"/>
                    <a:pt x="4176" y="3980"/>
                    <a:pt x="4176" y="3980"/>
                  </a:cubicBezTo>
                  <a:lnTo>
                    <a:pt x="4959" y="3980"/>
                  </a:lnTo>
                  <a:lnTo>
                    <a:pt x="4437" y="14680"/>
                  </a:lnTo>
                  <a:cubicBezTo>
                    <a:pt x="4637" y="14921"/>
                    <a:pt x="4819" y="15031"/>
                    <a:pt x="4985" y="15031"/>
                  </a:cubicBezTo>
                  <a:cubicBezTo>
                    <a:pt x="6613" y="15031"/>
                    <a:pt x="6721" y="4502"/>
                    <a:pt x="6721" y="4502"/>
                  </a:cubicBezTo>
                  <a:lnTo>
                    <a:pt x="4894" y="1"/>
                  </a:lnTo>
                  <a:close/>
                </a:path>
              </a:pathLst>
            </a:custGeom>
            <a:solidFill>
              <a:srgbClr val="E8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618;p36">
              <a:extLst>
                <a:ext uri="{FF2B5EF4-FFF2-40B4-BE49-F238E27FC236}">
                  <a16:creationId xmlns:a16="http://schemas.microsoft.com/office/drawing/2014/main" id="{9A675097-5B8C-4DE0-88A3-2638B3CE6C9E}"/>
                </a:ext>
              </a:extLst>
            </p:cNvPr>
            <p:cNvSpPr/>
            <p:nvPr/>
          </p:nvSpPr>
          <p:spPr>
            <a:xfrm>
              <a:off x="3227700" y="3646900"/>
              <a:ext cx="384950" cy="577375"/>
            </a:xfrm>
            <a:custGeom>
              <a:avLst/>
              <a:gdLst/>
              <a:ahLst/>
              <a:cxnLst/>
              <a:rect l="l" t="t" r="r" b="b"/>
              <a:pathLst>
                <a:path w="15398" h="23095" extrusionOk="0">
                  <a:moveTo>
                    <a:pt x="12918" y="0"/>
                  </a:moveTo>
                  <a:cubicBezTo>
                    <a:pt x="10831" y="391"/>
                    <a:pt x="9200" y="848"/>
                    <a:pt x="8352" y="1435"/>
                  </a:cubicBezTo>
                  <a:cubicBezTo>
                    <a:pt x="4307" y="4045"/>
                    <a:pt x="1" y="20616"/>
                    <a:pt x="1958" y="20681"/>
                  </a:cubicBezTo>
                  <a:cubicBezTo>
                    <a:pt x="1973" y="20682"/>
                    <a:pt x="1987" y="20683"/>
                    <a:pt x="2002" y="20683"/>
                  </a:cubicBezTo>
                  <a:cubicBezTo>
                    <a:pt x="3881" y="20683"/>
                    <a:pt x="5873" y="12327"/>
                    <a:pt x="5938" y="11939"/>
                  </a:cubicBezTo>
                  <a:lnTo>
                    <a:pt x="5938" y="11939"/>
                  </a:lnTo>
                  <a:cubicBezTo>
                    <a:pt x="5873" y="12396"/>
                    <a:pt x="4242" y="23095"/>
                    <a:pt x="5938" y="23095"/>
                  </a:cubicBezTo>
                  <a:cubicBezTo>
                    <a:pt x="7634" y="23095"/>
                    <a:pt x="8352" y="12722"/>
                    <a:pt x="8352" y="12722"/>
                  </a:cubicBezTo>
                  <a:cubicBezTo>
                    <a:pt x="8352" y="12722"/>
                    <a:pt x="9777" y="22579"/>
                    <a:pt x="10927" y="22579"/>
                  </a:cubicBezTo>
                  <a:cubicBezTo>
                    <a:pt x="10983" y="22579"/>
                    <a:pt x="11038" y="22556"/>
                    <a:pt x="11092" y="22508"/>
                  </a:cubicBezTo>
                  <a:cubicBezTo>
                    <a:pt x="12201" y="21529"/>
                    <a:pt x="10374" y="11809"/>
                    <a:pt x="10374" y="11808"/>
                  </a:cubicBezTo>
                  <a:lnTo>
                    <a:pt x="10374" y="11808"/>
                  </a:lnTo>
                  <a:cubicBezTo>
                    <a:pt x="10374" y="11809"/>
                    <a:pt x="13284" y="17880"/>
                    <a:pt x="14307" y="17880"/>
                  </a:cubicBezTo>
                  <a:cubicBezTo>
                    <a:pt x="14323" y="17880"/>
                    <a:pt x="14339" y="17879"/>
                    <a:pt x="14354" y="17876"/>
                  </a:cubicBezTo>
                  <a:cubicBezTo>
                    <a:pt x="15398" y="17615"/>
                    <a:pt x="12331" y="9329"/>
                    <a:pt x="12331" y="9329"/>
                  </a:cubicBezTo>
                  <a:lnTo>
                    <a:pt x="12331" y="9329"/>
                  </a:lnTo>
                  <a:cubicBezTo>
                    <a:pt x="12657" y="9395"/>
                    <a:pt x="13049" y="9395"/>
                    <a:pt x="13375" y="9460"/>
                  </a:cubicBezTo>
                  <a:lnTo>
                    <a:pt x="12918" y="0"/>
                  </a:lnTo>
                  <a:close/>
                </a:path>
              </a:pathLst>
            </a:custGeom>
            <a:solidFill>
              <a:srgbClr val="914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619;p36">
              <a:extLst>
                <a:ext uri="{FF2B5EF4-FFF2-40B4-BE49-F238E27FC236}">
                  <a16:creationId xmlns:a16="http://schemas.microsoft.com/office/drawing/2014/main" id="{E1E1CCB8-EC75-42D6-9F88-D9CF8F10FE7C}"/>
                </a:ext>
              </a:extLst>
            </p:cNvPr>
            <p:cNvSpPr/>
            <p:nvPr/>
          </p:nvSpPr>
          <p:spPr>
            <a:xfrm>
              <a:off x="3754525" y="2961800"/>
              <a:ext cx="634475" cy="893875"/>
            </a:xfrm>
            <a:custGeom>
              <a:avLst/>
              <a:gdLst/>
              <a:ahLst/>
              <a:cxnLst/>
              <a:rect l="l" t="t" r="r" b="b"/>
              <a:pathLst>
                <a:path w="25379" h="35755" extrusionOk="0">
                  <a:moveTo>
                    <a:pt x="16886" y="0"/>
                  </a:moveTo>
                  <a:cubicBezTo>
                    <a:pt x="10033" y="0"/>
                    <a:pt x="7097" y="18518"/>
                    <a:pt x="8547" y="25643"/>
                  </a:cubicBezTo>
                  <a:cubicBezTo>
                    <a:pt x="6198" y="25773"/>
                    <a:pt x="3132" y="25969"/>
                    <a:pt x="0" y="26295"/>
                  </a:cubicBezTo>
                  <a:lnTo>
                    <a:pt x="2349" y="35755"/>
                  </a:lnTo>
                  <a:cubicBezTo>
                    <a:pt x="8938" y="34058"/>
                    <a:pt x="14940" y="31318"/>
                    <a:pt x="14940" y="31318"/>
                  </a:cubicBezTo>
                  <a:cubicBezTo>
                    <a:pt x="14940" y="31318"/>
                    <a:pt x="25379" y="1569"/>
                    <a:pt x="17615" y="69"/>
                  </a:cubicBezTo>
                  <a:cubicBezTo>
                    <a:pt x="17367" y="23"/>
                    <a:pt x="17124" y="0"/>
                    <a:pt x="16886" y="0"/>
                  </a:cubicBezTo>
                  <a:close/>
                </a:path>
              </a:pathLst>
            </a:custGeom>
            <a:solidFill>
              <a:srgbClr val="914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620;p36">
              <a:extLst>
                <a:ext uri="{FF2B5EF4-FFF2-40B4-BE49-F238E27FC236}">
                  <a16:creationId xmlns:a16="http://schemas.microsoft.com/office/drawing/2014/main" id="{69262142-6CA4-4DED-9FDA-66AAF0B825C6}"/>
                </a:ext>
              </a:extLst>
            </p:cNvPr>
            <p:cNvSpPr/>
            <p:nvPr/>
          </p:nvSpPr>
          <p:spPr>
            <a:xfrm>
              <a:off x="3968175" y="2949825"/>
              <a:ext cx="306650" cy="398625"/>
            </a:xfrm>
            <a:custGeom>
              <a:avLst/>
              <a:gdLst/>
              <a:ahLst/>
              <a:cxnLst/>
              <a:rect l="l" t="t" r="r" b="b"/>
              <a:pathLst>
                <a:path w="12266" h="15945" extrusionOk="0">
                  <a:moveTo>
                    <a:pt x="8291" y="1"/>
                  </a:moveTo>
                  <a:cubicBezTo>
                    <a:pt x="7285" y="1"/>
                    <a:pt x="6341" y="371"/>
                    <a:pt x="5546" y="939"/>
                  </a:cubicBezTo>
                  <a:cubicBezTo>
                    <a:pt x="5155" y="1265"/>
                    <a:pt x="4763" y="1657"/>
                    <a:pt x="4372" y="2048"/>
                  </a:cubicBezTo>
                  <a:cubicBezTo>
                    <a:pt x="4046" y="2440"/>
                    <a:pt x="3719" y="2831"/>
                    <a:pt x="3458" y="3288"/>
                  </a:cubicBezTo>
                  <a:cubicBezTo>
                    <a:pt x="2937" y="4136"/>
                    <a:pt x="2480" y="5049"/>
                    <a:pt x="2088" y="5962"/>
                  </a:cubicBezTo>
                  <a:cubicBezTo>
                    <a:pt x="1762" y="6811"/>
                    <a:pt x="1501" y="7724"/>
                    <a:pt x="1240" y="8572"/>
                  </a:cubicBezTo>
                  <a:cubicBezTo>
                    <a:pt x="979" y="9355"/>
                    <a:pt x="784" y="10203"/>
                    <a:pt x="653" y="10921"/>
                  </a:cubicBezTo>
                  <a:cubicBezTo>
                    <a:pt x="523" y="11704"/>
                    <a:pt x="392" y="12356"/>
                    <a:pt x="327" y="12943"/>
                  </a:cubicBezTo>
                  <a:cubicBezTo>
                    <a:pt x="196" y="13596"/>
                    <a:pt x="196" y="14117"/>
                    <a:pt x="131" y="14574"/>
                  </a:cubicBezTo>
                  <a:cubicBezTo>
                    <a:pt x="66" y="14966"/>
                    <a:pt x="66" y="15357"/>
                    <a:pt x="66" y="15553"/>
                  </a:cubicBezTo>
                  <a:cubicBezTo>
                    <a:pt x="1" y="15814"/>
                    <a:pt x="1" y="15944"/>
                    <a:pt x="1" y="15944"/>
                  </a:cubicBezTo>
                  <a:cubicBezTo>
                    <a:pt x="1" y="15944"/>
                    <a:pt x="131" y="15422"/>
                    <a:pt x="327" y="14574"/>
                  </a:cubicBezTo>
                  <a:cubicBezTo>
                    <a:pt x="523" y="13726"/>
                    <a:pt x="784" y="12486"/>
                    <a:pt x="1240" y="11051"/>
                  </a:cubicBezTo>
                  <a:cubicBezTo>
                    <a:pt x="1436" y="10334"/>
                    <a:pt x="1697" y="9551"/>
                    <a:pt x="1958" y="8768"/>
                  </a:cubicBezTo>
                  <a:cubicBezTo>
                    <a:pt x="2219" y="7985"/>
                    <a:pt x="2545" y="7137"/>
                    <a:pt x="2937" y="6289"/>
                  </a:cubicBezTo>
                  <a:cubicBezTo>
                    <a:pt x="3328" y="5441"/>
                    <a:pt x="3785" y="4592"/>
                    <a:pt x="4307" y="3810"/>
                  </a:cubicBezTo>
                  <a:cubicBezTo>
                    <a:pt x="4828" y="3027"/>
                    <a:pt x="5416" y="2309"/>
                    <a:pt x="6199" y="1787"/>
                  </a:cubicBezTo>
                  <a:cubicBezTo>
                    <a:pt x="6844" y="1259"/>
                    <a:pt x="7596" y="994"/>
                    <a:pt x="8358" y="994"/>
                  </a:cubicBezTo>
                  <a:cubicBezTo>
                    <a:pt x="8443" y="994"/>
                    <a:pt x="8528" y="998"/>
                    <a:pt x="8612" y="1004"/>
                  </a:cubicBezTo>
                  <a:lnTo>
                    <a:pt x="8939" y="1070"/>
                  </a:lnTo>
                  <a:cubicBezTo>
                    <a:pt x="9004" y="1070"/>
                    <a:pt x="9200" y="1070"/>
                    <a:pt x="9265" y="1135"/>
                  </a:cubicBezTo>
                  <a:cubicBezTo>
                    <a:pt x="9395" y="1200"/>
                    <a:pt x="9591" y="1265"/>
                    <a:pt x="9787" y="1396"/>
                  </a:cubicBezTo>
                  <a:cubicBezTo>
                    <a:pt x="10113" y="1591"/>
                    <a:pt x="10374" y="1918"/>
                    <a:pt x="10635" y="2244"/>
                  </a:cubicBezTo>
                  <a:cubicBezTo>
                    <a:pt x="11026" y="2961"/>
                    <a:pt x="11287" y="3810"/>
                    <a:pt x="11418" y="4658"/>
                  </a:cubicBezTo>
                  <a:cubicBezTo>
                    <a:pt x="11548" y="5441"/>
                    <a:pt x="11613" y="6289"/>
                    <a:pt x="11613" y="7006"/>
                  </a:cubicBezTo>
                  <a:cubicBezTo>
                    <a:pt x="11679" y="8507"/>
                    <a:pt x="11613" y="9746"/>
                    <a:pt x="11548" y="10595"/>
                  </a:cubicBezTo>
                  <a:cubicBezTo>
                    <a:pt x="11548" y="11508"/>
                    <a:pt x="11483" y="12030"/>
                    <a:pt x="11483" y="12030"/>
                  </a:cubicBezTo>
                  <a:cubicBezTo>
                    <a:pt x="11483" y="12030"/>
                    <a:pt x="11548" y="11899"/>
                    <a:pt x="11548" y="11638"/>
                  </a:cubicBezTo>
                  <a:cubicBezTo>
                    <a:pt x="11613" y="11443"/>
                    <a:pt x="11679" y="11051"/>
                    <a:pt x="11809" y="10660"/>
                  </a:cubicBezTo>
                  <a:cubicBezTo>
                    <a:pt x="11940" y="9746"/>
                    <a:pt x="12135" y="8507"/>
                    <a:pt x="12201" y="7006"/>
                  </a:cubicBezTo>
                  <a:cubicBezTo>
                    <a:pt x="12266" y="6223"/>
                    <a:pt x="12266" y="5441"/>
                    <a:pt x="12135" y="4527"/>
                  </a:cubicBezTo>
                  <a:cubicBezTo>
                    <a:pt x="12070" y="3679"/>
                    <a:pt x="11874" y="2700"/>
                    <a:pt x="11418" y="1787"/>
                  </a:cubicBezTo>
                  <a:cubicBezTo>
                    <a:pt x="11157" y="1330"/>
                    <a:pt x="10765" y="874"/>
                    <a:pt x="10309" y="548"/>
                  </a:cubicBezTo>
                  <a:cubicBezTo>
                    <a:pt x="10048" y="417"/>
                    <a:pt x="9852" y="287"/>
                    <a:pt x="9526" y="156"/>
                  </a:cubicBezTo>
                  <a:cubicBezTo>
                    <a:pt x="9330" y="156"/>
                    <a:pt x="9330" y="91"/>
                    <a:pt x="9134" y="91"/>
                  </a:cubicBezTo>
                  <a:lnTo>
                    <a:pt x="8743" y="26"/>
                  </a:lnTo>
                  <a:cubicBezTo>
                    <a:pt x="8591" y="9"/>
                    <a:pt x="8441" y="1"/>
                    <a:pt x="8291" y="1"/>
                  </a:cubicBezTo>
                  <a:close/>
                </a:path>
              </a:pathLst>
            </a:custGeom>
            <a:solidFill>
              <a:srgbClr val="823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621;p36">
              <a:extLst>
                <a:ext uri="{FF2B5EF4-FFF2-40B4-BE49-F238E27FC236}">
                  <a16:creationId xmlns:a16="http://schemas.microsoft.com/office/drawing/2014/main" id="{BE2380AD-0290-4C08-9507-5BF3A02D253A}"/>
                </a:ext>
              </a:extLst>
            </p:cNvPr>
            <p:cNvSpPr/>
            <p:nvPr/>
          </p:nvSpPr>
          <p:spPr>
            <a:xfrm>
              <a:off x="3550650" y="3619150"/>
              <a:ext cx="262600" cy="266550"/>
            </a:xfrm>
            <a:custGeom>
              <a:avLst/>
              <a:gdLst/>
              <a:ahLst/>
              <a:cxnLst/>
              <a:rect l="l" t="t" r="r" b="b"/>
              <a:pathLst>
                <a:path w="10504" h="10662" extrusionOk="0">
                  <a:moveTo>
                    <a:pt x="8155" y="1"/>
                  </a:moveTo>
                  <a:cubicBezTo>
                    <a:pt x="5285" y="262"/>
                    <a:pt x="2349" y="653"/>
                    <a:pt x="0" y="1110"/>
                  </a:cubicBezTo>
                  <a:lnTo>
                    <a:pt x="457" y="10570"/>
                  </a:lnTo>
                  <a:cubicBezTo>
                    <a:pt x="1032" y="10632"/>
                    <a:pt x="1629" y="10661"/>
                    <a:pt x="2243" y="10661"/>
                  </a:cubicBezTo>
                  <a:cubicBezTo>
                    <a:pt x="4829" y="10661"/>
                    <a:pt x="7709" y="10146"/>
                    <a:pt x="10504" y="9461"/>
                  </a:cubicBezTo>
                  <a:lnTo>
                    <a:pt x="8155" y="1"/>
                  </a:lnTo>
                  <a:close/>
                </a:path>
              </a:pathLst>
            </a:custGeom>
            <a:solidFill>
              <a:srgbClr val="E8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622;p36">
              <a:extLst>
                <a:ext uri="{FF2B5EF4-FFF2-40B4-BE49-F238E27FC236}">
                  <a16:creationId xmlns:a16="http://schemas.microsoft.com/office/drawing/2014/main" id="{A3B0B3C8-EA55-47D6-8974-25237D1D3FB1}"/>
                </a:ext>
              </a:extLst>
            </p:cNvPr>
            <p:cNvSpPr/>
            <p:nvPr/>
          </p:nvSpPr>
          <p:spPr>
            <a:xfrm>
              <a:off x="3981225" y="3093975"/>
              <a:ext cx="84850" cy="468125"/>
            </a:xfrm>
            <a:custGeom>
              <a:avLst/>
              <a:gdLst/>
              <a:ahLst/>
              <a:cxnLst/>
              <a:rect l="l" t="t" r="r" b="b"/>
              <a:pathLst>
                <a:path w="3394" h="18725" extrusionOk="0">
                  <a:moveTo>
                    <a:pt x="3393" y="1"/>
                  </a:moveTo>
                  <a:cubicBezTo>
                    <a:pt x="3393" y="1"/>
                    <a:pt x="3263" y="262"/>
                    <a:pt x="3002" y="718"/>
                  </a:cubicBezTo>
                  <a:cubicBezTo>
                    <a:pt x="2871" y="979"/>
                    <a:pt x="2741" y="1240"/>
                    <a:pt x="2610" y="1567"/>
                  </a:cubicBezTo>
                  <a:cubicBezTo>
                    <a:pt x="2415" y="1958"/>
                    <a:pt x="2284" y="2284"/>
                    <a:pt x="2088" y="2741"/>
                  </a:cubicBezTo>
                  <a:cubicBezTo>
                    <a:pt x="1958" y="3132"/>
                    <a:pt x="1762" y="3589"/>
                    <a:pt x="1632" y="4111"/>
                  </a:cubicBezTo>
                  <a:cubicBezTo>
                    <a:pt x="1566" y="4372"/>
                    <a:pt x="1436" y="4568"/>
                    <a:pt x="1371" y="4829"/>
                  </a:cubicBezTo>
                  <a:cubicBezTo>
                    <a:pt x="1305" y="5089"/>
                    <a:pt x="1240" y="5350"/>
                    <a:pt x="1175" y="5677"/>
                  </a:cubicBezTo>
                  <a:cubicBezTo>
                    <a:pt x="1044" y="5938"/>
                    <a:pt x="979" y="6199"/>
                    <a:pt x="914" y="6459"/>
                  </a:cubicBezTo>
                  <a:cubicBezTo>
                    <a:pt x="849" y="6786"/>
                    <a:pt x="784" y="7047"/>
                    <a:pt x="718" y="7373"/>
                  </a:cubicBezTo>
                  <a:cubicBezTo>
                    <a:pt x="653" y="7634"/>
                    <a:pt x="588" y="7960"/>
                    <a:pt x="588" y="8221"/>
                  </a:cubicBezTo>
                  <a:cubicBezTo>
                    <a:pt x="523" y="8547"/>
                    <a:pt x="457" y="8808"/>
                    <a:pt x="392" y="9134"/>
                  </a:cubicBezTo>
                  <a:cubicBezTo>
                    <a:pt x="327" y="9721"/>
                    <a:pt x="262" y="10309"/>
                    <a:pt x="196" y="10896"/>
                  </a:cubicBezTo>
                  <a:cubicBezTo>
                    <a:pt x="131" y="11483"/>
                    <a:pt x="131" y="12070"/>
                    <a:pt x="66" y="12657"/>
                  </a:cubicBezTo>
                  <a:cubicBezTo>
                    <a:pt x="66" y="13179"/>
                    <a:pt x="1" y="13766"/>
                    <a:pt x="1" y="14288"/>
                  </a:cubicBezTo>
                  <a:cubicBezTo>
                    <a:pt x="1" y="14745"/>
                    <a:pt x="1" y="15267"/>
                    <a:pt x="66" y="15724"/>
                  </a:cubicBezTo>
                  <a:cubicBezTo>
                    <a:pt x="66" y="16637"/>
                    <a:pt x="131" y="17355"/>
                    <a:pt x="196" y="17876"/>
                  </a:cubicBezTo>
                  <a:cubicBezTo>
                    <a:pt x="262" y="18398"/>
                    <a:pt x="327" y="18725"/>
                    <a:pt x="327" y="18725"/>
                  </a:cubicBezTo>
                  <a:cubicBezTo>
                    <a:pt x="327" y="18725"/>
                    <a:pt x="327" y="18398"/>
                    <a:pt x="327" y="17876"/>
                  </a:cubicBezTo>
                  <a:cubicBezTo>
                    <a:pt x="327" y="17355"/>
                    <a:pt x="392" y="16637"/>
                    <a:pt x="457" y="15724"/>
                  </a:cubicBezTo>
                  <a:cubicBezTo>
                    <a:pt x="457" y="15267"/>
                    <a:pt x="523" y="14810"/>
                    <a:pt x="523" y="14288"/>
                  </a:cubicBezTo>
                  <a:cubicBezTo>
                    <a:pt x="523" y="13766"/>
                    <a:pt x="653" y="13244"/>
                    <a:pt x="653" y="12657"/>
                  </a:cubicBezTo>
                  <a:cubicBezTo>
                    <a:pt x="718" y="12135"/>
                    <a:pt x="784" y="11548"/>
                    <a:pt x="849" y="10961"/>
                  </a:cubicBezTo>
                  <a:cubicBezTo>
                    <a:pt x="914" y="10374"/>
                    <a:pt x="979" y="9787"/>
                    <a:pt x="1110" y="9200"/>
                  </a:cubicBezTo>
                  <a:cubicBezTo>
                    <a:pt x="1175" y="8939"/>
                    <a:pt x="1175" y="8612"/>
                    <a:pt x="1240" y="8351"/>
                  </a:cubicBezTo>
                  <a:cubicBezTo>
                    <a:pt x="1305" y="8025"/>
                    <a:pt x="1371" y="7764"/>
                    <a:pt x="1371" y="7503"/>
                  </a:cubicBezTo>
                  <a:cubicBezTo>
                    <a:pt x="1436" y="7177"/>
                    <a:pt x="1501" y="6916"/>
                    <a:pt x="1566" y="6655"/>
                  </a:cubicBezTo>
                  <a:cubicBezTo>
                    <a:pt x="1632" y="6329"/>
                    <a:pt x="1697" y="6068"/>
                    <a:pt x="1762" y="5807"/>
                  </a:cubicBezTo>
                  <a:cubicBezTo>
                    <a:pt x="1827" y="5546"/>
                    <a:pt x="1827" y="5285"/>
                    <a:pt x="1893" y="5024"/>
                  </a:cubicBezTo>
                  <a:cubicBezTo>
                    <a:pt x="1958" y="4763"/>
                    <a:pt x="2023" y="4502"/>
                    <a:pt x="2088" y="4241"/>
                  </a:cubicBezTo>
                  <a:cubicBezTo>
                    <a:pt x="2219" y="3719"/>
                    <a:pt x="2349" y="3263"/>
                    <a:pt x="2480" y="2871"/>
                  </a:cubicBezTo>
                  <a:cubicBezTo>
                    <a:pt x="2610" y="2415"/>
                    <a:pt x="2741" y="2023"/>
                    <a:pt x="2806" y="1697"/>
                  </a:cubicBezTo>
                  <a:cubicBezTo>
                    <a:pt x="2936" y="1371"/>
                    <a:pt x="3067" y="1045"/>
                    <a:pt x="3132" y="784"/>
                  </a:cubicBezTo>
                  <a:cubicBezTo>
                    <a:pt x="3328" y="327"/>
                    <a:pt x="3393" y="1"/>
                    <a:pt x="33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623;p36">
              <a:extLst>
                <a:ext uri="{FF2B5EF4-FFF2-40B4-BE49-F238E27FC236}">
                  <a16:creationId xmlns:a16="http://schemas.microsoft.com/office/drawing/2014/main" id="{C8E6C972-40EB-45D6-8F99-3DE416A933DE}"/>
                </a:ext>
              </a:extLst>
            </p:cNvPr>
            <p:cNvSpPr/>
            <p:nvPr/>
          </p:nvSpPr>
          <p:spPr>
            <a:xfrm>
              <a:off x="3571850" y="3640375"/>
              <a:ext cx="31025" cy="251175"/>
            </a:xfrm>
            <a:custGeom>
              <a:avLst/>
              <a:gdLst/>
              <a:ahLst/>
              <a:cxnLst/>
              <a:rect l="l" t="t" r="r" b="b"/>
              <a:pathLst>
                <a:path w="1241" h="10047" extrusionOk="0">
                  <a:moveTo>
                    <a:pt x="718" y="0"/>
                  </a:moveTo>
                  <a:lnTo>
                    <a:pt x="1" y="65"/>
                  </a:lnTo>
                  <a:lnTo>
                    <a:pt x="588" y="10047"/>
                  </a:lnTo>
                  <a:lnTo>
                    <a:pt x="1240" y="9982"/>
                  </a:lnTo>
                  <a:lnTo>
                    <a:pt x="718" y="0"/>
                  </a:lnTo>
                  <a:close/>
                </a:path>
              </a:pathLst>
            </a:custGeom>
            <a:solidFill>
              <a:srgbClr val="D67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624;p36">
              <a:extLst>
                <a:ext uri="{FF2B5EF4-FFF2-40B4-BE49-F238E27FC236}">
                  <a16:creationId xmlns:a16="http://schemas.microsoft.com/office/drawing/2014/main" id="{BB5CDCA7-B15B-4069-918E-1E4BD08C13F1}"/>
                </a:ext>
              </a:extLst>
            </p:cNvPr>
            <p:cNvSpPr/>
            <p:nvPr/>
          </p:nvSpPr>
          <p:spPr>
            <a:xfrm>
              <a:off x="3713750" y="3619150"/>
              <a:ext cx="79950" cy="251200"/>
            </a:xfrm>
            <a:custGeom>
              <a:avLst/>
              <a:gdLst/>
              <a:ahLst/>
              <a:cxnLst/>
              <a:rect l="l" t="t" r="r" b="b"/>
              <a:pathLst>
                <a:path w="3198" h="10048" extrusionOk="0">
                  <a:moveTo>
                    <a:pt x="653" y="1"/>
                  </a:moveTo>
                  <a:lnTo>
                    <a:pt x="0" y="197"/>
                  </a:lnTo>
                  <a:lnTo>
                    <a:pt x="2545" y="10048"/>
                  </a:lnTo>
                  <a:lnTo>
                    <a:pt x="3197" y="9852"/>
                  </a:lnTo>
                  <a:lnTo>
                    <a:pt x="653" y="1"/>
                  </a:lnTo>
                  <a:close/>
                </a:path>
              </a:pathLst>
            </a:custGeom>
            <a:solidFill>
              <a:srgbClr val="D67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625;p36">
              <a:extLst>
                <a:ext uri="{FF2B5EF4-FFF2-40B4-BE49-F238E27FC236}">
                  <a16:creationId xmlns:a16="http://schemas.microsoft.com/office/drawing/2014/main" id="{18BF6E6A-A4DF-47A1-8096-8F8ED77E92F5}"/>
                </a:ext>
              </a:extLst>
            </p:cNvPr>
            <p:cNvSpPr/>
            <p:nvPr/>
          </p:nvSpPr>
          <p:spPr>
            <a:xfrm>
              <a:off x="3624050" y="3660550"/>
              <a:ext cx="81575" cy="36150"/>
            </a:xfrm>
            <a:custGeom>
              <a:avLst/>
              <a:gdLst/>
              <a:ahLst/>
              <a:cxnLst/>
              <a:rect l="l" t="t" r="r" b="b"/>
              <a:pathLst>
                <a:path w="3263" h="1446" extrusionOk="0">
                  <a:moveTo>
                    <a:pt x="2082" y="1"/>
                  </a:moveTo>
                  <a:cubicBezTo>
                    <a:pt x="1917" y="1"/>
                    <a:pt x="1743" y="14"/>
                    <a:pt x="1566" y="41"/>
                  </a:cubicBezTo>
                  <a:cubicBezTo>
                    <a:pt x="653" y="172"/>
                    <a:pt x="0" y="563"/>
                    <a:pt x="65" y="955"/>
                  </a:cubicBezTo>
                  <a:cubicBezTo>
                    <a:pt x="119" y="1222"/>
                    <a:pt x="611" y="1446"/>
                    <a:pt x="1254" y="1446"/>
                  </a:cubicBezTo>
                  <a:cubicBezTo>
                    <a:pt x="1395" y="1446"/>
                    <a:pt x="1544" y="1435"/>
                    <a:pt x="1696" y="1411"/>
                  </a:cubicBezTo>
                  <a:cubicBezTo>
                    <a:pt x="2610" y="1281"/>
                    <a:pt x="3262" y="889"/>
                    <a:pt x="3197" y="498"/>
                  </a:cubicBezTo>
                  <a:cubicBezTo>
                    <a:pt x="3197" y="188"/>
                    <a:pt x="2707" y="1"/>
                    <a:pt x="2082" y="1"/>
                  </a:cubicBezTo>
                  <a:close/>
                </a:path>
              </a:pathLst>
            </a:custGeom>
            <a:solidFill>
              <a:srgbClr val="D67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626;p36">
              <a:extLst>
                <a:ext uri="{FF2B5EF4-FFF2-40B4-BE49-F238E27FC236}">
                  <a16:creationId xmlns:a16="http://schemas.microsoft.com/office/drawing/2014/main" id="{674B21AC-0774-4351-B247-328B9988EB0F}"/>
                </a:ext>
              </a:extLst>
            </p:cNvPr>
            <p:cNvSpPr/>
            <p:nvPr/>
          </p:nvSpPr>
          <p:spPr>
            <a:xfrm>
              <a:off x="3651775" y="3818775"/>
              <a:ext cx="81575" cy="36125"/>
            </a:xfrm>
            <a:custGeom>
              <a:avLst/>
              <a:gdLst/>
              <a:ahLst/>
              <a:cxnLst/>
              <a:rect l="l" t="t" r="r" b="b"/>
              <a:pathLst>
                <a:path w="3263" h="1445" extrusionOk="0">
                  <a:moveTo>
                    <a:pt x="2043" y="0"/>
                  </a:moveTo>
                  <a:cubicBezTo>
                    <a:pt x="1874" y="0"/>
                    <a:pt x="1691" y="13"/>
                    <a:pt x="1501" y="40"/>
                  </a:cubicBezTo>
                  <a:cubicBezTo>
                    <a:pt x="653" y="106"/>
                    <a:pt x="0" y="497"/>
                    <a:pt x="0" y="889"/>
                  </a:cubicBezTo>
                  <a:cubicBezTo>
                    <a:pt x="54" y="1211"/>
                    <a:pt x="594" y="1444"/>
                    <a:pt x="1256" y="1444"/>
                  </a:cubicBezTo>
                  <a:cubicBezTo>
                    <a:pt x="1398" y="1444"/>
                    <a:pt x="1546" y="1434"/>
                    <a:pt x="1696" y="1410"/>
                  </a:cubicBezTo>
                  <a:cubicBezTo>
                    <a:pt x="2545" y="1280"/>
                    <a:pt x="3262" y="889"/>
                    <a:pt x="3197" y="497"/>
                  </a:cubicBezTo>
                  <a:cubicBezTo>
                    <a:pt x="3145" y="187"/>
                    <a:pt x="2685" y="0"/>
                    <a:pt x="2043" y="0"/>
                  </a:cubicBezTo>
                  <a:close/>
                </a:path>
              </a:pathLst>
            </a:custGeom>
            <a:solidFill>
              <a:srgbClr val="D67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627;p36">
              <a:extLst>
                <a:ext uri="{FF2B5EF4-FFF2-40B4-BE49-F238E27FC236}">
                  <a16:creationId xmlns:a16="http://schemas.microsoft.com/office/drawing/2014/main" id="{0988D84F-3732-43C2-8EC5-1CD4B4F674AE}"/>
                </a:ext>
              </a:extLst>
            </p:cNvPr>
            <p:cNvSpPr/>
            <p:nvPr/>
          </p:nvSpPr>
          <p:spPr>
            <a:xfrm>
              <a:off x="3617525" y="3730975"/>
              <a:ext cx="119075" cy="52750"/>
            </a:xfrm>
            <a:custGeom>
              <a:avLst/>
              <a:gdLst/>
              <a:ahLst/>
              <a:cxnLst/>
              <a:rect l="l" t="t" r="r" b="b"/>
              <a:pathLst>
                <a:path w="4763" h="2110" extrusionOk="0">
                  <a:moveTo>
                    <a:pt x="2827" y="1"/>
                  </a:moveTo>
                  <a:cubicBezTo>
                    <a:pt x="2651" y="1"/>
                    <a:pt x="2469" y="10"/>
                    <a:pt x="2284" y="30"/>
                  </a:cubicBezTo>
                  <a:cubicBezTo>
                    <a:pt x="979" y="225"/>
                    <a:pt x="0" y="812"/>
                    <a:pt x="65" y="1400"/>
                  </a:cubicBezTo>
                  <a:cubicBezTo>
                    <a:pt x="118" y="1817"/>
                    <a:pt x="838" y="2109"/>
                    <a:pt x="1792" y="2109"/>
                  </a:cubicBezTo>
                  <a:cubicBezTo>
                    <a:pt x="2030" y="2109"/>
                    <a:pt x="2284" y="2091"/>
                    <a:pt x="2545" y="2052"/>
                  </a:cubicBezTo>
                  <a:cubicBezTo>
                    <a:pt x="3784" y="1921"/>
                    <a:pt x="4763" y="1334"/>
                    <a:pt x="4697" y="747"/>
                  </a:cubicBezTo>
                  <a:cubicBezTo>
                    <a:pt x="4642" y="303"/>
                    <a:pt x="3831" y="1"/>
                    <a:pt x="2827" y="1"/>
                  </a:cubicBezTo>
                  <a:close/>
                </a:path>
              </a:pathLst>
            </a:custGeom>
            <a:solidFill>
              <a:srgbClr val="D67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628;p36">
              <a:extLst>
                <a:ext uri="{FF2B5EF4-FFF2-40B4-BE49-F238E27FC236}">
                  <a16:creationId xmlns:a16="http://schemas.microsoft.com/office/drawing/2014/main" id="{5A811DD5-190B-44D7-9FB0-EB53956123CB}"/>
                </a:ext>
              </a:extLst>
            </p:cNvPr>
            <p:cNvSpPr/>
            <p:nvPr/>
          </p:nvSpPr>
          <p:spPr>
            <a:xfrm>
              <a:off x="3637100" y="3670725"/>
              <a:ext cx="47325" cy="12075"/>
            </a:xfrm>
            <a:custGeom>
              <a:avLst/>
              <a:gdLst/>
              <a:ahLst/>
              <a:cxnLst/>
              <a:rect l="l" t="t" r="r" b="b"/>
              <a:pathLst>
                <a:path w="1893" h="483" extrusionOk="0">
                  <a:moveTo>
                    <a:pt x="901" y="1"/>
                  </a:moveTo>
                  <a:cubicBezTo>
                    <a:pt x="361" y="1"/>
                    <a:pt x="0" y="417"/>
                    <a:pt x="0" y="417"/>
                  </a:cubicBezTo>
                  <a:lnTo>
                    <a:pt x="1892" y="482"/>
                  </a:lnTo>
                  <a:cubicBezTo>
                    <a:pt x="1529" y="119"/>
                    <a:pt x="1190" y="1"/>
                    <a:pt x="901" y="1"/>
                  </a:cubicBezTo>
                  <a:close/>
                </a:path>
              </a:pathLst>
            </a:custGeom>
            <a:solidFill>
              <a:srgbClr val="D67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629;p36">
              <a:extLst>
                <a:ext uri="{FF2B5EF4-FFF2-40B4-BE49-F238E27FC236}">
                  <a16:creationId xmlns:a16="http://schemas.microsoft.com/office/drawing/2014/main" id="{60F46341-F40C-4E5D-84EF-36219DBECA75}"/>
                </a:ext>
              </a:extLst>
            </p:cNvPr>
            <p:cNvSpPr/>
            <p:nvPr/>
          </p:nvSpPr>
          <p:spPr>
            <a:xfrm>
              <a:off x="3637100" y="3742200"/>
              <a:ext cx="89725" cy="30300"/>
            </a:xfrm>
            <a:custGeom>
              <a:avLst/>
              <a:gdLst/>
              <a:ahLst/>
              <a:cxnLst/>
              <a:rect l="l" t="t" r="r" b="b"/>
              <a:pathLst>
                <a:path w="3589" h="1212" extrusionOk="0">
                  <a:moveTo>
                    <a:pt x="1541" y="0"/>
                  </a:moveTo>
                  <a:cubicBezTo>
                    <a:pt x="37" y="0"/>
                    <a:pt x="0" y="1211"/>
                    <a:pt x="0" y="1211"/>
                  </a:cubicBezTo>
                  <a:lnTo>
                    <a:pt x="3588" y="494"/>
                  </a:lnTo>
                  <a:cubicBezTo>
                    <a:pt x="2708" y="135"/>
                    <a:pt x="2043" y="0"/>
                    <a:pt x="1541" y="0"/>
                  </a:cubicBezTo>
                  <a:close/>
                </a:path>
              </a:pathLst>
            </a:custGeom>
            <a:solidFill>
              <a:srgbClr val="D67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630;p36">
              <a:extLst>
                <a:ext uri="{FF2B5EF4-FFF2-40B4-BE49-F238E27FC236}">
                  <a16:creationId xmlns:a16="http://schemas.microsoft.com/office/drawing/2014/main" id="{4366235C-1CF7-4209-ACF1-2FC8E94D0D7D}"/>
                </a:ext>
              </a:extLst>
            </p:cNvPr>
            <p:cNvSpPr/>
            <p:nvPr/>
          </p:nvSpPr>
          <p:spPr>
            <a:xfrm>
              <a:off x="3661550" y="3827925"/>
              <a:ext cx="52225" cy="13075"/>
            </a:xfrm>
            <a:custGeom>
              <a:avLst/>
              <a:gdLst/>
              <a:ahLst/>
              <a:cxnLst/>
              <a:rect l="l" t="t" r="r" b="b"/>
              <a:pathLst>
                <a:path w="2089" h="523" extrusionOk="0">
                  <a:moveTo>
                    <a:pt x="1054" y="1"/>
                  </a:moveTo>
                  <a:cubicBezTo>
                    <a:pt x="436" y="1"/>
                    <a:pt x="1" y="523"/>
                    <a:pt x="1" y="523"/>
                  </a:cubicBezTo>
                  <a:lnTo>
                    <a:pt x="2088" y="523"/>
                  </a:lnTo>
                  <a:cubicBezTo>
                    <a:pt x="1719" y="131"/>
                    <a:pt x="1363" y="1"/>
                    <a:pt x="1054" y="1"/>
                  </a:cubicBezTo>
                  <a:close/>
                </a:path>
              </a:pathLst>
            </a:custGeom>
            <a:solidFill>
              <a:srgbClr val="D67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6658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3"/>
          <p:cNvSpPr txBox="1">
            <a:spLocks noGrp="1"/>
          </p:cNvSpPr>
          <p:nvPr>
            <p:ph type="title"/>
          </p:nvPr>
        </p:nvSpPr>
        <p:spPr>
          <a:xfrm>
            <a:off x="706350" y="463800"/>
            <a:ext cx="773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Definindo o Jogo</a:t>
            </a:r>
            <a:endParaRPr dirty="0"/>
          </a:p>
        </p:txBody>
      </p:sp>
      <p:sp>
        <p:nvSpPr>
          <p:cNvPr id="379" name="Google Shape;379;p33"/>
          <p:cNvSpPr txBox="1">
            <a:spLocks noGrp="1"/>
          </p:cNvSpPr>
          <p:nvPr>
            <p:ph type="body" idx="1"/>
          </p:nvPr>
        </p:nvSpPr>
        <p:spPr>
          <a:xfrm>
            <a:off x="692700" y="1000074"/>
            <a:ext cx="7731300" cy="1264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pt-BR" sz="1800" dirty="0" err="1">
                <a:solidFill>
                  <a:schemeClr val="dk1"/>
                </a:solidFill>
              </a:rPr>
              <a:t>Payoffs</a:t>
            </a:r>
            <a:endParaRPr lang="pt-BR" sz="1800" dirty="0">
              <a:solidFill>
                <a:schemeClr val="dk1"/>
              </a:solidFill>
            </a:endParaRPr>
          </a:p>
          <a:p>
            <a:pPr marL="285750" indent="-285750">
              <a:buFontTx/>
              <a:buChar char="-"/>
            </a:pPr>
            <a:r>
              <a:rPr lang="pt-BR" sz="1800" dirty="0">
                <a:solidFill>
                  <a:schemeClr val="dk1"/>
                </a:solidFill>
              </a:rPr>
              <a:t>“c” representa o custo do like;</a:t>
            </a:r>
          </a:p>
          <a:p>
            <a:pPr marL="285750" indent="-285750">
              <a:buFontTx/>
              <a:buChar char="-"/>
            </a:pPr>
            <a:r>
              <a:rPr lang="pt-BR" sz="1800" dirty="0">
                <a:solidFill>
                  <a:schemeClr val="dk1"/>
                </a:solidFill>
              </a:rPr>
              <a:t>“b” representa o impacto da rejeição;</a:t>
            </a:r>
          </a:p>
          <a:p>
            <a:pPr marL="285750" indent="-285750">
              <a:buFontTx/>
              <a:buChar char="-"/>
            </a:pPr>
            <a:r>
              <a:rPr lang="pt-BR" sz="1800" dirty="0">
                <a:solidFill>
                  <a:schemeClr val="dk1"/>
                </a:solidFill>
              </a:rPr>
              <a:t>“a” representa o impacto do match.</a:t>
            </a:r>
          </a:p>
          <a:p>
            <a:pPr marL="285750" indent="-285750"/>
            <a:endParaRPr sz="1800" dirty="0">
              <a:solidFill>
                <a:schemeClr val="dk1"/>
              </a:solidFill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29D3A495-B2D7-4149-9729-E32E5B965CE1}"/>
              </a:ext>
            </a:extLst>
          </p:cNvPr>
          <p:cNvGrpSpPr/>
          <p:nvPr/>
        </p:nvGrpSpPr>
        <p:grpSpPr>
          <a:xfrm>
            <a:off x="7473398" y="126416"/>
            <a:ext cx="1425802" cy="1581366"/>
            <a:chOff x="754100" y="665819"/>
            <a:chExt cx="3382781" cy="3751865"/>
          </a:xfrm>
        </p:grpSpPr>
        <p:grpSp>
          <p:nvGrpSpPr>
            <p:cNvPr id="14" name="Google Shape;839;p44">
              <a:extLst>
                <a:ext uri="{FF2B5EF4-FFF2-40B4-BE49-F238E27FC236}">
                  <a16:creationId xmlns:a16="http://schemas.microsoft.com/office/drawing/2014/main" id="{3EB5B907-9628-48E5-8EBF-C98DF858A8EF}"/>
                </a:ext>
              </a:extLst>
            </p:cNvPr>
            <p:cNvGrpSpPr/>
            <p:nvPr/>
          </p:nvGrpSpPr>
          <p:grpSpPr>
            <a:xfrm>
              <a:off x="1028207" y="665819"/>
              <a:ext cx="1039254" cy="1858207"/>
              <a:chOff x="1936900" y="438825"/>
              <a:chExt cx="1343400" cy="2402025"/>
            </a:xfrm>
          </p:grpSpPr>
          <p:sp>
            <p:nvSpPr>
              <p:cNvPr id="15" name="Google Shape;840;p44">
                <a:extLst>
                  <a:ext uri="{FF2B5EF4-FFF2-40B4-BE49-F238E27FC236}">
                    <a16:creationId xmlns:a16="http://schemas.microsoft.com/office/drawing/2014/main" id="{25E4BAF6-C449-41A1-BD4B-3419831527CC}"/>
                  </a:ext>
                </a:extLst>
              </p:cNvPr>
              <p:cNvSpPr/>
              <p:nvPr/>
            </p:nvSpPr>
            <p:spPr>
              <a:xfrm>
                <a:off x="1943575" y="496200"/>
                <a:ext cx="1336725" cy="2344650"/>
              </a:xfrm>
              <a:custGeom>
                <a:avLst/>
                <a:gdLst/>
                <a:ahLst/>
                <a:cxnLst/>
                <a:rect l="l" t="t" r="r" b="b"/>
                <a:pathLst>
                  <a:path w="53469" h="93786" extrusionOk="0">
                    <a:moveTo>
                      <a:pt x="38409" y="1"/>
                    </a:moveTo>
                    <a:cubicBezTo>
                      <a:pt x="38179" y="1"/>
                      <a:pt x="37946" y="14"/>
                      <a:pt x="37711" y="42"/>
                    </a:cubicBezTo>
                    <a:lnTo>
                      <a:pt x="5585" y="3675"/>
                    </a:lnTo>
                    <a:cubicBezTo>
                      <a:pt x="2334" y="4019"/>
                      <a:pt x="1" y="6964"/>
                      <a:pt x="383" y="10177"/>
                    </a:cubicBezTo>
                    <a:lnTo>
                      <a:pt x="9218" y="88543"/>
                    </a:lnTo>
                    <a:cubicBezTo>
                      <a:pt x="9573" y="91559"/>
                      <a:pt x="12101" y="93786"/>
                      <a:pt x="15061" y="93786"/>
                    </a:cubicBezTo>
                    <a:cubicBezTo>
                      <a:pt x="15291" y="93786"/>
                      <a:pt x="15524" y="93772"/>
                      <a:pt x="15758" y="93744"/>
                    </a:cubicBezTo>
                    <a:lnTo>
                      <a:pt x="47885" y="90111"/>
                    </a:lnTo>
                    <a:cubicBezTo>
                      <a:pt x="51136" y="89767"/>
                      <a:pt x="53469" y="86822"/>
                      <a:pt x="53086" y="83609"/>
                    </a:cubicBezTo>
                    <a:lnTo>
                      <a:pt x="44251" y="5243"/>
                    </a:lnTo>
                    <a:cubicBezTo>
                      <a:pt x="43897" y="2227"/>
                      <a:pt x="41369" y="1"/>
                      <a:pt x="38409" y="1"/>
                    </a:cubicBezTo>
                    <a:close/>
                  </a:path>
                </a:pathLst>
              </a:custGeom>
              <a:solidFill>
                <a:srgbClr val="1D27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841;p44">
                <a:extLst>
                  <a:ext uri="{FF2B5EF4-FFF2-40B4-BE49-F238E27FC236}">
                    <a16:creationId xmlns:a16="http://schemas.microsoft.com/office/drawing/2014/main" id="{6DF88CF1-9971-4506-9E3C-0029667C5C59}"/>
                  </a:ext>
                </a:extLst>
              </p:cNvPr>
              <p:cNvSpPr/>
              <p:nvPr/>
            </p:nvSpPr>
            <p:spPr>
              <a:xfrm>
                <a:off x="1936900" y="438825"/>
                <a:ext cx="1336725" cy="2344650"/>
              </a:xfrm>
              <a:custGeom>
                <a:avLst/>
                <a:gdLst/>
                <a:ahLst/>
                <a:cxnLst/>
                <a:rect l="l" t="t" r="r" b="b"/>
                <a:pathLst>
                  <a:path w="53469" h="93786" extrusionOk="0">
                    <a:moveTo>
                      <a:pt x="38408" y="1"/>
                    </a:moveTo>
                    <a:cubicBezTo>
                      <a:pt x="38178" y="1"/>
                      <a:pt x="37945" y="14"/>
                      <a:pt x="37711" y="42"/>
                    </a:cubicBezTo>
                    <a:lnTo>
                      <a:pt x="5584" y="3675"/>
                    </a:lnTo>
                    <a:cubicBezTo>
                      <a:pt x="2333" y="4020"/>
                      <a:pt x="0" y="6964"/>
                      <a:pt x="383" y="10177"/>
                    </a:cubicBezTo>
                    <a:lnTo>
                      <a:pt x="9217" y="88543"/>
                    </a:lnTo>
                    <a:cubicBezTo>
                      <a:pt x="9572" y="91560"/>
                      <a:pt x="12100" y="93786"/>
                      <a:pt x="15060" y="93786"/>
                    </a:cubicBezTo>
                    <a:cubicBezTo>
                      <a:pt x="15290" y="93786"/>
                      <a:pt x="15523" y="93772"/>
                      <a:pt x="15758" y="93745"/>
                    </a:cubicBezTo>
                    <a:lnTo>
                      <a:pt x="47884" y="90111"/>
                    </a:lnTo>
                    <a:cubicBezTo>
                      <a:pt x="51135" y="89767"/>
                      <a:pt x="53468" y="86822"/>
                      <a:pt x="53086" y="83571"/>
                    </a:cubicBezTo>
                    <a:lnTo>
                      <a:pt x="44251" y="5243"/>
                    </a:lnTo>
                    <a:cubicBezTo>
                      <a:pt x="43896" y="2227"/>
                      <a:pt x="41368" y="1"/>
                      <a:pt x="38408" y="1"/>
                    </a:cubicBezTo>
                    <a:close/>
                  </a:path>
                </a:pathLst>
              </a:custGeom>
              <a:solidFill>
                <a:srgbClr val="4133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842;p44">
                <a:extLst>
                  <a:ext uri="{FF2B5EF4-FFF2-40B4-BE49-F238E27FC236}">
                    <a16:creationId xmlns:a16="http://schemas.microsoft.com/office/drawing/2014/main" id="{7A924361-EE26-4987-805C-CDA55726DA47}"/>
                  </a:ext>
                </a:extLst>
              </p:cNvPr>
              <p:cNvSpPr/>
              <p:nvPr/>
            </p:nvSpPr>
            <p:spPr>
              <a:xfrm>
                <a:off x="2444600" y="550675"/>
                <a:ext cx="176925" cy="52050"/>
              </a:xfrm>
              <a:custGeom>
                <a:avLst/>
                <a:gdLst/>
                <a:ahLst/>
                <a:cxnLst/>
                <a:rect l="l" t="t" r="r" b="b"/>
                <a:pathLst>
                  <a:path w="7077" h="2082" extrusionOk="0">
                    <a:moveTo>
                      <a:pt x="6276" y="1"/>
                    </a:moveTo>
                    <a:cubicBezTo>
                      <a:pt x="6250" y="1"/>
                      <a:pt x="6223" y="2"/>
                      <a:pt x="6197" y="4"/>
                    </a:cubicBezTo>
                    <a:lnTo>
                      <a:pt x="689" y="616"/>
                    </a:lnTo>
                    <a:cubicBezTo>
                      <a:pt x="269" y="655"/>
                      <a:pt x="1" y="1037"/>
                      <a:pt x="39" y="1420"/>
                    </a:cubicBezTo>
                    <a:cubicBezTo>
                      <a:pt x="73" y="1797"/>
                      <a:pt x="353" y="2081"/>
                      <a:pt x="714" y="2081"/>
                    </a:cubicBezTo>
                    <a:cubicBezTo>
                      <a:pt x="756" y="2081"/>
                      <a:pt x="799" y="2078"/>
                      <a:pt x="842" y="2070"/>
                    </a:cubicBezTo>
                    <a:lnTo>
                      <a:pt x="6388" y="1458"/>
                    </a:lnTo>
                    <a:cubicBezTo>
                      <a:pt x="6770" y="1420"/>
                      <a:pt x="7076" y="1037"/>
                      <a:pt x="7038" y="655"/>
                    </a:cubicBezTo>
                    <a:cubicBezTo>
                      <a:pt x="6966" y="261"/>
                      <a:pt x="6660" y="1"/>
                      <a:pt x="6276" y="1"/>
                    </a:cubicBezTo>
                    <a:close/>
                  </a:path>
                </a:pathLst>
              </a:custGeom>
              <a:solidFill>
                <a:srgbClr val="1D27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843;p44">
                <a:extLst>
                  <a:ext uri="{FF2B5EF4-FFF2-40B4-BE49-F238E27FC236}">
                    <a16:creationId xmlns:a16="http://schemas.microsoft.com/office/drawing/2014/main" id="{5CFF81CF-74FF-4B7D-9D0E-2ACDB4D3B9AE}"/>
                  </a:ext>
                </a:extLst>
              </p:cNvPr>
              <p:cNvSpPr/>
              <p:nvPr/>
            </p:nvSpPr>
            <p:spPr>
              <a:xfrm>
                <a:off x="2356650" y="576300"/>
                <a:ext cx="39225" cy="36725"/>
              </a:xfrm>
              <a:custGeom>
                <a:avLst/>
                <a:gdLst/>
                <a:ahLst/>
                <a:cxnLst/>
                <a:rect l="l" t="t" r="r" b="b"/>
                <a:pathLst>
                  <a:path w="1569" h="1469" extrusionOk="0">
                    <a:moveTo>
                      <a:pt x="818" y="0"/>
                    </a:moveTo>
                    <a:cubicBezTo>
                      <a:pt x="776" y="0"/>
                      <a:pt x="733" y="4"/>
                      <a:pt x="689" y="12"/>
                    </a:cubicBezTo>
                    <a:cubicBezTo>
                      <a:pt x="306" y="50"/>
                      <a:pt x="0" y="395"/>
                      <a:pt x="38" y="815"/>
                    </a:cubicBezTo>
                    <a:cubicBezTo>
                      <a:pt x="111" y="1176"/>
                      <a:pt x="421" y="1469"/>
                      <a:pt x="809" y="1469"/>
                    </a:cubicBezTo>
                    <a:cubicBezTo>
                      <a:pt x="832" y="1469"/>
                      <a:pt x="856" y="1468"/>
                      <a:pt x="880" y="1465"/>
                    </a:cubicBezTo>
                    <a:cubicBezTo>
                      <a:pt x="1262" y="1389"/>
                      <a:pt x="1568" y="1045"/>
                      <a:pt x="1492" y="624"/>
                    </a:cubicBezTo>
                    <a:cubicBezTo>
                      <a:pt x="1458" y="281"/>
                      <a:pt x="1178" y="0"/>
                      <a:pt x="818" y="0"/>
                    </a:cubicBezTo>
                    <a:close/>
                  </a:path>
                </a:pathLst>
              </a:custGeom>
              <a:solidFill>
                <a:srgbClr val="1D27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844;p44">
                <a:extLst>
                  <a:ext uri="{FF2B5EF4-FFF2-40B4-BE49-F238E27FC236}">
                    <a16:creationId xmlns:a16="http://schemas.microsoft.com/office/drawing/2014/main" id="{047265AE-DE9E-48E1-830F-C69DA26279F9}"/>
                  </a:ext>
                </a:extLst>
              </p:cNvPr>
              <p:cNvSpPr/>
              <p:nvPr/>
            </p:nvSpPr>
            <p:spPr>
              <a:xfrm>
                <a:off x="2659750" y="2564175"/>
                <a:ext cx="119525" cy="113350"/>
              </a:xfrm>
              <a:custGeom>
                <a:avLst/>
                <a:gdLst/>
                <a:ahLst/>
                <a:cxnLst/>
                <a:rect l="l" t="t" r="r" b="b"/>
                <a:pathLst>
                  <a:path w="4781" h="4534" extrusionOk="0">
                    <a:moveTo>
                      <a:pt x="2357" y="1"/>
                    </a:moveTo>
                    <a:cubicBezTo>
                      <a:pt x="2286" y="1"/>
                      <a:pt x="2214" y="4"/>
                      <a:pt x="2142" y="11"/>
                    </a:cubicBezTo>
                    <a:cubicBezTo>
                      <a:pt x="880" y="164"/>
                      <a:pt x="0" y="1273"/>
                      <a:pt x="153" y="2535"/>
                    </a:cubicBezTo>
                    <a:cubicBezTo>
                      <a:pt x="261" y="3687"/>
                      <a:pt x="1250" y="4534"/>
                      <a:pt x="2418" y="4534"/>
                    </a:cubicBezTo>
                    <a:cubicBezTo>
                      <a:pt x="2491" y="4534"/>
                      <a:pt x="2565" y="4530"/>
                      <a:pt x="2639" y="4524"/>
                    </a:cubicBezTo>
                    <a:cubicBezTo>
                      <a:pt x="3863" y="4371"/>
                      <a:pt x="4781" y="3262"/>
                      <a:pt x="4628" y="1999"/>
                    </a:cubicBezTo>
                    <a:cubicBezTo>
                      <a:pt x="4484" y="848"/>
                      <a:pt x="3493" y="1"/>
                      <a:pt x="2357" y="1"/>
                    </a:cubicBezTo>
                    <a:close/>
                  </a:path>
                </a:pathLst>
              </a:custGeom>
              <a:solidFill>
                <a:srgbClr val="1D27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845;p44">
                <a:extLst>
                  <a:ext uri="{FF2B5EF4-FFF2-40B4-BE49-F238E27FC236}">
                    <a16:creationId xmlns:a16="http://schemas.microsoft.com/office/drawing/2014/main" id="{64286C5C-485D-4E70-B0AF-9832DD365184}"/>
                  </a:ext>
                </a:extLst>
              </p:cNvPr>
              <p:cNvSpPr/>
              <p:nvPr/>
            </p:nvSpPr>
            <p:spPr>
              <a:xfrm>
                <a:off x="2006710" y="633620"/>
                <a:ext cx="1197114" cy="1955072"/>
              </a:xfrm>
              <a:custGeom>
                <a:avLst/>
                <a:gdLst/>
                <a:ahLst/>
                <a:cxnLst/>
                <a:rect l="l" t="t" r="r" b="b"/>
                <a:pathLst>
                  <a:path w="52436" h="82536" extrusionOk="0">
                    <a:moveTo>
                      <a:pt x="43601" y="0"/>
                    </a:moveTo>
                    <a:lnTo>
                      <a:pt x="1" y="4934"/>
                    </a:lnTo>
                    <a:lnTo>
                      <a:pt x="8797" y="82535"/>
                    </a:lnTo>
                    <a:lnTo>
                      <a:pt x="52436" y="77602"/>
                    </a:lnTo>
                    <a:lnTo>
                      <a:pt x="43601" y="0"/>
                    </a:lnTo>
                    <a:close/>
                  </a:path>
                </a:pathLst>
              </a:custGeom>
              <a:solidFill>
                <a:srgbClr val="C1C9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846;p44">
                <a:extLst>
                  <a:ext uri="{FF2B5EF4-FFF2-40B4-BE49-F238E27FC236}">
                    <a16:creationId xmlns:a16="http://schemas.microsoft.com/office/drawing/2014/main" id="{D9378A57-637F-43E0-BA10-D66E30AD7424}"/>
                  </a:ext>
                </a:extLst>
              </p:cNvPr>
              <p:cNvSpPr/>
              <p:nvPr/>
            </p:nvSpPr>
            <p:spPr>
              <a:xfrm>
                <a:off x="2119525" y="1080400"/>
                <a:ext cx="874900" cy="133975"/>
              </a:xfrm>
              <a:custGeom>
                <a:avLst/>
                <a:gdLst/>
                <a:ahLst/>
                <a:cxnLst/>
                <a:rect l="l" t="t" r="r" b="b"/>
                <a:pathLst>
                  <a:path w="34996" h="5359" extrusionOk="0">
                    <a:moveTo>
                      <a:pt x="34187" y="1"/>
                    </a:moveTo>
                    <a:cubicBezTo>
                      <a:pt x="34163" y="1"/>
                      <a:pt x="34139" y="2"/>
                      <a:pt x="34116" y="4"/>
                    </a:cubicBezTo>
                    <a:lnTo>
                      <a:pt x="765" y="3790"/>
                    </a:lnTo>
                    <a:cubicBezTo>
                      <a:pt x="306" y="3867"/>
                      <a:pt x="0" y="4249"/>
                      <a:pt x="77" y="4670"/>
                    </a:cubicBezTo>
                    <a:cubicBezTo>
                      <a:pt x="115" y="5052"/>
                      <a:pt x="459" y="5358"/>
                      <a:pt x="842" y="5358"/>
                    </a:cubicBezTo>
                    <a:lnTo>
                      <a:pt x="918" y="5358"/>
                    </a:lnTo>
                    <a:lnTo>
                      <a:pt x="34269" y="1572"/>
                    </a:lnTo>
                    <a:cubicBezTo>
                      <a:pt x="34689" y="1495"/>
                      <a:pt x="34995" y="1113"/>
                      <a:pt x="34957" y="692"/>
                    </a:cubicBezTo>
                    <a:cubicBezTo>
                      <a:pt x="34921" y="295"/>
                      <a:pt x="34578" y="1"/>
                      <a:pt x="34187" y="1"/>
                    </a:cubicBezTo>
                    <a:close/>
                  </a:path>
                </a:pathLst>
              </a:custGeom>
              <a:solidFill>
                <a:srgbClr val="98A4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847;p44">
                <a:extLst>
                  <a:ext uri="{FF2B5EF4-FFF2-40B4-BE49-F238E27FC236}">
                    <a16:creationId xmlns:a16="http://schemas.microsoft.com/office/drawing/2014/main" id="{2958EED7-E094-4621-BC72-A17E71E27B0E}"/>
                  </a:ext>
                </a:extLst>
              </p:cNvPr>
              <p:cNvSpPr/>
              <p:nvPr/>
            </p:nvSpPr>
            <p:spPr>
              <a:xfrm>
                <a:off x="2131950" y="1189400"/>
                <a:ext cx="874900" cy="133975"/>
              </a:xfrm>
              <a:custGeom>
                <a:avLst/>
                <a:gdLst/>
                <a:ahLst/>
                <a:cxnLst/>
                <a:rect l="l" t="t" r="r" b="b"/>
                <a:pathLst>
                  <a:path w="34996" h="5359" extrusionOk="0">
                    <a:moveTo>
                      <a:pt x="34187" y="1"/>
                    </a:moveTo>
                    <a:cubicBezTo>
                      <a:pt x="34163" y="1"/>
                      <a:pt x="34140" y="2"/>
                      <a:pt x="34116" y="4"/>
                    </a:cubicBezTo>
                    <a:lnTo>
                      <a:pt x="765" y="3790"/>
                    </a:lnTo>
                    <a:cubicBezTo>
                      <a:pt x="306" y="3867"/>
                      <a:pt x="0" y="4249"/>
                      <a:pt x="77" y="4670"/>
                    </a:cubicBezTo>
                    <a:cubicBezTo>
                      <a:pt x="115" y="5052"/>
                      <a:pt x="459" y="5358"/>
                      <a:pt x="842" y="5358"/>
                    </a:cubicBezTo>
                    <a:lnTo>
                      <a:pt x="918" y="5358"/>
                    </a:lnTo>
                    <a:lnTo>
                      <a:pt x="34269" y="1572"/>
                    </a:lnTo>
                    <a:cubicBezTo>
                      <a:pt x="34689" y="1495"/>
                      <a:pt x="34995" y="1113"/>
                      <a:pt x="34957" y="692"/>
                    </a:cubicBezTo>
                    <a:cubicBezTo>
                      <a:pt x="34921" y="295"/>
                      <a:pt x="34579" y="1"/>
                      <a:pt x="34187" y="1"/>
                    </a:cubicBezTo>
                    <a:close/>
                  </a:path>
                </a:pathLst>
              </a:custGeom>
              <a:solidFill>
                <a:srgbClr val="98A4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848;p44">
                <a:extLst>
                  <a:ext uri="{FF2B5EF4-FFF2-40B4-BE49-F238E27FC236}">
                    <a16:creationId xmlns:a16="http://schemas.microsoft.com/office/drawing/2014/main" id="{83F98853-9D24-4796-AB94-367160A41D86}"/>
                  </a:ext>
                </a:extLst>
              </p:cNvPr>
              <p:cNvSpPr/>
              <p:nvPr/>
            </p:nvSpPr>
            <p:spPr>
              <a:xfrm>
                <a:off x="2259125" y="2387975"/>
                <a:ext cx="156825" cy="148300"/>
              </a:xfrm>
              <a:custGeom>
                <a:avLst/>
                <a:gdLst/>
                <a:ahLst/>
                <a:cxnLst/>
                <a:rect l="l" t="t" r="r" b="b"/>
                <a:pathLst>
                  <a:path w="6273" h="5932" extrusionOk="0">
                    <a:moveTo>
                      <a:pt x="3142" y="1"/>
                    </a:moveTo>
                    <a:cubicBezTo>
                      <a:pt x="3026" y="1"/>
                      <a:pt x="2909" y="7"/>
                      <a:pt x="2792" y="21"/>
                    </a:cubicBezTo>
                    <a:cubicBezTo>
                      <a:pt x="1147" y="174"/>
                      <a:pt x="0" y="1666"/>
                      <a:pt x="153" y="3272"/>
                    </a:cubicBezTo>
                    <a:cubicBezTo>
                      <a:pt x="331" y="4800"/>
                      <a:pt x="1630" y="5931"/>
                      <a:pt x="3102" y="5931"/>
                    </a:cubicBezTo>
                    <a:cubicBezTo>
                      <a:pt x="3214" y="5931"/>
                      <a:pt x="3328" y="5925"/>
                      <a:pt x="3442" y="5911"/>
                    </a:cubicBezTo>
                    <a:cubicBezTo>
                      <a:pt x="5087" y="5720"/>
                      <a:pt x="6272" y="4267"/>
                      <a:pt x="6081" y="2622"/>
                    </a:cubicBezTo>
                    <a:cubicBezTo>
                      <a:pt x="5904" y="1098"/>
                      <a:pt x="4610" y="1"/>
                      <a:pt x="3142" y="1"/>
                    </a:cubicBezTo>
                    <a:close/>
                  </a:path>
                </a:pathLst>
              </a:custGeom>
              <a:solidFill>
                <a:srgbClr val="98A4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849;p44">
                <a:extLst>
                  <a:ext uri="{FF2B5EF4-FFF2-40B4-BE49-F238E27FC236}">
                    <a16:creationId xmlns:a16="http://schemas.microsoft.com/office/drawing/2014/main" id="{7301AD0B-0E29-46EC-818F-2C39E1698CA6}"/>
                  </a:ext>
                </a:extLst>
              </p:cNvPr>
              <p:cNvSpPr/>
              <p:nvPr/>
            </p:nvSpPr>
            <p:spPr>
              <a:xfrm>
                <a:off x="2466600" y="2350925"/>
                <a:ext cx="670275" cy="110275"/>
              </a:xfrm>
              <a:custGeom>
                <a:avLst/>
                <a:gdLst/>
                <a:ahLst/>
                <a:cxnLst/>
                <a:rect l="l" t="t" r="r" b="b"/>
                <a:pathLst>
                  <a:path w="26811" h="4411" extrusionOk="0">
                    <a:moveTo>
                      <a:pt x="26022" y="0"/>
                    </a:moveTo>
                    <a:cubicBezTo>
                      <a:pt x="25979" y="0"/>
                      <a:pt x="25936" y="4"/>
                      <a:pt x="25893" y="12"/>
                    </a:cubicBezTo>
                    <a:lnTo>
                      <a:pt x="765" y="2842"/>
                    </a:lnTo>
                    <a:cubicBezTo>
                      <a:pt x="306" y="2918"/>
                      <a:pt x="0" y="3301"/>
                      <a:pt x="77" y="3722"/>
                    </a:cubicBezTo>
                    <a:cubicBezTo>
                      <a:pt x="115" y="4104"/>
                      <a:pt x="459" y="4410"/>
                      <a:pt x="842" y="4410"/>
                    </a:cubicBezTo>
                    <a:lnTo>
                      <a:pt x="918" y="4410"/>
                    </a:lnTo>
                    <a:lnTo>
                      <a:pt x="26084" y="1542"/>
                    </a:lnTo>
                    <a:cubicBezTo>
                      <a:pt x="26505" y="1503"/>
                      <a:pt x="26811" y="1121"/>
                      <a:pt x="26734" y="700"/>
                    </a:cubicBezTo>
                    <a:cubicBezTo>
                      <a:pt x="26700" y="289"/>
                      <a:pt x="26389" y="0"/>
                      <a:pt x="26022" y="0"/>
                    </a:cubicBezTo>
                    <a:close/>
                  </a:path>
                </a:pathLst>
              </a:custGeom>
              <a:solidFill>
                <a:srgbClr val="98A4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850;p44">
                <a:extLst>
                  <a:ext uri="{FF2B5EF4-FFF2-40B4-BE49-F238E27FC236}">
                    <a16:creationId xmlns:a16="http://schemas.microsoft.com/office/drawing/2014/main" id="{EEDA57D1-A3B8-414F-890F-432D9D2E5845}"/>
                  </a:ext>
                </a:extLst>
              </p:cNvPr>
              <p:cNvSpPr/>
              <p:nvPr/>
            </p:nvSpPr>
            <p:spPr>
              <a:xfrm>
                <a:off x="2119511" y="1303265"/>
                <a:ext cx="1017296" cy="1067075"/>
              </a:xfrm>
              <a:custGeom>
                <a:avLst/>
                <a:gdLst/>
                <a:ahLst/>
                <a:cxnLst/>
                <a:rect l="l" t="t" r="r" b="b"/>
                <a:pathLst>
                  <a:path w="47884" h="42683" extrusionOk="0">
                    <a:moveTo>
                      <a:pt x="43600" y="0"/>
                    </a:moveTo>
                    <a:lnTo>
                      <a:pt x="0" y="4972"/>
                    </a:lnTo>
                    <a:lnTo>
                      <a:pt x="4245" y="42683"/>
                    </a:lnTo>
                    <a:lnTo>
                      <a:pt x="47884" y="37711"/>
                    </a:lnTo>
                    <a:lnTo>
                      <a:pt x="4360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" name="Google Shape;851;p44">
              <a:extLst>
                <a:ext uri="{FF2B5EF4-FFF2-40B4-BE49-F238E27FC236}">
                  <a16:creationId xmlns:a16="http://schemas.microsoft.com/office/drawing/2014/main" id="{01156496-F728-419B-82F3-AFC453278697}"/>
                </a:ext>
              </a:extLst>
            </p:cNvPr>
            <p:cNvGrpSpPr/>
            <p:nvPr/>
          </p:nvGrpSpPr>
          <p:grpSpPr>
            <a:xfrm rot="2141353">
              <a:off x="2653223" y="2559515"/>
              <a:ext cx="1039233" cy="1858169"/>
              <a:chOff x="1936900" y="438825"/>
              <a:chExt cx="1343400" cy="2402025"/>
            </a:xfrm>
          </p:grpSpPr>
          <p:sp>
            <p:nvSpPr>
              <p:cNvPr id="27" name="Google Shape;852;p44">
                <a:extLst>
                  <a:ext uri="{FF2B5EF4-FFF2-40B4-BE49-F238E27FC236}">
                    <a16:creationId xmlns:a16="http://schemas.microsoft.com/office/drawing/2014/main" id="{3C868927-A2BB-4AD5-A1E9-3CCBCD72D568}"/>
                  </a:ext>
                </a:extLst>
              </p:cNvPr>
              <p:cNvSpPr/>
              <p:nvPr/>
            </p:nvSpPr>
            <p:spPr>
              <a:xfrm>
                <a:off x="1943575" y="496200"/>
                <a:ext cx="1336725" cy="2344650"/>
              </a:xfrm>
              <a:custGeom>
                <a:avLst/>
                <a:gdLst/>
                <a:ahLst/>
                <a:cxnLst/>
                <a:rect l="l" t="t" r="r" b="b"/>
                <a:pathLst>
                  <a:path w="53469" h="93786" extrusionOk="0">
                    <a:moveTo>
                      <a:pt x="38409" y="1"/>
                    </a:moveTo>
                    <a:cubicBezTo>
                      <a:pt x="38179" y="1"/>
                      <a:pt x="37946" y="14"/>
                      <a:pt x="37711" y="42"/>
                    </a:cubicBezTo>
                    <a:lnTo>
                      <a:pt x="5585" y="3675"/>
                    </a:lnTo>
                    <a:cubicBezTo>
                      <a:pt x="2334" y="4019"/>
                      <a:pt x="1" y="6964"/>
                      <a:pt x="383" y="10177"/>
                    </a:cubicBezTo>
                    <a:lnTo>
                      <a:pt x="9218" y="88543"/>
                    </a:lnTo>
                    <a:cubicBezTo>
                      <a:pt x="9573" y="91559"/>
                      <a:pt x="12101" y="93786"/>
                      <a:pt x="15061" y="93786"/>
                    </a:cubicBezTo>
                    <a:cubicBezTo>
                      <a:pt x="15291" y="93786"/>
                      <a:pt x="15524" y="93772"/>
                      <a:pt x="15758" y="93744"/>
                    </a:cubicBezTo>
                    <a:lnTo>
                      <a:pt x="47885" y="90111"/>
                    </a:lnTo>
                    <a:cubicBezTo>
                      <a:pt x="51136" y="89767"/>
                      <a:pt x="53469" y="86822"/>
                      <a:pt x="53086" y="83609"/>
                    </a:cubicBezTo>
                    <a:lnTo>
                      <a:pt x="44251" y="5243"/>
                    </a:lnTo>
                    <a:cubicBezTo>
                      <a:pt x="43897" y="2227"/>
                      <a:pt x="41369" y="1"/>
                      <a:pt x="38409" y="1"/>
                    </a:cubicBezTo>
                    <a:close/>
                  </a:path>
                </a:pathLst>
              </a:custGeom>
              <a:solidFill>
                <a:srgbClr val="D261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853;p44">
                <a:extLst>
                  <a:ext uri="{FF2B5EF4-FFF2-40B4-BE49-F238E27FC236}">
                    <a16:creationId xmlns:a16="http://schemas.microsoft.com/office/drawing/2014/main" id="{BF20540C-7681-462D-AE90-311D181B8E06}"/>
                  </a:ext>
                </a:extLst>
              </p:cNvPr>
              <p:cNvSpPr/>
              <p:nvPr/>
            </p:nvSpPr>
            <p:spPr>
              <a:xfrm>
                <a:off x="1936900" y="438825"/>
                <a:ext cx="1336725" cy="2344650"/>
              </a:xfrm>
              <a:custGeom>
                <a:avLst/>
                <a:gdLst/>
                <a:ahLst/>
                <a:cxnLst/>
                <a:rect l="l" t="t" r="r" b="b"/>
                <a:pathLst>
                  <a:path w="53469" h="93786" extrusionOk="0">
                    <a:moveTo>
                      <a:pt x="38408" y="1"/>
                    </a:moveTo>
                    <a:cubicBezTo>
                      <a:pt x="38178" y="1"/>
                      <a:pt x="37945" y="14"/>
                      <a:pt x="37711" y="42"/>
                    </a:cubicBezTo>
                    <a:lnTo>
                      <a:pt x="5584" y="3675"/>
                    </a:lnTo>
                    <a:cubicBezTo>
                      <a:pt x="2333" y="4020"/>
                      <a:pt x="0" y="6964"/>
                      <a:pt x="383" y="10177"/>
                    </a:cubicBezTo>
                    <a:lnTo>
                      <a:pt x="9217" y="88543"/>
                    </a:lnTo>
                    <a:cubicBezTo>
                      <a:pt x="9572" y="91560"/>
                      <a:pt x="12100" y="93786"/>
                      <a:pt x="15060" y="93786"/>
                    </a:cubicBezTo>
                    <a:cubicBezTo>
                      <a:pt x="15290" y="93786"/>
                      <a:pt x="15523" y="93772"/>
                      <a:pt x="15758" y="93745"/>
                    </a:cubicBezTo>
                    <a:lnTo>
                      <a:pt x="47884" y="90111"/>
                    </a:lnTo>
                    <a:cubicBezTo>
                      <a:pt x="51135" y="89767"/>
                      <a:pt x="53468" y="86822"/>
                      <a:pt x="53086" y="83571"/>
                    </a:cubicBezTo>
                    <a:lnTo>
                      <a:pt x="44251" y="5243"/>
                    </a:lnTo>
                    <a:cubicBezTo>
                      <a:pt x="43896" y="2227"/>
                      <a:pt x="41368" y="1"/>
                      <a:pt x="3840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854;p44">
                <a:extLst>
                  <a:ext uri="{FF2B5EF4-FFF2-40B4-BE49-F238E27FC236}">
                    <a16:creationId xmlns:a16="http://schemas.microsoft.com/office/drawing/2014/main" id="{CE377FF8-CFF3-47E2-AF3B-53D202145CD0}"/>
                  </a:ext>
                </a:extLst>
              </p:cNvPr>
              <p:cNvSpPr/>
              <p:nvPr/>
            </p:nvSpPr>
            <p:spPr>
              <a:xfrm>
                <a:off x="2444600" y="550675"/>
                <a:ext cx="176925" cy="52050"/>
              </a:xfrm>
              <a:custGeom>
                <a:avLst/>
                <a:gdLst/>
                <a:ahLst/>
                <a:cxnLst/>
                <a:rect l="l" t="t" r="r" b="b"/>
                <a:pathLst>
                  <a:path w="7077" h="2082" extrusionOk="0">
                    <a:moveTo>
                      <a:pt x="6276" y="1"/>
                    </a:moveTo>
                    <a:cubicBezTo>
                      <a:pt x="6250" y="1"/>
                      <a:pt x="6223" y="2"/>
                      <a:pt x="6197" y="4"/>
                    </a:cubicBezTo>
                    <a:lnTo>
                      <a:pt x="689" y="616"/>
                    </a:lnTo>
                    <a:cubicBezTo>
                      <a:pt x="269" y="655"/>
                      <a:pt x="1" y="1037"/>
                      <a:pt x="39" y="1420"/>
                    </a:cubicBezTo>
                    <a:cubicBezTo>
                      <a:pt x="73" y="1797"/>
                      <a:pt x="353" y="2081"/>
                      <a:pt x="714" y="2081"/>
                    </a:cubicBezTo>
                    <a:cubicBezTo>
                      <a:pt x="756" y="2081"/>
                      <a:pt x="799" y="2078"/>
                      <a:pt x="842" y="2070"/>
                    </a:cubicBezTo>
                    <a:lnTo>
                      <a:pt x="6388" y="1458"/>
                    </a:lnTo>
                    <a:cubicBezTo>
                      <a:pt x="6770" y="1420"/>
                      <a:pt x="7076" y="1037"/>
                      <a:pt x="7038" y="655"/>
                    </a:cubicBezTo>
                    <a:cubicBezTo>
                      <a:pt x="6966" y="261"/>
                      <a:pt x="6660" y="1"/>
                      <a:pt x="6276" y="1"/>
                    </a:cubicBezTo>
                    <a:close/>
                  </a:path>
                </a:pathLst>
              </a:custGeom>
              <a:solidFill>
                <a:srgbClr val="D675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855;p44">
                <a:extLst>
                  <a:ext uri="{FF2B5EF4-FFF2-40B4-BE49-F238E27FC236}">
                    <a16:creationId xmlns:a16="http://schemas.microsoft.com/office/drawing/2014/main" id="{1A5ED296-E204-4EEB-AD2B-6C98F8E16DCF}"/>
                  </a:ext>
                </a:extLst>
              </p:cNvPr>
              <p:cNvSpPr/>
              <p:nvPr/>
            </p:nvSpPr>
            <p:spPr>
              <a:xfrm>
                <a:off x="2356650" y="576300"/>
                <a:ext cx="39225" cy="36725"/>
              </a:xfrm>
              <a:custGeom>
                <a:avLst/>
                <a:gdLst/>
                <a:ahLst/>
                <a:cxnLst/>
                <a:rect l="l" t="t" r="r" b="b"/>
                <a:pathLst>
                  <a:path w="1569" h="1469" extrusionOk="0">
                    <a:moveTo>
                      <a:pt x="818" y="0"/>
                    </a:moveTo>
                    <a:cubicBezTo>
                      <a:pt x="776" y="0"/>
                      <a:pt x="733" y="4"/>
                      <a:pt x="689" y="12"/>
                    </a:cubicBezTo>
                    <a:cubicBezTo>
                      <a:pt x="306" y="50"/>
                      <a:pt x="0" y="395"/>
                      <a:pt x="38" y="815"/>
                    </a:cubicBezTo>
                    <a:cubicBezTo>
                      <a:pt x="111" y="1176"/>
                      <a:pt x="421" y="1469"/>
                      <a:pt x="809" y="1469"/>
                    </a:cubicBezTo>
                    <a:cubicBezTo>
                      <a:pt x="832" y="1469"/>
                      <a:pt x="856" y="1468"/>
                      <a:pt x="880" y="1465"/>
                    </a:cubicBezTo>
                    <a:cubicBezTo>
                      <a:pt x="1262" y="1389"/>
                      <a:pt x="1568" y="1045"/>
                      <a:pt x="1492" y="624"/>
                    </a:cubicBezTo>
                    <a:cubicBezTo>
                      <a:pt x="1458" y="281"/>
                      <a:pt x="1178" y="0"/>
                      <a:pt x="818" y="0"/>
                    </a:cubicBezTo>
                    <a:close/>
                  </a:path>
                </a:pathLst>
              </a:custGeom>
              <a:solidFill>
                <a:srgbClr val="D675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856;p44">
                <a:extLst>
                  <a:ext uri="{FF2B5EF4-FFF2-40B4-BE49-F238E27FC236}">
                    <a16:creationId xmlns:a16="http://schemas.microsoft.com/office/drawing/2014/main" id="{4AD78F91-35BB-4BED-976C-15DAC1A788A4}"/>
                  </a:ext>
                </a:extLst>
              </p:cNvPr>
              <p:cNvSpPr/>
              <p:nvPr/>
            </p:nvSpPr>
            <p:spPr>
              <a:xfrm>
                <a:off x="2659750" y="2564175"/>
                <a:ext cx="119525" cy="113350"/>
              </a:xfrm>
              <a:custGeom>
                <a:avLst/>
                <a:gdLst/>
                <a:ahLst/>
                <a:cxnLst/>
                <a:rect l="l" t="t" r="r" b="b"/>
                <a:pathLst>
                  <a:path w="4781" h="4534" extrusionOk="0">
                    <a:moveTo>
                      <a:pt x="2357" y="1"/>
                    </a:moveTo>
                    <a:cubicBezTo>
                      <a:pt x="2286" y="1"/>
                      <a:pt x="2214" y="4"/>
                      <a:pt x="2142" y="11"/>
                    </a:cubicBezTo>
                    <a:cubicBezTo>
                      <a:pt x="880" y="164"/>
                      <a:pt x="0" y="1273"/>
                      <a:pt x="153" y="2535"/>
                    </a:cubicBezTo>
                    <a:cubicBezTo>
                      <a:pt x="261" y="3687"/>
                      <a:pt x="1250" y="4534"/>
                      <a:pt x="2418" y="4534"/>
                    </a:cubicBezTo>
                    <a:cubicBezTo>
                      <a:pt x="2491" y="4534"/>
                      <a:pt x="2565" y="4530"/>
                      <a:pt x="2639" y="4524"/>
                    </a:cubicBezTo>
                    <a:cubicBezTo>
                      <a:pt x="3863" y="4371"/>
                      <a:pt x="4781" y="3262"/>
                      <a:pt x="4628" y="1999"/>
                    </a:cubicBezTo>
                    <a:cubicBezTo>
                      <a:pt x="4484" y="848"/>
                      <a:pt x="3493" y="1"/>
                      <a:pt x="2357" y="1"/>
                    </a:cubicBezTo>
                    <a:close/>
                  </a:path>
                </a:pathLst>
              </a:custGeom>
              <a:solidFill>
                <a:srgbClr val="D675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857;p44">
                <a:extLst>
                  <a:ext uri="{FF2B5EF4-FFF2-40B4-BE49-F238E27FC236}">
                    <a16:creationId xmlns:a16="http://schemas.microsoft.com/office/drawing/2014/main" id="{0476A5F7-0E83-44CD-AF7A-ED9C150D6E6D}"/>
                  </a:ext>
                </a:extLst>
              </p:cNvPr>
              <p:cNvSpPr/>
              <p:nvPr/>
            </p:nvSpPr>
            <p:spPr>
              <a:xfrm>
                <a:off x="2006710" y="633620"/>
                <a:ext cx="1197114" cy="1955072"/>
              </a:xfrm>
              <a:custGeom>
                <a:avLst/>
                <a:gdLst/>
                <a:ahLst/>
                <a:cxnLst/>
                <a:rect l="l" t="t" r="r" b="b"/>
                <a:pathLst>
                  <a:path w="52436" h="82536" extrusionOk="0">
                    <a:moveTo>
                      <a:pt x="43601" y="0"/>
                    </a:moveTo>
                    <a:lnTo>
                      <a:pt x="1" y="4934"/>
                    </a:lnTo>
                    <a:lnTo>
                      <a:pt x="8797" y="82535"/>
                    </a:lnTo>
                    <a:lnTo>
                      <a:pt x="52436" y="77602"/>
                    </a:lnTo>
                    <a:lnTo>
                      <a:pt x="43601" y="0"/>
                    </a:lnTo>
                    <a:close/>
                  </a:path>
                </a:pathLst>
              </a:custGeom>
              <a:solidFill>
                <a:srgbClr val="EFD1C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858;p44">
                <a:extLst>
                  <a:ext uri="{FF2B5EF4-FFF2-40B4-BE49-F238E27FC236}">
                    <a16:creationId xmlns:a16="http://schemas.microsoft.com/office/drawing/2014/main" id="{C098247D-B757-4DE5-8D35-A177B28C6EF7}"/>
                  </a:ext>
                </a:extLst>
              </p:cNvPr>
              <p:cNvSpPr/>
              <p:nvPr/>
            </p:nvSpPr>
            <p:spPr>
              <a:xfrm>
                <a:off x="2119525" y="1080400"/>
                <a:ext cx="874900" cy="133975"/>
              </a:xfrm>
              <a:custGeom>
                <a:avLst/>
                <a:gdLst/>
                <a:ahLst/>
                <a:cxnLst/>
                <a:rect l="l" t="t" r="r" b="b"/>
                <a:pathLst>
                  <a:path w="34996" h="5359" extrusionOk="0">
                    <a:moveTo>
                      <a:pt x="34187" y="1"/>
                    </a:moveTo>
                    <a:cubicBezTo>
                      <a:pt x="34163" y="1"/>
                      <a:pt x="34139" y="2"/>
                      <a:pt x="34116" y="4"/>
                    </a:cubicBezTo>
                    <a:lnTo>
                      <a:pt x="765" y="3790"/>
                    </a:lnTo>
                    <a:cubicBezTo>
                      <a:pt x="306" y="3867"/>
                      <a:pt x="0" y="4249"/>
                      <a:pt x="77" y="4670"/>
                    </a:cubicBezTo>
                    <a:cubicBezTo>
                      <a:pt x="115" y="5052"/>
                      <a:pt x="459" y="5358"/>
                      <a:pt x="842" y="5358"/>
                    </a:cubicBezTo>
                    <a:lnTo>
                      <a:pt x="918" y="5358"/>
                    </a:lnTo>
                    <a:lnTo>
                      <a:pt x="34269" y="1572"/>
                    </a:lnTo>
                    <a:cubicBezTo>
                      <a:pt x="34689" y="1495"/>
                      <a:pt x="34995" y="1113"/>
                      <a:pt x="34957" y="692"/>
                    </a:cubicBezTo>
                    <a:cubicBezTo>
                      <a:pt x="34921" y="295"/>
                      <a:pt x="34578" y="1"/>
                      <a:pt x="3418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859;p44">
                <a:extLst>
                  <a:ext uri="{FF2B5EF4-FFF2-40B4-BE49-F238E27FC236}">
                    <a16:creationId xmlns:a16="http://schemas.microsoft.com/office/drawing/2014/main" id="{A63C3BEB-3E6A-479F-9441-5040F9862B6A}"/>
                  </a:ext>
                </a:extLst>
              </p:cNvPr>
              <p:cNvSpPr/>
              <p:nvPr/>
            </p:nvSpPr>
            <p:spPr>
              <a:xfrm>
                <a:off x="2131950" y="1189400"/>
                <a:ext cx="874900" cy="133975"/>
              </a:xfrm>
              <a:custGeom>
                <a:avLst/>
                <a:gdLst/>
                <a:ahLst/>
                <a:cxnLst/>
                <a:rect l="l" t="t" r="r" b="b"/>
                <a:pathLst>
                  <a:path w="34996" h="5359" extrusionOk="0">
                    <a:moveTo>
                      <a:pt x="34187" y="1"/>
                    </a:moveTo>
                    <a:cubicBezTo>
                      <a:pt x="34163" y="1"/>
                      <a:pt x="34140" y="2"/>
                      <a:pt x="34116" y="4"/>
                    </a:cubicBezTo>
                    <a:lnTo>
                      <a:pt x="765" y="3790"/>
                    </a:lnTo>
                    <a:cubicBezTo>
                      <a:pt x="306" y="3867"/>
                      <a:pt x="0" y="4249"/>
                      <a:pt x="77" y="4670"/>
                    </a:cubicBezTo>
                    <a:cubicBezTo>
                      <a:pt x="115" y="5052"/>
                      <a:pt x="459" y="5358"/>
                      <a:pt x="842" y="5358"/>
                    </a:cubicBezTo>
                    <a:lnTo>
                      <a:pt x="918" y="5358"/>
                    </a:lnTo>
                    <a:lnTo>
                      <a:pt x="34269" y="1572"/>
                    </a:lnTo>
                    <a:cubicBezTo>
                      <a:pt x="34689" y="1495"/>
                      <a:pt x="34995" y="1113"/>
                      <a:pt x="34957" y="692"/>
                    </a:cubicBezTo>
                    <a:cubicBezTo>
                      <a:pt x="34921" y="295"/>
                      <a:pt x="34579" y="1"/>
                      <a:pt x="3418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860;p44">
                <a:extLst>
                  <a:ext uri="{FF2B5EF4-FFF2-40B4-BE49-F238E27FC236}">
                    <a16:creationId xmlns:a16="http://schemas.microsoft.com/office/drawing/2014/main" id="{5816C9BB-A690-4C5B-A49D-9A541F1B8B26}"/>
                  </a:ext>
                </a:extLst>
              </p:cNvPr>
              <p:cNvSpPr/>
              <p:nvPr/>
            </p:nvSpPr>
            <p:spPr>
              <a:xfrm>
                <a:off x="2259125" y="2387975"/>
                <a:ext cx="156825" cy="148300"/>
              </a:xfrm>
              <a:custGeom>
                <a:avLst/>
                <a:gdLst/>
                <a:ahLst/>
                <a:cxnLst/>
                <a:rect l="l" t="t" r="r" b="b"/>
                <a:pathLst>
                  <a:path w="6273" h="5932" extrusionOk="0">
                    <a:moveTo>
                      <a:pt x="3142" y="1"/>
                    </a:moveTo>
                    <a:cubicBezTo>
                      <a:pt x="3026" y="1"/>
                      <a:pt x="2909" y="7"/>
                      <a:pt x="2792" y="21"/>
                    </a:cubicBezTo>
                    <a:cubicBezTo>
                      <a:pt x="1147" y="174"/>
                      <a:pt x="0" y="1666"/>
                      <a:pt x="153" y="3272"/>
                    </a:cubicBezTo>
                    <a:cubicBezTo>
                      <a:pt x="331" y="4800"/>
                      <a:pt x="1630" y="5931"/>
                      <a:pt x="3102" y="5931"/>
                    </a:cubicBezTo>
                    <a:cubicBezTo>
                      <a:pt x="3214" y="5931"/>
                      <a:pt x="3328" y="5925"/>
                      <a:pt x="3442" y="5911"/>
                    </a:cubicBezTo>
                    <a:cubicBezTo>
                      <a:pt x="5087" y="5720"/>
                      <a:pt x="6272" y="4267"/>
                      <a:pt x="6081" y="2622"/>
                    </a:cubicBezTo>
                    <a:cubicBezTo>
                      <a:pt x="5904" y="1098"/>
                      <a:pt x="4610" y="1"/>
                      <a:pt x="314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861;p44">
                <a:extLst>
                  <a:ext uri="{FF2B5EF4-FFF2-40B4-BE49-F238E27FC236}">
                    <a16:creationId xmlns:a16="http://schemas.microsoft.com/office/drawing/2014/main" id="{571E85C3-3B43-4883-9A14-A39B59A0B4E3}"/>
                  </a:ext>
                </a:extLst>
              </p:cNvPr>
              <p:cNvSpPr/>
              <p:nvPr/>
            </p:nvSpPr>
            <p:spPr>
              <a:xfrm>
                <a:off x="2466600" y="2350925"/>
                <a:ext cx="670275" cy="110275"/>
              </a:xfrm>
              <a:custGeom>
                <a:avLst/>
                <a:gdLst/>
                <a:ahLst/>
                <a:cxnLst/>
                <a:rect l="l" t="t" r="r" b="b"/>
                <a:pathLst>
                  <a:path w="26811" h="4411" extrusionOk="0">
                    <a:moveTo>
                      <a:pt x="26022" y="0"/>
                    </a:moveTo>
                    <a:cubicBezTo>
                      <a:pt x="25979" y="0"/>
                      <a:pt x="25936" y="4"/>
                      <a:pt x="25893" y="12"/>
                    </a:cubicBezTo>
                    <a:lnTo>
                      <a:pt x="765" y="2842"/>
                    </a:lnTo>
                    <a:cubicBezTo>
                      <a:pt x="306" y="2918"/>
                      <a:pt x="0" y="3301"/>
                      <a:pt x="77" y="3722"/>
                    </a:cubicBezTo>
                    <a:cubicBezTo>
                      <a:pt x="115" y="4104"/>
                      <a:pt x="459" y="4410"/>
                      <a:pt x="842" y="4410"/>
                    </a:cubicBezTo>
                    <a:lnTo>
                      <a:pt x="918" y="4410"/>
                    </a:lnTo>
                    <a:lnTo>
                      <a:pt x="26084" y="1542"/>
                    </a:lnTo>
                    <a:cubicBezTo>
                      <a:pt x="26505" y="1503"/>
                      <a:pt x="26811" y="1121"/>
                      <a:pt x="26734" y="700"/>
                    </a:cubicBezTo>
                    <a:cubicBezTo>
                      <a:pt x="26700" y="289"/>
                      <a:pt x="26389" y="0"/>
                      <a:pt x="260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862;p44">
                <a:extLst>
                  <a:ext uri="{FF2B5EF4-FFF2-40B4-BE49-F238E27FC236}">
                    <a16:creationId xmlns:a16="http://schemas.microsoft.com/office/drawing/2014/main" id="{4C19081C-03F6-4EEA-A329-5E0F54D6C0F6}"/>
                  </a:ext>
                </a:extLst>
              </p:cNvPr>
              <p:cNvSpPr/>
              <p:nvPr/>
            </p:nvSpPr>
            <p:spPr>
              <a:xfrm>
                <a:off x="2119511" y="1303265"/>
                <a:ext cx="1017296" cy="1067075"/>
              </a:xfrm>
              <a:custGeom>
                <a:avLst/>
                <a:gdLst/>
                <a:ahLst/>
                <a:cxnLst/>
                <a:rect l="l" t="t" r="r" b="b"/>
                <a:pathLst>
                  <a:path w="47884" h="42683" extrusionOk="0">
                    <a:moveTo>
                      <a:pt x="43600" y="0"/>
                    </a:moveTo>
                    <a:lnTo>
                      <a:pt x="0" y="4972"/>
                    </a:lnTo>
                    <a:lnTo>
                      <a:pt x="4245" y="42683"/>
                    </a:lnTo>
                    <a:lnTo>
                      <a:pt x="47884" y="37711"/>
                    </a:lnTo>
                    <a:lnTo>
                      <a:pt x="4360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" name="Google Shape;863;p44">
              <a:extLst>
                <a:ext uri="{FF2B5EF4-FFF2-40B4-BE49-F238E27FC236}">
                  <a16:creationId xmlns:a16="http://schemas.microsoft.com/office/drawing/2014/main" id="{036EDE5B-D527-438B-B9F5-3992E2EAC9CB}"/>
                </a:ext>
              </a:extLst>
            </p:cNvPr>
            <p:cNvGrpSpPr/>
            <p:nvPr/>
          </p:nvGrpSpPr>
          <p:grpSpPr>
            <a:xfrm rot="1787122">
              <a:off x="2771881" y="3310907"/>
              <a:ext cx="647412" cy="615444"/>
              <a:chOff x="2784300" y="2285225"/>
              <a:chExt cx="576350" cy="547825"/>
            </a:xfrm>
          </p:grpSpPr>
          <p:sp>
            <p:nvSpPr>
              <p:cNvPr id="39" name="Google Shape;864;p44">
                <a:extLst>
                  <a:ext uri="{FF2B5EF4-FFF2-40B4-BE49-F238E27FC236}">
                    <a16:creationId xmlns:a16="http://schemas.microsoft.com/office/drawing/2014/main" id="{2AB38BCA-BF5A-446D-9208-D15E1388E1C3}"/>
                  </a:ext>
                </a:extLst>
              </p:cNvPr>
              <p:cNvSpPr/>
              <p:nvPr/>
            </p:nvSpPr>
            <p:spPr>
              <a:xfrm>
                <a:off x="2812825" y="2285225"/>
                <a:ext cx="547825" cy="547825"/>
              </a:xfrm>
              <a:custGeom>
                <a:avLst/>
                <a:gdLst/>
                <a:ahLst/>
                <a:cxnLst/>
                <a:rect l="l" t="t" r="r" b="b"/>
                <a:pathLst>
                  <a:path w="21913" h="21913" extrusionOk="0">
                    <a:moveTo>
                      <a:pt x="10957" y="1"/>
                    </a:moveTo>
                    <a:cubicBezTo>
                      <a:pt x="4908" y="1"/>
                      <a:pt x="1" y="4908"/>
                      <a:pt x="1" y="10956"/>
                    </a:cubicBezTo>
                    <a:cubicBezTo>
                      <a:pt x="1" y="17005"/>
                      <a:pt x="4908" y="21912"/>
                      <a:pt x="10957" y="21912"/>
                    </a:cubicBezTo>
                    <a:cubicBezTo>
                      <a:pt x="17005" y="21912"/>
                      <a:pt x="21912" y="17005"/>
                      <a:pt x="21912" y="10956"/>
                    </a:cubicBezTo>
                    <a:cubicBezTo>
                      <a:pt x="21912" y="4908"/>
                      <a:pt x="17005" y="1"/>
                      <a:pt x="10957" y="1"/>
                    </a:cubicBezTo>
                    <a:close/>
                  </a:path>
                </a:pathLst>
              </a:custGeom>
              <a:solidFill>
                <a:srgbClr val="EA9A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865;p44">
                <a:extLst>
                  <a:ext uri="{FF2B5EF4-FFF2-40B4-BE49-F238E27FC236}">
                    <a16:creationId xmlns:a16="http://schemas.microsoft.com/office/drawing/2014/main" id="{9081D2F9-F1AA-45C9-8B96-0BC04FA5E750}"/>
                  </a:ext>
                </a:extLst>
              </p:cNvPr>
              <p:cNvSpPr/>
              <p:nvPr/>
            </p:nvSpPr>
            <p:spPr>
              <a:xfrm>
                <a:off x="2855625" y="2325175"/>
                <a:ext cx="505025" cy="507875"/>
              </a:xfrm>
              <a:custGeom>
                <a:avLst/>
                <a:gdLst/>
                <a:ahLst/>
                <a:cxnLst/>
                <a:rect l="l" t="t" r="r" b="b"/>
                <a:pathLst>
                  <a:path w="20201" h="20315" extrusionOk="0">
                    <a:moveTo>
                      <a:pt x="14983" y="0"/>
                    </a:moveTo>
                    <a:lnTo>
                      <a:pt x="14983" y="0"/>
                    </a:lnTo>
                    <a:cubicBezTo>
                      <a:pt x="16076" y="1712"/>
                      <a:pt x="16712" y="3734"/>
                      <a:pt x="16712" y="5902"/>
                    </a:cubicBezTo>
                    <a:cubicBezTo>
                      <a:pt x="16712" y="11967"/>
                      <a:pt x="11788" y="16874"/>
                      <a:pt x="5739" y="16874"/>
                    </a:cubicBezTo>
                    <a:cubicBezTo>
                      <a:pt x="3636" y="16874"/>
                      <a:pt x="1680" y="16271"/>
                      <a:pt x="1" y="15244"/>
                    </a:cubicBezTo>
                    <a:lnTo>
                      <a:pt x="1" y="15244"/>
                    </a:lnTo>
                    <a:cubicBezTo>
                      <a:pt x="1957" y="18293"/>
                      <a:pt x="5364" y="20314"/>
                      <a:pt x="9245" y="20314"/>
                    </a:cubicBezTo>
                    <a:cubicBezTo>
                      <a:pt x="15293" y="20314"/>
                      <a:pt x="20200" y="15407"/>
                      <a:pt x="20200" y="9342"/>
                    </a:cubicBezTo>
                    <a:cubicBezTo>
                      <a:pt x="20200" y="5397"/>
                      <a:pt x="18114" y="1924"/>
                      <a:pt x="14983" y="0"/>
                    </a:cubicBezTo>
                    <a:close/>
                  </a:path>
                </a:pathLst>
              </a:custGeom>
              <a:solidFill>
                <a:srgbClr val="E87E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866;p44">
                <a:extLst>
                  <a:ext uri="{FF2B5EF4-FFF2-40B4-BE49-F238E27FC236}">
                    <a16:creationId xmlns:a16="http://schemas.microsoft.com/office/drawing/2014/main" id="{F78C1E40-1B59-4138-A16D-C3CF1A63A9B7}"/>
                  </a:ext>
                </a:extLst>
              </p:cNvPr>
              <p:cNvSpPr/>
              <p:nvPr/>
            </p:nvSpPr>
            <p:spPr>
              <a:xfrm>
                <a:off x="2830775" y="2305200"/>
                <a:ext cx="475250" cy="409650"/>
              </a:xfrm>
              <a:custGeom>
                <a:avLst/>
                <a:gdLst/>
                <a:ahLst/>
                <a:cxnLst/>
                <a:rect l="l" t="t" r="r" b="b"/>
                <a:pathLst>
                  <a:path w="19010" h="16386" extrusionOk="0">
                    <a:moveTo>
                      <a:pt x="10190" y="0"/>
                    </a:moveTo>
                    <a:cubicBezTo>
                      <a:pt x="4565" y="0"/>
                      <a:pt x="0" y="4565"/>
                      <a:pt x="0" y="10190"/>
                    </a:cubicBezTo>
                    <a:cubicBezTo>
                      <a:pt x="0" y="12521"/>
                      <a:pt x="799" y="14673"/>
                      <a:pt x="2119" y="16385"/>
                    </a:cubicBezTo>
                    <a:cubicBezTo>
                      <a:pt x="1255" y="14902"/>
                      <a:pt x="766" y="13157"/>
                      <a:pt x="766" y="11315"/>
                    </a:cubicBezTo>
                    <a:cubicBezTo>
                      <a:pt x="766" y="5690"/>
                      <a:pt x="5315" y="1142"/>
                      <a:pt x="10940" y="1142"/>
                    </a:cubicBezTo>
                    <a:cubicBezTo>
                      <a:pt x="14233" y="1142"/>
                      <a:pt x="17151" y="2690"/>
                      <a:pt x="19010" y="5103"/>
                    </a:cubicBezTo>
                    <a:cubicBezTo>
                      <a:pt x="17249" y="2055"/>
                      <a:pt x="13956" y="0"/>
                      <a:pt x="10190" y="0"/>
                    </a:cubicBezTo>
                    <a:close/>
                  </a:path>
                </a:pathLst>
              </a:custGeom>
              <a:solidFill>
                <a:srgbClr val="EFA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867;p44">
                <a:extLst>
                  <a:ext uri="{FF2B5EF4-FFF2-40B4-BE49-F238E27FC236}">
                    <a16:creationId xmlns:a16="http://schemas.microsoft.com/office/drawing/2014/main" id="{51D879D8-B87E-4787-A95A-FD3D8EB9DC5B}"/>
                  </a:ext>
                </a:extLst>
              </p:cNvPr>
              <p:cNvSpPr/>
              <p:nvPr/>
            </p:nvSpPr>
            <p:spPr>
              <a:xfrm>
                <a:off x="2923700" y="2469850"/>
                <a:ext cx="97025" cy="43250"/>
              </a:xfrm>
              <a:custGeom>
                <a:avLst/>
                <a:gdLst/>
                <a:ahLst/>
                <a:cxnLst/>
                <a:rect l="l" t="t" r="r" b="b"/>
                <a:pathLst>
                  <a:path w="3881" h="1730" extrusionOk="0">
                    <a:moveTo>
                      <a:pt x="1924" y="1"/>
                    </a:moveTo>
                    <a:cubicBezTo>
                      <a:pt x="1109" y="1"/>
                      <a:pt x="375" y="490"/>
                      <a:pt x="65" y="1240"/>
                    </a:cubicBezTo>
                    <a:cubicBezTo>
                      <a:pt x="0" y="1387"/>
                      <a:pt x="49" y="1550"/>
                      <a:pt x="180" y="1631"/>
                    </a:cubicBezTo>
                    <a:cubicBezTo>
                      <a:pt x="237" y="1675"/>
                      <a:pt x="301" y="1696"/>
                      <a:pt x="365" y="1696"/>
                    </a:cubicBezTo>
                    <a:cubicBezTo>
                      <a:pt x="445" y="1696"/>
                      <a:pt x="524" y="1662"/>
                      <a:pt x="587" y="1599"/>
                    </a:cubicBezTo>
                    <a:cubicBezTo>
                      <a:pt x="926" y="1269"/>
                      <a:pt x="1379" y="975"/>
                      <a:pt x="1910" y="975"/>
                    </a:cubicBezTo>
                    <a:cubicBezTo>
                      <a:pt x="2323" y="975"/>
                      <a:pt x="2785" y="1153"/>
                      <a:pt x="3277" y="1631"/>
                    </a:cubicBezTo>
                    <a:cubicBezTo>
                      <a:pt x="3342" y="1697"/>
                      <a:pt x="3424" y="1729"/>
                      <a:pt x="3505" y="1729"/>
                    </a:cubicBezTo>
                    <a:cubicBezTo>
                      <a:pt x="3571" y="1729"/>
                      <a:pt x="3636" y="1713"/>
                      <a:pt x="3701" y="1664"/>
                    </a:cubicBezTo>
                    <a:cubicBezTo>
                      <a:pt x="3832" y="1582"/>
                      <a:pt x="3880" y="1419"/>
                      <a:pt x="3815" y="1273"/>
                    </a:cubicBezTo>
                    <a:cubicBezTo>
                      <a:pt x="3505" y="506"/>
                      <a:pt x="2772" y="1"/>
                      <a:pt x="1924" y="1"/>
                    </a:cubicBezTo>
                    <a:close/>
                  </a:path>
                </a:pathLst>
              </a:custGeom>
              <a:solidFill>
                <a:srgbClr val="4133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868;p44">
                <a:extLst>
                  <a:ext uri="{FF2B5EF4-FFF2-40B4-BE49-F238E27FC236}">
                    <a16:creationId xmlns:a16="http://schemas.microsoft.com/office/drawing/2014/main" id="{D7D2AA8D-DF07-420F-89DB-F40890CAC73A}"/>
                  </a:ext>
                </a:extLst>
              </p:cNvPr>
              <p:cNvSpPr/>
              <p:nvPr/>
            </p:nvSpPr>
            <p:spPr>
              <a:xfrm>
                <a:off x="3159275" y="2469850"/>
                <a:ext cx="96625" cy="43250"/>
              </a:xfrm>
              <a:custGeom>
                <a:avLst/>
                <a:gdLst/>
                <a:ahLst/>
                <a:cxnLst/>
                <a:rect l="l" t="t" r="r" b="b"/>
                <a:pathLst>
                  <a:path w="3865" h="1730" extrusionOk="0">
                    <a:moveTo>
                      <a:pt x="1924" y="1"/>
                    </a:moveTo>
                    <a:cubicBezTo>
                      <a:pt x="1109" y="1"/>
                      <a:pt x="376" y="490"/>
                      <a:pt x="50" y="1240"/>
                    </a:cubicBezTo>
                    <a:cubicBezTo>
                      <a:pt x="1" y="1387"/>
                      <a:pt x="33" y="1550"/>
                      <a:pt x="164" y="1631"/>
                    </a:cubicBezTo>
                    <a:cubicBezTo>
                      <a:pt x="221" y="1675"/>
                      <a:pt x="289" y="1696"/>
                      <a:pt x="356" y="1696"/>
                    </a:cubicBezTo>
                    <a:cubicBezTo>
                      <a:pt x="440" y="1696"/>
                      <a:pt x="524" y="1662"/>
                      <a:pt x="588" y="1599"/>
                    </a:cubicBezTo>
                    <a:cubicBezTo>
                      <a:pt x="927" y="1269"/>
                      <a:pt x="1379" y="975"/>
                      <a:pt x="1910" y="975"/>
                    </a:cubicBezTo>
                    <a:cubicBezTo>
                      <a:pt x="2324" y="975"/>
                      <a:pt x="2785" y="1153"/>
                      <a:pt x="3278" y="1631"/>
                    </a:cubicBezTo>
                    <a:cubicBezTo>
                      <a:pt x="3343" y="1697"/>
                      <a:pt x="3424" y="1729"/>
                      <a:pt x="3506" y="1729"/>
                    </a:cubicBezTo>
                    <a:cubicBezTo>
                      <a:pt x="3571" y="1729"/>
                      <a:pt x="3636" y="1713"/>
                      <a:pt x="3685" y="1664"/>
                    </a:cubicBezTo>
                    <a:cubicBezTo>
                      <a:pt x="3816" y="1582"/>
                      <a:pt x="3865" y="1419"/>
                      <a:pt x="3816" y="1273"/>
                    </a:cubicBezTo>
                    <a:cubicBezTo>
                      <a:pt x="3506" y="506"/>
                      <a:pt x="2756" y="1"/>
                      <a:pt x="1924" y="1"/>
                    </a:cubicBezTo>
                    <a:close/>
                  </a:path>
                </a:pathLst>
              </a:custGeom>
              <a:solidFill>
                <a:srgbClr val="4133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869;p44">
                <a:extLst>
                  <a:ext uri="{FF2B5EF4-FFF2-40B4-BE49-F238E27FC236}">
                    <a16:creationId xmlns:a16="http://schemas.microsoft.com/office/drawing/2014/main" id="{F57C477A-6B9B-42AB-B34E-448634D16E69}"/>
                  </a:ext>
                </a:extLst>
              </p:cNvPr>
              <p:cNvSpPr/>
              <p:nvPr/>
            </p:nvSpPr>
            <p:spPr>
              <a:xfrm>
                <a:off x="2784300" y="2557900"/>
                <a:ext cx="183025" cy="168775"/>
              </a:xfrm>
              <a:custGeom>
                <a:avLst/>
                <a:gdLst/>
                <a:ahLst/>
                <a:cxnLst/>
                <a:rect l="l" t="t" r="r" b="b"/>
                <a:pathLst>
                  <a:path w="7321" h="6751" extrusionOk="0">
                    <a:moveTo>
                      <a:pt x="1973" y="1"/>
                    </a:moveTo>
                    <a:cubicBezTo>
                      <a:pt x="783" y="1"/>
                      <a:pt x="0" y="1011"/>
                      <a:pt x="0" y="2104"/>
                    </a:cubicBezTo>
                    <a:cubicBezTo>
                      <a:pt x="0" y="2104"/>
                      <a:pt x="0" y="2104"/>
                      <a:pt x="0" y="2120"/>
                    </a:cubicBezTo>
                    <a:cubicBezTo>
                      <a:pt x="0" y="2348"/>
                      <a:pt x="0" y="4777"/>
                      <a:pt x="3652" y="6750"/>
                    </a:cubicBezTo>
                    <a:lnTo>
                      <a:pt x="3669" y="6750"/>
                    </a:lnTo>
                    <a:cubicBezTo>
                      <a:pt x="7321" y="4777"/>
                      <a:pt x="7321" y="2348"/>
                      <a:pt x="7321" y="2120"/>
                    </a:cubicBezTo>
                    <a:cubicBezTo>
                      <a:pt x="7321" y="2104"/>
                      <a:pt x="7321" y="2104"/>
                      <a:pt x="7321" y="2104"/>
                    </a:cubicBezTo>
                    <a:cubicBezTo>
                      <a:pt x="7321" y="1011"/>
                      <a:pt x="6522" y="1"/>
                      <a:pt x="5348" y="1"/>
                    </a:cubicBezTo>
                    <a:cubicBezTo>
                      <a:pt x="4402" y="1"/>
                      <a:pt x="3848" y="685"/>
                      <a:pt x="3652" y="1321"/>
                    </a:cubicBezTo>
                    <a:cubicBezTo>
                      <a:pt x="3473" y="685"/>
                      <a:pt x="2919" y="1"/>
                      <a:pt x="1973" y="1"/>
                    </a:cubicBezTo>
                    <a:close/>
                  </a:path>
                </a:pathLst>
              </a:custGeom>
              <a:solidFill>
                <a:srgbClr val="7870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870;p44">
                <a:extLst>
                  <a:ext uri="{FF2B5EF4-FFF2-40B4-BE49-F238E27FC236}">
                    <a16:creationId xmlns:a16="http://schemas.microsoft.com/office/drawing/2014/main" id="{0D813C7A-EFF5-405F-A7CC-986BF1F73FED}"/>
                  </a:ext>
                </a:extLst>
              </p:cNvPr>
              <p:cNvSpPr/>
              <p:nvPr/>
            </p:nvSpPr>
            <p:spPr>
              <a:xfrm>
                <a:off x="3044750" y="2562800"/>
                <a:ext cx="85200" cy="148775"/>
              </a:xfrm>
              <a:custGeom>
                <a:avLst/>
                <a:gdLst/>
                <a:ahLst/>
                <a:cxnLst/>
                <a:rect l="l" t="t" r="r" b="b"/>
                <a:pathLst>
                  <a:path w="3408" h="5951" extrusionOk="0">
                    <a:moveTo>
                      <a:pt x="1810" y="0"/>
                    </a:moveTo>
                    <a:cubicBezTo>
                      <a:pt x="799" y="0"/>
                      <a:pt x="0" y="815"/>
                      <a:pt x="0" y="1810"/>
                    </a:cubicBezTo>
                    <a:cubicBezTo>
                      <a:pt x="0" y="2234"/>
                      <a:pt x="147" y="2658"/>
                      <a:pt x="424" y="2984"/>
                    </a:cubicBezTo>
                    <a:cubicBezTo>
                      <a:pt x="147" y="3293"/>
                      <a:pt x="0" y="3717"/>
                      <a:pt x="0" y="4141"/>
                    </a:cubicBezTo>
                    <a:cubicBezTo>
                      <a:pt x="0" y="5136"/>
                      <a:pt x="799" y="5951"/>
                      <a:pt x="1810" y="5951"/>
                    </a:cubicBezTo>
                    <a:cubicBezTo>
                      <a:pt x="2397" y="5951"/>
                      <a:pt x="2968" y="5657"/>
                      <a:pt x="3294" y="5152"/>
                    </a:cubicBezTo>
                    <a:cubicBezTo>
                      <a:pt x="3391" y="5005"/>
                      <a:pt x="3359" y="4826"/>
                      <a:pt x="3212" y="4728"/>
                    </a:cubicBezTo>
                    <a:cubicBezTo>
                      <a:pt x="3162" y="4691"/>
                      <a:pt x="3102" y="4672"/>
                      <a:pt x="3042" y="4672"/>
                    </a:cubicBezTo>
                    <a:cubicBezTo>
                      <a:pt x="2946" y="4672"/>
                      <a:pt x="2848" y="4719"/>
                      <a:pt x="2788" y="4810"/>
                    </a:cubicBezTo>
                    <a:cubicBezTo>
                      <a:pt x="2560" y="5136"/>
                      <a:pt x="2201" y="5331"/>
                      <a:pt x="1810" y="5331"/>
                    </a:cubicBezTo>
                    <a:cubicBezTo>
                      <a:pt x="1142" y="5331"/>
                      <a:pt x="620" y="4793"/>
                      <a:pt x="620" y="4141"/>
                    </a:cubicBezTo>
                    <a:cubicBezTo>
                      <a:pt x="620" y="3783"/>
                      <a:pt x="783" y="3440"/>
                      <a:pt x="1060" y="3212"/>
                    </a:cubicBezTo>
                    <a:cubicBezTo>
                      <a:pt x="1142" y="3163"/>
                      <a:pt x="1174" y="3065"/>
                      <a:pt x="1174" y="2984"/>
                    </a:cubicBezTo>
                    <a:cubicBezTo>
                      <a:pt x="1174" y="2886"/>
                      <a:pt x="1142" y="2788"/>
                      <a:pt x="1060" y="2739"/>
                    </a:cubicBezTo>
                    <a:cubicBezTo>
                      <a:pt x="783" y="2511"/>
                      <a:pt x="620" y="2168"/>
                      <a:pt x="620" y="1810"/>
                    </a:cubicBezTo>
                    <a:cubicBezTo>
                      <a:pt x="620" y="1158"/>
                      <a:pt x="1142" y="620"/>
                      <a:pt x="1810" y="620"/>
                    </a:cubicBezTo>
                    <a:cubicBezTo>
                      <a:pt x="2201" y="620"/>
                      <a:pt x="2576" y="815"/>
                      <a:pt x="2788" y="1158"/>
                    </a:cubicBezTo>
                    <a:cubicBezTo>
                      <a:pt x="2851" y="1241"/>
                      <a:pt x="2953" y="1291"/>
                      <a:pt x="3057" y="1291"/>
                    </a:cubicBezTo>
                    <a:cubicBezTo>
                      <a:pt x="3116" y="1291"/>
                      <a:pt x="3175" y="1275"/>
                      <a:pt x="3228" y="1239"/>
                    </a:cubicBezTo>
                    <a:cubicBezTo>
                      <a:pt x="3359" y="1141"/>
                      <a:pt x="3408" y="946"/>
                      <a:pt x="3310" y="815"/>
                    </a:cubicBezTo>
                    <a:cubicBezTo>
                      <a:pt x="2968" y="310"/>
                      <a:pt x="2413" y="0"/>
                      <a:pt x="1810" y="0"/>
                    </a:cubicBezTo>
                    <a:close/>
                  </a:path>
                </a:pathLst>
              </a:custGeom>
              <a:solidFill>
                <a:srgbClr val="4133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" name="Google Shape;871;p44">
              <a:extLst>
                <a:ext uri="{FF2B5EF4-FFF2-40B4-BE49-F238E27FC236}">
                  <a16:creationId xmlns:a16="http://schemas.microsoft.com/office/drawing/2014/main" id="{818982A1-D84A-4073-AE92-9460790AA8CD}"/>
                </a:ext>
              </a:extLst>
            </p:cNvPr>
            <p:cNvGrpSpPr/>
            <p:nvPr/>
          </p:nvGrpSpPr>
          <p:grpSpPr>
            <a:xfrm rot="-359667">
              <a:off x="1258450" y="1451392"/>
              <a:ext cx="620573" cy="621026"/>
              <a:chOff x="4877650" y="2871750"/>
              <a:chExt cx="547825" cy="548225"/>
            </a:xfrm>
          </p:grpSpPr>
          <p:sp>
            <p:nvSpPr>
              <p:cNvPr id="47" name="Google Shape;872;p44">
                <a:extLst>
                  <a:ext uri="{FF2B5EF4-FFF2-40B4-BE49-F238E27FC236}">
                    <a16:creationId xmlns:a16="http://schemas.microsoft.com/office/drawing/2014/main" id="{2D3874E8-0B95-48DC-8F2A-8FFDFAF0C398}"/>
                  </a:ext>
                </a:extLst>
              </p:cNvPr>
              <p:cNvSpPr/>
              <p:nvPr/>
            </p:nvSpPr>
            <p:spPr>
              <a:xfrm>
                <a:off x="4877650" y="2871750"/>
                <a:ext cx="547825" cy="548225"/>
              </a:xfrm>
              <a:custGeom>
                <a:avLst/>
                <a:gdLst/>
                <a:ahLst/>
                <a:cxnLst/>
                <a:rect l="l" t="t" r="r" b="b"/>
                <a:pathLst>
                  <a:path w="21913" h="21929" extrusionOk="0">
                    <a:moveTo>
                      <a:pt x="10957" y="0"/>
                    </a:moveTo>
                    <a:cubicBezTo>
                      <a:pt x="4908" y="0"/>
                      <a:pt x="1" y="4907"/>
                      <a:pt x="1" y="10972"/>
                    </a:cubicBezTo>
                    <a:cubicBezTo>
                      <a:pt x="1" y="17021"/>
                      <a:pt x="4908" y="21928"/>
                      <a:pt x="10957" y="21928"/>
                    </a:cubicBezTo>
                    <a:cubicBezTo>
                      <a:pt x="17005" y="21928"/>
                      <a:pt x="21913" y="17021"/>
                      <a:pt x="21913" y="10972"/>
                    </a:cubicBezTo>
                    <a:cubicBezTo>
                      <a:pt x="21913" y="4907"/>
                      <a:pt x="17005" y="0"/>
                      <a:pt x="10957" y="0"/>
                    </a:cubicBezTo>
                    <a:close/>
                  </a:path>
                </a:pathLst>
              </a:custGeom>
              <a:solidFill>
                <a:srgbClr val="EA9A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873;p44">
                <a:extLst>
                  <a:ext uri="{FF2B5EF4-FFF2-40B4-BE49-F238E27FC236}">
                    <a16:creationId xmlns:a16="http://schemas.microsoft.com/office/drawing/2014/main" id="{9AFEEF58-D8EC-4DF3-AF13-92D62C905069}"/>
                  </a:ext>
                </a:extLst>
              </p:cNvPr>
              <p:cNvSpPr/>
              <p:nvPr/>
            </p:nvSpPr>
            <p:spPr>
              <a:xfrm>
                <a:off x="4920450" y="2912100"/>
                <a:ext cx="505025" cy="507450"/>
              </a:xfrm>
              <a:custGeom>
                <a:avLst/>
                <a:gdLst/>
                <a:ahLst/>
                <a:cxnLst/>
                <a:rect l="l" t="t" r="r" b="b"/>
                <a:pathLst>
                  <a:path w="20201" h="20298" extrusionOk="0">
                    <a:moveTo>
                      <a:pt x="14984" y="0"/>
                    </a:moveTo>
                    <a:lnTo>
                      <a:pt x="14984" y="0"/>
                    </a:lnTo>
                    <a:cubicBezTo>
                      <a:pt x="16076" y="1696"/>
                      <a:pt x="16695" y="3734"/>
                      <a:pt x="16695" y="5902"/>
                    </a:cubicBezTo>
                    <a:cubicBezTo>
                      <a:pt x="16695" y="11951"/>
                      <a:pt x="11788" y="16858"/>
                      <a:pt x="5739" y="16858"/>
                    </a:cubicBezTo>
                    <a:cubicBezTo>
                      <a:pt x="3636" y="16858"/>
                      <a:pt x="1680" y="16271"/>
                      <a:pt x="1" y="15244"/>
                    </a:cubicBezTo>
                    <a:lnTo>
                      <a:pt x="1" y="15244"/>
                    </a:lnTo>
                    <a:cubicBezTo>
                      <a:pt x="1957" y="18293"/>
                      <a:pt x="5364" y="20298"/>
                      <a:pt x="9245" y="20298"/>
                    </a:cubicBezTo>
                    <a:cubicBezTo>
                      <a:pt x="15293" y="20298"/>
                      <a:pt x="20201" y="15391"/>
                      <a:pt x="20201" y="9342"/>
                    </a:cubicBezTo>
                    <a:cubicBezTo>
                      <a:pt x="20201" y="5397"/>
                      <a:pt x="18114" y="1924"/>
                      <a:pt x="14984" y="0"/>
                    </a:cubicBezTo>
                    <a:close/>
                  </a:path>
                </a:pathLst>
              </a:custGeom>
              <a:solidFill>
                <a:srgbClr val="E87E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874;p44">
                <a:extLst>
                  <a:ext uri="{FF2B5EF4-FFF2-40B4-BE49-F238E27FC236}">
                    <a16:creationId xmlns:a16="http://schemas.microsoft.com/office/drawing/2014/main" id="{9C708DB0-D441-4C82-91BC-76BC1D1DDA32}"/>
                  </a:ext>
                </a:extLst>
              </p:cNvPr>
              <p:cNvSpPr/>
              <p:nvPr/>
            </p:nvSpPr>
            <p:spPr>
              <a:xfrm>
                <a:off x="4895600" y="2892125"/>
                <a:ext cx="475250" cy="409650"/>
              </a:xfrm>
              <a:custGeom>
                <a:avLst/>
                <a:gdLst/>
                <a:ahLst/>
                <a:cxnLst/>
                <a:rect l="l" t="t" r="r" b="b"/>
                <a:pathLst>
                  <a:path w="19010" h="16386" extrusionOk="0">
                    <a:moveTo>
                      <a:pt x="10190" y="0"/>
                    </a:moveTo>
                    <a:cubicBezTo>
                      <a:pt x="4565" y="0"/>
                      <a:pt x="0" y="4549"/>
                      <a:pt x="0" y="10174"/>
                    </a:cubicBezTo>
                    <a:cubicBezTo>
                      <a:pt x="0" y="12505"/>
                      <a:pt x="799" y="14657"/>
                      <a:pt x="2120" y="16385"/>
                    </a:cubicBezTo>
                    <a:cubicBezTo>
                      <a:pt x="1256" y="14885"/>
                      <a:pt x="766" y="13157"/>
                      <a:pt x="766" y="11315"/>
                    </a:cubicBezTo>
                    <a:cubicBezTo>
                      <a:pt x="766" y="5690"/>
                      <a:pt x="5315" y="1125"/>
                      <a:pt x="10940" y="1125"/>
                    </a:cubicBezTo>
                    <a:cubicBezTo>
                      <a:pt x="14233" y="1125"/>
                      <a:pt x="17151" y="2690"/>
                      <a:pt x="19010" y="5103"/>
                    </a:cubicBezTo>
                    <a:cubicBezTo>
                      <a:pt x="17249" y="2055"/>
                      <a:pt x="13956" y="0"/>
                      <a:pt x="10190" y="0"/>
                    </a:cubicBezTo>
                    <a:close/>
                  </a:path>
                </a:pathLst>
              </a:custGeom>
              <a:solidFill>
                <a:srgbClr val="EFA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875;p44">
                <a:extLst>
                  <a:ext uri="{FF2B5EF4-FFF2-40B4-BE49-F238E27FC236}">
                    <a16:creationId xmlns:a16="http://schemas.microsoft.com/office/drawing/2014/main" id="{4ECB7B9B-2FA3-42F7-9D09-6D46BA913494}"/>
                  </a:ext>
                </a:extLst>
              </p:cNvPr>
              <p:cNvSpPr/>
              <p:nvPr/>
            </p:nvSpPr>
            <p:spPr>
              <a:xfrm>
                <a:off x="5034975" y="3201875"/>
                <a:ext cx="233175" cy="103975"/>
              </a:xfrm>
              <a:custGeom>
                <a:avLst/>
                <a:gdLst/>
                <a:ahLst/>
                <a:cxnLst/>
                <a:rect l="l" t="t" r="r" b="b"/>
                <a:pathLst>
                  <a:path w="9327" h="4159" extrusionOk="0">
                    <a:moveTo>
                      <a:pt x="1" y="1"/>
                    </a:moveTo>
                    <a:cubicBezTo>
                      <a:pt x="262" y="2349"/>
                      <a:pt x="2251" y="4158"/>
                      <a:pt x="4664" y="4158"/>
                    </a:cubicBezTo>
                    <a:cubicBezTo>
                      <a:pt x="7077" y="4158"/>
                      <a:pt x="9066" y="2349"/>
                      <a:pt x="9326" y="1"/>
                    </a:cubicBezTo>
                    <a:close/>
                  </a:path>
                </a:pathLst>
              </a:custGeom>
              <a:solidFill>
                <a:srgbClr val="4133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876;p44">
                <a:extLst>
                  <a:ext uri="{FF2B5EF4-FFF2-40B4-BE49-F238E27FC236}">
                    <a16:creationId xmlns:a16="http://schemas.microsoft.com/office/drawing/2014/main" id="{A9F557B7-1486-4CB8-9F3B-8B9D62EDA31E}"/>
                  </a:ext>
                </a:extLst>
              </p:cNvPr>
              <p:cNvSpPr/>
              <p:nvPr/>
            </p:nvSpPr>
            <p:spPr>
              <a:xfrm>
                <a:off x="5071250" y="3256900"/>
                <a:ext cx="158175" cy="48950"/>
              </a:xfrm>
              <a:custGeom>
                <a:avLst/>
                <a:gdLst/>
                <a:ahLst/>
                <a:cxnLst/>
                <a:rect l="l" t="t" r="r" b="b"/>
                <a:pathLst>
                  <a:path w="6327" h="1958" extrusionOk="0">
                    <a:moveTo>
                      <a:pt x="3252" y="1"/>
                    </a:moveTo>
                    <a:cubicBezTo>
                      <a:pt x="1406" y="1"/>
                      <a:pt x="23" y="675"/>
                      <a:pt x="1" y="686"/>
                    </a:cubicBezTo>
                    <a:cubicBezTo>
                      <a:pt x="832" y="1468"/>
                      <a:pt x="1957" y="1957"/>
                      <a:pt x="3213" y="1957"/>
                    </a:cubicBezTo>
                    <a:cubicBezTo>
                      <a:pt x="4403" y="1957"/>
                      <a:pt x="5495" y="1517"/>
                      <a:pt x="6327" y="783"/>
                    </a:cubicBezTo>
                    <a:lnTo>
                      <a:pt x="6278" y="686"/>
                    </a:lnTo>
                    <a:cubicBezTo>
                      <a:pt x="5229" y="172"/>
                      <a:pt x="4182" y="1"/>
                      <a:pt x="3252" y="1"/>
                    </a:cubicBezTo>
                    <a:close/>
                  </a:path>
                </a:pathLst>
              </a:custGeom>
              <a:solidFill>
                <a:srgbClr val="F066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877;p44">
                <a:extLst>
                  <a:ext uri="{FF2B5EF4-FFF2-40B4-BE49-F238E27FC236}">
                    <a16:creationId xmlns:a16="http://schemas.microsoft.com/office/drawing/2014/main" id="{739E5B17-C844-4261-A66C-A953F05EBAE1}"/>
                  </a:ext>
                </a:extLst>
              </p:cNvPr>
              <p:cNvSpPr/>
              <p:nvPr/>
            </p:nvSpPr>
            <p:spPr>
              <a:xfrm>
                <a:off x="4944100" y="3017250"/>
                <a:ext cx="169975" cy="156125"/>
              </a:xfrm>
              <a:custGeom>
                <a:avLst/>
                <a:gdLst/>
                <a:ahLst/>
                <a:cxnLst/>
                <a:rect l="l" t="t" r="r" b="b"/>
                <a:pathLst>
                  <a:path w="6799" h="6245" extrusionOk="0">
                    <a:moveTo>
                      <a:pt x="1843" y="0"/>
                    </a:moveTo>
                    <a:cubicBezTo>
                      <a:pt x="734" y="0"/>
                      <a:pt x="17" y="930"/>
                      <a:pt x="17" y="1941"/>
                    </a:cubicBezTo>
                    <a:cubicBezTo>
                      <a:pt x="17" y="1957"/>
                      <a:pt x="17" y="1957"/>
                      <a:pt x="17" y="1957"/>
                    </a:cubicBezTo>
                    <a:cubicBezTo>
                      <a:pt x="0" y="2185"/>
                      <a:pt x="17" y="4419"/>
                      <a:pt x="3391" y="6245"/>
                    </a:cubicBezTo>
                    <a:cubicBezTo>
                      <a:pt x="6782" y="4419"/>
                      <a:pt x="6799" y="2185"/>
                      <a:pt x="6782" y="1957"/>
                    </a:cubicBezTo>
                    <a:cubicBezTo>
                      <a:pt x="6782" y="1957"/>
                      <a:pt x="6782" y="1957"/>
                      <a:pt x="6782" y="1941"/>
                    </a:cubicBezTo>
                    <a:cubicBezTo>
                      <a:pt x="6782" y="930"/>
                      <a:pt x="6049" y="0"/>
                      <a:pt x="4957" y="0"/>
                    </a:cubicBezTo>
                    <a:cubicBezTo>
                      <a:pt x="4076" y="0"/>
                      <a:pt x="3571" y="636"/>
                      <a:pt x="3391" y="1223"/>
                    </a:cubicBezTo>
                    <a:cubicBezTo>
                      <a:pt x="3228" y="636"/>
                      <a:pt x="2723" y="0"/>
                      <a:pt x="1843" y="0"/>
                    </a:cubicBezTo>
                    <a:close/>
                  </a:path>
                </a:pathLst>
              </a:custGeom>
              <a:solidFill>
                <a:srgbClr val="7870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878;p44">
                <a:extLst>
                  <a:ext uri="{FF2B5EF4-FFF2-40B4-BE49-F238E27FC236}">
                    <a16:creationId xmlns:a16="http://schemas.microsoft.com/office/drawing/2014/main" id="{A3E75F92-533A-4973-BE6D-E3BE8B10794B}"/>
                  </a:ext>
                </a:extLst>
              </p:cNvPr>
              <p:cNvSpPr/>
              <p:nvPr/>
            </p:nvSpPr>
            <p:spPr>
              <a:xfrm>
                <a:off x="5189050" y="3017250"/>
                <a:ext cx="170000" cy="156125"/>
              </a:xfrm>
              <a:custGeom>
                <a:avLst/>
                <a:gdLst/>
                <a:ahLst/>
                <a:cxnLst/>
                <a:rect l="l" t="t" r="r" b="b"/>
                <a:pathLst>
                  <a:path w="6800" h="6245" extrusionOk="0">
                    <a:moveTo>
                      <a:pt x="1843" y="0"/>
                    </a:moveTo>
                    <a:cubicBezTo>
                      <a:pt x="751" y="0"/>
                      <a:pt x="17" y="930"/>
                      <a:pt x="17" y="1941"/>
                    </a:cubicBezTo>
                    <a:cubicBezTo>
                      <a:pt x="17" y="1957"/>
                      <a:pt x="17" y="1957"/>
                      <a:pt x="17" y="1957"/>
                    </a:cubicBezTo>
                    <a:cubicBezTo>
                      <a:pt x="1" y="2185"/>
                      <a:pt x="17" y="4419"/>
                      <a:pt x="3392" y="6245"/>
                    </a:cubicBezTo>
                    <a:cubicBezTo>
                      <a:pt x="6783" y="4419"/>
                      <a:pt x="6799" y="2185"/>
                      <a:pt x="6783" y="1957"/>
                    </a:cubicBezTo>
                    <a:cubicBezTo>
                      <a:pt x="6783" y="1957"/>
                      <a:pt x="6783" y="1957"/>
                      <a:pt x="6783" y="1941"/>
                    </a:cubicBezTo>
                    <a:cubicBezTo>
                      <a:pt x="6783" y="930"/>
                      <a:pt x="6049" y="0"/>
                      <a:pt x="4957" y="0"/>
                    </a:cubicBezTo>
                    <a:cubicBezTo>
                      <a:pt x="4076" y="0"/>
                      <a:pt x="3571" y="636"/>
                      <a:pt x="3392" y="1223"/>
                    </a:cubicBezTo>
                    <a:cubicBezTo>
                      <a:pt x="3229" y="636"/>
                      <a:pt x="2723" y="0"/>
                      <a:pt x="1843" y="0"/>
                    </a:cubicBezTo>
                    <a:close/>
                  </a:path>
                </a:pathLst>
              </a:custGeom>
              <a:solidFill>
                <a:srgbClr val="7870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4" name="Google Shape;879;p44">
              <a:extLst>
                <a:ext uri="{FF2B5EF4-FFF2-40B4-BE49-F238E27FC236}">
                  <a16:creationId xmlns:a16="http://schemas.microsoft.com/office/drawing/2014/main" id="{4A1F4B7F-2EE3-44E7-A5EB-5D6C9602B6DD}"/>
                </a:ext>
              </a:extLst>
            </p:cNvPr>
            <p:cNvSpPr/>
            <p:nvPr/>
          </p:nvSpPr>
          <p:spPr>
            <a:xfrm>
              <a:off x="754100" y="1248550"/>
              <a:ext cx="2775300" cy="24792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19050" cap="flat" cmpd="sng">
              <a:solidFill>
                <a:schemeClr val="lt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880;p44">
              <a:extLst>
                <a:ext uri="{FF2B5EF4-FFF2-40B4-BE49-F238E27FC236}">
                  <a16:creationId xmlns:a16="http://schemas.microsoft.com/office/drawing/2014/main" id="{49518E75-3C95-4E54-A917-1D74730EC3E7}"/>
                </a:ext>
              </a:extLst>
            </p:cNvPr>
            <p:cNvSpPr/>
            <p:nvPr/>
          </p:nvSpPr>
          <p:spPr>
            <a:xfrm rot="-10149170">
              <a:off x="962545" y="1589078"/>
              <a:ext cx="2775389" cy="2479087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19050" cap="flat" cmpd="sng">
              <a:solidFill>
                <a:schemeClr val="lt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" name="Google Shape;881;p44">
              <a:extLst>
                <a:ext uri="{FF2B5EF4-FFF2-40B4-BE49-F238E27FC236}">
                  <a16:creationId xmlns:a16="http://schemas.microsoft.com/office/drawing/2014/main" id="{ECC119CE-70D2-45CA-AA29-5542AE884BF7}"/>
                </a:ext>
              </a:extLst>
            </p:cNvPr>
            <p:cNvGrpSpPr/>
            <p:nvPr/>
          </p:nvGrpSpPr>
          <p:grpSpPr>
            <a:xfrm>
              <a:off x="3097588" y="978702"/>
              <a:ext cx="1039293" cy="441981"/>
              <a:chOff x="2265850" y="575750"/>
              <a:chExt cx="2497700" cy="1062200"/>
            </a:xfrm>
          </p:grpSpPr>
          <p:sp>
            <p:nvSpPr>
              <p:cNvPr id="57" name="Google Shape;882;p44">
                <a:extLst>
                  <a:ext uri="{FF2B5EF4-FFF2-40B4-BE49-F238E27FC236}">
                    <a16:creationId xmlns:a16="http://schemas.microsoft.com/office/drawing/2014/main" id="{94BB9E9B-04FC-4696-9B4A-B90BC74278FD}"/>
                  </a:ext>
                </a:extLst>
              </p:cNvPr>
              <p:cNvSpPr/>
              <p:nvPr/>
            </p:nvSpPr>
            <p:spPr>
              <a:xfrm>
                <a:off x="2265850" y="595325"/>
                <a:ext cx="2484650" cy="1042625"/>
              </a:xfrm>
              <a:custGeom>
                <a:avLst/>
                <a:gdLst/>
                <a:ahLst/>
                <a:cxnLst/>
                <a:rect l="l" t="t" r="r" b="b"/>
                <a:pathLst>
                  <a:path w="99386" h="41705" extrusionOk="0">
                    <a:moveTo>
                      <a:pt x="10402" y="0"/>
                    </a:moveTo>
                    <a:cubicBezTo>
                      <a:pt x="7630" y="0"/>
                      <a:pt x="5022" y="1076"/>
                      <a:pt x="3049" y="3049"/>
                    </a:cubicBezTo>
                    <a:cubicBezTo>
                      <a:pt x="1076" y="5022"/>
                      <a:pt x="0" y="7647"/>
                      <a:pt x="0" y="10418"/>
                    </a:cubicBezTo>
                    <a:lnTo>
                      <a:pt x="0" y="24064"/>
                    </a:lnTo>
                    <a:cubicBezTo>
                      <a:pt x="0" y="27732"/>
                      <a:pt x="1924" y="31091"/>
                      <a:pt x="5054" y="32982"/>
                    </a:cubicBezTo>
                    <a:cubicBezTo>
                      <a:pt x="4581" y="35411"/>
                      <a:pt x="3815" y="37710"/>
                      <a:pt x="2756" y="39797"/>
                    </a:cubicBezTo>
                    <a:cubicBezTo>
                      <a:pt x="2544" y="40205"/>
                      <a:pt x="2560" y="40677"/>
                      <a:pt x="2804" y="41052"/>
                    </a:cubicBezTo>
                    <a:cubicBezTo>
                      <a:pt x="3049" y="41460"/>
                      <a:pt x="3489" y="41704"/>
                      <a:pt x="3946" y="41704"/>
                    </a:cubicBezTo>
                    <a:cubicBezTo>
                      <a:pt x="4092" y="41704"/>
                      <a:pt x="4239" y="41672"/>
                      <a:pt x="4386" y="41623"/>
                    </a:cubicBezTo>
                    <a:cubicBezTo>
                      <a:pt x="9587" y="39862"/>
                      <a:pt x="14494" y="37074"/>
                      <a:pt x="17021" y="34482"/>
                    </a:cubicBezTo>
                    <a:lnTo>
                      <a:pt x="88968" y="34482"/>
                    </a:lnTo>
                    <a:cubicBezTo>
                      <a:pt x="91740" y="34482"/>
                      <a:pt x="94348" y="33390"/>
                      <a:pt x="96321" y="31417"/>
                    </a:cubicBezTo>
                    <a:cubicBezTo>
                      <a:pt x="98294" y="29444"/>
                      <a:pt x="99386" y="26836"/>
                      <a:pt x="99386" y="24064"/>
                    </a:cubicBezTo>
                    <a:lnTo>
                      <a:pt x="99386" y="10418"/>
                    </a:lnTo>
                    <a:cubicBezTo>
                      <a:pt x="99386" y="7647"/>
                      <a:pt x="98294" y="5022"/>
                      <a:pt x="96321" y="3049"/>
                    </a:cubicBezTo>
                    <a:cubicBezTo>
                      <a:pt x="94348" y="1076"/>
                      <a:pt x="91740" y="0"/>
                      <a:pt x="88968" y="0"/>
                    </a:cubicBez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883;p44">
                <a:extLst>
                  <a:ext uri="{FF2B5EF4-FFF2-40B4-BE49-F238E27FC236}">
                    <a16:creationId xmlns:a16="http://schemas.microsoft.com/office/drawing/2014/main" id="{B040C867-6F4B-4F0C-80E3-0BA989EC1D0A}"/>
                  </a:ext>
                </a:extLst>
              </p:cNvPr>
              <p:cNvSpPr/>
              <p:nvPr/>
            </p:nvSpPr>
            <p:spPr>
              <a:xfrm>
                <a:off x="2317200" y="575750"/>
                <a:ext cx="2446350" cy="1004175"/>
              </a:xfrm>
              <a:custGeom>
                <a:avLst/>
                <a:gdLst/>
                <a:ahLst/>
                <a:cxnLst/>
                <a:rect l="l" t="t" r="r" b="b"/>
                <a:pathLst>
                  <a:path w="97854" h="40167" extrusionOk="0">
                    <a:moveTo>
                      <a:pt x="9636" y="1"/>
                    </a:moveTo>
                    <a:cubicBezTo>
                      <a:pt x="4337" y="1"/>
                      <a:pt x="0" y="4354"/>
                      <a:pt x="0" y="9652"/>
                    </a:cubicBezTo>
                    <a:lnTo>
                      <a:pt x="0" y="23298"/>
                    </a:lnTo>
                    <a:cubicBezTo>
                      <a:pt x="0" y="26983"/>
                      <a:pt x="2087" y="30195"/>
                      <a:pt x="5152" y="31825"/>
                    </a:cubicBezTo>
                    <a:cubicBezTo>
                      <a:pt x="4973" y="35624"/>
                      <a:pt x="3440" y="37874"/>
                      <a:pt x="2674" y="39373"/>
                    </a:cubicBezTo>
                    <a:cubicBezTo>
                      <a:pt x="2475" y="39758"/>
                      <a:pt x="2785" y="40167"/>
                      <a:pt x="3182" y="40167"/>
                    </a:cubicBezTo>
                    <a:cubicBezTo>
                      <a:pt x="3239" y="40167"/>
                      <a:pt x="3299" y="40158"/>
                      <a:pt x="3359" y="40140"/>
                    </a:cubicBezTo>
                    <a:cubicBezTo>
                      <a:pt x="8592" y="38363"/>
                      <a:pt x="12081" y="35510"/>
                      <a:pt x="14429" y="32950"/>
                    </a:cubicBezTo>
                    <a:lnTo>
                      <a:pt x="88202" y="32950"/>
                    </a:lnTo>
                    <a:cubicBezTo>
                      <a:pt x="93501" y="32950"/>
                      <a:pt x="97854" y="28597"/>
                      <a:pt x="97854" y="23298"/>
                    </a:cubicBezTo>
                    <a:lnTo>
                      <a:pt x="97854" y="9652"/>
                    </a:lnTo>
                    <a:cubicBezTo>
                      <a:pt x="97854" y="4354"/>
                      <a:pt x="93501" y="1"/>
                      <a:pt x="882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884;p44">
              <a:extLst>
                <a:ext uri="{FF2B5EF4-FFF2-40B4-BE49-F238E27FC236}">
                  <a16:creationId xmlns:a16="http://schemas.microsoft.com/office/drawing/2014/main" id="{37FEC21B-8DCD-46D2-9BCA-35D688200FAB}"/>
                </a:ext>
              </a:extLst>
            </p:cNvPr>
            <p:cNvGrpSpPr/>
            <p:nvPr/>
          </p:nvGrpSpPr>
          <p:grpSpPr>
            <a:xfrm rot="10800000">
              <a:off x="881268" y="3935769"/>
              <a:ext cx="545696" cy="442017"/>
              <a:chOff x="2185550" y="2341475"/>
              <a:chExt cx="1310825" cy="1061775"/>
            </a:xfrm>
          </p:grpSpPr>
          <p:sp>
            <p:nvSpPr>
              <p:cNvPr id="60" name="Google Shape;885;p44">
                <a:extLst>
                  <a:ext uri="{FF2B5EF4-FFF2-40B4-BE49-F238E27FC236}">
                    <a16:creationId xmlns:a16="http://schemas.microsoft.com/office/drawing/2014/main" id="{ED5EC16D-540A-48F1-9321-94A16E1373E1}"/>
                  </a:ext>
                </a:extLst>
              </p:cNvPr>
              <p:cNvSpPr/>
              <p:nvPr/>
            </p:nvSpPr>
            <p:spPr>
              <a:xfrm>
                <a:off x="2185550" y="2360625"/>
                <a:ext cx="1310825" cy="1042625"/>
              </a:xfrm>
              <a:custGeom>
                <a:avLst/>
                <a:gdLst/>
                <a:ahLst/>
                <a:cxnLst/>
                <a:rect l="l" t="t" r="r" b="b"/>
                <a:pathLst>
                  <a:path w="52433" h="41705" extrusionOk="0">
                    <a:moveTo>
                      <a:pt x="10419" y="1"/>
                    </a:moveTo>
                    <a:cubicBezTo>
                      <a:pt x="7631" y="1"/>
                      <a:pt x="5022" y="1093"/>
                      <a:pt x="3049" y="3066"/>
                    </a:cubicBezTo>
                    <a:cubicBezTo>
                      <a:pt x="1077" y="5038"/>
                      <a:pt x="1" y="7647"/>
                      <a:pt x="1" y="10419"/>
                    </a:cubicBezTo>
                    <a:lnTo>
                      <a:pt x="1" y="24064"/>
                    </a:lnTo>
                    <a:cubicBezTo>
                      <a:pt x="1" y="27733"/>
                      <a:pt x="1925" y="31108"/>
                      <a:pt x="5055" y="32999"/>
                    </a:cubicBezTo>
                    <a:cubicBezTo>
                      <a:pt x="4582" y="35428"/>
                      <a:pt x="3816" y="37710"/>
                      <a:pt x="2756" y="39797"/>
                    </a:cubicBezTo>
                    <a:cubicBezTo>
                      <a:pt x="2544" y="40205"/>
                      <a:pt x="2560" y="40678"/>
                      <a:pt x="2805" y="41069"/>
                    </a:cubicBezTo>
                    <a:cubicBezTo>
                      <a:pt x="3049" y="41460"/>
                      <a:pt x="3490" y="41705"/>
                      <a:pt x="3946" y="41705"/>
                    </a:cubicBezTo>
                    <a:cubicBezTo>
                      <a:pt x="4093" y="41705"/>
                      <a:pt x="4240" y="41688"/>
                      <a:pt x="4386" y="41640"/>
                    </a:cubicBezTo>
                    <a:cubicBezTo>
                      <a:pt x="9587" y="39862"/>
                      <a:pt x="14494" y="37091"/>
                      <a:pt x="17022" y="34482"/>
                    </a:cubicBezTo>
                    <a:lnTo>
                      <a:pt x="42015" y="34482"/>
                    </a:lnTo>
                    <a:cubicBezTo>
                      <a:pt x="44786" y="34482"/>
                      <a:pt x="47411" y="33406"/>
                      <a:pt x="49384" y="31434"/>
                    </a:cubicBezTo>
                    <a:cubicBezTo>
                      <a:pt x="51357" y="29461"/>
                      <a:pt x="52433" y="26836"/>
                      <a:pt x="52433" y="24064"/>
                    </a:cubicBezTo>
                    <a:lnTo>
                      <a:pt x="52433" y="10419"/>
                    </a:lnTo>
                    <a:cubicBezTo>
                      <a:pt x="52433" y="7647"/>
                      <a:pt x="51357" y="5038"/>
                      <a:pt x="49384" y="3066"/>
                    </a:cubicBezTo>
                    <a:cubicBezTo>
                      <a:pt x="47411" y="1093"/>
                      <a:pt x="44786" y="1"/>
                      <a:pt x="42015" y="1"/>
                    </a:cubicBez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886;p44">
                <a:extLst>
                  <a:ext uri="{FF2B5EF4-FFF2-40B4-BE49-F238E27FC236}">
                    <a16:creationId xmlns:a16="http://schemas.microsoft.com/office/drawing/2014/main" id="{F4143698-2C2F-4825-91AA-30A17F70E2FD}"/>
                  </a:ext>
                </a:extLst>
              </p:cNvPr>
              <p:cNvSpPr/>
              <p:nvPr/>
            </p:nvSpPr>
            <p:spPr>
              <a:xfrm>
                <a:off x="2204700" y="2341475"/>
                <a:ext cx="1272525" cy="1003900"/>
              </a:xfrm>
              <a:custGeom>
                <a:avLst/>
                <a:gdLst/>
                <a:ahLst/>
                <a:cxnLst/>
                <a:rect l="l" t="t" r="r" b="b"/>
                <a:pathLst>
                  <a:path w="50901" h="40156" extrusionOk="0">
                    <a:moveTo>
                      <a:pt x="9653" y="0"/>
                    </a:moveTo>
                    <a:cubicBezTo>
                      <a:pt x="4338" y="0"/>
                      <a:pt x="1" y="4337"/>
                      <a:pt x="1" y="9652"/>
                    </a:cubicBezTo>
                    <a:lnTo>
                      <a:pt x="1" y="23298"/>
                    </a:lnTo>
                    <a:cubicBezTo>
                      <a:pt x="1" y="26983"/>
                      <a:pt x="2088" y="30194"/>
                      <a:pt x="5153" y="31825"/>
                    </a:cubicBezTo>
                    <a:cubicBezTo>
                      <a:pt x="4974" y="35623"/>
                      <a:pt x="3441" y="37873"/>
                      <a:pt x="2675" y="39373"/>
                    </a:cubicBezTo>
                    <a:cubicBezTo>
                      <a:pt x="2492" y="39752"/>
                      <a:pt x="2782" y="40156"/>
                      <a:pt x="3178" y="40156"/>
                    </a:cubicBezTo>
                    <a:cubicBezTo>
                      <a:pt x="3242" y="40156"/>
                      <a:pt x="3308" y="40146"/>
                      <a:pt x="3376" y="40123"/>
                    </a:cubicBezTo>
                    <a:cubicBezTo>
                      <a:pt x="8593" y="38362"/>
                      <a:pt x="12082" y="35493"/>
                      <a:pt x="14430" y="32933"/>
                    </a:cubicBezTo>
                    <a:lnTo>
                      <a:pt x="41249" y="32933"/>
                    </a:lnTo>
                    <a:cubicBezTo>
                      <a:pt x="46564" y="32933"/>
                      <a:pt x="50900" y="28597"/>
                      <a:pt x="50900" y="23298"/>
                    </a:cubicBezTo>
                    <a:lnTo>
                      <a:pt x="50900" y="9652"/>
                    </a:lnTo>
                    <a:cubicBezTo>
                      <a:pt x="50900" y="4337"/>
                      <a:pt x="46564" y="0"/>
                      <a:pt x="412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" name="Google Shape;887;p44">
              <a:extLst>
                <a:ext uri="{FF2B5EF4-FFF2-40B4-BE49-F238E27FC236}">
                  <a16:creationId xmlns:a16="http://schemas.microsoft.com/office/drawing/2014/main" id="{2443D048-38B9-4606-AA10-6A4B84197065}"/>
                </a:ext>
              </a:extLst>
            </p:cNvPr>
            <p:cNvGrpSpPr/>
            <p:nvPr/>
          </p:nvGrpSpPr>
          <p:grpSpPr>
            <a:xfrm rot="374417">
              <a:off x="3333921" y="1013617"/>
              <a:ext cx="658481" cy="292850"/>
              <a:chOff x="3193450" y="1055250"/>
              <a:chExt cx="343125" cy="152600"/>
            </a:xfrm>
          </p:grpSpPr>
          <p:sp>
            <p:nvSpPr>
              <p:cNvPr id="63" name="Google Shape;888;p44">
                <a:extLst>
                  <a:ext uri="{FF2B5EF4-FFF2-40B4-BE49-F238E27FC236}">
                    <a16:creationId xmlns:a16="http://schemas.microsoft.com/office/drawing/2014/main" id="{4B1269B4-AEF4-4634-B918-67A668BCDE37}"/>
                  </a:ext>
                </a:extLst>
              </p:cNvPr>
              <p:cNvSpPr/>
              <p:nvPr/>
            </p:nvSpPr>
            <p:spPr>
              <a:xfrm>
                <a:off x="3193450" y="1055250"/>
                <a:ext cx="337575" cy="59025"/>
              </a:xfrm>
              <a:custGeom>
                <a:avLst/>
                <a:gdLst/>
                <a:ahLst/>
                <a:cxnLst/>
                <a:rect l="l" t="t" r="r" b="b"/>
                <a:pathLst>
                  <a:path w="13503" h="2361" extrusionOk="0">
                    <a:moveTo>
                      <a:pt x="13001" y="1"/>
                    </a:moveTo>
                    <a:cubicBezTo>
                      <a:pt x="12983" y="1"/>
                      <a:pt x="12966" y="2"/>
                      <a:pt x="12948" y="3"/>
                    </a:cubicBezTo>
                    <a:lnTo>
                      <a:pt x="444" y="1417"/>
                    </a:lnTo>
                    <a:cubicBezTo>
                      <a:pt x="194" y="1445"/>
                      <a:pt x="0" y="1695"/>
                      <a:pt x="28" y="1944"/>
                    </a:cubicBezTo>
                    <a:cubicBezTo>
                      <a:pt x="56" y="2166"/>
                      <a:pt x="277" y="2360"/>
                      <a:pt x="499" y="2360"/>
                    </a:cubicBezTo>
                    <a:lnTo>
                      <a:pt x="555" y="2360"/>
                    </a:lnTo>
                    <a:lnTo>
                      <a:pt x="13059" y="946"/>
                    </a:lnTo>
                    <a:cubicBezTo>
                      <a:pt x="13308" y="918"/>
                      <a:pt x="13502" y="669"/>
                      <a:pt x="13475" y="419"/>
                    </a:cubicBezTo>
                    <a:cubicBezTo>
                      <a:pt x="13449" y="186"/>
                      <a:pt x="13253" y="1"/>
                      <a:pt x="1300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889;p44">
                <a:extLst>
                  <a:ext uri="{FF2B5EF4-FFF2-40B4-BE49-F238E27FC236}">
                    <a16:creationId xmlns:a16="http://schemas.microsoft.com/office/drawing/2014/main" id="{F873FAE1-2DD1-404D-8AE5-E5B1CFBB878B}"/>
                  </a:ext>
                </a:extLst>
              </p:cNvPr>
              <p:cNvSpPr/>
              <p:nvPr/>
            </p:nvSpPr>
            <p:spPr>
              <a:xfrm>
                <a:off x="3436725" y="1102375"/>
                <a:ext cx="99850" cy="31300"/>
              </a:xfrm>
              <a:custGeom>
                <a:avLst/>
                <a:gdLst/>
                <a:ahLst/>
                <a:cxnLst/>
                <a:rect l="l" t="t" r="r" b="b"/>
                <a:pathLst>
                  <a:path w="3994" h="1252" extrusionOk="0">
                    <a:moveTo>
                      <a:pt x="3493" y="1"/>
                    </a:moveTo>
                    <a:cubicBezTo>
                      <a:pt x="3475" y="1"/>
                      <a:pt x="3457" y="2"/>
                      <a:pt x="3439" y="4"/>
                    </a:cubicBezTo>
                    <a:lnTo>
                      <a:pt x="417" y="337"/>
                    </a:lnTo>
                    <a:cubicBezTo>
                      <a:pt x="167" y="364"/>
                      <a:pt x="1" y="586"/>
                      <a:pt x="29" y="863"/>
                    </a:cubicBezTo>
                    <a:cubicBezTo>
                      <a:pt x="56" y="1085"/>
                      <a:pt x="250" y="1251"/>
                      <a:pt x="472" y="1251"/>
                    </a:cubicBezTo>
                    <a:lnTo>
                      <a:pt x="528" y="1251"/>
                    </a:lnTo>
                    <a:lnTo>
                      <a:pt x="3550" y="919"/>
                    </a:lnTo>
                    <a:cubicBezTo>
                      <a:pt x="3799" y="891"/>
                      <a:pt x="3993" y="669"/>
                      <a:pt x="3938" y="420"/>
                    </a:cubicBezTo>
                    <a:cubicBezTo>
                      <a:pt x="3912" y="163"/>
                      <a:pt x="3719" y="1"/>
                      <a:pt x="349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890;p44">
                <a:extLst>
                  <a:ext uri="{FF2B5EF4-FFF2-40B4-BE49-F238E27FC236}">
                    <a16:creationId xmlns:a16="http://schemas.microsoft.com/office/drawing/2014/main" id="{9E086790-745B-4ACC-AB0F-36B82DE39543}"/>
                  </a:ext>
                </a:extLst>
              </p:cNvPr>
              <p:cNvSpPr/>
              <p:nvPr/>
            </p:nvSpPr>
            <p:spPr>
              <a:xfrm>
                <a:off x="3198975" y="1115550"/>
                <a:ext cx="217675" cy="45150"/>
              </a:xfrm>
              <a:custGeom>
                <a:avLst/>
                <a:gdLst/>
                <a:ahLst/>
                <a:cxnLst/>
                <a:rect l="l" t="t" r="r" b="b"/>
                <a:pathLst>
                  <a:path w="8707" h="1806" extrusionOk="0">
                    <a:moveTo>
                      <a:pt x="8200" y="1"/>
                    </a:moveTo>
                    <a:cubicBezTo>
                      <a:pt x="8184" y="1"/>
                      <a:pt x="8168" y="2"/>
                      <a:pt x="8152" y="4"/>
                    </a:cubicBezTo>
                    <a:lnTo>
                      <a:pt x="445" y="891"/>
                    </a:lnTo>
                    <a:cubicBezTo>
                      <a:pt x="195" y="919"/>
                      <a:pt x="1" y="1140"/>
                      <a:pt x="29" y="1390"/>
                    </a:cubicBezTo>
                    <a:cubicBezTo>
                      <a:pt x="56" y="1639"/>
                      <a:pt x="250" y="1806"/>
                      <a:pt x="500" y="1806"/>
                    </a:cubicBezTo>
                    <a:lnTo>
                      <a:pt x="555" y="1806"/>
                    </a:lnTo>
                    <a:lnTo>
                      <a:pt x="8263" y="946"/>
                    </a:lnTo>
                    <a:cubicBezTo>
                      <a:pt x="8513" y="919"/>
                      <a:pt x="8707" y="669"/>
                      <a:pt x="8679" y="419"/>
                    </a:cubicBezTo>
                    <a:cubicBezTo>
                      <a:pt x="8653" y="186"/>
                      <a:pt x="8433" y="1"/>
                      <a:pt x="820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891;p44">
                <a:extLst>
                  <a:ext uri="{FF2B5EF4-FFF2-40B4-BE49-F238E27FC236}">
                    <a16:creationId xmlns:a16="http://schemas.microsoft.com/office/drawing/2014/main" id="{4C92DB2C-CCBC-47A8-8078-FBF3B710FFB5}"/>
                  </a:ext>
                </a:extLst>
              </p:cNvPr>
              <p:cNvSpPr/>
              <p:nvPr/>
            </p:nvSpPr>
            <p:spPr>
              <a:xfrm>
                <a:off x="3204525" y="1170300"/>
                <a:ext cx="151825" cy="37550"/>
              </a:xfrm>
              <a:custGeom>
                <a:avLst/>
                <a:gdLst/>
                <a:ahLst/>
                <a:cxnLst/>
                <a:rect l="l" t="t" r="r" b="b"/>
                <a:pathLst>
                  <a:path w="6073" h="1502" extrusionOk="0">
                    <a:moveTo>
                      <a:pt x="5600" y="1"/>
                    </a:moveTo>
                    <a:cubicBezTo>
                      <a:pt x="5582" y="1"/>
                      <a:pt x="5564" y="2"/>
                      <a:pt x="5546" y="4"/>
                    </a:cubicBezTo>
                    <a:lnTo>
                      <a:pt x="417" y="558"/>
                    </a:lnTo>
                    <a:cubicBezTo>
                      <a:pt x="167" y="586"/>
                      <a:pt x="1" y="836"/>
                      <a:pt x="28" y="1085"/>
                    </a:cubicBezTo>
                    <a:cubicBezTo>
                      <a:pt x="56" y="1307"/>
                      <a:pt x="250" y="1501"/>
                      <a:pt x="472" y="1501"/>
                    </a:cubicBezTo>
                    <a:lnTo>
                      <a:pt x="528" y="1501"/>
                    </a:lnTo>
                    <a:lnTo>
                      <a:pt x="5657" y="919"/>
                    </a:lnTo>
                    <a:cubicBezTo>
                      <a:pt x="5906" y="891"/>
                      <a:pt x="6073" y="642"/>
                      <a:pt x="6045" y="392"/>
                    </a:cubicBezTo>
                    <a:cubicBezTo>
                      <a:pt x="6019" y="161"/>
                      <a:pt x="5827" y="1"/>
                      <a:pt x="560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892;p44">
              <a:extLst>
                <a:ext uri="{FF2B5EF4-FFF2-40B4-BE49-F238E27FC236}">
                  <a16:creationId xmlns:a16="http://schemas.microsoft.com/office/drawing/2014/main" id="{CFCD6A7A-4BFD-49E3-9725-D874DB9C9473}"/>
                </a:ext>
              </a:extLst>
            </p:cNvPr>
            <p:cNvGrpSpPr/>
            <p:nvPr/>
          </p:nvGrpSpPr>
          <p:grpSpPr>
            <a:xfrm>
              <a:off x="996366" y="4090145"/>
              <a:ext cx="315517" cy="249240"/>
              <a:chOff x="973678" y="4090145"/>
              <a:chExt cx="315517" cy="249240"/>
            </a:xfrm>
          </p:grpSpPr>
          <p:grpSp>
            <p:nvGrpSpPr>
              <p:cNvPr id="68" name="Google Shape;893;p44">
                <a:extLst>
                  <a:ext uri="{FF2B5EF4-FFF2-40B4-BE49-F238E27FC236}">
                    <a16:creationId xmlns:a16="http://schemas.microsoft.com/office/drawing/2014/main" id="{7A7659A4-6665-4C2A-BBCB-DA70ED65A68A}"/>
                  </a:ext>
                </a:extLst>
              </p:cNvPr>
              <p:cNvGrpSpPr/>
              <p:nvPr/>
            </p:nvGrpSpPr>
            <p:grpSpPr>
              <a:xfrm rot="374417">
                <a:off x="981050" y="4106041"/>
                <a:ext cx="300774" cy="152031"/>
                <a:chOff x="3287661" y="1129250"/>
                <a:chExt cx="156729" cy="79221"/>
              </a:xfrm>
            </p:grpSpPr>
            <p:sp>
              <p:nvSpPr>
                <p:cNvPr id="70" name="Google Shape;894;p44">
                  <a:extLst>
                    <a:ext uri="{FF2B5EF4-FFF2-40B4-BE49-F238E27FC236}">
                      <a16:creationId xmlns:a16="http://schemas.microsoft.com/office/drawing/2014/main" id="{ACB08BB7-A5E1-4B2B-8D1D-5D1417665D95}"/>
                    </a:ext>
                  </a:extLst>
                </p:cNvPr>
                <p:cNvSpPr/>
                <p:nvPr/>
              </p:nvSpPr>
              <p:spPr>
                <a:xfrm>
                  <a:off x="3287661" y="1129250"/>
                  <a:ext cx="99850" cy="3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4" h="1252" extrusionOk="0">
                      <a:moveTo>
                        <a:pt x="3493" y="1"/>
                      </a:moveTo>
                      <a:cubicBezTo>
                        <a:pt x="3475" y="1"/>
                        <a:pt x="3457" y="2"/>
                        <a:pt x="3439" y="4"/>
                      </a:cubicBezTo>
                      <a:lnTo>
                        <a:pt x="417" y="337"/>
                      </a:lnTo>
                      <a:cubicBezTo>
                        <a:pt x="167" y="364"/>
                        <a:pt x="1" y="586"/>
                        <a:pt x="29" y="863"/>
                      </a:cubicBezTo>
                      <a:cubicBezTo>
                        <a:pt x="56" y="1085"/>
                        <a:pt x="250" y="1251"/>
                        <a:pt x="472" y="1251"/>
                      </a:cubicBezTo>
                      <a:lnTo>
                        <a:pt x="528" y="1251"/>
                      </a:lnTo>
                      <a:lnTo>
                        <a:pt x="3550" y="919"/>
                      </a:lnTo>
                      <a:cubicBezTo>
                        <a:pt x="3799" y="891"/>
                        <a:pt x="3993" y="669"/>
                        <a:pt x="3938" y="420"/>
                      </a:cubicBezTo>
                      <a:cubicBezTo>
                        <a:pt x="3912" y="163"/>
                        <a:pt x="3719" y="1"/>
                        <a:pt x="349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895;p44">
                  <a:extLst>
                    <a:ext uri="{FF2B5EF4-FFF2-40B4-BE49-F238E27FC236}">
                      <a16:creationId xmlns:a16="http://schemas.microsoft.com/office/drawing/2014/main" id="{22FDB6F6-5D8A-4F7A-AE54-6AE2F3F6ADC8}"/>
                    </a:ext>
                  </a:extLst>
                </p:cNvPr>
                <p:cNvSpPr/>
                <p:nvPr/>
              </p:nvSpPr>
              <p:spPr>
                <a:xfrm>
                  <a:off x="3292565" y="1170921"/>
                  <a:ext cx="151825" cy="3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3" h="1502" extrusionOk="0">
                      <a:moveTo>
                        <a:pt x="5600" y="1"/>
                      </a:moveTo>
                      <a:cubicBezTo>
                        <a:pt x="5582" y="1"/>
                        <a:pt x="5564" y="2"/>
                        <a:pt x="5546" y="4"/>
                      </a:cubicBezTo>
                      <a:lnTo>
                        <a:pt x="417" y="558"/>
                      </a:lnTo>
                      <a:cubicBezTo>
                        <a:pt x="167" y="586"/>
                        <a:pt x="1" y="836"/>
                        <a:pt x="28" y="1085"/>
                      </a:cubicBezTo>
                      <a:cubicBezTo>
                        <a:pt x="56" y="1307"/>
                        <a:pt x="250" y="1501"/>
                        <a:pt x="472" y="1501"/>
                      </a:cubicBezTo>
                      <a:lnTo>
                        <a:pt x="528" y="1501"/>
                      </a:lnTo>
                      <a:lnTo>
                        <a:pt x="5657" y="919"/>
                      </a:lnTo>
                      <a:cubicBezTo>
                        <a:pt x="5906" y="891"/>
                        <a:pt x="6073" y="642"/>
                        <a:pt x="6045" y="392"/>
                      </a:cubicBezTo>
                      <a:cubicBezTo>
                        <a:pt x="6019" y="161"/>
                        <a:pt x="5827" y="1"/>
                        <a:pt x="560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9" name="Google Shape;896;p44">
                <a:extLst>
                  <a:ext uri="{FF2B5EF4-FFF2-40B4-BE49-F238E27FC236}">
                    <a16:creationId xmlns:a16="http://schemas.microsoft.com/office/drawing/2014/main" id="{DBD9B945-669B-4448-B3D0-667F2D4EDAB3}"/>
                  </a:ext>
                </a:extLst>
              </p:cNvPr>
              <p:cNvSpPr/>
              <p:nvPr/>
            </p:nvSpPr>
            <p:spPr>
              <a:xfrm rot="374417">
                <a:off x="1094871" y="4269081"/>
                <a:ext cx="191619" cy="60067"/>
              </a:xfrm>
              <a:custGeom>
                <a:avLst/>
                <a:gdLst/>
                <a:ahLst/>
                <a:cxnLst/>
                <a:rect l="l" t="t" r="r" b="b"/>
                <a:pathLst>
                  <a:path w="3994" h="1252" extrusionOk="0">
                    <a:moveTo>
                      <a:pt x="3493" y="1"/>
                    </a:moveTo>
                    <a:cubicBezTo>
                      <a:pt x="3475" y="1"/>
                      <a:pt x="3457" y="2"/>
                      <a:pt x="3439" y="4"/>
                    </a:cubicBezTo>
                    <a:lnTo>
                      <a:pt x="417" y="337"/>
                    </a:lnTo>
                    <a:cubicBezTo>
                      <a:pt x="167" y="364"/>
                      <a:pt x="1" y="586"/>
                      <a:pt x="29" y="863"/>
                    </a:cubicBezTo>
                    <a:cubicBezTo>
                      <a:pt x="56" y="1085"/>
                      <a:pt x="250" y="1251"/>
                      <a:pt x="472" y="1251"/>
                    </a:cubicBezTo>
                    <a:lnTo>
                      <a:pt x="528" y="1251"/>
                    </a:lnTo>
                    <a:lnTo>
                      <a:pt x="3550" y="919"/>
                    </a:lnTo>
                    <a:cubicBezTo>
                      <a:pt x="3799" y="891"/>
                      <a:pt x="3993" y="669"/>
                      <a:pt x="3938" y="420"/>
                    </a:cubicBezTo>
                    <a:cubicBezTo>
                      <a:pt x="3912" y="163"/>
                      <a:pt x="3719" y="1"/>
                      <a:pt x="349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2" name="Google Shape;897;p44">
              <a:extLst>
                <a:ext uri="{FF2B5EF4-FFF2-40B4-BE49-F238E27FC236}">
                  <a16:creationId xmlns:a16="http://schemas.microsoft.com/office/drawing/2014/main" id="{A0DC6DD1-D53E-402B-B8FE-B09A92C7C355}"/>
                </a:ext>
              </a:extLst>
            </p:cNvPr>
            <p:cNvSpPr/>
            <p:nvPr/>
          </p:nvSpPr>
          <p:spPr>
            <a:xfrm>
              <a:off x="2661769" y="869159"/>
              <a:ext cx="392078" cy="313021"/>
            </a:xfrm>
            <a:custGeom>
              <a:avLst/>
              <a:gdLst/>
              <a:ahLst/>
              <a:cxnLst/>
              <a:rect l="l" t="t" r="r" b="b"/>
              <a:pathLst>
                <a:path w="23060" h="18413" extrusionOk="0">
                  <a:moveTo>
                    <a:pt x="1870" y="0"/>
                  </a:moveTo>
                  <a:cubicBezTo>
                    <a:pt x="668" y="0"/>
                    <a:pt x="1" y="1380"/>
                    <a:pt x="747" y="5038"/>
                  </a:cubicBezTo>
                  <a:cubicBezTo>
                    <a:pt x="2574" y="13650"/>
                    <a:pt x="6619" y="18412"/>
                    <a:pt x="6619" y="18412"/>
                  </a:cubicBezTo>
                  <a:cubicBezTo>
                    <a:pt x="6619" y="18412"/>
                    <a:pt x="23059" y="9279"/>
                    <a:pt x="20580" y="4255"/>
                  </a:cubicBezTo>
                  <a:cubicBezTo>
                    <a:pt x="19978" y="3035"/>
                    <a:pt x="18937" y="2573"/>
                    <a:pt x="17706" y="2573"/>
                  </a:cubicBezTo>
                  <a:cubicBezTo>
                    <a:pt x="13869" y="2573"/>
                    <a:pt x="8184" y="7061"/>
                    <a:pt x="8184" y="7061"/>
                  </a:cubicBezTo>
                  <a:cubicBezTo>
                    <a:pt x="7176" y="3630"/>
                    <a:pt x="3820" y="0"/>
                    <a:pt x="1870" y="0"/>
                  </a:cubicBezTo>
                  <a:close/>
                </a:path>
              </a:pathLst>
            </a:custGeom>
            <a:solidFill>
              <a:srgbClr val="E8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898;p44">
              <a:extLst>
                <a:ext uri="{FF2B5EF4-FFF2-40B4-BE49-F238E27FC236}">
                  <a16:creationId xmlns:a16="http://schemas.microsoft.com/office/drawing/2014/main" id="{C4C85D62-524D-4228-AF58-5E0A7D5A8898}"/>
                </a:ext>
              </a:extLst>
            </p:cNvPr>
            <p:cNvSpPr/>
            <p:nvPr/>
          </p:nvSpPr>
          <p:spPr>
            <a:xfrm rot="-2503703">
              <a:off x="840881" y="3565452"/>
              <a:ext cx="413580" cy="330137"/>
            </a:xfrm>
            <a:custGeom>
              <a:avLst/>
              <a:gdLst/>
              <a:ahLst/>
              <a:cxnLst/>
              <a:rect l="l" t="t" r="r" b="b"/>
              <a:pathLst>
                <a:path w="23060" h="18413" extrusionOk="0">
                  <a:moveTo>
                    <a:pt x="1870" y="0"/>
                  </a:moveTo>
                  <a:cubicBezTo>
                    <a:pt x="668" y="0"/>
                    <a:pt x="1" y="1380"/>
                    <a:pt x="747" y="5038"/>
                  </a:cubicBezTo>
                  <a:cubicBezTo>
                    <a:pt x="2574" y="13650"/>
                    <a:pt x="6619" y="18412"/>
                    <a:pt x="6619" y="18412"/>
                  </a:cubicBezTo>
                  <a:cubicBezTo>
                    <a:pt x="6619" y="18412"/>
                    <a:pt x="23059" y="9279"/>
                    <a:pt x="20580" y="4255"/>
                  </a:cubicBezTo>
                  <a:cubicBezTo>
                    <a:pt x="19978" y="3035"/>
                    <a:pt x="18937" y="2573"/>
                    <a:pt x="17706" y="2573"/>
                  </a:cubicBezTo>
                  <a:cubicBezTo>
                    <a:pt x="13869" y="2573"/>
                    <a:pt x="8184" y="7061"/>
                    <a:pt x="8184" y="7061"/>
                  </a:cubicBezTo>
                  <a:cubicBezTo>
                    <a:pt x="7176" y="3630"/>
                    <a:pt x="3820" y="0"/>
                    <a:pt x="1870" y="0"/>
                  </a:cubicBezTo>
                  <a:close/>
                </a:path>
              </a:pathLst>
            </a:custGeom>
            <a:solidFill>
              <a:srgbClr val="E8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Imagem 3" descr="Texto&#10;&#10;Descrição gerada automaticamente com confiança média">
            <a:extLst>
              <a:ext uri="{FF2B5EF4-FFF2-40B4-BE49-F238E27FC236}">
                <a16:creationId xmlns:a16="http://schemas.microsoft.com/office/drawing/2014/main" id="{22281960-EC49-4599-957F-EEFFA3EFCC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duotone>
              <a:prstClr val="black"/>
              <a:srgbClr val="EFAE9D">
                <a:tint val="45000"/>
                <a:satMod val="400000"/>
              </a:srgbClr>
            </a:duotone>
          </a:blip>
          <a:srcRect l="170" t="2292" r="782" b="3698"/>
          <a:stretch/>
        </p:blipFill>
        <p:spPr>
          <a:xfrm>
            <a:off x="957329" y="2515438"/>
            <a:ext cx="7219974" cy="1604121"/>
          </a:xfrm>
          <a:prstGeom prst="roundRect">
            <a:avLst>
              <a:gd name="adj" fmla="val 42700"/>
            </a:avLst>
          </a:prstGeom>
        </p:spPr>
      </p:pic>
      <p:grpSp>
        <p:nvGrpSpPr>
          <p:cNvPr id="74" name="Google Shape;3190;p63">
            <a:extLst>
              <a:ext uri="{FF2B5EF4-FFF2-40B4-BE49-F238E27FC236}">
                <a16:creationId xmlns:a16="http://schemas.microsoft.com/office/drawing/2014/main" id="{955D5002-B69B-4B75-BFEC-83AF411BEED6}"/>
              </a:ext>
            </a:extLst>
          </p:cNvPr>
          <p:cNvGrpSpPr/>
          <p:nvPr/>
        </p:nvGrpSpPr>
        <p:grpSpPr>
          <a:xfrm>
            <a:off x="22302" y="3877075"/>
            <a:ext cx="1296068" cy="1244123"/>
            <a:chOff x="1381825" y="504200"/>
            <a:chExt cx="4516700" cy="4335675"/>
          </a:xfrm>
        </p:grpSpPr>
        <p:sp>
          <p:nvSpPr>
            <p:cNvPr id="75" name="Google Shape;3191;p63">
              <a:extLst>
                <a:ext uri="{FF2B5EF4-FFF2-40B4-BE49-F238E27FC236}">
                  <a16:creationId xmlns:a16="http://schemas.microsoft.com/office/drawing/2014/main" id="{F5E43114-3805-4DB1-983C-AED8FB5E8BA8}"/>
                </a:ext>
              </a:extLst>
            </p:cNvPr>
            <p:cNvSpPr/>
            <p:nvPr/>
          </p:nvSpPr>
          <p:spPr>
            <a:xfrm>
              <a:off x="3616675" y="504200"/>
              <a:ext cx="2281850" cy="3269000"/>
            </a:xfrm>
            <a:custGeom>
              <a:avLst/>
              <a:gdLst/>
              <a:ahLst/>
              <a:cxnLst/>
              <a:rect l="l" t="t" r="r" b="b"/>
              <a:pathLst>
                <a:path w="91274" h="130760" extrusionOk="0">
                  <a:moveTo>
                    <a:pt x="40988" y="0"/>
                  </a:moveTo>
                  <a:cubicBezTo>
                    <a:pt x="39569" y="0"/>
                    <a:pt x="38178" y="125"/>
                    <a:pt x="36827" y="386"/>
                  </a:cubicBezTo>
                  <a:cubicBezTo>
                    <a:pt x="22571" y="3093"/>
                    <a:pt x="36684" y="27032"/>
                    <a:pt x="31175" y="27032"/>
                  </a:cubicBezTo>
                  <a:cubicBezTo>
                    <a:pt x="30878" y="27032"/>
                    <a:pt x="30525" y="26963"/>
                    <a:pt x="30108" y="26817"/>
                  </a:cubicBezTo>
                  <a:cubicBezTo>
                    <a:pt x="22611" y="24177"/>
                    <a:pt x="12195" y="13979"/>
                    <a:pt x="5764" y="13979"/>
                  </a:cubicBezTo>
                  <a:cubicBezTo>
                    <a:pt x="2626" y="13979"/>
                    <a:pt x="437" y="16408"/>
                    <a:pt x="0" y="23331"/>
                  </a:cubicBezTo>
                  <a:cubicBezTo>
                    <a:pt x="0" y="23331"/>
                    <a:pt x="9571" y="67067"/>
                    <a:pt x="9571" y="67257"/>
                  </a:cubicBezTo>
                  <a:cubicBezTo>
                    <a:pt x="9571" y="67510"/>
                    <a:pt x="10015" y="95019"/>
                    <a:pt x="10015" y="95019"/>
                  </a:cubicBezTo>
                  <a:cubicBezTo>
                    <a:pt x="10015" y="95019"/>
                    <a:pt x="10015" y="95019"/>
                    <a:pt x="10015" y="95019"/>
                  </a:cubicBezTo>
                  <a:cubicBezTo>
                    <a:pt x="10099" y="95019"/>
                    <a:pt x="28713" y="108964"/>
                    <a:pt x="28713" y="108964"/>
                  </a:cubicBezTo>
                  <a:lnTo>
                    <a:pt x="33277" y="121451"/>
                  </a:lnTo>
                  <a:cubicBezTo>
                    <a:pt x="33277" y="121451"/>
                    <a:pt x="45276" y="130759"/>
                    <a:pt x="56606" y="130759"/>
                  </a:cubicBezTo>
                  <a:cubicBezTo>
                    <a:pt x="60235" y="130759"/>
                    <a:pt x="63795" y="129804"/>
                    <a:pt x="66871" y="127282"/>
                  </a:cubicBezTo>
                  <a:lnTo>
                    <a:pt x="66871" y="127282"/>
                  </a:lnTo>
                  <a:cubicBezTo>
                    <a:pt x="66871" y="127282"/>
                    <a:pt x="65884" y="127390"/>
                    <a:pt x="64479" y="127390"/>
                  </a:cubicBezTo>
                  <a:cubicBezTo>
                    <a:pt x="61715" y="127390"/>
                    <a:pt x="57332" y="126972"/>
                    <a:pt x="55652" y="124493"/>
                  </a:cubicBezTo>
                  <a:cubicBezTo>
                    <a:pt x="53180" y="120817"/>
                    <a:pt x="68392" y="122148"/>
                    <a:pt x="71244" y="119613"/>
                  </a:cubicBezTo>
                  <a:cubicBezTo>
                    <a:pt x="74097" y="117014"/>
                    <a:pt x="60976" y="108584"/>
                    <a:pt x="61927" y="103450"/>
                  </a:cubicBezTo>
                  <a:cubicBezTo>
                    <a:pt x="62453" y="100820"/>
                    <a:pt x="64103" y="99316"/>
                    <a:pt x="66260" y="99316"/>
                  </a:cubicBezTo>
                  <a:cubicBezTo>
                    <a:pt x="68262" y="99316"/>
                    <a:pt x="70702" y="100613"/>
                    <a:pt x="73082" y="103513"/>
                  </a:cubicBezTo>
                  <a:cubicBezTo>
                    <a:pt x="75604" y="106657"/>
                    <a:pt x="77686" y="108312"/>
                    <a:pt x="79458" y="108312"/>
                  </a:cubicBezTo>
                  <a:cubicBezTo>
                    <a:pt x="81117" y="108312"/>
                    <a:pt x="82506" y="106863"/>
                    <a:pt x="83731" y="103830"/>
                  </a:cubicBezTo>
                  <a:cubicBezTo>
                    <a:pt x="86264" y="97624"/>
                    <a:pt x="83103" y="72120"/>
                    <a:pt x="79620" y="67776"/>
                  </a:cubicBezTo>
                  <a:lnTo>
                    <a:pt x="79620" y="67776"/>
                  </a:lnTo>
                  <a:cubicBezTo>
                    <a:pt x="79779" y="67971"/>
                    <a:pt x="81915" y="70545"/>
                    <a:pt x="84413" y="70545"/>
                  </a:cubicBezTo>
                  <a:cubicBezTo>
                    <a:pt x="85472" y="70545"/>
                    <a:pt x="86596" y="70082"/>
                    <a:pt x="87661" y="68778"/>
                  </a:cubicBezTo>
                  <a:cubicBezTo>
                    <a:pt x="91274" y="64214"/>
                    <a:pt x="88929" y="39114"/>
                    <a:pt x="80435" y="25360"/>
                  </a:cubicBezTo>
                  <a:cubicBezTo>
                    <a:pt x="72645" y="12838"/>
                    <a:pt x="55399" y="0"/>
                    <a:pt x="40988" y="0"/>
                  </a:cubicBezTo>
                  <a:close/>
                </a:path>
              </a:pathLst>
            </a:custGeom>
            <a:solidFill>
              <a:srgbClr val="EA9A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192;p63">
              <a:extLst>
                <a:ext uri="{FF2B5EF4-FFF2-40B4-BE49-F238E27FC236}">
                  <a16:creationId xmlns:a16="http://schemas.microsoft.com/office/drawing/2014/main" id="{F52EDDCF-C94F-4796-8188-84B84EDB1544}"/>
                </a:ext>
              </a:extLst>
            </p:cNvPr>
            <p:cNvSpPr/>
            <p:nvPr/>
          </p:nvSpPr>
          <p:spPr>
            <a:xfrm>
              <a:off x="4504050" y="624750"/>
              <a:ext cx="898500" cy="2605150"/>
            </a:xfrm>
            <a:custGeom>
              <a:avLst/>
              <a:gdLst/>
              <a:ahLst/>
              <a:cxnLst/>
              <a:rect l="l" t="t" r="r" b="b"/>
              <a:pathLst>
                <a:path w="35940" h="104206" extrusionOk="0">
                  <a:moveTo>
                    <a:pt x="2053" y="7433"/>
                  </a:moveTo>
                  <a:lnTo>
                    <a:pt x="2053" y="7433"/>
                  </a:lnTo>
                  <a:cubicBezTo>
                    <a:pt x="2060" y="7433"/>
                    <a:pt x="2060" y="7449"/>
                    <a:pt x="2029" y="7480"/>
                  </a:cubicBezTo>
                  <a:cubicBezTo>
                    <a:pt x="2029" y="7449"/>
                    <a:pt x="2045" y="7433"/>
                    <a:pt x="2053" y="7433"/>
                  </a:cubicBezTo>
                  <a:close/>
                  <a:moveTo>
                    <a:pt x="2029" y="7480"/>
                  </a:moveTo>
                  <a:cubicBezTo>
                    <a:pt x="2029" y="7480"/>
                    <a:pt x="2029" y="7504"/>
                    <a:pt x="2015" y="7522"/>
                  </a:cubicBezTo>
                  <a:lnTo>
                    <a:pt x="2015" y="7522"/>
                  </a:lnTo>
                  <a:cubicBezTo>
                    <a:pt x="2018" y="7506"/>
                    <a:pt x="2023" y="7492"/>
                    <a:pt x="2029" y="7480"/>
                  </a:cubicBezTo>
                  <a:close/>
                  <a:moveTo>
                    <a:pt x="1926" y="7589"/>
                  </a:moveTo>
                  <a:cubicBezTo>
                    <a:pt x="1931" y="7589"/>
                    <a:pt x="1927" y="7601"/>
                    <a:pt x="1917" y="7616"/>
                  </a:cubicBezTo>
                  <a:lnTo>
                    <a:pt x="1917" y="7616"/>
                  </a:lnTo>
                  <a:cubicBezTo>
                    <a:pt x="1901" y="7628"/>
                    <a:pt x="1876" y="7646"/>
                    <a:pt x="1839" y="7670"/>
                  </a:cubicBezTo>
                  <a:lnTo>
                    <a:pt x="1902" y="7607"/>
                  </a:lnTo>
                  <a:cubicBezTo>
                    <a:pt x="1915" y="7594"/>
                    <a:pt x="1922" y="7589"/>
                    <a:pt x="1926" y="7589"/>
                  </a:cubicBezTo>
                  <a:close/>
                  <a:moveTo>
                    <a:pt x="2017" y="8068"/>
                  </a:moveTo>
                  <a:cubicBezTo>
                    <a:pt x="2065" y="8124"/>
                    <a:pt x="2112" y="8183"/>
                    <a:pt x="2156" y="8241"/>
                  </a:cubicBezTo>
                  <a:cubicBezTo>
                    <a:pt x="2409" y="8494"/>
                    <a:pt x="2599" y="8811"/>
                    <a:pt x="2853" y="9128"/>
                  </a:cubicBezTo>
                  <a:cubicBezTo>
                    <a:pt x="3233" y="9762"/>
                    <a:pt x="3613" y="10523"/>
                    <a:pt x="3994" y="11220"/>
                  </a:cubicBezTo>
                  <a:cubicBezTo>
                    <a:pt x="5452" y="14136"/>
                    <a:pt x="6656" y="17178"/>
                    <a:pt x="7860" y="20221"/>
                  </a:cubicBezTo>
                  <a:cubicBezTo>
                    <a:pt x="9876" y="25451"/>
                    <a:pt x="11751" y="30727"/>
                    <a:pt x="13124" y="35890"/>
                  </a:cubicBezTo>
                  <a:lnTo>
                    <a:pt x="13124" y="35890"/>
                  </a:lnTo>
                  <a:cubicBezTo>
                    <a:pt x="13080" y="35822"/>
                    <a:pt x="13037" y="35754"/>
                    <a:pt x="12994" y="35686"/>
                  </a:cubicBezTo>
                  <a:cubicBezTo>
                    <a:pt x="12614" y="34989"/>
                    <a:pt x="12234" y="34292"/>
                    <a:pt x="11853" y="33595"/>
                  </a:cubicBezTo>
                  <a:cubicBezTo>
                    <a:pt x="11410" y="32898"/>
                    <a:pt x="11029" y="32137"/>
                    <a:pt x="10649" y="31440"/>
                  </a:cubicBezTo>
                  <a:cubicBezTo>
                    <a:pt x="10269" y="30742"/>
                    <a:pt x="9888" y="29982"/>
                    <a:pt x="9508" y="29285"/>
                  </a:cubicBezTo>
                  <a:cubicBezTo>
                    <a:pt x="9191" y="28524"/>
                    <a:pt x="8747" y="27763"/>
                    <a:pt x="8431" y="27066"/>
                  </a:cubicBezTo>
                  <a:lnTo>
                    <a:pt x="7480" y="24784"/>
                  </a:lnTo>
                  <a:cubicBezTo>
                    <a:pt x="6783" y="23263"/>
                    <a:pt x="6212" y="21742"/>
                    <a:pt x="5642" y="20157"/>
                  </a:cubicBezTo>
                  <a:cubicBezTo>
                    <a:pt x="5325" y="19397"/>
                    <a:pt x="5071" y="18636"/>
                    <a:pt x="4818" y="17812"/>
                  </a:cubicBezTo>
                  <a:lnTo>
                    <a:pt x="4120" y="15467"/>
                  </a:lnTo>
                  <a:cubicBezTo>
                    <a:pt x="3613" y="13819"/>
                    <a:pt x="2980" y="12298"/>
                    <a:pt x="2536" y="10713"/>
                  </a:cubicBezTo>
                  <a:cubicBezTo>
                    <a:pt x="2346" y="9889"/>
                    <a:pt x="2156" y="9128"/>
                    <a:pt x="2029" y="8368"/>
                  </a:cubicBezTo>
                  <a:cubicBezTo>
                    <a:pt x="2029" y="8275"/>
                    <a:pt x="2023" y="8171"/>
                    <a:pt x="2017" y="8068"/>
                  </a:cubicBezTo>
                  <a:close/>
                  <a:moveTo>
                    <a:pt x="18889" y="1"/>
                  </a:moveTo>
                  <a:lnTo>
                    <a:pt x="18635" y="128"/>
                  </a:lnTo>
                  <a:cubicBezTo>
                    <a:pt x="18635" y="128"/>
                    <a:pt x="19016" y="888"/>
                    <a:pt x="19713" y="2283"/>
                  </a:cubicBezTo>
                  <a:cubicBezTo>
                    <a:pt x="20474" y="3677"/>
                    <a:pt x="21488" y="5706"/>
                    <a:pt x="22882" y="8304"/>
                  </a:cubicBezTo>
                  <a:cubicBezTo>
                    <a:pt x="24213" y="10903"/>
                    <a:pt x="25861" y="14072"/>
                    <a:pt x="27573" y="17685"/>
                  </a:cubicBezTo>
                  <a:cubicBezTo>
                    <a:pt x="28397" y="19523"/>
                    <a:pt x="29221" y="21488"/>
                    <a:pt x="29981" y="23643"/>
                  </a:cubicBezTo>
                  <a:cubicBezTo>
                    <a:pt x="30742" y="25735"/>
                    <a:pt x="31439" y="27954"/>
                    <a:pt x="31946" y="30362"/>
                  </a:cubicBezTo>
                  <a:cubicBezTo>
                    <a:pt x="32200" y="31566"/>
                    <a:pt x="32390" y="32771"/>
                    <a:pt x="32580" y="34038"/>
                  </a:cubicBezTo>
                  <a:cubicBezTo>
                    <a:pt x="32770" y="35306"/>
                    <a:pt x="32897" y="36574"/>
                    <a:pt x="32960" y="37905"/>
                  </a:cubicBezTo>
                  <a:cubicBezTo>
                    <a:pt x="33151" y="40504"/>
                    <a:pt x="33214" y="43229"/>
                    <a:pt x="32390" y="45575"/>
                  </a:cubicBezTo>
                  <a:cubicBezTo>
                    <a:pt x="32263" y="45891"/>
                    <a:pt x="32136" y="46208"/>
                    <a:pt x="32073" y="46462"/>
                  </a:cubicBezTo>
                  <a:cubicBezTo>
                    <a:pt x="31883" y="46779"/>
                    <a:pt x="31756" y="47032"/>
                    <a:pt x="31629" y="47286"/>
                  </a:cubicBezTo>
                  <a:lnTo>
                    <a:pt x="31376" y="47666"/>
                  </a:lnTo>
                  <a:lnTo>
                    <a:pt x="31249" y="47856"/>
                  </a:lnTo>
                  <a:lnTo>
                    <a:pt x="31186" y="47856"/>
                  </a:lnTo>
                  <a:lnTo>
                    <a:pt x="31122" y="47983"/>
                  </a:lnTo>
                  <a:lnTo>
                    <a:pt x="30742" y="48363"/>
                  </a:lnTo>
                  <a:cubicBezTo>
                    <a:pt x="30615" y="48554"/>
                    <a:pt x="30552" y="48554"/>
                    <a:pt x="30425" y="48617"/>
                  </a:cubicBezTo>
                  <a:cubicBezTo>
                    <a:pt x="30298" y="48807"/>
                    <a:pt x="30045" y="48934"/>
                    <a:pt x="29791" y="49061"/>
                  </a:cubicBezTo>
                  <a:cubicBezTo>
                    <a:pt x="29538" y="49187"/>
                    <a:pt x="29284" y="49314"/>
                    <a:pt x="29031" y="49378"/>
                  </a:cubicBezTo>
                  <a:cubicBezTo>
                    <a:pt x="28678" y="49456"/>
                    <a:pt x="28325" y="49510"/>
                    <a:pt x="27958" y="49510"/>
                  </a:cubicBezTo>
                  <a:cubicBezTo>
                    <a:pt x="27731" y="49510"/>
                    <a:pt x="27498" y="49489"/>
                    <a:pt x="27256" y="49441"/>
                  </a:cubicBezTo>
                  <a:cubicBezTo>
                    <a:pt x="25988" y="49314"/>
                    <a:pt x="24657" y="48744"/>
                    <a:pt x="23453" y="48047"/>
                  </a:cubicBezTo>
                  <a:cubicBezTo>
                    <a:pt x="22819" y="47666"/>
                    <a:pt x="22185" y="47223"/>
                    <a:pt x="21678" y="46779"/>
                  </a:cubicBezTo>
                  <a:cubicBezTo>
                    <a:pt x="21107" y="46208"/>
                    <a:pt x="20537" y="45701"/>
                    <a:pt x="19967" y="45194"/>
                  </a:cubicBezTo>
                  <a:cubicBezTo>
                    <a:pt x="19380" y="44589"/>
                    <a:pt x="18803" y="43955"/>
                    <a:pt x="18240" y="43294"/>
                  </a:cubicBezTo>
                  <a:lnTo>
                    <a:pt x="18240" y="43294"/>
                  </a:lnTo>
                  <a:cubicBezTo>
                    <a:pt x="18159" y="42917"/>
                    <a:pt x="18078" y="42536"/>
                    <a:pt x="18002" y="42152"/>
                  </a:cubicBezTo>
                  <a:cubicBezTo>
                    <a:pt x="17748" y="40631"/>
                    <a:pt x="17304" y="39109"/>
                    <a:pt x="16924" y="37588"/>
                  </a:cubicBezTo>
                  <a:cubicBezTo>
                    <a:pt x="16734" y="36827"/>
                    <a:pt x="16544" y="36067"/>
                    <a:pt x="16290" y="35243"/>
                  </a:cubicBezTo>
                  <a:cubicBezTo>
                    <a:pt x="16037" y="34482"/>
                    <a:pt x="15783" y="33722"/>
                    <a:pt x="15593" y="32961"/>
                  </a:cubicBezTo>
                  <a:cubicBezTo>
                    <a:pt x="15339" y="32200"/>
                    <a:pt x="15086" y="31376"/>
                    <a:pt x="14832" y="30616"/>
                  </a:cubicBezTo>
                  <a:cubicBezTo>
                    <a:pt x="14515" y="29855"/>
                    <a:pt x="14262" y="29094"/>
                    <a:pt x="14008" y="28334"/>
                  </a:cubicBezTo>
                  <a:cubicBezTo>
                    <a:pt x="12931" y="25291"/>
                    <a:pt x="11727" y="22249"/>
                    <a:pt x="10395" y="19206"/>
                  </a:cubicBezTo>
                  <a:cubicBezTo>
                    <a:pt x="9128" y="16101"/>
                    <a:pt x="7733" y="13058"/>
                    <a:pt x="6022" y="10079"/>
                  </a:cubicBezTo>
                  <a:cubicBezTo>
                    <a:pt x="5642" y="9382"/>
                    <a:pt x="5135" y="8621"/>
                    <a:pt x="4628" y="7924"/>
                  </a:cubicBezTo>
                  <a:cubicBezTo>
                    <a:pt x="4374" y="7544"/>
                    <a:pt x="4120" y="7163"/>
                    <a:pt x="3740" y="6846"/>
                  </a:cubicBezTo>
                  <a:cubicBezTo>
                    <a:pt x="3423" y="6466"/>
                    <a:pt x="3106" y="6086"/>
                    <a:pt x="2346" y="5769"/>
                  </a:cubicBezTo>
                  <a:cubicBezTo>
                    <a:pt x="2156" y="5706"/>
                    <a:pt x="1965" y="5706"/>
                    <a:pt x="1712" y="5706"/>
                  </a:cubicBezTo>
                  <a:cubicBezTo>
                    <a:pt x="1522" y="5706"/>
                    <a:pt x="1458" y="5706"/>
                    <a:pt x="1268" y="5769"/>
                  </a:cubicBezTo>
                  <a:cubicBezTo>
                    <a:pt x="1205" y="5769"/>
                    <a:pt x="1078" y="5832"/>
                    <a:pt x="1015" y="5832"/>
                  </a:cubicBezTo>
                  <a:cubicBezTo>
                    <a:pt x="888" y="5896"/>
                    <a:pt x="951" y="5896"/>
                    <a:pt x="888" y="5896"/>
                  </a:cubicBezTo>
                  <a:lnTo>
                    <a:pt x="824" y="5959"/>
                  </a:lnTo>
                  <a:cubicBezTo>
                    <a:pt x="634" y="6086"/>
                    <a:pt x="698" y="6086"/>
                    <a:pt x="571" y="6149"/>
                  </a:cubicBezTo>
                  <a:cubicBezTo>
                    <a:pt x="444" y="6276"/>
                    <a:pt x="381" y="6403"/>
                    <a:pt x="317" y="6466"/>
                  </a:cubicBezTo>
                  <a:cubicBezTo>
                    <a:pt x="191" y="6720"/>
                    <a:pt x="127" y="6910"/>
                    <a:pt x="127" y="7100"/>
                  </a:cubicBezTo>
                  <a:cubicBezTo>
                    <a:pt x="0" y="7734"/>
                    <a:pt x="127" y="8178"/>
                    <a:pt x="191" y="8685"/>
                  </a:cubicBezTo>
                  <a:cubicBezTo>
                    <a:pt x="381" y="9572"/>
                    <a:pt x="634" y="10396"/>
                    <a:pt x="888" y="11220"/>
                  </a:cubicBezTo>
                  <a:cubicBezTo>
                    <a:pt x="1458" y="12805"/>
                    <a:pt x="2156" y="14389"/>
                    <a:pt x="2726" y="15910"/>
                  </a:cubicBezTo>
                  <a:cubicBezTo>
                    <a:pt x="3360" y="17495"/>
                    <a:pt x="3867" y="19080"/>
                    <a:pt x="4564" y="20601"/>
                  </a:cubicBezTo>
                  <a:cubicBezTo>
                    <a:pt x="5198" y="22122"/>
                    <a:pt x="5768" y="23707"/>
                    <a:pt x="6529" y="25228"/>
                  </a:cubicBezTo>
                  <a:lnTo>
                    <a:pt x="7543" y="27510"/>
                  </a:lnTo>
                  <a:cubicBezTo>
                    <a:pt x="7923" y="28270"/>
                    <a:pt x="8304" y="28968"/>
                    <a:pt x="8684" y="29665"/>
                  </a:cubicBezTo>
                  <a:cubicBezTo>
                    <a:pt x="10142" y="32644"/>
                    <a:pt x="11727" y="35496"/>
                    <a:pt x="13311" y="38349"/>
                  </a:cubicBezTo>
                  <a:cubicBezTo>
                    <a:pt x="13565" y="38778"/>
                    <a:pt x="13819" y="39206"/>
                    <a:pt x="14074" y="39632"/>
                  </a:cubicBezTo>
                  <a:lnTo>
                    <a:pt x="14074" y="39632"/>
                  </a:lnTo>
                  <a:cubicBezTo>
                    <a:pt x="14158" y="39961"/>
                    <a:pt x="14242" y="40296"/>
                    <a:pt x="14325" y="40631"/>
                  </a:cubicBezTo>
                  <a:cubicBezTo>
                    <a:pt x="14515" y="41391"/>
                    <a:pt x="14579" y="42152"/>
                    <a:pt x="14769" y="42849"/>
                  </a:cubicBezTo>
                  <a:cubicBezTo>
                    <a:pt x="15023" y="44370"/>
                    <a:pt x="15403" y="45828"/>
                    <a:pt x="15593" y="47286"/>
                  </a:cubicBezTo>
                  <a:cubicBezTo>
                    <a:pt x="16037" y="50202"/>
                    <a:pt x="16354" y="53117"/>
                    <a:pt x="16607" y="55906"/>
                  </a:cubicBezTo>
                  <a:cubicBezTo>
                    <a:pt x="17114" y="61547"/>
                    <a:pt x="16861" y="66872"/>
                    <a:pt x="16544" y="71879"/>
                  </a:cubicBezTo>
                  <a:cubicBezTo>
                    <a:pt x="16290" y="74288"/>
                    <a:pt x="16163" y="76633"/>
                    <a:pt x="15783" y="78915"/>
                  </a:cubicBezTo>
                  <a:cubicBezTo>
                    <a:pt x="15593" y="80056"/>
                    <a:pt x="15466" y="81133"/>
                    <a:pt x="15339" y="82211"/>
                  </a:cubicBezTo>
                  <a:cubicBezTo>
                    <a:pt x="15149" y="83225"/>
                    <a:pt x="14959" y="84239"/>
                    <a:pt x="14769" y="85253"/>
                  </a:cubicBezTo>
                  <a:cubicBezTo>
                    <a:pt x="14642" y="86268"/>
                    <a:pt x="14452" y="87282"/>
                    <a:pt x="14262" y="88106"/>
                  </a:cubicBezTo>
                  <a:cubicBezTo>
                    <a:pt x="14072" y="89056"/>
                    <a:pt x="13882" y="89944"/>
                    <a:pt x="13628" y="90831"/>
                  </a:cubicBezTo>
                  <a:cubicBezTo>
                    <a:pt x="13565" y="91212"/>
                    <a:pt x="13438" y="91655"/>
                    <a:pt x="13375" y="92036"/>
                  </a:cubicBezTo>
                  <a:cubicBezTo>
                    <a:pt x="13248" y="92479"/>
                    <a:pt x="13121" y="92860"/>
                    <a:pt x="12994" y="93240"/>
                  </a:cubicBezTo>
                  <a:cubicBezTo>
                    <a:pt x="12804" y="94000"/>
                    <a:pt x="12551" y="94761"/>
                    <a:pt x="12360" y="95395"/>
                  </a:cubicBezTo>
                  <a:cubicBezTo>
                    <a:pt x="11536" y="98184"/>
                    <a:pt x="10776" y="100339"/>
                    <a:pt x="10205" y="101860"/>
                  </a:cubicBezTo>
                  <a:cubicBezTo>
                    <a:pt x="9698" y="103318"/>
                    <a:pt x="9445" y="104079"/>
                    <a:pt x="9445" y="104079"/>
                  </a:cubicBezTo>
                  <a:lnTo>
                    <a:pt x="9698" y="104205"/>
                  </a:lnTo>
                  <a:cubicBezTo>
                    <a:pt x="9698" y="104205"/>
                    <a:pt x="10079" y="103445"/>
                    <a:pt x="10776" y="102050"/>
                  </a:cubicBezTo>
                  <a:cubicBezTo>
                    <a:pt x="11473" y="100656"/>
                    <a:pt x="12424" y="98564"/>
                    <a:pt x="13565" y="95839"/>
                  </a:cubicBezTo>
                  <a:cubicBezTo>
                    <a:pt x="13818" y="95141"/>
                    <a:pt x="14135" y="94444"/>
                    <a:pt x="14389" y="93620"/>
                  </a:cubicBezTo>
                  <a:cubicBezTo>
                    <a:pt x="14515" y="93240"/>
                    <a:pt x="14706" y="92860"/>
                    <a:pt x="14832" y="92479"/>
                  </a:cubicBezTo>
                  <a:cubicBezTo>
                    <a:pt x="14959" y="92036"/>
                    <a:pt x="15086" y="91655"/>
                    <a:pt x="15213" y="91212"/>
                  </a:cubicBezTo>
                  <a:cubicBezTo>
                    <a:pt x="15466" y="90388"/>
                    <a:pt x="15783" y="89500"/>
                    <a:pt x="16037" y="88613"/>
                  </a:cubicBezTo>
                  <a:cubicBezTo>
                    <a:pt x="16290" y="87599"/>
                    <a:pt x="16544" y="86711"/>
                    <a:pt x="16797" y="85697"/>
                  </a:cubicBezTo>
                  <a:cubicBezTo>
                    <a:pt x="17051" y="84683"/>
                    <a:pt x="17304" y="83669"/>
                    <a:pt x="17558" y="82591"/>
                  </a:cubicBezTo>
                  <a:cubicBezTo>
                    <a:pt x="17748" y="81514"/>
                    <a:pt x="17938" y="80436"/>
                    <a:pt x="18192" y="79295"/>
                  </a:cubicBezTo>
                  <a:cubicBezTo>
                    <a:pt x="18635" y="77013"/>
                    <a:pt x="18952" y="74605"/>
                    <a:pt x="19333" y="72069"/>
                  </a:cubicBezTo>
                  <a:cubicBezTo>
                    <a:pt x="19523" y="70802"/>
                    <a:pt x="19586" y="69534"/>
                    <a:pt x="19713" y="68203"/>
                  </a:cubicBezTo>
                  <a:cubicBezTo>
                    <a:pt x="19713" y="67569"/>
                    <a:pt x="19776" y="66935"/>
                    <a:pt x="19840" y="66238"/>
                  </a:cubicBezTo>
                  <a:cubicBezTo>
                    <a:pt x="19903" y="65921"/>
                    <a:pt x="19903" y="65604"/>
                    <a:pt x="19903" y="65287"/>
                  </a:cubicBezTo>
                  <a:cubicBezTo>
                    <a:pt x="19967" y="65097"/>
                    <a:pt x="19967" y="64970"/>
                    <a:pt x="19967" y="64717"/>
                  </a:cubicBezTo>
                  <a:lnTo>
                    <a:pt x="19967" y="64210"/>
                  </a:lnTo>
                  <a:cubicBezTo>
                    <a:pt x="19967" y="62815"/>
                    <a:pt x="20030" y="61421"/>
                    <a:pt x="20030" y="60026"/>
                  </a:cubicBezTo>
                  <a:cubicBezTo>
                    <a:pt x="19967" y="58568"/>
                    <a:pt x="19967" y="57174"/>
                    <a:pt x="19903" y="55653"/>
                  </a:cubicBezTo>
                  <a:cubicBezTo>
                    <a:pt x="19840" y="54195"/>
                    <a:pt x="19650" y="52737"/>
                    <a:pt x="19523" y="51279"/>
                  </a:cubicBezTo>
                  <a:cubicBezTo>
                    <a:pt x="19459" y="50519"/>
                    <a:pt x="19333" y="49758"/>
                    <a:pt x="19206" y="48997"/>
                  </a:cubicBezTo>
                  <a:cubicBezTo>
                    <a:pt x="19143" y="48237"/>
                    <a:pt x="19016" y="47539"/>
                    <a:pt x="18889" y="46779"/>
                  </a:cubicBezTo>
                  <a:cubicBezTo>
                    <a:pt x="18877" y="46682"/>
                    <a:pt x="18864" y="46584"/>
                    <a:pt x="18850" y="46487"/>
                  </a:cubicBezTo>
                  <a:lnTo>
                    <a:pt x="18850" y="46487"/>
                  </a:lnTo>
                  <a:cubicBezTo>
                    <a:pt x="19385" y="47028"/>
                    <a:pt x="19869" y="47566"/>
                    <a:pt x="20410" y="48047"/>
                  </a:cubicBezTo>
                  <a:cubicBezTo>
                    <a:pt x="21044" y="48680"/>
                    <a:pt x="21615" y="49187"/>
                    <a:pt x="22312" y="49695"/>
                  </a:cubicBezTo>
                  <a:cubicBezTo>
                    <a:pt x="23009" y="50138"/>
                    <a:pt x="23706" y="50582"/>
                    <a:pt x="24467" y="50962"/>
                  </a:cubicBezTo>
                  <a:cubicBezTo>
                    <a:pt x="25227" y="51279"/>
                    <a:pt x="25988" y="51596"/>
                    <a:pt x="26875" y="51723"/>
                  </a:cubicBezTo>
                  <a:cubicBezTo>
                    <a:pt x="27354" y="51833"/>
                    <a:pt x="27876" y="51901"/>
                    <a:pt x="28403" y="51901"/>
                  </a:cubicBezTo>
                  <a:cubicBezTo>
                    <a:pt x="28783" y="51901"/>
                    <a:pt x="29166" y="51866"/>
                    <a:pt x="29538" y="51786"/>
                  </a:cubicBezTo>
                  <a:cubicBezTo>
                    <a:pt x="29981" y="51723"/>
                    <a:pt x="30425" y="51533"/>
                    <a:pt x="30869" y="51343"/>
                  </a:cubicBezTo>
                  <a:cubicBezTo>
                    <a:pt x="31312" y="51152"/>
                    <a:pt x="31693" y="50962"/>
                    <a:pt x="32073" y="50645"/>
                  </a:cubicBezTo>
                  <a:cubicBezTo>
                    <a:pt x="32263" y="50455"/>
                    <a:pt x="32517" y="50328"/>
                    <a:pt x="32643" y="50202"/>
                  </a:cubicBezTo>
                  <a:lnTo>
                    <a:pt x="33024" y="49758"/>
                  </a:lnTo>
                  <a:lnTo>
                    <a:pt x="33151" y="49695"/>
                  </a:lnTo>
                  <a:lnTo>
                    <a:pt x="33151" y="49631"/>
                  </a:lnTo>
                  <a:cubicBezTo>
                    <a:pt x="33151" y="49631"/>
                    <a:pt x="33243" y="49539"/>
                    <a:pt x="33277" y="49504"/>
                  </a:cubicBezTo>
                  <a:lnTo>
                    <a:pt x="33467" y="49251"/>
                  </a:lnTo>
                  <a:lnTo>
                    <a:pt x="33848" y="48744"/>
                  </a:lnTo>
                  <a:cubicBezTo>
                    <a:pt x="34101" y="48363"/>
                    <a:pt x="34291" y="47983"/>
                    <a:pt x="34482" y="47666"/>
                  </a:cubicBezTo>
                  <a:cubicBezTo>
                    <a:pt x="34672" y="47286"/>
                    <a:pt x="34862" y="46906"/>
                    <a:pt x="34989" y="46525"/>
                  </a:cubicBezTo>
                  <a:cubicBezTo>
                    <a:pt x="35559" y="45004"/>
                    <a:pt x="35749" y="43483"/>
                    <a:pt x="35876" y="41962"/>
                  </a:cubicBezTo>
                  <a:cubicBezTo>
                    <a:pt x="35939" y="40504"/>
                    <a:pt x="35876" y="39046"/>
                    <a:pt x="35749" y="37651"/>
                  </a:cubicBezTo>
                  <a:cubicBezTo>
                    <a:pt x="35686" y="36257"/>
                    <a:pt x="35496" y="34926"/>
                    <a:pt x="35306" y="33658"/>
                  </a:cubicBezTo>
                  <a:cubicBezTo>
                    <a:pt x="35052" y="32327"/>
                    <a:pt x="34862" y="30996"/>
                    <a:pt x="34545" y="29728"/>
                  </a:cubicBezTo>
                  <a:cubicBezTo>
                    <a:pt x="33911" y="27256"/>
                    <a:pt x="33087" y="24911"/>
                    <a:pt x="32263" y="22756"/>
                  </a:cubicBezTo>
                  <a:cubicBezTo>
                    <a:pt x="31376" y="20601"/>
                    <a:pt x="30425" y="18636"/>
                    <a:pt x="29411" y="16798"/>
                  </a:cubicBezTo>
                  <a:cubicBezTo>
                    <a:pt x="27509" y="13122"/>
                    <a:pt x="25608" y="10079"/>
                    <a:pt x="24023" y="7670"/>
                  </a:cubicBezTo>
                  <a:cubicBezTo>
                    <a:pt x="22439" y="5198"/>
                    <a:pt x="21107" y="3297"/>
                    <a:pt x="20283" y="1966"/>
                  </a:cubicBezTo>
                  <a:cubicBezTo>
                    <a:pt x="19396" y="698"/>
                    <a:pt x="18889" y="1"/>
                    <a:pt x="18889" y="1"/>
                  </a:cubicBezTo>
                  <a:close/>
                </a:path>
              </a:pathLst>
            </a:custGeom>
            <a:solidFill>
              <a:srgbClr val="E8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193;p63">
              <a:extLst>
                <a:ext uri="{FF2B5EF4-FFF2-40B4-BE49-F238E27FC236}">
                  <a16:creationId xmlns:a16="http://schemas.microsoft.com/office/drawing/2014/main" id="{0601899D-9E81-4811-8BCA-B995807672F0}"/>
                </a:ext>
              </a:extLst>
            </p:cNvPr>
            <p:cNvSpPr/>
            <p:nvPr/>
          </p:nvSpPr>
          <p:spPr>
            <a:xfrm>
              <a:off x="3716500" y="975750"/>
              <a:ext cx="573650" cy="393800"/>
            </a:xfrm>
            <a:custGeom>
              <a:avLst/>
              <a:gdLst/>
              <a:ahLst/>
              <a:cxnLst/>
              <a:rect l="l" t="t" r="r" b="b"/>
              <a:pathLst>
                <a:path w="22946" h="15752" extrusionOk="0">
                  <a:moveTo>
                    <a:pt x="6109" y="3314"/>
                  </a:moveTo>
                  <a:cubicBezTo>
                    <a:pt x="6687" y="3723"/>
                    <a:pt x="7233" y="4224"/>
                    <a:pt x="7733" y="4786"/>
                  </a:cubicBezTo>
                  <a:cubicBezTo>
                    <a:pt x="8811" y="5864"/>
                    <a:pt x="9762" y="7322"/>
                    <a:pt x="10586" y="8843"/>
                  </a:cubicBezTo>
                  <a:cubicBezTo>
                    <a:pt x="11029" y="9603"/>
                    <a:pt x="11346" y="10364"/>
                    <a:pt x="11410" y="11125"/>
                  </a:cubicBezTo>
                  <a:cubicBezTo>
                    <a:pt x="11473" y="11315"/>
                    <a:pt x="11473" y="11505"/>
                    <a:pt x="11473" y="11632"/>
                  </a:cubicBezTo>
                  <a:cubicBezTo>
                    <a:pt x="11469" y="11639"/>
                    <a:pt x="11466" y="11646"/>
                    <a:pt x="11462" y="11653"/>
                  </a:cubicBezTo>
                  <a:lnTo>
                    <a:pt x="11462" y="11653"/>
                  </a:lnTo>
                  <a:cubicBezTo>
                    <a:pt x="11447" y="11648"/>
                    <a:pt x="11429" y="11641"/>
                    <a:pt x="11410" y="11632"/>
                  </a:cubicBezTo>
                  <a:cubicBezTo>
                    <a:pt x="11283" y="11568"/>
                    <a:pt x="11093" y="11505"/>
                    <a:pt x="10902" y="11378"/>
                  </a:cubicBezTo>
                  <a:cubicBezTo>
                    <a:pt x="10586" y="11188"/>
                    <a:pt x="10332" y="10871"/>
                    <a:pt x="10015" y="10554"/>
                  </a:cubicBezTo>
                  <a:cubicBezTo>
                    <a:pt x="9698" y="10237"/>
                    <a:pt x="9445" y="9857"/>
                    <a:pt x="9128" y="9477"/>
                  </a:cubicBezTo>
                  <a:cubicBezTo>
                    <a:pt x="8621" y="8716"/>
                    <a:pt x="8114" y="7892"/>
                    <a:pt x="7670" y="7068"/>
                  </a:cubicBezTo>
                  <a:cubicBezTo>
                    <a:pt x="7226" y="6244"/>
                    <a:pt x="6782" y="5357"/>
                    <a:pt x="6466" y="4469"/>
                  </a:cubicBezTo>
                  <a:cubicBezTo>
                    <a:pt x="6328" y="4084"/>
                    <a:pt x="6202" y="3699"/>
                    <a:pt x="6109" y="3314"/>
                  </a:cubicBezTo>
                  <a:close/>
                  <a:moveTo>
                    <a:pt x="7281" y="1"/>
                  </a:moveTo>
                  <a:cubicBezTo>
                    <a:pt x="6906" y="1"/>
                    <a:pt x="6527" y="79"/>
                    <a:pt x="6212" y="349"/>
                  </a:cubicBezTo>
                  <a:cubicBezTo>
                    <a:pt x="5836" y="584"/>
                    <a:pt x="5669" y="959"/>
                    <a:pt x="5582" y="1344"/>
                  </a:cubicBezTo>
                  <a:lnTo>
                    <a:pt x="5582" y="1344"/>
                  </a:lnTo>
                  <a:cubicBezTo>
                    <a:pt x="5262" y="1224"/>
                    <a:pt x="4939" y="1124"/>
                    <a:pt x="4627" y="1046"/>
                  </a:cubicBezTo>
                  <a:cubicBezTo>
                    <a:pt x="4247" y="983"/>
                    <a:pt x="3867" y="920"/>
                    <a:pt x="3486" y="856"/>
                  </a:cubicBezTo>
                  <a:cubicBezTo>
                    <a:pt x="3170" y="793"/>
                    <a:pt x="2789" y="793"/>
                    <a:pt x="2409" y="793"/>
                  </a:cubicBezTo>
                  <a:cubicBezTo>
                    <a:pt x="2029" y="793"/>
                    <a:pt x="1648" y="856"/>
                    <a:pt x="1268" y="1046"/>
                  </a:cubicBezTo>
                  <a:cubicBezTo>
                    <a:pt x="888" y="1173"/>
                    <a:pt x="507" y="1490"/>
                    <a:pt x="317" y="1870"/>
                  </a:cubicBezTo>
                  <a:cubicBezTo>
                    <a:pt x="127" y="2187"/>
                    <a:pt x="64" y="2504"/>
                    <a:pt x="64" y="2821"/>
                  </a:cubicBezTo>
                  <a:lnTo>
                    <a:pt x="0" y="3075"/>
                  </a:lnTo>
                  <a:lnTo>
                    <a:pt x="0" y="3138"/>
                  </a:lnTo>
                  <a:lnTo>
                    <a:pt x="0" y="3202"/>
                  </a:lnTo>
                  <a:lnTo>
                    <a:pt x="0" y="3328"/>
                  </a:lnTo>
                  <a:cubicBezTo>
                    <a:pt x="64" y="3455"/>
                    <a:pt x="64" y="3582"/>
                    <a:pt x="64" y="3709"/>
                  </a:cubicBezTo>
                  <a:cubicBezTo>
                    <a:pt x="127" y="4279"/>
                    <a:pt x="317" y="4786"/>
                    <a:pt x="507" y="5166"/>
                  </a:cubicBezTo>
                  <a:cubicBezTo>
                    <a:pt x="824" y="5990"/>
                    <a:pt x="1205" y="6561"/>
                    <a:pt x="1522" y="6941"/>
                  </a:cubicBezTo>
                  <a:cubicBezTo>
                    <a:pt x="1648" y="7068"/>
                    <a:pt x="1775" y="7258"/>
                    <a:pt x="1838" y="7322"/>
                  </a:cubicBezTo>
                  <a:cubicBezTo>
                    <a:pt x="1902" y="7385"/>
                    <a:pt x="1965" y="7448"/>
                    <a:pt x="1965" y="7448"/>
                  </a:cubicBezTo>
                  <a:lnTo>
                    <a:pt x="2092" y="7385"/>
                  </a:lnTo>
                  <a:cubicBezTo>
                    <a:pt x="2092" y="7385"/>
                    <a:pt x="2029" y="7322"/>
                    <a:pt x="1965" y="7195"/>
                  </a:cubicBezTo>
                  <a:cubicBezTo>
                    <a:pt x="1902" y="7131"/>
                    <a:pt x="1838" y="6941"/>
                    <a:pt x="1775" y="6751"/>
                  </a:cubicBezTo>
                  <a:cubicBezTo>
                    <a:pt x="1522" y="6371"/>
                    <a:pt x="1268" y="5737"/>
                    <a:pt x="1078" y="4976"/>
                  </a:cubicBezTo>
                  <a:cubicBezTo>
                    <a:pt x="951" y="4596"/>
                    <a:pt x="888" y="4089"/>
                    <a:pt x="888" y="3709"/>
                  </a:cubicBezTo>
                  <a:cubicBezTo>
                    <a:pt x="888" y="3582"/>
                    <a:pt x="888" y="3455"/>
                    <a:pt x="888" y="3328"/>
                  </a:cubicBezTo>
                  <a:lnTo>
                    <a:pt x="888" y="3202"/>
                  </a:lnTo>
                  <a:lnTo>
                    <a:pt x="888" y="3138"/>
                  </a:lnTo>
                  <a:lnTo>
                    <a:pt x="951" y="3011"/>
                  </a:lnTo>
                  <a:cubicBezTo>
                    <a:pt x="1014" y="2758"/>
                    <a:pt x="1078" y="2568"/>
                    <a:pt x="1205" y="2378"/>
                  </a:cubicBezTo>
                  <a:cubicBezTo>
                    <a:pt x="1376" y="2120"/>
                    <a:pt x="1768" y="2017"/>
                    <a:pt x="2256" y="2017"/>
                  </a:cubicBezTo>
                  <a:cubicBezTo>
                    <a:pt x="2849" y="2017"/>
                    <a:pt x="3586" y="2169"/>
                    <a:pt x="4247" y="2378"/>
                  </a:cubicBezTo>
                  <a:cubicBezTo>
                    <a:pt x="4691" y="2511"/>
                    <a:pt x="5127" y="2706"/>
                    <a:pt x="5550" y="2953"/>
                  </a:cubicBezTo>
                  <a:lnTo>
                    <a:pt x="5550" y="2953"/>
                  </a:lnTo>
                  <a:cubicBezTo>
                    <a:pt x="5616" y="3531"/>
                    <a:pt x="5745" y="4095"/>
                    <a:pt x="5895" y="4659"/>
                  </a:cubicBezTo>
                  <a:cubicBezTo>
                    <a:pt x="6149" y="5610"/>
                    <a:pt x="6529" y="6498"/>
                    <a:pt x="6909" y="7448"/>
                  </a:cubicBezTo>
                  <a:cubicBezTo>
                    <a:pt x="7226" y="8336"/>
                    <a:pt x="7670" y="9223"/>
                    <a:pt x="8177" y="10110"/>
                  </a:cubicBezTo>
                  <a:cubicBezTo>
                    <a:pt x="8430" y="10491"/>
                    <a:pt x="8684" y="10934"/>
                    <a:pt x="9001" y="11378"/>
                  </a:cubicBezTo>
                  <a:cubicBezTo>
                    <a:pt x="9254" y="11758"/>
                    <a:pt x="9635" y="12202"/>
                    <a:pt x="10142" y="12519"/>
                  </a:cubicBezTo>
                  <a:cubicBezTo>
                    <a:pt x="10269" y="12646"/>
                    <a:pt x="10586" y="12836"/>
                    <a:pt x="10902" y="12963"/>
                  </a:cubicBezTo>
                  <a:cubicBezTo>
                    <a:pt x="11060" y="13002"/>
                    <a:pt x="11292" y="13091"/>
                    <a:pt x="11567" y="13091"/>
                  </a:cubicBezTo>
                  <a:cubicBezTo>
                    <a:pt x="11733" y="13091"/>
                    <a:pt x="11916" y="13058"/>
                    <a:pt x="12107" y="12963"/>
                  </a:cubicBezTo>
                  <a:cubicBezTo>
                    <a:pt x="12234" y="12899"/>
                    <a:pt x="12360" y="12836"/>
                    <a:pt x="12487" y="12709"/>
                  </a:cubicBezTo>
                  <a:cubicBezTo>
                    <a:pt x="12550" y="12646"/>
                    <a:pt x="12614" y="12519"/>
                    <a:pt x="12677" y="12456"/>
                  </a:cubicBezTo>
                  <a:cubicBezTo>
                    <a:pt x="12804" y="12266"/>
                    <a:pt x="12867" y="12075"/>
                    <a:pt x="12867" y="11885"/>
                  </a:cubicBezTo>
                  <a:cubicBezTo>
                    <a:pt x="12994" y="11568"/>
                    <a:pt x="12931" y="11251"/>
                    <a:pt x="12931" y="10998"/>
                  </a:cubicBezTo>
                  <a:cubicBezTo>
                    <a:pt x="12867" y="9857"/>
                    <a:pt x="12424" y="8906"/>
                    <a:pt x="12043" y="8082"/>
                  </a:cubicBezTo>
                  <a:cubicBezTo>
                    <a:pt x="11219" y="6434"/>
                    <a:pt x="10205" y="4850"/>
                    <a:pt x="8938" y="3645"/>
                  </a:cubicBezTo>
                  <a:cubicBezTo>
                    <a:pt x="8304" y="3011"/>
                    <a:pt x="7670" y="2441"/>
                    <a:pt x="6909" y="1997"/>
                  </a:cubicBezTo>
                  <a:cubicBezTo>
                    <a:pt x="6626" y="1817"/>
                    <a:pt x="6322" y="1658"/>
                    <a:pt x="6010" y="1520"/>
                  </a:cubicBezTo>
                  <a:lnTo>
                    <a:pt x="6010" y="1520"/>
                  </a:lnTo>
                  <a:cubicBezTo>
                    <a:pt x="6086" y="1182"/>
                    <a:pt x="6218" y="878"/>
                    <a:pt x="6466" y="730"/>
                  </a:cubicBezTo>
                  <a:cubicBezTo>
                    <a:pt x="6670" y="607"/>
                    <a:pt x="6928" y="537"/>
                    <a:pt x="7204" y="537"/>
                  </a:cubicBezTo>
                  <a:cubicBezTo>
                    <a:pt x="7355" y="537"/>
                    <a:pt x="7513" y="558"/>
                    <a:pt x="7670" y="603"/>
                  </a:cubicBezTo>
                  <a:cubicBezTo>
                    <a:pt x="8494" y="730"/>
                    <a:pt x="9318" y="1237"/>
                    <a:pt x="10078" y="1680"/>
                  </a:cubicBezTo>
                  <a:cubicBezTo>
                    <a:pt x="10839" y="2061"/>
                    <a:pt x="11536" y="2631"/>
                    <a:pt x="12234" y="3075"/>
                  </a:cubicBezTo>
                  <a:cubicBezTo>
                    <a:pt x="12614" y="3328"/>
                    <a:pt x="12867" y="3582"/>
                    <a:pt x="13184" y="3899"/>
                  </a:cubicBezTo>
                  <a:cubicBezTo>
                    <a:pt x="13501" y="4152"/>
                    <a:pt x="13818" y="4406"/>
                    <a:pt x="14135" y="4659"/>
                  </a:cubicBezTo>
                  <a:cubicBezTo>
                    <a:pt x="14706" y="5230"/>
                    <a:pt x="15213" y="5800"/>
                    <a:pt x="15783" y="6307"/>
                  </a:cubicBezTo>
                  <a:cubicBezTo>
                    <a:pt x="16290" y="6878"/>
                    <a:pt x="16734" y="7448"/>
                    <a:pt x="17241" y="8019"/>
                  </a:cubicBezTo>
                  <a:cubicBezTo>
                    <a:pt x="18065" y="9096"/>
                    <a:pt x="18889" y="10174"/>
                    <a:pt x="19586" y="11125"/>
                  </a:cubicBezTo>
                  <a:cubicBezTo>
                    <a:pt x="20220" y="12012"/>
                    <a:pt x="20790" y="12899"/>
                    <a:pt x="21298" y="13597"/>
                  </a:cubicBezTo>
                  <a:cubicBezTo>
                    <a:pt x="21805" y="14294"/>
                    <a:pt x="22185" y="14801"/>
                    <a:pt x="22438" y="15181"/>
                  </a:cubicBezTo>
                  <a:cubicBezTo>
                    <a:pt x="22692" y="15562"/>
                    <a:pt x="22819" y="15752"/>
                    <a:pt x="22819" y="15752"/>
                  </a:cubicBezTo>
                  <a:lnTo>
                    <a:pt x="22946" y="15688"/>
                  </a:lnTo>
                  <a:cubicBezTo>
                    <a:pt x="22946" y="15688"/>
                    <a:pt x="22882" y="15435"/>
                    <a:pt x="22692" y="15054"/>
                  </a:cubicBezTo>
                  <a:cubicBezTo>
                    <a:pt x="22502" y="14611"/>
                    <a:pt x="22248" y="14040"/>
                    <a:pt x="21868" y="13216"/>
                  </a:cubicBezTo>
                  <a:cubicBezTo>
                    <a:pt x="21678" y="12836"/>
                    <a:pt x="21488" y="12456"/>
                    <a:pt x="21234" y="12012"/>
                  </a:cubicBezTo>
                  <a:cubicBezTo>
                    <a:pt x="20981" y="11505"/>
                    <a:pt x="20727" y="11061"/>
                    <a:pt x="20410" y="10554"/>
                  </a:cubicBezTo>
                  <a:cubicBezTo>
                    <a:pt x="19840" y="9477"/>
                    <a:pt x="19079" y="8399"/>
                    <a:pt x="18255" y="7195"/>
                  </a:cubicBezTo>
                  <a:cubicBezTo>
                    <a:pt x="17811" y="6624"/>
                    <a:pt x="17304" y="5990"/>
                    <a:pt x="16797" y="5420"/>
                  </a:cubicBezTo>
                  <a:cubicBezTo>
                    <a:pt x="16227" y="4850"/>
                    <a:pt x="15656" y="4216"/>
                    <a:pt x="15022" y="3645"/>
                  </a:cubicBezTo>
                  <a:cubicBezTo>
                    <a:pt x="13691" y="2568"/>
                    <a:pt x="12170" y="1617"/>
                    <a:pt x="10459" y="920"/>
                  </a:cubicBezTo>
                  <a:cubicBezTo>
                    <a:pt x="9571" y="539"/>
                    <a:pt x="8747" y="159"/>
                    <a:pt x="7733" y="32"/>
                  </a:cubicBezTo>
                  <a:cubicBezTo>
                    <a:pt x="7586" y="14"/>
                    <a:pt x="7434" y="1"/>
                    <a:pt x="7281" y="1"/>
                  </a:cubicBezTo>
                  <a:close/>
                </a:path>
              </a:pathLst>
            </a:custGeom>
            <a:solidFill>
              <a:srgbClr val="E8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194;p63">
              <a:extLst>
                <a:ext uri="{FF2B5EF4-FFF2-40B4-BE49-F238E27FC236}">
                  <a16:creationId xmlns:a16="http://schemas.microsoft.com/office/drawing/2014/main" id="{3EE3192C-8B28-43C8-B9A3-32D73CD8A9B5}"/>
                </a:ext>
              </a:extLst>
            </p:cNvPr>
            <p:cNvSpPr/>
            <p:nvPr/>
          </p:nvSpPr>
          <p:spPr>
            <a:xfrm>
              <a:off x="4305975" y="504275"/>
              <a:ext cx="1592550" cy="3268925"/>
            </a:xfrm>
            <a:custGeom>
              <a:avLst/>
              <a:gdLst/>
              <a:ahLst/>
              <a:cxnLst/>
              <a:rect l="l" t="t" r="r" b="b"/>
              <a:pathLst>
                <a:path w="63702" h="130757" extrusionOk="0">
                  <a:moveTo>
                    <a:pt x="13375" y="1"/>
                  </a:moveTo>
                  <a:cubicBezTo>
                    <a:pt x="13269" y="1"/>
                    <a:pt x="13163" y="1"/>
                    <a:pt x="13058" y="3"/>
                  </a:cubicBezTo>
                  <a:cubicBezTo>
                    <a:pt x="41074" y="4186"/>
                    <a:pt x="54004" y="34928"/>
                    <a:pt x="55969" y="50013"/>
                  </a:cubicBezTo>
                  <a:cubicBezTo>
                    <a:pt x="57026" y="58167"/>
                    <a:pt x="53436" y="60321"/>
                    <a:pt x="49353" y="60321"/>
                  </a:cubicBezTo>
                  <a:cubicBezTo>
                    <a:pt x="44865" y="60321"/>
                    <a:pt x="39782" y="57719"/>
                    <a:pt x="39616" y="57619"/>
                  </a:cubicBezTo>
                  <a:lnTo>
                    <a:pt x="39616" y="57619"/>
                  </a:lnTo>
                  <a:cubicBezTo>
                    <a:pt x="52673" y="78283"/>
                    <a:pt x="46334" y="87347"/>
                    <a:pt x="46334" y="87347"/>
                  </a:cubicBezTo>
                  <a:cubicBezTo>
                    <a:pt x="41393" y="83795"/>
                    <a:pt x="37646" y="82343"/>
                    <a:pt x="34853" y="82343"/>
                  </a:cubicBezTo>
                  <a:cubicBezTo>
                    <a:pt x="25284" y="82343"/>
                    <a:pt x="26905" y="99379"/>
                    <a:pt x="30045" y="107376"/>
                  </a:cubicBezTo>
                  <a:cubicBezTo>
                    <a:pt x="32521" y="113782"/>
                    <a:pt x="31414" y="114681"/>
                    <a:pt x="28464" y="114681"/>
                  </a:cubicBezTo>
                  <a:cubicBezTo>
                    <a:pt x="27313" y="114681"/>
                    <a:pt x="25881" y="114544"/>
                    <a:pt x="24271" y="114544"/>
                  </a:cubicBezTo>
                  <a:cubicBezTo>
                    <a:pt x="23352" y="114544"/>
                    <a:pt x="22376" y="114589"/>
                    <a:pt x="21361" y="114729"/>
                  </a:cubicBezTo>
                  <a:cubicBezTo>
                    <a:pt x="13945" y="115743"/>
                    <a:pt x="22819" y="125314"/>
                    <a:pt x="22819" y="125314"/>
                  </a:cubicBezTo>
                  <a:cubicBezTo>
                    <a:pt x="5642" y="121258"/>
                    <a:pt x="1331" y="106743"/>
                    <a:pt x="1331" y="106743"/>
                  </a:cubicBezTo>
                  <a:lnTo>
                    <a:pt x="0" y="108137"/>
                  </a:lnTo>
                  <a:cubicBezTo>
                    <a:pt x="761" y="108644"/>
                    <a:pt x="1141" y="108961"/>
                    <a:pt x="1141" y="108961"/>
                  </a:cubicBezTo>
                  <a:lnTo>
                    <a:pt x="5705" y="121448"/>
                  </a:lnTo>
                  <a:cubicBezTo>
                    <a:pt x="5705" y="121448"/>
                    <a:pt x="17704" y="130756"/>
                    <a:pt x="29034" y="130756"/>
                  </a:cubicBezTo>
                  <a:cubicBezTo>
                    <a:pt x="32663" y="130756"/>
                    <a:pt x="36223" y="129801"/>
                    <a:pt x="39299" y="127279"/>
                  </a:cubicBezTo>
                  <a:lnTo>
                    <a:pt x="39299" y="127279"/>
                  </a:lnTo>
                  <a:cubicBezTo>
                    <a:pt x="39299" y="127279"/>
                    <a:pt x="38312" y="127387"/>
                    <a:pt x="36907" y="127387"/>
                  </a:cubicBezTo>
                  <a:cubicBezTo>
                    <a:pt x="34143" y="127387"/>
                    <a:pt x="29760" y="126969"/>
                    <a:pt x="28080" y="124490"/>
                  </a:cubicBezTo>
                  <a:cubicBezTo>
                    <a:pt x="25608" y="120814"/>
                    <a:pt x="40820" y="122145"/>
                    <a:pt x="43672" y="119610"/>
                  </a:cubicBezTo>
                  <a:cubicBezTo>
                    <a:pt x="46525" y="117011"/>
                    <a:pt x="33404" y="108581"/>
                    <a:pt x="34355" y="103447"/>
                  </a:cubicBezTo>
                  <a:cubicBezTo>
                    <a:pt x="34881" y="100817"/>
                    <a:pt x="36531" y="99313"/>
                    <a:pt x="38688" y="99313"/>
                  </a:cubicBezTo>
                  <a:cubicBezTo>
                    <a:pt x="40690" y="99313"/>
                    <a:pt x="43130" y="100610"/>
                    <a:pt x="45510" y="103510"/>
                  </a:cubicBezTo>
                  <a:cubicBezTo>
                    <a:pt x="48032" y="106654"/>
                    <a:pt x="50114" y="108309"/>
                    <a:pt x="51886" y="108309"/>
                  </a:cubicBezTo>
                  <a:cubicBezTo>
                    <a:pt x="53545" y="108309"/>
                    <a:pt x="54934" y="106860"/>
                    <a:pt x="56159" y="103827"/>
                  </a:cubicBezTo>
                  <a:cubicBezTo>
                    <a:pt x="58694" y="97615"/>
                    <a:pt x="55525" y="72198"/>
                    <a:pt x="52039" y="67761"/>
                  </a:cubicBezTo>
                  <a:lnTo>
                    <a:pt x="52039" y="67761"/>
                  </a:lnTo>
                  <a:cubicBezTo>
                    <a:pt x="52304" y="68071"/>
                    <a:pt x="54422" y="70541"/>
                    <a:pt x="56862" y="70541"/>
                  </a:cubicBezTo>
                  <a:cubicBezTo>
                    <a:pt x="57918" y="70541"/>
                    <a:pt x="59035" y="70078"/>
                    <a:pt x="60089" y="68775"/>
                  </a:cubicBezTo>
                  <a:cubicBezTo>
                    <a:pt x="63702" y="64211"/>
                    <a:pt x="61357" y="39111"/>
                    <a:pt x="52863" y="25357"/>
                  </a:cubicBezTo>
                  <a:cubicBezTo>
                    <a:pt x="45061" y="12772"/>
                    <a:pt x="27764" y="1"/>
                    <a:pt x="13375" y="1"/>
                  </a:cubicBezTo>
                  <a:close/>
                </a:path>
              </a:pathLst>
            </a:custGeom>
            <a:solidFill>
              <a:srgbClr val="E8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195;p63">
              <a:extLst>
                <a:ext uri="{FF2B5EF4-FFF2-40B4-BE49-F238E27FC236}">
                  <a16:creationId xmlns:a16="http://schemas.microsoft.com/office/drawing/2014/main" id="{B94905DE-832A-46DD-A730-236F545A208D}"/>
                </a:ext>
              </a:extLst>
            </p:cNvPr>
            <p:cNvSpPr/>
            <p:nvPr/>
          </p:nvSpPr>
          <p:spPr>
            <a:xfrm>
              <a:off x="1381825" y="2207075"/>
              <a:ext cx="1531300" cy="1372225"/>
            </a:xfrm>
            <a:custGeom>
              <a:avLst/>
              <a:gdLst/>
              <a:ahLst/>
              <a:cxnLst/>
              <a:rect l="l" t="t" r="r" b="b"/>
              <a:pathLst>
                <a:path w="61252" h="54889" extrusionOk="0">
                  <a:moveTo>
                    <a:pt x="12330" y="1"/>
                  </a:moveTo>
                  <a:cubicBezTo>
                    <a:pt x="11138" y="1"/>
                    <a:pt x="10034" y="1075"/>
                    <a:pt x="9023" y="3642"/>
                  </a:cubicBezTo>
                  <a:cubicBezTo>
                    <a:pt x="2240" y="20629"/>
                    <a:pt x="14600" y="32292"/>
                    <a:pt x="14600" y="32292"/>
                  </a:cubicBezTo>
                  <a:cubicBezTo>
                    <a:pt x="14600" y="32292"/>
                    <a:pt x="9768" y="30825"/>
                    <a:pt x="5799" y="30825"/>
                  </a:cubicBezTo>
                  <a:cubicBezTo>
                    <a:pt x="2624" y="30825"/>
                    <a:pt x="1" y="31764"/>
                    <a:pt x="846" y="35144"/>
                  </a:cubicBezTo>
                  <a:cubicBezTo>
                    <a:pt x="2811" y="42751"/>
                    <a:pt x="20115" y="46807"/>
                    <a:pt x="20115" y="46807"/>
                  </a:cubicBezTo>
                  <a:cubicBezTo>
                    <a:pt x="20115" y="46807"/>
                    <a:pt x="10987" y="51498"/>
                    <a:pt x="16248" y="54223"/>
                  </a:cubicBezTo>
                  <a:cubicBezTo>
                    <a:pt x="17146" y="54694"/>
                    <a:pt x="18440" y="54889"/>
                    <a:pt x="19968" y="54889"/>
                  </a:cubicBezTo>
                  <a:cubicBezTo>
                    <a:pt x="27286" y="54889"/>
                    <a:pt x="39954" y="50420"/>
                    <a:pt x="39954" y="50420"/>
                  </a:cubicBezTo>
                  <a:lnTo>
                    <a:pt x="44391" y="51624"/>
                  </a:lnTo>
                  <a:lnTo>
                    <a:pt x="52061" y="48202"/>
                  </a:lnTo>
                  <a:lnTo>
                    <a:pt x="61251" y="39455"/>
                  </a:lnTo>
                  <a:lnTo>
                    <a:pt x="56624" y="27158"/>
                  </a:lnTo>
                  <a:cubicBezTo>
                    <a:pt x="56624" y="27158"/>
                    <a:pt x="55660" y="23795"/>
                    <a:pt x="51003" y="23795"/>
                  </a:cubicBezTo>
                  <a:cubicBezTo>
                    <a:pt x="48599" y="23795"/>
                    <a:pt x="45210" y="24692"/>
                    <a:pt x="40461" y="27411"/>
                  </a:cubicBezTo>
                  <a:cubicBezTo>
                    <a:pt x="39392" y="28024"/>
                    <a:pt x="38342" y="28302"/>
                    <a:pt x="37311" y="28302"/>
                  </a:cubicBezTo>
                  <a:cubicBezTo>
                    <a:pt x="26914" y="28302"/>
                    <a:pt x="18451" y="1"/>
                    <a:pt x="123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196;p63">
              <a:extLst>
                <a:ext uri="{FF2B5EF4-FFF2-40B4-BE49-F238E27FC236}">
                  <a16:creationId xmlns:a16="http://schemas.microsoft.com/office/drawing/2014/main" id="{F5CA2BE9-9B8F-4074-B6E3-D3B3656BD9A3}"/>
                </a:ext>
              </a:extLst>
            </p:cNvPr>
            <p:cNvSpPr/>
            <p:nvPr/>
          </p:nvSpPr>
          <p:spPr>
            <a:xfrm>
              <a:off x="1381825" y="2437575"/>
              <a:ext cx="930725" cy="1141950"/>
            </a:xfrm>
            <a:custGeom>
              <a:avLst/>
              <a:gdLst/>
              <a:ahLst/>
              <a:cxnLst/>
              <a:rect l="l" t="t" r="r" b="b"/>
              <a:pathLst>
                <a:path w="37229" h="45678" extrusionOk="0">
                  <a:moveTo>
                    <a:pt x="7375" y="0"/>
                  </a:moveTo>
                  <a:lnTo>
                    <a:pt x="7375" y="0"/>
                  </a:lnTo>
                  <a:cubicBezTo>
                    <a:pt x="4839" y="13945"/>
                    <a:pt x="14600" y="23072"/>
                    <a:pt x="14600" y="23072"/>
                  </a:cubicBezTo>
                  <a:cubicBezTo>
                    <a:pt x="14600" y="23072"/>
                    <a:pt x="9768" y="21605"/>
                    <a:pt x="5799" y="21605"/>
                  </a:cubicBezTo>
                  <a:cubicBezTo>
                    <a:pt x="2624" y="21605"/>
                    <a:pt x="1" y="22544"/>
                    <a:pt x="846" y="25924"/>
                  </a:cubicBezTo>
                  <a:cubicBezTo>
                    <a:pt x="2811" y="33531"/>
                    <a:pt x="20115" y="37587"/>
                    <a:pt x="20115" y="37587"/>
                  </a:cubicBezTo>
                  <a:cubicBezTo>
                    <a:pt x="20115" y="37587"/>
                    <a:pt x="10987" y="42278"/>
                    <a:pt x="16248" y="45003"/>
                  </a:cubicBezTo>
                  <a:cubicBezTo>
                    <a:pt x="17159" y="45480"/>
                    <a:pt x="18469" y="45677"/>
                    <a:pt x="20011" y="45677"/>
                  </a:cubicBezTo>
                  <a:cubicBezTo>
                    <a:pt x="25232" y="45677"/>
                    <a:pt x="33119" y="43423"/>
                    <a:pt x="37229" y="42151"/>
                  </a:cubicBezTo>
                  <a:lnTo>
                    <a:pt x="33362" y="41327"/>
                  </a:lnTo>
                  <a:cubicBezTo>
                    <a:pt x="33362" y="41327"/>
                    <a:pt x="27573" y="42779"/>
                    <a:pt x="23620" y="42779"/>
                  </a:cubicBezTo>
                  <a:cubicBezTo>
                    <a:pt x="20048" y="42779"/>
                    <a:pt x="17976" y="41593"/>
                    <a:pt x="23030" y="37080"/>
                  </a:cubicBezTo>
                  <a:cubicBezTo>
                    <a:pt x="23030" y="37080"/>
                    <a:pt x="9466" y="33214"/>
                    <a:pt x="5853" y="27319"/>
                  </a:cubicBezTo>
                  <a:cubicBezTo>
                    <a:pt x="4246" y="24696"/>
                    <a:pt x="6529" y="23968"/>
                    <a:pt x="9558" y="23968"/>
                  </a:cubicBezTo>
                  <a:cubicBezTo>
                    <a:pt x="13337" y="23968"/>
                    <a:pt x="18277" y="25100"/>
                    <a:pt x="18277" y="25100"/>
                  </a:cubicBezTo>
                  <a:cubicBezTo>
                    <a:pt x="18277" y="25100"/>
                    <a:pt x="8706" y="10839"/>
                    <a:pt x="7375" y="0"/>
                  </a:cubicBezTo>
                  <a:close/>
                </a:path>
              </a:pathLst>
            </a:custGeom>
            <a:solidFill>
              <a:srgbClr val="413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197;p63">
              <a:extLst>
                <a:ext uri="{FF2B5EF4-FFF2-40B4-BE49-F238E27FC236}">
                  <a16:creationId xmlns:a16="http://schemas.microsoft.com/office/drawing/2014/main" id="{E70BCE1D-1F81-4050-8C2C-610E2A2C840B}"/>
                </a:ext>
              </a:extLst>
            </p:cNvPr>
            <p:cNvSpPr/>
            <p:nvPr/>
          </p:nvSpPr>
          <p:spPr>
            <a:xfrm>
              <a:off x="4041350" y="1711775"/>
              <a:ext cx="1381800" cy="1502275"/>
            </a:xfrm>
            <a:custGeom>
              <a:avLst/>
              <a:gdLst/>
              <a:ahLst/>
              <a:cxnLst/>
              <a:rect l="l" t="t" r="r" b="b"/>
              <a:pathLst>
                <a:path w="55272" h="60091" extrusionOk="0">
                  <a:moveTo>
                    <a:pt x="39703" y="1"/>
                  </a:moveTo>
                  <a:cubicBezTo>
                    <a:pt x="39674" y="1"/>
                    <a:pt x="39645" y="1"/>
                    <a:pt x="39615" y="2"/>
                  </a:cubicBezTo>
                  <a:cubicBezTo>
                    <a:pt x="29854" y="255"/>
                    <a:pt x="22692" y="20602"/>
                    <a:pt x="16607" y="28208"/>
                  </a:cubicBezTo>
                  <a:cubicBezTo>
                    <a:pt x="11917" y="34119"/>
                    <a:pt x="4592" y="34797"/>
                    <a:pt x="1479" y="34797"/>
                  </a:cubicBezTo>
                  <a:cubicBezTo>
                    <a:pt x="553" y="34797"/>
                    <a:pt x="0" y="34737"/>
                    <a:pt x="0" y="34737"/>
                  </a:cubicBezTo>
                  <a:lnTo>
                    <a:pt x="0" y="34737"/>
                  </a:lnTo>
                  <a:lnTo>
                    <a:pt x="5198" y="60091"/>
                  </a:lnTo>
                  <a:cubicBezTo>
                    <a:pt x="5198" y="60091"/>
                    <a:pt x="12831" y="51185"/>
                    <a:pt x="18865" y="51185"/>
                  </a:cubicBezTo>
                  <a:cubicBezTo>
                    <a:pt x="19958" y="51185"/>
                    <a:pt x="20998" y="51477"/>
                    <a:pt x="21931" y="52167"/>
                  </a:cubicBezTo>
                  <a:cubicBezTo>
                    <a:pt x="22837" y="52837"/>
                    <a:pt x="24069" y="53128"/>
                    <a:pt x="25510" y="53128"/>
                  </a:cubicBezTo>
                  <a:cubicBezTo>
                    <a:pt x="33755" y="53128"/>
                    <a:pt x="48841" y="43611"/>
                    <a:pt x="48679" y="41075"/>
                  </a:cubicBezTo>
                  <a:cubicBezTo>
                    <a:pt x="48570" y="39791"/>
                    <a:pt x="47164" y="39425"/>
                    <a:pt x="45601" y="39425"/>
                  </a:cubicBezTo>
                  <a:cubicBezTo>
                    <a:pt x="43538" y="39425"/>
                    <a:pt x="41200" y="40061"/>
                    <a:pt x="41200" y="40061"/>
                  </a:cubicBezTo>
                  <a:cubicBezTo>
                    <a:pt x="41200" y="40061"/>
                    <a:pt x="55271" y="31821"/>
                    <a:pt x="53116" y="26750"/>
                  </a:cubicBezTo>
                  <a:cubicBezTo>
                    <a:pt x="52647" y="25660"/>
                    <a:pt x="51509" y="25234"/>
                    <a:pt x="50015" y="25234"/>
                  </a:cubicBezTo>
                  <a:cubicBezTo>
                    <a:pt x="44643" y="25234"/>
                    <a:pt x="34671" y="30743"/>
                    <a:pt x="34671" y="30743"/>
                  </a:cubicBezTo>
                  <a:cubicBezTo>
                    <a:pt x="43259" y="24808"/>
                    <a:pt x="47318" y="1"/>
                    <a:pt x="397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198;p63">
              <a:extLst>
                <a:ext uri="{FF2B5EF4-FFF2-40B4-BE49-F238E27FC236}">
                  <a16:creationId xmlns:a16="http://schemas.microsoft.com/office/drawing/2014/main" id="{1FD389F2-06D9-4030-A2F9-C471DD9A659F}"/>
                </a:ext>
              </a:extLst>
            </p:cNvPr>
            <p:cNvSpPr/>
            <p:nvPr/>
          </p:nvSpPr>
          <p:spPr>
            <a:xfrm>
              <a:off x="4588025" y="1751425"/>
              <a:ext cx="835125" cy="1288550"/>
            </a:xfrm>
            <a:custGeom>
              <a:avLst/>
              <a:gdLst/>
              <a:ahLst/>
              <a:cxnLst/>
              <a:rect l="l" t="t" r="r" b="b"/>
              <a:pathLst>
                <a:path w="33405" h="51542" extrusionOk="0">
                  <a:moveTo>
                    <a:pt x="20347" y="0"/>
                  </a:moveTo>
                  <a:cubicBezTo>
                    <a:pt x="21044" y="12360"/>
                    <a:pt x="6466" y="32644"/>
                    <a:pt x="6466" y="32644"/>
                  </a:cubicBezTo>
                  <a:cubicBezTo>
                    <a:pt x="6466" y="32644"/>
                    <a:pt x="17602" y="27285"/>
                    <a:pt x="22420" y="27285"/>
                  </a:cubicBezTo>
                  <a:cubicBezTo>
                    <a:pt x="23530" y="27285"/>
                    <a:pt x="24305" y="27570"/>
                    <a:pt x="24531" y="28270"/>
                  </a:cubicBezTo>
                  <a:cubicBezTo>
                    <a:pt x="25735" y="31946"/>
                    <a:pt x="8431" y="40820"/>
                    <a:pt x="8431" y="40820"/>
                  </a:cubicBezTo>
                  <a:cubicBezTo>
                    <a:pt x="8431" y="40820"/>
                    <a:pt x="12566" y="39792"/>
                    <a:pt x="15823" y="39792"/>
                  </a:cubicBezTo>
                  <a:cubicBezTo>
                    <a:pt x="18110" y="39792"/>
                    <a:pt x="19964" y="40299"/>
                    <a:pt x="19650" y="42025"/>
                  </a:cubicBezTo>
                  <a:cubicBezTo>
                    <a:pt x="19143" y="44750"/>
                    <a:pt x="7607" y="48426"/>
                    <a:pt x="1" y="50581"/>
                  </a:cubicBezTo>
                  <a:lnTo>
                    <a:pt x="64" y="50581"/>
                  </a:lnTo>
                  <a:cubicBezTo>
                    <a:pt x="970" y="51251"/>
                    <a:pt x="2202" y="51542"/>
                    <a:pt x="3643" y="51542"/>
                  </a:cubicBezTo>
                  <a:cubicBezTo>
                    <a:pt x="11888" y="51542"/>
                    <a:pt x="26974" y="42025"/>
                    <a:pt x="26812" y="39489"/>
                  </a:cubicBezTo>
                  <a:cubicBezTo>
                    <a:pt x="26701" y="38209"/>
                    <a:pt x="25295" y="37845"/>
                    <a:pt x="23731" y="37845"/>
                  </a:cubicBezTo>
                  <a:cubicBezTo>
                    <a:pt x="21732" y="37845"/>
                    <a:pt x="19475" y="38439"/>
                    <a:pt x="19333" y="38475"/>
                  </a:cubicBezTo>
                  <a:cubicBezTo>
                    <a:pt x="19713" y="38285"/>
                    <a:pt x="33404" y="30172"/>
                    <a:pt x="31249" y="25164"/>
                  </a:cubicBezTo>
                  <a:cubicBezTo>
                    <a:pt x="30787" y="24072"/>
                    <a:pt x="29651" y="23645"/>
                    <a:pt x="28156" y="23645"/>
                  </a:cubicBezTo>
                  <a:cubicBezTo>
                    <a:pt x="22884" y="23645"/>
                    <a:pt x="13150" y="28960"/>
                    <a:pt x="12804" y="29157"/>
                  </a:cubicBezTo>
                  <a:cubicBezTo>
                    <a:pt x="20157" y="24087"/>
                    <a:pt x="24214" y="5452"/>
                    <a:pt x="20347" y="0"/>
                  </a:cubicBezTo>
                  <a:close/>
                </a:path>
              </a:pathLst>
            </a:custGeom>
            <a:solidFill>
              <a:srgbClr val="413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199;p63">
              <a:extLst>
                <a:ext uri="{FF2B5EF4-FFF2-40B4-BE49-F238E27FC236}">
                  <a16:creationId xmlns:a16="http://schemas.microsoft.com/office/drawing/2014/main" id="{8FD66D3F-66D2-41AE-94DE-F5264F2A9110}"/>
                </a:ext>
              </a:extLst>
            </p:cNvPr>
            <p:cNvSpPr/>
            <p:nvPr/>
          </p:nvSpPr>
          <p:spPr>
            <a:xfrm>
              <a:off x="2662725" y="4237700"/>
              <a:ext cx="657650" cy="329625"/>
            </a:xfrm>
            <a:custGeom>
              <a:avLst/>
              <a:gdLst/>
              <a:ahLst/>
              <a:cxnLst/>
              <a:rect l="l" t="t" r="r" b="b"/>
              <a:pathLst>
                <a:path w="26306" h="13185" extrusionOk="0">
                  <a:moveTo>
                    <a:pt x="26305" y="0"/>
                  </a:moveTo>
                  <a:lnTo>
                    <a:pt x="26305" y="0"/>
                  </a:lnTo>
                  <a:cubicBezTo>
                    <a:pt x="26305" y="0"/>
                    <a:pt x="24657" y="824"/>
                    <a:pt x="22185" y="1965"/>
                  </a:cubicBezTo>
                  <a:cubicBezTo>
                    <a:pt x="19713" y="3169"/>
                    <a:pt x="16354" y="4817"/>
                    <a:pt x="13058" y="6465"/>
                  </a:cubicBezTo>
                  <a:cubicBezTo>
                    <a:pt x="9825" y="8113"/>
                    <a:pt x="6529" y="9825"/>
                    <a:pt x="4057" y="11092"/>
                  </a:cubicBezTo>
                  <a:cubicBezTo>
                    <a:pt x="1585" y="12360"/>
                    <a:pt x="1" y="13184"/>
                    <a:pt x="1" y="13184"/>
                  </a:cubicBezTo>
                  <a:cubicBezTo>
                    <a:pt x="1" y="13184"/>
                    <a:pt x="1649" y="12424"/>
                    <a:pt x="4121" y="11219"/>
                  </a:cubicBezTo>
                  <a:cubicBezTo>
                    <a:pt x="6656" y="10015"/>
                    <a:pt x="9952" y="8367"/>
                    <a:pt x="13248" y="6719"/>
                  </a:cubicBezTo>
                  <a:cubicBezTo>
                    <a:pt x="16544" y="5071"/>
                    <a:pt x="19777" y="3423"/>
                    <a:pt x="22249" y="2155"/>
                  </a:cubicBezTo>
                  <a:cubicBezTo>
                    <a:pt x="24720" y="888"/>
                    <a:pt x="26305" y="0"/>
                    <a:pt x="26305" y="0"/>
                  </a:cubicBezTo>
                  <a:close/>
                </a:path>
              </a:pathLst>
            </a:custGeom>
            <a:solidFill>
              <a:srgbClr val="E8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200;p63">
              <a:extLst>
                <a:ext uri="{FF2B5EF4-FFF2-40B4-BE49-F238E27FC236}">
                  <a16:creationId xmlns:a16="http://schemas.microsoft.com/office/drawing/2014/main" id="{4757D79E-F9D0-4CBF-8634-E44F4ED32C16}"/>
                </a:ext>
              </a:extLst>
            </p:cNvPr>
            <p:cNvSpPr/>
            <p:nvPr/>
          </p:nvSpPr>
          <p:spPr>
            <a:xfrm>
              <a:off x="3398000" y="4226600"/>
              <a:ext cx="863625" cy="343875"/>
            </a:xfrm>
            <a:custGeom>
              <a:avLst/>
              <a:gdLst/>
              <a:ahLst/>
              <a:cxnLst/>
              <a:rect l="l" t="t" r="r" b="b"/>
              <a:pathLst>
                <a:path w="34545" h="13755" extrusionOk="0">
                  <a:moveTo>
                    <a:pt x="0" y="0"/>
                  </a:moveTo>
                  <a:cubicBezTo>
                    <a:pt x="1" y="1"/>
                    <a:pt x="2092" y="888"/>
                    <a:pt x="5324" y="2219"/>
                  </a:cubicBezTo>
                  <a:cubicBezTo>
                    <a:pt x="8557" y="3550"/>
                    <a:pt x="12930" y="5261"/>
                    <a:pt x="17241" y="7036"/>
                  </a:cubicBezTo>
                  <a:cubicBezTo>
                    <a:pt x="21551" y="8748"/>
                    <a:pt x="25861" y="10396"/>
                    <a:pt x="29157" y="11727"/>
                  </a:cubicBezTo>
                  <a:cubicBezTo>
                    <a:pt x="32390" y="12931"/>
                    <a:pt x="34545" y="13755"/>
                    <a:pt x="34545" y="13755"/>
                  </a:cubicBezTo>
                  <a:cubicBezTo>
                    <a:pt x="34545" y="13755"/>
                    <a:pt x="32453" y="12868"/>
                    <a:pt x="29220" y="11536"/>
                  </a:cubicBezTo>
                  <a:cubicBezTo>
                    <a:pt x="25988" y="10205"/>
                    <a:pt x="21614" y="8494"/>
                    <a:pt x="17304" y="6719"/>
                  </a:cubicBezTo>
                  <a:cubicBezTo>
                    <a:pt x="12994" y="5071"/>
                    <a:pt x="8684" y="3360"/>
                    <a:pt x="5388" y="2092"/>
                  </a:cubicBezTo>
                  <a:cubicBezTo>
                    <a:pt x="2156" y="825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E8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201;p63">
              <a:extLst>
                <a:ext uri="{FF2B5EF4-FFF2-40B4-BE49-F238E27FC236}">
                  <a16:creationId xmlns:a16="http://schemas.microsoft.com/office/drawing/2014/main" id="{89FE6A3B-2114-40B1-9F4D-64E57BD6E510}"/>
                </a:ext>
              </a:extLst>
            </p:cNvPr>
            <p:cNvSpPr/>
            <p:nvPr/>
          </p:nvSpPr>
          <p:spPr>
            <a:xfrm>
              <a:off x="2564475" y="4400075"/>
              <a:ext cx="831950" cy="351350"/>
            </a:xfrm>
            <a:custGeom>
              <a:avLst/>
              <a:gdLst/>
              <a:ahLst/>
              <a:cxnLst/>
              <a:rect l="l" t="t" r="r" b="b"/>
              <a:pathLst>
                <a:path w="33278" h="14054" extrusionOk="0">
                  <a:moveTo>
                    <a:pt x="2980" y="4978"/>
                  </a:moveTo>
                  <a:lnTo>
                    <a:pt x="3043" y="5105"/>
                  </a:lnTo>
                  <a:lnTo>
                    <a:pt x="3043" y="5231"/>
                  </a:lnTo>
                  <a:cubicBezTo>
                    <a:pt x="3170" y="5485"/>
                    <a:pt x="3170" y="5865"/>
                    <a:pt x="3107" y="6182"/>
                  </a:cubicBezTo>
                  <a:cubicBezTo>
                    <a:pt x="3043" y="6562"/>
                    <a:pt x="2916" y="6879"/>
                    <a:pt x="2790" y="7196"/>
                  </a:cubicBezTo>
                  <a:cubicBezTo>
                    <a:pt x="2600" y="7513"/>
                    <a:pt x="2409" y="7830"/>
                    <a:pt x="2156" y="7957"/>
                  </a:cubicBezTo>
                  <a:cubicBezTo>
                    <a:pt x="2092" y="7989"/>
                    <a:pt x="2045" y="8004"/>
                    <a:pt x="1997" y="8004"/>
                  </a:cubicBezTo>
                  <a:cubicBezTo>
                    <a:pt x="1950" y="8004"/>
                    <a:pt x="1902" y="7989"/>
                    <a:pt x="1839" y="7957"/>
                  </a:cubicBezTo>
                  <a:lnTo>
                    <a:pt x="1776" y="7893"/>
                  </a:lnTo>
                  <a:cubicBezTo>
                    <a:pt x="1776" y="7830"/>
                    <a:pt x="1712" y="7830"/>
                    <a:pt x="1712" y="7767"/>
                  </a:cubicBezTo>
                  <a:cubicBezTo>
                    <a:pt x="1712" y="7767"/>
                    <a:pt x="1649" y="7640"/>
                    <a:pt x="1649" y="7577"/>
                  </a:cubicBezTo>
                  <a:cubicBezTo>
                    <a:pt x="1585" y="7260"/>
                    <a:pt x="1649" y="6879"/>
                    <a:pt x="1776" y="6562"/>
                  </a:cubicBezTo>
                  <a:cubicBezTo>
                    <a:pt x="1839" y="6372"/>
                    <a:pt x="1966" y="6182"/>
                    <a:pt x="2029" y="6055"/>
                  </a:cubicBezTo>
                  <a:cubicBezTo>
                    <a:pt x="2156" y="5929"/>
                    <a:pt x="2283" y="5738"/>
                    <a:pt x="2409" y="5738"/>
                  </a:cubicBezTo>
                  <a:cubicBezTo>
                    <a:pt x="2426" y="5721"/>
                    <a:pt x="2443" y="5714"/>
                    <a:pt x="2459" y="5714"/>
                  </a:cubicBezTo>
                  <a:cubicBezTo>
                    <a:pt x="2502" y="5714"/>
                    <a:pt x="2536" y="5772"/>
                    <a:pt x="2536" y="5865"/>
                  </a:cubicBezTo>
                  <a:cubicBezTo>
                    <a:pt x="2536" y="5929"/>
                    <a:pt x="2600" y="6055"/>
                    <a:pt x="2600" y="6119"/>
                  </a:cubicBezTo>
                  <a:cubicBezTo>
                    <a:pt x="2600" y="6309"/>
                    <a:pt x="2600" y="6499"/>
                    <a:pt x="2600" y="6689"/>
                  </a:cubicBezTo>
                  <a:cubicBezTo>
                    <a:pt x="2600" y="6499"/>
                    <a:pt x="2663" y="6309"/>
                    <a:pt x="2663" y="6119"/>
                  </a:cubicBezTo>
                  <a:cubicBezTo>
                    <a:pt x="2663" y="5992"/>
                    <a:pt x="2663" y="5929"/>
                    <a:pt x="2663" y="5802"/>
                  </a:cubicBezTo>
                  <a:cubicBezTo>
                    <a:pt x="2663" y="5738"/>
                    <a:pt x="2600" y="5738"/>
                    <a:pt x="2600" y="5675"/>
                  </a:cubicBezTo>
                  <a:cubicBezTo>
                    <a:pt x="2600" y="5612"/>
                    <a:pt x="2536" y="5612"/>
                    <a:pt x="2536" y="5612"/>
                  </a:cubicBezTo>
                  <a:cubicBezTo>
                    <a:pt x="2473" y="5548"/>
                    <a:pt x="2473" y="5548"/>
                    <a:pt x="2409" y="5548"/>
                  </a:cubicBezTo>
                  <a:cubicBezTo>
                    <a:pt x="2310" y="5548"/>
                    <a:pt x="2211" y="5587"/>
                    <a:pt x="2142" y="5634"/>
                  </a:cubicBezTo>
                  <a:lnTo>
                    <a:pt x="2142" y="5634"/>
                  </a:lnTo>
                  <a:cubicBezTo>
                    <a:pt x="2147" y="5627"/>
                    <a:pt x="2151" y="5619"/>
                    <a:pt x="2156" y="5612"/>
                  </a:cubicBezTo>
                  <a:cubicBezTo>
                    <a:pt x="2346" y="5358"/>
                    <a:pt x="2600" y="5105"/>
                    <a:pt x="2853" y="4978"/>
                  </a:cubicBezTo>
                  <a:close/>
                  <a:moveTo>
                    <a:pt x="1522" y="8591"/>
                  </a:moveTo>
                  <a:lnTo>
                    <a:pt x="1522" y="8654"/>
                  </a:lnTo>
                  <a:cubicBezTo>
                    <a:pt x="1522" y="8654"/>
                    <a:pt x="1585" y="8654"/>
                    <a:pt x="1522" y="8591"/>
                  </a:cubicBezTo>
                  <a:close/>
                  <a:moveTo>
                    <a:pt x="1236" y="7716"/>
                  </a:moveTo>
                  <a:lnTo>
                    <a:pt x="1236" y="7716"/>
                  </a:lnTo>
                  <a:cubicBezTo>
                    <a:pt x="1271" y="7817"/>
                    <a:pt x="1281" y="7919"/>
                    <a:pt x="1332" y="8020"/>
                  </a:cubicBezTo>
                  <a:cubicBezTo>
                    <a:pt x="1332" y="8084"/>
                    <a:pt x="1395" y="8147"/>
                    <a:pt x="1395" y="8147"/>
                  </a:cubicBezTo>
                  <a:cubicBezTo>
                    <a:pt x="1459" y="8274"/>
                    <a:pt x="1522" y="8274"/>
                    <a:pt x="1585" y="8337"/>
                  </a:cubicBezTo>
                  <a:cubicBezTo>
                    <a:pt x="1649" y="8401"/>
                    <a:pt x="1776" y="8464"/>
                    <a:pt x="1966" y="8527"/>
                  </a:cubicBezTo>
                  <a:cubicBezTo>
                    <a:pt x="2092" y="8527"/>
                    <a:pt x="2219" y="8527"/>
                    <a:pt x="2346" y="8464"/>
                  </a:cubicBezTo>
                  <a:cubicBezTo>
                    <a:pt x="2380" y="8451"/>
                    <a:pt x="2412" y="8438"/>
                    <a:pt x="2443" y="8424"/>
                  </a:cubicBezTo>
                  <a:lnTo>
                    <a:pt x="2443" y="8424"/>
                  </a:lnTo>
                  <a:cubicBezTo>
                    <a:pt x="2366" y="8507"/>
                    <a:pt x="2289" y="8585"/>
                    <a:pt x="2219" y="8654"/>
                  </a:cubicBezTo>
                  <a:cubicBezTo>
                    <a:pt x="2156" y="8717"/>
                    <a:pt x="2029" y="8781"/>
                    <a:pt x="1966" y="8781"/>
                  </a:cubicBezTo>
                  <a:lnTo>
                    <a:pt x="1776" y="8781"/>
                  </a:lnTo>
                  <a:cubicBezTo>
                    <a:pt x="1712" y="8717"/>
                    <a:pt x="1649" y="8717"/>
                    <a:pt x="1585" y="8717"/>
                  </a:cubicBezTo>
                  <a:cubicBezTo>
                    <a:pt x="1585" y="8654"/>
                    <a:pt x="1522" y="8654"/>
                    <a:pt x="1522" y="8654"/>
                  </a:cubicBezTo>
                  <a:lnTo>
                    <a:pt x="1459" y="8591"/>
                  </a:lnTo>
                  <a:lnTo>
                    <a:pt x="1395" y="8527"/>
                  </a:lnTo>
                  <a:cubicBezTo>
                    <a:pt x="1395" y="8464"/>
                    <a:pt x="1395" y="8464"/>
                    <a:pt x="1332" y="8464"/>
                  </a:cubicBezTo>
                  <a:cubicBezTo>
                    <a:pt x="1332" y="8464"/>
                    <a:pt x="1332" y="8401"/>
                    <a:pt x="1268" y="8337"/>
                  </a:cubicBezTo>
                  <a:cubicBezTo>
                    <a:pt x="1219" y="8188"/>
                    <a:pt x="1208" y="7960"/>
                    <a:pt x="1236" y="7716"/>
                  </a:cubicBezTo>
                  <a:close/>
                  <a:moveTo>
                    <a:pt x="27054" y="1"/>
                  </a:moveTo>
                  <a:cubicBezTo>
                    <a:pt x="25938" y="1"/>
                    <a:pt x="24822" y="155"/>
                    <a:pt x="23707" y="541"/>
                  </a:cubicBezTo>
                  <a:cubicBezTo>
                    <a:pt x="22946" y="794"/>
                    <a:pt x="22185" y="1175"/>
                    <a:pt x="21488" y="1682"/>
                  </a:cubicBezTo>
                  <a:cubicBezTo>
                    <a:pt x="21298" y="1809"/>
                    <a:pt x="21171" y="1935"/>
                    <a:pt x="20981" y="2125"/>
                  </a:cubicBezTo>
                  <a:cubicBezTo>
                    <a:pt x="20854" y="2252"/>
                    <a:pt x="20664" y="2379"/>
                    <a:pt x="20537" y="2569"/>
                  </a:cubicBezTo>
                  <a:lnTo>
                    <a:pt x="20094" y="3076"/>
                  </a:lnTo>
                  <a:lnTo>
                    <a:pt x="19777" y="3520"/>
                  </a:lnTo>
                  <a:cubicBezTo>
                    <a:pt x="18763" y="4724"/>
                    <a:pt x="17685" y="5865"/>
                    <a:pt x="16608" y="7006"/>
                  </a:cubicBezTo>
                  <a:cubicBezTo>
                    <a:pt x="16037" y="7513"/>
                    <a:pt x="15467" y="8084"/>
                    <a:pt x="14896" y="8591"/>
                  </a:cubicBezTo>
                  <a:cubicBezTo>
                    <a:pt x="14326" y="9098"/>
                    <a:pt x="13692" y="9605"/>
                    <a:pt x="13121" y="10112"/>
                  </a:cubicBezTo>
                  <a:cubicBezTo>
                    <a:pt x="12488" y="10556"/>
                    <a:pt x="11854" y="10999"/>
                    <a:pt x="11220" y="11380"/>
                  </a:cubicBezTo>
                  <a:cubicBezTo>
                    <a:pt x="10586" y="11760"/>
                    <a:pt x="9889" y="12077"/>
                    <a:pt x="9192" y="12267"/>
                  </a:cubicBezTo>
                  <a:cubicBezTo>
                    <a:pt x="8779" y="12391"/>
                    <a:pt x="8339" y="12488"/>
                    <a:pt x="7925" y="12488"/>
                  </a:cubicBezTo>
                  <a:cubicBezTo>
                    <a:pt x="7703" y="12488"/>
                    <a:pt x="7489" y="12460"/>
                    <a:pt x="7290" y="12394"/>
                  </a:cubicBezTo>
                  <a:cubicBezTo>
                    <a:pt x="6720" y="12267"/>
                    <a:pt x="6212" y="11887"/>
                    <a:pt x="5832" y="11316"/>
                  </a:cubicBezTo>
                  <a:cubicBezTo>
                    <a:pt x="5452" y="10809"/>
                    <a:pt x="5198" y="10112"/>
                    <a:pt x="5008" y="9415"/>
                  </a:cubicBezTo>
                  <a:cubicBezTo>
                    <a:pt x="4818" y="8654"/>
                    <a:pt x="4691" y="7957"/>
                    <a:pt x="4628" y="7196"/>
                  </a:cubicBezTo>
                  <a:lnTo>
                    <a:pt x="4248" y="4090"/>
                  </a:lnTo>
                  <a:lnTo>
                    <a:pt x="3895" y="5104"/>
                  </a:lnTo>
                  <a:lnTo>
                    <a:pt x="3895" y="5104"/>
                  </a:lnTo>
                  <a:cubicBezTo>
                    <a:pt x="3887" y="5062"/>
                    <a:pt x="3878" y="5020"/>
                    <a:pt x="3867" y="4978"/>
                  </a:cubicBezTo>
                  <a:lnTo>
                    <a:pt x="3804" y="4851"/>
                  </a:lnTo>
                  <a:lnTo>
                    <a:pt x="3804" y="4661"/>
                  </a:lnTo>
                  <a:cubicBezTo>
                    <a:pt x="3740" y="4597"/>
                    <a:pt x="3740" y="4534"/>
                    <a:pt x="3677" y="4471"/>
                  </a:cubicBezTo>
                  <a:cubicBezTo>
                    <a:pt x="3614" y="4407"/>
                    <a:pt x="3550" y="4344"/>
                    <a:pt x="3487" y="4281"/>
                  </a:cubicBezTo>
                  <a:cubicBezTo>
                    <a:pt x="3424" y="4217"/>
                    <a:pt x="3360" y="4154"/>
                    <a:pt x="3233" y="4090"/>
                  </a:cubicBezTo>
                  <a:cubicBezTo>
                    <a:pt x="3170" y="4090"/>
                    <a:pt x="3107" y="4090"/>
                    <a:pt x="3107" y="4027"/>
                  </a:cubicBezTo>
                  <a:lnTo>
                    <a:pt x="2916" y="4027"/>
                  </a:lnTo>
                  <a:cubicBezTo>
                    <a:pt x="2726" y="4027"/>
                    <a:pt x="2600" y="4090"/>
                    <a:pt x="2473" y="4154"/>
                  </a:cubicBezTo>
                  <a:cubicBezTo>
                    <a:pt x="1966" y="4344"/>
                    <a:pt x="1649" y="4661"/>
                    <a:pt x="1395" y="4978"/>
                  </a:cubicBezTo>
                  <a:cubicBezTo>
                    <a:pt x="1078" y="5295"/>
                    <a:pt x="825" y="5675"/>
                    <a:pt x="635" y="6055"/>
                  </a:cubicBezTo>
                  <a:cubicBezTo>
                    <a:pt x="444" y="6436"/>
                    <a:pt x="254" y="6816"/>
                    <a:pt x="128" y="7260"/>
                  </a:cubicBezTo>
                  <a:cubicBezTo>
                    <a:pt x="64" y="7513"/>
                    <a:pt x="64" y="7703"/>
                    <a:pt x="64" y="7957"/>
                  </a:cubicBezTo>
                  <a:cubicBezTo>
                    <a:pt x="1" y="8210"/>
                    <a:pt x="64" y="8464"/>
                    <a:pt x="128" y="8717"/>
                  </a:cubicBezTo>
                  <a:cubicBezTo>
                    <a:pt x="191" y="8908"/>
                    <a:pt x="254" y="9034"/>
                    <a:pt x="318" y="9161"/>
                  </a:cubicBezTo>
                  <a:cubicBezTo>
                    <a:pt x="381" y="9225"/>
                    <a:pt x="444" y="9288"/>
                    <a:pt x="508" y="9351"/>
                  </a:cubicBezTo>
                  <a:lnTo>
                    <a:pt x="508" y="9415"/>
                  </a:lnTo>
                  <a:lnTo>
                    <a:pt x="571" y="9415"/>
                  </a:lnTo>
                  <a:lnTo>
                    <a:pt x="571" y="9478"/>
                  </a:lnTo>
                  <a:lnTo>
                    <a:pt x="635" y="9541"/>
                  </a:lnTo>
                  <a:lnTo>
                    <a:pt x="698" y="9605"/>
                  </a:lnTo>
                  <a:lnTo>
                    <a:pt x="761" y="9605"/>
                  </a:lnTo>
                  <a:cubicBezTo>
                    <a:pt x="825" y="9668"/>
                    <a:pt x="825" y="9732"/>
                    <a:pt x="888" y="9732"/>
                  </a:cubicBezTo>
                  <a:cubicBezTo>
                    <a:pt x="1015" y="9795"/>
                    <a:pt x="1142" y="9858"/>
                    <a:pt x="1268" y="9922"/>
                  </a:cubicBezTo>
                  <a:cubicBezTo>
                    <a:pt x="1500" y="10015"/>
                    <a:pt x="1732" y="10073"/>
                    <a:pt x="1964" y="10073"/>
                  </a:cubicBezTo>
                  <a:cubicBezTo>
                    <a:pt x="2049" y="10073"/>
                    <a:pt x="2134" y="10066"/>
                    <a:pt x="2219" y="10049"/>
                  </a:cubicBezTo>
                  <a:cubicBezTo>
                    <a:pt x="2536" y="9985"/>
                    <a:pt x="2790" y="9858"/>
                    <a:pt x="3043" y="9732"/>
                  </a:cubicBezTo>
                  <a:cubicBezTo>
                    <a:pt x="3201" y="9600"/>
                    <a:pt x="3348" y="9457"/>
                    <a:pt x="3485" y="9308"/>
                  </a:cubicBezTo>
                  <a:lnTo>
                    <a:pt x="3485" y="9308"/>
                  </a:lnTo>
                  <a:cubicBezTo>
                    <a:pt x="3521" y="9470"/>
                    <a:pt x="3564" y="9633"/>
                    <a:pt x="3614" y="9795"/>
                  </a:cubicBezTo>
                  <a:cubicBezTo>
                    <a:pt x="3804" y="10619"/>
                    <a:pt x="4057" y="11443"/>
                    <a:pt x="4564" y="12204"/>
                  </a:cubicBezTo>
                  <a:cubicBezTo>
                    <a:pt x="4818" y="12584"/>
                    <a:pt x="5198" y="12964"/>
                    <a:pt x="5579" y="13281"/>
                  </a:cubicBezTo>
                  <a:cubicBezTo>
                    <a:pt x="5959" y="13535"/>
                    <a:pt x="6403" y="13788"/>
                    <a:pt x="6910" y="13915"/>
                  </a:cubicBezTo>
                  <a:cubicBezTo>
                    <a:pt x="7273" y="14012"/>
                    <a:pt x="7636" y="14053"/>
                    <a:pt x="7996" y="14053"/>
                  </a:cubicBezTo>
                  <a:cubicBezTo>
                    <a:pt x="8578" y="14053"/>
                    <a:pt x="9150" y="13945"/>
                    <a:pt x="9699" y="13788"/>
                  </a:cubicBezTo>
                  <a:cubicBezTo>
                    <a:pt x="10523" y="13535"/>
                    <a:pt x="11283" y="13091"/>
                    <a:pt x="11980" y="12711"/>
                  </a:cubicBezTo>
                  <a:cubicBezTo>
                    <a:pt x="12741" y="12267"/>
                    <a:pt x="13375" y="11760"/>
                    <a:pt x="14009" y="11253"/>
                  </a:cubicBezTo>
                  <a:cubicBezTo>
                    <a:pt x="14706" y="10746"/>
                    <a:pt x="15276" y="10239"/>
                    <a:pt x="15910" y="9668"/>
                  </a:cubicBezTo>
                  <a:cubicBezTo>
                    <a:pt x="16481" y="9161"/>
                    <a:pt x="17051" y="8527"/>
                    <a:pt x="17622" y="7957"/>
                  </a:cubicBezTo>
                  <a:cubicBezTo>
                    <a:pt x="18129" y="7386"/>
                    <a:pt x="18699" y="6753"/>
                    <a:pt x="19206" y="6182"/>
                  </a:cubicBezTo>
                  <a:cubicBezTo>
                    <a:pt x="19713" y="5548"/>
                    <a:pt x="20220" y="4914"/>
                    <a:pt x="20728" y="4281"/>
                  </a:cubicBezTo>
                  <a:lnTo>
                    <a:pt x="21044" y="3773"/>
                  </a:lnTo>
                  <a:lnTo>
                    <a:pt x="21425" y="3330"/>
                  </a:lnTo>
                  <a:cubicBezTo>
                    <a:pt x="21552" y="3203"/>
                    <a:pt x="21678" y="3076"/>
                    <a:pt x="21805" y="2949"/>
                  </a:cubicBezTo>
                  <a:cubicBezTo>
                    <a:pt x="21932" y="2823"/>
                    <a:pt x="22059" y="2696"/>
                    <a:pt x="22185" y="2569"/>
                  </a:cubicBezTo>
                  <a:cubicBezTo>
                    <a:pt x="22756" y="2062"/>
                    <a:pt x="23390" y="1682"/>
                    <a:pt x="24087" y="1365"/>
                  </a:cubicBezTo>
                  <a:cubicBezTo>
                    <a:pt x="24784" y="1111"/>
                    <a:pt x="25481" y="921"/>
                    <a:pt x="26242" y="794"/>
                  </a:cubicBezTo>
                  <a:cubicBezTo>
                    <a:pt x="27003" y="668"/>
                    <a:pt x="27827" y="668"/>
                    <a:pt x="28587" y="668"/>
                  </a:cubicBezTo>
                  <a:cubicBezTo>
                    <a:pt x="29348" y="668"/>
                    <a:pt x="30172" y="731"/>
                    <a:pt x="30932" y="858"/>
                  </a:cubicBezTo>
                  <a:cubicBezTo>
                    <a:pt x="31693" y="985"/>
                    <a:pt x="32517" y="1175"/>
                    <a:pt x="33278" y="1365"/>
                  </a:cubicBezTo>
                  <a:cubicBezTo>
                    <a:pt x="32517" y="1048"/>
                    <a:pt x="31756" y="794"/>
                    <a:pt x="30996" y="604"/>
                  </a:cubicBezTo>
                  <a:cubicBezTo>
                    <a:pt x="30235" y="351"/>
                    <a:pt x="29411" y="224"/>
                    <a:pt x="28651" y="97"/>
                  </a:cubicBezTo>
                  <a:cubicBezTo>
                    <a:pt x="28118" y="36"/>
                    <a:pt x="27586" y="1"/>
                    <a:pt x="27054" y="1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202;p63">
              <a:extLst>
                <a:ext uri="{FF2B5EF4-FFF2-40B4-BE49-F238E27FC236}">
                  <a16:creationId xmlns:a16="http://schemas.microsoft.com/office/drawing/2014/main" id="{72E3FC5F-95DA-435A-87E2-2B4855615E8E}"/>
                </a:ext>
              </a:extLst>
            </p:cNvPr>
            <p:cNvSpPr/>
            <p:nvPr/>
          </p:nvSpPr>
          <p:spPr>
            <a:xfrm>
              <a:off x="3290225" y="4133100"/>
              <a:ext cx="47575" cy="602175"/>
            </a:xfrm>
            <a:custGeom>
              <a:avLst/>
              <a:gdLst/>
              <a:ahLst/>
              <a:cxnLst/>
              <a:rect l="l" t="t" r="r" b="b"/>
              <a:pathLst>
                <a:path w="1903" h="24087" extrusionOk="0">
                  <a:moveTo>
                    <a:pt x="1902" y="1"/>
                  </a:moveTo>
                  <a:cubicBezTo>
                    <a:pt x="1902" y="1"/>
                    <a:pt x="1839" y="381"/>
                    <a:pt x="1712" y="1015"/>
                  </a:cubicBezTo>
                  <a:cubicBezTo>
                    <a:pt x="1649" y="1712"/>
                    <a:pt x="1459" y="2600"/>
                    <a:pt x="1332" y="3740"/>
                  </a:cubicBezTo>
                  <a:cubicBezTo>
                    <a:pt x="1015" y="6022"/>
                    <a:pt x="698" y="9001"/>
                    <a:pt x="445" y="12044"/>
                  </a:cubicBezTo>
                  <a:cubicBezTo>
                    <a:pt x="254" y="15023"/>
                    <a:pt x="64" y="18065"/>
                    <a:pt x="1" y="20284"/>
                  </a:cubicBezTo>
                  <a:cubicBezTo>
                    <a:pt x="1" y="21425"/>
                    <a:pt x="1" y="22376"/>
                    <a:pt x="1" y="23073"/>
                  </a:cubicBezTo>
                  <a:cubicBezTo>
                    <a:pt x="1" y="23707"/>
                    <a:pt x="1" y="24087"/>
                    <a:pt x="1" y="24087"/>
                  </a:cubicBezTo>
                  <a:cubicBezTo>
                    <a:pt x="1" y="24087"/>
                    <a:pt x="64" y="23707"/>
                    <a:pt x="191" y="23073"/>
                  </a:cubicBezTo>
                  <a:cubicBezTo>
                    <a:pt x="254" y="22439"/>
                    <a:pt x="445" y="21488"/>
                    <a:pt x="571" y="20347"/>
                  </a:cubicBezTo>
                  <a:cubicBezTo>
                    <a:pt x="825" y="18129"/>
                    <a:pt x="1142" y="15086"/>
                    <a:pt x="1395" y="12107"/>
                  </a:cubicBezTo>
                  <a:cubicBezTo>
                    <a:pt x="1649" y="9065"/>
                    <a:pt x="1776" y="6086"/>
                    <a:pt x="1839" y="3804"/>
                  </a:cubicBezTo>
                  <a:cubicBezTo>
                    <a:pt x="1902" y="2663"/>
                    <a:pt x="1902" y="1712"/>
                    <a:pt x="1902" y="1078"/>
                  </a:cubicBezTo>
                  <a:cubicBezTo>
                    <a:pt x="1902" y="381"/>
                    <a:pt x="1902" y="1"/>
                    <a:pt x="1902" y="1"/>
                  </a:cubicBezTo>
                  <a:close/>
                </a:path>
              </a:pathLst>
            </a:custGeom>
            <a:solidFill>
              <a:srgbClr val="E8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203;p63">
              <a:extLst>
                <a:ext uri="{FF2B5EF4-FFF2-40B4-BE49-F238E27FC236}">
                  <a16:creationId xmlns:a16="http://schemas.microsoft.com/office/drawing/2014/main" id="{4E7CAACD-8CB6-40C3-A4CE-D42226589F1F}"/>
                </a:ext>
              </a:extLst>
            </p:cNvPr>
            <p:cNvSpPr/>
            <p:nvPr/>
          </p:nvSpPr>
          <p:spPr>
            <a:xfrm>
              <a:off x="3537425" y="4403250"/>
              <a:ext cx="828775" cy="357600"/>
            </a:xfrm>
            <a:custGeom>
              <a:avLst/>
              <a:gdLst/>
              <a:ahLst/>
              <a:cxnLst/>
              <a:rect l="l" t="t" r="r" b="b"/>
              <a:pathLst>
                <a:path w="33151" h="14304" extrusionOk="0">
                  <a:moveTo>
                    <a:pt x="30362" y="5294"/>
                  </a:moveTo>
                  <a:cubicBezTo>
                    <a:pt x="30601" y="5414"/>
                    <a:pt x="30840" y="5646"/>
                    <a:pt x="31026" y="5938"/>
                  </a:cubicBezTo>
                  <a:lnTo>
                    <a:pt x="31026" y="5938"/>
                  </a:lnTo>
                  <a:cubicBezTo>
                    <a:pt x="30962" y="5889"/>
                    <a:pt x="30884" y="5865"/>
                    <a:pt x="30806" y="5865"/>
                  </a:cubicBezTo>
                  <a:cubicBezTo>
                    <a:pt x="30742" y="5865"/>
                    <a:pt x="30742" y="5928"/>
                    <a:pt x="30679" y="5928"/>
                  </a:cubicBezTo>
                  <a:cubicBezTo>
                    <a:pt x="30679" y="5928"/>
                    <a:pt x="30616" y="5928"/>
                    <a:pt x="30616" y="5992"/>
                  </a:cubicBezTo>
                  <a:cubicBezTo>
                    <a:pt x="30616" y="6055"/>
                    <a:pt x="30552" y="6118"/>
                    <a:pt x="30552" y="6118"/>
                  </a:cubicBezTo>
                  <a:cubicBezTo>
                    <a:pt x="30552" y="6245"/>
                    <a:pt x="30552" y="6372"/>
                    <a:pt x="30552" y="6435"/>
                  </a:cubicBezTo>
                  <a:cubicBezTo>
                    <a:pt x="30552" y="6626"/>
                    <a:pt x="30616" y="6816"/>
                    <a:pt x="30616" y="7069"/>
                  </a:cubicBezTo>
                  <a:cubicBezTo>
                    <a:pt x="30616" y="6816"/>
                    <a:pt x="30616" y="6626"/>
                    <a:pt x="30616" y="6435"/>
                  </a:cubicBezTo>
                  <a:cubicBezTo>
                    <a:pt x="30616" y="6372"/>
                    <a:pt x="30679" y="6245"/>
                    <a:pt x="30679" y="6182"/>
                  </a:cubicBezTo>
                  <a:cubicBezTo>
                    <a:pt x="30679" y="6118"/>
                    <a:pt x="30742" y="6055"/>
                    <a:pt x="30806" y="6055"/>
                  </a:cubicBezTo>
                  <a:cubicBezTo>
                    <a:pt x="30933" y="6055"/>
                    <a:pt x="31059" y="6245"/>
                    <a:pt x="31186" y="6372"/>
                  </a:cubicBezTo>
                  <a:cubicBezTo>
                    <a:pt x="31249" y="6562"/>
                    <a:pt x="31313" y="6689"/>
                    <a:pt x="31376" y="6879"/>
                  </a:cubicBezTo>
                  <a:cubicBezTo>
                    <a:pt x="31503" y="7259"/>
                    <a:pt x="31630" y="7640"/>
                    <a:pt x="31503" y="7957"/>
                  </a:cubicBezTo>
                  <a:cubicBezTo>
                    <a:pt x="31503" y="8020"/>
                    <a:pt x="31503" y="8083"/>
                    <a:pt x="31440" y="8147"/>
                  </a:cubicBezTo>
                  <a:cubicBezTo>
                    <a:pt x="31440" y="8147"/>
                    <a:pt x="31440" y="8210"/>
                    <a:pt x="31376" y="8210"/>
                  </a:cubicBezTo>
                  <a:lnTo>
                    <a:pt x="31313" y="8274"/>
                  </a:lnTo>
                  <a:cubicBezTo>
                    <a:pt x="31249" y="8305"/>
                    <a:pt x="31202" y="8321"/>
                    <a:pt x="31154" y="8321"/>
                  </a:cubicBezTo>
                  <a:cubicBezTo>
                    <a:pt x="31107" y="8321"/>
                    <a:pt x="31059" y="8305"/>
                    <a:pt x="30996" y="8274"/>
                  </a:cubicBezTo>
                  <a:cubicBezTo>
                    <a:pt x="30806" y="8147"/>
                    <a:pt x="30552" y="7830"/>
                    <a:pt x="30425" y="7576"/>
                  </a:cubicBezTo>
                  <a:cubicBezTo>
                    <a:pt x="30235" y="7196"/>
                    <a:pt x="30172" y="6879"/>
                    <a:pt x="30109" y="6499"/>
                  </a:cubicBezTo>
                  <a:cubicBezTo>
                    <a:pt x="30045" y="6182"/>
                    <a:pt x="30109" y="5865"/>
                    <a:pt x="30172" y="5548"/>
                  </a:cubicBezTo>
                  <a:lnTo>
                    <a:pt x="30172" y="5421"/>
                  </a:lnTo>
                  <a:lnTo>
                    <a:pt x="30235" y="5294"/>
                  </a:lnTo>
                  <a:close/>
                  <a:moveTo>
                    <a:pt x="31958" y="7898"/>
                  </a:moveTo>
                  <a:cubicBezTo>
                    <a:pt x="32001" y="8192"/>
                    <a:pt x="31942" y="8482"/>
                    <a:pt x="31883" y="8717"/>
                  </a:cubicBezTo>
                  <a:cubicBezTo>
                    <a:pt x="31883" y="8717"/>
                    <a:pt x="31820" y="8781"/>
                    <a:pt x="31820" y="8844"/>
                  </a:cubicBezTo>
                  <a:lnTo>
                    <a:pt x="31757" y="8907"/>
                  </a:lnTo>
                  <a:lnTo>
                    <a:pt x="31693" y="8907"/>
                  </a:lnTo>
                  <a:lnTo>
                    <a:pt x="31630" y="8971"/>
                  </a:lnTo>
                  <a:cubicBezTo>
                    <a:pt x="31630" y="8971"/>
                    <a:pt x="31566" y="9034"/>
                    <a:pt x="31566" y="9034"/>
                  </a:cubicBezTo>
                  <a:cubicBezTo>
                    <a:pt x="31503" y="9034"/>
                    <a:pt x="31440" y="9098"/>
                    <a:pt x="31440" y="9098"/>
                  </a:cubicBezTo>
                  <a:lnTo>
                    <a:pt x="31186" y="9098"/>
                  </a:lnTo>
                  <a:cubicBezTo>
                    <a:pt x="31123" y="9098"/>
                    <a:pt x="31059" y="9034"/>
                    <a:pt x="30933" y="8971"/>
                  </a:cubicBezTo>
                  <a:cubicBezTo>
                    <a:pt x="30854" y="8919"/>
                    <a:pt x="30776" y="8834"/>
                    <a:pt x="30698" y="8736"/>
                  </a:cubicBezTo>
                  <a:lnTo>
                    <a:pt x="30698" y="8736"/>
                  </a:lnTo>
                  <a:cubicBezTo>
                    <a:pt x="30733" y="8752"/>
                    <a:pt x="30769" y="8767"/>
                    <a:pt x="30806" y="8781"/>
                  </a:cubicBezTo>
                  <a:cubicBezTo>
                    <a:pt x="30933" y="8844"/>
                    <a:pt x="31059" y="8844"/>
                    <a:pt x="31249" y="8844"/>
                  </a:cubicBezTo>
                  <a:cubicBezTo>
                    <a:pt x="31376" y="8844"/>
                    <a:pt x="31503" y="8781"/>
                    <a:pt x="31630" y="8654"/>
                  </a:cubicBezTo>
                  <a:cubicBezTo>
                    <a:pt x="31693" y="8590"/>
                    <a:pt x="31693" y="8590"/>
                    <a:pt x="31757" y="8527"/>
                  </a:cubicBezTo>
                  <a:cubicBezTo>
                    <a:pt x="31820" y="8464"/>
                    <a:pt x="31820" y="8464"/>
                    <a:pt x="31883" y="8400"/>
                  </a:cubicBezTo>
                  <a:cubicBezTo>
                    <a:pt x="31947" y="8210"/>
                    <a:pt x="31947" y="8147"/>
                    <a:pt x="31947" y="8020"/>
                  </a:cubicBezTo>
                  <a:cubicBezTo>
                    <a:pt x="31952" y="7979"/>
                    <a:pt x="31956" y="7938"/>
                    <a:pt x="31958" y="7898"/>
                  </a:cubicBezTo>
                  <a:close/>
                  <a:moveTo>
                    <a:pt x="6257" y="1"/>
                  </a:moveTo>
                  <a:cubicBezTo>
                    <a:pt x="5728" y="1"/>
                    <a:pt x="5203" y="36"/>
                    <a:pt x="4691" y="97"/>
                  </a:cubicBezTo>
                  <a:cubicBezTo>
                    <a:pt x="3867" y="160"/>
                    <a:pt x="3043" y="350"/>
                    <a:pt x="2283" y="541"/>
                  </a:cubicBezTo>
                  <a:cubicBezTo>
                    <a:pt x="1522" y="731"/>
                    <a:pt x="761" y="984"/>
                    <a:pt x="1" y="1301"/>
                  </a:cubicBezTo>
                  <a:cubicBezTo>
                    <a:pt x="761" y="1048"/>
                    <a:pt x="1585" y="921"/>
                    <a:pt x="2346" y="794"/>
                  </a:cubicBezTo>
                  <a:cubicBezTo>
                    <a:pt x="3170" y="731"/>
                    <a:pt x="3931" y="667"/>
                    <a:pt x="4691" y="667"/>
                  </a:cubicBezTo>
                  <a:cubicBezTo>
                    <a:pt x="5515" y="667"/>
                    <a:pt x="6276" y="667"/>
                    <a:pt x="7037" y="794"/>
                  </a:cubicBezTo>
                  <a:cubicBezTo>
                    <a:pt x="7797" y="921"/>
                    <a:pt x="8558" y="1111"/>
                    <a:pt x="9192" y="1428"/>
                  </a:cubicBezTo>
                  <a:cubicBezTo>
                    <a:pt x="9889" y="1745"/>
                    <a:pt x="10523" y="2125"/>
                    <a:pt x="11093" y="2632"/>
                  </a:cubicBezTo>
                  <a:cubicBezTo>
                    <a:pt x="11220" y="2759"/>
                    <a:pt x="11347" y="2886"/>
                    <a:pt x="11473" y="3013"/>
                  </a:cubicBezTo>
                  <a:cubicBezTo>
                    <a:pt x="11600" y="3139"/>
                    <a:pt x="11727" y="3266"/>
                    <a:pt x="11854" y="3393"/>
                  </a:cubicBezTo>
                  <a:lnTo>
                    <a:pt x="12171" y="3837"/>
                  </a:lnTo>
                  <a:lnTo>
                    <a:pt x="12551" y="4344"/>
                  </a:lnTo>
                  <a:cubicBezTo>
                    <a:pt x="12995" y="4978"/>
                    <a:pt x="13502" y="5611"/>
                    <a:pt x="14009" y="6245"/>
                  </a:cubicBezTo>
                  <a:cubicBezTo>
                    <a:pt x="14516" y="6879"/>
                    <a:pt x="15023" y="7513"/>
                    <a:pt x="15593" y="8083"/>
                  </a:cubicBezTo>
                  <a:cubicBezTo>
                    <a:pt x="16101" y="8717"/>
                    <a:pt x="16671" y="9288"/>
                    <a:pt x="17241" y="9858"/>
                  </a:cubicBezTo>
                  <a:cubicBezTo>
                    <a:pt x="17875" y="10429"/>
                    <a:pt x="18446" y="10936"/>
                    <a:pt x="19080" y="11443"/>
                  </a:cubicBezTo>
                  <a:cubicBezTo>
                    <a:pt x="19777" y="11950"/>
                    <a:pt x="20411" y="12457"/>
                    <a:pt x="21108" y="12901"/>
                  </a:cubicBezTo>
                  <a:cubicBezTo>
                    <a:pt x="21869" y="13344"/>
                    <a:pt x="22566" y="13725"/>
                    <a:pt x="23453" y="13978"/>
                  </a:cubicBezTo>
                  <a:cubicBezTo>
                    <a:pt x="23975" y="14179"/>
                    <a:pt x="24547" y="14303"/>
                    <a:pt x="25138" y="14303"/>
                  </a:cubicBezTo>
                  <a:cubicBezTo>
                    <a:pt x="25481" y="14303"/>
                    <a:pt x="25830" y="14261"/>
                    <a:pt x="26179" y="14168"/>
                  </a:cubicBezTo>
                  <a:cubicBezTo>
                    <a:pt x="26686" y="14042"/>
                    <a:pt x="27129" y="13851"/>
                    <a:pt x="27573" y="13534"/>
                  </a:cubicBezTo>
                  <a:cubicBezTo>
                    <a:pt x="27953" y="13218"/>
                    <a:pt x="28270" y="12901"/>
                    <a:pt x="28524" y="12520"/>
                  </a:cubicBezTo>
                  <a:cubicBezTo>
                    <a:pt x="29031" y="11760"/>
                    <a:pt x="29348" y="10872"/>
                    <a:pt x="29601" y="10112"/>
                  </a:cubicBezTo>
                  <a:cubicBezTo>
                    <a:pt x="29637" y="9956"/>
                    <a:pt x="29671" y="9800"/>
                    <a:pt x="29703" y="9644"/>
                  </a:cubicBezTo>
                  <a:lnTo>
                    <a:pt x="29703" y="9644"/>
                  </a:lnTo>
                  <a:cubicBezTo>
                    <a:pt x="29839" y="9786"/>
                    <a:pt x="29995" y="9922"/>
                    <a:pt x="30172" y="10048"/>
                  </a:cubicBezTo>
                  <a:cubicBezTo>
                    <a:pt x="30362" y="10175"/>
                    <a:pt x="30616" y="10365"/>
                    <a:pt x="30933" y="10365"/>
                  </a:cubicBezTo>
                  <a:cubicBezTo>
                    <a:pt x="31064" y="10391"/>
                    <a:pt x="31206" y="10407"/>
                    <a:pt x="31345" y="10407"/>
                  </a:cubicBezTo>
                  <a:cubicBezTo>
                    <a:pt x="31543" y="10407"/>
                    <a:pt x="31735" y="10376"/>
                    <a:pt x="31883" y="10302"/>
                  </a:cubicBezTo>
                  <a:cubicBezTo>
                    <a:pt x="32010" y="10238"/>
                    <a:pt x="32137" y="10175"/>
                    <a:pt x="32264" y="10112"/>
                  </a:cubicBezTo>
                  <a:cubicBezTo>
                    <a:pt x="32327" y="10048"/>
                    <a:pt x="32327" y="10048"/>
                    <a:pt x="32390" y="9985"/>
                  </a:cubicBezTo>
                  <a:lnTo>
                    <a:pt x="32454" y="9922"/>
                  </a:lnTo>
                  <a:lnTo>
                    <a:pt x="32517" y="9922"/>
                  </a:lnTo>
                  <a:lnTo>
                    <a:pt x="32517" y="9858"/>
                  </a:lnTo>
                  <a:lnTo>
                    <a:pt x="32581" y="9858"/>
                  </a:lnTo>
                  <a:lnTo>
                    <a:pt x="32644" y="9795"/>
                  </a:lnTo>
                  <a:lnTo>
                    <a:pt x="32644" y="9731"/>
                  </a:lnTo>
                  <a:lnTo>
                    <a:pt x="32707" y="9731"/>
                  </a:lnTo>
                  <a:cubicBezTo>
                    <a:pt x="32771" y="9668"/>
                    <a:pt x="32771" y="9541"/>
                    <a:pt x="32834" y="9478"/>
                  </a:cubicBezTo>
                  <a:cubicBezTo>
                    <a:pt x="32897" y="9351"/>
                    <a:pt x="32961" y="9224"/>
                    <a:pt x="33024" y="9098"/>
                  </a:cubicBezTo>
                  <a:cubicBezTo>
                    <a:pt x="33151" y="8844"/>
                    <a:pt x="33151" y="8590"/>
                    <a:pt x="33151" y="8337"/>
                  </a:cubicBezTo>
                  <a:cubicBezTo>
                    <a:pt x="33151" y="8083"/>
                    <a:pt x="33088" y="7830"/>
                    <a:pt x="33088" y="7640"/>
                  </a:cubicBezTo>
                  <a:cubicBezTo>
                    <a:pt x="32961" y="7196"/>
                    <a:pt x="32771" y="6752"/>
                    <a:pt x="32581" y="6372"/>
                  </a:cubicBezTo>
                  <a:cubicBezTo>
                    <a:pt x="32390" y="5992"/>
                    <a:pt x="32137" y="5675"/>
                    <a:pt x="31883" y="5294"/>
                  </a:cubicBezTo>
                  <a:cubicBezTo>
                    <a:pt x="31566" y="4978"/>
                    <a:pt x="31249" y="4661"/>
                    <a:pt x="30742" y="4470"/>
                  </a:cubicBezTo>
                  <a:cubicBezTo>
                    <a:pt x="30616" y="4407"/>
                    <a:pt x="30489" y="4344"/>
                    <a:pt x="30299" y="4344"/>
                  </a:cubicBezTo>
                  <a:lnTo>
                    <a:pt x="30172" y="4344"/>
                  </a:lnTo>
                  <a:cubicBezTo>
                    <a:pt x="30109" y="4407"/>
                    <a:pt x="30045" y="4407"/>
                    <a:pt x="29982" y="4407"/>
                  </a:cubicBezTo>
                  <a:cubicBezTo>
                    <a:pt x="29918" y="4470"/>
                    <a:pt x="29792" y="4534"/>
                    <a:pt x="29728" y="4597"/>
                  </a:cubicBezTo>
                  <a:cubicBezTo>
                    <a:pt x="29665" y="4661"/>
                    <a:pt x="29601" y="4724"/>
                    <a:pt x="29538" y="4787"/>
                  </a:cubicBezTo>
                  <a:cubicBezTo>
                    <a:pt x="29538" y="4851"/>
                    <a:pt x="29475" y="4914"/>
                    <a:pt x="29475" y="4978"/>
                  </a:cubicBezTo>
                  <a:lnTo>
                    <a:pt x="29411" y="5104"/>
                  </a:lnTo>
                  <a:lnTo>
                    <a:pt x="29348" y="5294"/>
                  </a:lnTo>
                  <a:cubicBezTo>
                    <a:pt x="29337" y="5337"/>
                    <a:pt x="29328" y="5379"/>
                    <a:pt x="29320" y="5420"/>
                  </a:cubicBezTo>
                  <a:lnTo>
                    <a:pt x="29320" y="5420"/>
                  </a:lnTo>
                  <a:lnTo>
                    <a:pt x="28968" y="4407"/>
                  </a:lnTo>
                  <a:lnTo>
                    <a:pt x="28587" y="7450"/>
                  </a:lnTo>
                  <a:cubicBezTo>
                    <a:pt x="28524" y="8210"/>
                    <a:pt x="28334" y="8971"/>
                    <a:pt x="28144" y="9668"/>
                  </a:cubicBezTo>
                  <a:cubicBezTo>
                    <a:pt x="27953" y="10429"/>
                    <a:pt x="27700" y="11062"/>
                    <a:pt x="27256" y="11633"/>
                  </a:cubicBezTo>
                  <a:cubicBezTo>
                    <a:pt x="26876" y="12203"/>
                    <a:pt x="26432" y="12520"/>
                    <a:pt x="25862" y="12647"/>
                  </a:cubicBezTo>
                  <a:cubicBezTo>
                    <a:pt x="25641" y="12713"/>
                    <a:pt x="25420" y="12741"/>
                    <a:pt x="25196" y="12741"/>
                  </a:cubicBezTo>
                  <a:cubicBezTo>
                    <a:pt x="24778" y="12741"/>
                    <a:pt x="24351" y="12644"/>
                    <a:pt x="23897" y="12520"/>
                  </a:cubicBezTo>
                  <a:cubicBezTo>
                    <a:pt x="23263" y="12330"/>
                    <a:pt x="22566" y="11950"/>
                    <a:pt x="21932" y="11570"/>
                  </a:cubicBezTo>
                  <a:cubicBezTo>
                    <a:pt x="21298" y="11189"/>
                    <a:pt x="20664" y="10746"/>
                    <a:pt x="20030" y="10238"/>
                  </a:cubicBezTo>
                  <a:cubicBezTo>
                    <a:pt x="19460" y="9795"/>
                    <a:pt x="18889" y="9288"/>
                    <a:pt x="18256" y="8781"/>
                  </a:cubicBezTo>
                  <a:cubicBezTo>
                    <a:pt x="17685" y="8210"/>
                    <a:pt x="17178" y="7703"/>
                    <a:pt x="16608" y="7133"/>
                  </a:cubicBezTo>
                  <a:cubicBezTo>
                    <a:pt x="15530" y="5992"/>
                    <a:pt x="14453" y="4851"/>
                    <a:pt x="13502" y="3583"/>
                  </a:cubicBezTo>
                  <a:lnTo>
                    <a:pt x="13121" y="3139"/>
                  </a:lnTo>
                  <a:lnTo>
                    <a:pt x="12741" y="2632"/>
                  </a:lnTo>
                  <a:cubicBezTo>
                    <a:pt x="12551" y="2506"/>
                    <a:pt x="12424" y="2315"/>
                    <a:pt x="12297" y="2189"/>
                  </a:cubicBezTo>
                  <a:cubicBezTo>
                    <a:pt x="12107" y="2062"/>
                    <a:pt x="11917" y="1935"/>
                    <a:pt x="11790" y="1745"/>
                  </a:cubicBezTo>
                  <a:cubicBezTo>
                    <a:pt x="11093" y="1238"/>
                    <a:pt x="10333" y="858"/>
                    <a:pt x="9572" y="541"/>
                  </a:cubicBezTo>
                  <a:cubicBezTo>
                    <a:pt x="8499" y="154"/>
                    <a:pt x="7368" y="1"/>
                    <a:pt x="6257" y="1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204;p63">
              <a:extLst>
                <a:ext uri="{FF2B5EF4-FFF2-40B4-BE49-F238E27FC236}">
                  <a16:creationId xmlns:a16="http://schemas.microsoft.com/office/drawing/2014/main" id="{B7127FFA-7B21-4F93-94D7-9605E9041DBA}"/>
                </a:ext>
              </a:extLst>
            </p:cNvPr>
            <p:cNvSpPr/>
            <p:nvPr/>
          </p:nvSpPr>
          <p:spPr>
            <a:xfrm>
              <a:off x="4324975" y="3141125"/>
              <a:ext cx="423500" cy="694200"/>
            </a:xfrm>
            <a:custGeom>
              <a:avLst/>
              <a:gdLst/>
              <a:ahLst/>
              <a:cxnLst/>
              <a:rect l="l" t="t" r="r" b="b"/>
              <a:pathLst>
                <a:path w="16940" h="27768" extrusionOk="0">
                  <a:moveTo>
                    <a:pt x="13375" y="1"/>
                  </a:moveTo>
                  <a:cubicBezTo>
                    <a:pt x="13375" y="1"/>
                    <a:pt x="7354" y="4375"/>
                    <a:pt x="5959" y="12361"/>
                  </a:cubicBezTo>
                  <a:lnTo>
                    <a:pt x="1776" y="7290"/>
                  </a:lnTo>
                  <a:lnTo>
                    <a:pt x="1" y="8114"/>
                  </a:lnTo>
                  <a:lnTo>
                    <a:pt x="4121" y="21171"/>
                  </a:lnTo>
                  <a:lnTo>
                    <a:pt x="10903" y="10966"/>
                  </a:lnTo>
                  <a:lnTo>
                    <a:pt x="10903" y="10966"/>
                  </a:lnTo>
                  <a:cubicBezTo>
                    <a:pt x="10903" y="10967"/>
                    <a:pt x="9382" y="27383"/>
                    <a:pt x="13185" y="27763"/>
                  </a:cubicBezTo>
                  <a:cubicBezTo>
                    <a:pt x="13210" y="27766"/>
                    <a:pt x="13236" y="27767"/>
                    <a:pt x="13261" y="27767"/>
                  </a:cubicBezTo>
                  <a:cubicBezTo>
                    <a:pt x="16940" y="27767"/>
                    <a:pt x="13375" y="2"/>
                    <a:pt x="13375" y="1"/>
                  </a:cubicBezTo>
                  <a:close/>
                </a:path>
              </a:pathLst>
            </a:custGeom>
            <a:solidFill>
              <a:srgbClr val="FDE1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3205;p63">
              <a:extLst>
                <a:ext uri="{FF2B5EF4-FFF2-40B4-BE49-F238E27FC236}">
                  <a16:creationId xmlns:a16="http://schemas.microsoft.com/office/drawing/2014/main" id="{956F4BD5-8500-4854-A1C4-1F678A3906EB}"/>
                </a:ext>
              </a:extLst>
            </p:cNvPr>
            <p:cNvSpPr/>
            <p:nvPr/>
          </p:nvSpPr>
          <p:spPr>
            <a:xfrm>
              <a:off x="3898725" y="3667225"/>
              <a:ext cx="383500" cy="564175"/>
            </a:xfrm>
            <a:custGeom>
              <a:avLst/>
              <a:gdLst/>
              <a:ahLst/>
              <a:cxnLst/>
              <a:rect l="l" t="t" r="r" b="b"/>
              <a:pathLst>
                <a:path w="15340" h="22567" extrusionOk="0">
                  <a:moveTo>
                    <a:pt x="14579" y="1"/>
                  </a:moveTo>
                  <a:cubicBezTo>
                    <a:pt x="14579" y="1"/>
                    <a:pt x="7860" y="2600"/>
                    <a:pt x="5832" y="7226"/>
                  </a:cubicBezTo>
                  <a:lnTo>
                    <a:pt x="3613" y="254"/>
                  </a:lnTo>
                  <a:lnTo>
                    <a:pt x="317" y="1458"/>
                  </a:lnTo>
                  <a:lnTo>
                    <a:pt x="1" y="14262"/>
                  </a:lnTo>
                  <a:lnTo>
                    <a:pt x="1" y="14262"/>
                  </a:lnTo>
                  <a:lnTo>
                    <a:pt x="10966" y="7417"/>
                  </a:lnTo>
                  <a:lnTo>
                    <a:pt x="10966" y="7417"/>
                  </a:lnTo>
                  <a:cubicBezTo>
                    <a:pt x="10966" y="7417"/>
                    <a:pt x="8074" y="22566"/>
                    <a:pt x="10805" y="22566"/>
                  </a:cubicBezTo>
                  <a:cubicBezTo>
                    <a:pt x="10816" y="22566"/>
                    <a:pt x="10828" y="22566"/>
                    <a:pt x="10839" y="22566"/>
                  </a:cubicBezTo>
                  <a:cubicBezTo>
                    <a:pt x="13692" y="22502"/>
                    <a:pt x="15340" y="5325"/>
                    <a:pt x="14579" y="1"/>
                  </a:cubicBezTo>
                  <a:close/>
                </a:path>
              </a:pathLst>
            </a:custGeom>
            <a:solidFill>
              <a:srgbClr val="FDE1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3206;p63">
              <a:extLst>
                <a:ext uri="{FF2B5EF4-FFF2-40B4-BE49-F238E27FC236}">
                  <a16:creationId xmlns:a16="http://schemas.microsoft.com/office/drawing/2014/main" id="{3A58653F-813F-4AE7-8299-C970D865F483}"/>
                </a:ext>
              </a:extLst>
            </p:cNvPr>
            <p:cNvSpPr/>
            <p:nvPr/>
          </p:nvSpPr>
          <p:spPr>
            <a:xfrm>
              <a:off x="4324975" y="3323375"/>
              <a:ext cx="99875" cy="155300"/>
            </a:xfrm>
            <a:custGeom>
              <a:avLst/>
              <a:gdLst/>
              <a:ahLst/>
              <a:cxnLst/>
              <a:rect l="l" t="t" r="r" b="b"/>
              <a:pathLst>
                <a:path w="3995" h="6212" extrusionOk="0">
                  <a:moveTo>
                    <a:pt x="1776" y="0"/>
                  </a:moveTo>
                  <a:lnTo>
                    <a:pt x="1" y="824"/>
                  </a:lnTo>
                  <a:lnTo>
                    <a:pt x="1712" y="6212"/>
                  </a:lnTo>
                  <a:cubicBezTo>
                    <a:pt x="2536" y="5134"/>
                    <a:pt x="3297" y="3930"/>
                    <a:pt x="3994" y="2662"/>
                  </a:cubicBezTo>
                  <a:lnTo>
                    <a:pt x="1776" y="0"/>
                  </a:lnTo>
                  <a:close/>
                </a:path>
              </a:pathLst>
            </a:custGeom>
            <a:solidFill>
              <a:srgbClr val="FCCC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207;p63">
              <a:extLst>
                <a:ext uri="{FF2B5EF4-FFF2-40B4-BE49-F238E27FC236}">
                  <a16:creationId xmlns:a16="http://schemas.microsoft.com/office/drawing/2014/main" id="{1D7E4E69-7F56-4E55-8257-83594834818D}"/>
                </a:ext>
              </a:extLst>
            </p:cNvPr>
            <p:cNvSpPr/>
            <p:nvPr/>
          </p:nvSpPr>
          <p:spPr>
            <a:xfrm>
              <a:off x="3903475" y="3673575"/>
              <a:ext cx="115700" cy="148975"/>
            </a:xfrm>
            <a:custGeom>
              <a:avLst/>
              <a:gdLst/>
              <a:ahLst/>
              <a:cxnLst/>
              <a:rect l="l" t="t" r="r" b="b"/>
              <a:pathLst>
                <a:path w="4628" h="5959" extrusionOk="0">
                  <a:moveTo>
                    <a:pt x="3423" y="0"/>
                  </a:moveTo>
                  <a:lnTo>
                    <a:pt x="127" y="1204"/>
                  </a:lnTo>
                  <a:lnTo>
                    <a:pt x="1" y="5958"/>
                  </a:lnTo>
                  <a:cubicBezTo>
                    <a:pt x="1205" y="5451"/>
                    <a:pt x="2853" y="4817"/>
                    <a:pt x="4628" y="3867"/>
                  </a:cubicBezTo>
                  <a:lnTo>
                    <a:pt x="3423" y="0"/>
                  </a:lnTo>
                  <a:close/>
                </a:path>
              </a:pathLst>
            </a:custGeom>
            <a:solidFill>
              <a:srgbClr val="FCCC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208;p63">
              <a:extLst>
                <a:ext uri="{FF2B5EF4-FFF2-40B4-BE49-F238E27FC236}">
                  <a16:creationId xmlns:a16="http://schemas.microsoft.com/office/drawing/2014/main" id="{1782235C-B35D-4C15-872B-1321C4BEB160}"/>
                </a:ext>
              </a:extLst>
            </p:cNvPr>
            <p:cNvSpPr/>
            <p:nvPr/>
          </p:nvSpPr>
          <p:spPr>
            <a:xfrm>
              <a:off x="2594600" y="3567900"/>
              <a:ext cx="820350" cy="701525"/>
            </a:xfrm>
            <a:custGeom>
              <a:avLst/>
              <a:gdLst/>
              <a:ahLst/>
              <a:cxnLst/>
              <a:rect l="l" t="t" r="r" b="b"/>
              <a:pathLst>
                <a:path w="32814" h="28061" extrusionOk="0">
                  <a:moveTo>
                    <a:pt x="13220" y="0"/>
                  </a:moveTo>
                  <a:cubicBezTo>
                    <a:pt x="12809" y="0"/>
                    <a:pt x="11790" y="2959"/>
                    <a:pt x="11790" y="2959"/>
                  </a:cubicBezTo>
                  <a:lnTo>
                    <a:pt x="7036" y="4100"/>
                  </a:lnTo>
                  <a:cubicBezTo>
                    <a:pt x="7036" y="4100"/>
                    <a:pt x="0" y="15003"/>
                    <a:pt x="4247" y="22038"/>
                  </a:cubicBezTo>
                  <a:cubicBezTo>
                    <a:pt x="5847" y="24665"/>
                    <a:pt x="8832" y="25483"/>
                    <a:pt x="11931" y="25483"/>
                  </a:cubicBezTo>
                  <a:cubicBezTo>
                    <a:pt x="17059" y="25483"/>
                    <a:pt x="22501" y="23243"/>
                    <a:pt x="22502" y="23243"/>
                  </a:cubicBezTo>
                  <a:lnTo>
                    <a:pt x="22502" y="23243"/>
                  </a:lnTo>
                  <a:cubicBezTo>
                    <a:pt x="22501" y="23243"/>
                    <a:pt x="19944" y="27631"/>
                    <a:pt x="23301" y="27631"/>
                  </a:cubicBezTo>
                  <a:cubicBezTo>
                    <a:pt x="24491" y="27631"/>
                    <a:pt x="26423" y="27080"/>
                    <a:pt x="29474" y="25588"/>
                  </a:cubicBezTo>
                  <a:lnTo>
                    <a:pt x="29474" y="25588"/>
                  </a:lnTo>
                  <a:cubicBezTo>
                    <a:pt x="29474" y="25588"/>
                    <a:pt x="29220" y="28060"/>
                    <a:pt x="30868" y="28060"/>
                  </a:cubicBezTo>
                  <a:cubicBezTo>
                    <a:pt x="30880" y="28060"/>
                    <a:pt x="30892" y="28060"/>
                    <a:pt x="30903" y="28060"/>
                  </a:cubicBezTo>
                  <a:cubicBezTo>
                    <a:pt x="32521" y="28060"/>
                    <a:pt x="32814" y="23658"/>
                    <a:pt x="30044" y="19630"/>
                  </a:cubicBezTo>
                  <a:cubicBezTo>
                    <a:pt x="30044" y="19630"/>
                    <a:pt x="28129" y="19933"/>
                    <a:pt x="25549" y="19933"/>
                  </a:cubicBezTo>
                  <a:cubicBezTo>
                    <a:pt x="19706" y="19933"/>
                    <a:pt x="10450" y="18377"/>
                    <a:pt x="12297" y="8220"/>
                  </a:cubicBezTo>
                  <a:cubicBezTo>
                    <a:pt x="13491" y="1802"/>
                    <a:pt x="13541" y="0"/>
                    <a:pt x="13220" y="0"/>
                  </a:cubicBezTo>
                  <a:close/>
                </a:path>
              </a:pathLst>
            </a:custGeom>
            <a:solidFill>
              <a:srgbClr val="FDE1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3209;p63">
              <a:extLst>
                <a:ext uri="{FF2B5EF4-FFF2-40B4-BE49-F238E27FC236}">
                  <a16:creationId xmlns:a16="http://schemas.microsoft.com/office/drawing/2014/main" id="{F6EE63E2-F3C3-4729-9935-42442B75849F}"/>
                </a:ext>
              </a:extLst>
            </p:cNvPr>
            <p:cNvSpPr/>
            <p:nvPr/>
          </p:nvSpPr>
          <p:spPr>
            <a:xfrm>
              <a:off x="2656400" y="3659300"/>
              <a:ext cx="183825" cy="541975"/>
            </a:xfrm>
            <a:custGeom>
              <a:avLst/>
              <a:gdLst/>
              <a:ahLst/>
              <a:cxnLst/>
              <a:rect l="l" t="t" r="r" b="b"/>
              <a:pathLst>
                <a:path w="7353" h="21679" extrusionOk="0">
                  <a:moveTo>
                    <a:pt x="3867" y="1"/>
                  </a:moveTo>
                  <a:cubicBezTo>
                    <a:pt x="3867" y="1"/>
                    <a:pt x="3867" y="127"/>
                    <a:pt x="3740" y="254"/>
                  </a:cubicBezTo>
                  <a:cubicBezTo>
                    <a:pt x="3676" y="444"/>
                    <a:pt x="3486" y="698"/>
                    <a:pt x="3359" y="1015"/>
                  </a:cubicBezTo>
                  <a:cubicBezTo>
                    <a:pt x="2979" y="1649"/>
                    <a:pt x="2535" y="2599"/>
                    <a:pt x="2092" y="3740"/>
                  </a:cubicBezTo>
                  <a:cubicBezTo>
                    <a:pt x="1838" y="4247"/>
                    <a:pt x="1585" y="4881"/>
                    <a:pt x="1395" y="5579"/>
                  </a:cubicBezTo>
                  <a:cubicBezTo>
                    <a:pt x="1268" y="5895"/>
                    <a:pt x="1141" y="6212"/>
                    <a:pt x="1014" y="6593"/>
                  </a:cubicBezTo>
                  <a:cubicBezTo>
                    <a:pt x="951" y="6973"/>
                    <a:pt x="824" y="7290"/>
                    <a:pt x="697" y="7670"/>
                  </a:cubicBezTo>
                  <a:cubicBezTo>
                    <a:pt x="571" y="8051"/>
                    <a:pt x="507" y="8431"/>
                    <a:pt x="444" y="8811"/>
                  </a:cubicBezTo>
                  <a:cubicBezTo>
                    <a:pt x="380" y="9191"/>
                    <a:pt x="254" y="9572"/>
                    <a:pt x="254" y="10015"/>
                  </a:cubicBezTo>
                  <a:cubicBezTo>
                    <a:pt x="190" y="10396"/>
                    <a:pt x="127" y="10839"/>
                    <a:pt x="63" y="11220"/>
                  </a:cubicBezTo>
                  <a:lnTo>
                    <a:pt x="0" y="12424"/>
                  </a:lnTo>
                  <a:cubicBezTo>
                    <a:pt x="63" y="13248"/>
                    <a:pt x="63" y="14135"/>
                    <a:pt x="254" y="14896"/>
                  </a:cubicBezTo>
                  <a:cubicBezTo>
                    <a:pt x="317" y="15720"/>
                    <a:pt x="634" y="16481"/>
                    <a:pt x="887" y="17178"/>
                  </a:cubicBezTo>
                  <a:cubicBezTo>
                    <a:pt x="1268" y="17875"/>
                    <a:pt x="1585" y="18572"/>
                    <a:pt x="2028" y="19080"/>
                  </a:cubicBezTo>
                  <a:cubicBezTo>
                    <a:pt x="2282" y="19333"/>
                    <a:pt x="2535" y="19587"/>
                    <a:pt x="2789" y="19840"/>
                  </a:cubicBezTo>
                  <a:cubicBezTo>
                    <a:pt x="3043" y="20030"/>
                    <a:pt x="3233" y="20284"/>
                    <a:pt x="3550" y="20411"/>
                  </a:cubicBezTo>
                  <a:cubicBezTo>
                    <a:pt x="4057" y="20728"/>
                    <a:pt x="4564" y="20981"/>
                    <a:pt x="5007" y="21171"/>
                  </a:cubicBezTo>
                  <a:cubicBezTo>
                    <a:pt x="5261" y="21235"/>
                    <a:pt x="5451" y="21298"/>
                    <a:pt x="5641" y="21361"/>
                  </a:cubicBezTo>
                  <a:cubicBezTo>
                    <a:pt x="5895" y="21425"/>
                    <a:pt x="6085" y="21488"/>
                    <a:pt x="6212" y="21488"/>
                  </a:cubicBezTo>
                  <a:cubicBezTo>
                    <a:pt x="6592" y="21615"/>
                    <a:pt x="6846" y="21615"/>
                    <a:pt x="7036" y="21678"/>
                  </a:cubicBezTo>
                  <a:lnTo>
                    <a:pt x="7353" y="21678"/>
                  </a:lnTo>
                  <a:cubicBezTo>
                    <a:pt x="7353" y="21678"/>
                    <a:pt x="7226" y="21678"/>
                    <a:pt x="7036" y="21615"/>
                  </a:cubicBezTo>
                  <a:cubicBezTo>
                    <a:pt x="6846" y="21552"/>
                    <a:pt x="6592" y="21552"/>
                    <a:pt x="6275" y="21425"/>
                  </a:cubicBezTo>
                  <a:cubicBezTo>
                    <a:pt x="6085" y="21361"/>
                    <a:pt x="5895" y="21361"/>
                    <a:pt x="5705" y="21298"/>
                  </a:cubicBezTo>
                  <a:cubicBezTo>
                    <a:pt x="5515" y="21171"/>
                    <a:pt x="5324" y="21108"/>
                    <a:pt x="5071" y="21044"/>
                  </a:cubicBezTo>
                  <a:cubicBezTo>
                    <a:pt x="4627" y="20791"/>
                    <a:pt x="4120" y="20537"/>
                    <a:pt x="3676" y="20220"/>
                  </a:cubicBezTo>
                  <a:cubicBezTo>
                    <a:pt x="3423" y="20030"/>
                    <a:pt x="3233" y="19840"/>
                    <a:pt x="2979" y="19587"/>
                  </a:cubicBezTo>
                  <a:cubicBezTo>
                    <a:pt x="2789" y="19396"/>
                    <a:pt x="2535" y="19143"/>
                    <a:pt x="2345" y="18889"/>
                  </a:cubicBezTo>
                  <a:cubicBezTo>
                    <a:pt x="1902" y="18319"/>
                    <a:pt x="1648" y="17685"/>
                    <a:pt x="1331" y="16988"/>
                  </a:cubicBezTo>
                  <a:cubicBezTo>
                    <a:pt x="1141" y="16291"/>
                    <a:pt x="887" y="15593"/>
                    <a:pt x="887" y="14833"/>
                  </a:cubicBezTo>
                  <a:cubicBezTo>
                    <a:pt x="761" y="14072"/>
                    <a:pt x="761" y="13248"/>
                    <a:pt x="824" y="12487"/>
                  </a:cubicBezTo>
                  <a:lnTo>
                    <a:pt x="951" y="11347"/>
                  </a:lnTo>
                  <a:cubicBezTo>
                    <a:pt x="1014" y="10903"/>
                    <a:pt x="1078" y="10523"/>
                    <a:pt x="1141" y="10142"/>
                  </a:cubicBezTo>
                  <a:cubicBezTo>
                    <a:pt x="1204" y="9762"/>
                    <a:pt x="1331" y="9445"/>
                    <a:pt x="1395" y="9065"/>
                  </a:cubicBezTo>
                  <a:cubicBezTo>
                    <a:pt x="1521" y="8684"/>
                    <a:pt x="1585" y="8304"/>
                    <a:pt x="1775" y="7987"/>
                  </a:cubicBezTo>
                  <a:cubicBezTo>
                    <a:pt x="1838" y="7607"/>
                    <a:pt x="1965" y="7290"/>
                    <a:pt x="2092" y="6973"/>
                  </a:cubicBezTo>
                  <a:cubicBezTo>
                    <a:pt x="2219" y="6656"/>
                    <a:pt x="2345" y="6276"/>
                    <a:pt x="2472" y="6022"/>
                  </a:cubicBezTo>
                  <a:cubicBezTo>
                    <a:pt x="2726" y="5388"/>
                    <a:pt x="3043" y="4818"/>
                    <a:pt x="3296" y="4247"/>
                  </a:cubicBezTo>
                  <a:cubicBezTo>
                    <a:pt x="3803" y="3170"/>
                    <a:pt x="4310" y="2346"/>
                    <a:pt x="4627" y="1775"/>
                  </a:cubicBezTo>
                  <a:cubicBezTo>
                    <a:pt x="4817" y="1459"/>
                    <a:pt x="4944" y="1268"/>
                    <a:pt x="5071" y="1078"/>
                  </a:cubicBezTo>
                  <a:cubicBezTo>
                    <a:pt x="5134" y="951"/>
                    <a:pt x="5198" y="888"/>
                    <a:pt x="5198" y="888"/>
                  </a:cubicBezTo>
                  <a:lnTo>
                    <a:pt x="3867" y="1"/>
                  </a:lnTo>
                  <a:close/>
                </a:path>
              </a:pathLst>
            </a:custGeom>
            <a:solidFill>
              <a:srgbClr val="FCCC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3210;p63">
              <a:extLst>
                <a:ext uri="{FF2B5EF4-FFF2-40B4-BE49-F238E27FC236}">
                  <a16:creationId xmlns:a16="http://schemas.microsoft.com/office/drawing/2014/main" id="{DE4CB1EF-3B26-4000-B9F5-E4A11FF0D463}"/>
                </a:ext>
              </a:extLst>
            </p:cNvPr>
            <p:cNvSpPr/>
            <p:nvPr/>
          </p:nvSpPr>
          <p:spPr>
            <a:xfrm>
              <a:off x="2813275" y="2723625"/>
              <a:ext cx="1959250" cy="1249250"/>
            </a:xfrm>
            <a:custGeom>
              <a:avLst/>
              <a:gdLst/>
              <a:ahLst/>
              <a:cxnLst/>
              <a:rect l="l" t="t" r="r" b="b"/>
              <a:pathLst>
                <a:path w="78370" h="49970" extrusionOk="0">
                  <a:moveTo>
                    <a:pt x="69759" y="0"/>
                  </a:moveTo>
                  <a:cubicBezTo>
                    <a:pt x="68455" y="0"/>
                    <a:pt x="66975" y="365"/>
                    <a:pt x="65413" y="1108"/>
                  </a:cubicBezTo>
                  <a:cubicBezTo>
                    <a:pt x="56032" y="5482"/>
                    <a:pt x="35495" y="14863"/>
                    <a:pt x="34988" y="15433"/>
                  </a:cubicBezTo>
                  <a:cubicBezTo>
                    <a:pt x="34418" y="16067"/>
                    <a:pt x="0" y="35780"/>
                    <a:pt x="0" y="35780"/>
                  </a:cubicBezTo>
                  <a:cubicBezTo>
                    <a:pt x="0" y="35780"/>
                    <a:pt x="2547" y="49970"/>
                    <a:pt x="17166" y="49970"/>
                  </a:cubicBezTo>
                  <a:cubicBezTo>
                    <a:pt x="20852" y="49970"/>
                    <a:pt x="25305" y="49068"/>
                    <a:pt x="30678" y="46809"/>
                  </a:cubicBezTo>
                  <a:lnTo>
                    <a:pt x="33594" y="46238"/>
                  </a:lnTo>
                  <a:cubicBezTo>
                    <a:pt x="33594" y="46238"/>
                    <a:pt x="48236" y="44590"/>
                    <a:pt x="64652" y="25131"/>
                  </a:cubicBezTo>
                  <a:cubicBezTo>
                    <a:pt x="78370" y="8986"/>
                    <a:pt x="76234" y="0"/>
                    <a:pt x="69759" y="0"/>
                  </a:cubicBezTo>
                  <a:close/>
                </a:path>
              </a:pathLst>
            </a:custGeom>
            <a:solidFill>
              <a:srgbClr val="787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3211;p63">
              <a:extLst>
                <a:ext uri="{FF2B5EF4-FFF2-40B4-BE49-F238E27FC236}">
                  <a16:creationId xmlns:a16="http://schemas.microsoft.com/office/drawing/2014/main" id="{6520E4FA-760D-4B8E-8D88-912DC0A5B320}"/>
                </a:ext>
              </a:extLst>
            </p:cNvPr>
            <p:cNvSpPr/>
            <p:nvPr/>
          </p:nvSpPr>
          <p:spPr>
            <a:xfrm>
              <a:off x="4233075" y="2723625"/>
              <a:ext cx="539450" cy="832700"/>
            </a:xfrm>
            <a:custGeom>
              <a:avLst/>
              <a:gdLst/>
              <a:ahLst/>
              <a:cxnLst/>
              <a:rect l="l" t="t" r="r" b="b"/>
              <a:pathLst>
                <a:path w="21578" h="33308" extrusionOk="0">
                  <a:moveTo>
                    <a:pt x="12967" y="0"/>
                  </a:moveTo>
                  <a:cubicBezTo>
                    <a:pt x="11663" y="0"/>
                    <a:pt x="10183" y="365"/>
                    <a:pt x="8621" y="1108"/>
                  </a:cubicBezTo>
                  <a:cubicBezTo>
                    <a:pt x="6276" y="2186"/>
                    <a:pt x="3233" y="3580"/>
                    <a:pt x="1" y="5101"/>
                  </a:cubicBezTo>
                  <a:cubicBezTo>
                    <a:pt x="788" y="5066"/>
                    <a:pt x="1576" y="5046"/>
                    <a:pt x="2356" y="5046"/>
                  </a:cubicBezTo>
                  <a:cubicBezTo>
                    <a:pt x="8544" y="5046"/>
                    <a:pt x="14149" y="6281"/>
                    <a:pt x="13755" y="10616"/>
                  </a:cubicBezTo>
                  <a:cubicBezTo>
                    <a:pt x="13185" y="16828"/>
                    <a:pt x="5388" y="26969"/>
                    <a:pt x="64" y="33308"/>
                  </a:cubicBezTo>
                  <a:cubicBezTo>
                    <a:pt x="2599" y="31026"/>
                    <a:pt x="5198" y="28300"/>
                    <a:pt x="7860" y="25131"/>
                  </a:cubicBezTo>
                  <a:cubicBezTo>
                    <a:pt x="21578" y="8986"/>
                    <a:pt x="19442" y="0"/>
                    <a:pt x="12967" y="0"/>
                  </a:cubicBezTo>
                  <a:close/>
                </a:path>
              </a:pathLst>
            </a:custGeom>
            <a:solidFill>
              <a:srgbClr val="413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3212;p63">
              <a:extLst>
                <a:ext uri="{FF2B5EF4-FFF2-40B4-BE49-F238E27FC236}">
                  <a16:creationId xmlns:a16="http://schemas.microsoft.com/office/drawing/2014/main" id="{0867647D-DD2A-4E83-BC6F-82CAF22BCFA5}"/>
                </a:ext>
              </a:extLst>
            </p:cNvPr>
            <p:cNvSpPr/>
            <p:nvPr/>
          </p:nvSpPr>
          <p:spPr>
            <a:xfrm>
              <a:off x="3020850" y="3565800"/>
              <a:ext cx="288425" cy="324875"/>
            </a:xfrm>
            <a:custGeom>
              <a:avLst/>
              <a:gdLst/>
              <a:ahLst/>
              <a:cxnLst/>
              <a:rect l="l" t="t" r="r" b="b"/>
              <a:pathLst>
                <a:path w="11537" h="12995" extrusionOk="0">
                  <a:moveTo>
                    <a:pt x="10015" y="1"/>
                  </a:moveTo>
                  <a:cubicBezTo>
                    <a:pt x="10015" y="1"/>
                    <a:pt x="10015" y="64"/>
                    <a:pt x="10015" y="128"/>
                  </a:cubicBezTo>
                  <a:cubicBezTo>
                    <a:pt x="9952" y="318"/>
                    <a:pt x="9888" y="445"/>
                    <a:pt x="9825" y="635"/>
                  </a:cubicBezTo>
                  <a:cubicBezTo>
                    <a:pt x="9762" y="825"/>
                    <a:pt x="9698" y="1079"/>
                    <a:pt x="9572" y="1395"/>
                  </a:cubicBezTo>
                  <a:cubicBezTo>
                    <a:pt x="9445" y="1649"/>
                    <a:pt x="9381" y="1966"/>
                    <a:pt x="9191" y="2346"/>
                  </a:cubicBezTo>
                  <a:cubicBezTo>
                    <a:pt x="9001" y="2663"/>
                    <a:pt x="8811" y="3043"/>
                    <a:pt x="8621" y="3424"/>
                  </a:cubicBezTo>
                  <a:cubicBezTo>
                    <a:pt x="8431" y="3867"/>
                    <a:pt x="8177" y="4248"/>
                    <a:pt x="7924" y="4628"/>
                  </a:cubicBezTo>
                  <a:cubicBezTo>
                    <a:pt x="7607" y="5072"/>
                    <a:pt x="7353" y="5515"/>
                    <a:pt x="7100" y="5896"/>
                  </a:cubicBezTo>
                  <a:cubicBezTo>
                    <a:pt x="6783" y="6339"/>
                    <a:pt x="6402" y="6720"/>
                    <a:pt x="6085" y="7163"/>
                  </a:cubicBezTo>
                  <a:cubicBezTo>
                    <a:pt x="5769" y="7544"/>
                    <a:pt x="5452" y="7987"/>
                    <a:pt x="5071" y="8368"/>
                  </a:cubicBezTo>
                  <a:cubicBezTo>
                    <a:pt x="4754" y="8685"/>
                    <a:pt x="4374" y="9065"/>
                    <a:pt x="3994" y="9445"/>
                  </a:cubicBezTo>
                  <a:cubicBezTo>
                    <a:pt x="3677" y="9762"/>
                    <a:pt x="3360" y="10143"/>
                    <a:pt x="3043" y="10459"/>
                  </a:cubicBezTo>
                  <a:cubicBezTo>
                    <a:pt x="2663" y="10713"/>
                    <a:pt x="2346" y="11030"/>
                    <a:pt x="2029" y="11283"/>
                  </a:cubicBezTo>
                  <a:cubicBezTo>
                    <a:pt x="825" y="12298"/>
                    <a:pt x="1" y="12995"/>
                    <a:pt x="1" y="12995"/>
                  </a:cubicBezTo>
                  <a:cubicBezTo>
                    <a:pt x="1" y="12995"/>
                    <a:pt x="825" y="12361"/>
                    <a:pt x="2156" y="11474"/>
                  </a:cubicBezTo>
                  <a:cubicBezTo>
                    <a:pt x="2536" y="11220"/>
                    <a:pt x="2853" y="10967"/>
                    <a:pt x="3233" y="10713"/>
                  </a:cubicBezTo>
                  <a:cubicBezTo>
                    <a:pt x="3613" y="10459"/>
                    <a:pt x="3994" y="10143"/>
                    <a:pt x="4374" y="9826"/>
                  </a:cubicBezTo>
                  <a:cubicBezTo>
                    <a:pt x="4754" y="9445"/>
                    <a:pt x="5135" y="9128"/>
                    <a:pt x="5515" y="8811"/>
                  </a:cubicBezTo>
                  <a:cubicBezTo>
                    <a:pt x="5959" y="8495"/>
                    <a:pt x="6276" y="8051"/>
                    <a:pt x="6656" y="7671"/>
                  </a:cubicBezTo>
                  <a:cubicBezTo>
                    <a:pt x="7036" y="7290"/>
                    <a:pt x="7416" y="6847"/>
                    <a:pt x="7797" y="6466"/>
                  </a:cubicBezTo>
                  <a:cubicBezTo>
                    <a:pt x="8177" y="6086"/>
                    <a:pt x="8494" y="5642"/>
                    <a:pt x="8811" y="5262"/>
                  </a:cubicBezTo>
                  <a:cubicBezTo>
                    <a:pt x="9128" y="4882"/>
                    <a:pt x="9445" y="4501"/>
                    <a:pt x="9635" y="4058"/>
                  </a:cubicBezTo>
                  <a:cubicBezTo>
                    <a:pt x="9888" y="3677"/>
                    <a:pt x="10142" y="3297"/>
                    <a:pt x="10396" y="2917"/>
                  </a:cubicBezTo>
                  <a:cubicBezTo>
                    <a:pt x="10586" y="2600"/>
                    <a:pt x="10712" y="2219"/>
                    <a:pt x="10903" y="1903"/>
                  </a:cubicBezTo>
                  <a:cubicBezTo>
                    <a:pt x="11029" y="1649"/>
                    <a:pt x="11156" y="1332"/>
                    <a:pt x="11283" y="1079"/>
                  </a:cubicBezTo>
                  <a:cubicBezTo>
                    <a:pt x="11346" y="888"/>
                    <a:pt x="11473" y="698"/>
                    <a:pt x="11473" y="571"/>
                  </a:cubicBezTo>
                  <a:cubicBezTo>
                    <a:pt x="11536" y="445"/>
                    <a:pt x="11536" y="381"/>
                    <a:pt x="11536" y="381"/>
                  </a:cubicBezTo>
                  <a:lnTo>
                    <a:pt x="10015" y="1"/>
                  </a:lnTo>
                  <a:close/>
                </a:path>
              </a:pathLst>
            </a:custGeom>
            <a:solidFill>
              <a:srgbClr val="413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3213;p63">
              <a:extLst>
                <a:ext uri="{FF2B5EF4-FFF2-40B4-BE49-F238E27FC236}">
                  <a16:creationId xmlns:a16="http://schemas.microsoft.com/office/drawing/2014/main" id="{D1A3A3D0-E742-4115-A43A-DE19585E9F10}"/>
                </a:ext>
              </a:extLst>
            </p:cNvPr>
            <p:cNvSpPr/>
            <p:nvPr/>
          </p:nvSpPr>
          <p:spPr>
            <a:xfrm>
              <a:off x="3287075" y="3456475"/>
              <a:ext cx="196500" cy="515025"/>
            </a:xfrm>
            <a:custGeom>
              <a:avLst/>
              <a:gdLst/>
              <a:ahLst/>
              <a:cxnLst/>
              <a:rect l="l" t="t" r="r" b="b"/>
              <a:pathLst>
                <a:path w="7860" h="20601" extrusionOk="0">
                  <a:moveTo>
                    <a:pt x="6339" y="0"/>
                  </a:moveTo>
                  <a:cubicBezTo>
                    <a:pt x="6339" y="0"/>
                    <a:pt x="6339" y="64"/>
                    <a:pt x="6339" y="254"/>
                  </a:cubicBezTo>
                  <a:cubicBezTo>
                    <a:pt x="6339" y="381"/>
                    <a:pt x="6339" y="634"/>
                    <a:pt x="6339" y="888"/>
                  </a:cubicBezTo>
                  <a:cubicBezTo>
                    <a:pt x="6339" y="1205"/>
                    <a:pt x="6275" y="1522"/>
                    <a:pt x="6275" y="1902"/>
                  </a:cubicBezTo>
                  <a:cubicBezTo>
                    <a:pt x="6212" y="2346"/>
                    <a:pt x="6212" y="2789"/>
                    <a:pt x="6148" y="3296"/>
                  </a:cubicBezTo>
                  <a:cubicBezTo>
                    <a:pt x="6022" y="3804"/>
                    <a:pt x="5958" y="4311"/>
                    <a:pt x="5831" y="4881"/>
                  </a:cubicBezTo>
                  <a:cubicBezTo>
                    <a:pt x="5768" y="5515"/>
                    <a:pt x="5641" y="6085"/>
                    <a:pt x="5451" y="6719"/>
                  </a:cubicBezTo>
                  <a:cubicBezTo>
                    <a:pt x="5324" y="7290"/>
                    <a:pt x="5198" y="7987"/>
                    <a:pt x="5007" y="8621"/>
                  </a:cubicBezTo>
                  <a:cubicBezTo>
                    <a:pt x="4817" y="9255"/>
                    <a:pt x="4627" y="9888"/>
                    <a:pt x="4374" y="10522"/>
                  </a:cubicBezTo>
                  <a:cubicBezTo>
                    <a:pt x="4183" y="11220"/>
                    <a:pt x="3993" y="11853"/>
                    <a:pt x="3740" y="12487"/>
                  </a:cubicBezTo>
                  <a:cubicBezTo>
                    <a:pt x="3486" y="13121"/>
                    <a:pt x="3233" y="13692"/>
                    <a:pt x="2979" y="14325"/>
                  </a:cubicBezTo>
                  <a:cubicBezTo>
                    <a:pt x="2789" y="14896"/>
                    <a:pt x="2535" y="15466"/>
                    <a:pt x="2282" y="16037"/>
                  </a:cubicBezTo>
                  <a:cubicBezTo>
                    <a:pt x="2028" y="16544"/>
                    <a:pt x="1775" y="17051"/>
                    <a:pt x="1585" y="17495"/>
                  </a:cubicBezTo>
                  <a:cubicBezTo>
                    <a:pt x="634" y="19333"/>
                    <a:pt x="0" y="20600"/>
                    <a:pt x="0" y="20600"/>
                  </a:cubicBezTo>
                  <a:cubicBezTo>
                    <a:pt x="0" y="20600"/>
                    <a:pt x="761" y="19396"/>
                    <a:pt x="1775" y="17621"/>
                  </a:cubicBezTo>
                  <a:cubicBezTo>
                    <a:pt x="2028" y="17178"/>
                    <a:pt x="2345" y="16671"/>
                    <a:pt x="2599" y="16164"/>
                  </a:cubicBezTo>
                  <a:cubicBezTo>
                    <a:pt x="2916" y="15656"/>
                    <a:pt x="3169" y="15086"/>
                    <a:pt x="3423" y="14516"/>
                  </a:cubicBezTo>
                  <a:cubicBezTo>
                    <a:pt x="3740" y="13945"/>
                    <a:pt x="4057" y="13311"/>
                    <a:pt x="4310" y="12741"/>
                  </a:cubicBezTo>
                  <a:cubicBezTo>
                    <a:pt x="4627" y="12107"/>
                    <a:pt x="4881" y="11473"/>
                    <a:pt x="5134" y="10839"/>
                  </a:cubicBezTo>
                  <a:cubicBezTo>
                    <a:pt x="5388" y="10142"/>
                    <a:pt x="5641" y="9508"/>
                    <a:pt x="5895" y="8874"/>
                  </a:cubicBezTo>
                  <a:cubicBezTo>
                    <a:pt x="6148" y="8240"/>
                    <a:pt x="6339" y="7607"/>
                    <a:pt x="6529" y="6973"/>
                  </a:cubicBezTo>
                  <a:cubicBezTo>
                    <a:pt x="6719" y="6339"/>
                    <a:pt x="6909" y="5768"/>
                    <a:pt x="7036" y="5135"/>
                  </a:cubicBezTo>
                  <a:cubicBezTo>
                    <a:pt x="7163" y="4564"/>
                    <a:pt x="7289" y="3994"/>
                    <a:pt x="7416" y="3487"/>
                  </a:cubicBezTo>
                  <a:cubicBezTo>
                    <a:pt x="7543" y="2980"/>
                    <a:pt x="7606" y="2536"/>
                    <a:pt x="7670" y="2092"/>
                  </a:cubicBezTo>
                  <a:cubicBezTo>
                    <a:pt x="7733" y="1648"/>
                    <a:pt x="7796" y="1268"/>
                    <a:pt x="7796" y="951"/>
                  </a:cubicBezTo>
                  <a:cubicBezTo>
                    <a:pt x="7860" y="634"/>
                    <a:pt x="7860" y="381"/>
                    <a:pt x="7860" y="254"/>
                  </a:cubicBezTo>
                  <a:cubicBezTo>
                    <a:pt x="7860" y="64"/>
                    <a:pt x="7860" y="0"/>
                    <a:pt x="7860" y="0"/>
                  </a:cubicBezTo>
                  <a:close/>
                </a:path>
              </a:pathLst>
            </a:custGeom>
            <a:solidFill>
              <a:srgbClr val="413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3214;p63">
              <a:extLst>
                <a:ext uri="{FF2B5EF4-FFF2-40B4-BE49-F238E27FC236}">
                  <a16:creationId xmlns:a16="http://schemas.microsoft.com/office/drawing/2014/main" id="{6A64A28C-4EF4-412E-92C4-AAD2C92F517E}"/>
                </a:ext>
              </a:extLst>
            </p:cNvPr>
            <p:cNvSpPr/>
            <p:nvPr/>
          </p:nvSpPr>
          <p:spPr>
            <a:xfrm>
              <a:off x="3810000" y="3109450"/>
              <a:ext cx="147375" cy="702000"/>
            </a:xfrm>
            <a:custGeom>
              <a:avLst/>
              <a:gdLst/>
              <a:ahLst/>
              <a:cxnLst/>
              <a:rect l="l" t="t" r="r" b="b"/>
              <a:pathLst>
                <a:path w="5895" h="28080" extrusionOk="0">
                  <a:moveTo>
                    <a:pt x="5641" y="0"/>
                  </a:moveTo>
                  <a:lnTo>
                    <a:pt x="4120" y="254"/>
                  </a:lnTo>
                  <a:cubicBezTo>
                    <a:pt x="4120" y="254"/>
                    <a:pt x="4120" y="380"/>
                    <a:pt x="4183" y="571"/>
                  </a:cubicBezTo>
                  <a:cubicBezTo>
                    <a:pt x="4183" y="761"/>
                    <a:pt x="4247" y="1078"/>
                    <a:pt x="4310" y="1458"/>
                  </a:cubicBezTo>
                  <a:cubicBezTo>
                    <a:pt x="4374" y="2219"/>
                    <a:pt x="4500" y="3296"/>
                    <a:pt x="4564" y="4627"/>
                  </a:cubicBezTo>
                  <a:cubicBezTo>
                    <a:pt x="4627" y="5324"/>
                    <a:pt x="4627" y="6022"/>
                    <a:pt x="4627" y="6782"/>
                  </a:cubicBezTo>
                  <a:cubicBezTo>
                    <a:pt x="4627" y="7543"/>
                    <a:pt x="4627" y="8367"/>
                    <a:pt x="4564" y="9191"/>
                  </a:cubicBezTo>
                  <a:cubicBezTo>
                    <a:pt x="4564" y="10015"/>
                    <a:pt x="4500" y="10902"/>
                    <a:pt x="4437" y="11790"/>
                  </a:cubicBezTo>
                  <a:cubicBezTo>
                    <a:pt x="4310" y="12614"/>
                    <a:pt x="4183" y="13501"/>
                    <a:pt x="4057" y="14389"/>
                  </a:cubicBezTo>
                  <a:cubicBezTo>
                    <a:pt x="3993" y="15276"/>
                    <a:pt x="3803" y="16163"/>
                    <a:pt x="3613" y="17051"/>
                  </a:cubicBezTo>
                  <a:cubicBezTo>
                    <a:pt x="3486" y="17875"/>
                    <a:pt x="3233" y="18699"/>
                    <a:pt x="3042" y="19523"/>
                  </a:cubicBezTo>
                  <a:cubicBezTo>
                    <a:pt x="2852" y="20347"/>
                    <a:pt x="2599" y="21107"/>
                    <a:pt x="2345" y="21868"/>
                  </a:cubicBezTo>
                  <a:cubicBezTo>
                    <a:pt x="2155" y="22629"/>
                    <a:pt x="1902" y="23326"/>
                    <a:pt x="1648" y="23896"/>
                  </a:cubicBezTo>
                  <a:cubicBezTo>
                    <a:pt x="1458" y="24530"/>
                    <a:pt x="1268" y="25164"/>
                    <a:pt x="1014" y="25671"/>
                  </a:cubicBezTo>
                  <a:cubicBezTo>
                    <a:pt x="824" y="26178"/>
                    <a:pt x="634" y="26558"/>
                    <a:pt x="444" y="26939"/>
                  </a:cubicBezTo>
                  <a:cubicBezTo>
                    <a:pt x="190" y="27699"/>
                    <a:pt x="0" y="28080"/>
                    <a:pt x="0" y="28080"/>
                  </a:cubicBezTo>
                  <a:cubicBezTo>
                    <a:pt x="0" y="28080"/>
                    <a:pt x="190" y="27699"/>
                    <a:pt x="507" y="27002"/>
                  </a:cubicBezTo>
                  <a:cubicBezTo>
                    <a:pt x="697" y="26622"/>
                    <a:pt x="951" y="26178"/>
                    <a:pt x="1141" y="25734"/>
                  </a:cubicBezTo>
                  <a:cubicBezTo>
                    <a:pt x="1394" y="25227"/>
                    <a:pt x="1648" y="24657"/>
                    <a:pt x="1902" y="24023"/>
                  </a:cubicBezTo>
                  <a:cubicBezTo>
                    <a:pt x="2155" y="23389"/>
                    <a:pt x="2472" y="22755"/>
                    <a:pt x="2726" y="21995"/>
                  </a:cubicBezTo>
                  <a:cubicBezTo>
                    <a:pt x="2979" y="21234"/>
                    <a:pt x="3296" y="20473"/>
                    <a:pt x="3550" y="19713"/>
                  </a:cubicBezTo>
                  <a:cubicBezTo>
                    <a:pt x="3740" y="18889"/>
                    <a:pt x="4057" y="18065"/>
                    <a:pt x="4247" y="17177"/>
                  </a:cubicBezTo>
                  <a:cubicBezTo>
                    <a:pt x="4437" y="16290"/>
                    <a:pt x="4690" y="15403"/>
                    <a:pt x="4881" y="14515"/>
                  </a:cubicBezTo>
                  <a:cubicBezTo>
                    <a:pt x="5007" y="13628"/>
                    <a:pt x="5198" y="12741"/>
                    <a:pt x="5324" y="11853"/>
                  </a:cubicBezTo>
                  <a:cubicBezTo>
                    <a:pt x="5451" y="10966"/>
                    <a:pt x="5578" y="10142"/>
                    <a:pt x="5641" y="9254"/>
                  </a:cubicBezTo>
                  <a:cubicBezTo>
                    <a:pt x="5768" y="8430"/>
                    <a:pt x="5768" y="7606"/>
                    <a:pt x="5831" y="6846"/>
                  </a:cubicBezTo>
                  <a:cubicBezTo>
                    <a:pt x="5895" y="6022"/>
                    <a:pt x="5895" y="5324"/>
                    <a:pt x="5895" y="4627"/>
                  </a:cubicBezTo>
                  <a:cubicBezTo>
                    <a:pt x="5895" y="3233"/>
                    <a:pt x="5831" y="2092"/>
                    <a:pt x="5768" y="1268"/>
                  </a:cubicBezTo>
                  <a:cubicBezTo>
                    <a:pt x="5768" y="888"/>
                    <a:pt x="5705" y="571"/>
                    <a:pt x="5705" y="380"/>
                  </a:cubicBezTo>
                  <a:cubicBezTo>
                    <a:pt x="5705" y="127"/>
                    <a:pt x="5641" y="0"/>
                    <a:pt x="5641" y="0"/>
                  </a:cubicBezTo>
                  <a:close/>
                </a:path>
              </a:pathLst>
            </a:custGeom>
            <a:solidFill>
              <a:srgbClr val="413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215;p63">
              <a:extLst>
                <a:ext uri="{FF2B5EF4-FFF2-40B4-BE49-F238E27FC236}">
                  <a16:creationId xmlns:a16="http://schemas.microsoft.com/office/drawing/2014/main" id="{AF390721-8245-45F3-A6BA-C70825193B9D}"/>
                </a:ext>
              </a:extLst>
            </p:cNvPr>
            <p:cNvSpPr/>
            <p:nvPr/>
          </p:nvSpPr>
          <p:spPr>
            <a:xfrm>
              <a:off x="3932000" y="3114200"/>
              <a:ext cx="82425" cy="627525"/>
            </a:xfrm>
            <a:custGeom>
              <a:avLst/>
              <a:gdLst/>
              <a:ahLst/>
              <a:cxnLst/>
              <a:rect l="l" t="t" r="r" b="b"/>
              <a:pathLst>
                <a:path w="3297" h="25101" extrusionOk="0">
                  <a:moveTo>
                    <a:pt x="2409" y="0"/>
                  </a:moveTo>
                  <a:lnTo>
                    <a:pt x="2409" y="0"/>
                  </a:lnTo>
                  <a:cubicBezTo>
                    <a:pt x="2409" y="1"/>
                    <a:pt x="2473" y="1522"/>
                    <a:pt x="2663" y="3867"/>
                  </a:cubicBezTo>
                  <a:cubicBezTo>
                    <a:pt x="2663" y="4501"/>
                    <a:pt x="2726" y="5134"/>
                    <a:pt x="2726" y="5768"/>
                  </a:cubicBezTo>
                  <a:cubicBezTo>
                    <a:pt x="2726" y="6466"/>
                    <a:pt x="2726" y="7163"/>
                    <a:pt x="2726" y="7923"/>
                  </a:cubicBezTo>
                  <a:cubicBezTo>
                    <a:pt x="2663" y="8621"/>
                    <a:pt x="2663" y="9381"/>
                    <a:pt x="2663" y="10142"/>
                  </a:cubicBezTo>
                  <a:cubicBezTo>
                    <a:pt x="2599" y="10903"/>
                    <a:pt x="2536" y="11727"/>
                    <a:pt x="2473" y="12487"/>
                  </a:cubicBezTo>
                  <a:cubicBezTo>
                    <a:pt x="2409" y="13248"/>
                    <a:pt x="2346" y="14072"/>
                    <a:pt x="2282" y="14832"/>
                  </a:cubicBezTo>
                  <a:cubicBezTo>
                    <a:pt x="2156" y="15593"/>
                    <a:pt x="2029" y="16290"/>
                    <a:pt x="1902" y="17051"/>
                  </a:cubicBezTo>
                  <a:cubicBezTo>
                    <a:pt x="1839" y="17368"/>
                    <a:pt x="1775" y="17748"/>
                    <a:pt x="1775" y="18065"/>
                  </a:cubicBezTo>
                  <a:cubicBezTo>
                    <a:pt x="1649" y="18445"/>
                    <a:pt x="1585" y="18762"/>
                    <a:pt x="1522" y="19079"/>
                  </a:cubicBezTo>
                  <a:cubicBezTo>
                    <a:pt x="1395" y="19776"/>
                    <a:pt x="1268" y="20347"/>
                    <a:pt x="1142" y="20917"/>
                  </a:cubicBezTo>
                  <a:cubicBezTo>
                    <a:pt x="951" y="21488"/>
                    <a:pt x="825" y="21995"/>
                    <a:pt x="698" y="22439"/>
                  </a:cubicBezTo>
                  <a:cubicBezTo>
                    <a:pt x="571" y="22882"/>
                    <a:pt x="444" y="23263"/>
                    <a:pt x="318" y="23579"/>
                  </a:cubicBezTo>
                  <a:cubicBezTo>
                    <a:pt x="127" y="24213"/>
                    <a:pt x="1" y="24594"/>
                    <a:pt x="1" y="24594"/>
                  </a:cubicBezTo>
                  <a:lnTo>
                    <a:pt x="1458" y="25101"/>
                  </a:lnTo>
                  <a:cubicBezTo>
                    <a:pt x="1458" y="25101"/>
                    <a:pt x="1585" y="24784"/>
                    <a:pt x="1775" y="24087"/>
                  </a:cubicBezTo>
                  <a:cubicBezTo>
                    <a:pt x="1839" y="23706"/>
                    <a:pt x="1966" y="23263"/>
                    <a:pt x="2092" y="22819"/>
                  </a:cubicBezTo>
                  <a:cubicBezTo>
                    <a:pt x="2156" y="22312"/>
                    <a:pt x="2282" y="21805"/>
                    <a:pt x="2409" y="21234"/>
                  </a:cubicBezTo>
                  <a:cubicBezTo>
                    <a:pt x="2536" y="20600"/>
                    <a:pt x="2599" y="19967"/>
                    <a:pt x="2726" y="19333"/>
                  </a:cubicBezTo>
                  <a:cubicBezTo>
                    <a:pt x="2790" y="18952"/>
                    <a:pt x="2790" y="18635"/>
                    <a:pt x="2853" y="18255"/>
                  </a:cubicBezTo>
                  <a:cubicBezTo>
                    <a:pt x="2916" y="17938"/>
                    <a:pt x="2916" y="17558"/>
                    <a:pt x="2980" y="17178"/>
                  </a:cubicBezTo>
                  <a:cubicBezTo>
                    <a:pt x="3043" y="16417"/>
                    <a:pt x="3106" y="15656"/>
                    <a:pt x="3170" y="14896"/>
                  </a:cubicBezTo>
                  <a:cubicBezTo>
                    <a:pt x="3233" y="14135"/>
                    <a:pt x="3233" y="13311"/>
                    <a:pt x="3233" y="12551"/>
                  </a:cubicBezTo>
                  <a:cubicBezTo>
                    <a:pt x="3297" y="11727"/>
                    <a:pt x="3297" y="10966"/>
                    <a:pt x="3297" y="10205"/>
                  </a:cubicBezTo>
                  <a:cubicBezTo>
                    <a:pt x="3297" y="9381"/>
                    <a:pt x="3233" y="8621"/>
                    <a:pt x="3170" y="7923"/>
                  </a:cubicBezTo>
                  <a:cubicBezTo>
                    <a:pt x="3170" y="7163"/>
                    <a:pt x="3106" y="6466"/>
                    <a:pt x="3106" y="5768"/>
                  </a:cubicBezTo>
                  <a:cubicBezTo>
                    <a:pt x="3043" y="5071"/>
                    <a:pt x="2916" y="4437"/>
                    <a:pt x="2853" y="3867"/>
                  </a:cubicBezTo>
                  <a:cubicBezTo>
                    <a:pt x="2599" y="1522"/>
                    <a:pt x="2409" y="1"/>
                    <a:pt x="2409" y="0"/>
                  </a:cubicBezTo>
                  <a:close/>
                </a:path>
              </a:pathLst>
            </a:custGeom>
            <a:solidFill>
              <a:srgbClr val="413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3216;p63">
              <a:extLst>
                <a:ext uri="{FF2B5EF4-FFF2-40B4-BE49-F238E27FC236}">
                  <a16:creationId xmlns:a16="http://schemas.microsoft.com/office/drawing/2014/main" id="{40730A77-E26D-4EA7-B625-2126E93CB22F}"/>
                </a:ext>
              </a:extLst>
            </p:cNvPr>
            <p:cNvSpPr/>
            <p:nvPr/>
          </p:nvSpPr>
          <p:spPr>
            <a:xfrm>
              <a:off x="4209300" y="2808375"/>
              <a:ext cx="280500" cy="728950"/>
            </a:xfrm>
            <a:custGeom>
              <a:avLst/>
              <a:gdLst/>
              <a:ahLst/>
              <a:cxnLst/>
              <a:rect l="l" t="t" r="r" b="b"/>
              <a:pathLst>
                <a:path w="11220" h="29158" extrusionOk="0">
                  <a:moveTo>
                    <a:pt x="9635" y="0"/>
                  </a:moveTo>
                  <a:lnTo>
                    <a:pt x="9635" y="317"/>
                  </a:lnTo>
                  <a:cubicBezTo>
                    <a:pt x="9635" y="571"/>
                    <a:pt x="9635" y="887"/>
                    <a:pt x="9635" y="1268"/>
                  </a:cubicBezTo>
                  <a:cubicBezTo>
                    <a:pt x="9572" y="1711"/>
                    <a:pt x="9572" y="2219"/>
                    <a:pt x="9509" y="2789"/>
                  </a:cubicBezTo>
                  <a:cubicBezTo>
                    <a:pt x="9445" y="3359"/>
                    <a:pt x="9318" y="4057"/>
                    <a:pt x="9255" y="4754"/>
                  </a:cubicBezTo>
                  <a:cubicBezTo>
                    <a:pt x="9128" y="5451"/>
                    <a:pt x="9002" y="6212"/>
                    <a:pt x="8811" y="7036"/>
                  </a:cubicBezTo>
                  <a:cubicBezTo>
                    <a:pt x="8685" y="7860"/>
                    <a:pt x="8494" y="8747"/>
                    <a:pt x="8241" y="9635"/>
                  </a:cubicBezTo>
                  <a:cubicBezTo>
                    <a:pt x="8051" y="10522"/>
                    <a:pt x="7734" y="11409"/>
                    <a:pt x="7544" y="12297"/>
                  </a:cubicBezTo>
                  <a:cubicBezTo>
                    <a:pt x="7227" y="13247"/>
                    <a:pt x="6910" y="14135"/>
                    <a:pt x="6593" y="15086"/>
                  </a:cubicBezTo>
                  <a:cubicBezTo>
                    <a:pt x="6276" y="15973"/>
                    <a:pt x="5959" y="16924"/>
                    <a:pt x="5579" y="17811"/>
                  </a:cubicBezTo>
                  <a:cubicBezTo>
                    <a:pt x="5198" y="18699"/>
                    <a:pt x="4882" y="19586"/>
                    <a:pt x="4501" y="20410"/>
                  </a:cubicBezTo>
                  <a:cubicBezTo>
                    <a:pt x="4121" y="21234"/>
                    <a:pt x="3741" y="22058"/>
                    <a:pt x="3424" y="22819"/>
                  </a:cubicBezTo>
                  <a:cubicBezTo>
                    <a:pt x="3043" y="23579"/>
                    <a:pt x="2663" y="24276"/>
                    <a:pt x="2346" y="24910"/>
                  </a:cubicBezTo>
                  <a:cubicBezTo>
                    <a:pt x="2029" y="25544"/>
                    <a:pt x="1712" y="26178"/>
                    <a:pt x="1395" y="26685"/>
                  </a:cubicBezTo>
                  <a:cubicBezTo>
                    <a:pt x="1078" y="27192"/>
                    <a:pt x="825" y="27636"/>
                    <a:pt x="635" y="28016"/>
                  </a:cubicBezTo>
                  <a:cubicBezTo>
                    <a:pt x="191" y="28777"/>
                    <a:pt x="1" y="29157"/>
                    <a:pt x="1" y="29157"/>
                  </a:cubicBezTo>
                  <a:cubicBezTo>
                    <a:pt x="1" y="29157"/>
                    <a:pt x="254" y="28777"/>
                    <a:pt x="698" y="28080"/>
                  </a:cubicBezTo>
                  <a:cubicBezTo>
                    <a:pt x="952" y="27699"/>
                    <a:pt x="1205" y="27256"/>
                    <a:pt x="1522" y="26748"/>
                  </a:cubicBezTo>
                  <a:cubicBezTo>
                    <a:pt x="1839" y="26241"/>
                    <a:pt x="2156" y="25671"/>
                    <a:pt x="2536" y="25037"/>
                  </a:cubicBezTo>
                  <a:cubicBezTo>
                    <a:pt x="2917" y="24403"/>
                    <a:pt x="3297" y="23706"/>
                    <a:pt x="3741" y="22945"/>
                  </a:cubicBezTo>
                  <a:cubicBezTo>
                    <a:pt x="4121" y="22185"/>
                    <a:pt x="4565" y="21424"/>
                    <a:pt x="4945" y="20600"/>
                  </a:cubicBezTo>
                  <a:cubicBezTo>
                    <a:pt x="5389" y="19776"/>
                    <a:pt x="5769" y="18952"/>
                    <a:pt x="6213" y="18065"/>
                  </a:cubicBezTo>
                  <a:cubicBezTo>
                    <a:pt x="6593" y="17177"/>
                    <a:pt x="6973" y="16227"/>
                    <a:pt x="7354" y="15339"/>
                  </a:cubicBezTo>
                  <a:cubicBezTo>
                    <a:pt x="7734" y="14452"/>
                    <a:pt x="8051" y="13501"/>
                    <a:pt x="8368" y="12614"/>
                  </a:cubicBezTo>
                  <a:cubicBezTo>
                    <a:pt x="8685" y="11663"/>
                    <a:pt x="9065" y="10775"/>
                    <a:pt x="9255" y="9888"/>
                  </a:cubicBezTo>
                  <a:cubicBezTo>
                    <a:pt x="9572" y="9001"/>
                    <a:pt x="9826" y="8177"/>
                    <a:pt x="10016" y="7289"/>
                  </a:cubicBezTo>
                  <a:cubicBezTo>
                    <a:pt x="10206" y="6529"/>
                    <a:pt x="10396" y="5705"/>
                    <a:pt x="10523" y="5007"/>
                  </a:cubicBezTo>
                  <a:cubicBezTo>
                    <a:pt x="10650" y="4247"/>
                    <a:pt x="10840" y="3550"/>
                    <a:pt x="10903" y="2979"/>
                  </a:cubicBezTo>
                  <a:cubicBezTo>
                    <a:pt x="10966" y="2345"/>
                    <a:pt x="11030" y="1838"/>
                    <a:pt x="11093" y="1395"/>
                  </a:cubicBezTo>
                  <a:cubicBezTo>
                    <a:pt x="11157" y="951"/>
                    <a:pt x="11157" y="634"/>
                    <a:pt x="11220" y="380"/>
                  </a:cubicBezTo>
                  <a:cubicBezTo>
                    <a:pt x="11220" y="127"/>
                    <a:pt x="11220" y="0"/>
                    <a:pt x="11220" y="0"/>
                  </a:cubicBezTo>
                  <a:close/>
                </a:path>
              </a:pathLst>
            </a:custGeom>
            <a:solidFill>
              <a:srgbClr val="413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3217;p63">
              <a:extLst>
                <a:ext uri="{FF2B5EF4-FFF2-40B4-BE49-F238E27FC236}">
                  <a16:creationId xmlns:a16="http://schemas.microsoft.com/office/drawing/2014/main" id="{A408A748-D0A9-4288-B888-C711CA058B71}"/>
                </a:ext>
              </a:extLst>
            </p:cNvPr>
            <p:cNvSpPr/>
            <p:nvPr/>
          </p:nvSpPr>
          <p:spPr>
            <a:xfrm>
              <a:off x="4324975" y="2746575"/>
              <a:ext cx="274175" cy="694075"/>
            </a:xfrm>
            <a:custGeom>
              <a:avLst/>
              <a:gdLst/>
              <a:ahLst/>
              <a:cxnLst/>
              <a:rect l="l" t="t" r="r" b="b"/>
              <a:pathLst>
                <a:path w="10967" h="27763" extrusionOk="0">
                  <a:moveTo>
                    <a:pt x="10776" y="0"/>
                  </a:moveTo>
                  <a:lnTo>
                    <a:pt x="9319" y="634"/>
                  </a:lnTo>
                  <a:cubicBezTo>
                    <a:pt x="9319" y="634"/>
                    <a:pt x="9319" y="634"/>
                    <a:pt x="9319" y="697"/>
                  </a:cubicBezTo>
                  <a:cubicBezTo>
                    <a:pt x="9319" y="697"/>
                    <a:pt x="9319" y="761"/>
                    <a:pt x="9382" y="761"/>
                  </a:cubicBezTo>
                  <a:cubicBezTo>
                    <a:pt x="9382" y="824"/>
                    <a:pt x="9382" y="824"/>
                    <a:pt x="9382" y="887"/>
                  </a:cubicBezTo>
                  <a:cubicBezTo>
                    <a:pt x="9319" y="1014"/>
                    <a:pt x="9445" y="1141"/>
                    <a:pt x="9382" y="1521"/>
                  </a:cubicBezTo>
                  <a:cubicBezTo>
                    <a:pt x="9382" y="1711"/>
                    <a:pt x="9319" y="1902"/>
                    <a:pt x="9319" y="2155"/>
                  </a:cubicBezTo>
                  <a:cubicBezTo>
                    <a:pt x="9319" y="2345"/>
                    <a:pt x="9319" y="2599"/>
                    <a:pt x="9255" y="2852"/>
                  </a:cubicBezTo>
                  <a:cubicBezTo>
                    <a:pt x="9128" y="3423"/>
                    <a:pt x="9065" y="3993"/>
                    <a:pt x="8938" y="4691"/>
                  </a:cubicBezTo>
                  <a:cubicBezTo>
                    <a:pt x="8748" y="5324"/>
                    <a:pt x="8558" y="6022"/>
                    <a:pt x="8368" y="6782"/>
                  </a:cubicBezTo>
                  <a:cubicBezTo>
                    <a:pt x="8114" y="7543"/>
                    <a:pt x="7924" y="8367"/>
                    <a:pt x="7607" y="9127"/>
                  </a:cubicBezTo>
                  <a:cubicBezTo>
                    <a:pt x="7354" y="9951"/>
                    <a:pt x="7037" y="10775"/>
                    <a:pt x="6783" y="11663"/>
                  </a:cubicBezTo>
                  <a:cubicBezTo>
                    <a:pt x="6466" y="12487"/>
                    <a:pt x="6149" y="13374"/>
                    <a:pt x="5769" y="14198"/>
                  </a:cubicBezTo>
                  <a:cubicBezTo>
                    <a:pt x="5135" y="15910"/>
                    <a:pt x="4438" y="17621"/>
                    <a:pt x="3804" y="19206"/>
                  </a:cubicBezTo>
                  <a:cubicBezTo>
                    <a:pt x="3424" y="20030"/>
                    <a:pt x="3107" y="20790"/>
                    <a:pt x="2790" y="21488"/>
                  </a:cubicBezTo>
                  <a:cubicBezTo>
                    <a:pt x="2473" y="22248"/>
                    <a:pt x="2156" y="22882"/>
                    <a:pt x="1839" y="23516"/>
                  </a:cubicBezTo>
                  <a:cubicBezTo>
                    <a:pt x="762" y="26051"/>
                    <a:pt x="1" y="27763"/>
                    <a:pt x="1" y="27763"/>
                  </a:cubicBezTo>
                  <a:cubicBezTo>
                    <a:pt x="1" y="27763"/>
                    <a:pt x="825" y="26115"/>
                    <a:pt x="2093" y="23643"/>
                  </a:cubicBezTo>
                  <a:cubicBezTo>
                    <a:pt x="2410" y="23009"/>
                    <a:pt x="2727" y="22375"/>
                    <a:pt x="3107" y="21678"/>
                  </a:cubicBezTo>
                  <a:cubicBezTo>
                    <a:pt x="3487" y="20917"/>
                    <a:pt x="3867" y="20220"/>
                    <a:pt x="4248" y="19459"/>
                  </a:cubicBezTo>
                  <a:cubicBezTo>
                    <a:pt x="4945" y="17875"/>
                    <a:pt x="5769" y="16163"/>
                    <a:pt x="6530" y="14515"/>
                  </a:cubicBezTo>
                  <a:cubicBezTo>
                    <a:pt x="6910" y="13691"/>
                    <a:pt x="7290" y="12867"/>
                    <a:pt x="7607" y="11980"/>
                  </a:cubicBezTo>
                  <a:cubicBezTo>
                    <a:pt x="7987" y="11156"/>
                    <a:pt x="8304" y="10332"/>
                    <a:pt x="8621" y="9508"/>
                  </a:cubicBezTo>
                  <a:cubicBezTo>
                    <a:pt x="9002" y="8747"/>
                    <a:pt x="9255" y="7923"/>
                    <a:pt x="9509" y="7163"/>
                  </a:cubicBezTo>
                  <a:cubicBezTo>
                    <a:pt x="9762" y="6402"/>
                    <a:pt x="10016" y="5705"/>
                    <a:pt x="10206" y="5007"/>
                  </a:cubicBezTo>
                  <a:cubicBezTo>
                    <a:pt x="10333" y="4310"/>
                    <a:pt x="10523" y="3676"/>
                    <a:pt x="10650" y="3106"/>
                  </a:cubicBezTo>
                  <a:cubicBezTo>
                    <a:pt x="10713" y="2852"/>
                    <a:pt x="10776" y="2599"/>
                    <a:pt x="10776" y="2282"/>
                  </a:cubicBezTo>
                  <a:cubicBezTo>
                    <a:pt x="10840" y="2028"/>
                    <a:pt x="10840" y="1775"/>
                    <a:pt x="10903" y="1585"/>
                  </a:cubicBezTo>
                  <a:cubicBezTo>
                    <a:pt x="10967" y="1204"/>
                    <a:pt x="10903" y="697"/>
                    <a:pt x="10840" y="380"/>
                  </a:cubicBezTo>
                  <a:cubicBezTo>
                    <a:pt x="10840" y="190"/>
                    <a:pt x="10776" y="127"/>
                    <a:pt x="10776" y="63"/>
                  </a:cubicBezTo>
                  <a:cubicBezTo>
                    <a:pt x="10776" y="63"/>
                    <a:pt x="10776" y="0"/>
                    <a:pt x="10776" y="0"/>
                  </a:cubicBezTo>
                  <a:close/>
                </a:path>
              </a:pathLst>
            </a:custGeom>
            <a:solidFill>
              <a:srgbClr val="413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218;p63">
              <a:extLst>
                <a:ext uri="{FF2B5EF4-FFF2-40B4-BE49-F238E27FC236}">
                  <a16:creationId xmlns:a16="http://schemas.microsoft.com/office/drawing/2014/main" id="{2C63FF6A-7DB1-4D9B-819F-5BADB4526A49}"/>
                </a:ext>
              </a:extLst>
            </p:cNvPr>
            <p:cNvSpPr/>
            <p:nvPr/>
          </p:nvSpPr>
          <p:spPr>
            <a:xfrm>
              <a:off x="3317650" y="3035850"/>
              <a:ext cx="538325" cy="1506350"/>
            </a:xfrm>
            <a:custGeom>
              <a:avLst/>
              <a:gdLst/>
              <a:ahLst/>
              <a:cxnLst/>
              <a:rect l="l" t="t" r="r" b="b"/>
              <a:pathLst>
                <a:path w="21533" h="60254" extrusionOk="0">
                  <a:moveTo>
                    <a:pt x="17424" y="0"/>
                  </a:moveTo>
                  <a:cubicBezTo>
                    <a:pt x="15993" y="0"/>
                    <a:pt x="14877" y="13213"/>
                    <a:pt x="14877" y="13213"/>
                  </a:cubicBezTo>
                  <a:lnTo>
                    <a:pt x="5179" y="53018"/>
                  </a:lnTo>
                  <a:cubicBezTo>
                    <a:pt x="5179" y="53018"/>
                    <a:pt x="4259" y="52774"/>
                    <a:pt x="3203" y="52774"/>
                  </a:cubicBezTo>
                  <a:cubicBezTo>
                    <a:pt x="1795" y="52774"/>
                    <a:pt x="144" y="53208"/>
                    <a:pt x="108" y="55237"/>
                  </a:cubicBezTo>
                  <a:cubicBezTo>
                    <a:pt x="1" y="58246"/>
                    <a:pt x="3539" y="60253"/>
                    <a:pt x="7631" y="60253"/>
                  </a:cubicBezTo>
                  <a:cubicBezTo>
                    <a:pt x="8365" y="60253"/>
                    <a:pt x="9117" y="60189"/>
                    <a:pt x="9869" y="60054"/>
                  </a:cubicBezTo>
                  <a:cubicBezTo>
                    <a:pt x="14494" y="59224"/>
                    <a:pt x="19894" y="53181"/>
                    <a:pt x="15076" y="53181"/>
                  </a:cubicBezTo>
                  <a:cubicBezTo>
                    <a:pt x="14742" y="53181"/>
                    <a:pt x="14360" y="53210"/>
                    <a:pt x="13926" y="53272"/>
                  </a:cubicBezTo>
                  <a:cubicBezTo>
                    <a:pt x="13926" y="53272"/>
                    <a:pt x="21532" y="32545"/>
                    <a:pt x="19377" y="9409"/>
                  </a:cubicBezTo>
                  <a:cubicBezTo>
                    <a:pt x="18710" y="2438"/>
                    <a:pt x="18038" y="0"/>
                    <a:pt x="17424" y="0"/>
                  </a:cubicBezTo>
                  <a:close/>
                </a:path>
              </a:pathLst>
            </a:custGeom>
            <a:solidFill>
              <a:srgbClr val="FDE1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219;p63">
              <a:extLst>
                <a:ext uri="{FF2B5EF4-FFF2-40B4-BE49-F238E27FC236}">
                  <a16:creationId xmlns:a16="http://schemas.microsoft.com/office/drawing/2014/main" id="{DC7EC92B-4EE7-4F1F-9C8B-7A55A091009B}"/>
                </a:ext>
              </a:extLst>
            </p:cNvPr>
            <p:cNvSpPr/>
            <p:nvPr/>
          </p:nvSpPr>
          <p:spPr>
            <a:xfrm>
              <a:off x="2979650" y="4036450"/>
              <a:ext cx="231375" cy="156900"/>
            </a:xfrm>
            <a:custGeom>
              <a:avLst/>
              <a:gdLst/>
              <a:ahLst/>
              <a:cxnLst/>
              <a:rect l="l" t="t" r="r" b="b"/>
              <a:pathLst>
                <a:path w="9255" h="6276" extrusionOk="0">
                  <a:moveTo>
                    <a:pt x="2473" y="0"/>
                  </a:moveTo>
                  <a:cubicBezTo>
                    <a:pt x="1" y="2409"/>
                    <a:pt x="508" y="4881"/>
                    <a:pt x="1141" y="6275"/>
                  </a:cubicBezTo>
                  <a:cubicBezTo>
                    <a:pt x="3740" y="5768"/>
                    <a:pt x="5895" y="4944"/>
                    <a:pt x="6719" y="4627"/>
                  </a:cubicBezTo>
                  <a:lnTo>
                    <a:pt x="9255" y="1141"/>
                  </a:lnTo>
                  <a:cubicBezTo>
                    <a:pt x="7100" y="1078"/>
                    <a:pt x="4628" y="824"/>
                    <a:pt x="2473" y="0"/>
                  </a:cubicBezTo>
                  <a:close/>
                </a:path>
              </a:pathLst>
            </a:custGeom>
            <a:solidFill>
              <a:srgbClr val="E8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220;p63">
              <a:extLst>
                <a:ext uri="{FF2B5EF4-FFF2-40B4-BE49-F238E27FC236}">
                  <a16:creationId xmlns:a16="http://schemas.microsoft.com/office/drawing/2014/main" id="{5285C18E-7809-457C-BDEC-413C896CE4F6}"/>
                </a:ext>
              </a:extLst>
            </p:cNvPr>
            <p:cNvSpPr/>
            <p:nvPr/>
          </p:nvSpPr>
          <p:spPr>
            <a:xfrm>
              <a:off x="3146025" y="4576125"/>
              <a:ext cx="323300" cy="263750"/>
            </a:xfrm>
            <a:custGeom>
              <a:avLst/>
              <a:gdLst/>
              <a:ahLst/>
              <a:cxnLst/>
              <a:rect l="l" t="t" r="r" b="b"/>
              <a:pathLst>
                <a:path w="12932" h="10550" extrusionOk="0">
                  <a:moveTo>
                    <a:pt x="9610" y="0"/>
                  </a:moveTo>
                  <a:cubicBezTo>
                    <a:pt x="7484" y="0"/>
                    <a:pt x="5769" y="4591"/>
                    <a:pt x="5769" y="4591"/>
                  </a:cubicBezTo>
                  <a:cubicBezTo>
                    <a:pt x="5769" y="4591"/>
                    <a:pt x="4355" y="672"/>
                    <a:pt x="2882" y="672"/>
                  </a:cubicBezTo>
                  <a:cubicBezTo>
                    <a:pt x="2509" y="672"/>
                    <a:pt x="2134" y="922"/>
                    <a:pt x="1776" y="1549"/>
                  </a:cubicBezTo>
                  <a:cubicBezTo>
                    <a:pt x="1" y="4655"/>
                    <a:pt x="5705" y="10549"/>
                    <a:pt x="5705" y="10549"/>
                  </a:cubicBezTo>
                  <a:cubicBezTo>
                    <a:pt x="5705" y="10549"/>
                    <a:pt x="12931" y="1675"/>
                    <a:pt x="10396" y="218"/>
                  </a:cubicBezTo>
                  <a:cubicBezTo>
                    <a:pt x="10129" y="67"/>
                    <a:pt x="9866" y="0"/>
                    <a:pt x="9610" y="0"/>
                  </a:cubicBezTo>
                  <a:close/>
                </a:path>
              </a:pathLst>
            </a:custGeom>
            <a:solidFill>
              <a:srgbClr val="E8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221;p63">
              <a:extLst>
                <a:ext uri="{FF2B5EF4-FFF2-40B4-BE49-F238E27FC236}">
                  <a16:creationId xmlns:a16="http://schemas.microsoft.com/office/drawing/2014/main" id="{EE80AF2D-09AB-4984-B55D-A0ACE69CEBA3}"/>
                </a:ext>
              </a:extLst>
            </p:cNvPr>
            <p:cNvSpPr/>
            <p:nvPr/>
          </p:nvSpPr>
          <p:spPr>
            <a:xfrm>
              <a:off x="3331425" y="4442100"/>
              <a:ext cx="388275" cy="31725"/>
            </a:xfrm>
            <a:custGeom>
              <a:avLst/>
              <a:gdLst/>
              <a:ahLst/>
              <a:cxnLst/>
              <a:rect l="l" t="t" r="r" b="b"/>
              <a:pathLst>
                <a:path w="15531" h="1269" extrusionOk="0">
                  <a:moveTo>
                    <a:pt x="15530" y="1"/>
                  </a:moveTo>
                  <a:lnTo>
                    <a:pt x="1" y="635"/>
                  </a:lnTo>
                  <a:lnTo>
                    <a:pt x="64" y="1268"/>
                  </a:lnTo>
                  <a:lnTo>
                    <a:pt x="15530" y="1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222;p63">
              <a:extLst>
                <a:ext uri="{FF2B5EF4-FFF2-40B4-BE49-F238E27FC236}">
                  <a16:creationId xmlns:a16="http://schemas.microsoft.com/office/drawing/2014/main" id="{87199204-482A-4D88-B647-C4F6CADABFD8}"/>
                </a:ext>
              </a:extLst>
            </p:cNvPr>
            <p:cNvSpPr/>
            <p:nvPr/>
          </p:nvSpPr>
          <p:spPr>
            <a:xfrm>
              <a:off x="3434425" y="4457950"/>
              <a:ext cx="17475" cy="91925"/>
            </a:xfrm>
            <a:custGeom>
              <a:avLst/>
              <a:gdLst/>
              <a:ahLst/>
              <a:cxnLst/>
              <a:rect l="l" t="t" r="r" b="b"/>
              <a:pathLst>
                <a:path w="699" h="3677" extrusionOk="0">
                  <a:moveTo>
                    <a:pt x="635" y="1"/>
                  </a:moveTo>
                  <a:lnTo>
                    <a:pt x="1" y="64"/>
                  </a:lnTo>
                  <a:lnTo>
                    <a:pt x="64" y="3677"/>
                  </a:lnTo>
                  <a:lnTo>
                    <a:pt x="698" y="3677"/>
                  </a:lnTo>
                  <a:lnTo>
                    <a:pt x="635" y="1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223;p63">
              <a:extLst>
                <a:ext uri="{FF2B5EF4-FFF2-40B4-BE49-F238E27FC236}">
                  <a16:creationId xmlns:a16="http://schemas.microsoft.com/office/drawing/2014/main" id="{54F51816-CE3D-4DB5-8E56-541C3832DE98}"/>
                </a:ext>
              </a:extLst>
            </p:cNvPr>
            <p:cNvSpPr/>
            <p:nvPr/>
          </p:nvSpPr>
          <p:spPr>
            <a:xfrm>
              <a:off x="3529500" y="4451625"/>
              <a:ext cx="25400" cy="91925"/>
            </a:xfrm>
            <a:custGeom>
              <a:avLst/>
              <a:gdLst/>
              <a:ahLst/>
              <a:cxnLst/>
              <a:rect l="l" t="t" r="r" b="b"/>
              <a:pathLst>
                <a:path w="1016" h="3677" extrusionOk="0">
                  <a:moveTo>
                    <a:pt x="635" y="0"/>
                  </a:moveTo>
                  <a:lnTo>
                    <a:pt x="1" y="63"/>
                  </a:lnTo>
                  <a:lnTo>
                    <a:pt x="381" y="3676"/>
                  </a:lnTo>
                  <a:lnTo>
                    <a:pt x="1015" y="3613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224;p63">
              <a:extLst>
                <a:ext uri="{FF2B5EF4-FFF2-40B4-BE49-F238E27FC236}">
                  <a16:creationId xmlns:a16="http://schemas.microsoft.com/office/drawing/2014/main" id="{9A00FCE9-18BA-418E-988A-11EB7196957B}"/>
                </a:ext>
              </a:extLst>
            </p:cNvPr>
            <p:cNvSpPr/>
            <p:nvPr/>
          </p:nvSpPr>
          <p:spPr>
            <a:xfrm>
              <a:off x="3613500" y="4446850"/>
              <a:ext cx="23800" cy="68175"/>
            </a:xfrm>
            <a:custGeom>
              <a:avLst/>
              <a:gdLst/>
              <a:ahLst/>
              <a:cxnLst/>
              <a:rect l="l" t="t" r="r" b="b"/>
              <a:pathLst>
                <a:path w="952" h="2727" extrusionOk="0">
                  <a:moveTo>
                    <a:pt x="634" y="1"/>
                  </a:moveTo>
                  <a:lnTo>
                    <a:pt x="0" y="128"/>
                  </a:lnTo>
                  <a:lnTo>
                    <a:pt x="317" y="2726"/>
                  </a:lnTo>
                  <a:lnTo>
                    <a:pt x="951" y="2663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225;p63">
              <a:extLst>
                <a:ext uri="{FF2B5EF4-FFF2-40B4-BE49-F238E27FC236}">
                  <a16:creationId xmlns:a16="http://schemas.microsoft.com/office/drawing/2014/main" id="{A49A5618-3365-4B64-9A1C-2933BB954115}"/>
                </a:ext>
              </a:extLst>
            </p:cNvPr>
            <p:cNvSpPr/>
            <p:nvPr/>
          </p:nvSpPr>
          <p:spPr>
            <a:xfrm>
              <a:off x="3436025" y="4251950"/>
              <a:ext cx="263075" cy="103025"/>
            </a:xfrm>
            <a:custGeom>
              <a:avLst/>
              <a:gdLst/>
              <a:ahLst/>
              <a:cxnLst/>
              <a:rect l="l" t="t" r="r" b="b"/>
              <a:pathLst>
                <a:path w="10523" h="4121" extrusionOk="0">
                  <a:moveTo>
                    <a:pt x="571" y="1"/>
                  </a:moveTo>
                  <a:lnTo>
                    <a:pt x="0" y="3677"/>
                  </a:lnTo>
                  <a:lnTo>
                    <a:pt x="10142" y="4121"/>
                  </a:lnTo>
                  <a:lnTo>
                    <a:pt x="10522" y="2409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rgbClr val="E8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3226;p63">
              <a:extLst>
                <a:ext uri="{FF2B5EF4-FFF2-40B4-BE49-F238E27FC236}">
                  <a16:creationId xmlns:a16="http://schemas.microsoft.com/office/drawing/2014/main" id="{C5940C55-6FFB-4E3F-9C92-26CF37C1150E}"/>
                </a:ext>
              </a:extLst>
            </p:cNvPr>
            <p:cNvSpPr/>
            <p:nvPr/>
          </p:nvSpPr>
          <p:spPr>
            <a:xfrm>
              <a:off x="2903600" y="3735375"/>
              <a:ext cx="625925" cy="190175"/>
            </a:xfrm>
            <a:custGeom>
              <a:avLst/>
              <a:gdLst/>
              <a:ahLst/>
              <a:cxnLst/>
              <a:rect l="l" t="t" r="r" b="b"/>
              <a:pathLst>
                <a:path w="25037" h="7607" extrusionOk="0">
                  <a:moveTo>
                    <a:pt x="2472" y="0"/>
                  </a:moveTo>
                  <a:lnTo>
                    <a:pt x="0" y="1902"/>
                  </a:lnTo>
                  <a:cubicBezTo>
                    <a:pt x="0" y="1902"/>
                    <a:pt x="0" y="1902"/>
                    <a:pt x="63" y="1965"/>
                  </a:cubicBezTo>
                  <a:cubicBezTo>
                    <a:pt x="127" y="2028"/>
                    <a:pt x="190" y="2092"/>
                    <a:pt x="254" y="2155"/>
                  </a:cubicBezTo>
                  <a:cubicBezTo>
                    <a:pt x="380" y="2345"/>
                    <a:pt x="634" y="2536"/>
                    <a:pt x="951" y="2789"/>
                  </a:cubicBezTo>
                  <a:cubicBezTo>
                    <a:pt x="1521" y="3360"/>
                    <a:pt x="2345" y="3993"/>
                    <a:pt x="3486" y="4691"/>
                  </a:cubicBezTo>
                  <a:cubicBezTo>
                    <a:pt x="3993" y="5008"/>
                    <a:pt x="4627" y="5388"/>
                    <a:pt x="5324" y="5705"/>
                  </a:cubicBezTo>
                  <a:cubicBezTo>
                    <a:pt x="5958" y="6022"/>
                    <a:pt x="6719" y="6275"/>
                    <a:pt x="7416" y="6529"/>
                  </a:cubicBezTo>
                  <a:cubicBezTo>
                    <a:pt x="8177" y="6782"/>
                    <a:pt x="9001" y="7036"/>
                    <a:pt x="9825" y="7163"/>
                  </a:cubicBezTo>
                  <a:cubicBezTo>
                    <a:pt x="10205" y="7289"/>
                    <a:pt x="10649" y="7353"/>
                    <a:pt x="11029" y="7416"/>
                  </a:cubicBezTo>
                  <a:cubicBezTo>
                    <a:pt x="11473" y="7480"/>
                    <a:pt x="11853" y="7480"/>
                    <a:pt x="12297" y="7543"/>
                  </a:cubicBezTo>
                  <a:cubicBezTo>
                    <a:pt x="13121" y="7606"/>
                    <a:pt x="13945" y="7606"/>
                    <a:pt x="14769" y="7606"/>
                  </a:cubicBezTo>
                  <a:cubicBezTo>
                    <a:pt x="15593" y="7606"/>
                    <a:pt x="16417" y="7543"/>
                    <a:pt x="17177" y="7416"/>
                  </a:cubicBezTo>
                  <a:cubicBezTo>
                    <a:pt x="17558" y="7353"/>
                    <a:pt x="17874" y="7289"/>
                    <a:pt x="18255" y="7226"/>
                  </a:cubicBezTo>
                  <a:cubicBezTo>
                    <a:pt x="18635" y="7163"/>
                    <a:pt x="19015" y="7099"/>
                    <a:pt x="19332" y="7036"/>
                  </a:cubicBezTo>
                  <a:cubicBezTo>
                    <a:pt x="19649" y="6972"/>
                    <a:pt x="20030" y="6909"/>
                    <a:pt x="20346" y="6782"/>
                  </a:cubicBezTo>
                  <a:cubicBezTo>
                    <a:pt x="20663" y="6719"/>
                    <a:pt x="20980" y="6656"/>
                    <a:pt x="21234" y="6529"/>
                  </a:cubicBezTo>
                  <a:cubicBezTo>
                    <a:pt x="21551" y="6465"/>
                    <a:pt x="21804" y="6402"/>
                    <a:pt x="22058" y="6339"/>
                  </a:cubicBezTo>
                  <a:cubicBezTo>
                    <a:pt x="22311" y="6212"/>
                    <a:pt x="22565" y="6148"/>
                    <a:pt x="22818" y="6085"/>
                  </a:cubicBezTo>
                  <a:cubicBezTo>
                    <a:pt x="23262" y="5895"/>
                    <a:pt x="23706" y="5768"/>
                    <a:pt x="24023" y="5641"/>
                  </a:cubicBezTo>
                  <a:cubicBezTo>
                    <a:pt x="24657" y="5388"/>
                    <a:pt x="25037" y="5198"/>
                    <a:pt x="25037" y="5198"/>
                  </a:cubicBezTo>
                  <a:lnTo>
                    <a:pt x="25037" y="5198"/>
                  </a:lnTo>
                  <a:cubicBezTo>
                    <a:pt x="25037" y="5198"/>
                    <a:pt x="24657" y="5325"/>
                    <a:pt x="23959" y="5515"/>
                  </a:cubicBezTo>
                  <a:cubicBezTo>
                    <a:pt x="23642" y="5578"/>
                    <a:pt x="23199" y="5705"/>
                    <a:pt x="22755" y="5768"/>
                  </a:cubicBezTo>
                  <a:cubicBezTo>
                    <a:pt x="22502" y="5832"/>
                    <a:pt x="22248" y="5895"/>
                    <a:pt x="21994" y="5958"/>
                  </a:cubicBezTo>
                  <a:cubicBezTo>
                    <a:pt x="21741" y="5958"/>
                    <a:pt x="21424" y="6022"/>
                    <a:pt x="21107" y="6085"/>
                  </a:cubicBezTo>
                  <a:cubicBezTo>
                    <a:pt x="20854" y="6148"/>
                    <a:pt x="20537" y="6148"/>
                    <a:pt x="20220" y="6212"/>
                  </a:cubicBezTo>
                  <a:cubicBezTo>
                    <a:pt x="19903" y="6275"/>
                    <a:pt x="19586" y="6275"/>
                    <a:pt x="19206" y="6339"/>
                  </a:cubicBezTo>
                  <a:cubicBezTo>
                    <a:pt x="18889" y="6339"/>
                    <a:pt x="18508" y="6402"/>
                    <a:pt x="18191" y="6402"/>
                  </a:cubicBezTo>
                  <a:lnTo>
                    <a:pt x="17050" y="6402"/>
                  </a:lnTo>
                  <a:cubicBezTo>
                    <a:pt x="16353" y="6402"/>
                    <a:pt x="15593" y="6402"/>
                    <a:pt x="14832" y="6339"/>
                  </a:cubicBezTo>
                  <a:cubicBezTo>
                    <a:pt x="14071" y="6275"/>
                    <a:pt x="13247" y="6148"/>
                    <a:pt x="12487" y="6022"/>
                  </a:cubicBezTo>
                  <a:cubicBezTo>
                    <a:pt x="12106" y="5895"/>
                    <a:pt x="11790" y="5832"/>
                    <a:pt x="11409" y="5705"/>
                  </a:cubicBezTo>
                  <a:cubicBezTo>
                    <a:pt x="11029" y="5641"/>
                    <a:pt x="10649" y="5515"/>
                    <a:pt x="10268" y="5388"/>
                  </a:cubicBezTo>
                  <a:cubicBezTo>
                    <a:pt x="9571" y="5134"/>
                    <a:pt x="8874" y="4881"/>
                    <a:pt x="8240" y="4564"/>
                  </a:cubicBezTo>
                  <a:cubicBezTo>
                    <a:pt x="7606" y="4247"/>
                    <a:pt x="6972" y="3930"/>
                    <a:pt x="6465" y="3550"/>
                  </a:cubicBezTo>
                  <a:cubicBezTo>
                    <a:pt x="5895" y="3233"/>
                    <a:pt x="5388" y="2852"/>
                    <a:pt x="5007" y="2536"/>
                  </a:cubicBezTo>
                  <a:cubicBezTo>
                    <a:pt x="4120" y="1838"/>
                    <a:pt x="3486" y="1141"/>
                    <a:pt x="3043" y="697"/>
                  </a:cubicBezTo>
                  <a:cubicBezTo>
                    <a:pt x="2852" y="444"/>
                    <a:pt x="2726" y="254"/>
                    <a:pt x="2599" y="127"/>
                  </a:cubicBezTo>
                  <a:cubicBezTo>
                    <a:pt x="2535" y="64"/>
                    <a:pt x="2535" y="0"/>
                    <a:pt x="25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3227;p63">
              <a:extLst>
                <a:ext uri="{FF2B5EF4-FFF2-40B4-BE49-F238E27FC236}">
                  <a16:creationId xmlns:a16="http://schemas.microsoft.com/office/drawing/2014/main" id="{06875253-13F4-4C07-AC22-317F21374722}"/>
                </a:ext>
              </a:extLst>
            </p:cNvPr>
            <p:cNvSpPr/>
            <p:nvPr/>
          </p:nvSpPr>
          <p:spPr>
            <a:xfrm>
              <a:off x="4047675" y="3795575"/>
              <a:ext cx="74500" cy="128375"/>
            </a:xfrm>
            <a:custGeom>
              <a:avLst/>
              <a:gdLst/>
              <a:ahLst/>
              <a:cxnLst/>
              <a:rect l="l" t="t" r="r" b="b"/>
              <a:pathLst>
                <a:path w="2980" h="5135" extrusionOk="0">
                  <a:moveTo>
                    <a:pt x="888" y="1"/>
                  </a:moveTo>
                  <a:lnTo>
                    <a:pt x="1" y="381"/>
                  </a:lnTo>
                  <a:lnTo>
                    <a:pt x="2092" y="5135"/>
                  </a:lnTo>
                  <a:lnTo>
                    <a:pt x="2980" y="4755"/>
                  </a:lnTo>
                  <a:lnTo>
                    <a:pt x="888" y="1"/>
                  </a:lnTo>
                  <a:close/>
                </a:path>
              </a:pathLst>
            </a:custGeom>
            <a:solidFill>
              <a:srgbClr val="413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3228;p63">
              <a:extLst>
                <a:ext uri="{FF2B5EF4-FFF2-40B4-BE49-F238E27FC236}">
                  <a16:creationId xmlns:a16="http://schemas.microsoft.com/office/drawing/2014/main" id="{A285C1FD-0066-4A65-BA0F-428C31388CBC}"/>
                </a:ext>
              </a:extLst>
            </p:cNvPr>
            <p:cNvSpPr/>
            <p:nvPr/>
          </p:nvSpPr>
          <p:spPr>
            <a:xfrm>
              <a:off x="4157025" y="3673575"/>
              <a:ext cx="61825" cy="209175"/>
            </a:xfrm>
            <a:custGeom>
              <a:avLst/>
              <a:gdLst/>
              <a:ahLst/>
              <a:cxnLst/>
              <a:rect l="l" t="t" r="r" b="b"/>
              <a:pathLst>
                <a:path w="2473" h="8367" extrusionOk="0">
                  <a:moveTo>
                    <a:pt x="1585" y="0"/>
                  </a:moveTo>
                  <a:lnTo>
                    <a:pt x="0" y="8177"/>
                  </a:lnTo>
                  <a:lnTo>
                    <a:pt x="888" y="8367"/>
                  </a:lnTo>
                  <a:lnTo>
                    <a:pt x="2472" y="127"/>
                  </a:lnTo>
                  <a:lnTo>
                    <a:pt x="1585" y="0"/>
                  </a:lnTo>
                  <a:close/>
                </a:path>
              </a:pathLst>
            </a:custGeom>
            <a:solidFill>
              <a:srgbClr val="413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3229;p63">
              <a:extLst>
                <a:ext uri="{FF2B5EF4-FFF2-40B4-BE49-F238E27FC236}">
                  <a16:creationId xmlns:a16="http://schemas.microsoft.com/office/drawing/2014/main" id="{A2A572E1-2FE5-45B6-A4BA-AF147BFE8114}"/>
                </a:ext>
              </a:extLst>
            </p:cNvPr>
            <p:cNvSpPr/>
            <p:nvPr/>
          </p:nvSpPr>
          <p:spPr>
            <a:xfrm>
              <a:off x="4060350" y="3801925"/>
              <a:ext cx="110950" cy="61825"/>
            </a:xfrm>
            <a:custGeom>
              <a:avLst/>
              <a:gdLst/>
              <a:ahLst/>
              <a:cxnLst/>
              <a:rect l="l" t="t" r="r" b="b"/>
              <a:pathLst>
                <a:path w="4438" h="2473" extrusionOk="0">
                  <a:moveTo>
                    <a:pt x="318" y="0"/>
                  </a:moveTo>
                  <a:lnTo>
                    <a:pt x="1" y="888"/>
                  </a:lnTo>
                  <a:lnTo>
                    <a:pt x="4121" y="2472"/>
                  </a:lnTo>
                  <a:lnTo>
                    <a:pt x="4438" y="1585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413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3230;p63">
              <a:extLst>
                <a:ext uri="{FF2B5EF4-FFF2-40B4-BE49-F238E27FC236}">
                  <a16:creationId xmlns:a16="http://schemas.microsoft.com/office/drawing/2014/main" id="{F78DCCC9-DD3E-4B40-9098-8E2D09D7292A}"/>
                </a:ext>
              </a:extLst>
            </p:cNvPr>
            <p:cNvSpPr/>
            <p:nvPr/>
          </p:nvSpPr>
          <p:spPr>
            <a:xfrm>
              <a:off x="4090475" y="3695750"/>
              <a:ext cx="122025" cy="207600"/>
            </a:xfrm>
            <a:custGeom>
              <a:avLst/>
              <a:gdLst/>
              <a:ahLst/>
              <a:cxnLst/>
              <a:rect l="l" t="t" r="r" b="b"/>
              <a:pathLst>
                <a:path w="4881" h="8304" extrusionOk="0">
                  <a:moveTo>
                    <a:pt x="4057" y="1"/>
                  </a:moveTo>
                  <a:lnTo>
                    <a:pt x="0" y="7860"/>
                  </a:lnTo>
                  <a:lnTo>
                    <a:pt x="824" y="8304"/>
                  </a:lnTo>
                  <a:lnTo>
                    <a:pt x="4881" y="444"/>
                  </a:lnTo>
                  <a:lnTo>
                    <a:pt x="4057" y="1"/>
                  </a:lnTo>
                  <a:close/>
                </a:path>
              </a:pathLst>
            </a:custGeom>
            <a:solidFill>
              <a:srgbClr val="413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3231;p63">
              <a:extLst>
                <a:ext uri="{FF2B5EF4-FFF2-40B4-BE49-F238E27FC236}">
                  <a16:creationId xmlns:a16="http://schemas.microsoft.com/office/drawing/2014/main" id="{E0E8C493-1BF3-450D-8BA5-0B2EBE008572}"/>
                </a:ext>
              </a:extLst>
            </p:cNvPr>
            <p:cNvSpPr/>
            <p:nvPr/>
          </p:nvSpPr>
          <p:spPr>
            <a:xfrm>
              <a:off x="4473950" y="3364575"/>
              <a:ext cx="96675" cy="153725"/>
            </a:xfrm>
            <a:custGeom>
              <a:avLst/>
              <a:gdLst/>
              <a:ahLst/>
              <a:cxnLst/>
              <a:rect l="l" t="t" r="r" b="b"/>
              <a:pathLst>
                <a:path w="3867" h="6149" extrusionOk="0">
                  <a:moveTo>
                    <a:pt x="888" y="0"/>
                  </a:moveTo>
                  <a:lnTo>
                    <a:pt x="0" y="380"/>
                  </a:lnTo>
                  <a:lnTo>
                    <a:pt x="3043" y="6148"/>
                  </a:lnTo>
                  <a:lnTo>
                    <a:pt x="3867" y="5705"/>
                  </a:lnTo>
                  <a:lnTo>
                    <a:pt x="888" y="0"/>
                  </a:lnTo>
                  <a:close/>
                </a:path>
              </a:pathLst>
            </a:custGeom>
            <a:solidFill>
              <a:srgbClr val="413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3232;p63">
              <a:extLst>
                <a:ext uri="{FF2B5EF4-FFF2-40B4-BE49-F238E27FC236}">
                  <a16:creationId xmlns:a16="http://schemas.microsoft.com/office/drawing/2014/main" id="{AA5834D3-5496-41DC-B136-AA10BB31050F}"/>
                </a:ext>
              </a:extLst>
            </p:cNvPr>
            <p:cNvSpPr/>
            <p:nvPr/>
          </p:nvSpPr>
          <p:spPr>
            <a:xfrm>
              <a:off x="4584875" y="3179175"/>
              <a:ext cx="25375" cy="256725"/>
            </a:xfrm>
            <a:custGeom>
              <a:avLst/>
              <a:gdLst/>
              <a:ahLst/>
              <a:cxnLst/>
              <a:rect l="l" t="t" r="r" b="b"/>
              <a:pathLst>
                <a:path w="1015" h="10269" extrusionOk="0">
                  <a:moveTo>
                    <a:pt x="63" y="0"/>
                  </a:moveTo>
                  <a:lnTo>
                    <a:pt x="0" y="10268"/>
                  </a:lnTo>
                  <a:lnTo>
                    <a:pt x="887" y="10268"/>
                  </a:lnTo>
                  <a:lnTo>
                    <a:pt x="1014" y="0"/>
                  </a:lnTo>
                  <a:close/>
                </a:path>
              </a:pathLst>
            </a:custGeom>
            <a:solidFill>
              <a:srgbClr val="413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3233;p63">
              <a:extLst>
                <a:ext uri="{FF2B5EF4-FFF2-40B4-BE49-F238E27FC236}">
                  <a16:creationId xmlns:a16="http://schemas.microsoft.com/office/drawing/2014/main" id="{3A0AA65E-EC6C-43D8-BACB-24C96E159028}"/>
                </a:ext>
              </a:extLst>
            </p:cNvPr>
            <p:cNvSpPr/>
            <p:nvPr/>
          </p:nvSpPr>
          <p:spPr>
            <a:xfrm>
              <a:off x="4488200" y="3370900"/>
              <a:ext cx="110950" cy="49150"/>
            </a:xfrm>
            <a:custGeom>
              <a:avLst/>
              <a:gdLst/>
              <a:ahLst/>
              <a:cxnLst/>
              <a:rect l="l" t="t" r="r" b="b"/>
              <a:pathLst>
                <a:path w="4438" h="1966" extrusionOk="0">
                  <a:moveTo>
                    <a:pt x="254" y="1"/>
                  </a:moveTo>
                  <a:lnTo>
                    <a:pt x="1" y="888"/>
                  </a:lnTo>
                  <a:lnTo>
                    <a:pt x="4184" y="1966"/>
                  </a:lnTo>
                  <a:lnTo>
                    <a:pt x="4438" y="1015"/>
                  </a:lnTo>
                  <a:lnTo>
                    <a:pt x="254" y="1"/>
                  </a:lnTo>
                  <a:close/>
                </a:path>
              </a:pathLst>
            </a:custGeom>
            <a:solidFill>
              <a:srgbClr val="413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3234;p63">
              <a:extLst>
                <a:ext uri="{FF2B5EF4-FFF2-40B4-BE49-F238E27FC236}">
                  <a16:creationId xmlns:a16="http://schemas.microsoft.com/office/drawing/2014/main" id="{B35D9E2C-6F29-4D86-AE08-07733FDCCB95}"/>
                </a:ext>
              </a:extLst>
            </p:cNvPr>
            <p:cNvSpPr/>
            <p:nvPr/>
          </p:nvSpPr>
          <p:spPr>
            <a:xfrm>
              <a:off x="4537325" y="3199775"/>
              <a:ext cx="68175" cy="291575"/>
            </a:xfrm>
            <a:custGeom>
              <a:avLst/>
              <a:gdLst/>
              <a:ahLst/>
              <a:cxnLst/>
              <a:rect l="l" t="t" r="r" b="b"/>
              <a:pathLst>
                <a:path w="2727" h="11663" extrusionOk="0">
                  <a:moveTo>
                    <a:pt x="1839" y="0"/>
                  </a:moveTo>
                  <a:lnTo>
                    <a:pt x="1" y="11536"/>
                  </a:lnTo>
                  <a:lnTo>
                    <a:pt x="888" y="11663"/>
                  </a:lnTo>
                  <a:lnTo>
                    <a:pt x="2726" y="190"/>
                  </a:lnTo>
                  <a:lnTo>
                    <a:pt x="1839" y="0"/>
                  </a:lnTo>
                  <a:close/>
                </a:path>
              </a:pathLst>
            </a:custGeom>
            <a:solidFill>
              <a:srgbClr val="413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3235;p63">
              <a:extLst>
                <a:ext uri="{FF2B5EF4-FFF2-40B4-BE49-F238E27FC236}">
                  <a16:creationId xmlns:a16="http://schemas.microsoft.com/office/drawing/2014/main" id="{999BC8EE-70AB-4C10-A077-BC90A113E69D}"/>
                </a:ext>
              </a:extLst>
            </p:cNvPr>
            <p:cNvSpPr/>
            <p:nvPr/>
          </p:nvSpPr>
          <p:spPr>
            <a:xfrm>
              <a:off x="4150675" y="3652975"/>
              <a:ext cx="147400" cy="618025"/>
            </a:xfrm>
            <a:custGeom>
              <a:avLst/>
              <a:gdLst/>
              <a:ahLst/>
              <a:cxnLst/>
              <a:rect l="l" t="t" r="r" b="b"/>
              <a:pathLst>
                <a:path w="5896" h="24721" extrusionOk="0">
                  <a:moveTo>
                    <a:pt x="5515" y="0"/>
                  </a:moveTo>
                  <a:lnTo>
                    <a:pt x="3931" y="64"/>
                  </a:lnTo>
                  <a:cubicBezTo>
                    <a:pt x="4311" y="18572"/>
                    <a:pt x="64" y="23579"/>
                    <a:pt x="1" y="23643"/>
                  </a:cubicBezTo>
                  <a:lnTo>
                    <a:pt x="1142" y="24720"/>
                  </a:lnTo>
                  <a:cubicBezTo>
                    <a:pt x="1332" y="24467"/>
                    <a:pt x="5895" y="19333"/>
                    <a:pt x="5515" y="0"/>
                  </a:cubicBezTo>
                  <a:close/>
                </a:path>
              </a:pathLst>
            </a:custGeom>
            <a:solidFill>
              <a:srgbClr val="413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236;p63">
              <a:extLst>
                <a:ext uri="{FF2B5EF4-FFF2-40B4-BE49-F238E27FC236}">
                  <a16:creationId xmlns:a16="http://schemas.microsoft.com/office/drawing/2014/main" id="{0ED7D268-2022-40CD-AC69-BF023A5C54E8}"/>
                </a:ext>
              </a:extLst>
            </p:cNvPr>
            <p:cNvSpPr/>
            <p:nvPr/>
          </p:nvSpPr>
          <p:spPr>
            <a:xfrm>
              <a:off x="4640325" y="3123700"/>
              <a:ext cx="118875" cy="738450"/>
            </a:xfrm>
            <a:custGeom>
              <a:avLst/>
              <a:gdLst/>
              <a:ahLst/>
              <a:cxnLst/>
              <a:rect l="l" t="t" r="r" b="b"/>
              <a:pathLst>
                <a:path w="4755" h="29538" extrusionOk="0">
                  <a:moveTo>
                    <a:pt x="1522" y="1"/>
                  </a:moveTo>
                  <a:lnTo>
                    <a:pt x="1" y="254"/>
                  </a:lnTo>
                  <a:cubicBezTo>
                    <a:pt x="3106" y="19333"/>
                    <a:pt x="317" y="28967"/>
                    <a:pt x="317" y="29031"/>
                  </a:cubicBezTo>
                  <a:lnTo>
                    <a:pt x="1775" y="29538"/>
                  </a:lnTo>
                  <a:cubicBezTo>
                    <a:pt x="1902" y="29094"/>
                    <a:pt x="4754" y="19460"/>
                    <a:pt x="1522" y="1"/>
                  </a:cubicBezTo>
                  <a:close/>
                </a:path>
              </a:pathLst>
            </a:custGeom>
            <a:solidFill>
              <a:srgbClr val="413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237;p63">
              <a:extLst>
                <a:ext uri="{FF2B5EF4-FFF2-40B4-BE49-F238E27FC236}">
                  <a16:creationId xmlns:a16="http://schemas.microsoft.com/office/drawing/2014/main" id="{FCF2FD22-1548-408C-B5B4-B57EBD67A070}"/>
                </a:ext>
              </a:extLst>
            </p:cNvPr>
            <p:cNvSpPr/>
            <p:nvPr/>
          </p:nvSpPr>
          <p:spPr>
            <a:xfrm>
              <a:off x="4120575" y="3920775"/>
              <a:ext cx="134725" cy="131550"/>
            </a:xfrm>
            <a:custGeom>
              <a:avLst/>
              <a:gdLst/>
              <a:ahLst/>
              <a:cxnLst/>
              <a:rect l="l" t="t" r="r" b="b"/>
              <a:pathLst>
                <a:path w="5389" h="5262" extrusionOk="0">
                  <a:moveTo>
                    <a:pt x="5198" y="0"/>
                  </a:moveTo>
                  <a:cubicBezTo>
                    <a:pt x="2789" y="571"/>
                    <a:pt x="0" y="1521"/>
                    <a:pt x="127" y="2662"/>
                  </a:cubicBezTo>
                  <a:cubicBezTo>
                    <a:pt x="127" y="2852"/>
                    <a:pt x="191" y="3043"/>
                    <a:pt x="444" y="3296"/>
                  </a:cubicBezTo>
                  <a:cubicBezTo>
                    <a:pt x="571" y="3423"/>
                    <a:pt x="824" y="3486"/>
                    <a:pt x="1078" y="3550"/>
                  </a:cubicBezTo>
                  <a:cubicBezTo>
                    <a:pt x="634" y="3740"/>
                    <a:pt x="317" y="3993"/>
                    <a:pt x="191" y="4184"/>
                  </a:cubicBezTo>
                  <a:cubicBezTo>
                    <a:pt x="64" y="4310"/>
                    <a:pt x="64" y="4500"/>
                    <a:pt x="127" y="4691"/>
                  </a:cubicBezTo>
                  <a:cubicBezTo>
                    <a:pt x="191" y="4881"/>
                    <a:pt x="317" y="5261"/>
                    <a:pt x="1522" y="5261"/>
                  </a:cubicBezTo>
                  <a:cubicBezTo>
                    <a:pt x="2219" y="5261"/>
                    <a:pt x="3296" y="5134"/>
                    <a:pt x="4944" y="4817"/>
                  </a:cubicBezTo>
                  <a:lnTo>
                    <a:pt x="4754" y="3867"/>
                  </a:lnTo>
                  <a:cubicBezTo>
                    <a:pt x="3803" y="4057"/>
                    <a:pt x="2663" y="4247"/>
                    <a:pt x="1902" y="4247"/>
                  </a:cubicBezTo>
                  <a:cubicBezTo>
                    <a:pt x="2599" y="4057"/>
                    <a:pt x="3550" y="3803"/>
                    <a:pt x="4437" y="3613"/>
                  </a:cubicBezTo>
                  <a:lnTo>
                    <a:pt x="4311" y="2662"/>
                  </a:lnTo>
                  <a:cubicBezTo>
                    <a:pt x="3726" y="2742"/>
                    <a:pt x="3131" y="2777"/>
                    <a:pt x="2609" y="2777"/>
                  </a:cubicBezTo>
                  <a:cubicBezTo>
                    <a:pt x="1884" y="2777"/>
                    <a:pt x="1299" y="2709"/>
                    <a:pt x="1078" y="2599"/>
                  </a:cubicBezTo>
                  <a:cubicBezTo>
                    <a:pt x="1458" y="2155"/>
                    <a:pt x="3360" y="1395"/>
                    <a:pt x="5388" y="888"/>
                  </a:cubicBezTo>
                  <a:lnTo>
                    <a:pt x="5198" y="0"/>
                  </a:lnTo>
                  <a:close/>
                </a:path>
              </a:pathLst>
            </a:custGeom>
            <a:solidFill>
              <a:srgbClr val="413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238;p63">
              <a:extLst>
                <a:ext uri="{FF2B5EF4-FFF2-40B4-BE49-F238E27FC236}">
                  <a16:creationId xmlns:a16="http://schemas.microsoft.com/office/drawing/2014/main" id="{466D87B2-232F-4A26-9BC3-05D7D39AD7F9}"/>
                </a:ext>
              </a:extLst>
            </p:cNvPr>
            <p:cNvSpPr/>
            <p:nvPr/>
          </p:nvSpPr>
          <p:spPr>
            <a:xfrm>
              <a:off x="4553175" y="3529375"/>
              <a:ext cx="142625" cy="117275"/>
            </a:xfrm>
            <a:custGeom>
              <a:avLst/>
              <a:gdLst/>
              <a:ahLst/>
              <a:cxnLst/>
              <a:rect l="l" t="t" r="r" b="b"/>
              <a:pathLst>
                <a:path w="5705" h="4691" extrusionOk="0">
                  <a:moveTo>
                    <a:pt x="5451" y="0"/>
                  </a:moveTo>
                  <a:cubicBezTo>
                    <a:pt x="3043" y="507"/>
                    <a:pt x="127" y="1331"/>
                    <a:pt x="0" y="2409"/>
                  </a:cubicBezTo>
                  <a:cubicBezTo>
                    <a:pt x="0" y="2662"/>
                    <a:pt x="64" y="2916"/>
                    <a:pt x="254" y="3043"/>
                  </a:cubicBezTo>
                  <a:cubicBezTo>
                    <a:pt x="448" y="3236"/>
                    <a:pt x="752" y="3319"/>
                    <a:pt x="1168" y="3319"/>
                  </a:cubicBezTo>
                  <a:cubicBezTo>
                    <a:pt x="1296" y="3319"/>
                    <a:pt x="1435" y="3311"/>
                    <a:pt x="1585" y="3296"/>
                  </a:cubicBezTo>
                  <a:lnTo>
                    <a:pt x="1585" y="3296"/>
                  </a:lnTo>
                  <a:cubicBezTo>
                    <a:pt x="951" y="3740"/>
                    <a:pt x="1015" y="4057"/>
                    <a:pt x="1078" y="4184"/>
                  </a:cubicBezTo>
                  <a:cubicBezTo>
                    <a:pt x="1078" y="4374"/>
                    <a:pt x="1205" y="4564"/>
                    <a:pt x="1331" y="4627"/>
                  </a:cubicBezTo>
                  <a:cubicBezTo>
                    <a:pt x="1458" y="4691"/>
                    <a:pt x="1648" y="4691"/>
                    <a:pt x="1839" y="4691"/>
                  </a:cubicBezTo>
                  <a:cubicBezTo>
                    <a:pt x="2536" y="4691"/>
                    <a:pt x="3867" y="4374"/>
                    <a:pt x="5705" y="3676"/>
                  </a:cubicBezTo>
                  <a:lnTo>
                    <a:pt x="5325" y="2789"/>
                  </a:lnTo>
                  <a:cubicBezTo>
                    <a:pt x="4501" y="3106"/>
                    <a:pt x="3613" y="3423"/>
                    <a:pt x="2853" y="3613"/>
                  </a:cubicBezTo>
                  <a:cubicBezTo>
                    <a:pt x="3487" y="3233"/>
                    <a:pt x="4374" y="2852"/>
                    <a:pt x="5198" y="2536"/>
                  </a:cubicBezTo>
                  <a:lnTo>
                    <a:pt x="4881" y="1648"/>
                  </a:lnTo>
                  <a:cubicBezTo>
                    <a:pt x="3360" y="2092"/>
                    <a:pt x="1775" y="2409"/>
                    <a:pt x="1141" y="2409"/>
                  </a:cubicBezTo>
                  <a:cubicBezTo>
                    <a:pt x="1775" y="1965"/>
                    <a:pt x="3677" y="1331"/>
                    <a:pt x="5642" y="951"/>
                  </a:cubicBezTo>
                  <a:lnTo>
                    <a:pt x="5451" y="0"/>
                  </a:lnTo>
                  <a:close/>
                </a:path>
              </a:pathLst>
            </a:custGeom>
            <a:solidFill>
              <a:srgbClr val="413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239;p63">
              <a:extLst>
                <a:ext uri="{FF2B5EF4-FFF2-40B4-BE49-F238E27FC236}">
                  <a16:creationId xmlns:a16="http://schemas.microsoft.com/office/drawing/2014/main" id="{7CC0A17E-301E-44E3-9379-B1BDE8594905}"/>
                </a:ext>
              </a:extLst>
            </p:cNvPr>
            <p:cNvSpPr/>
            <p:nvPr/>
          </p:nvSpPr>
          <p:spPr>
            <a:xfrm>
              <a:off x="3127025" y="4190150"/>
              <a:ext cx="202850" cy="30125"/>
            </a:xfrm>
            <a:custGeom>
              <a:avLst/>
              <a:gdLst/>
              <a:ahLst/>
              <a:cxnLst/>
              <a:rect l="l" t="t" r="r" b="b"/>
              <a:pathLst>
                <a:path w="8114" h="1205" extrusionOk="0">
                  <a:moveTo>
                    <a:pt x="8050" y="1"/>
                  </a:moveTo>
                  <a:lnTo>
                    <a:pt x="0" y="1205"/>
                  </a:lnTo>
                  <a:lnTo>
                    <a:pt x="8113" y="634"/>
                  </a:lnTo>
                  <a:lnTo>
                    <a:pt x="8050" y="1"/>
                  </a:lnTo>
                  <a:close/>
                </a:path>
              </a:pathLst>
            </a:custGeom>
            <a:solidFill>
              <a:srgbClr val="131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240;p63">
              <a:extLst>
                <a:ext uri="{FF2B5EF4-FFF2-40B4-BE49-F238E27FC236}">
                  <a16:creationId xmlns:a16="http://schemas.microsoft.com/office/drawing/2014/main" id="{45EF3721-1D95-407B-82D3-B6C63870F363}"/>
                </a:ext>
              </a:extLst>
            </p:cNvPr>
            <p:cNvSpPr/>
            <p:nvPr/>
          </p:nvSpPr>
          <p:spPr>
            <a:xfrm>
              <a:off x="3176150" y="4220250"/>
              <a:ext cx="15875" cy="38075"/>
            </a:xfrm>
            <a:custGeom>
              <a:avLst/>
              <a:gdLst/>
              <a:ahLst/>
              <a:cxnLst/>
              <a:rect l="l" t="t" r="r" b="b"/>
              <a:pathLst>
                <a:path w="635" h="1523" extrusionOk="0">
                  <a:moveTo>
                    <a:pt x="0" y="1"/>
                  </a:moveTo>
                  <a:lnTo>
                    <a:pt x="0" y="1522"/>
                  </a:lnTo>
                  <a:lnTo>
                    <a:pt x="634" y="1522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131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241;p63">
              <a:extLst>
                <a:ext uri="{FF2B5EF4-FFF2-40B4-BE49-F238E27FC236}">
                  <a16:creationId xmlns:a16="http://schemas.microsoft.com/office/drawing/2014/main" id="{F4F8644C-6F5D-4C83-89C0-D375D715A913}"/>
                </a:ext>
              </a:extLst>
            </p:cNvPr>
            <p:cNvSpPr/>
            <p:nvPr/>
          </p:nvSpPr>
          <p:spPr>
            <a:xfrm>
              <a:off x="3241100" y="4206000"/>
              <a:ext cx="17475" cy="38050"/>
            </a:xfrm>
            <a:custGeom>
              <a:avLst/>
              <a:gdLst/>
              <a:ahLst/>
              <a:cxnLst/>
              <a:rect l="l" t="t" r="r" b="b"/>
              <a:pathLst>
                <a:path w="699" h="1522" extrusionOk="0">
                  <a:moveTo>
                    <a:pt x="64" y="0"/>
                  </a:moveTo>
                  <a:lnTo>
                    <a:pt x="1" y="1522"/>
                  </a:lnTo>
                  <a:lnTo>
                    <a:pt x="635" y="1522"/>
                  </a:lnTo>
                  <a:lnTo>
                    <a:pt x="698" y="64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131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242;p63">
              <a:extLst>
                <a:ext uri="{FF2B5EF4-FFF2-40B4-BE49-F238E27FC236}">
                  <a16:creationId xmlns:a16="http://schemas.microsoft.com/office/drawing/2014/main" id="{A34D77EB-BB8A-414B-A455-AEF9B614DCBD}"/>
                </a:ext>
              </a:extLst>
            </p:cNvPr>
            <p:cNvSpPr/>
            <p:nvPr/>
          </p:nvSpPr>
          <p:spPr>
            <a:xfrm>
              <a:off x="3019275" y="4058625"/>
              <a:ext cx="166400" cy="36475"/>
            </a:xfrm>
            <a:custGeom>
              <a:avLst/>
              <a:gdLst/>
              <a:ahLst/>
              <a:cxnLst/>
              <a:rect l="l" t="t" r="r" b="b"/>
              <a:pathLst>
                <a:path w="6656" h="1459" extrusionOk="0">
                  <a:moveTo>
                    <a:pt x="951" y="1"/>
                  </a:moveTo>
                  <a:lnTo>
                    <a:pt x="0" y="1459"/>
                  </a:lnTo>
                  <a:lnTo>
                    <a:pt x="6655" y="761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243;p63">
              <a:extLst>
                <a:ext uri="{FF2B5EF4-FFF2-40B4-BE49-F238E27FC236}">
                  <a16:creationId xmlns:a16="http://schemas.microsoft.com/office/drawing/2014/main" id="{3C453DF5-AACB-43C1-A894-AFE043E54E9C}"/>
                </a:ext>
              </a:extLst>
            </p:cNvPr>
            <p:cNvSpPr/>
            <p:nvPr/>
          </p:nvSpPr>
          <p:spPr>
            <a:xfrm>
              <a:off x="3513675" y="3485000"/>
              <a:ext cx="166400" cy="743200"/>
            </a:xfrm>
            <a:custGeom>
              <a:avLst/>
              <a:gdLst/>
              <a:ahLst/>
              <a:cxnLst/>
              <a:rect l="l" t="t" r="r" b="b"/>
              <a:pathLst>
                <a:path w="6656" h="29728" extrusionOk="0">
                  <a:moveTo>
                    <a:pt x="6655" y="0"/>
                  </a:moveTo>
                  <a:cubicBezTo>
                    <a:pt x="6655" y="1"/>
                    <a:pt x="6212" y="1839"/>
                    <a:pt x="5578" y="4627"/>
                  </a:cubicBezTo>
                  <a:cubicBezTo>
                    <a:pt x="5451" y="5325"/>
                    <a:pt x="5261" y="6085"/>
                    <a:pt x="5071" y="6846"/>
                  </a:cubicBezTo>
                  <a:cubicBezTo>
                    <a:pt x="4881" y="7670"/>
                    <a:pt x="4691" y="8494"/>
                    <a:pt x="4500" y="9381"/>
                  </a:cubicBezTo>
                  <a:cubicBezTo>
                    <a:pt x="4310" y="10269"/>
                    <a:pt x="4120" y="11156"/>
                    <a:pt x="3930" y="12043"/>
                  </a:cubicBezTo>
                  <a:cubicBezTo>
                    <a:pt x="3676" y="12994"/>
                    <a:pt x="3486" y="13882"/>
                    <a:pt x="3296" y="14832"/>
                  </a:cubicBezTo>
                  <a:cubicBezTo>
                    <a:pt x="3106" y="15783"/>
                    <a:pt x="2852" y="16671"/>
                    <a:pt x="2662" y="17621"/>
                  </a:cubicBezTo>
                  <a:cubicBezTo>
                    <a:pt x="2409" y="18509"/>
                    <a:pt x="2282" y="19396"/>
                    <a:pt x="2028" y="20283"/>
                  </a:cubicBezTo>
                  <a:cubicBezTo>
                    <a:pt x="1648" y="21995"/>
                    <a:pt x="1331" y="23643"/>
                    <a:pt x="1014" y="25037"/>
                  </a:cubicBezTo>
                  <a:cubicBezTo>
                    <a:pt x="824" y="25735"/>
                    <a:pt x="697" y="26368"/>
                    <a:pt x="571" y="26939"/>
                  </a:cubicBezTo>
                  <a:cubicBezTo>
                    <a:pt x="507" y="27509"/>
                    <a:pt x="380" y="28016"/>
                    <a:pt x="317" y="28397"/>
                  </a:cubicBezTo>
                  <a:cubicBezTo>
                    <a:pt x="127" y="29221"/>
                    <a:pt x="0" y="29728"/>
                    <a:pt x="0" y="29728"/>
                  </a:cubicBezTo>
                  <a:cubicBezTo>
                    <a:pt x="0" y="29728"/>
                    <a:pt x="63" y="29601"/>
                    <a:pt x="127" y="29348"/>
                  </a:cubicBezTo>
                  <a:cubicBezTo>
                    <a:pt x="254" y="29157"/>
                    <a:pt x="317" y="28840"/>
                    <a:pt x="444" y="28460"/>
                  </a:cubicBezTo>
                  <a:cubicBezTo>
                    <a:pt x="761" y="27700"/>
                    <a:pt x="1141" y="26559"/>
                    <a:pt x="1521" y="25164"/>
                  </a:cubicBezTo>
                  <a:cubicBezTo>
                    <a:pt x="1711" y="24467"/>
                    <a:pt x="1965" y="23770"/>
                    <a:pt x="2155" y="22946"/>
                  </a:cubicBezTo>
                  <a:cubicBezTo>
                    <a:pt x="2409" y="22185"/>
                    <a:pt x="2599" y="21361"/>
                    <a:pt x="2852" y="20474"/>
                  </a:cubicBezTo>
                  <a:cubicBezTo>
                    <a:pt x="3106" y="19586"/>
                    <a:pt x="3296" y="18699"/>
                    <a:pt x="3550" y="17811"/>
                  </a:cubicBezTo>
                  <a:cubicBezTo>
                    <a:pt x="3740" y="16861"/>
                    <a:pt x="3993" y="15973"/>
                    <a:pt x="4183" y="15023"/>
                  </a:cubicBezTo>
                  <a:cubicBezTo>
                    <a:pt x="4374" y="14072"/>
                    <a:pt x="4564" y="13184"/>
                    <a:pt x="4817" y="12234"/>
                  </a:cubicBezTo>
                  <a:cubicBezTo>
                    <a:pt x="5007" y="11346"/>
                    <a:pt x="5198" y="10459"/>
                    <a:pt x="5324" y="9571"/>
                  </a:cubicBezTo>
                  <a:cubicBezTo>
                    <a:pt x="5515" y="8684"/>
                    <a:pt x="5641" y="7797"/>
                    <a:pt x="5768" y="7036"/>
                  </a:cubicBezTo>
                  <a:cubicBezTo>
                    <a:pt x="5895" y="6212"/>
                    <a:pt x="6022" y="5451"/>
                    <a:pt x="6148" y="4754"/>
                  </a:cubicBezTo>
                  <a:cubicBezTo>
                    <a:pt x="6465" y="1902"/>
                    <a:pt x="6655" y="1"/>
                    <a:pt x="66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244;p63">
              <a:extLst>
                <a:ext uri="{FF2B5EF4-FFF2-40B4-BE49-F238E27FC236}">
                  <a16:creationId xmlns:a16="http://schemas.microsoft.com/office/drawing/2014/main" id="{B03D8417-B82D-445C-9642-F595E0CF12BD}"/>
                </a:ext>
              </a:extLst>
            </p:cNvPr>
            <p:cNvSpPr/>
            <p:nvPr/>
          </p:nvSpPr>
          <p:spPr>
            <a:xfrm>
              <a:off x="3198325" y="4610075"/>
              <a:ext cx="84000" cy="193350"/>
            </a:xfrm>
            <a:custGeom>
              <a:avLst/>
              <a:gdLst/>
              <a:ahLst/>
              <a:cxnLst/>
              <a:rect l="l" t="t" r="r" b="b"/>
              <a:pathLst>
                <a:path w="3360" h="7734" extrusionOk="0">
                  <a:moveTo>
                    <a:pt x="508" y="1"/>
                  </a:moveTo>
                  <a:cubicBezTo>
                    <a:pt x="508" y="1"/>
                    <a:pt x="507" y="64"/>
                    <a:pt x="444" y="127"/>
                  </a:cubicBezTo>
                  <a:cubicBezTo>
                    <a:pt x="444" y="191"/>
                    <a:pt x="381" y="254"/>
                    <a:pt x="317" y="381"/>
                  </a:cubicBezTo>
                  <a:cubicBezTo>
                    <a:pt x="254" y="444"/>
                    <a:pt x="191" y="571"/>
                    <a:pt x="127" y="761"/>
                  </a:cubicBezTo>
                  <a:cubicBezTo>
                    <a:pt x="127" y="951"/>
                    <a:pt x="64" y="1141"/>
                    <a:pt x="1" y="1332"/>
                  </a:cubicBezTo>
                  <a:cubicBezTo>
                    <a:pt x="1" y="1522"/>
                    <a:pt x="1" y="1775"/>
                    <a:pt x="1" y="2029"/>
                  </a:cubicBezTo>
                  <a:cubicBezTo>
                    <a:pt x="1" y="2282"/>
                    <a:pt x="64" y="2536"/>
                    <a:pt x="64" y="2789"/>
                  </a:cubicBezTo>
                  <a:cubicBezTo>
                    <a:pt x="127" y="3043"/>
                    <a:pt x="191" y="3297"/>
                    <a:pt x="317" y="3550"/>
                  </a:cubicBezTo>
                  <a:cubicBezTo>
                    <a:pt x="381" y="3804"/>
                    <a:pt x="508" y="4057"/>
                    <a:pt x="634" y="4311"/>
                  </a:cubicBezTo>
                  <a:cubicBezTo>
                    <a:pt x="761" y="4564"/>
                    <a:pt x="888" y="4818"/>
                    <a:pt x="1015" y="5071"/>
                  </a:cubicBezTo>
                  <a:cubicBezTo>
                    <a:pt x="1141" y="5261"/>
                    <a:pt x="1332" y="5515"/>
                    <a:pt x="1458" y="5705"/>
                  </a:cubicBezTo>
                  <a:cubicBezTo>
                    <a:pt x="1775" y="6149"/>
                    <a:pt x="2092" y="6529"/>
                    <a:pt x="2346" y="6783"/>
                  </a:cubicBezTo>
                  <a:cubicBezTo>
                    <a:pt x="2916" y="7417"/>
                    <a:pt x="3360" y="7733"/>
                    <a:pt x="3360" y="7733"/>
                  </a:cubicBezTo>
                  <a:cubicBezTo>
                    <a:pt x="3360" y="7733"/>
                    <a:pt x="3043" y="7290"/>
                    <a:pt x="2599" y="6593"/>
                  </a:cubicBezTo>
                  <a:cubicBezTo>
                    <a:pt x="2536" y="6402"/>
                    <a:pt x="2409" y="6212"/>
                    <a:pt x="2282" y="6022"/>
                  </a:cubicBezTo>
                  <a:cubicBezTo>
                    <a:pt x="2156" y="5832"/>
                    <a:pt x="2029" y="5642"/>
                    <a:pt x="1902" y="5388"/>
                  </a:cubicBezTo>
                  <a:cubicBezTo>
                    <a:pt x="1649" y="5008"/>
                    <a:pt x="1395" y="4501"/>
                    <a:pt x="1205" y="4057"/>
                  </a:cubicBezTo>
                  <a:cubicBezTo>
                    <a:pt x="1078" y="3804"/>
                    <a:pt x="951" y="3550"/>
                    <a:pt x="888" y="3360"/>
                  </a:cubicBezTo>
                  <a:cubicBezTo>
                    <a:pt x="761" y="3106"/>
                    <a:pt x="698" y="2853"/>
                    <a:pt x="634" y="2663"/>
                  </a:cubicBezTo>
                  <a:cubicBezTo>
                    <a:pt x="508" y="2156"/>
                    <a:pt x="381" y="1712"/>
                    <a:pt x="381" y="1332"/>
                  </a:cubicBezTo>
                  <a:cubicBezTo>
                    <a:pt x="381" y="1141"/>
                    <a:pt x="381" y="951"/>
                    <a:pt x="381" y="825"/>
                  </a:cubicBezTo>
                  <a:cubicBezTo>
                    <a:pt x="381" y="634"/>
                    <a:pt x="444" y="508"/>
                    <a:pt x="444" y="381"/>
                  </a:cubicBezTo>
                  <a:cubicBezTo>
                    <a:pt x="507" y="191"/>
                    <a:pt x="508" y="2"/>
                    <a:pt x="5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245;p63">
              <a:extLst>
                <a:ext uri="{FF2B5EF4-FFF2-40B4-BE49-F238E27FC236}">
                  <a16:creationId xmlns:a16="http://schemas.microsoft.com/office/drawing/2014/main" id="{BB122561-2929-4DB3-82E3-69E9005D68CD}"/>
                </a:ext>
              </a:extLst>
            </p:cNvPr>
            <p:cNvSpPr/>
            <p:nvPr/>
          </p:nvSpPr>
          <p:spPr>
            <a:xfrm>
              <a:off x="3328275" y="4601300"/>
              <a:ext cx="57050" cy="86850"/>
            </a:xfrm>
            <a:custGeom>
              <a:avLst/>
              <a:gdLst/>
              <a:ahLst/>
              <a:cxnLst/>
              <a:rect l="l" t="t" r="r" b="b"/>
              <a:pathLst>
                <a:path w="2282" h="3474" extrusionOk="0">
                  <a:moveTo>
                    <a:pt x="1628" y="1"/>
                  </a:moveTo>
                  <a:cubicBezTo>
                    <a:pt x="1246" y="1"/>
                    <a:pt x="715" y="592"/>
                    <a:pt x="380" y="1429"/>
                  </a:cubicBezTo>
                  <a:cubicBezTo>
                    <a:pt x="0" y="2380"/>
                    <a:pt x="0" y="3267"/>
                    <a:pt x="444" y="3457"/>
                  </a:cubicBezTo>
                  <a:cubicBezTo>
                    <a:pt x="482" y="3468"/>
                    <a:pt x="521" y="3474"/>
                    <a:pt x="561" y="3474"/>
                  </a:cubicBezTo>
                  <a:cubicBezTo>
                    <a:pt x="994" y="3474"/>
                    <a:pt x="1554" y="2869"/>
                    <a:pt x="1902" y="2000"/>
                  </a:cubicBezTo>
                  <a:cubicBezTo>
                    <a:pt x="2282" y="1112"/>
                    <a:pt x="2219" y="161"/>
                    <a:pt x="1775" y="35"/>
                  </a:cubicBezTo>
                  <a:cubicBezTo>
                    <a:pt x="1729" y="12"/>
                    <a:pt x="1680" y="1"/>
                    <a:pt x="16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246;p63">
              <a:extLst>
                <a:ext uri="{FF2B5EF4-FFF2-40B4-BE49-F238E27FC236}">
                  <a16:creationId xmlns:a16="http://schemas.microsoft.com/office/drawing/2014/main" id="{4B594021-638F-40FC-BDDB-A7383B8F063D}"/>
                </a:ext>
              </a:extLst>
            </p:cNvPr>
            <p:cNvSpPr/>
            <p:nvPr/>
          </p:nvSpPr>
          <p:spPr>
            <a:xfrm>
              <a:off x="2700750" y="4695650"/>
              <a:ext cx="26975" cy="38050"/>
            </a:xfrm>
            <a:custGeom>
              <a:avLst/>
              <a:gdLst/>
              <a:ahLst/>
              <a:cxnLst/>
              <a:rect l="l" t="t" r="r" b="b"/>
              <a:pathLst>
                <a:path w="1079" h="1522" extrusionOk="0">
                  <a:moveTo>
                    <a:pt x="761" y="0"/>
                  </a:moveTo>
                  <a:lnTo>
                    <a:pt x="1" y="1331"/>
                  </a:lnTo>
                  <a:lnTo>
                    <a:pt x="254" y="1522"/>
                  </a:lnTo>
                  <a:lnTo>
                    <a:pt x="1078" y="190"/>
                  </a:lnTo>
                  <a:lnTo>
                    <a:pt x="7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247;p63">
              <a:extLst>
                <a:ext uri="{FF2B5EF4-FFF2-40B4-BE49-F238E27FC236}">
                  <a16:creationId xmlns:a16="http://schemas.microsoft.com/office/drawing/2014/main" id="{D6356959-EFDA-43D3-BCBD-DF54903BCA24}"/>
                </a:ext>
              </a:extLst>
            </p:cNvPr>
            <p:cNvSpPr/>
            <p:nvPr/>
          </p:nvSpPr>
          <p:spPr>
            <a:xfrm>
              <a:off x="2719775" y="4705150"/>
              <a:ext cx="22200" cy="39650"/>
            </a:xfrm>
            <a:custGeom>
              <a:avLst/>
              <a:gdLst/>
              <a:ahLst/>
              <a:cxnLst/>
              <a:rect l="l" t="t" r="r" b="b"/>
              <a:pathLst>
                <a:path w="888" h="1586" extrusionOk="0">
                  <a:moveTo>
                    <a:pt x="571" y="1"/>
                  </a:moveTo>
                  <a:lnTo>
                    <a:pt x="0" y="1458"/>
                  </a:lnTo>
                  <a:lnTo>
                    <a:pt x="254" y="1585"/>
                  </a:lnTo>
                  <a:lnTo>
                    <a:pt x="888" y="127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248;p63">
              <a:extLst>
                <a:ext uri="{FF2B5EF4-FFF2-40B4-BE49-F238E27FC236}">
                  <a16:creationId xmlns:a16="http://schemas.microsoft.com/office/drawing/2014/main" id="{E165268B-57D3-466F-822F-6FBA92B6F99E}"/>
                </a:ext>
              </a:extLst>
            </p:cNvPr>
            <p:cNvSpPr/>
            <p:nvPr/>
          </p:nvSpPr>
          <p:spPr>
            <a:xfrm>
              <a:off x="2741950" y="4711500"/>
              <a:ext cx="17475" cy="39625"/>
            </a:xfrm>
            <a:custGeom>
              <a:avLst/>
              <a:gdLst/>
              <a:ahLst/>
              <a:cxnLst/>
              <a:rect l="l" t="t" r="r" b="b"/>
              <a:pathLst>
                <a:path w="699" h="1585" extrusionOk="0">
                  <a:moveTo>
                    <a:pt x="381" y="0"/>
                  </a:moveTo>
                  <a:lnTo>
                    <a:pt x="1" y="1458"/>
                  </a:lnTo>
                  <a:lnTo>
                    <a:pt x="254" y="1585"/>
                  </a:lnTo>
                  <a:lnTo>
                    <a:pt x="698" y="64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249;p63">
              <a:extLst>
                <a:ext uri="{FF2B5EF4-FFF2-40B4-BE49-F238E27FC236}">
                  <a16:creationId xmlns:a16="http://schemas.microsoft.com/office/drawing/2014/main" id="{536A42AF-6D06-4502-A833-815F6FEFA12A}"/>
                </a:ext>
              </a:extLst>
            </p:cNvPr>
            <p:cNvSpPr/>
            <p:nvPr/>
          </p:nvSpPr>
          <p:spPr>
            <a:xfrm>
              <a:off x="2772075" y="4711500"/>
              <a:ext cx="7950" cy="39625"/>
            </a:xfrm>
            <a:custGeom>
              <a:avLst/>
              <a:gdLst/>
              <a:ahLst/>
              <a:cxnLst/>
              <a:rect l="l" t="t" r="r" b="b"/>
              <a:pathLst>
                <a:path w="318" h="1585" extrusionOk="0">
                  <a:moveTo>
                    <a:pt x="0" y="0"/>
                  </a:moveTo>
                  <a:lnTo>
                    <a:pt x="0" y="1585"/>
                  </a:lnTo>
                  <a:lnTo>
                    <a:pt x="317" y="1585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250;p63">
              <a:extLst>
                <a:ext uri="{FF2B5EF4-FFF2-40B4-BE49-F238E27FC236}">
                  <a16:creationId xmlns:a16="http://schemas.microsoft.com/office/drawing/2014/main" id="{41FF2D77-7DE9-4E89-8FAE-B4CB12E10D7D}"/>
                </a:ext>
              </a:extLst>
            </p:cNvPr>
            <p:cNvSpPr/>
            <p:nvPr/>
          </p:nvSpPr>
          <p:spPr>
            <a:xfrm>
              <a:off x="2799000" y="4703575"/>
              <a:ext cx="19050" cy="41225"/>
            </a:xfrm>
            <a:custGeom>
              <a:avLst/>
              <a:gdLst/>
              <a:ahLst/>
              <a:cxnLst/>
              <a:rect l="l" t="t" r="r" b="b"/>
              <a:pathLst>
                <a:path w="762" h="1649" extrusionOk="0">
                  <a:moveTo>
                    <a:pt x="254" y="0"/>
                  </a:moveTo>
                  <a:lnTo>
                    <a:pt x="1" y="64"/>
                  </a:lnTo>
                  <a:lnTo>
                    <a:pt x="444" y="1648"/>
                  </a:lnTo>
                  <a:lnTo>
                    <a:pt x="761" y="1585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251;p63">
              <a:extLst>
                <a:ext uri="{FF2B5EF4-FFF2-40B4-BE49-F238E27FC236}">
                  <a16:creationId xmlns:a16="http://schemas.microsoft.com/office/drawing/2014/main" id="{E0ABDE87-1E14-48FF-974F-4F696829291B}"/>
                </a:ext>
              </a:extLst>
            </p:cNvPr>
            <p:cNvSpPr/>
            <p:nvPr/>
          </p:nvSpPr>
          <p:spPr>
            <a:xfrm>
              <a:off x="4115825" y="4714650"/>
              <a:ext cx="23775" cy="38075"/>
            </a:xfrm>
            <a:custGeom>
              <a:avLst/>
              <a:gdLst/>
              <a:ahLst/>
              <a:cxnLst/>
              <a:rect l="l" t="t" r="r" b="b"/>
              <a:pathLst>
                <a:path w="951" h="1523" extrusionOk="0">
                  <a:moveTo>
                    <a:pt x="634" y="1"/>
                  </a:moveTo>
                  <a:lnTo>
                    <a:pt x="0" y="1395"/>
                  </a:lnTo>
                  <a:lnTo>
                    <a:pt x="254" y="1522"/>
                  </a:lnTo>
                  <a:lnTo>
                    <a:pt x="951" y="128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252;p63">
              <a:extLst>
                <a:ext uri="{FF2B5EF4-FFF2-40B4-BE49-F238E27FC236}">
                  <a16:creationId xmlns:a16="http://schemas.microsoft.com/office/drawing/2014/main" id="{5ED61A0A-AD36-4A7C-9067-31CCDE91C6CC}"/>
                </a:ext>
              </a:extLst>
            </p:cNvPr>
            <p:cNvSpPr/>
            <p:nvPr/>
          </p:nvSpPr>
          <p:spPr>
            <a:xfrm>
              <a:off x="4141175" y="4719425"/>
              <a:ext cx="19025" cy="42800"/>
            </a:xfrm>
            <a:custGeom>
              <a:avLst/>
              <a:gdLst/>
              <a:ahLst/>
              <a:cxnLst/>
              <a:rect l="l" t="t" r="r" b="b"/>
              <a:pathLst>
                <a:path w="761" h="1712" extrusionOk="0">
                  <a:moveTo>
                    <a:pt x="444" y="0"/>
                  </a:moveTo>
                  <a:lnTo>
                    <a:pt x="0" y="1585"/>
                  </a:lnTo>
                  <a:lnTo>
                    <a:pt x="254" y="1711"/>
                  </a:lnTo>
                  <a:lnTo>
                    <a:pt x="761" y="127"/>
                  </a:lnTo>
                  <a:lnTo>
                    <a:pt x="4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253;p63">
              <a:extLst>
                <a:ext uri="{FF2B5EF4-FFF2-40B4-BE49-F238E27FC236}">
                  <a16:creationId xmlns:a16="http://schemas.microsoft.com/office/drawing/2014/main" id="{93206EBA-6A43-4CA2-AE19-82C149EAE611}"/>
                </a:ext>
              </a:extLst>
            </p:cNvPr>
            <p:cNvSpPr/>
            <p:nvPr/>
          </p:nvSpPr>
          <p:spPr>
            <a:xfrm>
              <a:off x="4168100" y="4721000"/>
              <a:ext cx="9550" cy="39650"/>
            </a:xfrm>
            <a:custGeom>
              <a:avLst/>
              <a:gdLst/>
              <a:ahLst/>
              <a:cxnLst/>
              <a:rect l="l" t="t" r="r" b="b"/>
              <a:pathLst>
                <a:path w="382" h="1586" extrusionOk="0">
                  <a:moveTo>
                    <a:pt x="64" y="0"/>
                  </a:moveTo>
                  <a:lnTo>
                    <a:pt x="1" y="1585"/>
                  </a:lnTo>
                  <a:lnTo>
                    <a:pt x="318" y="1585"/>
                  </a:lnTo>
                  <a:lnTo>
                    <a:pt x="381" y="64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254;p63">
              <a:extLst>
                <a:ext uri="{FF2B5EF4-FFF2-40B4-BE49-F238E27FC236}">
                  <a16:creationId xmlns:a16="http://schemas.microsoft.com/office/drawing/2014/main" id="{ED0F07A8-2C5B-4191-A3FE-26AECA3F805B}"/>
                </a:ext>
              </a:extLst>
            </p:cNvPr>
            <p:cNvSpPr/>
            <p:nvPr/>
          </p:nvSpPr>
          <p:spPr>
            <a:xfrm>
              <a:off x="4190300" y="4716250"/>
              <a:ext cx="12700" cy="39625"/>
            </a:xfrm>
            <a:custGeom>
              <a:avLst/>
              <a:gdLst/>
              <a:ahLst/>
              <a:cxnLst/>
              <a:rect l="l" t="t" r="r" b="b"/>
              <a:pathLst>
                <a:path w="508" h="1585" extrusionOk="0">
                  <a:moveTo>
                    <a:pt x="0" y="0"/>
                  </a:moveTo>
                  <a:lnTo>
                    <a:pt x="190" y="1585"/>
                  </a:lnTo>
                  <a:lnTo>
                    <a:pt x="507" y="1522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255;p63">
              <a:extLst>
                <a:ext uri="{FF2B5EF4-FFF2-40B4-BE49-F238E27FC236}">
                  <a16:creationId xmlns:a16="http://schemas.microsoft.com/office/drawing/2014/main" id="{50C5E953-2A21-4BBA-B1DE-74E490FB164D}"/>
                </a:ext>
              </a:extLst>
            </p:cNvPr>
            <p:cNvSpPr/>
            <p:nvPr/>
          </p:nvSpPr>
          <p:spPr>
            <a:xfrm>
              <a:off x="4206150" y="4703575"/>
              <a:ext cx="23775" cy="39625"/>
            </a:xfrm>
            <a:custGeom>
              <a:avLst/>
              <a:gdLst/>
              <a:ahLst/>
              <a:cxnLst/>
              <a:rect l="l" t="t" r="r" b="b"/>
              <a:pathLst>
                <a:path w="951" h="1585" extrusionOk="0">
                  <a:moveTo>
                    <a:pt x="254" y="0"/>
                  </a:moveTo>
                  <a:lnTo>
                    <a:pt x="0" y="127"/>
                  </a:lnTo>
                  <a:lnTo>
                    <a:pt x="634" y="1585"/>
                  </a:lnTo>
                  <a:lnTo>
                    <a:pt x="951" y="1458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256;p63">
              <a:extLst>
                <a:ext uri="{FF2B5EF4-FFF2-40B4-BE49-F238E27FC236}">
                  <a16:creationId xmlns:a16="http://schemas.microsoft.com/office/drawing/2014/main" id="{2F8E4FE8-E4EA-4C67-A856-E8C2B3303E7A}"/>
                </a:ext>
              </a:extLst>
            </p:cNvPr>
            <p:cNvSpPr/>
            <p:nvPr/>
          </p:nvSpPr>
          <p:spPr>
            <a:xfrm>
              <a:off x="1889425" y="1366350"/>
              <a:ext cx="2636825" cy="2373950"/>
            </a:xfrm>
            <a:custGeom>
              <a:avLst/>
              <a:gdLst/>
              <a:ahLst/>
              <a:cxnLst/>
              <a:rect l="l" t="t" r="r" b="b"/>
              <a:pathLst>
                <a:path w="105473" h="94958" extrusionOk="0">
                  <a:moveTo>
                    <a:pt x="38158" y="1"/>
                  </a:moveTo>
                  <a:cubicBezTo>
                    <a:pt x="38158" y="1"/>
                    <a:pt x="27206" y="11426"/>
                    <a:pt x="20714" y="11426"/>
                  </a:cubicBezTo>
                  <a:cubicBezTo>
                    <a:pt x="18006" y="11426"/>
                    <a:pt x="16075" y="9438"/>
                    <a:pt x="16037" y="3804"/>
                  </a:cubicBezTo>
                  <a:cubicBezTo>
                    <a:pt x="12614" y="8685"/>
                    <a:pt x="10396" y="13946"/>
                    <a:pt x="8748" y="18699"/>
                  </a:cubicBezTo>
                  <a:cubicBezTo>
                    <a:pt x="3487" y="33912"/>
                    <a:pt x="1" y="63703"/>
                    <a:pt x="18446" y="82972"/>
                  </a:cubicBezTo>
                  <a:cubicBezTo>
                    <a:pt x="18446" y="82972"/>
                    <a:pt x="16404" y="82597"/>
                    <a:pt x="14177" y="82597"/>
                  </a:cubicBezTo>
                  <a:cubicBezTo>
                    <a:pt x="11303" y="82597"/>
                    <a:pt x="8121" y="83221"/>
                    <a:pt x="8621" y="86077"/>
                  </a:cubicBezTo>
                  <a:cubicBezTo>
                    <a:pt x="9193" y="89386"/>
                    <a:pt x="16897" y="94958"/>
                    <a:pt x="31191" y="94958"/>
                  </a:cubicBezTo>
                  <a:cubicBezTo>
                    <a:pt x="39080" y="94958"/>
                    <a:pt x="48975" y="93261"/>
                    <a:pt x="60787" y="88549"/>
                  </a:cubicBezTo>
                  <a:cubicBezTo>
                    <a:pt x="72449" y="83922"/>
                    <a:pt x="80689" y="76760"/>
                    <a:pt x="86394" y="69851"/>
                  </a:cubicBezTo>
                  <a:cubicBezTo>
                    <a:pt x="87473" y="70726"/>
                    <a:pt x="88839" y="71144"/>
                    <a:pt x="90340" y="71144"/>
                  </a:cubicBezTo>
                  <a:cubicBezTo>
                    <a:pt x="93513" y="71144"/>
                    <a:pt x="97286" y="69277"/>
                    <a:pt x="100212" y="65921"/>
                  </a:cubicBezTo>
                  <a:cubicBezTo>
                    <a:pt x="104649" y="60914"/>
                    <a:pt x="105473" y="54448"/>
                    <a:pt x="102113" y="51533"/>
                  </a:cubicBezTo>
                  <a:cubicBezTo>
                    <a:pt x="100987" y="50543"/>
                    <a:pt x="99548" y="50068"/>
                    <a:pt x="97965" y="50068"/>
                  </a:cubicBezTo>
                  <a:cubicBezTo>
                    <a:pt x="96608" y="50068"/>
                    <a:pt x="95146" y="50416"/>
                    <a:pt x="93683" y="51089"/>
                  </a:cubicBezTo>
                  <a:cubicBezTo>
                    <a:pt x="91718" y="51913"/>
                    <a:pt x="89753" y="53371"/>
                    <a:pt x="88042" y="55272"/>
                  </a:cubicBezTo>
                  <a:cubicBezTo>
                    <a:pt x="87662" y="55780"/>
                    <a:pt x="87281" y="56223"/>
                    <a:pt x="86901" y="56730"/>
                  </a:cubicBezTo>
                  <a:lnTo>
                    <a:pt x="86584" y="46208"/>
                  </a:lnTo>
                  <a:cubicBezTo>
                    <a:pt x="86584" y="46208"/>
                    <a:pt x="83654" y="46774"/>
                    <a:pt x="79235" y="46774"/>
                  </a:cubicBezTo>
                  <a:cubicBezTo>
                    <a:pt x="71637" y="46774"/>
                    <a:pt x="59640" y="45101"/>
                    <a:pt x="50582" y="36003"/>
                  </a:cubicBezTo>
                  <a:cubicBezTo>
                    <a:pt x="35877" y="21172"/>
                    <a:pt x="38158" y="2"/>
                    <a:pt x="38158" y="1"/>
                  </a:cubicBezTo>
                  <a:close/>
                </a:path>
              </a:pathLst>
            </a:custGeom>
            <a:solidFill>
              <a:srgbClr val="FDE1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257;p63">
              <a:extLst>
                <a:ext uri="{FF2B5EF4-FFF2-40B4-BE49-F238E27FC236}">
                  <a16:creationId xmlns:a16="http://schemas.microsoft.com/office/drawing/2014/main" id="{B9D78AC9-F259-416B-9F43-44F556F19596}"/>
                </a:ext>
              </a:extLst>
            </p:cNvPr>
            <p:cNvSpPr/>
            <p:nvPr/>
          </p:nvSpPr>
          <p:spPr>
            <a:xfrm>
              <a:off x="3496225" y="2618200"/>
              <a:ext cx="1060875" cy="923875"/>
            </a:xfrm>
            <a:custGeom>
              <a:avLst/>
              <a:gdLst/>
              <a:ahLst/>
              <a:cxnLst/>
              <a:rect l="l" t="t" r="r" b="b"/>
              <a:pathLst>
                <a:path w="42435" h="36955" extrusionOk="0">
                  <a:moveTo>
                    <a:pt x="34038" y="1"/>
                  </a:moveTo>
                  <a:cubicBezTo>
                    <a:pt x="42435" y="16276"/>
                    <a:pt x="28072" y="17759"/>
                    <a:pt x="22557" y="17759"/>
                  </a:cubicBezTo>
                  <a:cubicBezTo>
                    <a:pt x="21327" y="17759"/>
                    <a:pt x="20537" y="17685"/>
                    <a:pt x="20537" y="17685"/>
                  </a:cubicBezTo>
                  <a:cubicBezTo>
                    <a:pt x="16481" y="25038"/>
                    <a:pt x="6339" y="32707"/>
                    <a:pt x="1" y="36954"/>
                  </a:cubicBezTo>
                  <a:cubicBezTo>
                    <a:pt x="9889" y="32391"/>
                    <a:pt x="16988" y="25989"/>
                    <a:pt x="22122" y="19777"/>
                  </a:cubicBezTo>
                  <a:cubicBezTo>
                    <a:pt x="23201" y="20652"/>
                    <a:pt x="24567" y="21070"/>
                    <a:pt x="26068" y="21070"/>
                  </a:cubicBezTo>
                  <a:cubicBezTo>
                    <a:pt x="29241" y="21070"/>
                    <a:pt x="33014" y="19203"/>
                    <a:pt x="35940" y="15847"/>
                  </a:cubicBezTo>
                  <a:cubicBezTo>
                    <a:pt x="40377" y="10840"/>
                    <a:pt x="41201" y="4374"/>
                    <a:pt x="37841" y="1459"/>
                  </a:cubicBezTo>
                  <a:cubicBezTo>
                    <a:pt x="36764" y="571"/>
                    <a:pt x="35496" y="64"/>
                    <a:pt x="34038" y="1"/>
                  </a:cubicBezTo>
                  <a:close/>
                </a:path>
              </a:pathLst>
            </a:custGeom>
            <a:solidFill>
              <a:srgbClr val="FCCC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258;p63">
              <a:extLst>
                <a:ext uri="{FF2B5EF4-FFF2-40B4-BE49-F238E27FC236}">
                  <a16:creationId xmlns:a16="http://schemas.microsoft.com/office/drawing/2014/main" id="{171138ED-5D1F-4CBB-B14A-0B3D23D06125}"/>
                </a:ext>
              </a:extLst>
            </p:cNvPr>
            <p:cNvSpPr/>
            <p:nvPr/>
          </p:nvSpPr>
          <p:spPr>
            <a:xfrm>
              <a:off x="4074625" y="2692675"/>
              <a:ext cx="353375" cy="332800"/>
            </a:xfrm>
            <a:custGeom>
              <a:avLst/>
              <a:gdLst/>
              <a:ahLst/>
              <a:cxnLst/>
              <a:rect l="l" t="t" r="r" b="b"/>
              <a:pathLst>
                <a:path w="14135" h="13312" extrusionOk="0">
                  <a:moveTo>
                    <a:pt x="12043" y="1"/>
                  </a:moveTo>
                  <a:cubicBezTo>
                    <a:pt x="11346" y="1"/>
                    <a:pt x="10649" y="64"/>
                    <a:pt x="9952" y="191"/>
                  </a:cubicBezTo>
                  <a:cubicBezTo>
                    <a:pt x="9254" y="318"/>
                    <a:pt x="8557" y="445"/>
                    <a:pt x="7923" y="698"/>
                  </a:cubicBezTo>
                  <a:cubicBezTo>
                    <a:pt x="7226" y="952"/>
                    <a:pt x="6592" y="1269"/>
                    <a:pt x="5958" y="1586"/>
                  </a:cubicBezTo>
                  <a:cubicBezTo>
                    <a:pt x="5388" y="1966"/>
                    <a:pt x="4754" y="2346"/>
                    <a:pt x="4247" y="2853"/>
                  </a:cubicBezTo>
                  <a:cubicBezTo>
                    <a:pt x="3740" y="3297"/>
                    <a:pt x="3233" y="3804"/>
                    <a:pt x="2789" y="4375"/>
                  </a:cubicBezTo>
                  <a:cubicBezTo>
                    <a:pt x="2726" y="4501"/>
                    <a:pt x="2599" y="4691"/>
                    <a:pt x="2472" y="4818"/>
                  </a:cubicBezTo>
                  <a:cubicBezTo>
                    <a:pt x="2409" y="4945"/>
                    <a:pt x="2282" y="5072"/>
                    <a:pt x="2155" y="5262"/>
                  </a:cubicBezTo>
                  <a:cubicBezTo>
                    <a:pt x="1965" y="5515"/>
                    <a:pt x="1775" y="5832"/>
                    <a:pt x="1648" y="6149"/>
                  </a:cubicBezTo>
                  <a:cubicBezTo>
                    <a:pt x="1268" y="6783"/>
                    <a:pt x="951" y="7354"/>
                    <a:pt x="697" y="8051"/>
                  </a:cubicBezTo>
                  <a:cubicBezTo>
                    <a:pt x="444" y="8685"/>
                    <a:pt x="254" y="9382"/>
                    <a:pt x="64" y="10079"/>
                  </a:cubicBezTo>
                  <a:cubicBezTo>
                    <a:pt x="0" y="10396"/>
                    <a:pt x="0" y="10776"/>
                    <a:pt x="0" y="11157"/>
                  </a:cubicBezTo>
                  <a:cubicBezTo>
                    <a:pt x="0" y="11537"/>
                    <a:pt x="127" y="11917"/>
                    <a:pt x="317" y="12298"/>
                  </a:cubicBezTo>
                  <a:cubicBezTo>
                    <a:pt x="507" y="12678"/>
                    <a:pt x="888" y="12931"/>
                    <a:pt x="1268" y="13122"/>
                  </a:cubicBezTo>
                  <a:cubicBezTo>
                    <a:pt x="1648" y="13248"/>
                    <a:pt x="2029" y="13312"/>
                    <a:pt x="2409" y="13312"/>
                  </a:cubicBezTo>
                  <a:cubicBezTo>
                    <a:pt x="3169" y="13312"/>
                    <a:pt x="3867" y="13185"/>
                    <a:pt x="4564" y="12931"/>
                  </a:cubicBezTo>
                  <a:cubicBezTo>
                    <a:pt x="5261" y="12678"/>
                    <a:pt x="5895" y="12361"/>
                    <a:pt x="6529" y="11981"/>
                  </a:cubicBezTo>
                  <a:cubicBezTo>
                    <a:pt x="7099" y="11600"/>
                    <a:pt x="7670" y="11157"/>
                    <a:pt x="8177" y="10586"/>
                  </a:cubicBezTo>
                  <a:cubicBezTo>
                    <a:pt x="8430" y="10269"/>
                    <a:pt x="8621" y="9952"/>
                    <a:pt x="8811" y="9572"/>
                  </a:cubicBezTo>
                  <a:cubicBezTo>
                    <a:pt x="8937" y="9192"/>
                    <a:pt x="9001" y="8748"/>
                    <a:pt x="8874" y="8304"/>
                  </a:cubicBezTo>
                  <a:cubicBezTo>
                    <a:pt x="8811" y="7861"/>
                    <a:pt x="8494" y="7480"/>
                    <a:pt x="8177" y="7227"/>
                  </a:cubicBezTo>
                  <a:cubicBezTo>
                    <a:pt x="8138" y="7196"/>
                    <a:pt x="8100" y="7167"/>
                    <a:pt x="8061" y="7140"/>
                  </a:cubicBezTo>
                  <a:lnTo>
                    <a:pt x="8061" y="7140"/>
                  </a:lnTo>
                  <a:cubicBezTo>
                    <a:pt x="8144" y="7126"/>
                    <a:pt x="8225" y="7113"/>
                    <a:pt x="8304" y="7100"/>
                  </a:cubicBezTo>
                  <a:cubicBezTo>
                    <a:pt x="8747" y="6973"/>
                    <a:pt x="9128" y="6910"/>
                    <a:pt x="9571" y="6847"/>
                  </a:cubicBezTo>
                  <a:cubicBezTo>
                    <a:pt x="9952" y="6720"/>
                    <a:pt x="10332" y="6656"/>
                    <a:pt x="10776" y="6530"/>
                  </a:cubicBezTo>
                  <a:cubicBezTo>
                    <a:pt x="11156" y="6466"/>
                    <a:pt x="11600" y="6339"/>
                    <a:pt x="11980" y="6276"/>
                  </a:cubicBezTo>
                  <a:lnTo>
                    <a:pt x="11980" y="6213"/>
                  </a:lnTo>
                  <a:cubicBezTo>
                    <a:pt x="11536" y="6213"/>
                    <a:pt x="11156" y="6213"/>
                    <a:pt x="10712" y="6276"/>
                  </a:cubicBezTo>
                  <a:cubicBezTo>
                    <a:pt x="10332" y="6339"/>
                    <a:pt x="9888" y="6339"/>
                    <a:pt x="9445" y="6403"/>
                  </a:cubicBezTo>
                  <a:cubicBezTo>
                    <a:pt x="9064" y="6403"/>
                    <a:pt x="8621" y="6466"/>
                    <a:pt x="8240" y="6530"/>
                  </a:cubicBezTo>
                  <a:cubicBezTo>
                    <a:pt x="7797" y="6593"/>
                    <a:pt x="7416" y="6593"/>
                    <a:pt x="6973" y="6656"/>
                  </a:cubicBezTo>
                  <a:lnTo>
                    <a:pt x="5832" y="6783"/>
                  </a:lnTo>
                  <a:lnTo>
                    <a:pt x="6909" y="7290"/>
                  </a:lnTo>
                  <a:cubicBezTo>
                    <a:pt x="7226" y="7417"/>
                    <a:pt x="7480" y="7607"/>
                    <a:pt x="7733" y="7797"/>
                  </a:cubicBezTo>
                  <a:cubicBezTo>
                    <a:pt x="7923" y="7987"/>
                    <a:pt x="8050" y="8241"/>
                    <a:pt x="8113" y="8495"/>
                  </a:cubicBezTo>
                  <a:cubicBezTo>
                    <a:pt x="8177" y="8685"/>
                    <a:pt x="8113" y="9002"/>
                    <a:pt x="7987" y="9255"/>
                  </a:cubicBezTo>
                  <a:cubicBezTo>
                    <a:pt x="7860" y="9509"/>
                    <a:pt x="7733" y="9762"/>
                    <a:pt x="7480" y="10016"/>
                  </a:cubicBezTo>
                  <a:cubicBezTo>
                    <a:pt x="7099" y="10459"/>
                    <a:pt x="6592" y="10903"/>
                    <a:pt x="6022" y="11220"/>
                  </a:cubicBezTo>
                  <a:cubicBezTo>
                    <a:pt x="5451" y="11600"/>
                    <a:pt x="4881" y="11917"/>
                    <a:pt x="4247" y="12171"/>
                  </a:cubicBezTo>
                  <a:cubicBezTo>
                    <a:pt x="3677" y="12361"/>
                    <a:pt x="3043" y="12551"/>
                    <a:pt x="2409" y="12551"/>
                  </a:cubicBezTo>
                  <a:cubicBezTo>
                    <a:pt x="1775" y="12551"/>
                    <a:pt x="1141" y="12424"/>
                    <a:pt x="824" y="11981"/>
                  </a:cubicBezTo>
                  <a:cubicBezTo>
                    <a:pt x="507" y="11474"/>
                    <a:pt x="444" y="10776"/>
                    <a:pt x="507" y="10143"/>
                  </a:cubicBezTo>
                  <a:cubicBezTo>
                    <a:pt x="571" y="9445"/>
                    <a:pt x="761" y="8811"/>
                    <a:pt x="1014" y="8114"/>
                  </a:cubicBezTo>
                  <a:cubicBezTo>
                    <a:pt x="1205" y="7480"/>
                    <a:pt x="1521" y="6847"/>
                    <a:pt x="1838" y="6276"/>
                  </a:cubicBezTo>
                  <a:cubicBezTo>
                    <a:pt x="2219" y="5706"/>
                    <a:pt x="2662" y="5135"/>
                    <a:pt x="3106" y="4628"/>
                  </a:cubicBezTo>
                  <a:cubicBezTo>
                    <a:pt x="3613" y="4184"/>
                    <a:pt x="4120" y="3741"/>
                    <a:pt x="4627" y="3297"/>
                  </a:cubicBezTo>
                  <a:cubicBezTo>
                    <a:pt x="5198" y="2917"/>
                    <a:pt x="5768" y="2600"/>
                    <a:pt x="6339" y="2219"/>
                  </a:cubicBezTo>
                  <a:cubicBezTo>
                    <a:pt x="6909" y="1903"/>
                    <a:pt x="7543" y="1649"/>
                    <a:pt x="8177" y="1395"/>
                  </a:cubicBezTo>
                  <a:cubicBezTo>
                    <a:pt x="8811" y="1142"/>
                    <a:pt x="9445" y="952"/>
                    <a:pt x="10078" y="762"/>
                  </a:cubicBezTo>
                  <a:cubicBezTo>
                    <a:pt x="10712" y="635"/>
                    <a:pt x="11409" y="508"/>
                    <a:pt x="12107" y="445"/>
                  </a:cubicBezTo>
                  <a:cubicBezTo>
                    <a:pt x="12424" y="413"/>
                    <a:pt x="12756" y="397"/>
                    <a:pt x="13097" y="397"/>
                  </a:cubicBezTo>
                  <a:cubicBezTo>
                    <a:pt x="13438" y="397"/>
                    <a:pt x="13786" y="413"/>
                    <a:pt x="14135" y="445"/>
                  </a:cubicBezTo>
                  <a:lnTo>
                    <a:pt x="14135" y="381"/>
                  </a:lnTo>
                  <a:cubicBezTo>
                    <a:pt x="13501" y="128"/>
                    <a:pt x="12741" y="64"/>
                    <a:pt x="12043" y="1"/>
                  </a:cubicBezTo>
                  <a:close/>
                </a:path>
              </a:pathLst>
            </a:custGeom>
            <a:solidFill>
              <a:srgbClr val="131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259;p63">
              <a:extLst>
                <a:ext uri="{FF2B5EF4-FFF2-40B4-BE49-F238E27FC236}">
                  <a16:creationId xmlns:a16="http://schemas.microsoft.com/office/drawing/2014/main" id="{1C23B367-4DC9-4F91-AB27-664951E8B192}"/>
                </a:ext>
              </a:extLst>
            </p:cNvPr>
            <p:cNvSpPr/>
            <p:nvPr/>
          </p:nvSpPr>
          <p:spPr>
            <a:xfrm>
              <a:off x="2033625" y="1816400"/>
              <a:ext cx="150575" cy="1248700"/>
            </a:xfrm>
            <a:custGeom>
              <a:avLst/>
              <a:gdLst/>
              <a:ahLst/>
              <a:cxnLst/>
              <a:rect l="l" t="t" r="r" b="b"/>
              <a:pathLst>
                <a:path w="6023" h="49948" extrusionOk="0">
                  <a:moveTo>
                    <a:pt x="6022" y="0"/>
                  </a:moveTo>
                  <a:lnTo>
                    <a:pt x="6022" y="0"/>
                  </a:lnTo>
                  <a:cubicBezTo>
                    <a:pt x="6022" y="0"/>
                    <a:pt x="5959" y="127"/>
                    <a:pt x="5832" y="507"/>
                  </a:cubicBezTo>
                  <a:cubicBezTo>
                    <a:pt x="5642" y="824"/>
                    <a:pt x="5389" y="1331"/>
                    <a:pt x="5135" y="1965"/>
                  </a:cubicBezTo>
                  <a:cubicBezTo>
                    <a:pt x="4818" y="2599"/>
                    <a:pt x="4501" y="3423"/>
                    <a:pt x="4121" y="4310"/>
                  </a:cubicBezTo>
                  <a:cubicBezTo>
                    <a:pt x="3741" y="5198"/>
                    <a:pt x="3424" y="6275"/>
                    <a:pt x="3043" y="7416"/>
                  </a:cubicBezTo>
                  <a:cubicBezTo>
                    <a:pt x="2663" y="8557"/>
                    <a:pt x="2219" y="9825"/>
                    <a:pt x="1902" y="11156"/>
                  </a:cubicBezTo>
                  <a:cubicBezTo>
                    <a:pt x="1776" y="11853"/>
                    <a:pt x="1586" y="12550"/>
                    <a:pt x="1395" y="13248"/>
                  </a:cubicBezTo>
                  <a:cubicBezTo>
                    <a:pt x="1332" y="13565"/>
                    <a:pt x="1269" y="13945"/>
                    <a:pt x="1205" y="14325"/>
                  </a:cubicBezTo>
                  <a:cubicBezTo>
                    <a:pt x="1142" y="14705"/>
                    <a:pt x="1015" y="15022"/>
                    <a:pt x="1015" y="15403"/>
                  </a:cubicBezTo>
                  <a:cubicBezTo>
                    <a:pt x="698" y="16924"/>
                    <a:pt x="445" y="18445"/>
                    <a:pt x="318" y="20030"/>
                  </a:cubicBezTo>
                  <a:cubicBezTo>
                    <a:pt x="254" y="20854"/>
                    <a:pt x="128" y="21614"/>
                    <a:pt x="128" y="22438"/>
                  </a:cubicBezTo>
                  <a:cubicBezTo>
                    <a:pt x="64" y="23262"/>
                    <a:pt x="1" y="24086"/>
                    <a:pt x="1" y="24847"/>
                  </a:cubicBezTo>
                  <a:lnTo>
                    <a:pt x="1" y="26051"/>
                  </a:lnTo>
                  <a:cubicBezTo>
                    <a:pt x="1" y="26495"/>
                    <a:pt x="1" y="26875"/>
                    <a:pt x="1" y="27319"/>
                  </a:cubicBezTo>
                  <a:cubicBezTo>
                    <a:pt x="1" y="28080"/>
                    <a:pt x="64" y="28904"/>
                    <a:pt x="64" y="29664"/>
                  </a:cubicBezTo>
                  <a:cubicBezTo>
                    <a:pt x="128" y="31312"/>
                    <a:pt x="318" y="32834"/>
                    <a:pt x="508" y="34355"/>
                  </a:cubicBezTo>
                  <a:cubicBezTo>
                    <a:pt x="698" y="35876"/>
                    <a:pt x="952" y="37270"/>
                    <a:pt x="1269" y="38665"/>
                  </a:cubicBezTo>
                  <a:cubicBezTo>
                    <a:pt x="1522" y="39996"/>
                    <a:pt x="1839" y="41264"/>
                    <a:pt x="2156" y="42468"/>
                  </a:cubicBezTo>
                  <a:cubicBezTo>
                    <a:pt x="2346" y="43038"/>
                    <a:pt x="2536" y="43609"/>
                    <a:pt x="2663" y="44116"/>
                  </a:cubicBezTo>
                  <a:cubicBezTo>
                    <a:pt x="2853" y="44623"/>
                    <a:pt x="3043" y="45130"/>
                    <a:pt x="3170" y="45574"/>
                  </a:cubicBezTo>
                  <a:cubicBezTo>
                    <a:pt x="3487" y="46525"/>
                    <a:pt x="3867" y="47285"/>
                    <a:pt x="4121" y="47919"/>
                  </a:cubicBezTo>
                  <a:cubicBezTo>
                    <a:pt x="4374" y="48616"/>
                    <a:pt x="4628" y="49060"/>
                    <a:pt x="4818" y="49440"/>
                  </a:cubicBezTo>
                  <a:cubicBezTo>
                    <a:pt x="5008" y="49757"/>
                    <a:pt x="5072" y="49947"/>
                    <a:pt x="5072" y="49947"/>
                  </a:cubicBezTo>
                  <a:cubicBezTo>
                    <a:pt x="5072" y="49947"/>
                    <a:pt x="5008" y="49757"/>
                    <a:pt x="4882" y="49377"/>
                  </a:cubicBezTo>
                  <a:cubicBezTo>
                    <a:pt x="4755" y="49060"/>
                    <a:pt x="4628" y="48490"/>
                    <a:pt x="4438" y="47856"/>
                  </a:cubicBezTo>
                  <a:cubicBezTo>
                    <a:pt x="4248" y="47158"/>
                    <a:pt x="3994" y="46334"/>
                    <a:pt x="3741" y="45384"/>
                  </a:cubicBezTo>
                  <a:cubicBezTo>
                    <a:pt x="3550" y="44496"/>
                    <a:pt x="3297" y="43419"/>
                    <a:pt x="3043" y="42214"/>
                  </a:cubicBezTo>
                  <a:cubicBezTo>
                    <a:pt x="2790" y="41074"/>
                    <a:pt x="2600" y="39806"/>
                    <a:pt x="2410" y="38475"/>
                  </a:cubicBezTo>
                  <a:cubicBezTo>
                    <a:pt x="2283" y="37778"/>
                    <a:pt x="2156" y="37080"/>
                    <a:pt x="2093" y="36383"/>
                  </a:cubicBezTo>
                  <a:cubicBezTo>
                    <a:pt x="2093" y="36003"/>
                    <a:pt x="2029" y="35686"/>
                    <a:pt x="1966" y="35306"/>
                  </a:cubicBezTo>
                  <a:cubicBezTo>
                    <a:pt x="1966" y="34925"/>
                    <a:pt x="1902" y="34545"/>
                    <a:pt x="1902" y="34165"/>
                  </a:cubicBezTo>
                  <a:cubicBezTo>
                    <a:pt x="1776" y="33467"/>
                    <a:pt x="1776" y="32707"/>
                    <a:pt x="1712" y="31946"/>
                  </a:cubicBezTo>
                  <a:cubicBezTo>
                    <a:pt x="1649" y="31566"/>
                    <a:pt x="1649" y="31186"/>
                    <a:pt x="1649" y="30805"/>
                  </a:cubicBezTo>
                  <a:cubicBezTo>
                    <a:pt x="1649" y="30425"/>
                    <a:pt x="1586" y="30045"/>
                    <a:pt x="1586" y="29601"/>
                  </a:cubicBezTo>
                  <a:cubicBezTo>
                    <a:pt x="1586" y="28840"/>
                    <a:pt x="1522" y="28080"/>
                    <a:pt x="1522" y="27256"/>
                  </a:cubicBezTo>
                  <a:cubicBezTo>
                    <a:pt x="1522" y="26875"/>
                    <a:pt x="1522" y="26495"/>
                    <a:pt x="1522" y="26115"/>
                  </a:cubicBezTo>
                  <a:lnTo>
                    <a:pt x="1586" y="24910"/>
                  </a:lnTo>
                  <a:cubicBezTo>
                    <a:pt x="1586" y="24086"/>
                    <a:pt x="1586" y="23326"/>
                    <a:pt x="1649" y="22565"/>
                  </a:cubicBezTo>
                  <a:cubicBezTo>
                    <a:pt x="1712" y="21741"/>
                    <a:pt x="1776" y="20981"/>
                    <a:pt x="1839" y="20220"/>
                  </a:cubicBezTo>
                  <a:cubicBezTo>
                    <a:pt x="1839" y="19776"/>
                    <a:pt x="1902" y="19396"/>
                    <a:pt x="1966" y="19016"/>
                  </a:cubicBezTo>
                  <a:cubicBezTo>
                    <a:pt x="1966" y="18635"/>
                    <a:pt x="2029" y="18255"/>
                    <a:pt x="2029" y="17875"/>
                  </a:cubicBezTo>
                  <a:cubicBezTo>
                    <a:pt x="2156" y="17114"/>
                    <a:pt x="2283" y="16353"/>
                    <a:pt x="2346" y="15656"/>
                  </a:cubicBezTo>
                  <a:cubicBezTo>
                    <a:pt x="2410" y="14896"/>
                    <a:pt x="2600" y="14198"/>
                    <a:pt x="2663" y="13501"/>
                  </a:cubicBezTo>
                  <a:cubicBezTo>
                    <a:pt x="2790" y="12804"/>
                    <a:pt x="2917" y="12107"/>
                    <a:pt x="3043" y="11409"/>
                  </a:cubicBezTo>
                  <a:cubicBezTo>
                    <a:pt x="3107" y="11093"/>
                    <a:pt x="3170" y="10776"/>
                    <a:pt x="3234" y="10459"/>
                  </a:cubicBezTo>
                  <a:cubicBezTo>
                    <a:pt x="3297" y="10078"/>
                    <a:pt x="3424" y="9761"/>
                    <a:pt x="3487" y="9445"/>
                  </a:cubicBezTo>
                  <a:cubicBezTo>
                    <a:pt x="3614" y="8874"/>
                    <a:pt x="3741" y="8240"/>
                    <a:pt x="3867" y="7670"/>
                  </a:cubicBezTo>
                  <a:cubicBezTo>
                    <a:pt x="4058" y="7099"/>
                    <a:pt x="4184" y="6529"/>
                    <a:pt x="4311" y="6022"/>
                  </a:cubicBezTo>
                  <a:cubicBezTo>
                    <a:pt x="4374" y="5705"/>
                    <a:pt x="4438" y="5451"/>
                    <a:pt x="4501" y="5198"/>
                  </a:cubicBezTo>
                  <a:cubicBezTo>
                    <a:pt x="4565" y="5008"/>
                    <a:pt x="4628" y="4754"/>
                    <a:pt x="4691" y="4501"/>
                  </a:cubicBezTo>
                  <a:cubicBezTo>
                    <a:pt x="4818" y="4057"/>
                    <a:pt x="4945" y="3613"/>
                    <a:pt x="5072" y="3169"/>
                  </a:cubicBezTo>
                  <a:cubicBezTo>
                    <a:pt x="5198" y="2789"/>
                    <a:pt x="5325" y="2409"/>
                    <a:pt x="5389" y="2092"/>
                  </a:cubicBezTo>
                  <a:cubicBezTo>
                    <a:pt x="5642" y="1395"/>
                    <a:pt x="5769" y="888"/>
                    <a:pt x="5896" y="507"/>
                  </a:cubicBezTo>
                  <a:cubicBezTo>
                    <a:pt x="6022" y="190"/>
                    <a:pt x="6022" y="0"/>
                    <a:pt x="60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260;p63">
              <a:extLst>
                <a:ext uri="{FF2B5EF4-FFF2-40B4-BE49-F238E27FC236}">
                  <a16:creationId xmlns:a16="http://schemas.microsoft.com/office/drawing/2014/main" id="{0F90A5CF-C0F1-4715-B585-1BBCC4C1BECF}"/>
                </a:ext>
              </a:extLst>
            </p:cNvPr>
            <p:cNvSpPr/>
            <p:nvPr/>
          </p:nvSpPr>
          <p:spPr>
            <a:xfrm>
              <a:off x="2772075" y="3391500"/>
              <a:ext cx="160050" cy="93525"/>
            </a:xfrm>
            <a:custGeom>
              <a:avLst/>
              <a:gdLst/>
              <a:ahLst/>
              <a:cxnLst/>
              <a:rect l="l" t="t" r="r" b="b"/>
              <a:pathLst>
                <a:path w="6402" h="3741" extrusionOk="0">
                  <a:moveTo>
                    <a:pt x="0" y="1"/>
                  </a:moveTo>
                  <a:lnTo>
                    <a:pt x="254" y="444"/>
                  </a:lnTo>
                  <a:lnTo>
                    <a:pt x="444" y="888"/>
                  </a:lnTo>
                  <a:cubicBezTo>
                    <a:pt x="571" y="1015"/>
                    <a:pt x="634" y="1142"/>
                    <a:pt x="761" y="1268"/>
                  </a:cubicBezTo>
                  <a:cubicBezTo>
                    <a:pt x="824" y="1395"/>
                    <a:pt x="951" y="1459"/>
                    <a:pt x="1078" y="1585"/>
                  </a:cubicBezTo>
                  <a:cubicBezTo>
                    <a:pt x="1204" y="1712"/>
                    <a:pt x="1268" y="1839"/>
                    <a:pt x="1395" y="1902"/>
                  </a:cubicBezTo>
                  <a:cubicBezTo>
                    <a:pt x="1521" y="2029"/>
                    <a:pt x="1648" y="2092"/>
                    <a:pt x="1775" y="2156"/>
                  </a:cubicBezTo>
                  <a:lnTo>
                    <a:pt x="2155" y="2409"/>
                  </a:lnTo>
                  <a:lnTo>
                    <a:pt x="2599" y="2663"/>
                  </a:lnTo>
                  <a:cubicBezTo>
                    <a:pt x="2726" y="2726"/>
                    <a:pt x="2852" y="2790"/>
                    <a:pt x="2979" y="2853"/>
                  </a:cubicBezTo>
                  <a:cubicBezTo>
                    <a:pt x="3233" y="2980"/>
                    <a:pt x="3550" y="3107"/>
                    <a:pt x="3803" y="3170"/>
                  </a:cubicBezTo>
                  <a:cubicBezTo>
                    <a:pt x="4120" y="3297"/>
                    <a:pt x="4374" y="3360"/>
                    <a:pt x="4691" y="3423"/>
                  </a:cubicBezTo>
                  <a:cubicBezTo>
                    <a:pt x="5261" y="3614"/>
                    <a:pt x="5832" y="3740"/>
                    <a:pt x="6402" y="3740"/>
                  </a:cubicBezTo>
                  <a:cubicBezTo>
                    <a:pt x="5895" y="3550"/>
                    <a:pt x="5324" y="3297"/>
                    <a:pt x="4817" y="3107"/>
                  </a:cubicBezTo>
                  <a:cubicBezTo>
                    <a:pt x="4564" y="2980"/>
                    <a:pt x="4247" y="2853"/>
                    <a:pt x="3993" y="2726"/>
                  </a:cubicBezTo>
                  <a:lnTo>
                    <a:pt x="3613" y="2536"/>
                  </a:lnTo>
                  <a:cubicBezTo>
                    <a:pt x="3486" y="2473"/>
                    <a:pt x="3360" y="2409"/>
                    <a:pt x="3233" y="2346"/>
                  </a:cubicBezTo>
                  <a:cubicBezTo>
                    <a:pt x="2979" y="2219"/>
                    <a:pt x="2726" y="2029"/>
                    <a:pt x="2472" y="1902"/>
                  </a:cubicBezTo>
                  <a:lnTo>
                    <a:pt x="2155" y="1649"/>
                  </a:lnTo>
                  <a:cubicBezTo>
                    <a:pt x="2028" y="1585"/>
                    <a:pt x="1902" y="1522"/>
                    <a:pt x="1775" y="1395"/>
                  </a:cubicBezTo>
                  <a:cubicBezTo>
                    <a:pt x="1712" y="1332"/>
                    <a:pt x="1585" y="1268"/>
                    <a:pt x="1521" y="1142"/>
                  </a:cubicBezTo>
                  <a:cubicBezTo>
                    <a:pt x="1395" y="1078"/>
                    <a:pt x="1268" y="951"/>
                    <a:pt x="1204" y="888"/>
                  </a:cubicBezTo>
                  <a:cubicBezTo>
                    <a:pt x="1158" y="795"/>
                    <a:pt x="1077" y="702"/>
                    <a:pt x="1012" y="633"/>
                  </a:cubicBezTo>
                  <a:lnTo>
                    <a:pt x="1012" y="633"/>
                  </a:lnTo>
                  <a:cubicBezTo>
                    <a:pt x="1076" y="635"/>
                    <a:pt x="1140" y="635"/>
                    <a:pt x="1204" y="635"/>
                  </a:cubicBezTo>
                  <a:lnTo>
                    <a:pt x="3486" y="635"/>
                  </a:lnTo>
                  <a:cubicBezTo>
                    <a:pt x="2979" y="444"/>
                    <a:pt x="2472" y="381"/>
                    <a:pt x="2028" y="318"/>
                  </a:cubicBezTo>
                  <a:cubicBezTo>
                    <a:pt x="1775" y="254"/>
                    <a:pt x="1521" y="191"/>
                    <a:pt x="1268" y="191"/>
                  </a:cubicBezTo>
                  <a:cubicBezTo>
                    <a:pt x="1014" y="127"/>
                    <a:pt x="761" y="64"/>
                    <a:pt x="507" y="6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261;p63">
              <a:extLst>
                <a:ext uri="{FF2B5EF4-FFF2-40B4-BE49-F238E27FC236}">
                  <a16:creationId xmlns:a16="http://schemas.microsoft.com/office/drawing/2014/main" id="{A38AA26A-26EB-4388-BCF1-9C103A33462A}"/>
                </a:ext>
              </a:extLst>
            </p:cNvPr>
            <p:cNvSpPr/>
            <p:nvPr/>
          </p:nvSpPr>
          <p:spPr>
            <a:xfrm>
              <a:off x="2127125" y="3454900"/>
              <a:ext cx="175925" cy="204425"/>
            </a:xfrm>
            <a:custGeom>
              <a:avLst/>
              <a:gdLst/>
              <a:ahLst/>
              <a:cxnLst/>
              <a:rect l="l" t="t" r="r" b="b"/>
              <a:pathLst>
                <a:path w="7037" h="8177" extrusionOk="0">
                  <a:moveTo>
                    <a:pt x="2853" y="0"/>
                  </a:moveTo>
                  <a:cubicBezTo>
                    <a:pt x="2790" y="0"/>
                    <a:pt x="2663" y="0"/>
                    <a:pt x="2473" y="63"/>
                  </a:cubicBezTo>
                  <a:cubicBezTo>
                    <a:pt x="2282" y="63"/>
                    <a:pt x="2092" y="127"/>
                    <a:pt x="1839" y="190"/>
                  </a:cubicBezTo>
                  <a:cubicBezTo>
                    <a:pt x="1585" y="254"/>
                    <a:pt x="1268" y="317"/>
                    <a:pt x="1015" y="444"/>
                  </a:cubicBezTo>
                  <a:cubicBezTo>
                    <a:pt x="698" y="634"/>
                    <a:pt x="381" y="887"/>
                    <a:pt x="191" y="1268"/>
                  </a:cubicBezTo>
                  <a:cubicBezTo>
                    <a:pt x="1" y="1711"/>
                    <a:pt x="1" y="2219"/>
                    <a:pt x="191" y="2599"/>
                  </a:cubicBezTo>
                  <a:cubicBezTo>
                    <a:pt x="318" y="3043"/>
                    <a:pt x="508" y="3423"/>
                    <a:pt x="761" y="3740"/>
                  </a:cubicBezTo>
                  <a:cubicBezTo>
                    <a:pt x="1015" y="4120"/>
                    <a:pt x="1268" y="4437"/>
                    <a:pt x="1585" y="4691"/>
                  </a:cubicBezTo>
                  <a:cubicBezTo>
                    <a:pt x="2156" y="5324"/>
                    <a:pt x="2790" y="5831"/>
                    <a:pt x="3423" y="6275"/>
                  </a:cubicBezTo>
                  <a:cubicBezTo>
                    <a:pt x="4057" y="6719"/>
                    <a:pt x="4691" y="7036"/>
                    <a:pt x="5198" y="7353"/>
                  </a:cubicBezTo>
                  <a:cubicBezTo>
                    <a:pt x="5705" y="7670"/>
                    <a:pt x="6212" y="7860"/>
                    <a:pt x="6529" y="7987"/>
                  </a:cubicBezTo>
                  <a:cubicBezTo>
                    <a:pt x="6846" y="8113"/>
                    <a:pt x="7036" y="8177"/>
                    <a:pt x="7036" y="8177"/>
                  </a:cubicBezTo>
                  <a:cubicBezTo>
                    <a:pt x="7036" y="8177"/>
                    <a:pt x="6910" y="8050"/>
                    <a:pt x="6593" y="7860"/>
                  </a:cubicBezTo>
                  <a:cubicBezTo>
                    <a:pt x="6339" y="7606"/>
                    <a:pt x="5959" y="7289"/>
                    <a:pt x="5515" y="6909"/>
                  </a:cubicBezTo>
                  <a:cubicBezTo>
                    <a:pt x="5008" y="6529"/>
                    <a:pt x="4501" y="6085"/>
                    <a:pt x="3930" y="5578"/>
                  </a:cubicBezTo>
                  <a:cubicBezTo>
                    <a:pt x="3360" y="5134"/>
                    <a:pt x="2790" y="4627"/>
                    <a:pt x="2219" y="4057"/>
                  </a:cubicBezTo>
                  <a:cubicBezTo>
                    <a:pt x="1966" y="3803"/>
                    <a:pt x="1712" y="3486"/>
                    <a:pt x="1522" y="3233"/>
                  </a:cubicBezTo>
                  <a:cubicBezTo>
                    <a:pt x="1268" y="2916"/>
                    <a:pt x="1078" y="2662"/>
                    <a:pt x="951" y="2345"/>
                  </a:cubicBezTo>
                  <a:cubicBezTo>
                    <a:pt x="825" y="2028"/>
                    <a:pt x="825" y="1775"/>
                    <a:pt x="888" y="1521"/>
                  </a:cubicBezTo>
                  <a:cubicBezTo>
                    <a:pt x="951" y="1331"/>
                    <a:pt x="1078" y="1078"/>
                    <a:pt x="1332" y="951"/>
                  </a:cubicBezTo>
                  <a:cubicBezTo>
                    <a:pt x="1522" y="761"/>
                    <a:pt x="1712" y="634"/>
                    <a:pt x="1966" y="507"/>
                  </a:cubicBezTo>
                  <a:cubicBezTo>
                    <a:pt x="2156" y="380"/>
                    <a:pt x="2346" y="317"/>
                    <a:pt x="2536" y="254"/>
                  </a:cubicBezTo>
                  <a:cubicBezTo>
                    <a:pt x="2853" y="127"/>
                    <a:pt x="3043" y="0"/>
                    <a:pt x="30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262;p63">
              <a:extLst>
                <a:ext uri="{FF2B5EF4-FFF2-40B4-BE49-F238E27FC236}">
                  <a16:creationId xmlns:a16="http://schemas.microsoft.com/office/drawing/2014/main" id="{59AC9FAD-F96B-4AFA-AB0F-271BA02D338D}"/>
                </a:ext>
              </a:extLst>
            </p:cNvPr>
            <p:cNvSpPr/>
            <p:nvPr/>
          </p:nvSpPr>
          <p:spPr>
            <a:xfrm>
              <a:off x="4098375" y="3037925"/>
              <a:ext cx="180675" cy="157100"/>
            </a:xfrm>
            <a:custGeom>
              <a:avLst/>
              <a:gdLst/>
              <a:ahLst/>
              <a:cxnLst/>
              <a:rect l="l" t="t" r="r" b="b"/>
              <a:pathLst>
                <a:path w="7227" h="6284" extrusionOk="0">
                  <a:moveTo>
                    <a:pt x="2018" y="0"/>
                  </a:moveTo>
                  <a:cubicBezTo>
                    <a:pt x="1701" y="0"/>
                    <a:pt x="1375" y="221"/>
                    <a:pt x="1079" y="833"/>
                  </a:cubicBezTo>
                  <a:cubicBezTo>
                    <a:pt x="1" y="3115"/>
                    <a:pt x="3931" y="6284"/>
                    <a:pt x="3931" y="6284"/>
                  </a:cubicBezTo>
                  <a:cubicBezTo>
                    <a:pt x="3931" y="6284"/>
                    <a:pt x="7227" y="3241"/>
                    <a:pt x="6466" y="1467"/>
                  </a:cubicBezTo>
                  <a:cubicBezTo>
                    <a:pt x="6239" y="889"/>
                    <a:pt x="5858" y="694"/>
                    <a:pt x="5446" y="694"/>
                  </a:cubicBezTo>
                  <a:cubicBezTo>
                    <a:pt x="4594" y="694"/>
                    <a:pt x="3614" y="1530"/>
                    <a:pt x="3614" y="1530"/>
                  </a:cubicBezTo>
                  <a:cubicBezTo>
                    <a:pt x="3614" y="1530"/>
                    <a:pt x="2849" y="0"/>
                    <a:pt x="2018" y="0"/>
                  </a:cubicBezTo>
                  <a:close/>
                </a:path>
              </a:pathLst>
            </a:custGeom>
            <a:solidFill>
              <a:srgbClr val="EA9A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263;p63">
              <a:extLst>
                <a:ext uri="{FF2B5EF4-FFF2-40B4-BE49-F238E27FC236}">
                  <a16:creationId xmlns:a16="http://schemas.microsoft.com/office/drawing/2014/main" id="{00800972-D762-47AD-BD71-F426E158938E}"/>
                </a:ext>
              </a:extLst>
            </p:cNvPr>
            <p:cNvSpPr/>
            <p:nvPr/>
          </p:nvSpPr>
          <p:spPr>
            <a:xfrm>
              <a:off x="4133250" y="3059125"/>
              <a:ext cx="117275" cy="113725"/>
            </a:xfrm>
            <a:custGeom>
              <a:avLst/>
              <a:gdLst/>
              <a:ahLst/>
              <a:cxnLst/>
              <a:rect l="l" t="t" r="r" b="b"/>
              <a:pathLst>
                <a:path w="4691" h="4549" extrusionOk="0">
                  <a:moveTo>
                    <a:pt x="3779" y="1234"/>
                  </a:moveTo>
                  <a:cubicBezTo>
                    <a:pt x="3768" y="1234"/>
                    <a:pt x="3786" y="1271"/>
                    <a:pt x="3797" y="1271"/>
                  </a:cubicBezTo>
                  <a:cubicBezTo>
                    <a:pt x="3801" y="1271"/>
                    <a:pt x="3804" y="1266"/>
                    <a:pt x="3804" y="1253"/>
                  </a:cubicBezTo>
                  <a:cubicBezTo>
                    <a:pt x="3790" y="1239"/>
                    <a:pt x="3782" y="1234"/>
                    <a:pt x="3779" y="1234"/>
                  </a:cubicBezTo>
                  <a:close/>
                  <a:moveTo>
                    <a:pt x="1054" y="222"/>
                  </a:moveTo>
                  <a:cubicBezTo>
                    <a:pt x="1225" y="222"/>
                    <a:pt x="1417" y="345"/>
                    <a:pt x="1522" y="555"/>
                  </a:cubicBezTo>
                  <a:cubicBezTo>
                    <a:pt x="1712" y="745"/>
                    <a:pt x="1839" y="999"/>
                    <a:pt x="1965" y="1253"/>
                  </a:cubicBezTo>
                  <a:lnTo>
                    <a:pt x="2029" y="1506"/>
                  </a:lnTo>
                  <a:lnTo>
                    <a:pt x="2346" y="1316"/>
                  </a:lnTo>
                  <a:cubicBezTo>
                    <a:pt x="2536" y="1253"/>
                    <a:pt x="2789" y="1126"/>
                    <a:pt x="2980" y="999"/>
                  </a:cubicBezTo>
                  <a:cubicBezTo>
                    <a:pt x="3233" y="936"/>
                    <a:pt x="3423" y="936"/>
                    <a:pt x="3550" y="936"/>
                  </a:cubicBezTo>
                  <a:cubicBezTo>
                    <a:pt x="3613" y="999"/>
                    <a:pt x="3677" y="999"/>
                    <a:pt x="3677" y="1062"/>
                  </a:cubicBezTo>
                  <a:cubicBezTo>
                    <a:pt x="3677" y="1126"/>
                    <a:pt x="3740" y="1126"/>
                    <a:pt x="3740" y="1189"/>
                  </a:cubicBezTo>
                  <a:lnTo>
                    <a:pt x="3804" y="1189"/>
                  </a:lnTo>
                  <a:lnTo>
                    <a:pt x="3804" y="1253"/>
                  </a:lnTo>
                  <a:cubicBezTo>
                    <a:pt x="3804" y="1379"/>
                    <a:pt x="3867" y="1506"/>
                    <a:pt x="3867" y="1569"/>
                  </a:cubicBezTo>
                  <a:cubicBezTo>
                    <a:pt x="3867" y="1569"/>
                    <a:pt x="3804" y="1696"/>
                    <a:pt x="3804" y="1823"/>
                  </a:cubicBezTo>
                  <a:cubicBezTo>
                    <a:pt x="3740" y="2013"/>
                    <a:pt x="3677" y="2267"/>
                    <a:pt x="3550" y="2457"/>
                  </a:cubicBezTo>
                  <a:cubicBezTo>
                    <a:pt x="3487" y="2710"/>
                    <a:pt x="3360" y="2901"/>
                    <a:pt x="3233" y="3154"/>
                  </a:cubicBezTo>
                  <a:cubicBezTo>
                    <a:pt x="2980" y="3598"/>
                    <a:pt x="2663" y="4041"/>
                    <a:pt x="2409" y="4485"/>
                  </a:cubicBezTo>
                  <a:lnTo>
                    <a:pt x="1395" y="3091"/>
                  </a:lnTo>
                  <a:cubicBezTo>
                    <a:pt x="1205" y="2837"/>
                    <a:pt x="1078" y="2584"/>
                    <a:pt x="951" y="2330"/>
                  </a:cubicBezTo>
                  <a:cubicBezTo>
                    <a:pt x="824" y="2077"/>
                    <a:pt x="698" y="1886"/>
                    <a:pt x="571" y="1633"/>
                  </a:cubicBezTo>
                  <a:cubicBezTo>
                    <a:pt x="571" y="1506"/>
                    <a:pt x="508" y="1379"/>
                    <a:pt x="508" y="1253"/>
                  </a:cubicBezTo>
                  <a:cubicBezTo>
                    <a:pt x="508" y="1126"/>
                    <a:pt x="444" y="999"/>
                    <a:pt x="508" y="872"/>
                  </a:cubicBezTo>
                  <a:cubicBezTo>
                    <a:pt x="508" y="745"/>
                    <a:pt x="571" y="619"/>
                    <a:pt x="634" y="492"/>
                  </a:cubicBezTo>
                  <a:cubicBezTo>
                    <a:pt x="698" y="429"/>
                    <a:pt x="824" y="302"/>
                    <a:pt x="951" y="238"/>
                  </a:cubicBezTo>
                  <a:cubicBezTo>
                    <a:pt x="984" y="228"/>
                    <a:pt x="1018" y="222"/>
                    <a:pt x="1054" y="222"/>
                  </a:cubicBezTo>
                  <a:close/>
                  <a:moveTo>
                    <a:pt x="1102" y="1"/>
                  </a:moveTo>
                  <a:cubicBezTo>
                    <a:pt x="1015" y="1"/>
                    <a:pt x="920" y="17"/>
                    <a:pt x="824" y="48"/>
                  </a:cubicBezTo>
                  <a:cubicBezTo>
                    <a:pt x="634" y="112"/>
                    <a:pt x="571" y="238"/>
                    <a:pt x="444" y="365"/>
                  </a:cubicBezTo>
                  <a:cubicBezTo>
                    <a:pt x="317" y="492"/>
                    <a:pt x="254" y="619"/>
                    <a:pt x="191" y="745"/>
                  </a:cubicBezTo>
                  <a:cubicBezTo>
                    <a:pt x="64" y="936"/>
                    <a:pt x="64" y="1062"/>
                    <a:pt x="0" y="1253"/>
                  </a:cubicBezTo>
                  <a:cubicBezTo>
                    <a:pt x="0" y="1443"/>
                    <a:pt x="0" y="1569"/>
                    <a:pt x="0" y="1760"/>
                  </a:cubicBezTo>
                  <a:cubicBezTo>
                    <a:pt x="127" y="2457"/>
                    <a:pt x="508" y="2964"/>
                    <a:pt x="888" y="3471"/>
                  </a:cubicBezTo>
                  <a:cubicBezTo>
                    <a:pt x="1332" y="3915"/>
                    <a:pt x="1775" y="4295"/>
                    <a:pt x="2346" y="4549"/>
                  </a:cubicBezTo>
                  <a:lnTo>
                    <a:pt x="2409" y="4549"/>
                  </a:lnTo>
                  <a:cubicBezTo>
                    <a:pt x="2853" y="4295"/>
                    <a:pt x="3296" y="3915"/>
                    <a:pt x="3677" y="3471"/>
                  </a:cubicBezTo>
                  <a:cubicBezTo>
                    <a:pt x="4057" y="3091"/>
                    <a:pt x="4437" y="2647"/>
                    <a:pt x="4564" y="2013"/>
                  </a:cubicBezTo>
                  <a:cubicBezTo>
                    <a:pt x="4628" y="1823"/>
                    <a:pt x="4691" y="1696"/>
                    <a:pt x="4691" y="1506"/>
                  </a:cubicBezTo>
                  <a:cubicBezTo>
                    <a:pt x="4691" y="1253"/>
                    <a:pt x="4628" y="1126"/>
                    <a:pt x="4564" y="999"/>
                  </a:cubicBezTo>
                  <a:lnTo>
                    <a:pt x="4564" y="936"/>
                  </a:lnTo>
                  <a:lnTo>
                    <a:pt x="4501" y="872"/>
                  </a:lnTo>
                  <a:lnTo>
                    <a:pt x="4437" y="745"/>
                  </a:lnTo>
                  <a:cubicBezTo>
                    <a:pt x="4374" y="682"/>
                    <a:pt x="4311" y="555"/>
                    <a:pt x="4247" y="492"/>
                  </a:cubicBezTo>
                  <a:cubicBezTo>
                    <a:pt x="4120" y="365"/>
                    <a:pt x="3930" y="238"/>
                    <a:pt x="3740" y="238"/>
                  </a:cubicBezTo>
                  <a:cubicBezTo>
                    <a:pt x="3659" y="227"/>
                    <a:pt x="3582" y="222"/>
                    <a:pt x="3508" y="222"/>
                  </a:cubicBezTo>
                  <a:cubicBezTo>
                    <a:pt x="3182" y="222"/>
                    <a:pt x="2933" y="325"/>
                    <a:pt x="2726" y="429"/>
                  </a:cubicBezTo>
                  <a:cubicBezTo>
                    <a:pt x="2546" y="518"/>
                    <a:pt x="2366" y="640"/>
                    <a:pt x="2209" y="771"/>
                  </a:cubicBezTo>
                  <a:lnTo>
                    <a:pt x="2209" y="771"/>
                  </a:lnTo>
                  <a:cubicBezTo>
                    <a:pt x="2080" y="606"/>
                    <a:pt x="1941" y="468"/>
                    <a:pt x="1775" y="302"/>
                  </a:cubicBezTo>
                  <a:cubicBezTo>
                    <a:pt x="1648" y="238"/>
                    <a:pt x="1522" y="112"/>
                    <a:pt x="1332" y="48"/>
                  </a:cubicBezTo>
                  <a:cubicBezTo>
                    <a:pt x="1268" y="17"/>
                    <a:pt x="1189" y="1"/>
                    <a:pt x="1102" y="1"/>
                  </a:cubicBezTo>
                  <a:close/>
                </a:path>
              </a:pathLst>
            </a:custGeom>
            <a:solidFill>
              <a:srgbClr val="D67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264;p63">
              <a:extLst>
                <a:ext uri="{FF2B5EF4-FFF2-40B4-BE49-F238E27FC236}">
                  <a16:creationId xmlns:a16="http://schemas.microsoft.com/office/drawing/2014/main" id="{7AD99FBA-4260-41ED-A855-A6939C1B00D2}"/>
                </a:ext>
              </a:extLst>
            </p:cNvPr>
            <p:cNvSpPr/>
            <p:nvPr/>
          </p:nvSpPr>
          <p:spPr>
            <a:xfrm>
              <a:off x="4139575" y="3053975"/>
              <a:ext cx="30150" cy="82425"/>
            </a:xfrm>
            <a:custGeom>
              <a:avLst/>
              <a:gdLst/>
              <a:ahLst/>
              <a:cxnLst/>
              <a:rect l="l" t="t" r="r" b="b"/>
              <a:pathLst>
                <a:path w="1206" h="3297" extrusionOk="0">
                  <a:moveTo>
                    <a:pt x="445" y="1"/>
                  </a:moveTo>
                  <a:cubicBezTo>
                    <a:pt x="445" y="64"/>
                    <a:pt x="381" y="64"/>
                    <a:pt x="318" y="127"/>
                  </a:cubicBezTo>
                  <a:cubicBezTo>
                    <a:pt x="255" y="191"/>
                    <a:pt x="191" y="254"/>
                    <a:pt x="191" y="318"/>
                  </a:cubicBezTo>
                  <a:cubicBezTo>
                    <a:pt x="128" y="381"/>
                    <a:pt x="64" y="444"/>
                    <a:pt x="64" y="571"/>
                  </a:cubicBezTo>
                  <a:cubicBezTo>
                    <a:pt x="1" y="698"/>
                    <a:pt x="1" y="761"/>
                    <a:pt x="1" y="888"/>
                  </a:cubicBezTo>
                  <a:cubicBezTo>
                    <a:pt x="1" y="1015"/>
                    <a:pt x="1" y="1142"/>
                    <a:pt x="1" y="1205"/>
                  </a:cubicBezTo>
                  <a:cubicBezTo>
                    <a:pt x="64" y="1332"/>
                    <a:pt x="64" y="1459"/>
                    <a:pt x="128" y="1585"/>
                  </a:cubicBezTo>
                  <a:cubicBezTo>
                    <a:pt x="128" y="1649"/>
                    <a:pt x="191" y="1775"/>
                    <a:pt x="255" y="1839"/>
                  </a:cubicBezTo>
                  <a:cubicBezTo>
                    <a:pt x="318" y="2092"/>
                    <a:pt x="445" y="2283"/>
                    <a:pt x="571" y="2409"/>
                  </a:cubicBezTo>
                  <a:cubicBezTo>
                    <a:pt x="635" y="2536"/>
                    <a:pt x="698" y="2599"/>
                    <a:pt x="762" y="2663"/>
                  </a:cubicBezTo>
                  <a:cubicBezTo>
                    <a:pt x="762" y="2726"/>
                    <a:pt x="825" y="2853"/>
                    <a:pt x="888" y="2916"/>
                  </a:cubicBezTo>
                  <a:cubicBezTo>
                    <a:pt x="1079" y="3170"/>
                    <a:pt x="1205" y="3297"/>
                    <a:pt x="1205" y="3297"/>
                  </a:cubicBezTo>
                  <a:cubicBezTo>
                    <a:pt x="1205" y="3297"/>
                    <a:pt x="1142" y="3107"/>
                    <a:pt x="952" y="2853"/>
                  </a:cubicBezTo>
                  <a:cubicBezTo>
                    <a:pt x="952" y="2790"/>
                    <a:pt x="888" y="2663"/>
                    <a:pt x="888" y="2599"/>
                  </a:cubicBezTo>
                  <a:cubicBezTo>
                    <a:pt x="825" y="2536"/>
                    <a:pt x="762" y="2409"/>
                    <a:pt x="762" y="2346"/>
                  </a:cubicBezTo>
                  <a:cubicBezTo>
                    <a:pt x="635" y="2156"/>
                    <a:pt x="571" y="1966"/>
                    <a:pt x="508" y="1775"/>
                  </a:cubicBezTo>
                  <a:cubicBezTo>
                    <a:pt x="508" y="1649"/>
                    <a:pt x="508" y="1585"/>
                    <a:pt x="445" y="1459"/>
                  </a:cubicBezTo>
                  <a:cubicBezTo>
                    <a:pt x="445" y="1395"/>
                    <a:pt x="445" y="1268"/>
                    <a:pt x="445" y="1205"/>
                  </a:cubicBezTo>
                  <a:cubicBezTo>
                    <a:pt x="445" y="1078"/>
                    <a:pt x="445" y="1015"/>
                    <a:pt x="508" y="951"/>
                  </a:cubicBezTo>
                  <a:cubicBezTo>
                    <a:pt x="508" y="888"/>
                    <a:pt x="508" y="825"/>
                    <a:pt x="508" y="761"/>
                  </a:cubicBezTo>
                  <a:cubicBezTo>
                    <a:pt x="571" y="698"/>
                    <a:pt x="571" y="698"/>
                    <a:pt x="635" y="635"/>
                  </a:cubicBezTo>
                  <a:cubicBezTo>
                    <a:pt x="635" y="635"/>
                    <a:pt x="698" y="571"/>
                    <a:pt x="698" y="571"/>
                  </a:cubicBezTo>
                  <a:lnTo>
                    <a:pt x="762" y="571"/>
                  </a:lnTo>
                  <a:lnTo>
                    <a:pt x="5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3265;p63">
              <a:extLst>
                <a:ext uri="{FF2B5EF4-FFF2-40B4-BE49-F238E27FC236}">
                  <a16:creationId xmlns:a16="http://schemas.microsoft.com/office/drawing/2014/main" id="{7170CA4E-FEA1-4614-B25C-D448A98216AD}"/>
                </a:ext>
              </a:extLst>
            </p:cNvPr>
            <p:cNvSpPr/>
            <p:nvPr/>
          </p:nvSpPr>
          <p:spPr>
            <a:xfrm>
              <a:off x="2677000" y="2457475"/>
              <a:ext cx="759050" cy="848475"/>
            </a:xfrm>
            <a:custGeom>
              <a:avLst/>
              <a:gdLst/>
              <a:ahLst/>
              <a:cxnLst/>
              <a:rect l="l" t="t" r="r" b="b"/>
              <a:pathLst>
                <a:path w="30362" h="33939" extrusionOk="0">
                  <a:moveTo>
                    <a:pt x="9817" y="0"/>
                  </a:moveTo>
                  <a:cubicBezTo>
                    <a:pt x="9481" y="0"/>
                    <a:pt x="9145" y="30"/>
                    <a:pt x="8811" y="91"/>
                  </a:cubicBezTo>
                  <a:cubicBezTo>
                    <a:pt x="0" y="1676"/>
                    <a:pt x="6465" y="26269"/>
                    <a:pt x="12423" y="33939"/>
                  </a:cubicBezTo>
                  <a:cubicBezTo>
                    <a:pt x="12423" y="33939"/>
                    <a:pt x="15822" y="25915"/>
                    <a:pt x="25348" y="25915"/>
                  </a:cubicBezTo>
                  <a:cubicBezTo>
                    <a:pt x="26861" y="25915"/>
                    <a:pt x="28528" y="26117"/>
                    <a:pt x="30361" y="26586"/>
                  </a:cubicBezTo>
                  <a:cubicBezTo>
                    <a:pt x="30361" y="26586"/>
                    <a:pt x="19857" y="0"/>
                    <a:pt x="98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3266;p63">
              <a:extLst>
                <a:ext uri="{FF2B5EF4-FFF2-40B4-BE49-F238E27FC236}">
                  <a16:creationId xmlns:a16="http://schemas.microsoft.com/office/drawing/2014/main" id="{990AD63C-290C-4E80-9ED6-2DD42FB05EF5}"/>
                </a:ext>
              </a:extLst>
            </p:cNvPr>
            <p:cNvSpPr/>
            <p:nvPr/>
          </p:nvSpPr>
          <p:spPr>
            <a:xfrm>
              <a:off x="3187225" y="3203625"/>
              <a:ext cx="240900" cy="199000"/>
            </a:xfrm>
            <a:custGeom>
              <a:avLst/>
              <a:gdLst/>
              <a:ahLst/>
              <a:cxnLst/>
              <a:rect l="l" t="t" r="r" b="b"/>
              <a:pathLst>
                <a:path w="9636" h="7960" extrusionOk="0">
                  <a:moveTo>
                    <a:pt x="1271" y="0"/>
                  </a:moveTo>
                  <a:cubicBezTo>
                    <a:pt x="497" y="0"/>
                    <a:pt x="1" y="100"/>
                    <a:pt x="1" y="100"/>
                  </a:cubicBezTo>
                  <a:cubicBezTo>
                    <a:pt x="1142" y="3079"/>
                    <a:pt x="1142" y="5234"/>
                    <a:pt x="445" y="6755"/>
                  </a:cubicBezTo>
                  <a:lnTo>
                    <a:pt x="9572" y="7959"/>
                  </a:lnTo>
                  <a:cubicBezTo>
                    <a:pt x="9635" y="7199"/>
                    <a:pt x="9445" y="6375"/>
                    <a:pt x="9065" y="5361"/>
                  </a:cubicBezTo>
                  <a:cubicBezTo>
                    <a:pt x="7102" y="658"/>
                    <a:pt x="3264" y="0"/>
                    <a:pt x="1271" y="0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3267;p63">
              <a:extLst>
                <a:ext uri="{FF2B5EF4-FFF2-40B4-BE49-F238E27FC236}">
                  <a16:creationId xmlns:a16="http://schemas.microsoft.com/office/drawing/2014/main" id="{6675B278-4AA1-4CCD-9BEE-B4FCD84182A8}"/>
                </a:ext>
              </a:extLst>
            </p:cNvPr>
            <p:cNvSpPr/>
            <p:nvPr/>
          </p:nvSpPr>
          <p:spPr>
            <a:xfrm>
              <a:off x="3301325" y="3328125"/>
              <a:ext cx="145800" cy="153725"/>
            </a:xfrm>
            <a:custGeom>
              <a:avLst/>
              <a:gdLst/>
              <a:ahLst/>
              <a:cxnLst/>
              <a:rect l="l" t="t" r="r" b="b"/>
              <a:pathLst>
                <a:path w="5832" h="6149" extrusionOk="0">
                  <a:moveTo>
                    <a:pt x="4311" y="0"/>
                  </a:moveTo>
                  <a:cubicBezTo>
                    <a:pt x="1" y="1205"/>
                    <a:pt x="1585" y="4691"/>
                    <a:pt x="2473" y="6149"/>
                  </a:cubicBezTo>
                  <a:cubicBezTo>
                    <a:pt x="4311" y="5325"/>
                    <a:pt x="5832" y="3740"/>
                    <a:pt x="4501" y="381"/>
                  </a:cubicBezTo>
                  <a:cubicBezTo>
                    <a:pt x="4437" y="254"/>
                    <a:pt x="4374" y="127"/>
                    <a:pt x="4311" y="0"/>
                  </a:cubicBezTo>
                  <a:close/>
                </a:path>
              </a:pathLst>
            </a:custGeom>
            <a:solidFill>
              <a:srgbClr val="F061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3268;p63">
              <a:extLst>
                <a:ext uri="{FF2B5EF4-FFF2-40B4-BE49-F238E27FC236}">
                  <a16:creationId xmlns:a16="http://schemas.microsoft.com/office/drawing/2014/main" id="{16C57C24-5659-4691-A3C7-5D57773E0D5B}"/>
                </a:ext>
              </a:extLst>
            </p:cNvPr>
            <p:cNvSpPr/>
            <p:nvPr/>
          </p:nvSpPr>
          <p:spPr>
            <a:xfrm>
              <a:off x="3139700" y="3169650"/>
              <a:ext cx="129950" cy="68175"/>
            </a:xfrm>
            <a:custGeom>
              <a:avLst/>
              <a:gdLst/>
              <a:ahLst/>
              <a:cxnLst/>
              <a:rect l="l" t="t" r="r" b="b"/>
              <a:pathLst>
                <a:path w="5198" h="2727" extrusionOk="0">
                  <a:moveTo>
                    <a:pt x="5198" y="1"/>
                  </a:moveTo>
                  <a:cubicBezTo>
                    <a:pt x="5198" y="1"/>
                    <a:pt x="4818" y="1"/>
                    <a:pt x="4247" y="64"/>
                  </a:cubicBezTo>
                  <a:lnTo>
                    <a:pt x="3803" y="64"/>
                  </a:lnTo>
                  <a:cubicBezTo>
                    <a:pt x="3677" y="64"/>
                    <a:pt x="3486" y="128"/>
                    <a:pt x="3296" y="128"/>
                  </a:cubicBezTo>
                  <a:cubicBezTo>
                    <a:pt x="3170" y="191"/>
                    <a:pt x="2979" y="191"/>
                    <a:pt x="2789" y="254"/>
                  </a:cubicBezTo>
                  <a:cubicBezTo>
                    <a:pt x="2599" y="254"/>
                    <a:pt x="2472" y="381"/>
                    <a:pt x="2282" y="444"/>
                  </a:cubicBezTo>
                  <a:cubicBezTo>
                    <a:pt x="2092" y="508"/>
                    <a:pt x="1902" y="571"/>
                    <a:pt x="1712" y="635"/>
                  </a:cubicBezTo>
                  <a:cubicBezTo>
                    <a:pt x="1585" y="761"/>
                    <a:pt x="1458" y="888"/>
                    <a:pt x="1268" y="952"/>
                  </a:cubicBezTo>
                  <a:cubicBezTo>
                    <a:pt x="1141" y="1078"/>
                    <a:pt x="1015" y="1142"/>
                    <a:pt x="888" y="1268"/>
                  </a:cubicBezTo>
                  <a:cubicBezTo>
                    <a:pt x="761" y="1395"/>
                    <a:pt x="634" y="1522"/>
                    <a:pt x="507" y="1649"/>
                  </a:cubicBezTo>
                  <a:cubicBezTo>
                    <a:pt x="381" y="1902"/>
                    <a:pt x="191" y="2092"/>
                    <a:pt x="127" y="2219"/>
                  </a:cubicBezTo>
                  <a:cubicBezTo>
                    <a:pt x="64" y="2409"/>
                    <a:pt x="0" y="2473"/>
                    <a:pt x="0" y="2473"/>
                  </a:cubicBezTo>
                  <a:lnTo>
                    <a:pt x="634" y="2726"/>
                  </a:lnTo>
                  <a:cubicBezTo>
                    <a:pt x="634" y="2726"/>
                    <a:pt x="634" y="2600"/>
                    <a:pt x="698" y="2473"/>
                  </a:cubicBezTo>
                  <a:cubicBezTo>
                    <a:pt x="698" y="2346"/>
                    <a:pt x="824" y="2156"/>
                    <a:pt x="951" y="1966"/>
                  </a:cubicBezTo>
                  <a:cubicBezTo>
                    <a:pt x="1015" y="1839"/>
                    <a:pt x="1141" y="1776"/>
                    <a:pt x="1205" y="1649"/>
                  </a:cubicBezTo>
                  <a:cubicBezTo>
                    <a:pt x="1331" y="1522"/>
                    <a:pt x="1395" y="1395"/>
                    <a:pt x="1522" y="1332"/>
                  </a:cubicBezTo>
                  <a:cubicBezTo>
                    <a:pt x="1648" y="1205"/>
                    <a:pt x="1775" y="1078"/>
                    <a:pt x="1965" y="952"/>
                  </a:cubicBezTo>
                  <a:cubicBezTo>
                    <a:pt x="2092" y="888"/>
                    <a:pt x="2219" y="825"/>
                    <a:pt x="2409" y="698"/>
                  </a:cubicBezTo>
                  <a:cubicBezTo>
                    <a:pt x="2536" y="635"/>
                    <a:pt x="2726" y="508"/>
                    <a:pt x="2853" y="508"/>
                  </a:cubicBezTo>
                  <a:cubicBezTo>
                    <a:pt x="3043" y="444"/>
                    <a:pt x="3233" y="381"/>
                    <a:pt x="3360" y="318"/>
                  </a:cubicBezTo>
                  <a:cubicBezTo>
                    <a:pt x="3550" y="318"/>
                    <a:pt x="3677" y="254"/>
                    <a:pt x="3867" y="191"/>
                  </a:cubicBezTo>
                  <a:cubicBezTo>
                    <a:pt x="3994" y="191"/>
                    <a:pt x="4120" y="128"/>
                    <a:pt x="4247" y="128"/>
                  </a:cubicBezTo>
                  <a:cubicBezTo>
                    <a:pt x="4818" y="64"/>
                    <a:pt x="5198" y="1"/>
                    <a:pt x="5198" y="1"/>
                  </a:cubicBezTo>
                  <a:close/>
                </a:path>
              </a:pathLst>
            </a:custGeom>
            <a:solidFill>
              <a:srgbClr val="131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3269;p63">
              <a:extLst>
                <a:ext uri="{FF2B5EF4-FFF2-40B4-BE49-F238E27FC236}">
                  <a16:creationId xmlns:a16="http://schemas.microsoft.com/office/drawing/2014/main" id="{800D41A7-1F55-4E7F-ABFA-99A8272AEFB3}"/>
                </a:ext>
              </a:extLst>
            </p:cNvPr>
            <p:cNvSpPr/>
            <p:nvPr/>
          </p:nvSpPr>
          <p:spPr>
            <a:xfrm>
              <a:off x="2280825" y="2912200"/>
              <a:ext cx="605350" cy="507850"/>
            </a:xfrm>
            <a:custGeom>
              <a:avLst/>
              <a:gdLst/>
              <a:ahLst/>
              <a:cxnLst/>
              <a:rect l="l" t="t" r="r" b="b"/>
              <a:pathLst>
                <a:path w="24214" h="20314" extrusionOk="0">
                  <a:moveTo>
                    <a:pt x="9445" y="1"/>
                  </a:moveTo>
                  <a:cubicBezTo>
                    <a:pt x="8665" y="1"/>
                    <a:pt x="7900" y="226"/>
                    <a:pt x="7163" y="728"/>
                  </a:cubicBezTo>
                  <a:cubicBezTo>
                    <a:pt x="1" y="5608"/>
                    <a:pt x="7544" y="20314"/>
                    <a:pt x="7544" y="20314"/>
                  </a:cubicBezTo>
                  <a:cubicBezTo>
                    <a:pt x="12031" y="17461"/>
                    <a:pt x="17135" y="16891"/>
                    <a:pt x="20500" y="16891"/>
                  </a:cubicBezTo>
                  <a:cubicBezTo>
                    <a:pt x="22743" y="16891"/>
                    <a:pt x="24214" y="17144"/>
                    <a:pt x="24214" y="17144"/>
                  </a:cubicBezTo>
                  <a:cubicBezTo>
                    <a:pt x="24214" y="17144"/>
                    <a:pt x="16254" y="1"/>
                    <a:pt x="9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3270;p63">
              <a:extLst>
                <a:ext uri="{FF2B5EF4-FFF2-40B4-BE49-F238E27FC236}">
                  <a16:creationId xmlns:a16="http://schemas.microsoft.com/office/drawing/2014/main" id="{ED9657EE-CA6E-4588-893C-8162F075236D}"/>
                </a:ext>
              </a:extLst>
            </p:cNvPr>
            <p:cNvSpPr/>
            <p:nvPr/>
          </p:nvSpPr>
          <p:spPr>
            <a:xfrm>
              <a:off x="3131775" y="3204525"/>
              <a:ext cx="212350" cy="250400"/>
            </a:xfrm>
            <a:custGeom>
              <a:avLst/>
              <a:gdLst/>
              <a:ahLst/>
              <a:cxnLst/>
              <a:rect l="l" t="t" r="r" b="b"/>
              <a:pathLst>
                <a:path w="8494" h="10016" extrusionOk="0">
                  <a:moveTo>
                    <a:pt x="3550" y="0"/>
                  </a:moveTo>
                  <a:cubicBezTo>
                    <a:pt x="2726" y="0"/>
                    <a:pt x="2219" y="64"/>
                    <a:pt x="2219" y="64"/>
                  </a:cubicBezTo>
                  <a:cubicBezTo>
                    <a:pt x="4374" y="5578"/>
                    <a:pt x="2346" y="8240"/>
                    <a:pt x="0" y="9508"/>
                  </a:cubicBezTo>
                  <a:lnTo>
                    <a:pt x="2219" y="10015"/>
                  </a:lnTo>
                  <a:cubicBezTo>
                    <a:pt x="2219" y="10015"/>
                    <a:pt x="8494" y="5642"/>
                    <a:pt x="3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3271;p63">
              <a:extLst>
                <a:ext uri="{FF2B5EF4-FFF2-40B4-BE49-F238E27FC236}">
                  <a16:creationId xmlns:a16="http://schemas.microsoft.com/office/drawing/2014/main" id="{6D7CC52C-16C5-4AA9-B4C3-E4A319E25746}"/>
                </a:ext>
              </a:extLst>
            </p:cNvPr>
            <p:cNvSpPr/>
            <p:nvPr/>
          </p:nvSpPr>
          <p:spPr>
            <a:xfrm>
              <a:off x="2569225" y="2529475"/>
              <a:ext cx="868400" cy="1099750"/>
            </a:xfrm>
            <a:custGeom>
              <a:avLst/>
              <a:gdLst/>
              <a:ahLst/>
              <a:cxnLst/>
              <a:rect l="l" t="t" r="r" b="b"/>
              <a:pathLst>
                <a:path w="34736" h="43990" extrusionOk="0">
                  <a:moveTo>
                    <a:pt x="128" y="0"/>
                  </a:moveTo>
                  <a:lnTo>
                    <a:pt x="1" y="64"/>
                  </a:lnTo>
                  <a:cubicBezTo>
                    <a:pt x="1078" y="2916"/>
                    <a:pt x="2219" y="5705"/>
                    <a:pt x="3360" y="8557"/>
                  </a:cubicBezTo>
                  <a:cubicBezTo>
                    <a:pt x="4501" y="11410"/>
                    <a:pt x="5642" y="14199"/>
                    <a:pt x="6846" y="16987"/>
                  </a:cubicBezTo>
                  <a:cubicBezTo>
                    <a:pt x="7417" y="18445"/>
                    <a:pt x="7987" y="19840"/>
                    <a:pt x="8558" y="21234"/>
                  </a:cubicBezTo>
                  <a:lnTo>
                    <a:pt x="10396" y="25418"/>
                  </a:lnTo>
                  <a:cubicBezTo>
                    <a:pt x="10966" y="26812"/>
                    <a:pt x="11600" y="28207"/>
                    <a:pt x="12234" y="29601"/>
                  </a:cubicBezTo>
                  <a:lnTo>
                    <a:pt x="13947" y="33500"/>
                  </a:lnTo>
                  <a:lnTo>
                    <a:pt x="13947" y="33500"/>
                  </a:lnTo>
                  <a:cubicBezTo>
                    <a:pt x="11644" y="33738"/>
                    <a:pt x="9340" y="33919"/>
                    <a:pt x="7037" y="34101"/>
                  </a:cubicBezTo>
                  <a:lnTo>
                    <a:pt x="6783" y="34165"/>
                  </a:lnTo>
                  <a:lnTo>
                    <a:pt x="6973" y="34355"/>
                  </a:lnTo>
                  <a:cubicBezTo>
                    <a:pt x="7670" y="35369"/>
                    <a:pt x="8494" y="36383"/>
                    <a:pt x="9509" y="37207"/>
                  </a:cubicBezTo>
                  <a:cubicBezTo>
                    <a:pt x="10016" y="37651"/>
                    <a:pt x="10523" y="38031"/>
                    <a:pt x="11093" y="38285"/>
                  </a:cubicBezTo>
                  <a:cubicBezTo>
                    <a:pt x="11347" y="38475"/>
                    <a:pt x="11664" y="38602"/>
                    <a:pt x="11981" y="38728"/>
                  </a:cubicBezTo>
                  <a:cubicBezTo>
                    <a:pt x="12298" y="38792"/>
                    <a:pt x="12614" y="38855"/>
                    <a:pt x="12931" y="38919"/>
                  </a:cubicBezTo>
                  <a:cubicBezTo>
                    <a:pt x="13037" y="38940"/>
                    <a:pt x="13150" y="38947"/>
                    <a:pt x="13265" y="38947"/>
                  </a:cubicBezTo>
                  <a:cubicBezTo>
                    <a:pt x="13495" y="38947"/>
                    <a:pt x="13734" y="38919"/>
                    <a:pt x="13946" y="38919"/>
                  </a:cubicBezTo>
                  <a:cubicBezTo>
                    <a:pt x="14262" y="38855"/>
                    <a:pt x="14579" y="38728"/>
                    <a:pt x="14896" y="38602"/>
                  </a:cubicBezTo>
                  <a:cubicBezTo>
                    <a:pt x="15213" y="38475"/>
                    <a:pt x="15467" y="38285"/>
                    <a:pt x="15784" y="38095"/>
                  </a:cubicBezTo>
                  <a:cubicBezTo>
                    <a:pt x="16037" y="37841"/>
                    <a:pt x="16291" y="37651"/>
                    <a:pt x="16481" y="37397"/>
                  </a:cubicBezTo>
                  <a:cubicBezTo>
                    <a:pt x="16925" y="36890"/>
                    <a:pt x="17305" y="36383"/>
                    <a:pt x="17622" y="35813"/>
                  </a:cubicBezTo>
                  <a:cubicBezTo>
                    <a:pt x="17719" y="35667"/>
                    <a:pt x="17808" y="35521"/>
                    <a:pt x="17890" y="35376"/>
                  </a:cubicBezTo>
                  <a:lnTo>
                    <a:pt x="17890" y="35376"/>
                  </a:lnTo>
                  <a:lnTo>
                    <a:pt x="17812" y="37651"/>
                  </a:lnTo>
                  <a:lnTo>
                    <a:pt x="17812" y="38095"/>
                  </a:lnTo>
                  <a:lnTo>
                    <a:pt x="18192" y="38031"/>
                  </a:lnTo>
                  <a:cubicBezTo>
                    <a:pt x="18890" y="38031"/>
                    <a:pt x="19523" y="37904"/>
                    <a:pt x="20157" y="37778"/>
                  </a:cubicBezTo>
                  <a:cubicBezTo>
                    <a:pt x="20791" y="37651"/>
                    <a:pt x="21425" y="37461"/>
                    <a:pt x="22059" y="37207"/>
                  </a:cubicBezTo>
                  <a:cubicBezTo>
                    <a:pt x="22693" y="36954"/>
                    <a:pt x="23263" y="36573"/>
                    <a:pt x="23770" y="36193"/>
                  </a:cubicBezTo>
                  <a:cubicBezTo>
                    <a:pt x="24341" y="35749"/>
                    <a:pt x="24784" y="35242"/>
                    <a:pt x="25165" y="34672"/>
                  </a:cubicBezTo>
                  <a:cubicBezTo>
                    <a:pt x="25355" y="34355"/>
                    <a:pt x="25481" y="34038"/>
                    <a:pt x="25672" y="33721"/>
                  </a:cubicBezTo>
                  <a:cubicBezTo>
                    <a:pt x="25735" y="33404"/>
                    <a:pt x="25862" y="33087"/>
                    <a:pt x="25925" y="32770"/>
                  </a:cubicBezTo>
                  <a:cubicBezTo>
                    <a:pt x="25989" y="32453"/>
                    <a:pt x="26052" y="32073"/>
                    <a:pt x="26052" y="31756"/>
                  </a:cubicBezTo>
                  <a:cubicBezTo>
                    <a:pt x="26115" y="31439"/>
                    <a:pt x="26115" y="31059"/>
                    <a:pt x="26052" y="30742"/>
                  </a:cubicBezTo>
                  <a:cubicBezTo>
                    <a:pt x="26052" y="30045"/>
                    <a:pt x="25925" y="29411"/>
                    <a:pt x="25798" y="28777"/>
                  </a:cubicBezTo>
                  <a:lnTo>
                    <a:pt x="25481" y="27826"/>
                  </a:lnTo>
                  <a:lnTo>
                    <a:pt x="25379" y="27519"/>
                  </a:lnTo>
                  <a:lnTo>
                    <a:pt x="25379" y="27519"/>
                  </a:lnTo>
                  <a:cubicBezTo>
                    <a:pt x="25614" y="27509"/>
                    <a:pt x="25851" y="27509"/>
                    <a:pt x="26052" y="27509"/>
                  </a:cubicBezTo>
                  <a:cubicBezTo>
                    <a:pt x="26496" y="27509"/>
                    <a:pt x="26939" y="27509"/>
                    <a:pt x="27383" y="27573"/>
                  </a:cubicBezTo>
                  <a:cubicBezTo>
                    <a:pt x="27763" y="27699"/>
                    <a:pt x="28207" y="27763"/>
                    <a:pt x="28651" y="27890"/>
                  </a:cubicBezTo>
                  <a:cubicBezTo>
                    <a:pt x="29031" y="28080"/>
                    <a:pt x="29411" y="28207"/>
                    <a:pt x="29792" y="28397"/>
                  </a:cubicBezTo>
                  <a:cubicBezTo>
                    <a:pt x="30172" y="28587"/>
                    <a:pt x="30552" y="28840"/>
                    <a:pt x="30869" y="29094"/>
                  </a:cubicBezTo>
                  <a:cubicBezTo>
                    <a:pt x="31186" y="29411"/>
                    <a:pt x="31566" y="29664"/>
                    <a:pt x="31820" y="29981"/>
                  </a:cubicBezTo>
                  <a:lnTo>
                    <a:pt x="32200" y="30488"/>
                  </a:lnTo>
                  <a:lnTo>
                    <a:pt x="32581" y="31059"/>
                  </a:lnTo>
                  <a:cubicBezTo>
                    <a:pt x="32834" y="31376"/>
                    <a:pt x="33024" y="31820"/>
                    <a:pt x="33214" y="32200"/>
                  </a:cubicBezTo>
                  <a:lnTo>
                    <a:pt x="33341" y="32453"/>
                  </a:lnTo>
                  <a:lnTo>
                    <a:pt x="33405" y="32770"/>
                  </a:lnTo>
                  <a:lnTo>
                    <a:pt x="33658" y="33468"/>
                  </a:lnTo>
                  <a:cubicBezTo>
                    <a:pt x="33721" y="33658"/>
                    <a:pt x="33721" y="33848"/>
                    <a:pt x="33785" y="34038"/>
                  </a:cubicBezTo>
                  <a:cubicBezTo>
                    <a:pt x="33785" y="34292"/>
                    <a:pt x="33848" y="34482"/>
                    <a:pt x="33848" y="34672"/>
                  </a:cubicBezTo>
                  <a:cubicBezTo>
                    <a:pt x="33785" y="34862"/>
                    <a:pt x="33848" y="35052"/>
                    <a:pt x="33785" y="35306"/>
                  </a:cubicBezTo>
                  <a:lnTo>
                    <a:pt x="33658" y="35876"/>
                  </a:lnTo>
                  <a:cubicBezTo>
                    <a:pt x="33531" y="36003"/>
                    <a:pt x="33468" y="36193"/>
                    <a:pt x="33341" y="36383"/>
                  </a:cubicBezTo>
                  <a:cubicBezTo>
                    <a:pt x="33214" y="36573"/>
                    <a:pt x="33088" y="36700"/>
                    <a:pt x="32961" y="36827"/>
                  </a:cubicBezTo>
                  <a:cubicBezTo>
                    <a:pt x="32390" y="37397"/>
                    <a:pt x="31566" y="37778"/>
                    <a:pt x="30742" y="38095"/>
                  </a:cubicBezTo>
                  <a:cubicBezTo>
                    <a:pt x="29918" y="38348"/>
                    <a:pt x="28968" y="38475"/>
                    <a:pt x="28144" y="38538"/>
                  </a:cubicBezTo>
                  <a:lnTo>
                    <a:pt x="26939" y="38602"/>
                  </a:lnTo>
                  <a:lnTo>
                    <a:pt x="27953" y="39109"/>
                  </a:lnTo>
                  <a:lnTo>
                    <a:pt x="30455" y="40459"/>
                  </a:lnTo>
                  <a:lnTo>
                    <a:pt x="30455" y="40459"/>
                  </a:lnTo>
                  <a:cubicBezTo>
                    <a:pt x="30065" y="40537"/>
                    <a:pt x="29675" y="40615"/>
                    <a:pt x="29285" y="40693"/>
                  </a:cubicBezTo>
                  <a:cubicBezTo>
                    <a:pt x="28587" y="40884"/>
                    <a:pt x="27953" y="41074"/>
                    <a:pt x="27320" y="41327"/>
                  </a:cubicBezTo>
                  <a:cubicBezTo>
                    <a:pt x="27066" y="41517"/>
                    <a:pt x="26749" y="41644"/>
                    <a:pt x="26496" y="42024"/>
                  </a:cubicBezTo>
                  <a:cubicBezTo>
                    <a:pt x="26432" y="42151"/>
                    <a:pt x="26369" y="42405"/>
                    <a:pt x="26432" y="42595"/>
                  </a:cubicBezTo>
                  <a:cubicBezTo>
                    <a:pt x="26496" y="42722"/>
                    <a:pt x="26622" y="42912"/>
                    <a:pt x="26749" y="43039"/>
                  </a:cubicBezTo>
                  <a:cubicBezTo>
                    <a:pt x="27256" y="43482"/>
                    <a:pt x="27890" y="43736"/>
                    <a:pt x="28524" y="43989"/>
                  </a:cubicBezTo>
                  <a:lnTo>
                    <a:pt x="28524" y="43863"/>
                  </a:lnTo>
                  <a:cubicBezTo>
                    <a:pt x="27953" y="43609"/>
                    <a:pt x="27320" y="43292"/>
                    <a:pt x="26876" y="42848"/>
                  </a:cubicBezTo>
                  <a:cubicBezTo>
                    <a:pt x="26813" y="42785"/>
                    <a:pt x="26686" y="42658"/>
                    <a:pt x="26686" y="42532"/>
                  </a:cubicBezTo>
                  <a:cubicBezTo>
                    <a:pt x="26622" y="42341"/>
                    <a:pt x="26686" y="42278"/>
                    <a:pt x="26749" y="42151"/>
                  </a:cubicBezTo>
                  <a:cubicBezTo>
                    <a:pt x="26939" y="41898"/>
                    <a:pt x="27193" y="41771"/>
                    <a:pt x="27510" y="41644"/>
                  </a:cubicBezTo>
                  <a:cubicBezTo>
                    <a:pt x="28080" y="41391"/>
                    <a:pt x="28714" y="41264"/>
                    <a:pt x="29348" y="41137"/>
                  </a:cubicBezTo>
                  <a:cubicBezTo>
                    <a:pt x="29982" y="41010"/>
                    <a:pt x="30616" y="40884"/>
                    <a:pt x="31249" y="40820"/>
                  </a:cubicBezTo>
                  <a:lnTo>
                    <a:pt x="32073" y="40757"/>
                  </a:lnTo>
                  <a:lnTo>
                    <a:pt x="31376" y="40376"/>
                  </a:lnTo>
                  <a:lnTo>
                    <a:pt x="29245" y="39115"/>
                  </a:lnTo>
                  <a:lnTo>
                    <a:pt x="29245" y="39115"/>
                  </a:lnTo>
                  <a:cubicBezTo>
                    <a:pt x="29822" y="39055"/>
                    <a:pt x="30389" y="38947"/>
                    <a:pt x="30933" y="38792"/>
                  </a:cubicBezTo>
                  <a:cubicBezTo>
                    <a:pt x="31883" y="38538"/>
                    <a:pt x="32771" y="38095"/>
                    <a:pt x="33531" y="37397"/>
                  </a:cubicBezTo>
                  <a:cubicBezTo>
                    <a:pt x="33658" y="37207"/>
                    <a:pt x="33912" y="37080"/>
                    <a:pt x="34038" y="36827"/>
                  </a:cubicBezTo>
                  <a:cubicBezTo>
                    <a:pt x="34165" y="36637"/>
                    <a:pt x="34292" y="36383"/>
                    <a:pt x="34419" y="36193"/>
                  </a:cubicBezTo>
                  <a:lnTo>
                    <a:pt x="34672" y="35432"/>
                  </a:lnTo>
                  <a:cubicBezTo>
                    <a:pt x="34672" y="35179"/>
                    <a:pt x="34672" y="34925"/>
                    <a:pt x="34736" y="34672"/>
                  </a:cubicBezTo>
                  <a:cubicBezTo>
                    <a:pt x="34736" y="34418"/>
                    <a:pt x="34672" y="34165"/>
                    <a:pt x="34672" y="33911"/>
                  </a:cubicBezTo>
                  <a:cubicBezTo>
                    <a:pt x="34609" y="33658"/>
                    <a:pt x="34609" y="33404"/>
                    <a:pt x="34545" y="33151"/>
                  </a:cubicBezTo>
                  <a:lnTo>
                    <a:pt x="34292" y="32517"/>
                  </a:lnTo>
                  <a:lnTo>
                    <a:pt x="34229" y="32200"/>
                  </a:lnTo>
                  <a:cubicBezTo>
                    <a:pt x="34165" y="32010"/>
                    <a:pt x="34102" y="31946"/>
                    <a:pt x="34038" y="31820"/>
                  </a:cubicBezTo>
                  <a:cubicBezTo>
                    <a:pt x="33848" y="31376"/>
                    <a:pt x="33658" y="30932"/>
                    <a:pt x="33405" y="30552"/>
                  </a:cubicBezTo>
                  <a:lnTo>
                    <a:pt x="33024" y="29918"/>
                  </a:lnTo>
                  <a:lnTo>
                    <a:pt x="32517" y="29348"/>
                  </a:lnTo>
                  <a:cubicBezTo>
                    <a:pt x="32264" y="28967"/>
                    <a:pt x="31883" y="28650"/>
                    <a:pt x="31503" y="28333"/>
                  </a:cubicBezTo>
                  <a:cubicBezTo>
                    <a:pt x="31123" y="28080"/>
                    <a:pt x="30742" y="27763"/>
                    <a:pt x="30299" y="27509"/>
                  </a:cubicBezTo>
                  <a:cubicBezTo>
                    <a:pt x="30045" y="27383"/>
                    <a:pt x="29855" y="27319"/>
                    <a:pt x="29601" y="27192"/>
                  </a:cubicBezTo>
                  <a:cubicBezTo>
                    <a:pt x="29411" y="27129"/>
                    <a:pt x="29158" y="27002"/>
                    <a:pt x="28968" y="26939"/>
                  </a:cubicBezTo>
                  <a:cubicBezTo>
                    <a:pt x="28461" y="26812"/>
                    <a:pt x="28017" y="26685"/>
                    <a:pt x="27510" y="26622"/>
                  </a:cubicBezTo>
                  <a:cubicBezTo>
                    <a:pt x="27066" y="26559"/>
                    <a:pt x="26559" y="26495"/>
                    <a:pt x="26052" y="26495"/>
                  </a:cubicBezTo>
                  <a:cubicBezTo>
                    <a:pt x="25608" y="26495"/>
                    <a:pt x="25101" y="26495"/>
                    <a:pt x="24594" y="26622"/>
                  </a:cubicBezTo>
                  <a:lnTo>
                    <a:pt x="24024" y="26685"/>
                  </a:lnTo>
                  <a:lnTo>
                    <a:pt x="24214" y="27256"/>
                  </a:lnTo>
                  <a:lnTo>
                    <a:pt x="24531" y="28143"/>
                  </a:lnTo>
                  <a:lnTo>
                    <a:pt x="24848" y="29031"/>
                  </a:lnTo>
                  <a:cubicBezTo>
                    <a:pt x="24974" y="29601"/>
                    <a:pt x="25101" y="30235"/>
                    <a:pt x="25165" y="30805"/>
                  </a:cubicBezTo>
                  <a:cubicBezTo>
                    <a:pt x="25165" y="31122"/>
                    <a:pt x="25165" y="31376"/>
                    <a:pt x="25165" y="31693"/>
                  </a:cubicBezTo>
                  <a:cubicBezTo>
                    <a:pt x="25165" y="32010"/>
                    <a:pt x="25101" y="32263"/>
                    <a:pt x="25038" y="32580"/>
                  </a:cubicBezTo>
                  <a:cubicBezTo>
                    <a:pt x="24974" y="32834"/>
                    <a:pt x="24911" y="33151"/>
                    <a:pt x="24784" y="33404"/>
                  </a:cubicBezTo>
                  <a:cubicBezTo>
                    <a:pt x="24721" y="33658"/>
                    <a:pt x="24594" y="33975"/>
                    <a:pt x="24404" y="34165"/>
                  </a:cubicBezTo>
                  <a:cubicBezTo>
                    <a:pt x="24087" y="34672"/>
                    <a:pt x="23707" y="35116"/>
                    <a:pt x="23263" y="35496"/>
                  </a:cubicBezTo>
                  <a:cubicBezTo>
                    <a:pt x="22819" y="35876"/>
                    <a:pt x="22249" y="36193"/>
                    <a:pt x="21742" y="36447"/>
                  </a:cubicBezTo>
                  <a:cubicBezTo>
                    <a:pt x="21171" y="36700"/>
                    <a:pt x="20601" y="36890"/>
                    <a:pt x="19967" y="37017"/>
                  </a:cubicBezTo>
                  <a:cubicBezTo>
                    <a:pt x="19521" y="37116"/>
                    <a:pt x="19036" y="37215"/>
                    <a:pt x="18573" y="37284"/>
                  </a:cubicBezTo>
                  <a:lnTo>
                    <a:pt x="18573" y="37284"/>
                  </a:lnTo>
                  <a:lnTo>
                    <a:pt x="18573" y="33975"/>
                  </a:lnTo>
                  <a:lnTo>
                    <a:pt x="18509" y="32390"/>
                  </a:lnTo>
                  <a:lnTo>
                    <a:pt x="17939" y="33848"/>
                  </a:lnTo>
                  <a:cubicBezTo>
                    <a:pt x="17685" y="34418"/>
                    <a:pt x="17432" y="34989"/>
                    <a:pt x="17178" y="35559"/>
                  </a:cubicBezTo>
                  <a:cubicBezTo>
                    <a:pt x="16861" y="36066"/>
                    <a:pt x="16544" y="36637"/>
                    <a:pt x="16101" y="37080"/>
                  </a:cubicBezTo>
                  <a:cubicBezTo>
                    <a:pt x="15910" y="37334"/>
                    <a:pt x="15720" y="37524"/>
                    <a:pt x="15467" y="37714"/>
                  </a:cubicBezTo>
                  <a:cubicBezTo>
                    <a:pt x="15213" y="37904"/>
                    <a:pt x="15023" y="38095"/>
                    <a:pt x="14706" y="38221"/>
                  </a:cubicBezTo>
                  <a:cubicBezTo>
                    <a:pt x="14453" y="38348"/>
                    <a:pt x="14199" y="38412"/>
                    <a:pt x="13882" y="38475"/>
                  </a:cubicBezTo>
                  <a:cubicBezTo>
                    <a:pt x="13565" y="38538"/>
                    <a:pt x="13312" y="38538"/>
                    <a:pt x="12995" y="38538"/>
                  </a:cubicBezTo>
                  <a:cubicBezTo>
                    <a:pt x="12361" y="38475"/>
                    <a:pt x="11790" y="38285"/>
                    <a:pt x="11220" y="38031"/>
                  </a:cubicBezTo>
                  <a:cubicBezTo>
                    <a:pt x="10713" y="37714"/>
                    <a:pt x="10206" y="37334"/>
                    <a:pt x="9699" y="36954"/>
                  </a:cubicBezTo>
                  <a:cubicBezTo>
                    <a:pt x="8818" y="36190"/>
                    <a:pt x="8046" y="35373"/>
                    <a:pt x="7333" y="34400"/>
                  </a:cubicBezTo>
                  <a:lnTo>
                    <a:pt x="7333" y="34400"/>
                  </a:lnTo>
                  <a:cubicBezTo>
                    <a:pt x="9664" y="34216"/>
                    <a:pt x="11995" y="34034"/>
                    <a:pt x="14326" y="33911"/>
                  </a:cubicBezTo>
                  <a:lnTo>
                    <a:pt x="14643" y="33911"/>
                  </a:lnTo>
                  <a:lnTo>
                    <a:pt x="14516" y="33594"/>
                  </a:lnTo>
                  <a:lnTo>
                    <a:pt x="12805" y="29348"/>
                  </a:lnTo>
                  <a:cubicBezTo>
                    <a:pt x="12234" y="27953"/>
                    <a:pt x="11727" y="26495"/>
                    <a:pt x="11093" y="25101"/>
                  </a:cubicBezTo>
                  <a:lnTo>
                    <a:pt x="9382" y="20917"/>
                  </a:lnTo>
                  <a:cubicBezTo>
                    <a:pt x="8748" y="19523"/>
                    <a:pt x="8178" y="18128"/>
                    <a:pt x="7544" y="16734"/>
                  </a:cubicBezTo>
                  <a:cubicBezTo>
                    <a:pt x="6339" y="13882"/>
                    <a:pt x="5135" y="11093"/>
                    <a:pt x="3867" y="8304"/>
                  </a:cubicBezTo>
                  <a:cubicBezTo>
                    <a:pt x="2663" y="5578"/>
                    <a:pt x="1395" y="2789"/>
                    <a:pt x="128" y="0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3272;p63">
              <a:extLst>
                <a:ext uri="{FF2B5EF4-FFF2-40B4-BE49-F238E27FC236}">
                  <a16:creationId xmlns:a16="http://schemas.microsoft.com/office/drawing/2014/main" id="{97B13619-456F-433D-A460-1F91B822B0C0}"/>
                </a:ext>
              </a:extLst>
            </p:cNvPr>
            <p:cNvSpPr/>
            <p:nvPr/>
          </p:nvSpPr>
          <p:spPr>
            <a:xfrm>
              <a:off x="2371150" y="2897325"/>
              <a:ext cx="418375" cy="399125"/>
            </a:xfrm>
            <a:custGeom>
              <a:avLst/>
              <a:gdLst/>
              <a:ahLst/>
              <a:cxnLst/>
              <a:rect l="l" t="t" r="r" b="b"/>
              <a:pathLst>
                <a:path w="16735" h="15965" extrusionOk="0">
                  <a:moveTo>
                    <a:pt x="3867" y="1830"/>
                  </a:moveTo>
                  <a:cubicBezTo>
                    <a:pt x="3895" y="1830"/>
                    <a:pt x="3886" y="1842"/>
                    <a:pt x="3867" y="1856"/>
                  </a:cubicBezTo>
                  <a:lnTo>
                    <a:pt x="3867" y="1856"/>
                  </a:lnTo>
                  <a:lnTo>
                    <a:pt x="3867" y="1830"/>
                  </a:lnTo>
                  <a:close/>
                  <a:moveTo>
                    <a:pt x="5741" y="1"/>
                  </a:moveTo>
                  <a:cubicBezTo>
                    <a:pt x="5214" y="1"/>
                    <a:pt x="4668" y="90"/>
                    <a:pt x="4121" y="309"/>
                  </a:cubicBezTo>
                  <a:cubicBezTo>
                    <a:pt x="3867" y="435"/>
                    <a:pt x="3677" y="562"/>
                    <a:pt x="3424" y="689"/>
                  </a:cubicBezTo>
                  <a:lnTo>
                    <a:pt x="3233" y="752"/>
                  </a:lnTo>
                  <a:cubicBezTo>
                    <a:pt x="3233" y="752"/>
                    <a:pt x="3152" y="833"/>
                    <a:pt x="3152" y="833"/>
                  </a:cubicBezTo>
                  <a:lnTo>
                    <a:pt x="3107" y="879"/>
                  </a:lnTo>
                  <a:lnTo>
                    <a:pt x="3043" y="942"/>
                  </a:lnTo>
                  <a:lnTo>
                    <a:pt x="2726" y="1196"/>
                  </a:lnTo>
                  <a:lnTo>
                    <a:pt x="2346" y="1449"/>
                  </a:lnTo>
                  <a:cubicBezTo>
                    <a:pt x="2283" y="1576"/>
                    <a:pt x="2156" y="1703"/>
                    <a:pt x="2093" y="1766"/>
                  </a:cubicBezTo>
                  <a:cubicBezTo>
                    <a:pt x="1902" y="2020"/>
                    <a:pt x="1649" y="2210"/>
                    <a:pt x="1522" y="2464"/>
                  </a:cubicBezTo>
                  <a:cubicBezTo>
                    <a:pt x="825" y="3351"/>
                    <a:pt x="445" y="4429"/>
                    <a:pt x="254" y="5443"/>
                  </a:cubicBezTo>
                  <a:cubicBezTo>
                    <a:pt x="1" y="6457"/>
                    <a:pt x="1" y="7408"/>
                    <a:pt x="1" y="8358"/>
                  </a:cubicBezTo>
                  <a:cubicBezTo>
                    <a:pt x="1" y="9309"/>
                    <a:pt x="191" y="10133"/>
                    <a:pt x="318" y="10957"/>
                  </a:cubicBezTo>
                  <a:cubicBezTo>
                    <a:pt x="445" y="11718"/>
                    <a:pt x="635" y="12415"/>
                    <a:pt x="825" y="13049"/>
                  </a:cubicBezTo>
                  <a:cubicBezTo>
                    <a:pt x="1015" y="13683"/>
                    <a:pt x="1205" y="14190"/>
                    <a:pt x="1395" y="14634"/>
                  </a:cubicBezTo>
                  <a:cubicBezTo>
                    <a:pt x="1522" y="15077"/>
                    <a:pt x="1712" y="15394"/>
                    <a:pt x="1776" y="15648"/>
                  </a:cubicBezTo>
                  <a:cubicBezTo>
                    <a:pt x="1851" y="15761"/>
                    <a:pt x="1882" y="15852"/>
                    <a:pt x="1894" y="15907"/>
                  </a:cubicBezTo>
                  <a:lnTo>
                    <a:pt x="1894" y="15907"/>
                  </a:lnTo>
                  <a:cubicBezTo>
                    <a:pt x="1870" y="15751"/>
                    <a:pt x="1789" y="15284"/>
                    <a:pt x="1585" y="14570"/>
                  </a:cubicBezTo>
                  <a:cubicBezTo>
                    <a:pt x="1395" y="13683"/>
                    <a:pt x="1205" y="12415"/>
                    <a:pt x="1015" y="10830"/>
                  </a:cubicBezTo>
                  <a:cubicBezTo>
                    <a:pt x="952" y="10070"/>
                    <a:pt x="888" y="9246"/>
                    <a:pt x="952" y="8358"/>
                  </a:cubicBezTo>
                  <a:cubicBezTo>
                    <a:pt x="952" y="7471"/>
                    <a:pt x="1078" y="6584"/>
                    <a:pt x="1332" y="5696"/>
                  </a:cubicBezTo>
                  <a:cubicBezTo>
                    <a:pt x="1522" y="4809"/>
                    <a:pt x="1902" y="3921"/>
                    <a:pt x="2473" y="3161"/>
                  </a:cubicBezTo>
                  <a:cubicBezTo>
                    <a:pt x="2600" y="2971"/>
                    <a:pt x="2790" y="2844"/>
                    <a:pt x="2980" y="2654"/>
                  </a:cubicBezTo>
                  <a:lnTo>
                    <a:pt x="3233" y="2400"/>
                  </a:lnTo>
                  <a:lnTo>
                    <a:pt x="3487" y="2147"/>
                  </a:lnTo>
                  <a:lnTo>
                    <a:pt x="3741" y="1957"/>
                  </a:lnTo>
                  <a:lnTo>
                    <a:pt x="3804" y="1893"/>
                  </a:lnTo>
                  <a:lnTo>
                    <a:pt x="3867" y="1893"/>
                  </a:lnTo>
                  <a:lnTo>
                    <a:pt x="3994" y="1766"/>
                  </a:lnTo>
                  <a:cubicBezTo>
                    <a:pt x="4248" y="1640"/>
                    <a:pt x="4501" y="1513"/>
                    <a:pt x="4691" y="1449"/>
                  </a:cubicBezTo>
                  <a:cubicBezTo>
                    <a:pt x="4881" y="1386"/>
                    <a:pt x="5072" y="1323"/>
                    <a:pt x="5262" y="1259"/>
                  </a:cubicBezTo>
                  <a:lnTo>
                    <a:pt x="5959" y="1259"/>
                  </a:lnTo>
                  <a:cubicBezTo>
                    <a:pt x="6403" y="1259"/>
                    <a:pt x="6846" y="1323"/>
                    <a:pt x="7290" y="1513"/>
                  </a:cubicBezTo>
                  <a:cubicBezTo>
                    <a:pt x="8114" y="1830"/>
                    <a:pt x="9001" y="2337"/>
                    <a:pt x="9699" y="2907"/>
                  </a:cubicBezTo>
                  <a:cubicBezTo>
                    <a:pt x="10459" y="3478"/>
                    <a:pt x="11157" y="4175"/>
                    <a:pt x="11790" y="4745"/>
                  </a:cubicBezTo>
                  <a:cubicBezTo>
                    <a:pt x="12361" y="5443"/>
                    <a:pt x="12931" y="6013"/>
                    <a:pt x="13438" y="6647"/>
                  </a:cubicBezTo>
                  <a:cubicBezTo>
                    <a:pt x="14453" y="7851"/>
                    <a:pt x="15277" y="8865"/>
                    <a:pt x="15847" y="9563"/>
                  </a:cubicBezTo>
                  <a:cubicBezTo>
                    <a:pt x="16417" y="10323"/>
                    <a:pt x="16734" y="10704"/>
                    <a:pt x="16734" y="10704"/>
                  </a:cubicBezTo>
                  <a:cubicBezTo>
                    <a:pt x="16734" y="10704"/>
                    <a:pt x="16481" y="10260"/>
                    <a:pt x="16037" y="9436"/>
                  </a:cubicBezTo>
                  <a:cubicBezTo>
                    <a:pt x="15593" y="8675"/>
                    <a:pt x="14960" y="7471"/>
                    <a:pt x="14009" y="6203"/>
                  </a:cubicBezTo>
                  <a:cubicBezTo>
                    <a:pt x="13819" y="5886"/>
                    <a:pt x="13565" y="5506"/>
                    <a:pt x="13312" y="5189"/>
                  </a:cubicBezTo>
                  <a:cubicBezTo>
                    <a:pt x="13058" y="4872"/>
                    <a:pt x="12741" y="4492"/>
                    <a:pt x="12488" y="4112"/>
                  </a:cubicBezTo>
                  <a:cubicBezTo>
                    <a:pt x="11854" y="3478"/>
                    <a:pt x="11220" y="2717"/>
                    <a:pt x="10396" y="2083"/>
                  </a:cubicBezTo>
                  <a:cubicBezTo>
                    <a:pt x="9635" y="1386"/>
                    <a:pt x="8748" y="816"/>
                    <a:pt x="7670" y="372"/>
                  </a:cubicBezTo>
                  <a:cubicBezTo>
                    <a:pt x="7094" y="156"/>
                    <a:pt x="6435" y="1"/>
                    <a:pt x="5741" y="1"/>
                  </a:cubicBezTo>
                  <a:close/>
                  <a:moveTo>
                    <a:pt x="1894" y="15907"/>
                  </a:moveTo>
                  <a:cubicBezTo>
                    <a:pt x="1900" y="15945"/>
                    <a:pt x="1902" y="15965"/>
                    <a:pt x="1902" y="15965"/>
                  </a:cubicBezTo>
                  <a:cubicBezTo>
                    <a:pt x="1902" y="15965"/>
                    <a:pt x="1902" y="15944"/>
                    <a:pt x="1894" y="15907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3273;p63">
              <a:extLst>
                <a:ext uri="{FF2B5EF4-FFF2-40B4-BE49-F238E27FC236}">
                  <a16:creationId xmlns:a16="http://schemas.microsoft.com/office/drawing/2014/main" id="{144745E1-38B1-429A-93E6-120AC6A5DDCD}"/>
                </a:ext>
              </a:extLst>
            </p:cNvPr>
            <p:cNvSpPr/>
            <p:nvPr/>
          </p:nvSpPr>
          <p:spPr>
            <a:xfrm>
              <a:off x="2775225" y="2441825"/>
              <a:ext cx="570500" cy="667650"/>
            </a:xfrm>
            <a:custGeom>
              <a:avLst/>
              <a:gdLst/>
              <a:ahLst/>
              <a:cxnLst/>
              <a:rect l="l" t="t" r="r" b="b"/>
              <a:pathLst>
                <a:path w="22820" h="26706" extrusionOk="0">
                  <a:moveTo>
                    <a:pt x="5823" y="0"/>
                  </a:moveTo>
                  <a:cubicBezTo>
                    <a:pt x="5267" y="0"/>
                    <a:pt x="4704" y="62"/>
                    <a:pt x="4184" y="210"/>
                  </a:cubicBezTo>
                  <a:cubicBezTo>
                    <a:pt x="3107" y="527"/>
                    <a:pt x="2346" y="1161"/>
                    <a:pt x="1776" y="1922"/>
                  </a:cubicBezTo>
                  <a:cubicBezTo>
                    <a:pt x="1142" y="2746"/>
                    <a:pt x="762" y="3570"/>
                    <a:pt x="508" y="4457"/>
                  </a:cubicBezTo>
                  <a:cubicBezTo>
                    <a:pt x="1" y="6232"/>
                    <a:pt x="1" y="7943"/>
                    <a:pt x="1" y="9591"/>
                  </a:cubicBezTo>
                  <a:cubicBezTo>
                    <a:pt x="128" y="12951"/>
                    <a:pt x="762" y="15930"/>
                    <a:pt x="1395" y="18465"/>
                  </a:cubicBezTo>
                  <a:cubicBezTo>
                    <a:pt x="2093" y="21064"/>
                    <a:pt x="2853" y="23092"/>
                    <a:pt x="3424" y="24487"/>
                  </a:cubicBezTo>
                  <a:cubicBezTo>
                    <a:pt x="3677" y="25184"/>
                    <a:pt x="3931" y="25754"/>
                    <a:pt x="4058" y="26135"/>
                  </a:cubicBezTo>
                  <a:cubicBezTo>
                    <a:pt x="4248" y="26515"/>
                    <a:pt x="4374" y="26705"/>
                    <a:pt x="4374" y="26705"/>
                  </a:cubicBezTo>
                  <a:cubicBezTo>
                    <a:pt x="4374" y="26705"/>
                    <a:pt x="4058" y="25881"/>
                    <a:pt x="3614" y="24423"/>
                  </a:cubicBezTo>
                  <a:cubicBezTo>
                    <a:pt x="3170" y="22965"/>
                    <a:pt x="2663" y="20874"/>
                    <a:pt x="2093" y="18338"/>
                  </a:cubicBezTo>
                  <a:cubicBezTo>
                    <a:pt x="1586" y="15803"/>
                    <a:pt x="1142" y="12824"/>
                    <a:pt x="1078" y="9591"/>
                  </a:cubicBezTo>
                  <a:cubicBezTo>
                    <a:pt x="1078" y="8007"/>
                    <a:pt x="1269" y="6359"/>
                    <a:pt x="1712" y="4837"/>
                  </a:cubicBezTo>
                  <a:cubicBezTo>
                    <a:pt x="1902" y="4013"/>
                    <a:pt x="2283" y="3316"/>
                    <a:pt x="2726" y="2682"/>
                  </a:cubicBezTo>
                  <a:cubicBezTo>
                    <a:pt x="3170" y="2112"/>
                    <a:pt x="3804" y="1668"/>
                    <a:pt x="4501" y="1415"/>
                  </a:cubicBezTo>
                  <a:cubicBezTo>
                    <a:pt x="4946" y="1285"/>
                    <a:pt x="5396" y="1226"/>
                    <a:pt x="5845" y="1226"/>
                  </a:cubicBezTo>
                  <a:cubicBezTo>
                    <a:pt x="6932" y="1226"/>
                    <a:pt x="8015" y="1574"/>
                    <a:pt x="9002" y="2112"/>
                  </a:cubicBezTo>
                  <a:cubicBezTo>
                    <a:pt x="10459" y="2873"/>
                    <a:pt x="11727" y="3950"/>
                    <a:pt x="12868" y="5028"/>
                  </a:cubicBezTo>
                  <a:cubicBezTo>
                    <a:pt x="15086" y="7309"/>
                    <a:pt x="16861" y="9781"/>
                    <a:pt x="18319" y="11937"/>
                  </a:cubicBezTo>
                  <a:cubicBezTo>
                    <a:pt x="19777" y="14092"/>
                    <a:pt x="20918" y="15930"/>
                    <a:pt x="21678" y="17261"/>
                  </a:cubicBezTo>
                  <a:cubicBezTo>
                    <a:pt x="22439" y="18592"/>
                    <a:pt x="22819" y="19353"/>
                    <a:pt x="22819" y="19353"/>
                  </a:cubicBezTo>
                  <a:cubicBezTo>
                    <a:pt x="22819" y="19353"/>
                    <a:pt x="22502" y="18529"/>
                    <a:pt x="21869" y="17134"/>
                  </a:cubicBezTo>
                  <a:cubicBezTo>
                    <a:pt x="21171" y="15803"/>
                    <a:pt x="20284" y="13838"/>
                    <a:pt x="18889" y="11556"/>
                  </a:cubicBezTo>
                  <a:cubicBezTo>
                    <a:pt x="18256" y="10415"/>
                    <a:pt x="17495" y="9211"/>
                    <a:pt x="16608" y="8007"/>
                  </a:cubicBezTo>
                  <a:cubicBezTo>
                    <a:pt x="15784" y="6739"/>
                    <a:pt x="14770" y="5471"/>
                    <a:pt x="13629" y="4267"/>
                  </a:cubicBezTo>
                  <a:cubicBezTo>
                    <a:pt x="12488" y="3063"/>
                    <a:pt x="11157" y="1922"/>
                    <a:pt x="9572" y="1034"/>
                  </a:cubicBezTo>
                  <a:cubicBezTo>
                    <a:pt x="8811" y="591"/>
                    <a:pt x="7924" y="274"/>
                    <a:pt x="6973" y="84"/>
                  </a:cubicBezTo>
                  <a:cubicBezTo>
                    <a:pt x="6606" y="31"/>
                    <a:pt x="6216" y="0"/>
                    <a:pt x="5823" y="0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3274;p63">
              <a:extLst>
                <a:ext uri="{FF2B5EF4-FFF2-40B4-BE49-F238E27FC236}">
                  <a16:creationId xmlns:a16="http://schemas.microsoft.com/office/drawing/2014/main" id="{606F9215-8D63-49E3-890E-A16FA5FD5643}"/>
                </a:ext>
              </a:extLst>
            </p:cNvPr>
            <p:cNvSpPr/>
            <p:nvPr/>
          </p:nvSpPr>
          <p:spPr>
            <a:xfrm>
              <a:off x="2596175" y="3050775"/>
              <a:ext cx="182250" cy="207825"/>
            </a:xfrm>
            <a:custGeom>
              <a:avLst/>
              <a:gdLst/>
              <a:ahLst/>
              <a:cxnLst/>
              <a:rect l="l" t="t" r="r" b="b"/>
              <a:pathLst>
                <a:path w="7290" h="8313" extrusionOk="0">
                  <a:moveTo>
                    <a:pt x="1737" y="0"/>
                  </a:moveTo>
                  <a:cubicBezTo>
                    <a:pt x="1491" y="0"/>
                    <a:pt x="1268" y="62"/>
                    <a:pt x="1078" y="192"/>
                  </a:cubicBezTo>
                  <a:cubicBezTo>
                    <a:pt x="0" y="826"/>
                    <a:pt x="381" y="3171"/>
                    <a:pt x="1775" y="5390"/>
                  </a:cubicBezTo>
                  <a:cubicBezTo>
                    <a:pt x="2953" y="7182"/>
                    <a:pt x="4504" y="8313"/>
                    <a:pt x="5591" y="8313"/>
                  </a:cubicBezTo>
                  <a:cubicBezTo>
                    <a:pt x="5849" y="8313"/>
                    <a:pt x="6081" y="8249"/>
                    <a:pt x="6276" y="8115"/>
                  </a:cubicBezTo>
                  <a:cubicBezTo>
                    <a:pt x="7290" y="7481"/>
                    <a:pt x="6973" y="5136"/>
                    <a:pt x="5515" y="2918"/>
                  </a:cubicBezTo>
                  <a:cubicBezTo>
                    <a:pt x="4330" y="1166"/>
                    <a:pt x="2809" y="0"/>
                    <a:pt x="1737" y="0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3275;p63">
              <a:extLst>
                <a:ext uri="{FF2B5EF4-FFF2-40B4-BE49-F238E27FC236}">
                  <a16:creationId xmlns:a16="http://schemas.microsoft.com/office/drawing/2014/main" id="{70AD4AB9-DC1C-416C-BB8E-0E0864C5BF48}"/>
                </a:ext>
              </a:extLst>
            </p:cNvPr>
            <p:cNvSpPr/>
            <p:nvPr/>
          </p:nvSpPr>
          <p:spPr>
            <a:xfrm>
              <a:off x="3071550" y="2787325"/>
              <a:ext cx="201275" cy="232250"/>
            </a:xfrm>
            <a:custGeom>
              <a:avLst/>
              <a:gdLst/>
              <a:ahLst/>
              <a:cxnLst/>
              <a:rect l="l" t="t" r="r" b="b"/>
              <a:pathLst>
                <a:path w="8051" h="9290" extrusionOk="0">
                  <a:moveTo>
                    <a:pt x="1875" y="1"/>
                  </a:moveTo>
                  <a:cubicBezTo>
                    <a:pt x="1601" y="1"/>
                    <a:pt x="1353" y="67"/>
                    <a:pt x="1142" y="208"/>
                  </a:cubicBezTo>
                  <a:cubicBezTo>
                    <a:pt x="1" y="969"/>
                    <a:pt x="318" y="3568"/>
                    <a:pt x="1966" y="5976"/>
                  </a:cubicBezTo>
                  <a:cubicBezTo>
                    <a:pt x="3257" y="7991"/>
                    <a:pt x="4970" y="9290"/>
                    <a:pt x="6177" y="9290"/>
                  </a:cubicBezTo>
                  <a:cubicBezTo>
                    <a:pt x="6451" y="9290"/>
                    <a:pt x="6699" y="9223"/>
                    <a:pt x="6910" y="9082"/>
                  </a:cubicBezTo>
                  <a:cubicBezTo>
                    <a:pt x="8051" y="8321"/>
                    <a:pt x="7670" y="5723"/>
                    <a:pt x="6086" y="3314"/>
                  </a:cubicBezTo>
                  <a:cubicBezTo>
                    <a:pt x="4794" y="1299"/>
                    <a:pt x="3082" y="1"/>
                    <a:pt x="1875" y="1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3276;p63">
              <a:extLst>
                <a:ext uri="{FF2B5EF4-FFF2-40B4-BE49-F238E27FC236}">
                  <a16:creationId xmlns:a16="http://schemas.microsoft.com/office/drawing/2014/main" id="{4CDFC417-6B7E-4ED6-ABB6-5429E6A5BA98}"/>
                </a:ext>
              </a:extLst>
            </p:cNvPr>
            <p:cNvSpPr/>
            <p:nvPr/>
          </p:nvSpPr>
          <p:spPr>
            <a:xfrm>
              <a:off x="2171500" y="2269600"/>
              <a:ext cx="274150" cy="488075"/>
            </a:xfrm>
            <a:custGeom>
              <a:avLst/>
              <a:gdLst/>
              <a:ahLst/>
              <a:cxnLst/>
              <a:rect l="l" t="t" r="r" b="b"/>
              <a:pathLst>
                <a:path w="10966" h="19523" extrusionOk="0">
                  <a:moveTo>
                    <a:pt x="9001" y="0"/>
                  </a:moveTo>
                  <a:cubicBezTo>
                    <a:pt x="9001" y="0"/>
                    <a:pt x="8938" y="64"/>
                    <a:pt x="8747" y="190"/>
                  </a:cubicBezTo>
                  <a:cubicBezTo>
                    <a:pt x="8621" y="254"/>
                    <a:pt x="8431" y="444"/>
                    <a:pt x="8177" y="634"/>
                  </a:cubicBezTo>
                  <a:cubicBezTo>
                    <a:pt x="7670" y="1078"/>
                    <a:pt x="7036" y="1648"/>
                    <a:pt x="6275" y="2409"/>
                  </a:cubicBezTo>
                  <a:cubicBezTo>
                    <a:pt x="5895" y="2789"/>
                    <a:pt x="5515" y="3233"/>
                    <a:pt x="5071" y="3677"/>
                  </a:cubicBezTo>
                  <a:cubicBezTo>
                    <a:pt x="4691" y="4120"/>
                    <a:pt x="4311" y="4627"/>
                    <a:pt x="3867" y="5198"/>
                  </a:cubicBezTo>
                  <a:cubicBezTo>
                    <a:pt x="3487" y="5705"/>
                    <a:pt x="3106" y="6339"/>
                    <a:pt x="2726" y="6909"/>
                  </a:cubicBezTo>
                  <a:cubicBezTo>
                    <a:pt x="2409" y="7480"/>
                    <a:pt x="2029" y="8114"/>
                    <a:pt x="1775" y="8747"/>
                  </a:cubicBezTo>
                  <a:cubicBezTo>
                    <a:pt x="1458" y="9381"/>
                    <a:pt x="1141" y="10015"/>
                    <a:pt x="951" y="10712"/>
                  </a:cubicBezTo>
                  <a:cubicBezTo>
                    <a:pt x="824" y="11029"/>
                    <a:pt x="761" y="11346"/>
                    <a:pt x="634" y="11663"/>
                  </a:cubicBezTo>
                  <a:cubicBezTo>
                    <a:pt x="507" y="11980"/>
                    <a:pt x="507" y="12297"/>
                    <a:pt x="381" y="12614"/>
                  </a:cubicBezTo>
                  <a:cubicBezTo>
                    <a:pt x="317" y="12931"/>
                    <a:pt x="254" y="13248"/>
                    <a:pt x="191" y="13565"/>
                  </a:cubicBezTo>
                  <a:cubicBezTo>
                    <a:pt x="191" y="13882"/>
                    <a:pt x="127" y="14198"/>
                    <a:pt x="127" y="14515"/>
                  </a:cubicBezTo>
                  <a:cubicBezTo>
                    <a:pt x="64" y="15086"/>
                    <a:pt x="0" y="15656"/>
                    <a:pt x="64" y="16163"/>
                  </a:cubicBezTo>
                  <a:cubicBezTo>
                    <a:pt x="64" y="16670"/>
                    <a:pt x="127" y="17114"/>
                    <a:pt x="127" y="17558"/>
                  </a:cubicBezTo>
                  <a:cubicBezTo>
                    <a:pt x="191" y="17938"/>
                    <a:pt x="254" y="18318"/>
                    <a:pt x="317" y="18635"/>
                  </a:cubicBezTo>
                  <a:cubicBezTo>
                    <a:pt x="444" y="19206"/>
                    <a:pt x="507" y="19523"/>
                    <a:pt x="507" y="19523"/>
                  </a:cubicBezTo>
                  <a:cubicBezTo>
                    <a:pt x="507" y="19523"/>
                    <a:pt x="507" y="19206"/>
                    <a:pt x="507" y="18572"/>
                  </a:cubicBezTo>
                  <a:cubicBezTo>
                    <a:pt x="507" y="18318"/>
                    <a:pt x="507" y="17938"/>
                    <a:pt x="507" y="17558"/>
                  </a:cubicBezTo>
                  <a:cubicBezTo>
                    <a:pt x="507" y="17114"/>
                    <a:pt x="571" y="16670"/>
                    <a:pt x="634" y="16227"/>
                  </a:cubicBezTo>
                  <a:cubicBezTo>
                    <a:pt x="698" y="15720"/>
                    <a:pt x="824" y="15213"/>
                    <a:pt x="1015" y="14642"/>
                  </a:cubicBezTo>
                  <a:cubicBezTo>
                    <a:pt x="1078" y="14389"/>
                    <a:pt x="1141" y="14072"/>
                    <a:pt x="1205" y="13818"/>
                  </a:cubicBezTo>
                  <a:cubicBezTo>
                    <a:pt x="1331" y="13565"/>
                    <a:pt x="1458" y="13248"/>
                    <a:pt x="1522" y="12994"/>
                  </a:cubicBezTo>
                  <a:cubicBezTo>
                    <a:pt x="1648" y="12677"/>
                    <a:pt x="1775" y="12424"/>
                    <a:pt x="1902" y="12170"/>
                  </a:cubicBezTo>
                  <a:cubicBezTo>
                    <a:pt x="2029" y="11853"/>
                    <a:pt x="2219" y="11600"/>
                    <a:pt x="2346" y="11283"/>
                  </a:cubicBezTo>
                  <a:cubicBezTo>
                    <a:pt x="2599" y="10712"/>
                    <a:pt x="3043" y="10205"/>
                    <a:pt x="3360" y="9698"/>
                  </a:cubicBezTo>
                  <a:cubicBezTo>
                    <a:pt x="3740" y="9191"/>
                    <a:pt x="4184" y="8684"/>
                    <a:pt x="4564" y="8177"/>
                  </a:cubicBezTo>
                  <a:cubicBezTo>
                    <a:pt x="5008" y="7733"/>
                    <a:pt x="5388" y="7290"/>
                    <a:pt x="5832" y="6909"/>
                  </a:cubicBezTo>
                  <a:cubicBezTo>
                    <a:pt x="6275" y="6466"/>
                    <a:pt x="6719" y="6085"/>
                    <a:pt x="7099" y="5768"/>
                  </a:cubicBezTo>
                  <a:cubicBezTo>
                    <a:pt x="7543" y="5388"/>
                    <a:pt x="7987" y="5134"/>
                    <a:pt x="8367" y="4818"/>
                  </a:cubicBezTo>
                  <a:cubicBezTo>
                    <a:pt x="9128" y="4247"/>
                    <a:pt x="9762" y="3867"/>
                    <a:pt x="10269" y="3613"/>
                  </a:cubicBezTo>
                  <a:cubicBezTo>
                    <a:pt x="10459" y="3423"/>
                    <a:pt x="10649" y="3360"/>
                    <a:pt x="10776" y="3296"/>
                  </a:cubicBezTo>
                  <a:cubicBezTo>
                    <a:pt x="10903" y="3233"/>
                    <a:pt x="10966" y="3233"/>
                    <a:pt x="10966" y="3233"/>
                  </a:cubicBezTo>
                  <a:lnTo>
                    <a:pt x="9001" y="0"/>
                  </a:lnTo>
                  <a:close/>
                </a:path>
              </a:pathLst>
            </a:custGeom>
            <a:solidFill>
              <a:srgbClr val="D67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3277;p63">
              <a:extLst>
                <a:ext uri="{FF2B5EF4-FFF2-40B4-BE49-F238E27FC236}">
                  <a16:creationId xmlns:a16="http://schemas.microsoft.com/office/drawing/2014/main" id="{8B137548-4614-431A-B9D8-1DAB9AF51007}"/>
                </a:ext>
              </a:extLst>
            </p:cNvPr>
            <p:cNvSpPr/>
            <p:nvPr/>
          </p:nvSpPr>
          <p:spPr>
            <a:xfrm>
              <a:off x="2469400" y="2042900"/>
              <a:ext cx="532450" cy="155400"/>
            </a:xfrm>
            <a:custGeom>
              <a:avLst/>
              <a:gdLst/>
              <a:ahLst/>
              <a:cxnLst/>
              <a:rect l="l" t="t" r="r" b="b"/>
              <a:pathLst>
                <a:path w="21298" h="6216" extrusionOk="0">
                  <a:moveTo>
                    <a:pt x="10151" y="1"/>
                  </a:moveTo>
                  <a:cubicBezTo>
                    <a:pt x="10042" y="1"/>
                    <a:pt x="9934" y="2"/>
                    <a:pt x="9825" y="4"/>
                  </a:cubicBezTo>
                  <a:cubicBezTo>
                    <a:pt x="9065" y="4"/>
                    <a:pt x="8304" y="68"/>
                    <a:pt x="7543" y="194"/>
                  </a:cubicBezTo>
                  <a:cubicBezTo>
                    <a:pt x="6846" y="321"/>
                    <a:pt x="6149" y="448"/>
                    <a:pt x="5452" y="701"/>
                  </a:cubicBezTo>
                  <a:cubicBezTo>
                    <a:pt x="5135" y="828"/>
                    <a:pt x="4818" y="955"/>
                    <a:pt x="4501" y="1082"/>
                  </a:cubicBezTo>
                  <a:cubicBezTo>
                    <a:pt x="4184" y="1272"/>
                    <a:pt x="3931" y="1399"/>
                    <a:pt x="3677" y="1589"/>
                  </a:cubicBezTo>
                  <a:cubicBezTo>
                    <a:pt x="3360" y="1716"/>
                    <a:pt x="3107" y="1906"/>
                    <a:pt x="2916" y="2096"/>
                  </a:cubicBezTo>
                  <a:cubicBezTo>
                    <a:pt x="2663" y="2286"/>
                    <a:pt x="2409" y="2476"/>
                    <a:pt x="2219" y="2666"/>
                  </a:cubicBezTo>
                  <a:cubicBezTo>
                    <a:pt x="1775" y="2983"/>
                    <a:pt x="1522" y="3364"/>
                    <a:pt x="1205" y="3744"/>
                  </a:cubicBezTo>
                  <a:cubicBezTo>
                    <a:pt x="951" y="4061"/>
                    <a:pt x="698" y="4378"/>
                    <a:pt x="508" y="4631"/>
                  </a:cubicBezTo>
                  <a:cubicBezTo>
                    <a:pt x="191" y="5138"/>
                    <a:pt x="1" y="5455"/>
                    <a:pt x="1" y="5455"/>
                  </a:cubicBezTo>
                  <a:cubicBezTo>
                    <a:pt x="1" y="5455"/>
                    <a:pt x="254" y="5202"/>
                    <a:pt x="635" y="4695"/>
                  </a:cubicBezTo>
                  <a:cubicBezTo>
                    <a:pt x="888" y="4505"/>
                    <a:pt x="1142" y="4251"/>
                    <a:pt x="1459" y="3934"/>
                  </a:cubicBezTo>
                  <a:cubicBezTo>
                    <a:pt x="1775" y="3681"/>
                    <a:pt x="2156" y="3364"/>
                    <a:pt x="2599" y="3110"/>
                  </a:cubicBezTo>
                  <a:cubicBezTo>
                    <a:pt x="2790" y="2983"/>
                    <a:pt x="3043" y="2857"/>
                    <a:pt x="3297" y="2730"/>
                  </a:cubicBezTo>
                  <a:cubicBezTo>
                    <a:pt x="3487" y="2603"/>
                    <a:pt x="3740" y="2476"/>
                    <a:pt x="4057" y="2349"/>
                  </a:cubicBezTo>
                  <a:cubicBezTo>
                    <a:pt x="4311" y="2223"/>
                    <a:pt x="4564" y="2159"/>
                    <a:pt x="4881" y="2096"/>
                  </a:cubicBezTo>
                  <a:cubicBezTo>
                    <a:pt x="5198" y="1969"/>
                    <a:pt x="5452" y="1906"/>
                    <a:pt x="5769" y="1842"/>
                  </a:cubicBezTo>
                  <a:cubicBezTo>
                    <a:pt x="6403" y="1716"/>
                    <a:pt x="7036" y="1716"/>
                    <a:pt x="7670" y="1716"/>
                  </a:cubicBezTo>
                  <a:cubicBezTo>
                    <a:pt x="8367" y="1716"/>
                    <a:pt x="9001" y="1716"/>
                    <a:pt x="9699" y="1842"/>
                  </a:cubicBezTo>
                  <a:cubicBezTo>
                    <a:pt x="12297" y="2286"/>
                    <a:pt x="14769" y="3427"/>
                    <a:pt x="16544" y="4441"/>
                  </a:cubicBezTo>
                  <a:cubicBezTo>
                    <a:pt x="17431" y="4885"/>
                    <a:pt x="18129" y="5329"/>
                    <a:pt x="18572" y="5709"/>
                  </a:cubicBezTo>
                  <a:cubicBezTo>
                    <a:pt x="18826" y="5836"/>
                    <a:pt x="19016" y="5962"/>
                    <a:pt x="19143" y="6089"/>
                  </a:cubicBezTo>
                  <a:cubicBezTo>
                    <a:pt x="19270" y="6153"/>
                    <a:pt x="19270" y="6216"/>
                    <a:pt x="19270" y="6216"/>
                  </a:cubicBezTo>
                  <a:lnTo>
                    <a:pt x="21298" y="3047"/>
                  </a:lnTo>
                  <a:cubicBezTo>
                    <a:pt x="21298" y="3047"/>
                    <a:pt x="21235" y="2983"/>
                    <a:pt x="21044" y="2857"/>
                  </a:cubicBezTo>
                  <a:cubicBezTo>
                    <a:pt x="20918" y="2793"/>
                    <a:pt x="20664" y="2666"/>
                    <a:pt x="20347" y="2540"/>
                  </a:cubicBezTo>
                  <a:cubicBezTo>
                    <a:pt x="19777" y="2286"/>
                    <a:pt x="18889" y="1906"/>
                    <a:pt x="17812" y="1525"/>
                  </a:cubicBezTo>
                  <a:cubicBezTo>
                    <a:pt x="15796" y="793"/>
                    <a:pt x="13016" y="1"/>
                    <a:pt x="10151" y="1"/>
                  </a:cubicBezTo>
                  <a:close/>
                </a:path>
              </a:pathLst>
            </a:custGeom>
            <a:solidFill>
              <a:srgbClr val="D67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3278;p63">
              <a:extLst>
                <a:ext uri="{FF2B5EF4-FFF2-40B4-BE49-F238E27FC236}">
                  <a16:creationId xmlns:a16="http://schemas.microsoft.com/office/drawing/2014/main" id="{98C8B273-796F-4D0C-8E9E-7E827C7249A8}"/>
                </a:ext>
              </a:extLst>
            </p:cNvPr>
            <p:cNvSpPr/>
            <p:nvPr/>
          </p:nvSpPr>
          <p:spPr>
            <a:xfrm>
              <a:off x="2258650" y="3071400"/>
              <a:ext cx="125200" cy="52325"/>
            </a:xfrm>
            <a:custGeom>
              <a:avLst/>
              <a:gdLst/>
              <a:ahLst/>
              <a:cxnLst/>
              <a:rect l="l" t="t" r="r" b="b"/>
              <a:pathLst>
                <a:path w="5008" h="2093" extrusionOk="0">
                  <a:moveTo>
                    <a:pt x="381" y="1"/>
                  </a:moveTo>
                  <a:lnTo>
                    <a:pt x="1" y="1205"/>
                  </a:lnTo>
                  <a:lnTo>
                    <a:pt x="5008" y="2093"/>
                  </a:lnTo>
                  <a:lnTo>
                    <a:pt x="5008" y="2093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3279;p63">
              <a:extLst>
                <a:ext uri="{FF2B5EF4-FFF2-40B4-BE49-F238E27FC236}">
                  <a16:creationId xmlns:a16="http://schemas.microsoft.com/office/drawing/2014/main" id="{F4CFF9E6-A5EA-4938-8979-8E93879C6292}"/>
                </a:ext>
              </a:extLst>
            </p:cNvPr>
            <p:cNvSpPr/>
            <p:nvPr/>
          </p:nvSpPr>
          <p:spPr>
            <a:xfrm>
              <a:off x="2238050" y="2950975"/>
              <a:ext cx="147400" cy="107775"/>
            </a:xfrm>
            <a:custGeom>
              <a:avLst/>
              <a:gdLst/>
              <a:ahLst/>
              <a:cxnLst/>
              <a:rect l="l" t="t" r="r" b="b"/>
              <a:pathLst>
                <a:path w="5896" h="4311" extrusionOk="0">
                  <a:moveTo>
                    <a:pt x="761" y="1"/>
                  </a:moveTo>
                  <a:lnTo>
                    <a:pt x="1" y="1015"/>
                  </a:lnTo>
                  <a:lnTo>
                    <a:pt x="5895" y="4311"/>
                  </a:lnTo>
                  <a:lnTo>
                    <a:pt x="761" y="1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3280;p63">
              <a:extLst>
                <a:ext uri="{FF2B5EF4-FFF2-40B4-BE49-F238E27FC236}">
                  <a16:creationId xmlns:a16="http://schemas.microsoft.com/office/drawing/2014/main" id="{4843E6EC-49E6-4C1D-BF02-A73AF23E65DD}"/>
                </a:ext>
              </a:extLst>
            </p:cNvPr>
            <p:cNvSpPr/>
            <p:nvPr/>
          </p:nvSpPr>
          <p:spPr>
            <a:xfrm>
              <a:off x="2329950" y="2889175"/>
              <a:ext cx="77675" cy="99850"/>
            </a:xfrm>
            <a:custGeom>
              <a:avLst/>
              <a:gdLst/>
              <a:ahLst/>
              <a:cxnLst/>
              <a:rect l="l" t="t" r="r" b="b"/>
              <a:pathLst>
                <a:path w="3107" h="3994" extrusionOk="0">
                  <a:moveTo>
                    <a:pt x="1015" y="1"/>
                  </a:moveTo>
                  <a:lnTo>
                    <a:pt x="1" y="698"/>
                  </a:lnTo>
                  <a:lnTo>
                    <a:pt x="3107" y="3994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3281;p63">
              <a:extLst>
                <a:ext uri="{FF2B5EF4-FFF2-40B4-BE49-F238E27FC236}">
                  <a16:creationId xmlns:a16="http://schemas.microsoft.com/office/drawing/2014/main" id="{5453659A-9361-4DE5-ABBE-36D16E6F8A1A}"/>
                </a:ext>
              </a:extLst>
            </p:cNvPr>
            <p:cNvSpPr/>
            <p:nvPr/>
          </p:nvSpPr>
          <p:spPr>
            <a:xfrm>
              <a:off x="2914675" y="2336150"/>
              <a:ext cx="33300" cy="129950"/>
            </a:xfrm>
            <a:custGeom>
              <a:avLst/>
              <a:gdLst/>
              <a:ahLst/>
              <a:cxnLst/>
              <a:rect l="l" t="t" r="r" b="b"/>
              <a:pathLst>
                <a:path w="1332" h="5198" extrusionOk="0">
                  <a:moveTo>
                    <a:pt x="1268" y="0"/>
                  </a:moveTo>
                  <a:lnTo>
                    <a:pt x="1" y="191"/>
                  </a:lnTo>
                  <a:lnTo>
                    <a:pt x="1332" y="5198"/>
                  </a:lnTo>
                  <a:lnTo>
                    <a:pt x="1268" y="0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3282;p63">
              <a:extLst>
                <a:ext uri="{FF2B5EF4-FFF2-40B4-BE49-F238E27FC236}">
                  <a16:creationId xmlns:a16="http://schemas.microsoft.com/office/drawing/2014/main" id="{21EDB331-F663-433C-B3E6-D085B57CF4E1}"/>
                </a:ext>
              </a:extLst>
            </p:cNvPr>
            <p:cNvSpPr/>
            <p:nvPr/>
          </p:nvSpPr>
          <p:spPr>
            <a:xfrm>
              <a:off x="3011350" y="2268000"/>
              <a:ext cx="33300" cy="215550"/>
            </a:xfrm>
            <a:custGeom>
              <a:avLst/>
              <a:gdLst/>
              <a:ahLst/>
              <a:cxnLst/>
              <a:rect l="l" t="t" r="r" b="b"/>
              <a:pathLst>
                <a:path w="1332" h="8622" extrusionOk="0">
                  <a:moveTo>
                    <a:pt x="64" y="1"/>
                  </a:moveTo>
                  <a:lnTo>
                    <a:pt x="0" y="8621"/>
                  </a:lnTo>
                  <a:lnTo>
                    <a:pt x="1331" y="128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3283;p63">
              <a:extLst>
                <a:ext uri="{FF2B5EF4-FFF2-40B4-BE49-F238E27FC236}">
                  <a16:creationId xmlns:a16="http://schemas.microsoft.com/office/drawing/2014/main" id="{C9FCF077-50E9-45AD-8682-82D949C5B58C}"/>
                </a:ext>
              </a:extLst>
            </p:cNvPr>
            <p:cNvSpPr/>
            <p:nvPr/>
          </p:nvSpPr>
          <p:spPr>
            <a:xfrm>
              <a:off x="3069975" y="2359925"/>
              <a:ext cx="79250" cy="174325"/>
            </a:xfrm>
            <a:custGeom>
              <a:avLst/>
              <a:gdLst/>
              <a:ahLst/>
              <a:cxnLst/>
              <a:rect l="l" t="t" r="r" b="b"/>
              <a:pathLst>
                <a:path w="3170" h="6973" extrusionOk="0">
                  <a:moveTo>
                    <a:pt x="2029" y="0"/>
                  </a:moveTo>
                  <a:lnTo>
                    <a:pt x="0" y="6973"/>
                  </a:lnTo>
                  <a:lnTo>
                    <a:pt x="3170" y="444"/>
                  </a:lnTo>
                  <a:lnTo>
                    <a:pt x="2029" y="0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3284;p63">
              <a:extLst>
                <a:ext uri="{FF2B5EF4-FFF2-40B4-BE49-F238E27FC236}">
                  <a16:creationId xmlns:a16="http://schemas.microsoft.com/office/drawing/2014/main" id="{A0F42093-0385-41C5-A71F-B78515409CDD}"/>
                </a:ext>
              </a:extLst>
            </p:cNvPr>
            <p:cNvSpPr/>
            <p:nvPr/>
          </p:nvSpPr>
          <p:spPr>
            <a:xfrm>
              <a:off x="2290350" y="1009725"/>
              <a:ext cx="2307225" cy="1774900"/>
            </a:xfrm>
            <a:custGeom>
              <a:avLst/>
              <a:gdLst/>
              <a:ahLst/>
              <a:cxnLst/>
              <a:rect l="l" t="t" r="r" b="b"/>
              <a:pathLst>
                <a:path w="92289" h="70996" extrusionOk="0">
                  <a:moveTo>
                    <a:pt x="39665" y="1"/>
                  </a:moveTo>
                  <a:cubicBezTo>
                    <a:pt x="39459" y="1"/>
                    <a:pt x="39252" y="2"/>
                    <a:pt x="39045" y="4"/>
                  </a:cubicBezTo>
                  <a:cubicBezTo>
                    <a:pt x="18128" y="321"/>
                    <a:pt x="6719" y="8498"/>
                    <a:pt x="0" y="18069"/>
                  </a:cubicBezTo>
                  <a:cubicBezTo>
                    <a:pt x="38" y="23703"/>
                    <a:pt x="1969" y="25691"/>
                    <a:pt x="4677" y="25691"/>
                  </a:cubicBezTo>
                  <a:cubicBezTo>
                    <a:pt x="11169" y="25691"/>
                    <a:pt x="22121" y="14266"/>
                    <a:pt x="22121" y="14266"/>
                  </a:cubicBezTo>
                  <a:lnTo>
                    <a:pt x="22121" y="14266"/>
                  </a:lnTo>
                  <a:cubicBezTo>
                    <a:pt x="22121" y="14267"/>
                    <a:pt x="19840" y="35437"/>
                    <a:pt x="34545" y="50268"/>
                  </a:cubicBezTo>
                  <a:cubicBezTo>
                    <a:pt x="43603" y="59366"/>
                    <a:pt x="55600" y="61039"/>
                    <a:pt x="63198" y="61039"/>
                  </a:cubicBezTo>
                  <a:cubicBezTo>
                    <a:pt x="67617" y="61039"/>
                    <a:pt x="70547" y="60473"/>
                    <a:pt x="70547" y="60473"/>
                  </a:cubicBezTo>
                  <a:lnTo>
                    <a:pt x="70864" y="70995"/>
                  </a:lnTo>
                  <a:cubicBezTo>
                    <a:pt x="71244" y="70488"/>
                    <a:pt x="71625" y="70045"/>
                    <a:pt x="72005" y="69537"/>
                  </a:cubicBezTo>
                  <a:cubicBezTo>
                    <a:pt x="73716" y="67636"/>
                    <a:pt x="75681" y="66178"/>
                    <a:pt x="77646" y="65354"/>
                  </a:cubicBezTo>
                  <a:lnTo>
                    <a:pt x="92288" y="28528"/>
                  </a:lnTo>
                  <a:cubicBezTo>
                    <a:pt x="92288" y="28528"/>
                    <a:pt x="71018" y="1"/>
                    <a:pt x="39665" y="1"/>
                  </a:cubicBezTo>
                  <a:close/>
                </a:path>
              </a:pathLst>
            </a:custGeom>
            <a:solidFill>
              <a:srgbClr val="EA9A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3285;p63">
              <a:extLst>
                <a:ext uri="{FF2B5EF4-FFF2-40B4-BE49-F238E27FC236}">
                  <a16:creationId xmlns:a16="http://schemas.microsoft.com/office/drawing/2014/main" id="{8AA2B15B-1446-438A-B425-0159A3D3BB5B}"/>
                </a:ext>
              </a:extLst>
            </p:cNvPr>
            <p:cNvSpPr/>
            <p:nvPr/>
          </p:nvSpPr>
          <p:spPr>
            <a:xfrm>
              <a:off x="3266475" y="1006650"/>
              <a:ext cx="1375450" cy="1636950"/>
            </a:xfrm>
            <a:custGeom>
              <a:avLst/>
              <a:gdLst/>
              <a:ahLst/>
              <a:cxnLst/>
              <a:rect l="l" t="t" r="r" b="b"/>
              <a:pathLst>
                <a:path w="55018" h="65478" extrusionOk="0">
                  <a:moveTo>
                    <a:pt x="2916" y="1"/>
                  </a:moveTo>
                  <a:lnTo>
                    <a:pt x="1965" y="64"/>
                  </a:lnTo>
                  <a:lnTo>
                    <a:pt x="0" y="127"/>
                  </a:lnTo>
                  <a:cubicBezTo>
                    <a:pt x="1268" y="254"/>
                    <a:pt x="2599" y="318"/>
                    <a:pt x="3867" y="571"/>
                  </a:cubicBezTo>
                  <a:lnTo>
                    <a:pt x="5831" y="825"/>
                  </a:lnTo>
                  <a:lnTo>
                    <a:pt x="7733" y="1142"/>
                  </a:lnTo>
                  <a:cubicBezTo>
                    <a:pt x="8367" y="1268"/>
                    <a:pt x="9001" y="1395"/>
                    <a:pt x="9635" y="1585"/>
                  </a:cubicBezTo>
                  <a:cubicBezTo>
                    <a:pt x="10205" y="1712"/>
                    <a:pt x="10839" y="1839"/>
                    <a:pt x="11473" y="2029"/>
                  </a:cubicBezTo>
                  <a:cubicBezTo>
                    <a:pt x="12740" y="2346"/>
                    <a:pt x="13945" y="2663"/>
                    <a:pt x="15149" y="3106"/>
                  </a:cubicBezTo>
                  <a:cubicBezTo>
                    <a:pt x="16417" y="3487"/>
                    <a:pt x="17558" y="3994"/>
                    <a:pt x="18762" y="4438"/>
                  </a:cubicBezTo>
                  <a:cubicBezTo>
                    <a:pt x="19966" y="4945"/>
                    <a:pt x="21171" y="5388"/>
                    <a:pt x="22311" y="5959"/>
                  </a:cubicBezTo>
                  <a:cubicBezTo>
                    <a:pt x="23452" y="6466"/>
                    <a:pt x="24593" y="7100"/>
                    <a:pt x="25734" y="7670"/>
                  </a:cubicBezTo>
                  <a:cubicBezTo>
                    <a:pt x="26812" y="8304"/>
                    <a:pt x="27953" y="8874"/>
                    <a:pt x="29030" y="9572"/>
                  </a:cubicBezTo>
                  <a:cubicBezTo>
                    <a:pt x="30171" y="10206"/>
                    <a:pt x="31249" y="10903"/>
                    <a:pt x="32326" y="11600"/>
                  </a:cubicBezTo>
                  <a:cubicBezTo>
                    <a:pt x="33340" y="12297"/>
                    <a:pt x="34418" y="13058"/>
                    <a:pt x="35432" y="13818"/>
                  </a:cubicBezTo>
                  <a:cubicBezTo>
                    <a:pt x="36446" y="14579"/>
                    <a:pt x="37460" y="15340"/>
                    <a:pt x="38475" y="16164"/>
                  </a:cubicBezTo>
                  <a:cubicBezTo>
                    <a:pt x="39489" y="16924"/>
                    <a:pt x="40439" y="17748"/>
                    <a:pt x="41454" y="18636"/>
                  </a:cubicBezTo>
                  <a:cubicBezTo>
                    <a:pt x="42404" y="19460"/>
                    <a:pt x="43355" y="20284"/>
                    <a:pt x="44243" y="21171"/>
                  </a:cubicBezTo>
                  <a:cubicBezTo>
                    <a:pt x="45193" y="22059"/>
                    <a:pt x="46081" y="22946"/>
                    <a:pt x="47031" y="23897"/>
                  </a:cubicBezTo>
                  <a:cubicBezTo>
                    <a:pt x="47919" y="24784"/>
                    <a:pt x="48806" y="25735"/>
                    <a:pt x="49630" y="26686"/>
                  </a:cubicBezTo>
                  <a:cubicBezTo>
                    <a:pt x="50269" y="27422"/>
                    <a:pt x="50945" y="28159"/>
                    <a:pt x="51542" y="28895"/>
                  </a:cubicBezTo>
                  <a:lnTo>
                    <a:pt x="51542" y="28895"/>
                  </a:lnTo>
                  <a:lnTo>
                    <a:pt x="48363" y="37334"/>
                  </a:lnTo>
                  <a:lnTo>
                    <a:pt x="46651" y="42025"/>
                  </a:lnTo>
                  <a:lnTo>
                    <a:pt x="44940" y="46652"/>
                  </a:lnTo>
                  <a:cubicBezTo>
                    <a:pt x="43862" y="49758"/>
                    <a:pt x="42721" y="52863"/>
                    <a:pt x="41644" y="56033"/>
                  </a:cubicBezTo>
                  <a:cubicBezTo>
                    <a:pt x="41137" y="57554"/>
                    <a:pt x="40630" y="59139"/>
                    <a:pt x="40123" y="60723"/>
                  </a:cubicBezTo>
                  <a:cubicBezTo>
                    <a:pt x="39552" y="62308"/>
                    <a:pt x="39108" y="63892"/>
                    <a:pt x="38601" y="65477"/>
                  </a:cubicBezTo>
                  <a:cubicBezTo>
                    <a:pt x="39299" y="63956"/>
                    <a:pt x="40059" y="62498"/>
                    <a:pt x="40756" y="60977"/>
                  </a:cubicBezTo>
                  <a:cubicBezTo>
                    <a:pt x="41454" y="59456"/>
                    <a:pt x="42151" y="57998"/>
                    <a:pt x="42848" y="56476"/>
                  </a:cubicBezTo>
                  <a:cubicBezTo>
                    <a:pt x="44243" y="53497"/>
                    <a:pt x="45574" y="50455"/>
                    <a:pt x="46905" y="47412"/>
                  </a:cubicBezTo>
                  <a:lnTo>
                    <a:pt x="48870" y="42912"/>
                  </a:lnTo>
                  <a:lnTo>
                    <a:pt x="50835" y="38348"/>
                  </a:lnTo>
                  <a:lnTo>
                    <a:pt x="54638" y="29221"/>
                  </a:lnTo>
                  <a:lnTo>
                    <a:pt x="55018" y="28460"/>
                  </a:lnTo>
                  <a:lnTo>
                    <a:pt x="54447" y="27763"/>
                  </a:lnTo>
                  <a:cubicBezTo>
                    <a:pt x="53623" y="26622"/>
                    <a:pt x="52799" y="25671"/>
                    <a:pt x="51912" y="24657"/>
                  </a:cubicBezTo>
                  <a:cubicBezTo>
                    <a:pt x="51025" y="23643"/>
                    <a:pt x="50137" y="22692"/>
                    <a:pt x="49250" y="21742"/>
                  </a:cubicBezTo>
                  <a:cubicBezTo>
                    <a:pt x="48299" y="20791"/>
                    <a:pt x="47348" y="19840"/>
                    <a:pt x="46398" y="18889"/>
                  </a:cubicBezTo>
                  <a:cubicBezTo>
                    <a:pt x="45447" y="18002"/>
                    <a:pt x="44433" y="17114"/>
                    <a:pt x="43419" y="16290"/>
                  </a:cubicBezTo>
                  <a:cubicBezTo>
                    <a:pt x="42404" y="15403"/>
                    <a:pt x="41390" y="14579"/>
                    <a:pt x="40376" y="13755"/>
                  </a:cubicBezTo>
                  <a:cubicBezTo>
                    <a:pt x="39299" y="12931"/>
                    <a:pt x="38284" y="12170"/>
                    <a:pt x="37143" y="11410"/>
                  </a:cubicBezTo>
                  <a:cubicBezTo>
                    <a:pt x="36066" y="10649"/>
                    <a:pt x="34988" y="9952"/>
                    <a:pt x="33847" y="9191"/>
                  </a:cubicBezTo>
                  <a:cubicBezTo>
                    <a:pt x="32707" y="8558"/>
                    <a:pt x="31566" y="7860"/>
                    <a:pt x="30425" y="7226"/>
                  </a:cubicBezTo>
                  <a:cubicBezTo>
                    <a:pt x="29284" y="6529"/>
                    <a:pt x="28079" y="5959"/>
                    <a:pt x="26875" y="5388"/>
                  </a:cubicBezTo>
                  <a:cubicBezTo>
                    <a:pt x="25671" y="4881"/>
                    <a:pt x="24467" y="4311"/>
                    <a:pt x="23199" y="3804"/>
                  </a:cubicBezTo>
                  <a:cubicBezTo>
                    <a:pt x="21995" y="3297"/>
                    <a:pt x="20727" y="2916"/>
                    <a:pt x="19459" y="2473"/>
                  </a:cubicBezTo>
                  <a:cubicBezTo>
                    <a:pt x="18191" y="2092"/>
                    <a:pt x="16924" y="1712"/>
                    <a:pt x="15656" y="1395"/>
                  </a:cubicBezTo>
                  <a:cubicBezTo>
                    <a:pt x="14388" y="1078"/>
                    <a:pt x="13057" y="825"/>
                    <a:pt x="11790" y="634"/>
                  </a:cubicBezTo>
                  <a:cubicBezTo>
                    <a:pt x="11156" y="508"/>
                    <a:pt x="10459" y="444"/>
                    <a:pt x="9825" y="318"/>
                  </a:cubicBezTo>
                  <a:cubicBezTo>
                    <a:pt x="9191" y="254"/>
                    <a:pt x="8494" y="191"/>
                    <a:pt x="7860" y="127"/>
                  </a:cubicBezTo>
                  <a:lnTo>
                    <a:pt x="5895" y="1"/>
                  </a:lnTo>
                  <a:close/>
                </a:path>
              </a:pathLst>
            </a:custGeom>
            <a:solidFill>
              <a:srgbClr val="E8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3286;p63">
              <a:extLst>
                <a:ext uri="{FF2B5EF4-FFF2-40B4-BE49-F238E27FC236}">
                  <a16:creationId xmlns:a16="http://schemas.microsoft.com/office/drawing/2014/main" id="{EB22ED8C-C08E-4D06-8F3A-02E88602864B}"/>
                </a:ext>
              </a:extLst>
            </p:cNvPr>
            <p:cNvSpPr/>
            <p:nvPr/>
          </p:nvSpPr>
          <p:spPr>
            <a:xfrm>
              <a:off x="2711850" y="1131850"/>
              <a:ext cx="305850" cy="860450"/>
            </a:xfrm>
            <a:custGeom>
              <a:avLst/>
              <a:gdLst/>
              <a:ahLst/>
              <a:cxnLst/>
              <a:rect l="l" t="t" r="r" b="b"/>
              <a:pathLst>
                <a:path w="12234" h="34418" extrusionOk="0">
                  <a:moveTo>
                    <a:pt x="10079" y="0"/>
                  </a:moveTo>
                  <a:cubicBezTo>
                    <a:pt x="10079" y="0"/>
                    <a:pt x="9952" y="127"/>
                    <a:pt x="9762" y="317"/>
                  </a:cubicBezTo>
                  <a:cubicBezTo>
                    <a:pt x="9572" y="570"/>
                    <a:pt x="9255" y="887"/>
                    <a:pt x="8938" y="1268"/>
                  </a:cubicBezTo>
                  <a:cubicBezTo>
                    <a:pt x="8241" y="2092"/>
                    <a:pt x="7226" y="3296"/>
                    <a:pt x="6212" y="4817"/>
                  </a:cubicBezTo>
                  <a:cubicBezTo>
                    <a:pt x="5135" y="6338"/>
                    <a:pt x="3994" y="8177"/>
                    <a:pt x="2980" y="10205"/>
                  </a:cubicBezTo>
                  <a:cubicBezTo>
                    <a:pt x="2409" y="11282"/>
                    <a:pt x="1965" y="12360"/>
                    <a:pt x="1522" y="13501"/>
                  </a:cubicBezTo>
                  <a:cubicBezTo>
                    <a:pt x="1141" y="14642"/>
                    <a:pt x="761" y="15783"/>
                    <a:pt x="508" y="17051"/>
                  </a:cubicBezTo>
                  <a:cubicBezTo>
                    <a:pt x="191" y="18255"/>
                    <a:pt x="64" y="19459"/>
                    <a:pt x="1" y="20663"/>
                  </a:cubicBezTo>
                  <a:cubicBezTo>
                    <a:pt x="1" y="21297"/>
                    <a:pt x="1" y="21931"/>
                    <a:pt x="64" y="22502"/>
                  </a:cubicBezTo>
                  <a:cubicBezTo>
                    <a:pt x="64" y="22819"/>
                    <a:pt x="127" y="23072"/>
                    <a:pt x="127" y="23389"/>
                  </a:cubicBezTo>
                  <a:cubicBezTo>
                    <a:pt x="191" y="23643"/>
                    <a:pt x="254" y="23959"/>
                    <a:pt x="254" y="24276"/>
                  </a:cubicBezTo>
                  <a:cubicBezTo>
                    <a:pt x="444" y="25417"/>
                    <a:pt x="825" y="26431"/>
                    <a:pt x="1205" y="27446"/>
                  </a:cubicBezTo>
                  <a:cubicBezTo>
                    <a:pt x="1649" y="28396"/>
                    <a:pt x="2092" y="29284"/>
                    <a:pt x="2599" y="30044"/>
                  </a:cubicBezTo>
                  <a:cubicBezTo>
                    <a:pt x="2853" y="30425"/>
                    <a:pt x="3106" y="30742"/>
                    <a:pt x="3360" y="31059"/>
                  </a:cubicBezTo>
                  <a:cubicBezTo>
                    <a:pt x="3613" y="31375"/>
                    <a:pt x="3867" y="31756"/>
                    <a:pt x="4121" y="32009"/>
                  </a:cubicBezTo>
                  <a:cubicBezTo>
                    <a:pt x="4628" y="32516"/>
                    <a:pt x="5008" y="33023"/>
                    <a:pt x="5452" y="33340"/>
                  </a:cubicBezTo>
                  <a:cubicBezTo>
                    <a:pt x="6212" y="34038"/>
                    <a:pt x="6656" y="34418"/>
                    <a:pt x="6656" y="34418"/>
                  </a:cubicBezTo>
                  <a:cubicBezTo>
                    <a:pt x="6656" y="34418"/>
                    <a:pt x="6276" y="34038"/>
                    <a:pt x="5515" y="33277"/>
                  </a:cubicBezTo>
                  <a:cubicBezTo>
                    <a:pt x="5135" y="32897"/>
                    <a:pt x="4754" y="32390"/>
                    <a:pt x="4311" y="31819"/>
                  </a:cubicBezTo>
                  <a:cubicBezTo>
                    <a:pt x="4121" y="31502"/>
                    <a:pt x="3930" y="31185"/>
                    <a:pt x="3677" y="30868"/>
                  </a:cubicBezTo>
                  <a:cubicBezTo>
                    <a:pt x="3423" y="30551"/>
                    <a:pt x="3233" y="30171"/>
                    <a:pt x="3043" y="29791"/>
                  </a:cubicBezTo>
                  <a:cubicBezTo>
                    <a:pt x="2599" y="29030"/>
                    <a:pt x="2219" y="28143"/>
                    <a:pt x="1902" y="27192"/>
                  </a:cubicBezTo>
                  <a:cubicBezTo>
                    <a:pt x="1585" y="26241"/>
                    <a:pt x="1332" y="25164"/>
                    <a:pt x="1268" y="24086"/>
                  </a:cubicBezTo>
                  <a:cubicBezTo>
                    <a:pt x="1205" y="23833"/>
                    <a:pt x="1205" y="23579"/>
                    <a:pt x="1205" y="23326"/>
                  </a:cubicBezTo>
                  <a:cubicBezTo>
                    <a:pt x="1205" y="23009"/>
                    <a:pt x="1205" y="22755"/>
                    <a:pt x="1205" y="22438"/>
                  </a:cubicBezTo>
                  <a:cubicBezTo>
                    <a:pt x="1141" y="21931"/>
                    <a:pt x="1268" y="21361"/>
                    <a:pt x="1268" y="20790"/>
                  </a:cubicBezTo>
                  <a:cubicBezTo>
                    <a:pt x="1458" y="19649"/>
                    <a:pt x="1649" y="18508"/>
                    <a:pt x="2029" y="17431"/>
                  </a:cubicBezTo>
                  <a:cubicBezTo>
                    <a:pt x="2346" y="16290"/>
                    <a:pt x="2789" y="15212"/>
                    <a:pt x="3233" y="14198"/>
                  </a:cubicBezTo>
                  <a:cubicBezTo>
                    <a:pt x="3740" y="13184"/>
                    <a:pt x="4247" y="12170"/>
                    <a:pt x="4818" y="11282"/>
                  </a:cubicBezTo>
                  <a:cubicBezTo>
                    <a:pt x="5959" y="9381"/>
                    <a:pt x="7163" y="7796"/>
                    <a:pt x="8304" y="6402"/>
                  </a:cubicBezTo>
                  <a:cubicBezTo>
                    <a:pt x="9445" y="5071"/>
                    <a:pt x="10396" y="4057"/>
                    <a:pt x="11156" y="3296"/>
                  </a:cubicBezTo>
                  <a:cubicBezTo>
                    <a:pt x="11473" y="2979"/>
                    <a:pt x="11790" y="2726"/>
                    <a:pt x="11980" y="2535"/>
                  </a:cubicBezTo>
                  <a:cubicBezTo>
                    <a:pt x="12170" y="2345"/>
                    <a:pt x="12234" y="2282"/>
                    <a:pt x="12234" y="2282"/>
                  </a:cubicBezTo>
                  <a:lnTo>
                    <a:pt x="10079" y="0"/>
                  </a:lnTo>
                  <a:close/>
                </a:path>
              </a:pathLst>
            </a:custGeom>
            <a:solidFill>
              <a:srgbClr val="E8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3287;p63">
              <a:extLst>
                <a:ext uri="{FF2B5EF4-FFF2-40B4-BE49-F238E27FC236}">
                  <a16:creationId xmlns:a16="http://schemas.microsoft.com/office/drawing/2014/main" id="{0FA5C02E-EE0D-4816-90AB-4CBF596EAC3D}"/>
                </a:ext>
              </a:extLst>
            </p:cNvPr>
            <p:cNvSpPr/>
            <p:nvPr/>
          </p:nvSpPr>
          <p:spPr>
            <a:xfrm>
              <a:off x="3962100" y="2712625"/>
              <a:ext cx="153750" cy="314450"/>
            </a:xfrm>
            <a:custGeom>
              <a:avLst/>
              <a:gdLst/>
              <a:ahLst/>
              <a:cxnLst/>
              <a:rect l="l" t="t" r="r" b="b"/>
              <a:pathLst>
                <a:path w="6150" h="12578" extrusionOk="0">
                  <a:moveTo>
                    <a:pt x="2663" y="8405"/>
                  </a:moveTo>
                  <a:cubicBezTo>
                    <a:pt x="2801" y="8456"/>
                    <a:pt x="2922" y="8526"/>
                    <a:pt x="3043" y="8647"/>
                  </a:cubicBezTo>
                  <a:cubicBezTo>
                    <a:pt x="3170" y="8711"/>
                    <a:pt x="3234" y="8837"/>
                    <a:pt x="3297" y="8964"/>
                  </a:cubicBezTo>
                  <a:lnTo>
                    <a:pt x="3297" y="9023"/>
                  </a:lnTo>
                  <a:lnTo>
                    <a:pt x="3297" y="9023"/>
                  </a:lnTo>
                  <a:cubicBezTo>
                    <a:pt x="3193" y="9006"/>
                    <a:pt x="3096" y="8954"/>
                    <a:pt x="3043" y="8901"/>
                  </a:cubicBezTo>
                  <a:cubicBezTo>
                    <a:pt x="2917" y="8774"/>
                    <a:pt x="2853" y="8711"/>
                    <a:pt x="2790" y="8584"/>
                  </a:cubicBezTo>
                  <a:cubicBezTo>
                    <a:pt x="2726" y="8521"/>
                    <a:pt x="2726" y="8457"/>
                    <a:pt x="2663" y="8457"/>
                  </a:cubicBezTo>
                  <a:cubicBezTo>
                    <a:pt x="2663" y="8439"/>
                    <a:pt x="2663" y="8421"/>
                    <a:pt x="2663" y="8405"/>
                  </a:cubicBezTo>
                  <a:close/>
                  <a:moveTo>
                    <a:pt x="5969" y="1"/>
                  </a:moveTo>
                  <a:cubicBezTo>
                    <a:pt x="5816" y="1"/>
                    <a:pt x="5650" y="46"/>
                    <a:pt x="5515" y="90"/>
                  </a:cubicBezTo>
                  <a:cubicBezTo>
                    <a:pt x="5325" y="154"/>
                    <a:pt x="5135" y="217"/>
                    <a:pt x="5008" y="344"/>
                  </a:cubicBezTo>
                  <a:cubicBezTo>
                    <a:pt x="4818" y="471"/>
                    <a:pt x="4628" y="597"/>
                    <a:pt x="4501" y="724"/>
                  </a:cubicBezTo>
                  <a:cubicBezTo>
                    <a:pt x="4374" y="851"/>
                    <a:pt x="4184" y="978"/>
                    <a:pt x="4058" y="1105"/>
                  </a:cubicBezTo>
                  <a:lnTo>
                    <a:pt x="3867" y="1358"/>
                  </a:lnTo>
                  <a:lnTo>
                    <a:pt x="3677" y="1612"/>
                  </a:lnTo>
                  <a:cubicBezTo>
                    <a:pt x="3614" y="1802"/>
                    <a:pt x="3487" y="1992"/>
                    <a:pt x="3424" y="2182"/>
                  </a:cubicBezTo>
                  <a:cubicBezTo>
                    <a:pt x="3297" y="2372"/>
                    <a:pt x="3234" y="2562"/>
                    <a:pt x="3170" y="2753"/>
                  </a:cubicBezTo>
                  <a:cubicBezTo>
                    <a:pt x="3107" y="2943"/>
                    <a:pt x="3043" y="3133"/>
                    <a:pt x="3043" y="3323"/>
                  </a:cubicBezTo>
                  <a:lnTo>
                    <a:pt x="2980" y="3640"/>
                  </a:lnTo>
                  <a:cubicBezTo>
                    <a:pt x="2917" y="3767"/>
                    <a:pt x="2917" y="3830"/>
                    <a:pt x="2917" y="3957"/>
                  </a:cubicBezTo>
                  <a:cubicBezTo>
                    <a:pt x="2917" y="4147"/>
                    <a:pt x="2917" y="4337"/>
                    <a:pt x="2853" y="4527"/>
                  </a:cubicBezTo>
                  <a:cubicBezTo>
                    <a:pt x="2853" y="4717"/>
                    <a:pt x="2853" y="4971"/>
                    <a:pt x="2917" y="5161"/>
                  </a:cubicBezTo>
                  <a:cubicBezTo>
                    <a:pt x="2917" y="5415"/>
                    <a:pt x="2917" y="5541"/>
                    <a:pt x="2980" y="5732"/>
                  </a:cubicBezTo>
                  <a:lnTo>
                    <a:pt x="2980" y="5922"/>
                  </a:lnTo>
                  <a:lnTo>
                    <a:pt x="3043" y="6049"/>
                  </a:lnTo>
                  <a:cubicBezTo>
                    <a:pt x="3043" y="6115"/>
                    <a:pt x="3061" y="6181"/>
                    <a:pt x="3077" y="6239"/>
                  </a:cubicBezTo>
                  <a:lnTo>
                    <a:pt x="2980" y="6239"/>
                  </a:lnTo>
                  <a:lnTo>
                    <a:pt x="2980" y="6302"/>
                  </a:lnTo>
                  <a:cubicBezTo>
                    <a:pt x="2853" y="6302"/>
                    <a:pt x="2790" y="6365"/>
                    <a:pt x="2663" y="6429"/>
                  </a:cubicBezTo>
                  <a:cubicBezTo>
                    <a:pt x="2536" y="6556"/>
                    <a:pt x="2410" y="6746"/>
                    <a:pt x="2346" y="6873"/>
                  </a:cubicBezTo>
                  <a:cubicBezTo>
                    <a:pt x="2239" y="7141"/>
                    <a:pt x="2222" y="7409"/>
                    <a:pt x="2258" y="7678"/>
                  </a:cubicBezTo>
                  <a:lnTo>
                    <a:pt x="2258" y="7678"/>
                  </a:lnTo>
                  <a:cubicBezTo>
                    <a:pt x="2199" y="7659"/>
                    <a:pt x="2133" y="7633"/>
                    <a:pt x="2093" y="7633"/>
                  </a:cubicBezTo>
                  <a:lnTo>
                    <a:pt x="1586" y="7633"/>
                  </a:lnTo>
                  <a:cubicBezTo>
                    <a:pt x="1205" y="7633"/>
                    <a:pt x="825" y="7823"/>
                    <a:pt x="571" y="8077"/>
                  </a:cubicBezTo>
                  <a:cubicBezTo>
                    <a:pt x="318" y="8394"/>
                    <a:pt x="191" y="8711"/>
                    <a:pt x="128" y="9028"/>
                  </a:cubicBezTo>
                  <a:cubicBezTo>
                    <a:pt x="1" y="9408"/>
                    <a:pt x="1" y="9725"/>
                    <a:pt x="64" y="10042"/>
                  </a:cubicBezTo>
                  <a:cubicBezTo>
                    <a:pt x="128" y="10676"/>
                    <a:pt x="381" y="11309"/>
                    <a:pt x="762" y="11753"/>
                  </a:cubicBezTo>
                  <a:cubicBezTo>
                    <a:pt x="1015" y="12007"/>
                    <a:pt x="1205" y="12260"/>
                    <a:pt x="1522" y="12387"/>
                  </a:cubicBezTo>
                  <a:cubicBezTo>
                    <a:pt x="1649" y="12450"/>
                    <a:pt x="1839" y="12514"/>
                    <a:pt x="1966" y="12514"/>
                  </a:cubicBezTo>
                  <a:cubicBezTo>
                    <a:pt x="2029" y="12577"/>
                    <a:pt x="2156" y="12577"/>
                    <a:pt x="2219" y="12577"/>
                  </a:cubicBezTo>
                  <a:lnTo>
                    <a:pt x="2410" y="12577"/>
                  </a:lnTo>
                  <a:lnTo>
                    <a:pt x="2410" y="12450"/>
                  </a:lnTo>
                  <a:cubicBezTo>
                    <a:pt x="2346" y="12450"/>
                    <a:pt x="2283" y="12387"/>
                    <a:pt x="2219" y="12387"/>
                  </a:cubicBezTo>
                  <a:cubicBezTo>
                    <a:pt x="2156" y="12387"/>
                    <a:pt x="2093" y="12324"/>
                    <a:pt x="2029" y="12324"/>
                  </a:cubicBezTo>
                  <a:cubicBezTo>
                    <a:pt x="1902" y="12260"/>
                    <a:pt x="1839" y="12197"/>
                    <a:pt x="1712" y="12070"/>
                  </a:cubicBezTo>
                  <a:cubicBezTo>
                    <a:pt x="1522" y="11880"/>
                    <a:pt x="1395" y="11690"/>
                    <a:pt x="1269" y="11436"/>
                  </a:cubicBezTo>
                  <a:cubicBezTo>
                    <a:pt x="1142" y="11246"/>
                    <a:pt x="1015" y="10993"/>
                    <a:pt x="952" y="10739"/>
                  </a:cubicBezTo>
                  <a:cubicBezTo>
                    <a:pt x="888" y="10485"/>
                    <a:pt x="825" y="10232"/>
                    <a:pt x="825" y="9978"/>
                  </a:cubicBezTo>
                  <a:cubicBezTo>
                    <a:pt x="825" y="9725"/>
                    <a:pt x="825" y="9471"/>
                    <a:pt x="888" y="9218"/>
                  </a:cubicBezTo>
                  <a:cubicBezTo>
                    <a:pt x="952" y="9028"/>
                    <a:pt x="1078" y="8837"/>
                    <a:pt x="1205" y="8647"/>
                  </a:cubicBezTo>
                  <a:cubicBezTo>
                    <a:pt x="1332" y="8521"/>
                    <a:pt x="1459" y="8394"/>
                    <a:pt x="1712" y="8330"/>
                  </a:cubicBezTo>
                  <a:lnTo>
                    <a:pt x="1839" y="8330"/>
                  </a:lnTo>
                  <a:lnTo>
                    <a:pt x="1902" y="8267"/>
                  </a:lnTo>
                  <a:lnTo>
                    <a:pt x="2219" y="8267"/>
                  </a:lnTo>
                  <a:cubicBezTo>
                    <a:pt x="2260" y="8267"/>
                    <a:pt x="2300" y="8292"/>
                    <a:pt x="2340" y="8311"/>
                  </a:cubicBezTo>
                  <a:lnTo>
                    <a:pt x="2340" y="8311"/>
                  </a:lnTo>
                  <a:cubicBezTo>
                    <a:pt x="2342" y="8317"/>
                    <a:pt x="2344" y="8324"/>
                    <a:pt x="2346" y="8330"/>
                  </a:cubicBezTo>
                  <a:cubicBezTo>
                    <a:pt x="2346" y="8394"/>
                    <a:pt x="2410" y="8457"/>
                    <a:pt x="2410" y="8521"/>
                  </a:cubicBezTo>
                  <a:cubicBezTo>
                    <a:pt x="2410" y="8584"/>
                    <a:pt x="2473" y="8711"/>
                    <a:pt x="2536" y="8774"/>
                  </a:cubicBezTo>
                  <a:cubicBezTo>
                    <a:pt x="2600" y="8901"/>
                    <a:pt x="2726" y="8964"/>
                    <a:pt x="2853" y="9091"/>
                  </a:cubicBezTo>
                  <a:cubicBezTo>
                    <a:pt x="2980" y="9218"/>
                    <a:pt x="3107" y="9281"/>
                    <a:pt x="3297" y="9345"/>
                  </a:cubicBezTo>
                  <a:lnTo>
                    <a:pt x="3360" y="9345"/>
                  </a:lnTo>
                  <a:cubicBezTo>
                    <a:pt x="3424" y="9345"/>
                    <a:pt x="3487" y="9345"/>
                    <a:pt x="3487" y="9281"/>
                  </a:cubicBezTo>
                  <a:cubicBezTo>
                    <a:pt x="3550" y="9281"/>
                    <a:pt x="3550" y="9281"/>
                    <a:pt x="3614" y="9218"/>
                  </a:cubicBezTo>
                  <a:cubicBezTo>
                    <a:pt x="3614" y="9154"/>
                    <a:pt x="3614" y="9154"/>
                    <a:pt x="3614" y="9091"/>
                  </a:cubicBezTo>
                  <a:cubicBezTo>
                    <a:pt x="3677" y="9028"/>
                    <a:pt x="3614" y="8964"/>
                    <a:pt x="3614" y="8964"/>
                  </a:cubicBezTo>
                  <a:lnTo>
                    <a:pt x="3614" y="8774"/>
                  </a:lnTo>
                  <a:cubicBezTo>
                    <a:pt x="3550" y="8647"/>
                    <a:pt x="3487" y="8521"/>
                    <a:pt x="3360" y="8394"/>
                  </a:cubicBezTo>
                  <a:cubicBezTo>
                    <a:pt x="3170" y="8141"/>
                    <a:pt x="2854" y="7888"/>
                    <a:pt x="2601" y="7761"/>
                  </a:cubicBezTo>
                  <a:lnTo>
                    <a:pt x="2601" y="7761"/>
                  </a:lnTo>
                  <a:cubicBezTo>
                    <a:pt x="2611" y="7528"/>
                    <a:pt x="2674" y="7301"/>
                    <a:pt x="2790" y="7126"/>
                  </a:cubicBezTo>
                  <a:cubicBezTo>
                    <a:pt x="2887" y="6932"/>
                    <a:pt x="3021" y="6850"/>
                    <a:pt x="3163" y="6850"/>
                  </a:cubicBezTo>
                  <a:cubicBezTo>
                    <a:pt x="3207" y="6850"/>
                    <a:pt x="3252" y="6858"/>
                    <a:pt x="3297" y="6873"/>
                  </a:cubicBezTo>
                  <a:cubicBezTo>
                    <a:pt x="3330" y="6873"/>
                    <a:pt x="3381" y="6907"/>
                    <a:pt x="3440" y="6968"/>
                  </a:cubicBezTo>
                  <a:lnTo>
                    <a:pt x="3440" y="6968"/>
                  </a:lnTo>
                  <a:lnTo>
                    <a:pt x="3677" y="7443"/>
                  </a:lnTo>
                  <a:cubicBezTo>
                    <a:pt x="3751" y="7553"/>
                    <a:pt x="3803" y="7642"/>
                    <a:pt x="3846" y="7734"/>
                  </a:cubicBezTo>
                  <a:lnTo>
                    <a:pt x="3846" y="7734"/>
                  </a:lnTo>
                  <a:cubicBezTo>
                    <a:pt x="3872" y="7800"/>
                    <a:pt x="3899" y="7871"/>
                    <a:pt x="3931" y="7950"/>
                  </a:cubicBezTo>
                  <a:lnTo>
                    <a:pt x="4691" y="7633"/>
                  </a:lnTo>
                  <a:cubicBezTo>
                    <a:pt x="4671" y="7530"/>
                    <a:pt x="4637" y="7433"/>
                    <a:pt x="4593" y="7339"/>
                  </a:cubicBezTo>
                  <a:lnTo>
                    <a:pt x="4593" y="7339"/>
                  </a:lnTo>
                  <a:cubicBezTo>
                    <a:pt x="4563" y="7247"/>
                    <a:pt x="4532" y="7155"/>
                    <a:pt x="4501" y="7063"/>
                  </a:cubicBezTo>
                  <a:lnTo>
                    <a:pt x="4248" y="6556"/>
                  </a:lnTo>
                  <a:cubicBezTo>
                    <a:pt x="4184" y="6365"/>
                    <a:pt x="4121" y="6239"/>
                    <a:pt x="4058" y="6049"/>
                  </a:cubicBezTo>
                  <a:cubicBezTo>
                    <a:pt x="3994" y="5985"/>
                    <a:pt x="3994" y="5922"/>
                    <a:pt x="3994" y="5858"/>
                  </a:cubicBezTo>
                  <a:lnTo>
                    <a:pt x="3994" y="5732"/>
                  </a:lnTo>
                  <a:lnTo>
                    <a:pt x="3931" y="5605"/>
                  </a:lnTo>
                  <a:cubicBezTo>
                    <a:pt x="3931" y="5415"/>
                    <a:pt x="3867" y="5225"/>
                    <a:pt x="3867" y="5034"/>
                  </a:cubicBezTo>
                  <a:cubicBezTo>
                    <a:pt x="3867" y="4908"/>
                    <a:pt x="3867" y="4717"/>
                    <a:pt x="3867" y="4527"/>
                  </a:cubicBezTo>
                  <a:cubicBezTo>
                    <a:pt x="3867" y="4401"/>
                    <a:pt x="3867" y="4210"/>
                    <a:pt x="3867" y="4020"/>
                  </a:cubicBezTo>
                  <a:lnTo>
                    <a:pt x="3931" y="3767"/>
                  </a:lnTo>
                  <a:lnTo>
                    <a:pt x="3931" y="3450"/>
                  </a:lnTo>
                  <a:cubicBezTo>
                    <a:pt x="3994" y="3323"/>
                    <a:pt x="3994" y="3133"/>
                    <a:pt x="3994" y="3006"/>
                  </a:cubicBezTo>
                  <a:cubicBezTo>
                    <a:pt x="4058" y="2816"/>
                    <a:pt x="4121" y="2626"/>
                    <a:pt x="4184" y="2499"/>
                  </a:cubicBezTo>
                  <a:cubicBezTo>
                    <a:pt x="4184" y="2309"/>
                    <a:pt x="4248" y="2119"/>
                    <a:pt x="4311" y="1992"/>
                  </a:cubicBezTo>
                  <a:lnTo>
                    <a:pt x="4438" y="1738"/>
                  </a:lnTo>
                  <a:lnTo>
                    <a:pt x="4565" y="1548"/>
                  </a:lnTo>
                  <a:cubicBezTo>
                    <a:pt x="4691" y="1358"/>
                    <a:pt x="4755" y="1231"/>
                    <a:pt x="4882" y="1105"/>
                  </a:cubicBezTo>
                  <a:cubicBezTo>
                    <a:pt x="5008" y="914"/>
                    <a:pt x="5135" y="788"/>
                    <a:pt x="5262" y="661"/>
                  </a:cubicBezTo>
                  <a:cubicBezTo>
                    <a:pt x="5389" y="534"/>
                    <a:pt x="5515" y="407"/>
                    <a:pt x="5642" y="344"/>
                  </a:cubicBezTo>
                  <a:cubicBezTo>
                    <a:pt x="5769" y="217"/>
                    <a:pt x="5959" y="154"/>
                    <a:pt x="6149" y="90"/>
                  </a:cubicBezTo>
                  <a:lnTo>
                    <a:pt x="6149" y="27"/>
                  </a:lnTo>
                  <a:cubicBezTo>
                    <a:pt x="6094" y="8"/>
                    <a:pt x="6032" y="1"/>
                    <a:pt x="5969" y="1"/>
                  </a:cubicBezTo>
                  <a:close/>
                </a:path>
              </a:pathLst>
            </a:custGeom>
            <a:solidFill>
              <a:srgbClr val="E8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3288;p63">
              <a:extLst>
                <a:ext uri="{FF2B5EF4-FFF2-40B4-BE49-F238E27FC236}">
                  <a16:creationId xmlns:a16="http://schemas.microsoft.com/office/drawing/2014/main" id="{66F11557-3783-492A-B791-AC2DD18414FF}"/>
                </a:ext>
              </a:extLst>
            </p:cNvPr>
            <p:cNvSpPr/>
            <p:nvPr/>
          </p:nvSpPr>
          <p:spPr>
            <a:xfrm>
              <a:off x="3141275" y="1169875"/>
              <a:ext cx="1169475" cy="1320000"/>
            </a:xfrm>
            <a:custGeom>
              <a:avLst/>
              <a:gdLst/>
              <a:ahLst/>
              <a:cxnLst/>
              <a:rect l="l" t="t" r="r" b="b"/>
              <a:pathLst>
                <a:path w="46779" h="52800" extrusionOk="0">
                  <a:moveTo>
                    <a:pt x="2663" y="0"/>
                  </a:moveTo>
                  <a:cubicBezTo>
                    <a:pt x="2663" y="1"/>
                    <a:pt x="2346" y="1205"/>
                    <a:pt x="1712" y="3296"/>
                  </a:cubicBezTo>
                  <a:cubicBezTo>
                    <a:pt x="1395" y="4310"/>
                    <a:pt x="1205" y="5641"/>
                    <a:pt x="825" y="7163"/>
                  </a:cubicBezTo>
                  <a:cubicBezTo>
                    <a:pt x="698" y="7860"/>
                    <a:pt x="571" y="8684"/>
                    <a:pt x="444" y="9571"/>
                  </a:cubicBezTo>
                  <a:cubicBezTo>
                    <a:pt x="381" y="9952"/>
                    <a:pt x="318" y="10395"/>
                    <a:pt x="254" y="10839"/>
                  </a:cubicBezTo>
                  <a:cubicBezTo>
                    <a:pt x="254" y="11283"/>
                    <a:pt x="191" y="11790"/>
                    <a:pt x="191" y="12233"/>
                  </a:cubicBezTo>
                  <a:cubicBezTo>
                    <a:pt x="128" y="13184"/>
                    <a:pt x="1" y="14135"/>
                    <a:pt x="64" y="15213"/>
                  </a:cubicBezTo>
                  <a:cubicBezTo>
                    <a:pt x="128" y="16227"/>
                    <a:pt x="64" y="17241"/>
                    <a:pt x="254" y="18318"/>
                  </a:cubicBezTo>
                  <a:cubicBezTo>
                    <a:pt x="254" y="18889"/>
                    <a:pt x="318" y="19459"/>
                    <a:pt x="381" y="19966"/>
                  </a:cubicBezTo>
                  <a:cubicBezTo>
                    <a:pt x="444" y="20537"/>
                    <a:pt x="635" y="21107"/>
                    <a:pt x="698" y="21678"/>
                  </a:cubicBezTo>
                  <a:cubicBezTo>
                    <a:pt x="825" y="22185"/>
                    <a:pt x="888" y="22819"/>
                    <a:pt x="1078" y="23326"/>
                  </a:cubicBezTo>
                  <a:cubicBezTo>
                    <a:pt x="1205" y="23896"/>
                    <a:pt x="1395" y="24467"/>
                    <a:pt x="1585" y="25037"/>
                  </a:cubicBezTo>
                  <a:cubicBezTo>
                    <a:pt x="1712" y="25608"/>
                    <a:pt x="1966" y="26178"/>
                    <a:pt x="2156" y="26749"/>
                  </a:cubicBezTo>
                  <a:cubicBezTo>
                    <a:pt x="2409" y="27319"/>
                    <a:pt x="2599" y="27890"/>
                    <a:pt x="2853" y="28460"/>
                  </a:cubicBezTo>
                  <a:cubicBezTo>
                    <a:pt x="3423" y="29538"/>
                    <a:pt x="3931" y="30678"/>
                    <a:pt x="4691" y="31693"/>
                  </a:cubicBezTo>
                  <a:cubicBezTo>
                    <a:pt x="5262" y="32834"/>
                    <a:pt x="6086" y="33784"/>
                    <a:pt x="6846" y="34862"/>
                  </a:cubicBezTo>
                  <a:cubicBezTo>
                    <a:pt x="7670" y="35813"/>
                    <a:pt x="8494" y="36763"/>
                    <a:pt x="9445" y="37651"/>
                  </a:cubicBezTo>
                  <a:cubicBezTo>
                    <a:pt x="10332" y="38602"/>
                    <a:pt x="11283" y="39362"/>
                    <a:pt x="12297" y="40250"/>
                  </a:cubicBezTo>
                  <a:cubicBezTo>
                    <a:pt x="13311" y="41010"/>
                    <a:pt x="14262" y="41771"/>
                    <a:pt x="15340" y="42468"/>
                  </a:cubicBezTo>
                  <a:cubicBezTo>
                    <a:pt x="16354" y="43165"/>
                    <a:pt x="17431" y="43799"/>
                    <a:pt x="18509" y="44433"/>
                  </a:cubicBezTo>
                  <a:cubicBezTo>
                    <a:pt x="19587" y="45003"/>
                    <a:pt x="20664" y="45637"/>
                    <a:pt x="21742" y="46144"/>
                  </a:cubicBezTo>
                  <a:cubicBezTo>
                    <a:pt x="23897" y="47158"/>
                    <a:pt x="26052" y="48046"/>
                    <a:pt x="28080" y="48743"/>
                  </a:cubicBezTo>
                  <a:cubicBezTo>
                    <a:pt x="30172" y="49504"/>
                    <a:pt x="32137" y="50074"/>
                    <a:pt x="33975" y="50581"/>
                  </a:cubicBezTo>
                  <a:cubicBezTo>
                    <a:pt x="35813" y="51088"/>
                    <a:pt x="37524" y="51469"/>
                    <a:pt x="39046" y="51722"/>
                  </a:cubicBezTo>
                  <a:cubicBezTo>
                    <a:pt x="40567" y="52039"/>
                    <a:pt x="41961" y="52293"/>
                    <a:pt x="43039" y="52419"/>
                  </a:cubicBezTo>
                  <a:cubicBezTo>
                    <a:pt x="44116" y="52610"/>
                    <a:pt x="45067" y="52673"/>
                    <a:pt x="45638" y="52736"/>
                  </a:cubicBezTo>
                  <a:cubicBezTo>
                    <a:pt x="46208" y="52800"/>
                    <a:pt x="46525" y="52800"/>
                    <a:pt x="46525" y="52800"/>
                  </a:cubicBezTo>
                  <a:lnTo>
                    <a:pt x="46779" y="49694"/>
                  </a:lnTo>
                  <a:cubicBezTo>
                    <a:pt x="46779" y="49694"/>
                    <a:pt x="46462" y="49694"/>
                    <a:pt x="45891" y="49631"/>
                  </a:cubicBezTo>
                  <a:cubicBezTo>
                    <a:pt x="45257" y="49631"/>
                    <a:pt x="44497" y="49567"/>
                    <a:pt x="43419" y="49440"/>
                  </a:cubicBezTo>
                  <a:cubicBezTo>
                    <a:pt x="42342" y="49314"/>
                    <a:pt x="41011" y="49187"/>
                    <a:pt x="39553" y="48933"/>
                  </a:cubicBezTo>
                  <a:cubicBezTo>
                    <a:pt x="38095" y="48743"/>
                    <a:pt x="36447" y="48426"/>
                    <a:pt x="34609" y="47982"/>
                  </a:cubicBezTo>
                  <a:cubicBezTo>
                    <a:pt x="32834" y="47602"/>
                    <a:pt x="30869" y="47095"/>
                    <a:pt x="28841" y="46461"/>
                  </a:cubicBezTo>
                  <a:cubicBezTo>
                    <a:pt x="26876" y="45827"/>
                    <a:pt x="24721" y="45130"/>
                    <a:pt x="22629" y="44179"/>
                  </a:cubicBezTo>
                  <a:cubicBezTo>
                    <a:pt x="21551" y="43736"/>
                    <a:pt x="20537" y="43165"/>
                    <a:pt x="19460" y="42658"/>
                  </a:cubicBezTo>
                  <a:cubicBezTo>
                    <a:pt x="18446" y="42088"/>
                    <a:pt x="17368" y="41581"/>
                    <a:pt x="16354" y="40883"/>
                  </a:cubicBezTo>
                  <a:cubicBezTo>
                    <a:pt x="15276" y="40313"/>
                    <a:pt x="14326" y="39552"/>
                    <a:pt x="13311" y="38855"/>
                  </a:cubicBezTo>
                  <a:cubicBezTo>
                    <a:pt x="12361" y="38094"/>
                    <a:pt x="11410" y="37397"/>
                    <a:pt x="10523" y="36510"/>
                  </a:cubicBezTo>
                  <a:cubicBezTo>
                    <a:pt x="9572" y="35749"/>
                    <a:pt x="8748" y="34798"/>
                    <a:pt x="7924" y="33911"/>
                  </a:cubicBezTo>
                  <a:cubicBezTo>
                    <a:pt x="7163" y="32960"/>
                    <a:pt x="6339" y="32073"/>
                    <a:pt x="5705" y="31059"/>
                  </a:cubicBezTo>
                  <a:cubicBezTo>
                    <a:pt x="5008" y="30045"/>
                    <a:pt x="4501" y="28967"/>
                    <a:pt x="3867" y="27953"/>
                  </a:cubicBezTo>
                  <a:cubicBezTo>
                    <a:pt x="3614" y="27446"/>
                    <a:pt x="3423" y="26875"/>
                    <a:pt x="3170" y="26368"/>
                  </a:cubicBezTo>
                  <a:cubicBezTo>
                    <a:pt x="2916" y="25798"/>
                    <a:pt x="2663" y="25291"/>
                    <a:pt x="2536" y="24720"/>
                  </a:cubicBezTo>
                  <a:cubicBezTo>
                    <a:pt x="2346" y="24213"/>
                    <a:pt x="2156" y="23643"/>
                    <a:pt x="1966" y="23136"/>
                  </a:cubicBezTo>
                  <a:cubicBezTo>
                    <a:pt x="1775" y="22565"/>
                    <a:pt x="1649" y="21995"/>
                    <a:pt x="1522" y="21488"/>
                  </a:cubicBezTo>
                  <a:cubicBezTo>
                    <a:pt x="1395" y="20917"/>
                    <a:pt x="1268" y="20410"/>
                    <a:pt x="1205" y="19840"/>
                  </a:cubicBezTo>
                  <a:cubicBezTo>
                    <a:pt x="1078" y="19333"/>
                    <a:pt x="1015" y="18762"/>
                    <a:pt x="952" y="18255"/>
                  </a:cubicBezTo>
                  <a:cubicBezTo>
                    <a:pt x="761" y="17241"/>
                    <a:pt x="761" y="16163"/>
                    <a:pt x="698" y="15149"/>
                  </a:cubicBezTo>
                  <a:cubicBezTo>
                    <a:pt x="571" y="14198"/>
                    <a:pt x="635" y="13184"/>
                    <a:pt x="698" y="12233"/>
                  </a:cubicBezTo>
                  <a:cubicBezTo>
                    <a:pt x="698" y="11790"/>
                    <a:pt x="698" y="11346"/>
                    <a:pt x="698" y="10902"/>
                  </a:cubicBezTo>
                  <a:cubicBezTo>
                    <a:pt x="761" y="10459"/>
                    <a:pt x="825" y="10015"/>
                    <a:pt x="825" y="9571"/>
                  </a:cubicBezTo>
                  <a:cubicBezTo>
                    <a:pt x="952" y="8747"/>
                    <a:pt x="1015" y="7923"/>
                    <a:pt x="1142" y="7163"/>
                  </a:cubicBezTo>
                  <a:cubicBezTo>
                    <a:pt x="1395" y="5705"/>
                    <a:pt x="1585" y="4374"/>
                    <a:pt x="1839" y="3296"/>
                  </a:cubicBezTo>
                  <a:cubicBezTo>
                    <a:pt x="2409" y="1205"/>
                    <a:pt x="2663" y="1"/>
                    <a:pt x="2663" y="0"/>
                  </a:cubicBezTo>
                  <a:close/>
                </a:path>
              </a:pathLst>
            </a:custGeom>
            <a:solidFill>
              <a:srgbClr val="E8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3289;p63">
              <a:extLst>
                <a:ext uri="{FF2B5EF4-FFF2-40B4-BE49-F238E27FC236}">
                  <a16:creationId xmlns:a16="http://schemas.microsoft.com/office/drawing/2014/main" id="{F182CA5A-0C68-4021-9330-74854B5DA292}"/>
                </a:ext>
              </a:extLst>
            </p:cNvPr>
            <p:cNvSpPr/>
            <p:nvPr/>
          </p:nvSpPr>
          <p:spPr>
            <a:xfrm>
              <a:off x="3252200" y="1399650"/>
              <a:ext cx="976150" cy="844625"/>
            </a:xfrm>
            <a:custGeom>
              <a:avLst/>
              <a:gdLst/>
              <a:ahLst/>
              <a:cxnLst/>
              <a:rect l="l" t="t" r="r" b="b"/>
              <a:pathLst>
                <a:path w="39046" h="33785" extrusionOk="0">
                  <a:moveTo>
                    <a:pt x="1" y="0"/>
                  </a:moveTo>
                  <a:cubicBezTo>
                    <a:pt x="1" y="49"/>
                    <a:pt x="1" y="281"/>
                    <a:pt x="1" y="634"/>
                  </a:cubicBezTo>
                  <a:cubicBezTo>
                    <a:pt x="1" y="1078"/>
                    <a:pt x="64" y="1711"/>
                    <a:pt x="127" y="2472"/>
                  </a:cubicBezTo>
                  <a:cubicBezTo>
                    <a:pt x="318" y="3993"/>
                    <a:pt x="761" y="6212"/>
                    <a:pt x="1712" y="8684"/>
                  </a:cubicBezTo>
                  <a:cubicBezTo>
                    <a:pt x="2156" y="9951"/>
                    <a:pt x="2726" y="11283"/>
                    <a:pt x="3487" y="12614"/>
                  </a:cubicBezTo>
                  <a:cubicBezTo>
                    <a:pt x="4184" y="13945"/>
                    <a:pt x="5008" y="15276"/>
                    <a:pt x="6022" y="16607"/>
                  </a:cubicBezTo>
                  <a:cubicBezTo>
                    <a:pt x="7036" y="17938"/>
                    <a:pt x="8177" y="19206"/>
                    <a:pt x="9382" y="20410"/>
                  </a:cubicBezTo>
                  <a:cubicBezTo>
                    <a:pt x="10015" y="20980"/>
                    <a:pt x="10649" y="21614"/>
                    <a:pt x="11283" y="22185"/>
                  </a:cubicBezTo>
                  <a:lnTo>
                    <a:pt x="12297" y="23009"/>
                  </a:lnTo>
                  <a:lnTo>
                    <a:pt x="13375" y="23769"/>
                  </a:lnTo>
                  <a:cubicBezTo>
                    <a:pt x="14769" y="24847"/>
                    <a:pt x="16227" y="25798"/>
                    <a:pt x="17748" y="26622"/>
                  </a:cubicBezTo>
                  <a:cubicBezTo>
                    <a:pt x="19206" y="27509"/>
                    <a:pt x="20727" y="28270"/>
                    <a:pt x="22249" y="28903"/>
                  </a:cubicBezTo>
                  <a:cubicBezTo>
                    <a:pt x="22946" y="29220"/>
                    <a:pt x="23706" y="29537"/>
                    <a:pt x="24404" y="29791"/>
                  </a:cubicBezTo>
                  <a:cubicBezTo>
                    <a:pt x="25164" y="30108"/>
                    <a:pt x="25862" y="30425"/>
                    <a:pt x="26559" y="30615"/>
                  </a:cubicBezTo>
                  <a:cubicBezTo>
                    <a:pt x="27319" y="30868"/>
                    <a:pt x="27953" y="31122"/>
                    <a:pt x="28650" y="31312"/>
                  </a:cubicBezTo>
                  <a:cubicBezTo>
                    <a:pt x="29284" y="31502"/>
                    <a:pt x="29982" y="31692"/>
                    <a:pt x="30615" y="31883"/>
                  </a:cubicBezTo>
                  <a:cubicBezTo>
                    <a:pt x="31820" y="32263"/>
                    <a:pt x="33024" y="32516"/>
                    <a:pt x="34038" y="32770"/>
                  </a:cubicBezTo>
                  <a:cubicBezTo>
                    <a:pt x="34545" y="32897"/>
                    <a:pt x="35052" y="33023"/>
                    <a:pt x="35496" y="33087"/>
                  </a:cubicBezTo>
                  <a:cubicBezTo>
                    <a:pt x="35940" y="33214"/>
                    <a:pt x="36320" y="33277"/>
                    <a:pt x="36700" y="33340"/>
                  </a:cubicBezTo>
                  <a:cubicBezTo>
                    <a:pt x="38158" y="33594"/>
                    <a:pt x="39046" y="33784"/>
                    <a:pt x="39046" y="33784"/>
                  </a:cubicBezTo>
                  <a:cubicBezTo>
                    <a:pt x="39046" y="33784"/>
                    <a:pt x="38222" y="33594"/>
                    <a:pt x="36700" y="33277"/>
                  </a:cubicBezTo>
                  <a:cubicBezTo>
                    <a:pt x="36320" y="33214"/>
                    <a:pt x="35940" y="33087"/>
                    <a:pt x="35496" y="33023"/>
                  </a:cubicBezTo>
                  <a:cubicBezTo>
                    <a:pt x="35052" y="32897"/>
                    <a:pt x="34545" y="32770"/>
                    <a:pt x="34038" y="32643"/>
                  </a:cubicBezTo>
                  <a:cubicBezTo>
                    <a:pt x="33024" y="32326"/>
                    <a:pt x="31883" y="32073"/>
                    <a:pt x="30679" y="31629"/>
                  </a:cubicBezTo>
                  <a:cubicBezTo>
                    <a:pt x="30045" y="31439"/>
                    <a:pt x="29411" y="31249"/>
                    <a:pt x="28714" y="31059"/>
                  </a:cubicBezTo>
                  <a:cubicBezTo>
                    <a:pt x="28080" y="30805"/>
                    <a:pt x="27383" y="30551"/>
                    <a:pt x="26686" y="30298"/>
                  </a:cubicBezTo>
                  <a:cubicBezTo>
                    <a:pt x="25988" y="30044"/>
                    <a:pt x="25291" y="29727"/>
                    <a:pt x="24594" y="29411"/>
                  </a:cubicBezTo>
                  <a:cubicBezTo>
                    <a:pt x="23897" y="29157"/>
                    <a:pt x="23136" y="28840"/>
                    <a:pt x="22439" y="28460"/>
                  </a:cubicBezTo>
                  <a:cubicBezTo>
                    <a:pt x="20981" y="27763"/>
                    <a:pt x="19523" y="26939"/>
                    <a:pt x="18065" y="26115"/>
                  </a:cubicBezTo>
                  <a:cubicBezTo>
                    <a:pt x="16607" y="25227"/>
                    <a:pt x="15150" y="24276"/>
                    <a:pt x="13818" y="23199"/>
                  </a:cubicBezTo>
                  <a:lnTo>
                    <a:pt x="12804" y="22375"/>
                  </a:lnTo>
                  <a:lnTo>
                    <a:pt x="11854" y="21551"/>
                  </a:lnTo>
                  <a:cubicBezTo>
                    <a:pt x="11220" y="20980"/>
                    <a:pt x="10649" y="20347"/>
                    <a:pt x="10015" y="19776"/>
                  </a:cubicBezTo>
                  <a:cubicBezTo>
                    <a:pt x="8874" y="18508"/>
                    <a:pt x="7797" y="17304"/>
                    <a:pt x="6910" y="15973"/>
                  </a:cubicBezTo>
                  <a:cubicBezTo>
                    <a:pt x="5959" y="14642"/>
                    <a:pt x="5198" y="13311"/>
                    <a:pt x="4564" y="12043"/>
                  </a:cubicBezTo>
                  <a:cubicBezTo>
                    <a:pt x="3867" y="10712"/>
                    <a:pt x="3360" y="9444"/>
                    <a:pt x="2980" y="8240"/>
                  </a:cubicBezTo>
                  <a:cubicBezTo>
                    <a:pt x="2156" y="5831"/>
                    <a:pt x="1775" y="3740"/>
                    <a:pt x="1649" y="2282"/>
                  </a:cubicBezTo>
                  <a:cubicBezTo>
                    <a:pt x="1585" y="1585"/>
                    <a:pt x="1585" y="1014"/>
                    <a:pt x="1522" y="634"/>
                  </a:cubicBezTo>
                  <a:cubicBezTo>
                    <a:pt x="1522" y="190"/>
                    <a:pt x="1585" y="63"/>
                    <a:pt x="1585" y="6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8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3290;p63">
              <a:extLst>
                <a:ext uri="{FF2B5EF4-FFF2-40B4-BE49-F238E27FC236}">
                  <a16:creationId xmlns:a16="http://schemas.microsoft.com/office/drawing/2014/main" id="{733CD364-1B6D-4B0B-857C-259AE73B8B82}"/>
                </a:ext>
              </a:extLst>
            </p:cNvPr>
            <p:cNvSpPr/>
            <p:nvPr/>
          </p:nvSpPr>
          <p:spPr>
            <a:xfrm>
              <a:off x="3405900" y="1062125"/>
              <a:ext cx="984075" cy="1183725"/>
            </a:xfrm>
            <a:custGeom>
              <a:avLst/>
              <a:gdLst/>
              <a:ahLst/>
              <a:cxnLst/>
              <a:rect l="l" t="t" r="r" b="b"/>
              <a:pathLst>
                <a:path w="39363" h="47349" extrusionOk="0">
                  <a:moveTo>
                    <a:pt x="1205" y="0"/>
                  </a:moveTo>
                  <a:lnTo>
                    <a:pt x="1215" y="4"/>
                  </a:lnTo>
                  <a:lnTo>
                    <a:pt x="1215" y="4"/>
                  </a:lnTo>
                  <a:cubicBezTo>
                    <a:pt x="1213" y="1"/>
                    <a:pt x="1209" y="0"/>
                    <a:pt x="1205" y="0"/>
                  </a:cubicBezTo>
                  <a:close/>
                  <a:moveTo>
                    <a:pt x="1215" y="4"/>
                  </a:moveTo>
                  <a:lnTo>
                    <a:pt x="1215" y="4"/>
                  </a:lnTo>
                  <a:cubicBezTo>
                    <a:pt x="1251" y="43"/>
                    <a:pt x="1129" y="351"/>
                    <a:pt x="952" y="824"/>
                  </a:cubicBezTo>
                  <a:cubicBezTo>
                    <a:pt x="825" y="1331"/>
                    <a:pt x="635" y="2092"/>
                    <a:pt x="508" y="3043"/>
                  </a:cubicBezTo>
                  <a:cubicBezTo>
                    <a:pt x="191" y="4881"/>
                    <a:pt x="1" y="7606"/>
                    <a:pt x="508" y="10775"/>
                  </a:cubicBezTo>
                  <a:cubicBezTo>
                    <a:pt x="762" y="12360"/>
                    <a:pt x="1142" y="14071"/>
                    <a:pt x="1776" y="15783"/>
                  </a:cubicBezTo>
                  <a:cubicBezTo>
                    <a:pt x="2346" y="17494"/>
                    <a:pt x="3107" y="19269"/>
                    <a:pt x="4058" y="20980"/>
                  </a:cubicBezTo>
                  <a:cubicBezTo>
                    <a:pt x="5008" y="22692"/>
                    <a:pt x="6213" y="24340"/>
                    <a:pt x="7417" y="25988"/>
                  </a:cubicBezTo>
                  <a:cubicBezTo>
                    <a:pt x="8051" y="26748"/>
                    <a:pt x="8748" y="27572"/>
                    <a:pt x="9445" y="28333"/>
                  </a:cubicBezTo>
                  <a:cubicBezTo>
                    <a:pt x="10142" y="29030"/>
                    <a:pt x="10776" y="29854"/>
                    <a:pt x="11600" y="30552"/>
                  </a:cubicBezTo>
                  <a:cubicBezTo>
                    <a:pt x="12298" y="31249"/>
                    <a:pt x="13058" y="31946"/>
                    <a:pt x="13819" y="32643"/>
                  </a:cubicBezTo>
                  <a:cubicBezTo>
                    <a:pt x="14643" y="33277"/>
                    <a:pt x="15403" y="33974"/>
                    <a:pt x="16227" y="34545"/>
                  </a:cubicBezTo>
                  <a:cubicBezTo>
                    <a:pt x="17812" y="35812"/>
                    <a:pt x="19397" y="36953"/>
                    <a:pt x="20981" y="37968"/>
                  </a:cubicBezTo>
                  <a:cubicBezTo>
                    <a:pt x="22629" y="39045"/>
                    <a:pt x="24214" y="39996"/>
                    <a:pt x="25735" y="40820"/>
                  </a:cubicBezTo>
                  <a:cubicBezTo>
                    <a:pt x="27256" y="41707"/>
                    <a:pt x="28714" y="42468"/>
                    <a:pt x="30109" y="43165"/>
                  </a:cubicBezTo>
                  <a:cubicBezTo>
                    <a:pt x="31440" y="43862"/>
                    <a:pt x="32707" y="44433"/>
                    <a:pt x="33848" y="44940"/>
                  </a:cubicBezTo>
                  <a:cubicBezTo>
                    <a:pt x="34989" y="45510"/>
                    <a:pt x="35940" y="45891"/>
                    <a:pt x="36764" y="46271"/>
                  </a:cubicBezTo>
                  <a:cubicBezTo>
                    <a:pt x="38412" y="46905"/>
                    <a:pt x="39363" y="47348"/>
                    <a:pt x="39363" y="47348"/>
                  </a:cubicBezTo>
                  <a:cubicBezTo>
                    <a:pt x="39363" y="47348"/>
                    <a:pt x="38412" y="46905"/>
                    <a:pt x="36827" y="46144"/>
                  </a:cubicBezTo>
                  <a:cubicBezTo>
                    <a:pt x="36067" y="45764"/>
                    <a:pt x="35053" y="45257"/>
                    <a:pt x="33975" y="44686"/>
                  </a:cubicBezTo>
                  <a:cubicBezTo>
                    <a:pt x="32898" y="44116"/>
                    <a:pt x="31630" y="43482"/>
                    <a:pt x="30299" y="42721"/>
                  </a:cubicBezTo>
                  <a:cubicBezTo>
                    <a:pt x="29031" y="41961"/>
                    <a:pt x="27573" y="41200"/>
                    <a:pt x="26115" y="40249"/>
                  </a:cubicBezTo>
                  <a:cubicBezTo>
                    <a:pt x="24594" y="39299"/>
                    <a:pt x="23136" y="38284"/>
                    <a:pt x="21552" y="37207"/>
                  </a:cubicBezTo>
                  <a:cubicBezTo>
                    <a:pt x="20030" y="36066"/>
                    <a:pt x="18509" y="34862"/>
                    <a:pt x="16988" y="33594"/>
                  </a:cubicBezTo>
                  <a:cubicBezTo>
                    <a:pt x="16227" y="32960"/>
                    <a:pt x="15530" y="32263"/>
                    <a:pt x="14833" y="31566"/>
                  </a:cubicBezTo>
                  <a:cubicBezTo>
                    <a:pt x="14072" y="30868"/>
                    <a:pt x="13375" y="30171"/>
                    <a:pt x="12678" y="29411"/>
                  </a:cubicBezTo>
                  <a:cubicBezTo>
                    <a:pt x="11981" y="28713"/>
                    <a:pt x="11347" y="27953"/>
                    <a:pt x="10713" y="27192"/>
                  </a:cubicBezTo>
                  <a:cubicBezTo>
                    <a:pt x="10079" y="26432"/>
                    <a:pt x="9509" y="25608"/>
                    <a:pt x="8938" y="24847"/>
                  </a:cubicBezTo>
                  <a:cubicBezTo>
                    <a:pt x="7797" y="23262"/>
                    <a:pt x="6783" y="21614"/>
                    <a:pt x="5959" y="19966"/>
                  </a:cubicBezTo>
                  <a:cubicBezTo>
                    <a:pt x="5135" y="18318"/>
                    <a:pt x="4501" y="16670"/>
                    <a:pt x="4058" y="15022"/>
                  </a:cubicBezTo>
                  <a:cubicBezTo>
                    <a:pt x="3614" y="13438"/>
                    <a:pt x="3297" y="11916"/>
                    <a:pt x="3170" y="10459"/>
                  </a:cubicBezTo>
                  <a:cubicBezTo>
                    <a:pt x="2853" y="7543"/>
                    <a:pt x="3107" y="5198"/>
                    <a:pt x="3487" y="3550"/>
                  </a:cubicBezTo>
                  <a:cubicBezTo>
                    <a:pt x="3614" y="2726"/>
                    <a:pt x="3804" y="2155"/>
                    <a:pt x="3931" y="1711"/>
                  </a:cubicBezTo>
                  <a:cubicBezTo>
                    <a:pt x="4058" y="1331"/>
                    <a:pt x="4121" y="1204"/>
                    <a:pt x="4121" y="1204"/>
                  </a:cubicBezTo>
                  <a:lnTo>
                    <a:pt x="1215" y="4"/>
                  </a:lnTo>
                  <a:close/>
                </a:path>
              </a:pathLst>
            </a:custGeom>
            <a:solidFill>
              <a:srgbClr val="E8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3291;p63">
              <a:extLst>
                <a:ext uri="{FF2B5EF4-FFF2-40B4-BE49-F238E27FC236}">
                  <a16:creationId xmlns:a16="http://schemas.microsoft.com/office/drawing/2014/main" id="{D31E556E-F28D-4F16-9939-13D3A92B0D7F}"/>
                </a:ext>
              </a:extLst>
            </p:cNvPr>
            <p:cNvSpPr/>
            <p:nvPr/>
          </p:nvSpPr>
          <p:spPr>
            <a:xfrm>
              <a:off x="2364825" y="1336250"/>
              <a:ext cx="334375" cy="227025"/>
            </a:xfrm>
            <a:custGeom>
              <a:avLst/>
              <a:gdLst/>
              <a:ahLst/>
              <a:cxnLst/>
              <a:rect l="l" t="t" r="r" b="b"/>
              <a:pathLst>
                <a:path w="13375" h="9081" extrusionOk="0">
                  <a:moveTo>
                    <a:pt x="444" y="444"/>
                  </a:moveTo>
                  <a:cubicBezTo>
                    <a:pt x="428" y="460"/>
                    <a:pt x="420" y="483"/>
                    <a:pt x="418" y="509"/>
                  </a:cubicBezTo>
                  <a:lnTo>
                    <a:pt x="418" y="509"/>
                  </a:lnTo>
                  <a:cubicBezTo>
                    <a:pt x="426" y="486"/>
                    <a:pt x="434" y="464"/>
                    <a:pt x="444" y="444"/>
                  </a:cubicBezTo>
                  <a:close/>
                  <a:moveTo>
                    <a:pt x="507" y="634"/>
                  </a:moveTo>
                  <a:cubicBezTo>
                    <a:pt x="499" y="643"/>
                    <a:pt x="490" y="647"/>
                    <a:pt x="481" y="647"/>
                  </a:cubicBezTo>
                  <a:cubicBezTo>
                    <a:pt x="472" y="647"/>
                    <a:pt x="463" y="643"/>
                    <a:pt x="455" y="634"/>
                  </a:cubicBezTo>
                  <a:close/>
                  <a:moveTo>
                    <a:pt x="1902" y="1"/>
                  </a:moveTo>
                  <a:lnTo>
                    <a:pt x="452" y="631"/>
                  </a:lnTo>
                  <a:lnTo>
                    <a:pt x="452" y="631"/>
                  </a:lnTo>
                  <a:cubicBezTo>
                    <a:pt x="429" y="606"/>
                    <a:pt x="415" y="554"/>
                    <a:pt x="418" y="509"/>
                  </a:cubicBezTo>
                  <a:lnTo>
                    <a:pt x="418" y="509"/>
                  </a:lnTo>
                  <a:cubicBezTo>
                    <a:pt x="379" y="632"/>
                    <a:pt x="371" y="801"/>
                    <a:pt x="317" y="1015"/>
                  </a:cubicBezTo>
                  <a:cubicBezTo>
                    <a:pt x="254" y="1585"/>
                    <a:pt x="127" y="2409"/>
                    <a:pt x="0" y="3423"/>
                  </a:cubicBezTo>
                  <a:cubicBezTo>
                    <a:pt x="0" y="3930"/>
                    <a:pt x="0" y="4501"/>
                    <a:pt x="0" y="5071"/>
                  </a:cubicBezTo>
                  <a:cubicBezTo>
                    <a:pt x="64" y="5642"/>
                    <a:pt x="190" y="6276"/>
                    <a:pt x="444" y="6973"/>
                  </a:cubicBezTo>
                  <a:cubicBezTo>
                    <a:pt x="698" y="7607"/>
                    <a:pt x="1141" y="8241"/>
                    <a:pt x="1775" y="8621"/>
                  </a:cubicBezTo>
                  <a:cubicBezTo>
                    <a:pt x="2306" y="8940"/>
                    <a:pt x="2926" y="9080"/>
                    <a:pt x="3523" y="9080"/>
                  </a:cubicBezTo>
                  <a:cubicBezTo>
                    <a:pt x="3639" y="9080"/>
                    <a:pt x="3754" y="9075"/>
                    <a:pt x="3867" y="9065"/>
                  </a:cubicBezTo>
                  <a:cubicBezTo>
                    <a:pt x="3962" y="9073"/>
                    <a:pt x="4056" y="9077"/>
                    <a:pt x="4149" y="9077"/>
                  </a:cubicBezTo>
                  <a:cubicBezTo>
                    <a:pt x="4737" y="9077"/>
                    <a:pt x="5284" y="8921"/>
                    <a:pt x="5832" y="8811"/>
                  </a:cubicBezTo>
                  <a:cubicBezTo>
                    <a:pt x="6466" y="8621"/>
                    <a:pt x="7099" y="8367"/>
                    <a:pt x="7670" y="8177"/>
                  </a:cubicBezTo>
                  <a:cubicBezTo>
                    <a:pt x="8240" y="7924"/>
                    <a:pt x="8747" y="7670"/>
                    <a:pt x="9254" y="7417"/>
                  </a:cubicBezTo>
                  <a:cubicBezTo>
                    <a:pt x="9762" y="7163"/>
                    <a:pt x="10205" y="6910"/>
                    <a:pt x="10649" y="6656"/>
                  </a:cubicBezTo>
                  <a:cubicBezTo>
                    <a:pt x="11473" y="6212"/>
                    <a:pt x="12170" y="5769"/>
                    <a:pt x="12614" y="5452"/>
                  </a:cubicBezTo>
                  <a:cubicBezTo>
                    <a:pt x="13121" y="5198"/>
                    <a:pt x="13374" y="5008"/>
                    <a:pt x="13374" y="5008"/>
                  </a:cubicBezTo>
                  <a:lnTo>
                    <a:pt x="13374" y="5008"/>
                  </a:lnTo>
                  <a:cubicBezTo>
                    <a:pt x="13374" y="5008"/>
                    <a:pt x="13121" y="5135"/>
                    <a:pt x="12614" y="5388"/>
                  </a:cubicBezTo>
                  <a:cubicBezTo>
                    <a:pt x="12107" y="5705"/>
                    <a:pt x="11410" y="6022"/>
                    <a:pt x="10522" y="6466"/>
                  </a:cubicBezTo>
                  <a:cubicBezTo>
                    <a:pt x="10078" y="6656"/>
                    <a:pt x="9571" y="6846"/>
                    <a:pt x="9064" y="7100"/>
                  </a:cubicBezTo>
                  <a:cubicBezTo>
                    <a:pt x="8557" y="7290"/>
                    <a:pt x="8050" y="7543"/>
                    <a:pt x="7480" y="7670"/>
                  </a:cubicBezTo>
                  <a:cubicBezTo>
                    <a:pt x="6909" y="7860"/>
                    <a:pt x="6339" y="8051"/>
                    <a:pt x="5705" y="8177"/>
                  </a:cubicBezTo>
                  <a:cubicBezTo>
                    <a:pt x="5243" y="8229"/>
                    <a:pt x="4740" y="8321"/>
                    <a:pt x="4229" y="8321"/>
                  </a:cubicBezTo>
                  <a:cubicBezTo>
                    <a:pt x="4109" y="8321"/>
                    <a:pt x="3988" y="8316"/>
                    <a:pt x="3867" y="8304"/>
                  </a:cubicBezTo>
                  <a:cubicBezTo>
                    <a:pt x="3296" y="8304"/>
                    <a:pt x="2726" y="8114"/>
                    <a:pt x="2282" y="7797"/>
                  </a:cubicBezTo>
                  <a:cubicBezTo>
                    <a:pt x="1902" y="7543"/>
                    <a:pt x="1585" y="7100"/>
                    <a:pt x="1458" y="6593"/>
                  </a:cubicBezTo>
                  <a:cubicBezTo>
                    <a:pt x="1141" y="5578"/>
                    <a:pt x="1205" y="4438"/>
                    <a:pt x="1331" y="3550"/>
                  </a:cubicBezTo>
                  <a:cubicBezTo>
                    <a:pt x="1458" y="2663"/>
                    <a:pt x="1648" y="1902"/>
                    <a:pt x="1775" y="1332"/>
                  </a:cubicBezTo>
                  <a:cubicBezTo>
                    <a:pt x="1902" y="1078"/>
                    <a:pt x="1902" y="825"/>
                    <a:pt x="1965" y="634"/>
                  </a:cubicBezTo>
                  <a:cubicBezTo>
                    <a:pt x="2029" y="444"/>
                    <a:pt x="1965" y="127"/>
                    <a:pt x="1965" y="64"/>
                  </a:cubicBezTo>
                  <a:cubicBezTo>
                    <a:pt x="1902" y="64"/>
                    <a:pt x="1902" y="1"/>
                    <a:pt x="1902" y="1"/>
                  </a:cubicBezTo>
                  <a:close/>
                </a:path>
              </a:pathLst>
            </a:custGeom>
            <a:solidFill>
              <a:srgbClr val="E8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3292;p63">
              <a:extLst>
                <a:ext uri="{FF2B5EF4-FFF2-40B4-BE49-F238E27FC236}">
                  <a16:creationId xmlns:a16="http://schemas.microsoft.com/office/drawing/2014/main" id="{1A33D898-A403-41C3-999F-AC8534FBFC5B}"/>
                </a:ext>
              </a:extLst>
            </p:cNvPr>
            <p:cNvSpPr/>
            <p:nvPr/>
          </p:nvSpPr>
          <p:spPr>
            <a:xfrm>
              <a:off x="2471000" y="1212650"/>
              <a:ext cx="326450" cy="273175"/>
            </a:xfrm>
            <a:custGeom>
              <a:avLst/>
              <a:gdLst/>
              <a:ahLst/>
              <a:cxnLst/>
              <a:rect l="l" t="t" r="r" b="b"/>
              <a:pathLst>
                <a:path w="13058" h="10927" extrusionOk="0">
                  <a:moveTo>
                    <a:pt x="2092" y="1"/>
                  </a:moveTo>
                  <a:cubicBezTo>
                    <a:pt x="2092" y="1"/>
                    <a:pt x="1965" y="381"/>
                    <a:pt x="1711" y="951"/>
                  </a:cubicBezTo>
                  <a:cubicBezTo>
                    <a:pt x="1458" y="1522"/>
                    <a:pt x="1141" y="2409"/>
                    <a:pt x="761" y="3487"/>
                  </a:cubicBezTo>
                  <a:cubicBezTo>
                    <a:pt x="444" y="4501"/>
                    <a:pt x="127" y="5769"/>
                    <a:pt x="63" y="7226"/>
                  </a:cubicBezTo>
                  <a:cubicBezTo>
                    <a:pt x="0" y="7924"/>
                    <a:pt x="63" y="8684"/>
                    <a:pt x="444" y="9445"/>
                  </a:cubicBezTo>
                  <a:cubicBezTo>
                    <a:pt x="634" y="9825"/>
                    <a:pt x="887" y="10206"/>
                    <a:pt x="1268" y="10459"/>
                  </a:cubicBezTo>
                  <a:cubicBezTo>
                    <a:pt x="1458" y="10586"/>
                    <a:pt x="1648" y="10649"/>
                    <a:pt x="1838" y="10713"/>
                  </a:cubicBezTo>
                  <a:lnTo>
                    <a:pt x="2409" y="10903"/>
                  </a:lnTo>
                  <a:cubicBezTo>
                    <a:pt x="2615" y="10919"/>
                    <a:pt x="2817" y="10927"/>
                    <a:pt x="3015" y="10927"/>
                  </a:cubicBezTo>
                  <a:cubicBezTo>
                    <a:pt x="3609" y="10927"/>
                    <a:pt x="4168" y="10855"/>
                    <a:pt x="4691" y="10713"/>
                  </a:cubicBezTo>
                  <a:cubicBezTo>
                    <a:pt x="5388" y="10522"/>
                    <a:pt x="6085" y="10269"/>
                    <a:pt x="6719" y="10015"/>
                  </a:cubicBezTo>
                  <a:cubicBezTo>
                    <a:pt x="7353" y="9762"/>
                    <a:pt x="7923" y="9508"/>
                    <a:pt x="8494" y="9191"/>
                  </a:cubicBezTo>
                  <a:cubicBezTo>
                    <a:pt x="9001" y="8938"/>
                    <a:pt x="9508" y="8684"/>
                    <a:pt x="10015" y="8367"/>
                  </a:cubicBezTo>
                  <a:cubicBezTo>
                    <a:pt x="10966" y="7860"/>
                    <a:pt x="11726" y="7417"/>
                    <a:pt x="12233" y="7036"/>
                  </a:cubicBezTo>
                  <a:cubicBezTo>
                    <a:pt x="12740" y="6719"/>
                    <a:pt x="13057" y="6529"/>
                    <a:pt x="13057" y="6529"/>
                  </a:cubicBezTo>
                  <a:lnTo>
                    <a:pt x="13057" y="6529"/>
                  </a:lnTo>
                  <a:cubicBezTo>
                    <a:pt x="13057" y="6529"/>
                    <a:pt x="12740" y="6656"/>
                    <a:pt x="12233" y="6973"/>
                  </a:cubicBezTo>
                  <a:cubicBezTo>
                    <a:pt x="11663" y="7290"/>
                    <a:pt x="10839" y="7670"/>
                    <a:pt x="9888" y="8177"/>
                  </a:cubicBezTo>
                  <a:cubicBezTo>
                    <a:pt x="9381" y="8431"/>
                    <a:pt x="8874" y="8621"/>
                    <a:pt x="8303" y="8874"/>
                  </a:cubicBezTo>
                  <a:cubicBezTo>
                    <a:pt x="7733" y="9128"/>
                    <a:pt x="7163" y="9382"/>
                    <a:pt x="6529" y="9572"/>
                  </a:cubicBezTo>
                  <a:cubicBezTo>
                    <a:pt x="5895" y="9762"/>
                    <a:pt x="5198" y="9952"/>
                    <a:pt x="4564" y="10079"/>
                  </a:cubicBezTo>
                  <a:cubicBezTo>
                    <a:pt x="4133" y="10157"/>
                    <a:pt x="3702" y="10211"/>
                    <a:pt x="3301" y="10211"/>
                  </a:cubicBezTo>
                  <a:cubicBezTo>
                    <a:pt x="3053" y="10211"/>
                    <a:pt x="2817" y="10191"/>
                    <a:pt x="2599" y="10142"/>
                  </a:cubicBezTo>
                  <a:cubicBezTo>
                    <a:pt x="1965" y="10015"/>
                    <a:pt x="1458" y="9635"/>
                    <a:pt x="1268" y="9065"/>
                  </a:cubicBezTo>
                  <a:cubicBezTo>
                    <a:pt x="1078" y="8558"/>
                    <a:pt x="1078" y="7924"/>
                    <a:pt x="1078" y="7290"/>
                  </a:cubicBezTo>
                  <a:cubicBezTo>
                    <a:pt x="1268" y="6022"/>
                    <a:pt x="1648" y="4881"/>
                    <a:pt x="2028" y="3867"/>
                  </a:cubicBezTo>
                  <a:cubicBezTo>
                    <a:pt x="2409" y="2916"/>
                    <a:pt x="2789" y="2156"/>
                    <a:pt x="3043" y="1585"/>
                  </a:cubicBezTo>
                  <a:cubicBezTo>
                    <a:pt x="3359" y="1015"/>
                    <a:pt x="3486" y="761"/>
                    <a:pt x="3486" y="761"/>
                  </a:cubicBezTo>
                  <a:lnTo>
                    <a:pt x="2092" y="1"/>
                  </a:lnTo>
                  <a:close/>
                </a:path>
              </a:pathLst>
            </a:custGeom>
            <a:solidFill>
              <a:srgbClr val="E8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3293;p63">
              <a:extLst>
                <a:ext uri="{FF2B5EF4-FFF2-40B4-BE49-F238E27FC236}">
                  <a16:creationId xmlns:a16="http://schemas.microsoft.com/office/drawing/2014/main" id="{22D03C61-F6D3-4CB8-B4BE-61E0B516090A}"/>
                </a:ext>
              </a:extLst>
            </p:cNvPr>
            <p:cNvSpPr/>
            <p:nvPr/>
          </p:nvSpPr>
          <p:spPr>
            <a:xfrm>
              <a:off x="3604000" y="1287125"/>
              <a:ext cx="888975" cy="692500"/>
            </a:xfrm>
            <a:custGeom>
              <a:avLst/>
              <a:gdLst/>
              <a:ahLst/>
              <a:cxnLst/>
              <a:rect l="l" t="t" r="r" b="b"/>
              <a:pathLst>
                <a:path w="35559" h="27700" extrusionOk="0">
                  <a:moveTo>
                    <a:pt x="0" y="1"/>
                  </a:moveTo>
                  <a:cubicBezTo>
                    <a:pt x="3" y="9"/>
                    <a:pt x="256" y="705"/>
                    <a:pt x="634" y="1902"/>
                  </a:cubicBezTo>
                  <a:cubicBezTo>
                    <a:pt x="824" y="2536"/>
                    <a:pt x="1141" y="3233"/>
                    <a:pt x="1521" y="4057"/>
                  </a:cubicBezTo>
                  <a:cubicBezTo>
                    <a:pt x="1648" y="4501"/>
                    <a:pt x="1902" y="4945"/>
                    <a:pt x="2092" y="5388"/>
                  </a:cubicBezTo>
                  <a:cubicBezTo>
                    <a:pt x="2282" y="5832"/>
                    <a:pt x="2535" y="6339"/>
                    <a:pt x="2789" y="6783"/>
                  </a:cubicBezTo>
                  <a:cubicBezTo>
                    <a:pt x="3042" y="7290"/>
                    <a:pt x="3359" y="7797"/>
                    <a:pt x="3676" y="8304"/>
                  </a:cubicBezTo>
                  <a:cubicBezTo>
                    <a:pt x="3993" y="8811"/>
                    <a:pt x="4310" y="9318"/>
                    <a:pt x="4627" y="9889"/>
                  </a:cubicBezTo>
                  <a:cubicBezTo>
                    <a:pt x="5007" y="10396"/>
                    <a:pt x="5388" y="10903"/>
                    <a:pt x="5768" y="11473"/>
                  </a:cubicBezTo>
                  <a:cubicBezTo>
                    <a:pt x="6212" y="11980"/>
                    <a:pt x="6655" y="12488"/>
                    <a:pt x="7099" y="13058"/>
                  </a:cubicBezTo>
                  <a:cubicBezTo>
                    <a:pt x="7543" y="13565"/>
                    <a:pt x="7986" y="14072"/>
                    <a:pt x="8494" y="14579"/>
                  </a:cubicBezTo>
                  <a:cubicBezTo>
                    <a:pt x="9001" y="15086"/>
                    <a:pt x="9508" y="15593"/>
                    <a:pt x="10015" y="16100"/>
                  </a:cubicBezTo>
                  <a:cubicBezTo>
                    <a:pt x="11156" y="17115"/>
                    <a:pt x="12233" y="18065"/>
                    <a:pt x="13438" y="18889"/>
                  </a:cubicBezTo>
                  <a:cubicBezTo>
                    <a:pt x="14642" y="19840"/>
                    <a:pt x="15910" y="20601"/>
                    <a:pt x="17177" y="21361"/>
                  </a:cubicBezTo>
                  <a:cubicBezTo>
                    <a:pt x="18445" y="22059"/>
                    <a:pt x="19713" y="22756"/>
                    <a:pt x="20980" y="23326"/>
                  </a:cubicBezTo>
                  <a:cubicBezTo>
                    <a:pt x="22248" y="23960"/>
                    <a:pt x="23516" y="24467"/>
                    <a:pt x="24657" y="24911"/>
                  </a:cubicBezTo>
                  <a:cubicBezTo>
                    <a:pt x="25861" y="25355"/>
                    <a:pt x="27002" y="25735"/>
                    <a:pt x="28079" y="26052"/>
                  </a:cubicBezTo>
                  <a:cubicBezTo>
                    <a:pt x="30234" y="26686"/>
                    <a:pt x="32073" y="27129"/>
                    <a:pt x="33340" y="27320"/>
                  </a:cubicBezTo>
                  <a:cubicBezTo>
                    <a:pt x="34608" y="27573"/>
                    <a:pt x="35369" y="27700"/>
                    <a:pt x="35369" y="27700"/>
                  </a:cubicBezTo>
                  <a:lnTo>
                    <a:pt x="35559" y="26115"/>
                  </a:lnTo>
                  <a:cubicBezTo>
                    <a:pt x="35559" y="26115"/>
                    <a:pt x="34862" y="26052"/>
                    <a:pt x="33594" y="25862"/>
                  </a:cubicBezTo>
                  <a:cubicBezTo>
                    <a:pt x="32326" y="25672"/>
                    <a:pt x="30551" y="25355"/>
                    <a:pt x="28460" y="24784"/>
                  </a:cubicBezTo>
                  <a:cubicBezTo>
                    <a:pt x="27382" y="24531"/>
                    <a:pt x="26241" y="24150"/>
                    <a:pt x="25100" y="23770"/>
                  </a:cubicBezTo>
                  <a:cubicBezTo>
                    <a:pt x="23896" y="23390"/>
                    <a:pt x="22692" y="22946"/>
                    <a:pt x="21424" y="22376"/>
                  </a:cubicBezTo>
                  <a:cubicBezTo>
                    <a:pt x="20156" y="21805"/>
                    <a:pt x="18889" y="21235"/>
                    <a:pt x="17621" y="20537"/>
                  </a:cubicBezTo>
                  <a:cubicBezTo>
                    <a:pt x="16353" y="19840"/>
                    <a:pt x="15086" y="19143"/>
                    <a:pt x="13945" y="18256"/>
                  </a:cubicBezTo>
                  <a:cubicBezTo>
                    <a:pt x="12740" y="17495"/>
                    <a:pt x="11599" y="16544"/>
                    <a:pt x="10458" y="15657"/>
                  </a:cubicBezTo>
                  <a:cubicBezTo>
                    <a:pt x="9951" y="15150"/>
                    <a:pt x="9381" y="14706"/>
                    <a:pt x="8874" y="14199"/>
                  </a:cubicBezTo>
                  <a:cubicBezTo>
                    <a:pt x="8430" y="13692"/>
                    <a:pt x="7923" y="13185"/>
                    <a:pt x="7416" y="12678"/>
                  </a:cubicBezTo>
                  <a:cubicBezTo>
                    <a:pt x="6972" y="12171"/>
                    <a:pt x="6529" y="11727"/>
                    <a:pt x="6148" y="11156"/>
                  </a:cubicBezTo>
                  <a:cubicBezTo>
                    <a:pt x="5705" y="10649"/>
                    <a:pt x="5324" y="10142"/>
                    <a:pt x="4944" y="9635"/>
                  </a:cubicBezTo>
                  <a:cubicBezTo>
                    <a:pt x="4564" y="9128"/>
                    <a:pt x="4247" y="8621"/>
                    <a:pt x="3930" y="8114"/>
                  </a:cubicBezTo>
                  <a:cubicBezTo>
                    <a:pt x="3613" y="7607"/>
                    <a:pt x="3296" y="7163"/>
                    <a:pt x="3042" y="6656"/>
                  </a:cubicBezTo>
                  <a:cubicBezTo>
                    <a:pt x="2726" y="6212"/>
                    <a:pt x="2472" y="5705"/>
                    <a:pt x="2282" y="5262"/>
                  </a:cubicBezTo>
                  <a:cubicBezTo>
                    <a:pt x="2028" y="4818"/>
                    <a:pt x="1775" y="4438"/>
                    <a:pt x="1648" y="3994"/>
                  </a:cubicBezTo>
                  <a:cubicBezTo>
                    <a:pt x="1268" y="3170"/>
                    <a:pt x="951" y="2473"/>
                    <a:pt x="697" y="1902"/>
                  </a:cubicBezTo>
                  <a:cubicBezTo>
                    <a:pt x="256" y="705"/>
                    <a:pt x="3" y="9"/>
                    <a:pt x="0" y="1"/>
                  </a:cubicBezTo>
                  <a:close/>
                </a:path>
              </a:pathLst>
            </a:custGeom>
            <a:solidFill>
              <a:srgbClr val="E8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0" name="Google Shape;379;p33">
            <a:extLst>
              <a:ext uri="{FF2B5EF4-FFF2-40B4-BE49-F238E27FC236}">
                <a16:creationId xmlns:a16="http://schemas.microsoft.com/office/drawing/2014/main" id="{32E9060D-F29D-4E11-90F2-ADB4F5CCE72B}"/>
              </a:ext>
            </a:extLst>
          </p:cNvPr>
          <p:cNvSpPr txBox="1">
            <a:spLocks/>
          </p:cNvSpPr>
          <p:nvPr/>
        </p:nvSpPr>
        <p:spPr>
          <a:xfrm>
            <a:off x="1698960" y="4344628"/>
            <a:ext cx="6907130" cy="517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Char char="●"/>
              <a:defRPr sz="13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 sz="13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buNone/>
            </a:pPr>
            <a:r>
              <a:rPr lang="pt-BR" sz="1800" dirty="0">
                <a:solidFill>
                  <a:schemeClr val="dk1"/>
                </a:solidFill>
              </a:rPr>
              <a:t>OBS: {L, L} e {NL, NL} são os EN da matriz de </a:t>
            </a:r>
            <a:r>
              <a:rPr lang="pt-BR" sz="1800" dirty="0" err="1">
                <a:solidFill>
                  <a:schemeClr val="dk1"/>
                </a:solidFill>
              </a:rPr>
              <a:t>payoff</a:t>
            </a:r>
            <a:r>
              <a:rPr lang="pt-BR" sz="1800" dirty="0">
                <a:solidFill>
                  <a:schemeClr val="dk1"/>
                </a:solidFill>
              </a:rPr>
              <a:t>, se a &gt; c.</a:t>
            </a:r>
          </a:p>
        </p:txBody>
      </p:sp>
    </p:spTree>
    <p:extLst>
      <p:ext uri="{BB962C8B-B14F-4D97-AF65-F5344CB8AC3E}">
        <p14:creationId xmlns:p14="http://schemas.microsoft.com/office/powerpoint/2010/main" val="1666145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5"/>
          <p:cNvSpPr txBox="1">
            <a:spLocks noGrp="1"/>
          </p:cNvSpPr>
          <p:nvPr>
            <p:ph type="title"/>
          </p:nvPr>
        </p:nvSpPr>
        <p:spPr>
          <a:xfrm>
            <a:off x="4090650" y="2368850"/>
            <a:ext cx="43335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Resolvendo o Jogo</a:t>
            </a:r>
            <a:endParaRPr dirty="0"/>
          </a:p>
        </p:txBody>
      </p:sp>
      <p:sp>
        <p:nvSpPr>
          <p:cNvPr id="450" name="Google Shape;450;p35"/>
          <p:cNvSpPr txBox="1">
            <a:spLocks noGrp="1"/>
          </p:cNvSpPr>
          <p:nvPr>
            <p:ph type="title" idx="2"/>
          </p:nvPr>
        </p:nvSpPr>
        <p:spPr>
          <a:xfrm>
            <a:off x="4090650" y="1306475"/>
            <a:ext cx="4000800" cy="12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452" name="Google Shape;452;p35"/>
          <p:cNvGrpSpPr/>
          <p:nvPr/>
        </p:nvGrpSpPr>
        <p:grpSpPr>
          <a:xfrm>
            <a:off x="136940" y="333169"/>
            <a:ext cx="3784008" cy="3650396"/>
            <a:chOff x="136940" y="333169"/>
            <a:chExt cx="3784008" cy="3650396"/>
          </a:xfrm>
        </p:grpSpPr>
        <p:grpSp>
          <p:nvGrpSpPr>
            <p:cNvPr id="453" name="Google Shape;453;p35"/>
            <p:cNvGrpSpPr/>
            <p:nvPr/>
          </p:nvGrpSpPr>
          <p:grpSpPr>
            <a:xfrm>
              <a:off x="136940" y="333169"/>
              <a:ext cx="3784008" cy="3650396"/>
              <a:chOff x="136940" y="333169"/>
              <a:chExt cx="3784008" cy="3650396"/>
            </a:xfrm>
          </p:grpSpPr>
          <p:grpSp>
            <p:nvGrpSpPr>
              <p:cNvPr id="454" name="Google Shape;454;p35"/>
              <p:cNvGrpSpPr/>
              <p:nvPr/>
            </p:nvGrpSpPr>
            <p:grpSpPr>
              <a:xfrm rot="1630553">
                <a:off x="571288" y="855039"/>
                <a:ext cx="2915311" cy="2606657"/>
                <a:chOff x="1600150" y="1022475"/>
                <a:chExt cx="4426500" cy="3957850"/>
              </a:xfrm>
            </p:grpSpPr>
            <p:sp>
              <p:nvSpPr>
                <p:cNvPr id="455" name="Google Shape;455;p35"/>
                <p:cNvSpPr/>
                <p:nvPr/>
              </p:nvSpPr>
              <p:spPr>
                <a:xfrm>
                  <a:off x="1600150" y="2476925"/>
                  <a:ext cx="1636500" cy="97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460" h="39125" extrusionOk="0">
                      <a:moveTo>
                        <a:pt x="11041" y="1"/>
                      </a:moveTo>
                      <a:cubicBezTo>
                        <a:pt x="9608" y="1"/>
                        <a:pt x="8178" y="70"/>
                        <a:pt x="6758" y="206"/>
                      </a:cubicBezTo>
                      <a:cubicBezTo>
                        <a:pt x="5461" y="343"/>
                        <a:pt x="4164" y="548"/>
                        <a:pt x="3140" y="1299"/>
                      </a:cubicBezTo>
                      <a:cubicBezTo>
                        <a:pt x="0" y="3619"/>
                        <a:pt x="342" y="9694"/>
                        <a:pt x="2321" y="12493"/>
                      </a:cubicBezTo>
                      <a:cubicBezTo>
                        <a:pt x="3511" y="14172"/>
                        <a:pt x="5346" y="15296"/>
                        <a:pt x="7340" y="15744"/>
                      </a:cubicBezTo>
                      <a:lnTo>
                        <a:pt x="7340" y="15744"/>
                      </a:lnTo>
                      <a:cubicBezTo>
                        <a:pt x="7316" y="15933"/>
                        <a:pt x="7304" y="16124"/>
                        <a:pt x="7304" y="16315"/>
                      </a:cubicBezTo>
                      <a:cubicBezTo>
                        <a:pt x="7236" y="19045"/>
                        <a:pt x="9147" y="21503"/>
                        <a:pt x="11331" y="23141"/>
                      </a:cubicBezTo>
                      <a:cubicBezTo>
                        <a:pt x="12969" y="24415"/>
                        <a:pt x="15063" y="25355"/>
                        <a:pt x="17065" y="25355"/>
                      </a:cubicBezTo>
                      <a:cubicBezTo>
                        <a:pt x="17395" y="25355"/>
                        <a:pt x="17724" y="25330"/>
                        <a:pt x="18047" y="25276"/>
                      </a:cubicBezTo>
                      <a:lnTo>
                        <a:pt x="18047" y="25276"/>
                      </a:lnTo>
                      <a:cubicBezTo>
                        <a:pt x="20384" y="28551"/>
                        <a:pt x="28007" y="29062"/>
                        <a:pt x="30784" y="29489"/>
                      </a:cubicBezTo>
                      <a:cubicBezTo>
                        <a:pt x="36928" y="30444"/>
                        <a:pt x="43207" y="31400"/>
                        <a:pt x="48804" y="34267"/>
                      </a:cubicBezTo>
                      <a:cubicBezTo>
                        <a:pt x="52252" y="36020"/>
                        <a:pt x="56451" y="39124"/>
                        <a:pt x="60628" y="39124"/>
                      </a:cubicBezTo>
                      <a:cubicBezTo>
                        <a:pt x="61330" y="39124"/>
                        <a:pt x="62032" y="39036"/>
                        <a:pt x="62729" y="38840"/>
                      </a:cubicBezTo>
                      <a:cubicBezTo>
                        <a:pt x="64435" y="38362"/>
                        <a:pt x="65459" y="35495"/>
                        <a:pt x="65323" y="33789"/>
                      </a:cubicBezTo>
                      <a:cubicBezTo>
                        <a:pt x="65323" y="33789"/>
                        <a:pt x="55425" y="30990"/>
                        <a:pt x="54470" y="30649"/>
                      </a:cubicBezTo>
                      <a:cubicBezTo>
                        <a:pt x="50920" y="29147"/>
                        <a:pt x="47439" y="27236"/>
                        <a:pt x="44299" y="24984"/>
                      </a:cubicBezTo>
                      <a:cubicBezTo>
                        <a:pt x="37132" y="19933"/>
                        <a:pt x="32832" y="13790"/>
                        <a:pt x="28395" y="6350"/>
                      </a:cubicBezTo>
                      <a:cubicBezTo>
                        <a:pt x="27849" y="5394"/>
                        <a:pt x="27235" y="4370"/>
                        <a:pt x="26348" y="3551"/>
                      </a:cubicBezTo>
                      <a:cubicBezTo>
                        <a:pt x="25051" y="2391"/>
                        <a:pt x="23413" y="1845"/>
                        <a:pt x="21706" y="1367"/>
                      </a:cubicBezTo>
                      <a:cubicBezTo>
                        <a:pt x="18241" y="439"/>
                        <a:pt x="14636" y="1"/>
                        <a:pt x="11041" y="1"/>
                      </a:cubicBezTo>
                      <a:close/>
                    </a:path>
                  </a:pathLst>
                </a:custGeom>
                <a:solidFill>
                  <a:srgbClr val="FCFC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" name="Google Shape;456;p35"/>
                <p:cNvSpPr/>
                <p:nvPr/>
              </p:nvSpPr>
              <p:spPr>
                <a:xfrm>
                  <a:off x="1618925" y="2642475"/>
                  <a:ext cx="849825" cy="5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93" h="23482" extrusionOk="0">
                      <a:moveTo>
                        <a:pt x="9848" y="3835"/>
                      </a:moveTo>
                      <a:cubicBezTo>
                        <a:pt x="10042" y="3835"/>
                        <a:pt x="10225" y="3874"/>
                        <a:pt x="10375" y="3960"/>
                      </a:cubicBezTo>
                      <a:cubicBezTo>
                        <a:pt x="10853" y="4164"/>
                        <a:pt x="11058" y="4983"/>
                        <a:pt x="10785" y="5598"/>
                      </a:cubicBezTo>
                      <a:cubicBezTo>
                        <a:pt x="10580" y="6280"/>
                        <a:pt x="9966" y="6895"/>
                        <a:pt x="9352" y="7441"/>
                      </a:cubicBezTo>
                      <a:cubicBezTo>
                        <a:pt x="8772" y="7986"/>
                        <a:pt x="8040" y="8344"/>
                        <a:pt x="7265" y="8498"/>
                      </a:cubicBezTo>
                      <a:lnTo>
                        <a:pt x="7265" y="8498"/>
                      </a:lnTo>
                      <a:cubicBezTo>
                        <a:pt x="7287" y="7752"/>
                        <a:pt x="7389" y="7002"/>
                        <a:pt x="7577" y="6280"/>
                      </a:cubicBezTo>
                      <a:cubicBezTo>
                        <a:pt x="7850" y="5529"/>
                        <a:pt x="8191" y="4847"/>
                        <a:pt x="8669" y="4301"/>
                      </a:cubicBezTo>
                      <a:cubicBezTo>
                        <a:pt x="8950" y="4020"/>
                        <a:pt x="9424" y="3835"/>
                        <a:pt x="9848" y="3835"/>
                      </a:cubicBezTo>
                      <a:close/>
                      <a:moveTo>
                        <a:pt x="18566" y="10822"/>
                      </a:moveTo>
                      <a:cubicBezTo>
                        <a:pt x="18826" y="10822"/>
                        <a:pt x="19089" y="10876"/>
                        <a:pt x="19317" y="10990"/>
                      </a:cubicBezTo>
                      <a:cubicBezTo>
                        <a:pt x="19590" y="11127"/>
                        <a:pt x="19795" y="11331"/>
                        <a:pt x="19931" y="11536"/>
                      </a:cubicBezTo>
                      <a:cubicBezTo>
                        <a:pt x="20068" y="11809"/>
                        <a:pt x="20136" y="12150"/>
                        <a:pt x="20136" y="12492"/>
                      </a:cubicBezTo>
                      <a:cubicBezTo>
                        <a:pt x="20000" y="13993"/>
                        <a:pt x="19385" y="15632"/>
                        <a:pt x="18293" y="16655"/>
                      </a:cubicBezTo>
                      <a:cubicBezTo>
                        <a:pt x="18025" y="16906"/>
                        <a:pt x="17729" y="17108"/>
                        <a:pt x="17411" y="17264"/>
                      </a:cubicBezTo>
                      <a:lnTo>
                        <a:pt x="17411" y="17264"/>
                      </a:lnTo>
                      <a:cubicBezTo>
                        <a:pt x="17206" y="16727"/>
                        <a:pt x="17070" y="16154"/>
                        <a:pt x="16996" y="15563"/>
                      </a:cubicBezTo>
                      <a:cubicBezTo>
                        <a:pt x="16928" y="14744"/>
                        <a:pt x="16860" y="13925"/>
                        <a:pt x="16928" y="13106"/>
                      </a:cubicBezTo>
                      <a:cubicBezTo>
                        <a:pt x="16996" y="12287"/>
                        <a:pt x="17133" y="11536"/>
                        <a:pt x="17611" y="11127"/>
                      </a:cubicBezTo>
                      <a:cubicBezTo>
                        <a:pt x="17849" y="10928"/>
                        <a:pt x="18204" y="10822"/>
                        <a:pt x="18566" y="10822"/>
                      </a:cubicBezTo>
                      <a:close/>
                      <a:moveTo>
                        <a:pt x="137" y="1"/>
                      </a:moveTo>
                      <a:lnTo>
                        <a:pt x="137" y="1"/>
                      </a:lnTo>
                      <a:cubicBezTo>
                        <a:pt x="0" y="1707"/>
                        <a:pt x="410" y="3482"/>
                        <a:pt x="1092" y="5120"/>
                      </a:cubicBezTo>
                      <a:cubicBezTo>
                        <a:pt x="1502" y="5871"/>
                        <a:pt x="1980" y="6622"/>
                        <a:pt x="2526" y="7304"/>
                      </a:cubicBezTo>
                      <a:cubicBezTo>
                        <a:pt x="3140" y="7987"/>
                        <a:pt x="3823" y="8601"/>
                        <a:pt x="4642" y="9011"/>
                      </a:cubicBezTo>
                      <a:cubicBezTo>
                        <a:pt x="5064" y="9189"/>
                        <a:pt x="5506" y="9298"/>
                        <a:pt x="5953" y="9345"/>
                      </a:cubicBezTo>
                      <a:lnTo>
                        <a:pt x="5953" y="9345"/>
                      </a:lnTo>
                      <a:cubicBezTo>
                        <a:pt x="5973" y="10028"/>
                        <a:pt x="6059" y="10714"/>
                        <a:pt x="6212" y="11400"/>
                      </a:cubicBezTo>
                      <a:cubicBezTo>
                        <a:pt x="6689" y="13243"/>
                        <a:pt x="7645" y="14881"/>
                        <a:pt x="8942" y="16178"/>
                      </a:cubicBezTo>
                      <a:cubicBezTo>
                        <a:pt x="10239" y="17474"/>
                        <a:pt x="11945" y="18430"/>
                        <a:pt x="13720" y="18908"/>
                      </a:cubicBezTo>
                      <a:cubicBezTo>
                        <a:pt x="14275" y="19027"/>
                        <a:pt x="14831" y="19100"/>
                        <a:pt x="15386" y="19100"/>
                      </a:cubicBezTo>
                      <a:cubicBezTo>
                        <a:pt x="15786" y="19100"/>
                        <a:pt x="16187" y="19062"/>
                        <a:pt x="16587" y="18976"/>
                      </a:cubicBezTo>
                      <a:cubicBezTo>
                        <a:pt x="16761" y="18953"/>
                        <a:pt x="16931" y="18920"/>
                        <a:pt x="17097" y="18878"/>
                      </a:cubicBezTo>
                      <a:lnTo>
                        <a:pt x="17097" y="18878"/>
                      </a:lnTo>
                      <a:cubicBezTo>
                        <a:pt x="17505" y="19472"/>
                        <a:pt x="18062" y="19982"/>
                        <a:pt x="18703" y="20410"/>
                      </a:cubicBezTo>
                      <a:cubicBezTo>
                        <a:pt x="20273" y="21365"/>
                        <a:pt x="21979" y="21775"/>
                        <a:pt x="23686" y="22116"/>
                      </a:cubicBezTo>
                      <a:cubicBezTo>
                        <a:pt x="27167" y="22662"/>
                        <a:pt x="30648" y="22594"/>
                        <a:pt x="33992" y="23481"/>
                      </a:cubicBezTo>
                      <a:cubicBezTo>
                        <a:pt x="30716" y="22252"/>
                        <a:pt x="27167" y="22252"/>
                        <a:pt x="23822" y="21433"/>
                      </a:cubicBezTo>
                      <a:cubicBezTo>
                        <a:pt x="22184" y="21024"/>
                        <a:pt x="20546" y="20478"/>
                        <a:pt x="19181" y="19659"/>
                      </a:cubicBezTo>
                      <a:cubicBezTo>
                        <a:pt x="18739" y="19334"/>
                        <a:pt x="18369" y="18945"/>
                        <a:pt x="18065" y="18510"/>
                      </a:cubicBezTo>
                      <a:lnTo>
                        <a:pt x="18065" y="18510"/>
                      </a:lnTo>
                      <a:cubicBezTo>
                        <a:pt x="18491" y="18291"/>
                        <a:pt x="18886" y="18009"/>
                        <a:pt x="19249" y="17679"/>
                      </a:cubicBezTo>
                      <a:cubicBezTo>
                        <a:pt x="20000" y="16997"/>
                        <a:pt x="20477" y="16178"/>
                        <a:pt x="20887" y="15290"/>
                      </a:cubicBezTo>
                      <a:cubicBezTo>
                        <a:pt x="21228" y="14403"/>
                        <a:pt x="21501" y="13516"/>
                        <a:pt x="21501" y="12492"/>
                      </a:cubicBezTo>
                      <a:cubicBezTo>
                        <a:pt x="21501" y="12014"/>
                        <a:pt x="21365" y="11468"/>
                        <a:pt x="21092" y="10990"/>
                      </a:cubicBezTo>
                      <a:cubicBezTo>
                        <a:pt x="20887" y="10444"/>
                        <a:pt x="20409" y="10034"/>
                        <a:pt x="19863" y="9761"/>
                      </a:cubicBezTo>
                      <a:cubicBezTo>
                        <a:pt x="19494" y="9603"/>
                        <a:pt x="19075" y="9516"/>
                        <a:pt x="18647" y="9516"/>
                      </a:cubicBezTo>
                      <a:cubicBezTo>
                        <a:pt x="17967" y="9516"/>
                        <a:pt x="17268" y="9736"/>
                        <a:pt x="16723" y="10239"/>
                      </a:cubicBezTo>
                      <a:cubicBezTo>
                        <a:pt x="15904" y="11058"/>
                        <a:pt x="15768" y="12150"/>
                        <a:pt x="15699" y="13038"/>
                      </a:cubicBezTo>
                      <a:cubicBezTo>
                        <a:pt x="15699" y="13925"/>
                        <a:pt x="15768" y="14812"/>
                        <a:pt x="15904" y="15700"/>
                      </a:cubicBezTo>
                      <a:cubicBezTo>
                        <a:pt x="15999" y="16364"/>
                        <a:pt x="16160" y="16995"/>
                        <a:pt x="16409" y="17593"/>
                      </a:cubicBezTo>
                      <a:lnTo>
                        <a:pt x="16409" y="17593"/>
                      </a:lnTo>
                      <a:cubicBezTo>
                        <a:pt x="16127" y="17646"/>
                        <a:pt x="15835" y="17672"/>
                        <a:pt x="15537" y="17672"/>
                      </a:cubicBezTo>
                      <a:cubicBezTo>
                        <a:pt x="15055" y="17672"/>
                        <a:pt x="14558" y="17604"/>
                        <a:pt x="14061" y="17474"/>
                      </a:cubicBezTo>
                      <a:cubicBezTo>
                        <a:pt x="12560" y="17133"/>
                        <a:pt x="11058" y="16314"/>
                        <a:pt x="9966" y="15154"/>
                      </a:cubicBezTo>
                      <a:cubicBezTo>
                        <a:pt x="8805" y="14062"/>
                        <a:pt x="7918" y="12628"/>
                        <a:pt x="7509" y="11058"/>
                      </a:cubicBezTo>
                      <a:cubicBezTo>
                        <a:pt x="7381" y="10498"/>
                        <a:pt x="7301" y="9910"/>
                        <a:pt x="7273" y="9310"/>
                      </a:cubicBezTo>
                      <a:lnTo>
                        <a:pt x="7273" y="9310"/>
                      </a:lnTo>
                      <a:cubicBezTo>
                        <a:pt x="8260" y="9159"/>
                        <a:pt x="9208" y="8736"/>
                        <a:pt x="9966" y="8123"/>
                      </a:cubicBezTo>
                      <a:cubicBezTo>
                        <a:pt x="10648" y="7577"/>
                        <a:pt x="11331" y="6895"/>
                        <a:pt x="11741" y="5939"/>
                      </a:cubicBezTo>
                      <a:cubicBezTo>
                        <a:pt x="11945" y="5461"/>
                        <a:pt x="12014" y="4915"/>
                        <a:pt x="11877" y="4369"/>
                      </a:cubicBezTo>
                      <a:cubicBezTo>
                        <a:pt x="11809" y="3823"/>
                        <a:pt x="11467" y="3277"/>
                        <a:pt x="10921" y="3004"/>
                      </a:cubicBezTo>
                      <a:cubicBezTo>
                        <a:pt x="10591" y="2768"/>
                        <a:pt x="10196" y="2695"/>
                        <a:pt x="9803" y="2695"/>
                      </a:cubicBezTo>
                      <a:cubicBezTo>
                        <a:pt x="9627" y="2695"/>
                        <a:pt x="9452" y="2710"/>
                        <a:pt x="9283" y="2731"/>
                      </a:cubicBezTo>
                      <a:cubicBezTo>
                        <a:pt x="8737" y="2799"/>
                        <a:pt x="8259" y="3072"/>
                        <a:pt x="7850" y="3413"/>
                      </a:cubicBezTo>
                      <a:cubicBezTo>
                        <a:pt x="7099" y="4164"/>
                        <a:pt x="6689" y="5052"/>
                        <a:pt x="6416" y="5939"/>
                      </a:cubicBezTo>
                      <a:cubicBezTo>
                        <a:pt x="6151" y="6800"/>
                        <a:pt x="5999" y="7678"/>
                        <a:pt x="5959" y="8563"/>
                      </a:cubicBezTo>
                      <a:lnTo>
                        <a:pt x="5959" y="8563"/>
                      </a:lnTo>
                      <a:cubicBezTo>
                        <a:pt x="5604" y="8529"/>
                        <a:pt x="5252" y="8451"/>
                        <a:pt x="4915" y="8328"/>
                      </a:cubicBezTo>
                      <a:cubicBezTo>
                        <a:pt x="4232" y="8055"/>
                        <a:pt x="3550" y="7577"/>
                        <a:pt x="2935" y="6963"/>
                      </a:cubicBezTo>
                      <a:cubicBezTo>
                        <a:pt x="2389" y="6349"/>
                        <a:pt x="1843" y="5666"/>
                        <a:pt x="1434" y="4915"/>
                      </a:cubicBezTo>
                      <a:cubicBezTo>
                        <a:pt x="683" y="3413"/>
                        <a:pt x="137" y="1707"/>
                        <a:pt x="137" y="1"/>
                      </a:cubicBezTo>
                      <a:close/>
                    </a:path>
                  </a:pathLst>
                </a:custGeom>
                <a:solidFill>
                  <a:srgbClr val="7870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" name="Google Shape;457;p35"/>
                <p:cNvSpPr/>
                <p:nvPr/>
              </p:nvSpPr>
              <p:spPr>
                <a:xfrm>
                  <a:off x="3477225" y="2476925"/>
                  <a:ext cx="1634775" cy="97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391" h="39125" extrusionOk="0">
                      <a:moveTo>
                        <a:pt x="54388" y="1"/>
                      </a:moveTo>
                      <a:cubicBezTo>
                        <a:pt x="50783" y="1"/>
                        <a:pt x="47199" y="439"/>
                        <a:pt x="43685" y="1367"/>
                      </a:cubicBezTo>
                      <a:cubicBezTo>
                        <a:pt x="42047" y="1845"/>
                        <a:pt x="40340" y="2391"/>
                        <a:pt x="39043" y="3551"/>
                      </a:cubicBezTo>
                      <a:cubicBezTo>
                        <a:pt x="38224" y="4370"/>
                        <a:pt x="37610" y="5394"/>
                        <a:pt x="36996" y="6350"/>
                      </a:cubicBezTo>
                      <a:cubicBezTo>
                        <a:pt x="32559" y="13790"/>
                        <a:pt x="28327" y="19933"/>
                        <a:pt x="21160" y="24984"/>
                      </a:cubicBezTo>
                      <a:cubicBezTo>
                        <a:pt x="17952" y="27236"/>
                        <a:pt x="14539" y="29147"/>
                        <a:pt x="10922" y="30649"/>
                      </a:cubicBezTo>
                      <a:cubicBezTo>
                        <a:pt x="9966" y="30990"/>
                        <a:pt x="137" y="33789"/>
                        <a:pt x="137" y="33789"/>
                      </a:cubicBezTo>
                      <a:cubicBezTo>
                        <a:pt x="0" y="35495"/>
                        <a:pt x="956" y="38362"/>
                        <a:pt x="2662" y="38840"/>
                      </a:cubicBezTo>
                      <a:cubicBezTo>
                        <a:pt x="3359" y="39036"/>
                        <a:pt x="4062" y="39124"/>
                        <a:pt x="4767" y="39124"/>
                      </a:cubicBezTo>
                      <a:cubicBezTo>
                        <a:pt x="8959" y="39124"/>
                        <a:pt x="13207" y="36020"/>
                        <a:pt x="16655" y="34267"/>
                      </a:cubicBezTo>
                      <a:cubicBezTo>
                        <a:pt x="22252" y="31400"/>
                        <a:pt x="28464" y="30444"/>
                        <a:pt x="34607" y="29489"/>
                      </a:cubicBezTo>
                      <a:cubicBezTo>
                        <a:pt x="37383" y="29062"/>
                        <a:pt x="45045" y="28551"/>
                        <a:pt x="47369" y="25278"/>
                      </a:cubicBezTo>
                      <a:lnTo>
                        <a:pt x="47369" y="25278"/>
                      </a:lnTo>
                      <a:cubicBezTo>
                        <a:pt x="47690" y="25331"/>
                        <a:pt x="48016" y="25355"/>
                        <a:pt x="48344" y="25355"/>
                      </a:cubicBezTo>
                      <a:cubicBezTo>
                        <a:pt x="50367" y="25355"/>
                        <a:pt x="52490" y="24415"/>
                        <a:pt x="54128" y="23141"/>
                      </a:cubicBezTo>
                      <a:cubicBezTo>
                        <a:pt x="56313" y="21503"/>
                        <a:pt x="58155" y="19045"/>
                        <a:pt x="58155" y="16315"/>
                      </a:cubicBezTo>
                      <a:cubicBezTo>
                        <a:pt x="58151" y="16121"/>
                        <a:pt x="58133" y="15926"/>
                        <a:pt x="58104" y="15734"/>
                      </a:cubicBezTo>
                      <a:lnTo>
                        <a:pt x="58104" y="15734"/>
                      </a:lnTo>
                      <a:cubicBezTo>
                        <a:pt x="60072" y="15279"/>
                        <a:pt x="61889" y="14160"/>
                        <a:pt x="63070" y="12493"/>
                      </a:cubicBezTo>
                      <a:cubicBezTo>
                        <a:pt x="65118" y="9694"/>
                        <a:pt x="65391" y="3619"/>
                        <a:pt x="62319" y="1299"/>
                      </a:cubicBezTo>
                      <a:cubicBezTo>
                        <a:pt x="61227" y="548"/>
                        <a:pt x="59930" y="343"/>
                        <a:pt x="58702" y="206"/>
                      </a:cubicBezTo>
                      <a:cubicBezTo>
                        <a:pt x="57262" y="70"/>
                        <a:pt x="55823" y="1"/>
                        <a:pt x="54388" y="1"/>
                      </a:cubicBezTo>
                      <a:close/>
                    </a:path>
                  </a:pathLst>
                </a:custGeom>
                <a:solidFill>
                  <a:srgbClr val="FCFC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" name="Google Shape;458;p35"/>
                <p:cNvSpPr/>
                <p:nvPr/>
              </p:nvSpPr>
              <p:spPr>
                <a:xfrm>
                  <a:off x="4243400" y="2642475"/>
                  <a:ext cx="849825" cy="5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93" h="23482" extrusionOk="0">
                      <a:moveTo>
                        <a:pt x="24145" y="3835"/>
                      </a:moveTo>
                      <a:cubicBezTo>
                        <a:pt x="24569" y="3835"/>
                        <a:pt x="25043" y="4020"/>
                        <a:pt x="25324" y="4301"/>
                      </a:cubicBezTo>
                      <a:cubicBezTo>
                        <a:pt x="25802" y="4779"/>
                        <a:pt x="26212" y="5529"/>
                        <a:pt x="26416" y="6280"/>
                      </a:cubicBezTo>
                      <a:cubicBezTo>
                        <a:pt x="26604" y="7000"/>
                        <a:pt x="26706" y="7748"/>
                        <a:pt x="26728" y="8493"/>
                      </a:cubicBezTo>
                      <a:lnTo>
                        <a:pt x="26728" y="8493"/>
                      </a:lnTo>
                      <a:cubicBezTo>
                        <a:pt x="25971" y="8336"/>
                        <a:pt x="25248" y="7980"/>
                        <a:pt x="24642" y="7441"/>
                      </a:cubicBezTo>
                      <a:cubicBezTo>
                        <a:pt x="24027" y="6895"/>
                        <a:pt x="23481" y="6280"/>
                        <a:pt x="23208" y="5598"/>
                      </a:cubicBezTo>
                      <a:cubicBezTo>
                        <a:pt x="23003" y="4983"/>
                        <a:pt x="23140" y="4164"/>
                        <a:pt x="23618" y="3960"/>
                      </a:cubicBezTo>
                      <a:cubicBezTo>
                        <a:pt x="23768" y="3874"/>
                        <a:pt x="23951" y="3835"/>
                        <a:pt x="24145" y="3835"/>
                      </a:cubicBezTo>
                      <a:close/>
                      <a:moveTo>
                        <a:pt x="15427" y="10822"/>
                      </a:moveTo>
                      <a:cubicBezTo>
                        <a:pt x="15790" y="10822"/>
                        <a:pt x="16144" y="10928"/>
                        <a:pt x="16383" y="11127"/>
                      </a:cubicBezTo>
                      <a:cubicBezTo>
                        <a:pt x="16860" y="11536"/>
                        <a:pt x="17065" y="12287"/>
                        <a:pt x="17065" y="13106"/>
                      </a:cubicBezTo>
                      <a:cubicBezTo>
                        <a:pt x="17133" y="13925"/>
                        <a:pt x="17133" y="14744"/>
                        <a:pt x="16997" y="15563"/>
                      </a:cubicBezTo>
                      <a:cubicBezTo>
                        <a:pt x="16947" y="16160"/>
                        <a:pt x="16825" y="16738"/>
                        <a:pt x="16624" y="17279"/>
                      </a:cubicBezTo>
                      <a:lnTo>
                        <a:pt x="16624" y="17279"/>
                      </a:lnTo>
                      <a:cubicBezTo>
                        <a:pt x="16288" y="17121"/>
                        <a:pt x="15977" y="16915"/>
                        <a:pt x="15700" y="16655"/>
                      </a:cubicBezTo>
                      <a:cubicBezTo>
                        <a:pt x="14608" y="15632"/>
                        <a:pt x="13994" y="13993"/>
                        <a:pt x="13925" y="12492"/>
                      </a:cubicBezTo>
                      <a:cubicBezTo>
                        <a:pt x="13925" y="12150"/>
                        <a:pt x="13994" y="11809"/>
                        <a:pt x="14062" y="11536"/>
                      </a:cubicBezTo>
                      <a:cubicBezTo>
                        <a:pt x="14198" y="11331"/>
                        <a:pt x="14403" y="11127"/>
                        <a:pt x="14676" y="10990"/>
                      </a:cubicBezTo>
                      <a:cubicBezTo>
                        <a:pt x="14904" y="10876"/>
                        <a:pt x="15168" y="10822"/>
                        <a:pt x="15427" y="10822"/>
                      </a:cubicBezTo>
                      <a:close/>
                      <a:moveTo>
                        <a:pt x="33856" y="1"/>
                      </a:moveTo>
                      <a:cubicBezTo>
                        <a:pt x="33856" y="1707"/>
                        <a:pt x="33310" y="3413"/>
                        <a:pt x="32560" y="4915"/>
                      </a:cubicBezTo>
                      <a:cubicBezTo>
                        <a:pt x="32150" y="5666"/>
                        <a:pt x="31672" y="6349"/>
                        <a:pt x="31058" y="6963"/>
                      </a:cubicBezTo>
                      <a:cubicBezTo>
                        <a:pt x="30512" y="7577"/>
                        <a:pt x="29829" y="8055"/>
                        <a:pt x="29078" y="8328"/>
                      </a:cubicBezTo>
                      <a:cubicBezTo>
                        <a:pt x="28750" y="8448"/>
                        <a:pt x="28411" y="8525"/>
                        <a:pt x="28070" y="8560"/>
                      </a:cubicBezTo>
                      <a:lnTo>
                        <a:pt x="28070" y="8560"/>
                      </a:lnTo>
                      <a:cubicBezTo>
                        <a:pt x="28046" y="7676"/>
                        <a:pt x="27910" y="6799"/>
                        <a:pt x="27645" y="5939"/>
                      </a:cubicBezTo>
                      <a:cubicBezTo>
                        <a:pt x="27304" y="5052"/>
                        <a:pt x="26894" y="4164"/>
                        <a:pt x="26143" y="3413"/>
                      </a:cubicBezTo>
                      <a:cubicBezTo>
                        <a:pt x="25734" y="3072"/>
                        <a:pt x="25256" y="2799"/>
                        <a:pt x="24710" y="2731"/>
                      </a:cubicBezTo>
                      <a:cubicBezTo>
                        <a:pt x="24562" y="2710"/>
                        <a:pt x="24402" y="2695"/>
                        <a:pt x="24234" y="2695"/>
                      </a:cubicBezTo>
                      <a:cubicBezTo>
                        <a:pt x="23859" y="2695"/>
                        <a:pt x="23449" y="2768"/>
                        <a:pt x="23072" y="3004"/>
                      </a:cubicBezTo>
                      <a:cubicBezTo>
                        <a:pt x="22594" y="3277"/>
                        <a:pt x="22253" y="3823"/>
                        <a:pt x="22116" y="4369"/>
                      </a:cubicBezTo>
                      <a:cubicBezTo>
                        <a:pt x="22048" y="4915"/>
                        <a:pt x="22116" y="5461"/>
                        <a:pt x="22253" y="5939"/>
                      </a:cubicBezTo>
                      <a:cubicBezTo>
                        <a:pt x="22662" y="6895"/>
                        <a:pt x="23413" y="7577"/>
                        <a:pt x="24096" y="8123"/>
                      </a:cubicBezTo>
                      <a:cubicBezTo>
                        <a:pt x="24809" y="8729"/>
                        <a:pt x="25745" y="9149"/>
                        <a:pt x="26721" y="9305"/>
                      </a:cubicBezTo>
                      <a:lnTo>
                        <a:pt x="26721" y="9305"/>
                      </a:lnTo>
                      <a:cubicBezTo>
                        <a:pt x="26692" y="9906"/>
                        <a:pt x="26612" y="10497"/>
                        <a:pt x="26485" y="11058"/>
                      </a:cubicBezTo>
                      <a:cubicBezTo>
                        <a:pt x="26075" y="12628"/>
                        <a:pt x="25188" y="14062"/>
                        <a:pt x="24027" y="15154"/>
                      </a:cubicBezTo>
                      <a:cubicBezTo>
                        <a:pt x="22935" y="16314"/>
                        <a:pt x="21502" y="17133"/>
                        <a:pt x="19932" y="17474"/>
                      </a:cubicBezTo>
                      <a:cubicBezTo>
                        <a:pt x="19456" y="17604"/>
                        <a:pt x="18967" y="17672"/>
                        <a:pt x="18486" y="17672"/>
                      </a:cubicBezTo>
                      <a:cubicBezTo>
                        <a:pt x="18198" y="17672"/>
                        <a:pt x="17913" y="17648"/>
                        <a:pt x="17635" y="17598"/>
                      </a:cubicBezTo>
                      <a:lnTo>
                        <a:pt x="17635" y="17598"/>
                      </a:lnTo>
                      <a:cubicBezTo>
                        <a:pt x="17866" y="16998"/>
                        <a:pt x="17994" y="16366"/>
                        <a:pt x="18089" y="15700"/>
                      </a:cubicBezTo>
                      <a:cubicBezTo>
                        <a:pt x="18294" y="14812"/>
                        <a:pt x="18294" y="13925"/>
                        <a:pt x="18294" y="13038"/>
                      </a:cubicBezTo>
                      <a:cubicBezTo>
                        <a:pt x="18294" y="12150"/>
                        <a:pt x="18089" y="11058"/>
                        <a:pt x="17270" y="10239"/>
                      </a:cubicBezTo>
                      <a:cubicBezTo>
                        <a:pt x="16725" y="9736"/>
                        <a:pt x="16052" y="9516"/>
                        <a:pt x="15376" y="9516"/>
                      </a:cubicBezTo>
                      <a:cubicBezTo>
                        <a:pt x="14951" y="9516"/>
                        <a:pt x="14525" y="9603"/>
                        <a:pt x="14130" y="9761"/>
                      </a:cubicBezTo>
                      <a:cubicBezTo>
                        <a:pt x="13652" y="10034"/>
                        <a:pt x="13174" y="10444"/>
                        <a:pt x="12901" y="10990"/>
                      </a:cubicBezTo>
                      <a:cubicBezTo>
                        <a:pt x="12628" y="11468"/>
                        <a:pt x="12560" y="12014"/>
                        <a:pt x="12560" y="12492"/>
                      </a:cubicBezTo>
                      <a:cubicBezTo>
                        <a:pt x="12560" y="13516"/>
                        <a:pt x="12833" y="14403"/>
                        <a:pt x="13174" y="15290"/>
                      </a:cubicBezTo>
                      <a:cubicBezTo>
                        <a:pt x="13516" y="16178"/>
                        <a:pt x="14062" y="16997"/>
                        <a:pt x="14744" y="17679"/>
                      </a:cubicBezTo>
                      <a:cubicBezTo>
                        <a:pt x="15112" y="18013"/>
                        <a:pt x="15528" y="18298"/>
                        <a:pt x="15969" y="18518"/>
                      </a:cubicBezTo>
                      <a:lnTo>
                        <a:pt x="15969" y="18518"/>
                      </a:lnTo>
                      <a:cubicBezTo>
                        <a:pt x="15658" y="18950"/>
                        <a:pt x="15274" y="19336"/>
                        <a:pt x="14813" y="19659"/>
                      </a:cubicBezTo>
                      <a:cubicBezTo>
                        <a:pt x="13447" y="20478"/>
                        <a:pt x="11809" y="21024"/>
                        <a:pt x="10171" y="21433"/>
                      </a:cubicBezTo>
                      <a:cubicBezTo>
                        <a:pt x="6827" y="22252"/>
                        <a:pt x="3277" y="22252"/>
                        <a:pt x="1" y="23481"/>
                      </a:cubicBezTo>
                      <a:cubicBezTo>
                        <a:pt x="3414" y="22594"/>
                        <a:pt x="6827" y="22662"/>
                        <a:pt x="10308" y="22116"/>
                      </a:cubicBezTo>
                      <a:cubicBezTo>
                        <a:pt x="12014" y="21775"/>
                        <a:pt x="13721" y="21365"/>
                        <a:pt x="15359" y="20410"/>
                      </a:cubicBezTo>
                      <a:cubicBezTo>
                        <a:pt x="15945" y="19983"/>
                        <a:pt x="16490" y="19473"/>
                        <a:pt x="16928" y="18880"/>
                      </a:cubicBezTo>
                      <a:lnTo>
                        <a:pt x="16928" y="18880"/>
                      </a:lnTo>
                      <a:cubicBezTo>
                        <a:pt x="17087" y="18921"/>
                        <a:pt x="17247" y="18953"/>
                        <a:pt x="17406" y="18976"/>
                      </a:cubicBezTo>
                      <a:cubicBezTo>
                        <a:pt x="17807" y="19062"/>
                        <a:pt x="18219" y="19100"/>
                        <a:pt x="18628" y="19100"/>
                      </a:cubicBezTo>
                      <a:cubicBezTo>
                        <a:pt x="19196" y="19100"/>
                        <a:pt x="19758" y="19027"/>
                        <a:pt x="20273" y="18908"/>
                      </a:cubicBezTo>
                      <a:cubicBezTo>
                        <a:pt x="22116" y="18430"/>
                        <a:pt x="23754" y="17474"/>
                        <a:pt x="25051" y="16178"/>
                      </a:cubicBezTo>
                      <a:cubicBezTo>
                        <a:pt x="26348" y="14812"/>
                        <a:pt x="27372" y="13243"/>
                        <a:pt x="27781" y="11400"/>
                      </a:cubicBezTo>
                      <a:cubicBezTo>
                        <a:pt x="27934" y="10714"/>
                        <a:pt x="28030" y="10028"/>
                        <a:pt x="28062" y="9346"/>
                      </a:cubicBezTo>
                      <a:lnTo>
                        <a:pt x="28062" y="9346"/>
                      </a:lnTo>
                      <a:cubicBezTo>
                        <a:pt x="28507" y="9300"/>
                        <a:pt x="28943" y="9190"/>
                        <a:pt x="29351" y="9011"/>
                      </a:cubicBezTo>
                      <a:cubicBezTo>
                        <a:pt x="30170" y="8601"/>
                        <a:pt x="30921" y="7987"/>
                        <a:pt x="31467" y="7304"/>
                      </a:cubicBezTo>
                      <a:cubicBezTo>
                        <a:pt x="32082" y="6622"/>
                        <a:pt x="32491" y="5871"/>
                        <a:pt x="32901" y="5120"/>
                      </a:cubicBezTo>
                      <a:cubicBezTo>
                        <a:pt x="33652" y="3482"/>
                        <a:pt x="33993" y="1707"/>
                        <a:pt x="33856" y="1"/>
                      </a:cubicBezTo>
                      <a:close/>
                    </a:path>
                  </a:pathLst>
                </a:custGeom>
                <a:solidFill>
                  <a:srgbClr val="7870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" name="Google Shape;459;p35"/>
                <p:cNvSpPr/>
                <p:nvPr/>
              </p:nvSpPr>
              <p:spPr>
                <a:xfrm>
                  <a:off x="3478925" y="4056075"/>
                  <a:ext cx="1136500" cy="92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60" h="36970" extrusionOk="0">
                      <a:moveTo>
                        <a:pt x="19256" y="1"/>
                      </a:moveTo>
                      <a:cubicBezTo>
                        <a:pt x="18402" y="1"/>
                        <a:pt x="17726" y="622"/>
                        <a:pt x="16724" y="1202"/>
                      </a:cubicBezTo>
                      <a:cubicBezTo>
                        <a:pt x="13516" y="3113"/>
                        <a:pt x="10512" y="5229"/>
                        <a:pt x="7850" y="7892"/>
                      </a:cubicBezTo>
                      <a:cubicBezTo>
                        <a:pt x="6826" y="8915"/>
                        <a:pt x="1" y="16492"/>
                        <a:pt x="1639" y="18198"/>
                      </a:cubicBezTo>
                      <a:cubicBezTo>
                        <a:pt x="9830" y="27072"/>
                        <a:pt x="22389" y="34171"/>
                        <a:pt x="34061" y="36969"/>
                      </a:cubicBezTo>
                      <a:cubicBezTo>
                        <a:pt x="38156" y="33556"/>
                        <a:pt x="41637" y="29393"/>
                        <a:pt x="44368" y="24819"/>
                      </a:cubicBezTo>
                      <a:cubicBezTo>
                        <a:pt x="44914" y="23864"/>
                        <a:pt x="45460" y="22635"/>
                        <a:pt x="44846" y="21679"/>
                      </a:cubicBezTo>
                      <a:cubicBezTo>
                        <a:pt x="44709" y="21475"/>
                        <a:pt x="44504" y="21270"/>
                        <a:pt x="44231" y="21202"/>
                      </a:cubicBezTo>
                      <a:cubicBezTo>
                        <a:pt x="44026" y="21202"/>
                        <a:pt x="43822" y="21270"/>
                        <a:pt x="43685" y="21338"/>
                      </a:cubicBezTo>
                      <a:cubicBezTo>
                        <a:pt x="41228" y="22157"/>
                        <a:pt x="38702" y="24342"/>
                        <a:pt x="37269" y="26526"/>
                      </a:cubicBezTo>
                      <a:cubicBezTo>
                        <a:pt x="33447" y="19086"/>
                        <a:pt x="29010" y="11987"/>
                        <a:pt x="24027" y="5298"/>
                      </a:cubicBezTo>
                      <a:cubicBezTo>
                        <a:pt x="23140" y="4137"/>
                        <a:pt x="21433" y="793"/>
                        <a:pt x="20068" y="178"/>
                      </a:cubicBezTo>
                      <a:cubicBezTo>
                        <a:pt x="19774" y="54"/>
                        <a:pt x="19507" y="1"/>
                        <a:pt x="19256" y="1"/>
                      </a:cubicBezTo>
                      <a:close/>
                    </a:path>
                  </a:pathLst>
                </a:custGeom>
                <a:solidFill>
                  <a:srgbClr val="8049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" name="Google Shape;460;p35"/>
                <p:cNvSpPr/>
                <p:nvPr/>
              </p:nvSpPr>
              <p:spPr>
                <a:xfrm>
                  <a:off x="4499375" y="4649250"/>
                  <a:ext cx="76800" cy="4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2" h="1775" fill="none" extrusionOk="0">
                      <a:moveTo>
                        <a:pt x="0" y="341"/>
                      </a:moveTo>
                      <a:cubicBezTo>
                        <a:pt x="1161" y="0"/>
                        <a:pt x="2526" y="683"/>
                        <a:pt x="3072" y="1775"/>
                      </a:cubicBezTo>
                    </a:path>
                  </a:pathLst>
                </a:custGeom>
                <a:noFill/>
                <a:ln w="11950" cap="rnd" cmpd="sng">
                  <a:solidFill>
                    <a:srgbClr val="733D2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" name="Google Shape;461;p35"/>
                <p:cNvSpPr/>
                <p:nvPr/>
              </p:nvSpPr>
              <p:spPr>
                <a:xfrm>
                  <a:off x="4533500" y="4604875"/>
                  <a:ext cx="68275" cy="3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1" h="1366" fill="none" extrusionOk="0">
                      <a:moveTo>
                        <a:pt x="1" y="274"/>
                      </a:moveTo>
                      <a:cubicBezTo>
                        <a:pt x="1024" y="1"/>
                        <a:pt x="2253" y="478"/>
                        <a:pt x="2731" y="1366"/>
                      </a:cubicBezTo>
                    </a:path>
                  </a:pathLst>
                </a:custGeom>
                <a:noFill/>
                <a:ln w="11950" cap="rnd" cmpd="sng">
                  <a:solidFill>
                    <a:srgbClr val="733D2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" name="Google Shape;462;p35"/>
                <p:cNvSpPr/>
                <p:nvPr/>
              </p:nvSpPr>
              <p:spPr>
                <a:xfrm>
                  <a:off x="4004500" y="4362550"/>
                  <a:ext cx="99000" cy="9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0" h="3892" fill="none" extrusionOk="0">
                      <a:moveTo>
                        <a:pt x="2322" y="1707"/>
                      </a:moveTo>
                      <a:cubicBezTo>
                        <a:pt x="2185" y="2185"/>
                        <a:pt x="2117" y="2663"/>
                        <a:pt x="2253" y="3141"/>
                      </a:cubicBezTo>
                      <a:cubicBezTo>
                        <a:pt x="2322" y="3346"/>
                        <a:pt x="2390" y="3550"/>
                        <a:pt x="2526" y="3687"/>
                      </a:cubicBezTo>
                      <a:cubicBezTo>
                        <a:pt x="2799" y="3892"/>
                        <a:pt x="3277" y="3823"/>
                        <a:pt x="3482" y="3550"/>
                      </a:cubicBezTo>
                      <a:cubicBezTo>
                        <a:pt x="3755" y="3346"/>
                        <a:pt x="3823" y="2936"/>
                        <a:pt x="3891" y="2595"/>
                      </a:cubicBezTo>
                      <a:cubicBezTo>
                        <a:pt x="3960" y="1366"/>
                        <a:pt x="3072" y="1"/>
                        <a:pt x="1844" y="69"/>
                      </a:cubicBezTo>
                      <a:cubicBezTo>
                        <a:pt x="1093" y="137"/>
                        <a:pt x="547" y="684"/>
                        <a:pt x="274" y="1366"/>
                      </a:cubicBezTo>
                      <a:cubicBezTo>
                        <a:pt x="1" y="2049"/>
                        <a:pt x="69" y="2800"/>
                        <a:pt x="274" y="3414"/>
                      </a:cubicBezTo>
                    </a:path>
                  </a:pathLst>
                </a:custGeom>
                <a:noFill/>
                <a:ln w="11950" cap="rnd" cmpd="sng">
                  <a:solidFill>
                    <a:srgbClr val="733D2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" name="Google Shape;463;p35"/>
                <p:cNvSpPr/>
                <p:nvPr/>
              </p:nvSpPr>
              <p:spPr>
                <a:xfrm>
                  <a:off x="2105250" y="3988750"/>
                  <a:ext cx="1143325" cy="89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33" h="35977" extrusionOk="0">
                      <a:moveTo>
                        <a:pt x="27518" y="0"/>
                      </a:moveTo>
                      <a:cubicBezTo>
                        <a:pt x="27286" y="0"/>
                        <a:pt x="27036" y="44"/>
                        <a:pt x="26757" y="141"/>
                      </a:cubicBezTo>
                      <a:cubicBezTo>
                        <a:pt x="25392" y="619"/>
                        <a:pt x="23481" y="3827"/>
                        <a:pt x="22457" y="4987"/>
                      </a:cubicBezTo>
                      <a:cubicBezTo>
                        <a:pt x="17065" y="11335"/>
                        <a:pt x="12219" y="18161"/>
                        <a:pt x="7918" y="25260"/>
                      </a:cubicBezTo>
                      <a:cubicBezTo>
                        <a:pt x="6622" y="23007"/>
                        <a:pt x="4233" y="20687"/>
                        <a:pt x="1844" y="19663"/>
                      </a:cubicBezTo>
                      <a:cubicBezTo>
                        <a:pt x="1707" y="19594"/>
                        <a:pt x="1502" y="19526"/>
                        <a:pt x="1297" y="19526"/>
                      </a:cubicBezTo>
                      <a:cubicBezTo>
                        <a:pt x="1024" y="19594"/>
                        <a:pt x="820" y="19799"/>
                        <a:pt x="615" y="20004"/>
                      </a:cubicBezTo>
                      <a:cubicBezTo>
                        <a:pt x="1" y="20891"/>
                        <a:pt x="478" y="22120"/>
                        <a:pt x="956" y="23144"/>
                      </a:cubicBezTo>
                      <a:cubicBezTo>
                        <a:pt x="3345" y="27922"/>
                        <a:pt x="6553" y="32222"/>
                        <a:pt x="10444" y="35976"/>
                      </a:cubicBezTo>
                      <a:cubicBezTo>
                        <a:pt x="22252" y="33860"/>
                        <a:pt x="35290" y="27581"/>
                        <a:pt x="44026" y="19321"/>
                      </a:cubicBezTo>
                      <a:cubicBezTo>
                        <a:pt x="45733" y="17683"/>
                        <a:pt x="39385" y="9697"/>
                        <a:pt x="38429" y="8605"/>
                      </a:cubicBezTo>
                      <a:cubicBezTo>
                        <a:pt x="35972" y="5738"/>
                        <a:pt x="33105" y="3486"/>
                        <a:pt x="30034" y="1370"/>
                      </a:cubicBezTo>
                      <a:cubicBezTo>
                        <a:pt x="29056" y="663"/>
                        <a:pt x="28424" y="0"/>
                        <a:pt x="27518" y="0"/>
                      </a:cubicBezTo>
                      <a:close/>
                    </a:path>
                  </a:pathLst>
                </a:custGeom>
                <a:solidFill>
                  <a:srgbClr val="8049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" name="Google Shape;464;p35"/>
                <p:cNvSpPr/>
                <p:nvPr/>
              </p:nvSpPr>
              <p:spPr>
                <a:xfrm>
                  <a:off x="2159850" y="4516150"/>
                  <a:ext cx="52925" cy="54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7" h="2185" fill="none" extrusionOk="0">
                      <a:moveTo>
                        <a:pt x="137" y="2184"/>
                      </a:moveTo>
                      <a:cubicBezTo>
                        <a:pt x="1" y="1092"/>
                        <a:pt x="1025" y="0"/>
                        <a:pt x="2117" y="68"/>
                      </a:cubicBezTo>
                    </a:path>
                  </a:pathLst>
                </a:custGeom>
                <a:noFill/>
                <a:ln w="11950" cap="rnd" cmpd="sng">
                  <a:solidFill>
                    <a:srgbClr val="733D2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" name="Google Shape;465;p35"/>
                <p:cNvSpPr/>
                <p:nvPr/>
              </p:nvSpPr>
              <p:spPr>
                <a:xfrm>
                  <a:off x="2118900" y="4485425"/>
                  <a:ext cx="39275" cy="4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1" h="1844" fill="none" extrusionOk="0">
                      <a:moveTo>
                        <a:pt x="69" y="1843"/>
                      </a:moveTo>
                      <a:cubicBezTo>
                        <a:pt x="1" y="1024"/>
                        <a:pt x="683" y="137"/>
                        <a:pt x="1571" y="0"/>
                      </a:cubicBezTo>
                    </a:path>
                  </a:pathLst>
                </a:custGeom>
                <a:noFill/>
                <a:ln w="11950" cap="rnd" cmpd="sng">
                  <a:solidFill>
                    <a:srgbClr val="733D2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" name="Google Shape;466;p35"/>
                <p:cNvSpPr/>
                <p:nvPr/>
              </p:nvSpPr>
              <p:spPr>
                <a:xfrm>
                  <a:off x="2601825" y="4263600"/>
                  <a:ext cx="90475" cy="10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9" h="4301" fill="none" extrusionOk="0">
                      <a:moveTo>
                        <a:pt x="1980" y="2389"/>
                      </a:moveTo>
                      <a:cubicBezTo>
                        <a:pt x="1502" y="2594"/>
                        <a:pt x="1093" y="2799"/>
                        <a:pt x="888" y="3208"/>
                      </a:cubicBezTo>
                      <a:cubicBezTo>
                        <a:pt x="615" y="3618"/>
                        <a:pt x="820" y="4232"/>
                        <a:pt x="1297" y="4300"/>
                      </a:cubicBezTo>
                      <a:cubicBezTo>
                        <a:pt x="1502" y="4300"/>
                        <a:pt x="1707" y="4232"/>
                        <a:pt x="1912" y="4095"/>
                      </a:cubicBezTo>
                      <a:cubicBezTo>
                        <a:pt x="2662" y="3686"/>
                        <a:pt x="3345" y="2935"/>
                        <a:pt x="3482" y="2048"/>
                      </a:cubicBezTo>
                      <a:cubicBezTo>
                        <a:pt x="3618" y="1160"/>
                        <a:pt x="3072" y="205"/>
                        <a:pt x="2185" y="68"/>
                      </a:cubicBezTo>
                      <a:cubicBezTo>
                        <a:pt x="1229" y="0"/>
                        <a:pt x="546" y="819"/>
                        <a:pt x="0" y="1570"/>
                      </a:cubicBezTo>
                    </a:path>
                  </a:pathLst>
                </a:custGeom>
                <a:noFill/>
                <a:ln w="11950" cap="rnd" cmpd="sng">
                  <a:solidFill>
                    <a:srgbClr val="733D2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7" name="Google Shape;467;p35"/>
                <p:cNvSpPr/>
                <p:nvPr/>
              </p:nvSpPr>
              <p:spPr>
                <a:xfrm>
                  <a:off x="2857800" y="3188525"/>
                  <a:ext cx="1090425" cy="822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17" h="32892" extrusionOk="0">
                      <a:moveTo>
                        <a:pt x="26070" y="34"/>
                      </a:moveTo>
                      <a:cubicBezTo>
                        <a:pt x="23866" y="34"/>
                        <a:pt x="21670" y="299"/>
                        <a:pt x="19522" y="752"/>
                      </a:cubicBezTo>
                      <a:cubicBezTo>
                        <a:pt x="17645" y="1140"/>
                        <a:pt x="15890" y="1713"/>
                        <a:pt x="14026" y="1713"/>
                      </a:cubicBezTo>
                      <a:cubicBezTo>
                        <a:pt x="13924" y="1713"/>
                        <a:pt x="13822" y="1711"/>
                        <a:pt x="13720" y="1707"/>
                      </a:cubicBezTo>
                      <a:cubicBezTo>
                        <a:pt x="11604" y="1707"/>
                        <a:pt x="9556" y="1707"/>
                        <a:pt x="7577" y="2322"/>
                      </a:cubicBezTo>
                      <a:cubicBezTo>
                        <a:pt x="7235" y="2390"/>
                        <a:pt x="6894" y="2526"/>
                        <a:pt x="6621" y="2731"/>
                      </a:cubicBezTo>
                      <a:cubicBezTo>
                        <a:pt x="6348" y="3004"/>
                        <a:pt x="6211" y="3346"/>
                        <a:pt x="6075" y="3687"/>
                      </a:cubicBezTo>
                      <a:cubicBezTo>
                        <a:pt x="2799" y="10922"/>
                        <a:pt x="0" y="19454"/>
                        <a:pt x="205" y="27440"/>
                      </a:cubicBezTo>
                      <a:cubicBezTo>
                        <a:pt x="273" y="29898"/>
                        <a:pt x="3276" y="30648"/>
                        <a:pt x="5665" y="31331"/>
                      </a:cubicBezTo>
                      <a:cubicBezTo>
                        <a:pt x="9433" y="32379"/>
                        <a:pt x="13344" y="32891"/>
                        <a:pt x="17262" y="32891"/>
                      </a:cubicBezTo>
                      <a:cubicBezTo>
                        <a:pt x="26617" y="32891"/>
                        <a:pt x="36015" y="29970"/>
                        <a:pt x="43616" y="24437"/>
                      </a:cubicBezTo>
                      <a:cubicBezTo>
                        <a:pt x="43275" y="15905"/>
                        <a:pt x="40135" y="7782"/>
                        <a:pt x="34675" y="1230"/>
                      </a:cubicBezTo>
                      <a:cubicBezTo>
                        <a:pt x="33719" y="1"/>
                        <a:pt x="28873" y="137"/>
                        <a:pt x="27439" y="69"/>
                      </a:cubicBezTo>
                      <a:cubicBezTo>
                        <a:pt x="26983" y="46"/>
                        <a:pt x="26526" y="34"/>
                        <a:pt x="26070" y="34"/>
                      </a:cubicBezTo>
                      <a:close/>
                    </a:path>
                  </a:pathLst>
                </a:custGeom>
                <a:solidFill>
                  <a:srgbClr val="8049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8" name="Google Shape;468;p35"/>
                <p:cNvSpPr/>
                <p:nvPr/>
              </p:nvSpPr>
              <p:spPr>
                <a:xfrm>
                  <a:off x="2733225" y="3681700"/>
                  <a:ext cx="1278125" cy="843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25" h="33720" extrusionOk="0">
                      <a:moveTo>
                        <a:pt x="48463" y="0"/>
                      </a:moveTo>
                      <a:cubicBezTo>
                        <a:pt x="40753" y="3760"/>
                        <a:pt x="32092" y="6389"/>
                        <a:pt x="23422" y="6389"/>
                      </a:cubicBezTo>
                      <a:cubicBezTo>
                        <a:pt x="22805" y="6389"/>
                        <a:pt x="22187" y="6375"/>
                        <a:pt x="21569" y="6348"/>
                      </a:cubicBezTo>
                      <a:cubicBezTo>
                        <a:pt x="17474" y="6143"/>
                        <a:pt x="13379" y="5393"/>
                        <a:pt x="9420" y="4027"/>
                      </a:cubicBezTo>
                      <a:cubicBezTo>
                        <a:pt x="7716" y="3460"/>
                        <a:pt x="5455" y="1186"/>
                        <a:pt x="3751" y="1186"/>
                      </a:cubicBezTo>
                      <a:cubicBezTo>
                        <a:pt x="2997" y="1186"/>
                        <a:pt x="2351" y="1632"/>
                        <a:pt x="1911" y="2867"/>
                      </a:cubicBezTo>
                      <a:cubicBezTo>
                        <a:pt x="1502" y="3959"/>
                        <a:pt x="1707" y="5256"/>
                        <a:pt x="2457" y="6143"/>
                      </a:cubicBezTo>
                      <a:cubicBezTo>
                        <a:pt x="1092" y="8191"/>
                        <a:pt x="0" y="10853"/>
                        <a:pt x="68" y="13310"/>
                      </a:cubicBezTo>
                      <a:cubicBezTo>
                        <a:pt x="5051" y="14812"/>
                        <a:pt x="8328" y="19044"/>
                        <a:pt x="11536" y="23071"/>
                      </a:cubicBezTo>
                      <a:cubicBezTo>
                        <a:pt x="13925" y="26143"/>
                        <a:pt x="16382" y="29283"/>
                        <a:pt x="17679" y="32969"/>
                      </a:cubicBezTo>
                      <a:cubicBezTo>
                        <a:pt x="20319" y="33303"/>
                        <a:pt x="22960" y="33719"/>
                        <a:pt x="25545" y="33719"/>
                      </a:cubicBezTo>
                      <a:cubicBezTo>
                        <a:pt x="27705" y="33719"/>
                        <a:pt x="29826" y="33429"/>
                        <a:pt x="31876" y="32559"/>
                      </a:cubicBezTo>
                      <a:cubicBezTo>
                        <a:pt x="36313" y="25392"/>
                        <a:pt x="42593" y="19181"/>
                        <a:pt x="49964" y="15085"/>
                      </a:cubicBezTo>
                      <a:cubicBezTo>
                        <a:pt x="51057" y="12082"/>
                        <a:pt x="51125" y="8532"/>
                        <a:pt x="49828" y="5597"/>
                      </a:cubicBezTo>
                      <a:cubicBezTo>
                        <a:pt x="50715" y="4847"/>
                        <a:pt x="50920" y="3618"/>
                        <a:pt x="50715" y="2526"/>
                      </a:cubicBezTo>
                      <a:cubicBezTo>
                        <a:pt x="50442" y="1365"/>
                        <a:pt x="49555" y="410"/>
                        <a:pt x="4846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9" name="Google Shape;469;p35"/>
                <p:cNvSpPr/>
                <p:nvPr/>
              </p:nvSpPr>
              <p:spPr>
                <a:xfrm>
                  <a:off x="2799775" y="3828450"/>
                  <a:ext cx="1172325" cy="15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93" h="6153" extrusionOk="0">
                      <a:moveTo>
                        <a:pt x="46893" y="0"/>
                      </a:moveTo>
                      <a:lnTo>
                        <a:pt x="46893" y="0"/>
                      </a:lnTo>
                      <a:cubicBezTo>
                        <a:pt x="45187" y="1093"/>
                        <a:pt x="43344" y="1843"/>
                        <a:pt x="41364" y="2389"/>
                      </a:cubicBezTo>
                      <a:cubicBezTo>
                        <a:pt x="39453" y="3004"/>
                        <a:pt x="37473" y="3345"/>
                        <a:pt x="35494" y="3618"/>
                      </a:cubicBezTo>
                      <a:cubicBezTo>
                        <a:pt x="31535" y="4232"/>
                        <a:pt x="27508" y="4642"/>
                        <a:pt x="23481" y="4710"/>
                      </a:cubicBezTo>
                      <a:cubicBezTo>
                        <a:pt x="22999" y="4718"/>
                        <a:pt x="22517" y="4723"/>
                        <a:pt x="22035" y="4723"/>
                      </a:cubicBezTo>
                      <a:cubicBezTo>
                        <a:pt x="18491" y="4723"/>
                        <a:pt x="14953" y="4492"/>
                        <a:pt x="11467" y="3891"/>
                      </a:cubicBezTo>
                      <a:cubicBezTo>
                        <a:pt x="7577" y="3209"/>
                        <a:pt x="3618" y="2116"/>
                        <a:pt x="0" y="342"/>
                      </a:cubicBezTo>
                      <a:lnTo>
                        <a:pt x="0" y="342"/>
                      </a:lnTo>
                      <a:cubicBezTo>
                        <a:pt x="3345" y="2594"/>
                        <a:pt x="7304" y="4096"/>
                        <a:pt x="11263" y="4983"/>
                      </a:cubicBezTo>
                      <a:cubicBezTo>
                        <a:pt x="14959" y="5798"/>
                        <a:pt x="18712" y="6152"/>
                        <a:pt x="22471" y="6152"/>
                      </a:cubicBezTo>
                      <a:cubicBezTo>
                        <a:pt x="22807" y="6152"/>
                        <a:pt x="23144" y="6149"/>
                        <a:pt x="23481" y="6144"/>
                      </a:cubicBezTo>
                      <a:cubicBezTo>
                        <a:pt x="27576" y="6007"/>
                        <a:pt x="31672" y="5598"/>
                        <a:pt x="35699" y="4778"/>
                      </a:cubicBezTo>
                      <a:cubicBezTo>
                        <a:pt x="37678" y="4369"/>
                        <a:pt x="39726" y="3823"/>
                        <a:pt x="41637" y="3072"/>
                      </a:cubicBezTo>
                      <a:cubicBezTo>
                        <a:pt x="43480" y="2321"/>
                        <a:pt x="45391" y="1366"/>
                        <a:pt x="46893" y="0"/>
                      </a:cubicBezTo>
                      <a:close/>
                    </a:path>
                  </a:pathLst>
                </a:custGeom>
                <a:solidFill>
                  <a:srgbClr val="7870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" name="Google Shape;470;p35"/>
                <p:cNvSpPr/>
                <p:nvPr/>
              </p:nvSpPr>
              <p:spPr>
                <a:xfrm>
                  <a:off x="3137650" y="3953025"/>
                  <a:ext cx="46100" cy="54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4" h="21638" fill="none" extrusionOk="0">
                      <a:moveTo>
                        <a:pt x="751" y="0"/>
                      </a:moveTo>
                      <a:cubicBezTo>
                        <a:pt x="0" y="7509"/>
                        <a:pt x="273" y="14334"/>
                        <a:pt x="1843" y="21638"/>
                      </a:cubicBezTo>
                    </a:path>
                  </a:pathLst>
                </a:custGeom>
                <a:noFill/>
                <a:ln w="35825" cap="flat" cmpd="sng">
                  <a:solidFill>
                    <a:srgbClr val="7870B2"/>
                  </a:solidFill>
                  <a:prstDash val="solid"/>
                  <a:miter lim="682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" name="Google Shape;471;p35"/>
                <p:cNvSpPr/>
                <p:nvPr/>
              </p:nvSpPr>
              <p:spPr>
                <a:xfrm>
                  <a:off x="3525000" y="3953025"/>
                  <a:ext cx="76825" cy="54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3" h="21638" fill="none" extrusionOk="0">
                      <a:moveTo>
                        <a:pt x="3004" y="0"/>
                      </a:moveTo>
                      <a:cubicBezTo>
                        <a:pt x="3072" y="7372"/>
                        <a:pt x="1912" y="14607"/>
                        <a:pt x="1" y="21638"/>
                      </a:cubicBezTo>
                    </a:path>
                  </a:pathLst>
                </a:custGeom>
                <a:noFill/>
                <a:ln w="35825" cap="flat" cmpd="sng">
                  <a:solidFill>
                    <a:srgbClr val="7870B2"/>
                  </a:solidFill>
                  <a:prstDash val="solid"/>
                  <a:miter lim="682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" name="Google Shape;472;p35"/>
                <p:cNvSpPr/>
                <p:nvPr/>
              </p:nvSpPr>
              <p:spPr>
                <a:xfrm>
                  <a:off x="4338975" y="2216050"/>
                  <a:ext cx="406150" cy="53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46" h="21436" extrusionOk="0">
                      <a:moveTo>
                        <a:pt x="9998" y="0"/>
                      </a:moveTo>
                      <a:cubicBezTo>
                        <a:pt x="9368" y="0"/>
                        <a:pt x="8733" y="131"/>
                        <a:pt x="8123" y="335"/>
                      </a:cubicBezTo>
                      <a:cubicBezTo>
                        <a:pt x="4915" y="1358"/>
                        <a:pt x="2321" y="4225"/>
                        <a:pt x="1707" y="7570"/>
                      </a:cubicBezTo>
                      <a:cubicBezTo>
                        <a:pt x="1161" y="10300"/>
                        <a:pt x="0" y="12962"/>
                        <a:pt x="0" y="15761"/>
                      </a:cubicBezTo>
                      <a:cubicBezTo>
                        <a:pt x="0" y="17740"/>
                        <a:pt x="615" y="20880"/>
                        <a:pt x="2594" y="21358"/>
                      </a:cubicBezTo>
                      <a:cubicBezTo>
                        <a:pt x="2853" y="21411"/>
                        <a:pt x="3121" y="21436"/>
                        <a:pt x="3396" y="21436"/>
                      </a:cubicBezTo>
                      <a:cubicBezTo>
                        <a:pt x="6298" y="21436"/>
                        <a:pt x="9902" y="18632"/>
                        <a:pt x="11399" y="16512"/>
                      </a:cubicBezTo>
                      <a:cubicBezTo>
                        <a:pt x="14266" y="12484"/>
                        <a:pt x="16245" y="7433"/>
                        <a:pt x="13720" y="2655"/>
                      </a:cubicBezTo>
                      <a:cubicBezTo>
                        <a:pt x="13174" y="1631"/>
                        <a:pt x="12355" y="608"/>
                        <a:pt x="11263" y="198"/>
                      </a:cubicBezTo>
                      <a:cubicBezTo>
                        <a:pt x="10849" y="60"/>
                        <a:pt x="10425" y="0"/>
                        <a:pt x="9998" y="0"/>
                      </a:cubicBezTo>
                      <a:close/>
                    </a:path>
                  </a:pathLst>
                </a:custGeom>
                <a:solidFill>
                  <a:srgbClr val="8049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" name="Google Shape;473;p35"/>
                <p:cNvSpPr/>
                <p:nvPr/>
              </p:nvSpPr>
              <p:spPr>
                <a:xfrm>
                  <a:off x="4402100" y="2371150"/>
                  <a:ext cx="165550" cy="300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2" h="12014" extrusionOk="0">
                      <a:moveTo>
                        <a:pt x="6622" y="1"/>
                      </a:moveTo>
                      <a:cubicBezTo>
                        <a:pt x="5325" y="1"/>
                        <a:pt x="4096" y="751"/>
                        <a:pt x="3345" y="1707"/>
                      </a:cubicBezTo>
                      <a:cubicBezTo>
                        <a:pt x="2458" y="2663"/>
                        <a:pt x="1912" y="3755"/>
                        <a:pt x="1434" y="4915"/>
                      </a:cubicBezTo>
                      <a:cubicBezTo>
                        <a:pt x="956" y="6007"/>
                        <a:pt x="547" y="7099"/>
                        <a:pt x="342" y="8328"/>
                      </a:cubicBezTo>
                      <a:cubicBezTo>
                        <a:pt x="69" y="9557"/>
                        <a:pt x="1" y="10854"/>
                        <a:pt x="410" y="12014"/>
                      </a:cubicBezTo>
                      <a:cubicBezTo>
                        <a:pt x="615" y="10785"/>
                        <a:pt x="956" y="9693"/>
                        <a:pt x="1366" y="8669"/>
                      </a:cubicBezTo>
                      <a:cubicBezTo>
                        <a:pt x="1844" y="7577"/>
                        <a:pt x="2321" y="6553"/>
                        <a:pt x="2731" y="5461"/>
                      </a:cubicBezTo>
                      <a:cubicBezTo>
                        <a:pt x="3209" y="4369"/>
                        <a:pt x="3687" y="3345"/>
                        <a:pt x="4233" y="2390"/>
                      </a:cubicBezTo>
                      <a:cubicBezTo>
                        <a:pt x="4779" y="1434"/>
                        <a:pt x="5530" y="615"/>
                        <a:pt x="6622" y="1"/>
                      </a:cubicBez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" name="Google Shape;474;p35"/>
                <p:cNvSpPr/>
                <p:nvPr/>
              </p:nvSpPr>
              <p:spPr>
                <a:xfrm>
                  <a:off x="4453300" y="2461600"/>
                  <a:ext cx="128000" cy="141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0" h="5675" extrusionOk="0">
                      <a:moveTo>
                        <a:pt x="2048" y="0"/>
                      </a:moveTo>
                      <a:cubicBezTo>
                        <a:pt x="1502" y="0"/>
                        <a:pt x="1024" y="69"/>
                        <a:pt x="615" y="342"/>
                      </a:cubicBezTo>
                      <a:cubicBezTo>
                        <a:pt x="410" y="478"/>
                        <a:pt x="137" y="615"/>
                        <a:pt x="0" y="956"/>
                      </a:cubicBezTo>
                      <a:cubicBezTo>
                        <a:pt x="0" y="1024"/>
                        <a:pt x="0" y="1092"/>
                        <a:pt x="0" y="1161"/>
                      </a:cubicBezTo>
                      <a:cubicBezTo>
                        <a:pt x="69" y="1297"/>
                        <a:pt x="137" y="1365"/>
                        <a:pt x="205" y="1365"/>
                      </a:cubicBezTo>
                      <a:lnTo>
                        <a:pt x="478" y="1365"/>
                      </a:lnTo>
                      <a:cubicBezTo>
                        <a:pt x="478" y="1297"/>
                        <a:pt x="547" y="1229"/>
                        <a:pt x="478" y="1161"/>
                      </a:cubicBezTo>
                      <a:cubicBezTo>
                        <a:pt x="478" y="1218"/>
                        <a:pt x="454" y="1239"/>
                        <a:pt x="426" y="1239"/>
                      </a:cubicBezTo>
                      <a:cubicBezTo>
                        <a:pt x="387" y="1239"/>
                        <a:pt x="342" y="1200"/>
                        <a:pt x="342" y="1161"/>
                      </a:cubicBezTo>
                      <a:cubicBezTo>
                        <a:pt x="342" y="1161"/>
                        <a:pt x="342" y="1092"/>
                        <a:pt x="410" y="1092"/>
                      </a:cubicBezTo>
                      <a:cubicBezTo>
                        <a:pt x="478" y="1092"/>
                        <a:pt x="683" y="1024"/>
                        <a:pt x="820" y="1024"/>
                      </a:cubicBezTo>
                      <a:cubicBezTo>
                        <a:pt x="920" y="1004"/>
                        <a:pt x="1019" y="996"/>
                        <a:pt x="1119" y="996"/>
                      </a:cubicBezTo>
                      <a:cubicBezTo>
                        <a:pt x="1361" y="996"/>
                        <a:pt x="1602" y="1044"/>
                        <a:pt x="1843" y="1092"/>
                      </a:cubicBezTo>
                      <a:cubicBezTo>
                        <a:pt x="2458" y="1365"/>
                        <a:pt x="3004" y="1775"/>
                        <a:pt x="3277" y="2253"/>
                      </a:cubicBezTo>
                      <a:cubicBezTo>
                        <a:pt x="3550" y="2731"/>
                        <a:pt x="3550" y="3345"/>
                        <a:pt x="3345" y="4027"/>
                      </a:cubicBezTo>
                      <a:cubicBezTo>
                        <a:pt x="3072" y="4642"/>
                        <a:pt x="2594" y="5256"/>
                        <a:pt x="1775" y="5597"/>
                      </a:cubicBezTo>
                      <a:cubicBezTo>
                        <a:pt x="1945" y="5650"/>
                        <a:pt x="2123" y="5675"/>
                        <a:pt x="2303" y="5675"/>
                      </a:cubicBezTo>
                      <a:cubicBezTo>
                        <a:pt x="3061" y="5675"/>
                        <a:pt x="3859" y="5235"/>
                        <a:pt x="4301" y="4574"/>
                      </a:cubicBezTo>
                      <a:cubicBezTo>
                        <a:pt x="4915" y="3823"/>
                        <a:pt x="5120" y="2526"/>
                        <a:pt x="4574" y="1570"/>
                      </a:cubicBezTo>
                      <a:cubicBezTo>
                        <a:pt x="4028" y="615"/>
                        <a:pt x="3004" y="69"/>
                        <a:pt x="2048" y="0"/>
                      </a:cubicBez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" name="Google Shape;475;p35"/>
                <p:cNvSpPr/>
                <p:nvPr/>
              </p:nvSpPr>
              <p:spPr>
                <a:xfrm>
                  <a:off x="2033575" y="2403775"/>
                  <a:ext cx="450525" cy="49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21" h="19932" extrusionOk="0">
                      <a:moveTo>
                        <a:pt x="5736" y="0"/>
                      </a:moveTo>
                      <a:cubicBezTo>
                        <a:pt x="4968" y="0"/>
                        <a:pt x="4188" y="146"/>
                        <a:pt x="3550" y="539"/>
                      </a:cubicBezTo>
                      <a:cubicBezTo>
                        <a:pt x="2526" y="1153"/>
                        <a:pt x="1912" y="2245"/>
                        <a:pt x="1571" y="3405"/>
                      </a:cubicBezTo>
                      <a:cubicBezTo>
                        <a:pt x="1" y="8593"/>
                        <a:pt x="2936" y="13098"/>
                        <a:pt x="6553" y="16579"/>
                      </a:cubicBezTo>
                      <a:cubicBezTo>
                        <a:pt x="8197" y="18168"/>
                        <a:pt x="11554" y="19932"/>
                        <a:pt x="14263" y="19932"/>
                      </a:cubicBezTo>
                      <a:cubicBezTo>
                        <a:pt x="14929" y="19932"/>
                        <a:pt x="15557" y="19825"/>
                        <a:pt x="16109" y="19582"/>
                      </a:cubicBezTo>
                      <a:cubicBezTo>
                        <a:pt x="18021" y="18763"/>
                        <a:pt x="18021" y="15555"/>
                        <a:pt x="17611" y="13576"/>
                      </a:cubicBezTo>
                      <a:cubicBezTo>
                        <a:pt x="17065" y="10845"/>
                        <a:pt x="15359" y="8456"/>
                        <a:pt x="14335" y="5931"/>
                      </a:cubicBezTo>
                      <a:cubicBezTo>
                        <a:pt x="13038" y="2791"/>
                        <a:pt x="9966" y="470"/>
                        <a:pt x="6622" y="61"/>
                      </a:cubicBezTo>
                      <a:cubicBezTo>
                        <a:pt x="6334" y="22"/>
                        <a:pt x="6036" y="0"/>
                        <a:pt x="5736" y="0"/>
                      </a:cubicBezTo>
                      <a:close/>
                    </a:path>
                  </a:pathLst>
                </a:custGeom>
                <a:solidFill>
                  <a:srgbClr val="8049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" name="Google Shape;476;p35"/>
                <p:cNvSpPr/>
                <p:nvPr/>
              </p:nvSpPr>
              <p:spPr>
                <a:xfrm>
                  <a:off x="2303200" y="1212425"/>
                  <a:ext cx="2150125" cy="208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005" h="83445" extrusionOk="0">
                      <a:moveTo>
                        <a:pt x="50357" y="1"/>
                      </a:moveTo>
                      <a:cubicBezTo>
                        <a:pt x="48780" y="1"/>
                        <a:pt x="47211" y="93"/>
                        <a:pt x="45664" y="276"/>
                      </a:cubicBezTo>
                      <a:cubicBezTo>
                        <a:pt x="31945" y="1914"/>
                        <a:pt x="19727" y="7033"/>
                        <a:pt x="10649" y="17818"/>
                      </a:cubicBezTo>
                      <a:cubicBezTo>
                        <a:pt x="3072" y="26896"/>
                        <a:pt x="0" y="39114"/>
                        <a:pt x="2048" y="50786"/>
                      </a:cubicBezTo>
                      <a:cubicBezTo>
                        <a:pt x="3891" y="61093"/>
                        <a:pt x="7509" y="71400"/>
                        <a:pt x="16246" y="77202"/>
                      </a:cubicBezTo>
                      <a:cubicBezTo>
                        <a:pt x="23068" y="81715"/>
                        <a:pt x="31261" y="83444"/>
                        <a:pt x="39369" y="83444"/>
                      </a:cubicBezTo>
                      <a:cubicBezTo>
                        <a:pt x="41807" y="83444"/>
                        <a:pt x="44237" y="83288"/>
                        <a:pt x="46620" y="83004"/>
                      </a:cubicBezTo>
                      <a:cubicBezTo>
                        <a:pt x="48873" y="82731"/>
                        <a:pt x="51262" y="82321"/>
                        <a:pt x="53651" y="81843"/>
                      </a:cubicBezTo>
                      <a:cubicBezTo>
                        <a:pt x="61910" y="80069"/>
                        <a:pt x="70647" y="76724"/>
                        <a:pt x="75766" y="70445"/>
                      </a:cubicBezTo>
                      <a:cubicBezTo>
                        <a:pt x="81431" y="63346"/>
                        <a:pt x="84844" y="54404"/>
                        <a:pt x="85390" y="45326"/>
                      </a:cubicBezTo>
                      <a:cubicBezTo>
                        <a:pt x="86004" y="34609"/>
                        <a:pt x="84230" y="20617"/>
                        <a:pt x="77404" y="11948"/>
                      </a:cubicBezTo>
                      <a:cubicBezTo>
                        <a:pt x="71020" y="3850"/>
                        <a:pt x="60542" y="1"/>
                        <a:pt x="50357" y="1"/>
                      </a:cubicBezTo>
                      <a:close/>
                    </a:path>
                  </a:pathLst>
                </a:custGeom>
                <a:solidFill>
                  <a:srgbClr val="8049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" name="Google Shape;477;p35"/>
                <p:cNvSpPr/>
                <p:nvPr/>
              </p:nvSpPr>
              <p:spPr>
                <a:xfrm>
                  <a:off x="2202525" y="2551950"/>
                  <a:ext cx="213325" cy="26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33" h="10653" extrusionOk="0">
                      <a:moveTo>
                        <a:pt x="669" y="1"/>
                      </a:moveTo>
                      <a:cubicBezTo>
                        <a:pt x="444" y="1"/>
                        <a:pt x="220" y="23"/>
                        <a:pt x="0" y="72"/>
                      </a:cubicBezTo>
                      <a:cubicBezTo>
                        <a:pt x="1229" y="413"/>
                        <a:pt x="2048" y="1164"/>
                        <a:pt x="2799" y="1915"/>
                      </a:cubicBezTo>
                      <a:cubicBezTo>
                        <a:pt x="3550" y="2802"/>
                        <a:pt x="4232" y="3690"/>
                        <a:pt x="4847" y="4645"/>
                      </a:cubicBezTo>
                      <a:cubicBezTo>
                        <a:pt x="5529" y="5669"/>
                        <a:pt x="6143" y="6625"/>
                        <a:pt x="6826" y="7581"/>
                      </a:cubicBezTo>
                      <a:cubicBezTo>
                        <a:pt x="7440" y="8536"/>
                        <a:pt x="7986" y="9492"/>
                        <a:pt x="8396" y="10652"/>
                      </a:cubicBezTo>
                      <a:cubicBezTo>
                        <a:pt x="8532" y="9423"/>
                        <a:pt x="8259" y="8195"/>
                        <a:pt x="7782" y="7034"/>
                      </a:cubicBezTo>
                      <a:cubicBezTo>
                        <a:pt x="7372" y="5874"/>
                        <a:pt x="6689" y="4850"/>
                        <a:pt x="6075" y="3826"/>
                      </a:cubicBezTo>
                      <a:cubicBezTo>
                        <a:pt x="5393" y="2871"/>
                        <a:pt x="4573" y="1847"/>
                        <a:pt x="3550" y="1096"/>
                      </a:cubicBezTo>
                      <a:cubicBezTo>
                        <a:pt x="2765" y="479"/>
                        <a:pt x="1704" y="1"/>
                        <a:pt x="669" y="1"/>
                      </a:cubicBez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" name="Google Shape;478;p35"/>
                <p:cNvSpPr/>
                <p:nvPr/>
              </p:nvSpPr>
              <p:spPr>
                <a:xfrm>
                  <a:off x="2217875" y="2628150"/>
                  <a:ext cx="119475" cy="143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9" h="5749" extrusionOk="0">
                      <a:moveTo>
                        <a:pt x="3268" y="1"/>
                      </a:moveTo>
                      <a:cubicBezTo>
                        <a:pt x="3038" y="1"/>
                        <a:pt x="2809" y="34"/>
                        <a:pt x="2594" y="96"/>
                      </a:cubicBezTo>
                      <a:cubicBezTo>
                        <a:pt x="1639" y="301"/>
                        <a:pt x="683" y="1051"/>
                        <a:pt x="410" y="2075"/>
                      </a:cubicBezTo>
                      <a:cubicBezTo>
                        <a:pt x="1" y="3167"/>
                        <a:pt x="478" y="4396"/>
                        <a:pt x="1229" y="5010"/>
                      </a:cubicBezTo>
                      <a:cubicBezTo>
                        <a:pt x="1739" y="5474"/>
                        <a:pt x="2407" y="5749"/>
                        <a:pt x="3040" y="5749"/>
                      </a:cubicBezTo>
                      <a:cubicBezTo>
                        <a:pt x="3338" y="5749"/>
                        <a:pt x="3629" y="5688"/>
                        <a:pt x="3891" y="5556"/>
                      </a:cubicBezTo>
                      <a:cubicBezTo>
                        <a:pt x="3004" y="5352"/>
                        <a:pt x="2458" y="4806"/>
                        <a:pt x="2048" y="4259"/>
                      </a:cubicBezTo>
                      <a:cubicBezTo>
                        <a:pt x="1707" y="3645"/>
                        <a:pt x="1570" y="3031"/>
                        <a:pt x="1775" y="2553"/>
                      </a:cubicBezTo>
                      <a:cubicBezTo>
                        <a:pt x="1912" y="2007"/>
                        <a:pt x="2390" y="1461"/>
                        <a:pt x="2936" y="1120"/>
                      </a:cubicBezTo>
                      <a:cubicBezTo>
                        <a:pt x="3277" y="983"/>
                        <a:pt x="3618" y="847"/>
                        <a:pt x="3959" y="847"/>
                      </a:cubicBezTo>
                      <a:lnTo>
                        <a:pt x="4437" y="847"/>
                      </a:lnTo>
                      <a:cubicBezTo>
                        <a:pt x="4506" y="847"/>
                        <a:pt x="4506" y="847"/>
                        <a:pt x="4506" y="915"/>
                      </a:cubicBezTo>
                      <a:cubicBezTo>
                        <a:pt x="4466" y="954"/>
                        <a:pt x="4427" y="994"/>
                        <a:pt x="4387" y="994"/>
                      </a:cubicBezTo>
                      <a:cubicBezTo>
                        <a:pt x="4358" y="994"/>
                        <a:pt x="4330" y="973"/>
                        <a:pt x="4301" y="915"/>
                      </a:cubicBezTo>
                      <a:lnTo>
                        <a:pt x="4301" y="915"/>
                      </a:lnTo>
                      <a:cubicBezTo>
                        <a:pt x="4301" y="983"/>
                        <a:pt x="4301" y="1051"/>
                        <a:pt x="4369" y="1120"/>
                      </a:cubicBezTo>
                      <a:lnTo>
                        <a:pt x="4574" y="1120"/>
                      </a:lnTo>
                      <a:cubicBezTo>
                        <a:pt x="4710" y="1051"/>
                        <a:pt x="4779" y="983"/>
                        <a:pt x="4779" y="847"/>
                      </a:cubicBezTo>
                      <a:cubicBezTo>
                        <a:pt x="4779" y="778"/>
                        <a:pt x="4779" y="710"/>
                        <a:pt x="4710" y="574"/>
                      </a:cubicBezTo>
                      <a:cubicBezTo>
                        <a:pt x="4574" y="301"/>
                        <a:pt x="4301" y="232"/>
                        <a:pt x="4096" y="164"/>
                      </a:cubicBezTo>
                      <a:cubicBezTo>
                        <a:pt x="3833" y="51"/>
                        <a:pt x="3549" y="1"/>
                        <a:pt x="3268" y="1"/>
                      </a:cubicBez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" name="Google Shape;479;p35"/>
                <p:cNvSpPr/>
                <p:nvPr/>
              </p:nvSpPr>
              <p:spPr>
                <a:xfrm>
                  <a:off x="2205925" y="1022475"/>
                  <a:ext cx="2346375" cy="110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855" h="44392" extrusionOk="0">
                      <a:moveTo>
                        <a:pt x="58423" y="0"/>
                      </a:moveTo>
                      <a:cubicBezTo>
                        <a:pt x="57739" y="0"/>
                        <a:pt x="57057" y="31"/>
                        <a:pt x="56381" y="93"/>
                      </a:cubicBezTo>
                      <a:cubicBezTo>
                        <a:pt x="54880" y="229"/>
                        <a:pt x="53378" y="570"/>
                        <a:pt x="51944" y="912"/>
                      </a:cubicBezTo>
                      <a:cubicBezTo>
                        <a:pt x="48259" y="1731"/>
                        <a:pt x="44231" y="3096"/>
                        <a:pt x="42457" y="6441"/>
                      </a:cubicBezTo>
                      <a:cubicBezTo>
                        <a:pt x="42252" y="5553"/>
                        <a:pt x="40682" y="4393"/>
                        <a:pt x="39999" y="3847"/>
                      </a:cubicBezTo>
                      <a:cubicBezTo>
                        <a:pt x="37021" y="1365"/>
                        <a:pt x="33027" y="688"/>
                        <a:pt x="29146" y="688"/>
                      </a:cubicBezTo>
                      <a:cubicBezTo>
                        <a:pt x="28758" y="688"/>
                        <a:pt x="28371" y="695"/>
                        <a:pt x="27986" y="707"/>
                      </a:cubicBezTo>
                      <a:cubicBezTo>
                        <a:pt x="31263" y="1799"/>
                        <a:pt x="34334" y="3574"/>
                        <a:pt x="36860" y="5963"/>
                      </a:cubicBezTo>
                      <a:cubicBezTo>
                        <a:pt x="34597" y="5027"/>
                        <a:pt x="32090" y="4692"/>
                        <a:pt x="29579" y="4692"/>
                      </a:cubicBezTo>
                      <a:cubicBezTo>
                        <a:pt x="27696" y="4692"/>
                        <a:pt x="25812" y="4880"/>
                        <a:pt x="24027" y="5144"/>
                      </a:cubicBezTo>
                      <a:cubicBezTo>
                        <a:pt x="25665" y="5485"/>
                        <a:pt x="26348" y="5417"/>
                        <a:pt x="28054" y="5485"/>
                      </a:cubicBezTo>
                      <a:cubicBezTo>
                        <a:pt x="29761" y="5553"/>
                        <a:pt x="31536" y="5963"/>
                        <a:pt x="32628" y="7260"/>
                      </a:cubicBezTo>
                      <a:cubicBezTo>
                        <a:pt x="32218" y="7260"/>
                        <a:pt x="32218" y="7806"/>
                        <a:pt x="31877" y="7806"/>
                      </a:cubicBezTo>
                      <a:cubicBezTo>
                        <a:pt x="24027" y="7942"/>
                        <a:pt x="16246" y="11082"/>
                        <a:pt x="10444" y="16338"/>
                      </a:cubicBezTo>
                      <a:cubicBezTo>
                        <a:pt x="4642" y="21662"/>
                        <a:pt x="888" y="29102"/>
                        <a:pt x="1" y="36883"/>
                      </a:cubicBezTo>
                      <a:cubicBezTo>
                        <a:pt x="1298" y="34358"/>
                        <a:pt x="3345" y="32105"/>
                        <a:pt x="5666" y="30467"/>
                      </a:cubicBezTo>
                      <a:lnTo>
                        <a:pt x="5666" y="30467"/>
                      </a:lnTo>
                      <a:cubicBezTo>
                        <a:pt x="5530" y="30877"/>
                        <a:pt x="5393" y="31286"/>
                        <a:pt x="5257" y="31559"/>
                      </a:cubicBezTo>
                      <a:cubicBezTo>
                        <a:pt x="3960" y="35655"/>
                        <a:pt x="4847" y="40160"/>
                        <a:pt x="5803" y="44392"/>
                      </a:cubicBezTo>
                      <a:cubicBezTo>
                        <a:pt x="6758" y="40979"/>
                        <a:pt x="8260" y="37771"/>
                        <a:pt x="10171" y="34836"/>
                      </a:cubicBezTo>
                      <a:cubicBezTo>
                        <a:pt x="10376" y="34563"/>
                        <a:pt x="10649" y="34153"/>
                        <a:pt x="10922" y="33675"/>
                      </a:cubicBezTo>
                      <a:cubicBezTo>
                        <a:pt x="11263" y="34836"/>
                        <a:pt x="11673" y="35928"/>
                        <a:pt x="12287" y="36883"/>
                      </a:cubicBezTo>
                      <a:cubicBezTo>
                        <a:pt x="13925" y="39341"/>
                        <a:pt x="16656" y="41115"/>
                        <a:pt x="19591" y="41252"/>
                      </a:cubicBezTo>
                      <a:cubicBezTo>
                        <a:pt x="17884" y="37839"/>
                        <a:pt x="17543" y="33061"/>
                        <a:pt x="18771" y="29375"/>
                      </a:cubicBezTo>
                      <a:cubicBezTo>
                        <a:pt x="19386" y="27532"/>
                        <a:pt x="20614" y="25826"/>
                        <a:pt x="22048" y="24460"/>
                      </a:cubicBezTo>
                      <a:cubicBezTo>
                        <a:pt x="22799" y="23778"/>
                        <a:pt x="23686" y="23164"/>
                        <a:pt x="24573" y="22686"/>
                      </a:cubicBezTo>
                      <a:cubicBezTo>
                        <a:pt x="25119" y="22413"/>
                        <a:pt x="26689" y="22140"/>
                        <a:pt x="27031" y="21730"/>
                      </a:cubicBezTo>
                      <a:lnTo>
                        <a:pt x="27031" y="21730"/>
                      </a:lnTo>
                      <a:cubicBezTo>
                        <a:pt x="25392" y="23710"/>
                        <a:pt x="23959" y="25894"/>
                        <a:pt x="23072" y="28351"/>
                      </a:cubicBezTo>
                      <a:cubicBezTo>
                        <a:pt x="22533" y="29901"/>
                        <a:pt x="21062" y="37638"/>
                        <a:pt x="23521" y="37638"/>
                      </a:cubicBezTo>
                      <a:cubicBezTo>
                        <a:pt x="23552" y="37638"/>
                        <a:pt x="23585" y="37637"/>
                        <a:pt x="23618" y="37634"/>
                      </a:cubicBezTo>
                      <a:cubicBezTo>
                        <a:pt x="30580" y="36952"/>
                        <a:pt x="37406" y="34836"/>
                        <a:pt x="43617" y="31423"/>
                      </a:cubicBezTo>
                      <a:cubicBezTo>
                        <a:pt x="49897" y="28010"/>
                        <a:pt x="53924" y="22959"/>
                        <a:pt x="59248" y="18590"/>
                      </a:cubicBezTo>
                      <a:cubicBezTo>
                        <a:pt x="59658" y="19068"/>
                        <a:pt x="60272" y="19614"/>
                        <a:pt x="60545" y="20229"/>
                      </a:cubicBezTo>
                      <a:cubicBezTo>
                        <a:pt x="62183" y="23778"/>
                        <a:pt x="62593" y="27942"/>
                        <a:pt x="61569" y="31764"/>
                      </a:cubicBezTo>
                      <a:cubicBezTo>
                        <a:pt x="65186" y="30535"/>
                        <a:pt x="67712" y="27123"/>
                        <a:pt x="67848" y="23232"/>
                      </a:cubicBezTo>
                      <a:cubicBezTo>
                        <a:pt x="67985" y="19546"/>
                        <a:pt x="66483" y="16133"/>
                        <a:pt x="64777" y="12925"/>
                      </a:cubicBezTo>
                      <a:lnTo>
                        <a:pt x="64777" y="12925"/>
                      </a:lnTo>
                      <a:cubicBezTo>
                        <a:pt x="65050" y="13062"/>
                        <a:pt x="65255" y="13198"/>
                        <a:pt x="65323" y="13266"/>
                      </a:cubicBezTo>
                      <a:cubicBezTo>
                        <a:pt x="66961" y="14427"/>
                        <a:pt x="68326" y="16474"/>
                        <a:pt x="69418" y="18044"/>
                      </a:cubicBezTo>
                      <a:cubicBezTo>
                        <a:pt x="71739" y="21457"/>
                        <a:pt x="73445" y="25211"/>
                        <a:pt x="74401" y="29239"/>
                      </a:cubicBezTo>
                      <a:cubicBezTo>
                        <a:pt x="76039" y="26986"/>
                        <a:pt x="77131" y="24392"/>
                        <a:pt x="77541" y="21730"/>
                      </a:cubicBezTo>
                      <a:cubicBezTo>
                        <a:pt x="77677" y="20502"/>
                        <a:pt x="77746" y="19273"/>
                        <a:pt x="77541" y="18113"/>
                      </a:cubicBezTo>
                      <a:lnTo>
                        <a:pt x="77541" y="18113"/>
                      </a:lnTo>
                      <a:cubicBezTo>
                        <a:pt x="77950" y="18522"/>
                        <a:pt x="78292" y="18932"/>
                        <a:pt x="78701" y="19341"/>
                      </a:cubicBezTo>
                      <a:cubicBezTo>
                        <a:pt x="82387" y="23573"/>
                        <a:pt x="83821" y="30740"/>
                        <a:pt x="88257" y="34085"/>
                      </a:cubicBezTo>
                      <a:cubicBezTo>
                        <a:pt x="89377" y="34912"/>
                        <a:pt x="90774" y="35462"/>
                        <a:pt x="92176" y="35462"/>
                      </a:cubicBezTo>
                      <a:cubicBezTo>
                        <a:pt x="92740" y="35462"/>
                        <a:pt x="93306" y="35373"/>
                        <a:pt x="93854" y="35177"/>
                      </a:cubicBezTo>
                      <a:lnTo>
                        <a:pt x="93854" y="35177"/>
                      </a:lnTo>
                      <a:cubicBezTo>
                        <a:pt x="93701" y="35231"/>
                        <a:pt x="93547" y="35256"/>
                        <a:pt x="93394" y="35256"/>
                      </a:cubicBezTo>
                      <a:cubicBezTo>
                        <a:pt x="91221" y="35256"/>
                        <a:pt x="89090" y="30145"/>
                        <a:pt x="89281" y="28488"/>
                      </a:cubicBezTo>
                      <a:lnTo>
                        <a:pt x="89281" y="28488"/>
                      </a:lnTo>
                      <a:cubicBezTo>
                        <a:pt x="89851" y="28678"/>
                        <a:pt x="90443" y="28771"/>
                        <a:pt x="91035" y="28771"/>
                      </a:cubicBezTo>
                      <a:cubicBezTo>
                        <a:pt x="91931" y="28771"/>
                        <a:pt x="92827" y="28558"/>
                        <a:pt x="93650" y="28146"/>
                      </a:cubicBezTo>
                      <a:cubicBezTo>
                        <a:pt x="88599" y="24802"/>
                        <a:pt x="86824" y="18932"/>
                        <a:pt x="83001" y="14495"/>
                      </a:cubicBezTo>
                      <a:cubicBezTo>
                        <a:pt x="77485" y="8170"/>
                        <a:pt x="69053" y="4662"/>
                        <a:pt x="60660" y="4662"/>
                      </a:cubicBezTo>
                      <a:cubicBezTo>
                        <a:pt x="57007" y="4662"/>
                        <a:pt x="53360" y="5327"/>
                        <a:pt x="49965" y="6714"/>
                      </a:cubicBezTo>
                      <a:cubicBezTo>
                        <a:pt x="53042" y="2785"/>
                        <a:pt x="57627" y="490"/>
                        <a:pt x="62574" y="490"/>
                      </a:cubicBezTo>
                      <a:cubicBezTo>
                        <a:pt x="62784" y="490"/>
                        <a:pt x="62995" y="494"/>
                        <a:pt x="63207" y="502"/>
                      </a:cubicBezTo>
                      <a:cubicBezTo>
                        <a:pt x="61630" y="168"/>
                        <a:pt x="60020" y="0"/>
                        <a:pt x="58423" y="0"/>
                      </a:cubicBez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" name="Google Shape;480;p35"/>
                <p:cNvSpPr/>
                <p:nvPr/>
              </p:nvSpPr>
              <p:spPr>
                <a:xfrm>
                  <a:off x="3074500" y="3258500"/>
                  <a:ext cx="563150" cy="4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26" h="1707" fill="none" extrusionOk="0">
                      <a:moveTo>
                        <a:pt x="1" y="751"/>
                      </a:moveTo>
                      <a:cubicBezTo>
                        <a:pt x="7509" y="1707"/>
                        <a:pt x="15154" y="1502"/>
                        <a:pt x="22526" y="0"/>
                      </a:cubicBezTo>
                    </a:path>
                  </a:pathLst>
                </a:custGeom>
                <a:noFill/>
                <a:ln w="11950" cap="rnd" cmpd="sng">
                  <a:solidFill>
                    <a:srgbClr val="733D2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" name="Google Shape;481;p35"/>
                <p:cNvSpPr/>
                <p:nvPr/>
              </p:nvSpPr>
              <p:spPr>
                <a:xfrm>
                  <a:off x="3054025" y="3420600"/>
                  <a:ext cx="126300" cy="6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2" h="2449" extrusionOk="0">
                      <a:moveTo>
                        <a:pt x="1775" y="1"/>
                      </a:moveTo>
                      <a:cubicBezTo>
                        <a:pt x="1434" y="1"/>
                        <a:pt x="1093" y="69"/>
                        <a:pt x="888" y="274"/>
                      </a:cubicBezTo>
                      <a:cubicBezTo>
                        <a:pt x="1" y="1230"/>
                        <a:pt x="1775" y="2185"/>
                        <a:pt x="2458" y="2322"/>
                      </a:cubicBezTo>
                      <a:cubicBezTo>
                        <a:pt x="2740" y="2369"/>
                        <a:pt x="3185" y="2448"/>
                        <a:pt x="3591" y="2448"/>
                      </a:cubicBezTo>
                      <a:cubicBezTo>
                        <a:pt x="3773" y="2448"/>
                        <a:pt x="3948" y="2432"/>
                        <a:pt x="4096" y="2390"/>
                      </a:cubicBezTo>
                      <a:cubicBezTo>
                        <a:pt x="5052" y="2117"/>
                        <a:pt x="3891" y="888"/>
                        <a:pt x="3550" y="683"/>
                      </a:cubicBezTo>
                      <a:cubicBezTo>
                        <a:pt x="2936" y="410"/>
                        <a:pt x="2390" y="69"/>
                        <a:pt x="1775" y="1"/>
                      </a:cubicBezTo>
                      <a:close/>
                    </a:path>
                  </a:pathLst>
                </a:custGeom>
                <a:solidFill>
                  <a:srgbClr val="733D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" name="Google Shape;482;p35"/>
                <p:cNvSpPr/>
                <p:nvPr/>
              </p:nvSpPr>
              <p:spPr>
                <a:xfrm>
                  <a:off x="3617150" y="3393050"/>
                  <a:ext cx="108725" cy="6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9" h="2548" extrusionOk="0">
                      <a:moveTo>
                        <a:pt x="2940" y="1"/>
                      </a:moveTo>
                      <a:cubicBezTo>
                        <a:pt x="2869" y="1"/>
                        <a:pt x="2798" y="4"/>
                        <a:pt x="2731" y="11"/>
                      </a:cubicBezTo>
                      <a:cubicBezTo>
                        <a:pt x="1980" y="79"/>
                        <a:pt x="0" y="966"/>
                        <a:pt x="342" y="2059"/>
                      </a:cubicBezTo>
                      <a:cubicBezTo>
                        <a:pt x="410" y="2332"/>
                        <a:pt x="615" y="2468"/>
                        <a:pt x="956" y="2536"/>
                      </a:cubicBezTo>
                      <a:cubicBezTo>
                        <a:pt x="1015" y="2544"/>
                        <a:pt x="1076" y="2547"/>
                        <a:pt x="1138" y="2547"/>
                      </a:cubicBezTo>
                      <a:cubicBezTo>
                        <a:pt x="1647" y="2547"/>
                        <a:pt x="2229" y="2317"/>
                        <a:pt x="2594" y="2195"/>
                      </a:cubicBezTo>
                      <a:cubicBezTo>
                        <a:pt x="3072" y="1990"/>
                        <a:pt x="3959" y="1444"/>
                        <a:pt x="4164" y="898"/>
                      </a:cubicBezTo>
                      <a:cubicBezTo>
                        <a:pt x="4349" y="283"/>
                        <a:pt x="3591" y="1"/>
                        <a:pt x="2940" y="1"/>
                      </a:cubicBezTo>
                      <a:close/>
                    </a:path>
                  </a:pathLst>
                </a:custGeom>
                <a:solidFill>
                  <a:srgbClr val="733D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" name="Google Shape;483;p35"/>
                <p:cNvSpPr/>
                <p:nvPr/>
              </p:nvSpPr>
              <p:spPr>
                <a:xfrm>
                  <a:off x="1903900" y="3804550"/>
                  <a:ext cx="177475" cy="25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99" h="10216" extrusionOk="0">
                      <a:moveTo>
                        <a:pt x="7099" y="1"/>
                      </a:moveTo>
                      <a:lnTo>
                        <a:pt x="7099" y="1"/>
                      </a:lnTo>
                      <a:cubicBezTo>
                        <a:pt x="5529" y="479"/>
                        <a:pt x="3959" y="1093"/>
                        <a:pt x="2526" y="1980"/>
                      </a:cubicBezTo>
                      <a:cubicBezTo>
                        <a:pt x="2116" y="2253"/>
                        <a:pt x="1707" y="2663"/>
                        <a:pt x="1843" y="3072"/>
                      </a:cubicBezTo>
                      <a:cubicBezTo>
                        <a:pt x="2002" y="3337"/>
                        <a:pt x="2284" y="3437"/>
                        <a:pt x="2593" y="3437"/>
                      </a:cubicBezTo>
                      <a:cubicBezTo>
                        <a:pt x="2683" y="3437"/>
                        <a:pt x="2775" y="3429"/>
                        <a:pt x="2867" y="3414"/>
                      </a:cubicBezTo>
                      <a:cubicBezTo>
                        <a:pt x="3413" y="3414"/>
                        <a:pt x="3959" y="3277"/>
                        <a:pt x="4505" y="3072"/>
                      </a:cubicBezTo>
                      <a:lnTo>
                        <a:pt x="4505" y="3072"/>
                      </a:lnTo>
                      <a:cubicBezTo>
                        <a:pt x="3140" y="3618"/>
                        <a:pt x="1843" y="4301"/>
                        <a:pt x="615" y="5052"/>
                      </a:cubicBezTo>
                      <a:cubicBezTo>
                        <a:pt x="546" y="5188"/>
                        <a:pt x="410" y="5257"/>
                        <a:pt x="410" y="5393"/>
                      </a:cubicBezTo>
                      <a:cubicBezTo>
                        <a:pt x="273" y="5734"/>
                        <a:pt x="819" y="5871"/>
                        <a:pt x="1161" y="5871"/>
                      </a:cubicBezTo>
                      <a:cubicBezTo>
                        <a:pt x="1911" y="5803"/>
                        <a:pt x="2594" y="5666"/>
                        <a:pt x="3277" y="5461"/>
                      </a:cubicBezTo>
                      <a:lnTo>
                        <a:pt x="3277" y="5461"/>
                      </a:lnTo>
                      <a:cubicBezTo>
                        <a:pt x="1980" y="6076"/>
                        <a:pt x="956" y="7100"/>
                        <a:pt x="273" y="8260"/>
                      </a:cubicBezTo>
                      <a:cubicBezTo>
                        <a:pt x="137" y="8601"/>
                        <a:pt x="0" y="8874"/>
                        <a:pt x="0" y="9216"/>
                      </a:cubicBezTo>
                      <a:cubicBezTo>
                        <a:pt x="0" y="9557"/>
                        <a:pt x="137" y="9966"/>
                        <a:pt x="410" y="10103"/>
                      </a:cubicBezTo>
                      <a:cubicBezTo>
                        <a:pt x="570" y="10183"/>
                        <a:pt x="730" y="10216"/>
                        <a:pt x="890" y="10216"/>
                      </a:cubicBezTo>
                      <a:cubicBezTo>
                        <a:pt x="1003" y="10216"/>
                        <a:pt x="1116" y="10199"/>
                        <a:pt x="1229" y="10171"/>
                      </a:cubicBezTo>
                      <a:cubicBezTo>
                        <a:pt x="2321" y="10035"/>
                        <a:pt x="3345" y="9693"/>
                        <a:pt x="4369" y="9147"/>
                      </a:cubicBezTo>
                      <a:cubicBezTo>
                        <a:pt x="5256" y="6212"/>
                        <a:pt x="6348" y="3004"/>
                        <a:pt x="7099" y="1"/>
                      </a:cubicBezTo>
                      <a:close/>
                    </a:path>
                  </a:pathLst>
                </a:custGeom>
                <a:solidFill>
                  <a:srgbClr val="FCFC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" name="Google Shape;484;p35"/>
                <p:cNvSpPr/>
                <p:nvPr/>
              </p:nvSpPr>
              <p:spPr>
                <a:xfrm>
                  <a:off x="2030175" y="3809675"/>
                  <a:ext cx="146775" cy="30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1" h="12093" extrusionOk="0">
                      <a:moveTo>
                        <a:pt x="2799" y="1"/>
                      </a:moveTo>
                      <a:cubicBezTo>
                        <a:pt x="1775" y="2936"/>
                        <a:pt x="888" y="6144"/>
                        <a:pt x="0" y="9147"/>
                      </a:cubicBezTo>
                      <a:cubicBezTo>
                        <a:pt x="546" y="10103"/>
                        <a:pt x="1229" y="10922"/>
                        <a:pt x="2048" y="11673"/>
                      </a:cubicBezTo>
                      <a:cubicBezTo>
                        <a:pt x="2253" y="11877"/>
                        <a:pt x="2458" y="12082"/>
                        <a:pt x="2731" y="12082"/>
                      </a:cubicBezTo>
                      <a:cubicBezTo>
                        <a:pt x="2767" y="12089"/>
                        <a:pt x="2803" y="12093"/>
                        <a:pt x="2838" y="12093"/>
                      </a:cubicBezTo>
                      <a:cubicBezTo>
                        <a:pt x="3142" y="12093"/>
                        <a:pt x="3435" y="11849"/>
                        <a:pt x="3618" y="11604"/>
                      </a:cubicBezTo>
                      <a:cubicBezTo>
                        <a:pt x="3754" y="11331"/>
                        <a:pt x="3823" y="10990"/>
                        <a:pt x="3891" y="10649"/>
                      </a:cubicBezTo>
                      <a:cubicBezTo>
                        <a:pt x="3959" y="9284"/>
                        <a:pt x="3686" y="7850"/>
                        <a:pt x="2935" y="6690"/>
                      </a:cubicBezTo>
                      <a:lnTo>
                        <a:pt x="2935" y="6690"/>
                      </a:lnTo>
                      <a:cubicBezTo>
                        <a:pt x="3413" y="7168"/>
                        <a:pt x="3959" y="7714"/>
                        <a:pt x="4437" y="8123"/>
                      </a:cubicBezTo>
                      <a:cubicBezTo>
                        <a:pt x="4635" y="8282"/>
                        <a:pt x="4902" y="8394"/>
                        <a:pt x="5104" y="8394"/>
                      </a:cubicBezTo>
                      <a:cubicBezTo>
                        <a:pt x="5251" y="8394"/>
                        <a:pt x="5364" y="8335"/>
                        <a:pt x="5393" y="8191"/>
                      </a:cubicBezTo>
                      <a:cubicBezTo>
                        <a:pt x="5461" y="8055"/>
                        <a:pt x="5393" y="7918"/>
                        <a:pt x="5324" y="7782"/>
                      </a:cubicBezTo>
                      <a:cubicBezTo>
                        <a:pt x="4847" y="6417"/>
                        <a:pt x="4096" y="5188"/>
                        <a:pt x="3277" y="4028"/>
                      </a:cubicBezTo>
                      <a:lnTo>
                        <a:pt x="3277" y="4028"/>
                      </a:lnTo>
                      <a:cubicBezTo>
                        <a:pt x="3618" y="4437"/>
                        <a:pt x="3959" y="4847"/>
                        <a:pt x="4437" y="5188"/>
                      </a:cubicBezTo>
                      <a:cubicBezTo>
                        <a:pt x="4642" y="5342"/>
                        <a:pt x="4923" y="5534"/>
                        <a:pt x="5195" y="5534"/>
                      </a:cubicBezTo>
                      <a:cubicBezTo>
                        <a:pt x="5286" y="5534"/>
                        <a:pt x="5376" y="5512"/>
                        <a:pt x="5461" y="5461"/>
                      </a:cubicBezTo>
                      <a:cubicBezTo>
                        <a:pt x="5870" y="5188"/>
                        <a:pt x="5734" y="4574"/>
                        <a:pt x="5529" y="4164"/>
                      </a:cubicBezTo>
                      <a:cubicBezTo>
                        <a:pt x="4778" y="2663"/>
                        <a:pt x="3891" y="1229"/>
                        <a:pt x="2799" y="1"/>
                      </a:cubicBezTo>
                      <a:close/>
                    </a:path>
                  </a:pathLst>
                </a:custGeom>
                <a:solidFill>
                  <a:srgbClr val="FCFC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" name="Google Shape;485;p35"/>
                <p:cNvSpPr/>
                <p:nvPr/>
              </p:nvSpPr>
              <p:spPr>
                <a:xfrm>
                  <a:off x="2287850" y="2969525"/>
                  <a:ext cx="773025" cy="77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21" h="31013" extrusionOk="0">
                      <a:moveTo>
                        <a:pt x="4678" y="1"/>
                      </a:moveTo>
                      <a:cubicBezTo>
                        <a:pt x="4574" y="1"/>
                        <a:pt x="4470" y="29"/>
                        <a:pt x="4369" y="92"/>
                      </a:cubicBezTo>
                      <a:cubicBezTo>
                        <a:pt x="4096" y="229"/>
                        <a:pt x="4027" y="502"/>
                        <a:pt x="3959" y="775"/>
                      </a:cubicBezTo>
                      <a:cubicBezTo>
                        <a:pt x="3686" y="1594"/>
                        <a:pt x="3618" y="2481"/>
                        <a:pt x="3754" y="3369"/>
                      </a:cubicBezTo>
                      <a:cubicBezTo>
                        <a:pt x="3580" y="3316"/>
                        <a:pt x="3402" y="3292"/>
                        <a:pt x="3222" y="3292"/>
                      </a:cubicBezTo>
                      <a:cubicBezTo>
                        <a:pt x="1991" y="3292"/>
                        <a:pt x="699" y="4439"/>
                        <a:pt x="341" y="5689"/>
                      </a:cubicBezTo>
                      <a:cubicBezTo>
                        <a:pt x="0" y="7054"/>
                        <a:pt x="751" y="8897"/>
                        <a:pt x="1434" y="10194"/>
                      </a:cubicBezTo>
                      <a:cubicBezTo>
                        <a:pt x="6621" y="19614"/>
                        <a:pt x="15221" y="27463"/>
                        <a:pt x="25392" y="31013"/>
                      </a:cubicBezTo>
                      <a:cubicBezTo>
                        <a:pt x="29214" y="25484"/>
                        <a:pt x="30921" y="18453"/>
                        <a:pt x="29965" y="11833"/>
                      </a:cubicBezTo>
                      <a:cubicBezTo>
                        <a:pt x="21433" y="11150"/>
                        <a:pt x="14061" y="7532"/>
                        <a:pt x="6416" y="3642"/>
                      </a:cubicBezTo>
                      <a:cubicBezTo>
                        <a:pt x="6212" y="2823"/>
                        <a:pt x="6143" y="1799"/>
                        <a:pt x="5802" y="980"/>
                      </a:cubicBezTo>
                      <a:cubicBezTo>
                        <a:pt x="5580" y="535"/>
                        <a:pt x="5132" y="1"/>
                        <a:pt x="4678" y="1"/>
                      </a:cubicBezTo>
                      <a:close/>
                    </a:path>
                  </a:pathLst>
                </a:custGeom>
                <a:solidFill>
                  <a:srgbClr val="8049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" name="Google Shape;486;p35"/>
                <p:cNvSpPr/>
                <p:nvPr/>
              </p:nvSpPr>
              <p:spPr>
                <a:xfrm>
                  <a:off x="2366325" y="3045200"/>
                  <a:ext cx="20525" cy="7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" h="2936" extrusionOk="0">
                      <a:moveTo>
                        <a:pt x="615" y="0"/>
                      </a:moveTo>
                      <a:cubicBezTo>
                        <a:pt x="1" y="888"/>
                        <a:pt x="69" y="2185"/>
                        <a:pt x="820" y="2935"/>
                      </a:cubicBezTo>
                      <a:cubicBezTo>
                        <a:pt x="410" y="1980"/>
                        <a:pt x="342" y="1024"/>
                        <a:pt x="615" y="0"/>
                      </a:cubicBezTo>
                      <a:close/>
                    </a:path>
                  </a:pathLst>
                </a:custGeom>
                <a:solidFill>
                  <a:srgbClr val="733D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" name="Google Shape;487;p35"/>
                <p:cNvSpPr/>
                <p:nvPr/>
              </p:nvSpPr>
              <p:spPr>
                <a:xfrm>
                  <a:off x="2021625" y="2168100"/>
                  <a:ext cx="587050" cy="1878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82" h="75152" extrusionOk="0">
                      <a:moveTo>
                        <a:pt x="23481" y="0"/>
                      </a:moveTo>
                      <a:lnTo>
                        <a:pt x="23481" y="0"/>
                      </a:lnTo>
                      <a:cubicBezTo>
                        <a:pt x="14745" y="24709"/>
                        <a:pt x="6895" y="49828"/>
                        <a:pt x="1" y="75151"/>
                      </a:cubicBezTo>
                      <a:lnTo>
                        <a:pt x="2348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" name="Google Shape;488;p35"/>
                <p:cNvSpPr/>
                <p:nvPr/>
              </p:nvSpPr>
              <p:spPr>
                <a:xfrm>
                  <a:off x="2395350" y="1848975"/>
                  <a:ext cx="452225" cy="40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89" h="16336" extrusionOk="0">
                      <a:moveTo>
                        <a:pt x="11877" y="1"/>
                      </a:moveTo>
                      <a:cubicBezTo>
                        <a:pt x="11874" y="10"/>
                        <a:pt x="11871" y="20"/>
                        <a:pt x="11868" y="30"/>
                      </a:cubicBezTo>
                      <a:lnTo>
                        <a:pt x="11868" y="30"/>
                      </a:lnTo>
                      <a:cubicBezTo>
                        <a:pt x="11871" y="20"/>
                        <a:pt x="11874" y="11"/>
                        <a:pt x="11877" y="1"/>
                      </a:cubicBezTo>
                      <a:close/>
                      <a:moveTo>
                        <a:pt x="11868" y="30"/>
                      </a:moveTo>
                      <a:lnTo>
                        <a:pt x="11868" y="30"/>
                      </a:lnTo>
                      <a:cubicBezTo>
                        <a:pt x="11384" y="1518"/>
                        <a:pt x="10162" y="2736"/>
                        <a:pt x="8805" y="3550"/>
                      </a:cubicBezTo>
                      <a:cubicBezTo>
                        <a:pt x="7440" y="4369"/>
                        <a:pt x="5870" y="4847"/>
                        <a:pt x="4301" y="5325"/>
                      </a:cubicBezTo>
                      <a:cubicBezTo>
                        <a:pt x="3345" y="5666"/>
                        <a:pt x="2389" y="5939"/>
                        <a:pt x="1638" y="6485"/>
                      </a:cubicBezTo>
                      <a:cubicBezTo>
                        <a:pt x="819" y="7100"/>
                        <a:pt x="205" y="7987"/>
                        <a:pt x="137" y="8943"/>
                      </a:cubicBezTo>
                      <a:cubicBezTo>
                        <a:pt x="0" y="10308"/>
                        <a:pt x="1161" y="11536"/>
                        <a:pt x="2458" y="12082"/>
                      </a:cubicBezTo>
                      <a:cubicBezTo>
                        <a:pt x="3349" y="12429"/>
                        <a:pt x="4349" y="12524"/>
                        <a:pt x="5378" y="12524"/>
                      </a:cubicBezTo>
                      <a:cubicBezTo>
                        <a:pt x="5767" y="12524"/>
                        <a:pt x="6160" y="12511"/>
                        <a:pt x="6553" y="12492"/>
                      </a:cubicBezTo>
                      <a:cubicBezTo>
                        <a:pt x="7236" y="12492"/>
                        <a:pt x="7986" y="12424"/>
                        <a:pt x="8601" y="12014"/>
                      </a:cubicBezTo>
                      <a:cubicBezTo>
                        <a:pt x="9556" y="13379"/>
                        <a:pt x="11331" y="15222"/>
                        <a:pt x="12833" y="15905"/>
                      </a:cubicBezTo>
                      <a:cubicBezTo>
                        <a:pt x="13400" y="16188"/>
                        <a:pt x="14045" y="16336"/>
                        <a:pt x="14675" y="16336"/>
                      </a:cubicBezTo>
                      <a:cubicBezTo>
                        <a:pt x="15715" y="16336"/>
                        <a:pt x="16717" y="15935"/>
                        <a:pt x="17269" y="15086"/>
                      </a:cubicBezTo>
                      <a:cubicBezTo>
                        <a:pt x="18088" y="13789"/>
                        <a:pt x="17542" y="12014"/>
                        <a:pt x="16655" y="10854"/>
                      </a:cubicBezTo>
                      <a:cubicBezTo>
                        <a:pt x="15699" y="9625"/>
                        <a:pt x="14471" y="8738"/>
                        <a:pt x="13515" y="7577"/>
                      </a:cubicBezTo>
                      <a:cubicBezTo>
                        <a:pt x="11815" y="5538"/>
                        <a:pt x="11064" y="2549"/>
                        <a:pt x="11868" y="3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" name="Google Shape;489;p35"/>
                <p:cNvSpPr/>
                <p:nvPr/>
              </p:nvSpPr>
              <p:spPr>
                <a:xfrm>
                  <a:off x="2282725" y="3002525"/>
                  <a:ext cx="107525" cy="7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1" h="3061" extrusionOk="0">
                      <a:moveTo>
                        <a:pt x="888" y="1"/>
                      </a:moveTo>
                      <a:cubicBezTo>
                        <a:pt x="751" y="1"/>
                        <a:pt x="683" y="1"/>
                        <a:pt x="546" y="69"/>
                      </a:cubicBezTo>
                      <a:cubicBezTo>
                        <a:pt x="273" y="137"/>
                        <a:pt x="0" y="342"/>
                        <a:pt x="69" y="683"/>
                      </a:cubicBezTo>
                      <a:cubicBezTo>
                        <a:pt x="69" y="956"/>
                        <a:pt x="342" y="1161"/>
                        <a:pt x="546" y="1366"/>
                      </a:cubicBezTo>
                      <a:cubicBezTo>
                        <a:pt x="1297" y="1980"/>
                        <a:pt x="2116" y="2458"/>
                        <a:pt x="3004" y="2868"/>
                      </a:cubicBezTo>
                      <a:cubicBezTo>
                        <a:pt x="3197" y="2964"/>
                        <a:pt x="3424" y="3061"/>
                        <a:pt x="3637" y="3061"/>
                      </a:cubicBezTo>
                      <a:cubicBezTo>
                        <a:pt x="3725" y="3061"/>
                        <a:pt x="3811" y="3044"/>
                        <a:pt x="3891" y="3004"/>
                      </a:cubicBezTo>
                      <a:cubicBezTo>
                        <a:pt x="4301" y="2731"/>
                        <a:pt x="4164" y="2049"/>
                        <a:pt x="3891" y="1707"/>
                      </a:cubicBezTo>
                      <a:cubicBezTo>
                        <a:pt x="3208" y="683"/>
                        <a:pt x="2116" y="1"/>
                        <a:pt x="888" y="1"/>
                      </a:cubicBezTo>
                      <a:close/>
                    </a:path>
                  </a:pathLst>
                </a:custGeom>
                <a:solidFill>
                  <a:srgbClr val="8049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" name="Google Shape;490;p35"/>
                <p:cNvSpPr/>
                <p:nvPr/>
              </p:nvSpPr>
              <p:spPr>
                <a:xfrm>
                  <a:off x="2250300" y="3034850"/>
                  <a:ext cx="109225" cy="7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9" h="2976" extrusionOk="0">
                      <a:moveTo>
                        <a:pt x="989" y="0"/>
                      </a:moveTo>
                      <a:cubicBezTo>
                        <a:pt x="933" y="0"/>
                        <a:pt x="876" y="2"/>
                        <a:pt x="820" y="5"/>
                      </a:cubicBezTo>
                      <a:cubicBezTo>
                        <a:pt x="751" y="5"/>
                        <a:pt x="615" y="73"/>
                        <a:pt x="478" y="73"/>
                      </a:cubicBezTo>
                      <a:cubicBezTo>
                        <a:pt x="205" y="210"/>
                        <a:pt x="0" y="414"/>
                        <a:pt x="69" y="687"/>
                      </a:cubicBezTo>
                      <a:cubicBezTo>
                        <a:pt x="69" y="1029"/>
                        <a:pt x="342" y="1233"/>
                        <a:pt x="615" y="1370"/>
                      </a:cubicBezTo>
                      <a:cubicBezTo>
                        <a:pt x="1366" y="1984"/>
                        <a:pt x="2185" y="2462"/>
                        <a:pt x="3072" y="2803"/>
                      </a:cubicBezTo>
                      <a:cubicBezTo>
                        <a:pt x="3245" y="2890"/>
                        <a:pt x="3472" y="2976"/>
                        <a:pt x="3685" y="2976"/>
                      </a:cubicBezTo>
                      <a:cubicBezTo>
                        <a:pt x="3808" y="2976"/>
                        <a:pt x="3927" y="2947"/>
                        <a:pt x="4028" y="2872"/>
                      </a:cubicBezTo>
                      <a:cubicBezTo>
                        <a:pt x="4369" y="2599"/>
                        <a:pt x="4164" y="1984"/>
                        <a:pt x="3891" y="1575"/>
                      </a:cubicBezTo>
                      <a:cubicBezTo>
                        <a:pt x="3175" y="663"/>
                        <a:pt x="2148" y="0"/>
                        <a:pt x="989" y="0"/>
                      </a:cubicBezTo>
                      <a:close/>
                    </a:path>
                  </a:pathLst>
                </a:custGeom>
                <a:solidFill>
                  <a:srgbClr val="8049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" name="Google Shape;491;p35"/>
                <p:cNvSpPr/>
                <p:nvPr/>
              </p:nvSpPr>
              <p:spPr>
                <a:xfrm>
                  <a:off x="2229825" y="3074075"/>
                  <a:ext cx="110950" cy="73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8" h="2947" extrusionOk="0">
                      <a:moveTo>
                        <a:pt x="1057" y="1"/>
                      </a:moveTo>
                      <a:cubicBezTo>
                        <a:pt x="1001" y="1"/>
                        <a:pt x="944" y="3"/>
                        <a:pt x="888" y="6"/>
                      </a:cubicBezTo>
                      <a:cubicBezTo>
                        <a:pt x="751" y="6"/>
                        <a:pt x="683" y="74"/>
                        <a:pt x="546" y="74"/>
                      </a:cubicBezTo>
                      <a:cubicBezTo>
                        <a:pt x="273" y="210"/>
                        <a:pt x="0" y="415"/>
                        <a:pt x="69" y="688"/>
                      </a:cubicBezTo>
                      <a:cubicBezTo>
                        <a:pt x="137" y="1030"/>
                        <a:pt x="410" y="1234"/>
                        <a:pt x="615" y="1371"/>
                      </a:cubicBezTo>
                      <a:cubicBezTo>
                        <a:pt x="1434" y="1985"/>
                        <a:pt x="2253" y="2463"/>
                        <a:pt x="3140" y="2804"/>
                      </a:cubicBezTo>
                      <a:cubicBezTo>
                        <a:pt x="3309" y="2889"/>
                        <a:pt x="3530" y="2947"/>
                        <a:pt x="3738" y="2947"/>
                      </a:cubicBezTo>
                      <a:cubicBezTo>
                        <a:pt x="3867" y="2947"/>
                        <a:pt x="3992" y="2925"/>
                        <a:pt x="4096" y="2872"/>
                      </a:cubicBezTo>
                      <a:cubicBezTo>
                        <a:pt x="4437" y="2531"/>
                        <a:pt x="4232" y="1917"/>
                        <a:pt x="3959" y="1576"/>
                      </a:cubicBezTo>
                      <a:cubicBezTo>
                        <a:pt x="3243" y="664"/>
                        <a:pt x="2216" y="1"/>
                        <a:pt x="1057" y="1"/>
                      </a:cubicBezTo>
                      <a:close/>
                    </a:path>
                  </a:pathLst>
                </a:custGeom>
                <a:solidFill>
                  <a:srgbClr val="8049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" name="Google Shape;492;p35"/>
                <p:cNvSpPr/>
                <p:nvPr/>
              </p:nvSpPr>
              <p:spPr>
                <a:xfrm>
                  <a:off x="2240050" y="3116050"/>
                  <a:ext cx="104125" cy="8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5" h="3242" extrusionOk="0">
                      <a:moveTo>
                        <a:pt x="734" y="0"/>
                      </a:moveTo>
                      <a:cubicBezTo>
                        <a:pt x="617" y="0"/>
                        <a:pt x="506" y="30"/>
                        <a:pt x="410" y="101"/>
                      </a:cubicBezTo>
                      <a:cubicBezTo>
                        <a:pt x="1" y="306"/>
                        <a:pt x="137" y="989"/>
                        <a:pt x="410" y="1398"/>
                      </a:cubicBezTo>
                      <a:cubicBezTo>
                        <a:pt x="1025" y="2422"/>
                        <a:pt x="2049" y="3173"/>
                        <a:pt x="3277" y="3241"/>
                      </a:cubicBezTo>
                      <a:cubicBezTo>
                        <a:pt x="3414" y="3241"/>
                        <a:pt x="3482" y="3241"/>
                        <a:pt x="3619" y="3173"/>
                      </a:cubicBezTo>
                      <a:cubicBezTo>
                        <a:pt x="3892" y="3105"/>
                        <a:pt x="4165" y="2968"/>
                        <a:pt x="4165" y="2627"/>
                      </a:cubicBezTo>
                      <a:cubicBezTo>
                        <a:pt x="4096" y="2354"/>
                        <a:pt x="3892" y="2081"/>
                        <a:pt x="3687" y="1876"/>
                      </a:cubicBezTo>
                      <a:cubicBezTo>
                        <a:pt x="3004" y="1262"/>
                        <a:pt x="2185" y="647"/>
                        <a:pt x="1366" y="238"/>
                      </a:cubicBezTo>
                      <a:cubicBezTo>
                        <a:pt x="1188" y="105"/>
                        <a:pt x="952" y="0"/>
                        <a:pt x="734" y="0"/>
                      </a:cubicBezTo>
                      <a:close/>
                    </a:path>
                  </a:pathLst>
                </a:custGeom>
                <a:solidFill>
                  <a:srgbClr val="8049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" name="Google Shape;493;p35"/>
                <p:cNvSpPr/>
                <p:nvPr/>
              </p:nvSpPr>
              <p:spPr>
                <a:xfrm>
                  <a:off x="2294675" y="3036325"/>
                  <a:ext cx="64850" cy="36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4" h="1448" extrusionOk="0">
                      <a:moveTo>
                        <a:pt x="192" y="1"/>
                      </a:moveTo>
                      <a:cubicBezTo>
                        <a:pt x="127" y="1"/>
                        <a:pt x="63" y="5"/>
                        <a:pt x="0" y="14"/>
                      </a:cubicBezTo>
                      <a:cubicBezTo>
                        <a:pt x="410" y="287"/>
                        <a:pt x="887" y="492"/>
                        <a:pt x="1297" y="697"/>
                      </a:cubicBezTo>
                      <a:cubicBezTo>
                        <a:pt x="1775" y="970"/>
                        <a:pt x="2116" y="1243"/>
                        <a:pt x="2594" y="1447"/>
                      </a:cubicBezTo>
                      <a:cubicBezTo>
                        <a:pt x="2321" y="970"/>
                        <a:pt x="1911" y="697"/>
                        <a:pt x="1502" y="424"/>
                      </a:cubicBezTo>
                      <a:cubicBezTo>
                        <a:pt x="1087" y="186"/>
                        <a:pt x="620" y="1"/>
                        <a:pt x="192" y="1"/>
                      </a:cubicBezTo>
                      <a:close/>
                    </a:path>
                  </a:pathLst>
                </a:custGeom>
                <a:solidFill>
                  <a:srgbClr val="733D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" name="Google Shape;494;p35"/>
                <p:cNvSpPr/>
                <p:nvPr/>
              </p:nvSpPr>
              <p:spPr>
                <a:xfrm>
                  <a:off x="2258825" y="3115000"/>
                  <a:ext cx="47800" cy="2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2" h="895" extrusionOk="0">
                      <a:moveTo>
                        <a:pt x="414" y="1"/>
                      </a:moveTo>
                      <a:cubicBezTo>
                        <a:pt x="271" y="1"/>
                        <a:pt x="131" y="23"/>
                        <a:pt x="1" y="75"/>
                      </a:cubicBezTo>
                      <a:cubicBezTo>
                        <a:pt x="342" y="212"/>
                        <a:pt x="615" y="348"/>
                        <a:pt x="956" y="485"/>
                      </a:cubicBezTo>
                      <a:cubicBezTo>
                        <a:pt x="1298" y="621"/>
                        <a:pt x="1571" y="758"/>
                        <a:pt x="1912" y="894"/>
                      </a:cubicBezTo>
                      <a:cubicBezTo>
                        <a:pt x="1775" y="553"/>
                        <a:pt x="1434" y="348"/>
                        <a:pt x="1093" y="143"/>
                      </a:cubicBezTo>
                      <a:cubicBezTo>
                        <a:pt x="882" y="59"/>
                        <a:pt x="645" y="1"/>
                        <a:pt x="414" y="1"/>
                      </a:cubicBezTo>
                      <a:close/>
                    </a:path>
                  </a:pathLst>
                </a:custGeom>
                <a:solidFill>
                  <a:srgbClr val="733D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" name="Google Shape;495;p35"/>
                <p:cNvSpPr/>
                <p:nvPr/>
              </p:nvSpPr>
              <p:spPr>
                <a:xfrm>
                  <a:off x="2272475" y="3072150"/>
                  <a:ext cx="56350" cy="27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4" h="1107" extrusionOk="0">
                      <a:moveTo>
                        <a:pt x="193" y="1"/>
                      </a:moveTo>
                      <a:cubicBezTo>
                        <a:pt x="130" y="1"/>
                        <a:pt x="66" y="5"/>
                        <a:pt x="1" y="14"/>
                      </a:cubicBezTo>
                      <a:cubicBezTo>
                        <a:pt x="342" y="287"/>
                        <a:pt x="752" y="424"/>
                        <a:pt x="1093" y="629"/>
                      </a:cubicBezTo>
                      <a:cubicBezTo>
                        <a:pt x="1502" y="765"/>
                        <a:pt x="1844" y="970"/>
                        <a:pt x="2253" y="1107"/>
                      </a:cubicBezTo>
                      <a:cubicBezTo>
                        <a:pt x="2049" y="765"/>
                        <a:pt x="1639" y="492"/>
                        <a:pt x="1298" y="287"/>
                      </a:cubicBezTo>
                      <a:cubicBezTo>
                        <a:pt x="944" y="170"/>
                        <a:pt x="591" y="1"/>
                        <a:pt x="193" y="1"/>
                      </a:cubicBezTo>
                      <a:close/>
                    </a:path>
                  </a:pathLst>
                </a:custGeom>
                <a:solidFill>
                  <a:srgbClr val="733D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" name="Google Shape;496;p35"/>
                <p:cNvSpPr/>
                <p:nvPr/>
              </p:nvSpPr>
              <p:spPr>
                <a:xfrm>
                  <a:off x="3709300" y="2947975"/>
                  <a:ext cx="774750" cy="77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90" h="30851" extrusionOk="0">
                      <a:moveTo>
                        <a:pt x="26410" y="0"/>
                      </a:moveTo>
                      <a:cubicBezTo>
                        <a:pt x="25946" y="0"/>
                        <a:pt x="25483" y="511"/>
                        <a:pt x="25255" y="1023"/>
                      </a:cubicBezTo>
                      <a:cubicBezTo>
                        <a:pt x="24914" y="1773"/>
                        <a:pt x="24778" y="2797"/>
                        <a:pt x="24573" y="3616"/>
                      </a:cubicBezTo>
                      <a:cubicBezTo>
                        <a:pt x="16928" y="7439"/>
                        <a:pt x="9556" y="11056"/>
                        <a:pt x="956" y="11602"/>
                      </a:cubicBezTo>
                      <a:cubicBezTo>
                        <a:pt x="0" y="18223"/>
                        <a:pt x="1570" y="25254"/>
                        <a:pt x="5324" y="30851"/>
                      </a:cubicBezTo>
                      <a:cubicBezTo>
                        <a:pt x="15563" y="27370"/>
                        <a:pt x="24300" y="19588"/>
                        <a:pt x="29556" y="10237"/>
                      </a:cubicBezTo>
                      <a:cubicBezTo>
                        <a:pt x="30238" y="8940"/>
                        <a:pt x="30989" y="7166"/>
                        <a:pt x="30648" y="5732"/>
                      </a:cubicBezTo>
                      <a:cubicBezTo>
                        <a:pt x="30290" y="4482"/>
                        <a:pt x="28998" y="3335"/>
                        <a:pt x="27767" y="3335"/>
                      </a:cubicBezTo>
                      <a:cubicBezTo>
                        <a:pt x="27587" y="3335"/>
                        <a:pt x="27409" y="3359"/>
                        <a:pt x="27235" y="3412"/>
                      </a:cubicBezTo>
                      <a:cubicBezTo>
                        <a:pt x="27371" y="2524"/>
                        <a:pt x="27371" y="1637"/>
                        <a:pt x="27098" y="818"/>
                      </a:cubicBezTo>
                      <a:cubicBezTo>
                        <a:pt x="27030" y="545"/>
                        <a:pt x="26894" y="203"/>
                        <a:pt x="26689" y="67"/>
                      </a:cubicBezTo>
                      <a:cubicBezTo>
                        <a:pt x="26597" y="21"/>
                        <a:pt x="26504" y="0"/>
                        <a:pt x="26410" y="0"/>
                      </a:cubicBezTo>
                      <a:close/>
                    </a:path>
                  </a:pathLst>
                </a:custGeom>
                <a:solidFill>
                  <a:srgbClr val="8049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" name="Google Shape;497;p35"/>
                <p:cNvSpPr/>
                <p:nvPr/>
              </p:nvSpPr>
              <p:spPr>
                <a:xfrm>
                  <a:off x="4385050" y="3024725"/>
                  <a:ext cx="22200" cy="7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" h="2936" extrusionOk="0">
                      <a:moveTo>
                        <a:pt x="273" y="0"/>
                      </a:moveTo>
                      <a:lnTo>
                        <a:pt x="273" y="0"/>
                      </a:lnTo>
                      <a:cubicBezTo>
                        <a:pt x="546" y="1024"/>
                        <a:pt x="478" y="1980"/>
                        <a:pt x="0" y="2935"/>
                      </a:cubicBezTo>
                      <a:cubicBezTo>
                        <a:pt x="751" y="2184"/>
                        <a:pt x="888" y="888"/>
                        <a:pt x="273" y="0"/>
                      </a:cubicBezTo>
                      <a:close/>
                    </a:path>
                  </a:pathLst>
                </a:custGeom>
                <a:solidFill>
                  <a:srgbClr val="733D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" name="Google Shape;498;p35"/>
                <p:cNvSpPr/>
                <p:nvPr/>
              </p:nvSpPr>
              <p:spPr>
                <a:xfrm>
                  <a:off x="4453300" y="1241500"/>
                  <a:ext cx="1546050" cy="285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42" h="114127" fill="none" extrusionOk="0">
                      <a:moveTo>
                        <a:pt x="0" y="1775"/>
                      </a:moveTo>
                      <a:cubicBezTo>
                        <a:pt x="3550" y="0"/>
                        <a:pt x="7304" y="3550"/>
                        <a:pt x="9761" y="6826"/>
                      </a:cubicBezTo>
                      <a:cubicBezTo>
                        <a:pt x="27303" y="30170"/>
                        <a:pt x="42115" y="55903"/>
                        <a:pt x="53855" y="83206"/>
                      </a:cubicBezTo>
                      <a:cubicBezTo>
                        <a:pt x="58019" y="92899"/>
                        <a:pt x="61841" y="103751"/>
                        <a:pt x="59384" y="114127"/>
                      </a:cubicBezTo>
                    </a:path>
                  </a:pathLst>
                </a:custGeom>
                <a:noFill/>
                <a:ln w="22175" cap="flat" cmpd="sng">
                  <a:solidFill>
                    <a:schemeClr val="accent3"/>
                  </a:solidFill>
                  <a:prstDash val="solid"/>
                  <a:miter lim="682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" name="Google Shape;499;p35"/>
                <p:cNvSpPr/>
                <p:nvPr/>
              </p:nvSpPr>
              <p:spPr>
                <a:xfrm>
                  <a:off x="4299725" y="1157875"/>
                  <a:ext cx="1726925" cy="317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77" h="127028" fill="none" extrusionOk="0">
                      <a:moveTo>
                        <a:pt x="65322" y="126209"/>
                      </a:moveTo>
                      <a:cubicBezTo>
                        <a:pt x="66278" y="127028"/>
                        <a:pt x="67848" y="126413"/>
                        <a:pt x="68462" y="125253"/>
                      </a:cubicBezTo>
                      <a:cubicBezTo>
                        <a:pt x="69077" y="124093"/>
                        <a:pt x="68872" y="122591"/>
                        <a:pt x="68462" y="121294"/>
                      </a:cubicBezTo>
                      <a:cubicBezTo>
                        <a:pt x="64230" y="108598"/>
                        <a:pt x="48326" y="112352"/>
                        <a:pt x="39180" y="109827"/>
                      </a:cubicBezTo>
                      <a:cubicBezTo>
                        <a:pt x="26552" y="106277"/>
                        <a:pt x="15290" y="96448"/>
                        <a:pt x="9147" y="83889"/>
                      </a:cubicBezTo>
                      <a:cubicBezTo>
                        <a:pt x="2935" y="71261"/>
                        <a:pt x="2321" y="56859"/>
                        <a:pt x="5802" y="43208"/>
                      </a:cubicBezTo>
                      <a:cubicBezTo>
                        <a:pt x="7304" y="37269"/>
                        <a:pt x="8123" y="30990"/>
                        <a:pt x="9283" y="24915"/>
                      </a:cubicBezTo>
                      <a:cubicBezTo>
                        <a:pt x="10648" y="18089"/>
                        <a:pt x="10580" y="11331"/>
                        <a:pt x="7713" y="4983"/>
                      </a:cubicBezTo>
                      <a:cubicBezTo>
                        <a:pt x="6963" y="3345"/>
                        <a:pt x="6007" y="1775"/>
                        <a:pt x="4574" y="888"/>
                      </a:cubicBezTo>
                      <a:cubicBezTo>
                        <a:pt x="3140" y="1"/>
                        <a:pt x="1092" y="69"/>
                        <a:pt x="0" y="1434"/>
                      </a:cubicBezTo>
                    </a:path>
                  </a:pathLst>
                </a:custGeom>
                <a:noFill/>
                <a:ln w="81900" cap="rnd" cmpd="sng">
                  <a:solidFill>
                    <a:srgbClr val="D67565"/>
                  </a:solidFill>
                  <a:prstDash val="solid"/>
                  <a:miter lim="682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" name="Google Shape;500;p35"/>
                <p:cNvSpPr/>
                <p:nvPr/>
              </p:nvSpPr>
              <p:spPr>
                <a:xfrm>
                  <a:off x="4381625" y="2982050"/>
                  <a:ext cx="107525" cy="7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1" h="3041" extrusionOk="0">
                      <a:moveTo>
                        <a:pt x="3482" y="1"/>
                      </a:moveTo>
                      <a:cubicBezTo>
                        <a:pt x="2253" y="1"/>
                        <a:pt x="1161" y="683"/>
                        <a:pt x="478" y="1707"/>
                      </a:cubicBezTo>
                      <a:cubicBezTo>
                        <a:pt x="205" y="2049"/>
                        <a:pt x="1" y="2731"/>
                        <a:pt x="410" y="2936"/>
                      </a:cubicBezTo>
                      <a:cubicBezTo>
                        <a:pt x="511" y="3011"/>
                        <a:pt x="620" y="3040"/>
                        <a:pt x="736" y="3040"/>
                      </a:cubicBezTo>
                      <a:cubicBezTo>
                        <a:pt x="934" y="3040"/>
                        <a:pt x="1150" y="2954"/>
                        <a:pt x="1366" y="2868"/>
                      </a:cubicBezTo>
                      <a:cubicBezTo>
                        <a:pt x="2185" y="2458"/>
                        <a:pt x="3004" y="1980"/>
                        <a:pt x="3755" y="1366"/>
                      </a:cubicBezTo>
                      <a:cubicBezTo>
                        <a:pt x="4028" y="1161"/>
                        <a:pt x="4233" y="956"/>
                        <a:pt x="4301" y="683"/>
                      </a:cubicBezTo>
                      <a:cubicBezTo>
                        <a:pt x="4301" y="342"/>
                        <a:pt x="4096" y="137"/>
                        <a:pt x="3823" y="69"/>
                      </a:cubicBezTo>
                      <a:cubicBezTo>
                        <a:pt x="3687" y="1"/>
                        <a:pt x="3550" y="1"/>
                        <a:pt x="3482" y="1"/>
                      </a:cubicBezTo>
                      <a:close/>
                    </a:path>
                  </a:pathLst>
                </a:custGeom>
                <a:solidFill>
                  <a:srgbClr val="8049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" name="Google Shape;501;p35"/>
                <p:cNvSpPr/>
                <p:nvPr/>
              </p:nvSpPr>
              <p:spPr>
                <a:xfrm>
                  <a:off x="4412350" y="3016050"/>
                  <a:ext cx="110925" cy="72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7" h="2909" extrusionOk="0">
                      <a:moveTo>
                        <a:pt x="3364" y="1"/>
                      </a:moveTo>
                      <a:cubicBezTo>
                        <a:pt x="2211" y="1"/>
                        <a:pt x="1191" y="600"/>
                        <a:pt x="478" y="1508"/>
                      </a:cubicBezTo>
                      <a:cubicBezTo>
                        <a:pt x="205" y="1917"/>
                        <a:pt x="0" y="2531"/>
                        <a:pt x="342" y="2804"/>
                      </a:cubicBezTo>
                      <a:cubicBezTo>
                        <a:pt x="442" y="2880"/>
                        <a:pt x="561" y="2909"/>
                        <a:pt x="684" y="2909"/>
                      </a:cubicBezTo>
                      <a:cubicBezTo>
                        <a:pt x="897" y="2909"/>
                        <a:pt x="1124" y="2823"/>
                        <a:pt x="1297" y="2736"/>
                      </a:cubicBezTo>
                      <a:cubicBezTo>
                        <a:pt x="2185" y="2395"/>
                        <a:pt x="3004" y="1917"/>
                        <a:pt x="3823" y="1371"/>
                      </a:cubicBezTo>
                      <a:cubicBezTo>
                        <a:pt x="4027" y="1166"/>
                        <a:pt x="4300" y="962"/>
                        <a:pt x="4369" y="689"/>
                      </a:cubicBezTo>
                      <a:cubicBezTo>
                        <a:pt x="4437" y="347"/>
                        <a:pt x="4164" y="142"/>
                        <a:pt x="3891" y="74"/>
                      </a:cubicBezTo>
                      <a:cubicBezTo>
                        <a:pt x="3754" y="6"/>
                        <a:pt x="3686" y="6"/>
                        <a:pt x="3550" y="6"/>
                      </a:cubicBezTo>
                      <a:cubicBezTo>
                        <a:pt x="3487" y="2"/>
                        <a:pt x="3426" y="1"/>
                        <a:pt x="3364" y="1"/>
                      </a:cubicBezTo>
                      <a:close/>
                    </a:path>
                  </a:pathLst>
                </a:custGeom>
                <a:solidFill>
                  <a:srgbClr val="8049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" name="Google Shape;502;p35"/>
                <p:cNvSpPr/>
                <p:nvPr/>
              </p:nvSpPr>
              <p:spPr>
                <a:xfrm>
                  <a:off x="4431125" y="3055300"/>
                  <a:ext cx="110925" cy="72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7" h="2909" extrusionOk="0">
                      <a:moveTo>
                        <a:pt x="3373" y="1"/>
                      </a:moveTo>
                      <a:cubicBezTo>
                        <a:pt x="2273" y="1"/>
                        <a:pt x="1191" y="600"/>
                        <a:pt x="478" y="1508"/>
                      </a:cubicBezTo>
                      <a:cubicBezTo>
                        <a:pt x="205" y="1849"/>
                        <a:pt x="0" y="2463"/>
                        <a:pt x="341" y="2804"/>
                      </a:cubicBezTo>
                      <a:cubicBezTo>
                        <a:pt x="442" y="2880"/>
                        <a:pt x="561" y="2909"/>
                        <a:pt x="684" y="2909"/>
                      </a:cubicBezTo>
                      <a:cubicBezTo>
                        <a:pt x="897" y="2909"/>
                        <a:pt x="1124" y="2822"/>
                        <a:pt x="1297" y="2736"/>
                      </a:cubicBezTo>
                      <a:cubicBezTo>
                        <a:pt x="2184" y="2395"/>
                        <a:pt x="3003" y="1917"/>
                        <a:pt x="3823" y="1371"/>
                      </a:cubicBezTo>
                      <a:cubicBezTo>
                        <a:pt x="4027" y="1166"/>
                        <a:pt x="4300" y="961"/>
                        <a:pt x="4369" y="688"/>
                      </a:cubicBezTo>
                      <a:cubicBezTo>
                        <a:pt x="4437" y="347"/>
                        <a:pt x="4164" y="142"/>
                        <a:pt x="3891" y="74"/>
                      </a:cubicBezTo>
                      <a:cubicBezTo>
                        <a:pt x="3754" y="6"/>
                        <a:pt x="3686" y="6"/>
                        <a:pt x="3549" y="6"/>
                      </a:cubicBezTo>
                      <a:cubicBezTo>
                        <a:pt x="3491" y="2"/>
                        <a:pt x="3432" y="1"/>
                        <a:pt x="3373" y="1"/>
                      </a:cubicBezTo>
                      <a:close/>
                    </a:path>
                  </a:pathLst>
                </a:custGeom>
                <a:solidFill>
                  <a:srgbClr val="8049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" name="Google Shape;503;p35"/>
                <p:cNvSpPr/>
                <p:nvPr/>
              </p:nvSpPr>
              <p:spPr>
                <a:xfrm>
                  <a:off x="4426000" y="3096675"/>
                  <a:ext cx="105825" cy="7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" h="3198" extrusionOk="0">
                      <a:moveTo>
                        <a:pt x="3555" y="1"/>
                      </a:moveTo>
                      <a:cubicBezTo>
                        <a:pt x="3322" y="1"/>
                        <a:pt x="3060" y="97"/>
                        <a:pt x="2867" y="194"/>
                      </a:cubicBezTo>
                      <a:cubicBezTo>
                        <a:pt x="2048" y="672"/>
                        <a:pt x="1229" y="1218"/>
                        <a:pt x="546" y="1832"/>
                      </a:cubicBezTo>
                      <a:cubicBezTo>
                        <a:pt x="342" y="2037"/>
                        <a:pt x="69" y="2310"/>
                        <a:pt x="69" y="2583"/>
                      </a:cubicBezTo>
                      <a:cubicBezTo>
                        <a:pt x="0" y="2924"/>
                        <a:pt x="273" y="3129"/>
                        <a:pt x="615" y="3197"/>
                      </a:cubicBezTo>
                      <a:lnTo>
                        <a:pt x="956" y="3197"/>
                      </a:lnTo>
                      <a:cubicBezTo>
                        <a:pt x="2116" y="3129"/>
                        <a:pt x="3208" y="2378"/>
                        <a:pt x="3823" y="1354"/>
                      </a:cubicBezTo>
                      <a:cubicBezTo>
                        <a:pt x="4096" y="945"/>
                        <a:pt x="4232" y="330"/>
                        <a:pt x="3823" y="57"/>
                      </a:cubicBezTo>
                      <a:cubicBezTo>
                        <a:pt x="3743" y="17"/>
                        <a:pt x="3651" y="1"/>
                        <a:pt x="3555" y="1"/>
                      </a:cubicBezTo>
                      <a:close/>
                    </a:path>
                  </a:pathLst>
                </a:custGeom>
                <a:solidFill>
                  <a:srgbClr val="8049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" name="Google Shape;504;p35"/>
                <p:cNvSpPr/>
                <p:nvPr/>
              </p:nvSpPr>
              <p:spPr>
                <a:xfrm>
                  <a:off x="4412350" y="3016175"/>
                  <a:ext cx="66575" cy="3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3" h="1435" extrusionOk="0">
                      <a:moveTo>
                        <a:pt x="2662" y="1"/>
                      </a:moveTo>
                      <a:cubicBezTo>
                        <a:pt x="2116" y="1"/>
                        <a:pt x="1638" y="137"/>
                        <a:pt x="1161" y="410"/>
                      </a:cubicBezTo>
                      <a:cubicBezTo>
                        <a:pt x="683" y="684"/>
                        <a:pt x="273" y="957"/>
                        <a:pt x="0" y="1434"/>
                      </a:cubicBezTo>
                      <a:cubicBezTo>
                        <a:pt x="478" y="1230"/>
                        <a:pt x="888" y="957"/>
                        <a:pt x="1297" y="684"/>
                      </a:cubicBezTo>
                      <a:cubicBezTo>
                        <a:pt x="1775" y="479"/>
                        <a:pt x="2185" y="274"/>
                        <a:pt x="2662" y="1"/>
                      </a:cubicBezTo>
                      <a:close/>
                    </a:path>
                  </a:pathLst>
                </a:custGeom>
                <a:solidFill>
                  <a:srgbClr val="733D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" name="Google Shape;505;p35"/>
                <p:cNvSpPr/>
                <p:nvPr/>
              </p:nvSpPr>
              <p:spPr>
                <a:xfrm>
                  <a:off x="4465250" y="3094975"/>
                  <a:ext cx="47800" cy="21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2" h="877" extrusionOk="0">
                      <a:moveTo>
                        <a:pt x="1597" y="0"/>
                      </a:moveTo>
                      <a:cubicBezTo>
                        <a:pt x="1336" y="0"/>
                        <a:pt x="1061" y="97"/>
                        <a:pt x="819" y="194"/>
                      </a:cubicBezTo>
                      <a:cubicBezTo>
                        <a:pt x="478" y="330"/>
                        <a:pt x="137" y="535"/>
                        <a:pt x="0" y="876"/>
                      </a:cubicBezTo>
                      <a:cubicBezTo>
                        <a:pt x="342" y="808"/>
                        <a:pt x="615" y="603"/>
                        <a:pt x="956" y="467"/>
                      </a:cubicBezTo>
                      <a:cubicBezTo>
                        <a:pt x="1297" y="330"/>
                        <a:pt x="1570" y="262"/>
                        <a:pt x="1911" y="57"/>
                      </a:cubicBezTo>
                      <a:cubicBezTo>
                        <a:pt x="1812" y="17"/>
                        <a:pt x="1706" y="0"/>
                        <a:pt x="1597" y="0"/>
                      </a:cubicBezTo>
                      <a:close/>
                    </a:path>
                  </a:pathLst>
                </a:custGeom>
                <a:solidFill>
                  <a:srgbClr val="733D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" name="Google Shape;506;p35"/>
                <p:cNvSpPr/>
                <p:nvPr/>
              </p:nvSpPr>
              <p:spPr>
                <a:xfrm>
                  <a:off x="4443050" y="3053275"/>
                  <a:ext cx="56350" cy="27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4" h="1111" extrusionOk="0">
                      <a:moveTo>
                        <a:pt x="2028" y="0"/>
                      </a:moveTo>
                      <a:cubicBezTo>
                        <a:pt x="1694" y="0"/>
                        <a:pt x="1359" y="112"/>
                        <a:pt x="1025" y="223"/>
                      </a:cubicBezTo>
                      <a:cubicBezTo>
                        <a:pt x="615" y="428"/>
                        <a:pt x="206" y="701"/>
                        <a:pt x="1" y="1111"/>
                      </a:cubicBezTo>
                      <a:cubicBezTo>
                        <a:pt x="410" y="906"/>
                        <a:pt x="752" y="769"/>
                        <a:pt x="1161" y="565"/>
                      </a:cubicBezTo>
                      <a:cubicBezTo>
                        <a:pt x="1503" y="360"/>
                        <a:pt x="1912" y="223"/>
                        <a:pt x="2253" y="19"/>
                      </a:cubicBezTo>
                      <a:cubicBezTo>
                        <a:pt x="2178" y="6"/>
                        <a:pt x="2103" y="0"/>
                        <a:pt x="2028" y="0"/>
                      </a:cubicBezTo>
                      <a:close/>
                    </a:path>
                  </a:pathLst>
                </a:custGeom>
                <a:solidFill>
                  <a:srgbClr val="733D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" name="Google Shape;507;p35"/>
                <p:cNvSpPr/>
                <p:nvPr/>
              </p:nvSpPr>
              <p:spPr>
                <a:xfrm>
                  <a:off x="2862900" y="3290925"/>
                  <a:ext cx="116075" cy="43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43" h="17338" extrusionOk="0">
                      <a:moveTo>
                        <a:pt x="4642" y="0"/>
                      </a:moveTo>
                      <a:lnTo>
                        <a:pt x="4642" y="0"/>
                      </a:lnTo>
                      <a:cubicBezTo>
                        <a:pt x="3141" y="2662"/>
                        <a:pt x="2185" y="5529"/>
                        <a:pt x="1366" y="8464"/>
                      </a:cubicBezTo>
                      <a:cubicBezTo>
                        <a:pt x="615" y="11331"/>
                        <a:pt x="137" y="14334"/>
                        <a:pt x="1" y="17338"/>
                      </a:cubicBezTo>
                      <a:cubicBezTo>
                        <a:pt x="888" y="14471"/>
                        <a:pt x="1571" y="11536"/>
                        <a:pt x="2322" y="8669"/>
                      </a:cubicBezTo>
                      <a:cubicBezTo>
                        <a:pt x="3072" y="5802"/>
                        <a:pt x="3823" y="2935"/>
                        <a:pt x="4642" y="0"/>
                      </a:cubicBezTo>
                      <a:close/>
                    </a:path>
                  </a:pathLst>
                </a:custGeom>
                <a:solidFill>
                  <a:srgbClr val="733D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" name="Google Shape;508;p35"/>
                <p:cNvSpPr/>
                <p:nvPr/>
              </p:nvSpPr>
              <p:spPr>
                <a:xfrm>
                  <a:off x="3750250" y="3244850"/>
                  <a:ext cx="177500" cy="447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00" h="17884" extrusionOk="0">
                      <a:moveTo>
                        <a:pt x="1" y="0"/>
                      </a:moveTo>
                      <a:lnTo>
                        <a:pt x="7099" y="17884"/>
                      </a:lnTo>
                      <a:cubicBezTo>
                        <a:pt x="6007" y="12696"/>
                        <a:pt x="2867" y="4983"/>
                        <a:pt x="1" y="0"/>
                      </a:cubicBezTo>
                      <a:close/>
                    </a:path>
                  </a:pathLst>
                </a:custGeom>
                <a:solidFill>
                  <a:srgbClr val="733D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" name="Google Shape;509;p35"/>
                <p:cNvSpPr/>
                <p:nvPr/>
              </p:nvSpPr>
              <p:spPr>
                <a:xfrm>
                  <a:off x="3352675" y="2187800"/>
                  <a:ext cx="441975" cy="63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79" h="25492" extrusionOk="0">
                      <a:moveTo>
                        <a:pt x="9030" y="1"/>
                      </a:moveTo>
                      <a:cubicBezTo>
                        <a:pt x="2887" y="1"/>
                        <a:pt x="1" y="17938"/>
                        <a:pt x="1638" y="24945"/>
                      </a:cubicBezTo>
                      <a:cubicBezTo>
                        <a:pt x="1638" y="24945"/>
                        <a:pt x="4412" y="22400"/>
                        <a:pt x="8608" y="22400"/>
                      </a:cubicBezTo>
                      <a:cubicBezTo>
                        <a:pt x="10895" y="22400"/>
                        <a:pt x="13605" y="23156"/>
                        <a:pt x="16518" y="25491"/>
                      </a:cubicBezTo>
                      <a:cubicBezTo>
                        <a:pt x="16518" y="25491"/>
                        <a:pt x="17678" y="2079"/>
                        <a:pt x="9829" y="99"/>
                      </a:cubicBezTo>
                      <a:cubicBezTo>
                        <a:pt x="9557" y="33"/>
                        <a:pt x="9291" y="1"/>
                        <a:pt x="90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" name="Google Shape;510;p35"/>
                <p:cNvSpPr/>
                <p:nvPr/>
              </p:nvSpPr>
              <p:spPr>
                <a:xfrm>
                  <a:off x="3519875" y="2804600"/>
                  <a:ext cx="165550" cy="21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2" h="8533" extrusionOk="0">
                      <a:moveTo>
                        <a:pt x="1775" y="0"/>
                      </a:moveTo>
                      <a:cubicBezTo>
                        <a:pt x="1639" y="2457"/>
                        <a:pt x="956" y="3959"/>
                        <a:pt x="1" y="4778"/>
                      </a:cubicBezTo>
                      <a:lnTo>
                        <a:pt x="6007" y="8532"/>
                      </a:lnTo>
                      <a:cubicBezTo>
                        <a:pt x="6280" y="8054"/>
                        <a:pt x="6417" y="7372"/>
                        <a:pt x="6417" y="6553"/>
                      </a:cubicBezTo>
                      <a:cubicBezTo>
                        <a:pt x="6622" y="1160"/>
                        <a:pt x="1775" y="0"/>
                        <a:pt x="1775" y="0"/>
                      </a:cubicBez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" name="Google Shape;511;p35"/>
                <p:cNvSpPr/>
                <p:nvPr/>
              </p:nvSpPr>
              <p:spPr>
                <a:xfrm>
                  <a:off x="3595250" y="2958225"/>
                  <a:ext cx="86775" cy="9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1" h="3821" extrusionOk="0">
                      <a:moveTo>
                        <a:pt x="2685" y="1"/>
                      </a:moveTo>
                      <a:cubicBezTo>
                        <a:pt x="1" y="1"/>
                        <a:pt x="69" y="2630"/>
                        <a:pt x="194" y="3821"/>
                      </a:cubicBezTo>
                      <a:cubicBezTo>
                        <a:pt x="1764" y="3821"/>
                        <a:pt x="3334" y="3206"/>
                        <a:pt x="3402" y="408"/>
                      </a:cubicBezTo>
                      <a:cubicBezTo>
                        <a:pt x="3402" y="271"/>
                        <a:pt x="3402" y="203"/>
                        <a:pt x="3470" y="66"/>
                      </a:cubicBezTo>
                      <a:cubicBezTo>
                        <a:pt x="3185" y="22"/>
                        <a:pt x="2924" y="1"/>
                        <a:pt x="2685" y="1"/>
                      </a:cubicBezTo>
                      <a:close/>
                    </a:path>
                  </a:pathLst>
                </a:custGeom>
                <a:solidFill>
                  <a:srgbClr val="D261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" name="Google Shape;512;p35"/>
                <p:cNvSpPr/>
                <p:nvPr/>
              </p:nvSpPr>
              <p:spPr>
                <a:xfrm>
                  <a:off x="3523300" y="2789225"/>
                  <a:ext cx="110950" cy="2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8" h="1093" extrusionOk="0">
                      <a:moveTo>
                        <a:pt x="1775" y="1"/>
                      </a:moveTo>
                      <a:cubicBezTo>
                        <a:pt x="1638" y="1"/>
                        <a:pt x="1502" y="69"/>
                        <a:pt x="1365" y="69"/>
                      </a:cubicBezTo>
                      <a:cubicBezTo>
                        <a:pt x="1229" y="137"/>
                        <a:pt x="1092" y="137"/>
                        <a:pt x="956" y="205"/>
                      </a:cubicBezTo>
                      <a:cubicBezTo>
                        <a:pt x="888" y="205"/>
                        <a:pt x="751" y="274"/>
                        <a:pt x="615" y="342"/>
                      </a:cubicBezTo>
                      <a:cubicBezTo>
                        <a:pt x="410" y="410"/>
                        <a:pt x="273" y="547"/>
                        <a:pt x="137" y="615"/>
                      </a:cubicBezTo>
                      <a:cubicBezTo>
                        <a:pt x="69" y="683"/>
                        <a:pt x="0" y="752"/>
                        <a:pt x="0" y="752"/>
                      </a:cubicBezTo>
                      <a:lnTo>
                        <a:pt x="342" y="1093"/>
                      </a:lnTo>
                      <a:cubicBezTo>
                        <a:pt x="342" y="1093"/>
                        <a:pt x="410" y="1025"/>
                        <a:pt x="478" y="956"/>
                      </a:cubicBezTo>
                      <a:cubicBezTo>
                        <a:pt x="546" y="888"/>
                        <a:pt x="683" y="820"/>
                        <a:pt x="819" y="683"/>
                      </a:cubicBezTo>
                      <a:cubicBezTo>
                        <a:pt x="956" y="615"/>
                        <a:pt x="1024" y="547"/>
                        <a:pt x="1092" y="547"/>
                      </a:cubicBezTo>
                      <a:cubicBezTo>
                        <a:pt x="1229" y="479"/>
                        <a:pt x="1297" y="410"/>
                        <a:pt x="1434" y="410"/>
                      </a:cubicBezTo>
                      <a:cubicBezTo>
                        <a:pt x="1570" y="342"/>
                        <a:pt x="1707" y="342"/>
                        <a:pt x="1843" y="274"/>
                      </a:cubicBezTo>
                      <a:lnTo>
                        <a:pt x="2253" y="274"/>
                      </a:lnTo>
                      <a:cubicBezTo>
                        <a:pt x="2344" y="274"/>
                        <a:pt x="2435" y="243"/>
                        <a:pt x="2526" y="243"/>
                      </a:cubicBezTo>
                      <a:cubicBezTo>
                        <a:pt x="2571" y="243"/>
                        <a:pt x="2617" y="251"/>
                        <a:pt x="2662" y="274"/>
                      </a:cubicBezTo>
                      <a:cubicBezTo>
                        <a:pt x="2799" y="274"/>
                        <a:pt x="2935" y="274"/>
                        <a:pt x="3004" y="342"/>
                      </a:cubicBezTo>
                      <a:lnTo>
                        <a:pt x="3413" y="342"/>
                      </a:lnTo>
                      <a:cubicBezTo>
                        <a:pt x="3550" y="410"/>
                        <a:pt x="3618" y="410"/>
                        <a:pt x="3754" y="479"/>
                      </a:cubicBezTo>
                      <a:lnTo>
                        <a:pt x="4437" y="683"/>
                      </a:lnTo>
                      <a:cubicBezTo>
                        <a:pt x="4437" y="683"/>
                        <a:pt x="4164" y="547"/>
                        <a:pt x="3754" y="410"/>
                      </a:cubicBezTo>
                      <a:cubicBezTo>
                        <a:pt x="3686" y="342"/>
                        <a:pt x="3550" y="274"/>
                        <a:pt x="3413" y="274"/>
                      </a:cubicBezTo>
                      <a:cubicBezTo>
                        <a:pt x="3345" y="205"/>
                        <a:pt x="3208" y="205"/>
                        <a:pt x="3072" y="137"/>
                      </a:cubicBezTo>
                      <a:cubicBezTo>
                        <a:pt x="2935" y="137"/>
                        <a:pt x="2799" y="69"/>
                        <a:pt x="2662" y="69"/>
                      </a:cubicBezTo>
                      <a:cubicBezTo>
                        <a:pt x="2594" y="35"/>
                        <a:pt x="2526" y="35"/>
                        <a:pt x="2458" y="35"/>
                      </a:cubicBezTo>
                      <a:cubicBezTo>
                        <a:pt x="2389" y="35"/>
                        <a:pt x="2321" y="35"/>
                        <a:pt x="2253" y="1"/>
                      </a:cubicBezTo>
                      <a:close/>
                    </a:path>
                  </a:pathLst>
                </a:custGeom>
                <a:solidFill>
                  <a:srgbClr val="1C224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" name="Google Shape;513;p35"/>
                <p:cNvSpPr/>
                <p:nvPr/>
              </p:nvSpPr>
              <p:spPr>
                <a:xfrm>
                  <a:off x="2980650" y="2380050"/>
                  <a:ext cx="329375" cy="42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75" h="16914" extrusionOk="0">
                      <a:moveTo>
                        <a:pt x="7080" y="0"/>
                      </a:moveTo>
                      <a:cubicBezTo>
                        <a:pt x="6887" y="0"/>
                        <a:pt x="6689" y="18"/>
                        <a:pt x="6485" y="54"/>
                      </a:cubicBezTo>
                      <a:cubicBezTo>
                        <a:pt x="1" y="1215"/>
                        <a:pt x="547" y="13842"/>
                        <a:pt x="547" y="13842"/>
                      </a:cubicBezTo>
                      <a:cubicBezTo>
                        <a:pt x="1228" y="13753"/>
                        <a:pt x="1900" y="13713"/>
                        <a:pt x="2557" y="13713"/>
                      </a:cubicBezTo>
                      <a:cubicBezTo>
                        <a:pt x="8428" y="13713"/>
                        <a:pt x="13174" y="16914"/>
                        <a:pt x="13174" y="16914"/>
                      </a:cubicBezTo>
                      <a:cubicBezTo>
                        <a:pt x="13174" y="16914"/>
                        <a:pt x="13046" y="0"/>
                        <a:pt x="708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" name="Google Shape;514;p35"/>
                <p:cNvSpPr/>
                <p:nvPr/>
              </p:nvSpPr>
              <p:spPr>
                <a:xfrm>
                  <a:off x="3451625" y="2804600"/>
                  <a:ext cx="179200" cy="174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8" h="6963" extrusionOk="0">
                      <a:moveTo>
                        <a:pt x="4505" y="0"/>
                      </a:moveTo>
                      <a:cubicBezTo>
                        <a:pt x="4301" y="4573"/>
                        <a:pt x="2048" y="5734"/>
                        <a:pt x="1" y="5938"/>
                      </a:cubicBezTo>
                      <a:lnTo>
                        <a:pt x="1366" y="6962"/>
                      </a:lnTo>
                      <a:cubicBezTo>
                        <a:pt x="1366" y="6962"/>
                        <a:pt x="7168" y="5938"/>
                        <a:pt x="5461" y="341"/>
                      </a:cubicBezTo>
                      <a:cubicBezTo>
                        <a:pt x="4915" y="137"/>
                        <a:pt x="4505" y="0"/>
                        <a:pt x="450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" name="Google Shape;515;p35"/>
                <p:cNvSpPr/>
                <p:nvPr/>
              </p:nvSpPr>
              <p:spPr>
                <a:xfrm>
                  <a:off x="3195650" y="2135675"/>
                  <a:ext cx="494900" cy="99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96" h="39795" extrusionOk="0">
                      <a:moveTo>
                        <a:pt x="6076" y="0"/>
                      </a:moveTo>
                      <a:cubicBezTo>
                        <a:pt x="5939" y="2389"/>
                        <a:pt x="5803" y="4710"/>
                        <a:pt x="5666" y="7031"/>
                      </a:cubicBezTo>
                      <a:cubicBezTo>
                        <a:pt x="5598" y="9351"/>
                        <a:pt x="5530" y="11740"/>
                        <a:pt x="5461" y="14061"/>
                      </a:cubicBezTo>
                      <a:cubicBezTo>
                        <a:pt x="5393" y="15222"/>
                        <a:pt x="5325" y="16382"/>
                        <a:pt x="5325" y="17542"/>
                      </a:cubicBezTo>
                      <a:lnTo>
                        <a:pt x="5257" y="21092"/>
                      </a:lnTo>
                      <a:cubicBezTo>
                        <a:pt x="5257" y="22252"/>
                        <a:pt x="5257" y="23412"/>
                        <a:pt x="5188" y="24573"/>
                      </a:cubicBezTo>
                      <a:lnTo>
                        <a:pt x="5188" y="27823"/>
                      </a:lnTo>
                      <a:cubicBezTo>
                        <a:pt x="3505" y="27240"/>
                        <a:pt x="1821" y="26657"/>
                        <a:pt x="137" y="26074"/>
                      </a:cubicBezTo>
                      <a:lnTo>
                        <a:pt x="1" y="26006"/>
                      </a:lnTo>
                      <a:lnTo>
                        <a:pt x="1" y="26211"/>
                      </a:lnTo>
                      <a:cubicBezTo>
                        <a:pt x="206" y="27167"/>
                        <a:pt x="479" y="28122"/>
                        <a:pt x="888" y="29010"/>
                      </a:cubicBezTo>
                      <a:cubicBezTo>
                        <a:pt x="1093" y="29487"/>
                        <a:pt x="1366" y="29897"/>
                        <a:pt x="1639" y="30306"/>
                      </a:cubicBezTo>
                      <a:cubicBezTo>
                        <a:pt x="1776" y="30511"/>
                        <a:pt x="1980" y="30648"/>
                        <a:pt x="2185" y="30852"/>
                      </a:cubicBezTo>
                      <a:cubicBezTo>
                        <a:pt x="2322" y="30989"/>
                        <a:pt x="2526" y="31194"/>
                        <a:pt x="2799" y="31330"/>
                      </a:cubicBezTo>
                      <a:cubicBezTo>
                        <a:pt x="3004" y="31467"/>
                        <a:pt x="3209" y="31535"/>
                        <a:pt x="3482" y="31603"/>
                      </a:cubicBezTo>
                      <a:cubicBezTo>
                        <a:pt x="3675" y="31652"/>
                        <a:pt x="3834" y="31700"/>
                        <a:pt x="4007" y="31700"/>
                      </a:cubicBezTo>
                      <a:cubicBezTo>
                        <a:pt x="4079" y="31700"/>
                        <a:pt x="4153" y="31692"/>
                        <a:pt x="4233" y="31672"/>
                      </a:cubicBezTo>
                      <a:cubicBezTo>
                        <a:pt x="4313" y="31692"/>
                        <a:pt x="4393" y="31700"/>
                        <a:pt x="4471" y="31700"/>
                      </a:cubicBezTo>
                      <a:cubicBezTo>
                        <a:pt x="4660" y="31700"/>
                        <a:pt x="4839" y="31652"/>
                        <a:pt x="4984" y="31603"/>
                      </a:cubicBezTo>
                      <a:cubicBezTo>
                        <a:pt x="5257" y="31535"/>
                        <a:pt x="5461" y="31467"/>
                        <a:pt x="5735" y="31399"/>
                      </a:cubicBezTo>
                      <a:cubicBezTo>
                        <a:pt x="6212" y="31194"/>
                        <a:pt x="6622" y="30921"/>
                        <a:pt x="7031" y="30648"/>
                      </a:cubicBezTo>
                      <a:cubicBezTo>
                        <a:pt x="7116" y="30591"/>
                        <a:pt x="7200" y="30532"/>
                        <a:pt x="7284" y="30471"/>
                      </a:cubicBezTo>
                      <a:lnTo>
                        <a:pt x="7284" y="30471"/>
                      </a:lnTo>
                      <a:lnTo>
                        <a:pt x="6554" y="32013"/>
                      </a:lnTo>
                      <a:lnTo>
                        <a:pt x="6417" y="32286"/>
                      </a:lnTo>
                      <a:lnTo>
                        <a:pt x="6690" y="32354"/>
                      </a:lnTo>
                      <a:cubicBezTo>
                        <a:pt x="7236" y="32559"/>
                        <a:pt x="7714" y="32695"/>
                        <a:pt x="8192" y="32832"/>
                      </a:cubicBezTo>
                      <a:cubicBezTo>
                        <a:pt x="8670" y="32900"/>
                        <a:pt x="9147" y="32968"/>
                        <a:pt x="9693" y="32968"/>
                      </a:cubicBezTo>
                      <a:cubicBezTo>
                        <a:pt x="9821" y="32987"/>
                        <a:pt x="9954" y="32995"/>
                        <a:pt x="10090" y="32995"/>
                      </a:cubicBezTo>
                      <a:cubicBezTo>
                        <a:pt x="10459" y="32995"/>
                        <a:pt x="10845" y="32932"/>
                        <a:pt x="11195" y="32832"/>
                      </a:cubicBezTo>
                      <a:cubicBezTo>
                        <a:pt x="11741" y="32695"/>
                        <a:pt x="12219" y="32491"/>
                        <a:pt x="12629" y="32218"/>
                      </a:cubicBezTo>
                      <a:cubicBezTo>
                        <a:pt x="12902" y="32081"/>
                        <a:pt x="13106" y="31876"/>
                        <a:pt x="13311" y="31740"/>
                      </a:cubicBezTo>
                      <a:cubicBezTo>
                        <a:pt x="13448" y="31535"/>
                        <a:pt x="13652" y="31330"/>
                        <a:pt x="13789" y="31125"/>
                      </a:cubicBezTo>
                      <a:cubicBezTo>
                        <a:pt x="13994" y="30921"/>
                        <a:pt x="14130" y="30716"/>
                        <a:pt x="14198" y="30443"/>
                      </a:cubicBezTo>
                      <a:cubicBezTo>
                        <a:pt x="14335" y="30238"/>
                        <a:pt x="14471" y="30033"/>
                        <a:pt x="14540" y="29760"/>
                      </a:cubicBezTo>
                      <a:cubicBezTo>
                        <a:pt x="14744" y="29283"/>
                        <a:pt x="14813" y="28805"/>
                        <a:pt x="14949" y="28259"/>
                      </a:cubicBezTo>
                      <a:lnTo>
                        <a:pt x="15086" y="27576"/>
                      </a:lnTo>
                      <a:lnTo>
                        <a:pt x="15110" y="27308"/>
                      </a:lnTo>
                      <a:lnTo>
                        <a:pt x="15110" y="27308"/>
                      </a:lnTo>
                      <a:cubicBezTo>
                        <a:pt x="15267" y="27368"/>
                        <a:pt x="15424" y="27438"/>
                        <a:pt x="15564" y="27508"/>
                      </a:cubicBezTo>
                      <a:cubicBezTo>
                        <a:pt x="15905" y="27644"/>
                        <a:pt x="16178" y="27781"/>
                        <a:pt x="16451" y="27986"/>
                      </a:cubicBezTo>
                      <a:cubicBezTo>
                        <a:pt x="16724" y="28190"/>
                        <a:pt x="16997" y="28395"/>
                        <a:pt x="17202" y="28600"/>
                      </a:cubicBezTo>
                      <a:cubicBezTo>
                        <a:pt x="17475" y="28805"/>
                        <a:pt x="17680" y="29078"/>
                        <a:pt x="17884" y="29351"/>
                      </a:cubicBezTo>
                      <a:cubicBezTo>
                        <a:pt x="18089" y="29556"/>
                        <a:pt x="18226" y="29897"/>
                        <a:pt x="18430" y="30170"/>
                      </a:cubicBezTo>
                      <a:cubicBezTo>
                        <a:pt x="18567" y="30443"/>
                        <a:pt x="18703" y="30716"/>
                        <a:pt x="18772" y="31057"/>
                      </a:cubicBezTo>
                      <a:lnTo>
                        <a:pt x="18908" y="31535"/>
                      </a:lnTo>
                      <a:lnTo>
                        <a:pt x="18976" y="32013"/>
                      </a:lnTo>
                      <a:cubicBezTo>
                        <a:pt x="19045" y="32354"/>
                        <a:pt x="19045" y="32695"/>
                        <a:pt x="19045" y="33037"/>
                      </a:cubicBezTo>
                      <a:lnTo>
                        <a:pt x="19045" y="33310"/>
                      </a:lnTo>
                      <a:lnTo>
                        <a:pt x="19045" y="33515"/>
                      </a:lnTo>
                      <a:lnTo>
                        <a:pt x="18976" y="34061"/>
                      </a:lnTo>
                      <a:cubicBezTo>
                        <a:pt x="18976" y="34265"/>
                        <a:pt x="18908" y="34402"/>
                        <a:pt x="18840" y="34538"/>
                      </a:cubicBezTo>
                      <a:cubicBezTo>
                        <a:pt x="18840" y="34675"/>
                        <a:pt x="18772" y="34811"/>
                        <a:pt x="18703" y="34948"/>
                      </a:cubicBezTo>
                      <a:cubicBezTo>
                        <a:pt x="18635" y="35084"/>
                        <a:pt x="18567" y="35221"/>
                        <a:pt x="18499" y="35357"/>
                      </a:cubicBezTo>
                      <a:lnTo>
                        <a:pt x="18226" y="35767"/>
                      </a:lnTo>
                      <a:cubicBezTo>
                        <a:pt x="18089" y="35835"/>
                        <a:pt x="17953" y="35904"/>
                        <a:pt x="17816" y="36040"/>
                      </a:cubicBezTo>
                      <a:cubicBezTo>
                        <a:pt x="17680" y="36108"/>
                        <a:pt x="17543" y="36177"/>
                        <a:pt x="17407" y="36245"/>
                      </a:cubicBezTo>
                      <a:cubicBezTo>
                        <a:pt x="17017" y="36375"/>
                        <a:pt x="16600" y="36422"/>
                        <a:pt x="16191" y="36422"/>
                      </a:cubicBezTo>
                      <a:cubicBezTo>
                        <a:pt x="15954" y="36422"/>
                        <a:pt x="15720" y="36406"/>
                        <a:pt x="15495" y="36381"/>
                      </a:cubicBezTo>
                      <a:cubicBezTo>
                        <a:pt x="14813" y="36245"/>
                        <a:pt x="14130" y="36108"/>
                        <a:pt x="13516" y="35835"/>
                      </a:cubicBezTo>
                      <a:lnTo>
                        <a:pt x="12629" y="35494"/>
                      </a:lnTo>
                      <a:lnTo>
                        <a:pt x="12629" y="35494"/>
                      </a:lnTo>
                      <a:lnTo>
                        <a:pt x="13175" y="36245"/>
                      </a:lnTo>
                      <a:lnTo>
                        <a:pt x="14485" y="37922"/>
                      </a:lnTo>
                      <a:lnTo>
                        <a:pt x="14485" y="37922"/>
                      </a:lnTo>
                      <a:cubicBezTo>
                        <a:pt x="14199" y="37850"/>
                        <a:pt x="13903" y="37786"/>
                        <a:pt x="13584" y="37746"/>
                      </a:cubicBezTo>
                      <a:cubicBezTo>
                        <a:pt x="13234" y="37647"/>
                        <a:pt x="12848" y="37583"/>
                        <a:pt x="12479" y="37583"/>
                      </a:cubicBezTo>
                      <a:cubicBezTo>
                        <a:pt x="12343" y="37583"/>
                        <a:pt x="12210" y="37592"/>
                        <a:pt x="12082" y="37610"/>
                      </a:cubicBezTo>
                      <a:cubicBezTo>
                        <a:pt x="11809" y="37610"/>
                        <a:pt x="11536" y="37610"/>
                        <a:pt x="11263" y="37746"/>
                      </a:cubicBezTo>
                      <a:cubicBezTo>
                        <a:pt x="11127" y="37883"/>
                        <a:pt x="11059" y="38019"/>
                        <a:pt x="11059" y="38156"/>
                      </a:cubicBezTo>
                      <a:cubicBezTo>
                        <a:pt x="11059" y="38293"/>
                        <a:pt x="11059" y="38429"/>
                        <a:pt x="11127" y="38566"/>
                      </a:cubicBezTo>
                      <a:cubicBezTo>
                        <a:pt x="11332" y="39043"/>
                        <a:pt x="11673" y="39453"/>
                        <a:pt x="12014" y="39794"/>
                      </a:cubicBezTo>
                      <a:lnTo>
                        <a:pt x="12082" y="39726"/>
                      </a:lnTo>
                      <a:cubicBezTo>
                        <a:pt x="11741" y="39385"/>
                        <a:pt x="11400" y="38975"/>
                        <a:pt x="11263" y="38497"/>
                      </a:cubicBezTo>
                      <a:cubicBezTo>
                        <a:pt x="11195" y="38361"/>
                        <a:pt x="11195" y="38293"/>
                        <a:pt x="11195" y="38156"/>
                      </a:cubicBezTo>
                      <a:cubicBezTo>
                        <a:pt x="11263" y="38088"/>
                        <a:pt x="11332" y="38019"/>
                        <a:pt x="11400" y="37951"/>
                      </a:cubicBezTo>
                      <a:cubicBezTo>
                        <a:pt x="11605" y="37815"/>
                        <a:pt x="11809" y="37815"/>
                        <a:pt x="12082" y="37815"/>
                      </a:cubicBezTo>
                      <a:cubicBezTo>
                        <a:pt x="12560" y="37815"/>
                        <a:pt x="13038" y="37951"/>
                        <a:pt x="13516" y="38088"/>
                      </a:cubicBezTo>
                      <a:cubicBezTo>
                        <a:pt x="13994" y="38156"/>
                        <a:pt x="14471" y="38293"/>
                        <a:pt x="14949" y="38497"/>
                      </a:cubicBezTo>
                      <a:lnTo>
                        <a:pt x="15564" y="38702"/>
                      </a:lnTo>
                      <a:lnTo>
                        <a:pt x="15154" y="38156"/>
                      </a:lnTo>
                      <a:lnTo>
                        <a:pt x="14059" y="36585"/>
                      </a:lnTo>
                      <a:lnTo>
                        <a:pt x="14059" y="36585"/>
                      </a:lnTo>
                      <a:cubicBezTo>
                        <a:pt x="14492" y="36727"/>
                        <a:pt x="14926" y="36841"/>
                        <a:pt x="15359" y="36927"/>
                      </a:cubicBezTo>
                      <a:cubicBezTo>
                        <a:pt x="15670" y="36984"/>
                        <a:pt x="15981" y="37017"/>
                        <a:pt x="16292" y="37017"/>
                      </a:cubicBezTo>
                      <a:cubicBezTo>
                        <a:pt x="16732" y="37017"/>
                        <a:pt x="17171" y="36951"/>
                        <a:pt x="17611" y="36791"/>
                      </a:cubicBezTo>
                      <a:cubicBezTo>
                        <a:pt x="17816" y="36723"/>
                        <a:pt x="18021" y="36654"/>
                        <a:pt x="18157" y="36586"/>
                      </a:cubicBezTo>
                      <a:cubicBezTo>
                        <a:pt x="18294" y="36450"/>
                        <a:pt x="18499" y="36313"/>
                        <a:pt x="18635" y="36245"/>
                      </a:cubicBezTo>
                      <a:lnTo>
                        <a:pt x="19045" y="35767"/>
                      </a:lnTo>
                      <a:cubicBezTo>
                        <a:pt x="19113" y="35630"/>
                        <a:pt x="19249" y="35426"/>
                        <a:pt x="19318" y="35289"/>
                      </a:cubicBezTo>
                      <a:cubicBezTo>
                        <a:pt x="19454" y="35084"/>
                        <a:pt x="19454" y="34880"/>
                        <a:pt x="19522" y="34675"/>
                      </a:cubicBezTo>
                      <a:cubicBezTo>
                        <a:pt x="19591" y="34538"/>
                        <a:pt x="19659" y="34334"/>
                        <a:pt x="19659" y="34129"/>
                      </a:cubicBezTo>
                      <a:lnTo>
                        <a:pt x="19727" y="33651"/>
                      </a:lnTo>
                      <a:lnTo>
                        <a:pt x="19796" y="33378"/>
                      </a:lnTo>
                      <a:cubicBezTo>
                        <a:pt x="19796" y="33241"/>
                        <a:pt x="19796" y="33173"/>
                        <a:pt x="19796" y="33037"/>
                      </a:cubicBezTo>
                      <a:cubicBezTo>
                        <a:pt x="19727" y="32695"/>
                        <a:pt x="19796" y="32354"/>
                        <a:pt x="19727" y="31945"/>
                      </a:cubicBezTo>
                      <a:lnTo>
                        <a:pt x="19659" y="31399"/>
                      </a:lnTo>
                      <a:lnTo>
                        <a:pt x="19522" y="30852"/>
                      </a:lnTo>
                      <a:cubicBezTo>
                        <a:pt x="19386" y="30511"/>
                        <a:pt x="19249" y="30170"/>
                        <a:pt x="19113" y="29829"/>
                      </a:cubicBezTo>
                      <a:cubicBezTo>
                        <a:pt x="18908" y="29487"/>
                        <a:pt x="18703" y="29146"/>
                        <a:pt x="18499" y="28873"/>
                      </a:cubicBezTo>
                      <a:cubicBezTo>
                        <a:pt x="18362" y="28736"/>
                        <a:pt x="18294" y="28532"/>
                        <a:pt x="18157" y="28395"/>
                      </a:cubicBezTo>
                      <a:cubicBezTo>
                        <a:pt x="18021" y="28259"/>
                        <a:pt x="17884" y="28122"/>
                        <a:pt x="17748" y="28054"/>
                      </a:cubicBezTo>
                      <a:cubicBezTo>
                        <a:pt x="17475" y="27781"/>
                        <a:pt x="17202" y="27576"/>
                        <a:pt x="16860" y="27303"/>
                      </a:cubicBezTo>
                      <a:cubicBezTo>
                        <a:pt x="16519" y="27167"/>
                        <a:pt x="16246" y="26962"/>
                        <a:pt x="15905" y="26825"/>
                      </a:cubicBezTo>
                      <a:cubicBezTo>
                        <a:pt x="15564" y="26621"/>
                        <a:pt x="15222" y="26484"/>
                        <a:pt x="14813" y="26416"/>
                      </a:cubicBezTo>
                      <a:lnTo>
                        <a:pt x="14403" y="26279"/>
                      </a:lnTo>
                      <a:lnTo>
                        <a:pt x="14335" y="26757"/>
                      </a:lnTo>
                      <a:lnTo>
                        <a:pt x="14335" y="27440"/>
                      </a:lnTo>
                      <a:lnTo>
                        <a:pt x="14198" y="28190"/>
                      </a:lnTo>
                      <a:cubicBezTo>
                        <a:pt x="14130" y="28600"/>
                        <a:pt x="13994" y="29078"/>
                        <a:pt x="13857" y="29487"/>
                      </a:cubicBezTo>
                      <a:cubicBezTo>
                        <a:pt x="13789" y="29760"/>
                        <a:pt x="13721" y="29965"/>
                        <a:pt x="13584" y="30170"/>
                      </a:cubicBezTo>
                      <a:cubicBezTo>
                        <a:pt x="13448" y="30375"/>
                        <a:pt x="13379" y="30511"/>
                        <a:pt x="13243" y="30716"/>
                      </a:cubicBezTo>
                      <a:cubicBezTo>
                        <a:pt x="13106" y="30921"/>
                        <a:pt x="12970" y="31057"/>
                        <a:pt x="12765" y="31262"/>
                      </a:cubicBezTo>
                      <a:cubicBezTo>
                        <a:pt x="12629" y="31399"/>
                        <a:pt x="12492" y="31535"/>
                        <a:pt x="12287" y="31672"/>
                      </a:cubicBezTo>
                      <a:cubicBezTo>
                        <a:pt x="11878" y="31876"/>
                        <a:pt x="11468" y="32081"/>
                        <a:pt x="11059" y="32218"/>
                      </a:cubicBezTo>
                      <a:cubicBezTo>
                        <a:pt x="10581" y="32286"/>
                        <a:pt x="10171" y="32354"/>
                        <a:pt x="9693" y="32354"/>
                      </a:cubicBezTo>
                      <a:cubicBezTo>
                        <a:pt x="9216" y="32354"/>
                        <a:pt x="8738" y="32286"/>
                        <a:pt x="8260" y="32218"/>
                      </a:cubicBezTo>
                      <a:cubicBezTo>
                        <a:pt x="7932" y="32163"/>
                        <a:pt x="7561" y="32065"/>
                        <a:pt x="7216" y="31958"/>
                      </a:cubicBezTo>
                      <a:lnTo>
                        <a:pt x="7216" y="31958"/>
                      </a:lnTo>
                      <a:lnTo>
                        <a:pt x="8260" y="29624"/>
                      </a:lnTo>
                      <a:lnTo>
                        <a:pt x="8738" y="28532"/>
                      </a:lnTo>
                      <a:lnTo>
                        <a:pt x="7851" y="29351"/>
                      </a:lnTo>
                      <a:cubicBezTo>
                        <a:pt x="7509" y="29692"/>
                        <a:pt x="7168" y="30033"/>
                        <a:pt x="6758" y="30306"/>
                      </a:cubicBezTo>
                      <a:cubicBezTo>
                        <a:pt x="6417" y="30579"/>
                        <a:pt x="6008" y="30852"/>
                        <a:pt x="5598" y="31057"/>
                      </a:cubicBezTo>
                      <a:cubicBezTo>
                        <a:pt x="5325" y="31125"/>
                        <a:pt x="5120" y="31194"/>
                        <a:pt x="4915" y="31262"/>
                      </a:cubicBezTo>
                      <a:cubicBezTo>
                        <a:pt x="4711" y="31330"/>
                        <a:pt x="4438" y="31399"/>
                        <a:pt x="4233" y="31399"/>
                      </a:cubicBezTo>
                      <a:cubicBezTo>
                        <a:pt x="4028" y="31399"/>
                        <a:pt x="3755" y="31399"/>
                        <a:pt x="3550" y="31330"/>
                      </a:cubicBezTo>
                      <a:cubicBezTo>
                        <a:pt x="3346" y="31262"/>
                        <a:pt x="3141" y="31194"/>
                        <a:pt x="2936" y="31057"/>
                      </a:cubicBezTo>
                      <a:cubicBezTo>
                        <a:pt x="2526" y="30852"/>
                        <a:pt x="2185" y="30511"/>
                        <a:pt x="1844" y="30170"/>
                      </a:cubicBezTo>
                      <a:cubicBezTo>
                        <a:pt x="1571" y="29760"/>
                        <a:pt x="1298" y="29351"/>
                        <a:pt x="1093" y="28941"/>
                      </a:cubicBezTo>
                      <a:cubicBezTo>
                        <a:pt x="716" y="28125"/>
                        <a:pt x="455" y="27250"/>
                        <a:pt x="309" y="26371"/>
                      </a:cubicBezTo>
                      <a:lnTo>
                        <a:pt x="309" y="26371"/>
                      </a:lnTo>
                      <a:cubicBezTo>
                        <a:pt x="2004" y="27017"/>
                        <a:pt x="3695" y="27607"/>
                        <a:pt x="5325" y="28259"/>
                      </a:cubicBezTo>
                      <a:lnTo>
                        <a:pt x="5530" y="28327"/>
                      </a:lnTo>
                      <a:lnTo>
                        <a:pt x="5530" y="28122"/>
                      </a:lnTo>
                      <a:lnTo>
                        <a:pt x="5735" y="24573"/>
                      </a:lnTo>
                      <a:cubicBezTo>
                        <a:pt x="5735" y="23412"/>
                        <a:pt x="5803" y="22252"/>
                        <a:pt x="5871" y="21092"/>
                      </a:cubicBezTo>
                      <a:lnTo>
                        <a:pt x="5939" y="17611"/>
                      </a:lnTo>
                      <a:cubicBezTo>
                        <a:pt x="6008" y="16382"/>
                        <a:pt x="6008" y="15222"/>
                        <a:pt x="6076" y="14061"/>
                      </a:cubicBezTo>
                      <a:cubicBezTo>
                        <a:pt x="6076" y="11740"/>
                        <a:pt x="6144" y="9420"/>
                        <a:pt x="6144" y="7031"/>
                      </a:cubicBezTo>
                      <a:cubicBezTo>
                        <a:pt x="6144" y="4710"/>
                        <a:pt x="6144" y="2389"/>
                        <a:pt x="6144" y="68"/>
                      </a:cubicBezTo>
                      <a:lnTo>
                        <a:pt x="6076" y="0"/>
                      </a:ln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" name="Google Shape;516;p35"/>
                <p:cNvSpPr/>
                <p:nvPr/>
              </p:nvSpPr>
              <p:spPr>
                <a:xfrm>
                  <a:off x="2999425" y="2367750"/>
                  <a:ext cx="300350" cy="28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14" h="11263" extrusionOk="0">
                      <a:moveTo>
                        <a:pt x="6485" y="0"/>
                      </a:moveTo>
                      <a:cubicBezTo>
                        <a:pt x="6280" y="0"/>
                        <a:pt x="6075" y="68"/>
                        <a:pt x="5870" y="68"/>
                      </a:cubicBezTo>
                      <a:lnTo>
                        <a:pt x="5597" y="68"/>
                      </a:lnTo>
                      <a:lnTo>
                        <a:pt x="5529" y="137"/>
                      </a:lnTo>
                      <a:lnTo>
                        <a:pt x="5188" y="205"/>
                      </a:lnTo>
                      <a:lnTo>
                        <a:pt x="4915" y="273"/>
                      </a:lnTo>
                      <a:cubicBezTo>
                        <a:pt x="4778" y="341"/>
                        <a:pt x="4710" y="341"/>
                        <a:pt x="4574" y="410"/>
                      </a:cubicBezTo>
                      <a:cubicBezTo>
                        <a:pt x="4369" y="478"/>
                        <a:pt x="4164" y="546"/>
                        <a:pt x="4028" y="683"/>
                      </a:cubicBezTo>
                      <a:cubicBezTo>
                        <a:pt x="3208" y="1092"/>
                        <a:pt x="2662" y="1707"/>
                        <a:pt x="2116" y="2321"/>
                      </a:cubicBezTo>
                      <a:cubicBezTo>
                        <a:pt x="1639" y="3003"/>
                        <a:pt x="1297" y="3686"/>
                        <a:pt x="1024" y="4300"/>
                      </a:cubicBezTo>
                      <a:cubicBezTo>
                        <a:pt x="751" y="4983"/>
                        <a:pt x="615" y="5666"/>
                        <a:pt x="478" y="6212"/>
                      </a:cubicBezTo>
                      <a:cubicBezTo>
                        <a:pt x="273" y="6826"/>
                        <a:pt x="205" y="7372"/>
                        <a:pt x="137" y="7850"/>
                      </a:cubicBezTo>
                      <a:cubicBezTo>
                        <a:pt x="69" y="8396"/>
                        <a:pt x="69" y="8805"/>
                        <a:pt x="0" y="9147"/>
                      </a:cubicBezTo>
                      <a:cubicBezTo>
                        <a:pt x="0" y="9488"/>
                        <a:pt x="0" y="9761"/>
                        <a:pt x="0" y="9966"/>
                      </a:cubicBezTo>
                      <a:cubicBezTo>
                        <a:pt x="0" y="10170"/>
                        <a:pt x="0" y="10239"/>
                        <a:pt x="0" y="10239"/>
                      </a:cubicBezTo>
                      <a:cubicBezTo>
                        <a:pt x="0" y="10239"/>
                        <a:pt x="69" y="9897"/>
                        <a:pt x="205" y="9215"/>
                      </a:cubicBezTo>
                      <a:cubicBezTo>
                        <a:pt x="342" y="8464"/>
                        <a:pt x="615" y="7508"/>
                        <a:pt x="956" y="6416"/>
                      </a:cubicBezTo>
                      <a:cubicBezTo>
                        <a:pt x="1161" y="5802"/>
                        <a:pt x="1434" y="5256"/>
                        <a:pt x="1707" y="4642"/>
                      </a:cubicBezTo>
                      <a:cubicBezTo>
                        <a:pt x="1980" y="4027"/>
                        <a:pt x="2389" y="3413"/>
                        <a:pt x="2799" y="2867"/>
                      </a:cubicBezTo>
                      <a:cubicBezTo>
                        <a:pt x="3277" y="2321"/>
                        <a:pt x="3823" y="1843"/>
                        <a:pt x="4437" y="1502"/>
                      </a:cubicBezTo>
                      <a:cubicBezTo>
                        <a:pt x="4574" y="1365"/>
                        <a:pt x="4778" y="1365"/>
                        <a:pt x="4915" y="1297"/>
                      </a:cubicBezTo>
                      <a:lnTo>
                        <a:pt x="5188" y="1161"/>
                      </a:lnTo>
                      <a:lnTo>
                        <a:pt x="5461" y="1092"/>
                      </a:lnTo>
                      <a:lnTo>
                        <a:pt x="5734" y="1024"/>
                      </a:lnTo>
                      <a:lnTo>
                        <a:pt x="5939" y="1024"/>
                      </a:lnTo>
                      <a:cubicBezTo>
                        <a:pt x="6143" y="1024"/>
                        <a:pt x="6348" y="956"/>
                        <a:pt x="6553" y="956"/>
                      </a:cubicBezTo>
                      <a:cubicBezTo>
                        <a:pt x="6690" y="1024"/>
                        <a:pt x="6826" y="1024"/>
                        <a:pt x="6963" y="1024"/>
                      </a:cubicBezTo>
                      <a:lnTo>
                        <a:pt x="7440" y="1229"/>
                      </a:lnTo>
                      <a:cubicBezTo>
                        <a:pt x="7782" y="1434"/>
                        <a:pt x="8055" y="1570"/>
                        <a:pt x="8328" y="1843"/>
                      </a:cubicBezTo>
                      <a:cubicBezTo>
                        <a:pt x="8806" y="2389"/>
                        <a:pt x="9283" y="2935"/>
                        <a:pt x="9556" y="3618"/>
                      </a:cubicBezTo>
                      <a:cubicBezTo>
                        <a:pt x="9898" y="4232"/>
                        <a:pt x="10171" y="4915"/>
                        <a:pt x="10444" y="5529"/>
                      </a:cubicBezTo>
                      <a:cubicBezTo>
                        <a:pt x="10648" y="6212"/>
                        <a:pt x="10853" y="6826"/>
                        <a:pt x="10990" y="7372"/>
                      </a:cubicBezTo>
                      <a:cubicBezTo>
                        <a:pt x="11331" y="8532"/>
                        <a:pt x="11604" y="9556"/>
                        <a:pt x="11741" y="10239"/>
                      </a:cubicBezTo>
                      <a:cubicBezTo>
                        <a:pt x="11877" y="10921"/>
                        <a:pt x="12014" y="11263"/>
                        <a:pt x="12014" y="11263"/>
                      </a:cubicBezTo>
                      <a:cubicBezTo>
                        <a:pt x="12014" y="11263"/>
                        <a:pt x="12014" y="10921"/>
                        <a:pt x="11945" y="10170"/>
                      </a:cubicBezTo>
                      <a:cubicBezTo>
                        <a:pt x="11877" y="9488"/>
                        <a:pt x="11809" y="8464"/>
                        <a:pt x="11536" y="7235"/>
                      </a:cubicBezTo>
                      <a:cubicBezTo>
                        <a:pt x="11468" y="6962"/>
                        <a:pt x="11399" y="6621"/>
                        <a:pt x="11399" y="6348"/>
                      </a:cubicBezTo>
                      <a:cubicBezTo>
                        <a:pt x="11263" y="6007"/>
                        <a:pt x="11195" y="5666"/>
                        <a:pt x="11126" y="5324"/>
                      </a:cubicBezTo>
                      <a:cubicBezTo>
                        <a:pt x="10921" y="4642"/>
                        <a:pt x="10648" y="3959"/>
                        <a:pt x="10307" y="3208"/>
                      </a:cubicBezTo>
                      <a:cubicBezTo>
                        <a:pt x="10034" y="2526"/>
                        <a:pt x="9556" y="1843"/>
                        <a:pt x="8942" y="1161"/>
                      </a:cubicBezTo>
                      <a:cubicBezTo>
                        <a:pt x="8328" y="546"/>
                        <a:pt x="7577" y="68"/>
                        <a:pt x="6485" y="0"/>
                      </a:cubicBez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" name="Google Shape;517;p35"/>
                <p:cNvSpPr/>
                <p:nvPr/>
              </p:nvSpPr>
              <p:spPr>
                <a:xfrm>
                  <a:off x="3383375" y="2175550"/>
                  <a:ext cx="382250" cy="48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90" h="19361" extrusionOk="0">
                      <a:moveTo>
                        <a:pt x="7744" y="1"/>
                      </a:moveTo>
                      <a:cubicBezTo>
                        <a:pt x="7122" y="1"/>
                        <a:pt x="6544" y="185"/>
                        <a:pt x="6007" y="453"/>
                      </a:cubicBezTo>
                      <a:cubicBezTo>
                        <a:pt x="5393" y="862"/>
                        <a:pt x="4846" y="1340"/>
                        <a:pt x="4369" y="1886"/>
                      </a:cubicBezTo>
                      <a:cubicBezTo>
                        <a:pt x="3481" y="2910"/>
                        <a:pt x="2867" y="4139"/>
                        <a:pt x="2389" y="5299"/>
                      </a:cubicBezTo>
                      <a:cubicBezTo>
                        <a:pt x="1434" y="7620"/>
                        <a:pt x="888" y="9941"/>
                        <a:pt x="546" y="11920"/>
                      </a:cubicBezTo>
                      <a:cubicBezTo>
                        <a:pt x="205" y="13900"/>
                        <a:pt x="68" y="15606"/>
                        <a:pt x="0" y="16766"/>
                      </a:cubicBezTo>
                      <a:cubicBezTo>
                        <a:pt x="0" y="17381"/>
                        <a:pt x="0" y="17790"/>
                        <a:pt x="0" y="18132"/>
                      </a:cubicBezTo>
                      <a:cubicBezTo>
                        <a:pt x="0" y="18473"/>
                        <a:pt x="0" y="18609"/>
                        <a:pt x="0" y="18609"/>
                      </a:cubicBezTo>
                      <a:cubicBezTo>
                        <a:pt x="0" y="18609"/>
                        <a:pt x="68" y="17927"/>
                        <a:pt x="205" y="16766"/>
                      </a:cubicBezTo>
                      <a:cubicBezTo>
                        <a:pt x="342" y="15606"/>
                        <a:pt x="683" y="13968"/>
                        <a:pt x="1092" y="12057"/>
                      </a:cubicBezTo>
                      <a:cubicBezTo>
                        <a:pt x="1570" y="10145"/>
                        <a:pt x="2184" y="7893"/>
                        <a:pt x="3140" y="5640"/>
                      </a:cubicBezTo>
                      <a:cubicBezTo>
                        <a:pt x="3686" y="4548"/>
                        <a:pt x="4300" y="3388"/>
                        <a:pt x="5120" y="2432"/>
                      </a:cubicBezTo>
                      <a:cubicBezTo>
                        <a:pt x="5461" y="2023"/>
                        <a:pt x="5939" y="1613"/>
                        <a:pt x="6485" y="1340"/>
                      </a:cubicBezTo>
                      <a:cubicBezTo>
                        <a:pt x="6880" y="1114"/>
                        <a:pt x="7370" y="982"/>
                        <a:pt x="7837" y="982"/>
                      </a:cubicBezTo>
                      <a:cubicBezTo>
                        <a:pt x="7933" y="982"/>
                        <a:pt x="8029" y="987"/>
                        <a:pt x="8123" y="999"/>
                      </a:cubicBezTo>
                      <a:cubicBezTo>
                        <a:pt x="9283" y="1135"/>
                        <a:pt x="10307" y="1955"/>
                        <a:pt x="11058" y="2910"/>
                      </a:cubicBezTo>
                      <a:cubicBezTo>
                        <a:pt x="11809" y="3866"/>
                        <a:pt x="12355" y="5026"/>
                        <a:pt x="12833" y="6186"/>
                      </a:cubicBezTo>
                      <a:cubicBezTo>
                        <a:pt x="13652" y="8507"/>
                        <a:pt x="14129" y="10760"/>
                        <a:pt x="14471" y="12739"/>
                      </a:cubicBezTo>
                      <a:cubicBezTo>
                        <a:pt x="14744" y="14719"/>
                        <a:pt x="14949" y="16357"/>
                        <a:pt x="15085" y="17517"/>
                      </a:cubicBezTo>
                      <a:cubicBezTo>
                        <a:pt x="15222" y="18678"/>
                        <a:pt x="15290" y="19360"/>
                        <a:pt x="15290" y="19360"/>
                      </a:cubicBezTo>
                      <a:cubicBezTo>
                        <a:pt x="15290" y="19360"/>
                        <a:pt x="15290" y="18678"/>
                        <a:pt x="15290" y="17517"/>
                      </a:cubicBezTo>
                      <a:cubicBezTo>
                        <a:pt x="15222" y="16357"/>
                        <a:pt x="15222" y="14650"/>
                        <a:pt x="15017" y="12671"/>
                      </a:cubicBezTo>
                      <a:cubicBezTo>
                        <a:pt x="14880" y="11647"/>
                        <a:pt x="14744" y="10555"/>
                        <a:pt x="14539" y="9463"/>
                      </a:cubicBezTo>
                      <a:cubicBezTo>
                        <a:pt x="14266" y="8302"/>
                        <a:pt x="13993" y="7074"/>
                        <a:pt x="13583" y="5913"/>
                      </a:cubicBezTo>
                      <a:cubicBezTo>
                        <a:pt x="13174" y="4685"/>
                        <a:pt x="12628" y="3456"/>
                        <a:pt x="11809" y="2364"/>
                      </a:cubicBezTo>
                      <a:cubicBezTo>
                        <a:pt x="11399" y="1818"/>
                        <a:pt x="10921" y="1272"/>
                        <a:pt x="10307" y="862"/>
                      </a:cubicBezTo>
                      <a:cubicBezTo>
                        <a:pt x="9693" y="453"/>
                        <a:pt x="8942" y="112"/>
                        <a:pt x="8259" y="43"/>
                      </a:cubicBezTo>
                      <a:cubicBezTo>
                        <a:pt x="8084" y="14"/>
                        <a:pt x="7912" y="1"/>
                        <a:pt x="7744" y="1"/>
                      </a:cubicBez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" name="Google Shape;518;p35"/>
                <p:cNvSpPr/>
                <p:nvPr/>
              </p:nvSpPr>
              <p:spPr>
                <a:xfrm>
                  <a:off x="3182000" y="2519400"/>
                  <a:ext cx="99000" cy="18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0" h="7253" extrusionOk="0">
                      <a:moveTo>
                        <a:pt x="1555" y="0"/>
                      </a:moveTo>
                      <a:cubicBezTo>
                        <a:pt x="1515" y="0"/>
                        <a:pt x="1475" y="3"/>
                        <a:pt x="1434" y="9"/>
                      </a:cubicBezTo>
                      <a:cubicBezTo>
                        <a:pt x="479" y="146"/>
                        <a:pt x="1" y="1920"/>
                        <a:pt x="274" y="3900"/>
                      </a:cubicBezTo>
                      <a:cubicBezTo>
                        <a:pt x="601" y="5795"/>
                        <a:pt x="1554" y="7253"/>
                        <a:pt x="2413" y="7253"/>
                      </a:cubicBezTo>
                      <a:cubicBezTo>
                        <a:pt x="2451" y="7253"/>
                        <a:pt x="2489" y="7250"/>
                        <a:pt x="2526" y="7244"/>
                      </a:cubicBezTo>
                      <a:cubicBezTo>
                        <a:pt x="3482" y="7108"/>
                        <a:pt x="3960" y="5401"/>
                        <a:pt x="3687" y="3354"/>
                      </a:cubicBezTo>
                      <a:cubicBezTo>
                        <a:pt x="3360" y="1458"/>
                        <a:pt x="2470" y="0"/>
                        <a:pt x="1555" y="0"/>
                      </a:cubicBez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" name="Google Shape;519;p35"/>
                <p:cNvSpPr/>
                <p:nvPr/>
              </p:nvSpPr>
              <p:spPr>
                <a:xfrm>
                  <a:off x="3594975" y="2488475"/>
                  <a:ext cx="110925" cy="20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7" h="8021" extrusionOk="0">
                      <a:moveTo>
                        <a:pt x="1739" y="1"/>
                      </a:moveTo>
                      <a:cubicBezTo>
                        <a:pt x="1682" y="1"/>
                        <a:pt x="1626" y="6"/>
                        <a:pt x="1570" y="17"/>
                      </a:cubicBezTo>
                      <a:cubicBezTo>
                        <a:pt x="546" y="154"/>
                        <a:pt x="0" y="2065"/>
                        <a:pt x="341" y="4318"/>
                      </a:cubicBezTo>
                      <a:cubicBezTo>
                        <a:pt x="664" y="6382"/>
                        <a:pt x="1658" y="8020"/>
                        <a:pt x="2630" y="8020"/>
                      </a:cubicBezTo>
                      <a:cubicBezTo>
                        <a:pt x="2686" y="8020"/>
                        <a:pt x="2743" y="8015"/>
                        <a:pt x="2799" y="8004"/>
                      </a:cubicBezTo>
                      <a:cubicBezTo>
                        <a:pt x="3823" y="7867"/>
                        <a:pt x="4437" y="5956"/>
                        <a:pt x="4096" y="3703"/>
                      </a:cubicBezTo>
                      <a:cubicBezTo>
                        <a:pt x="3773" y="1639"/>
                        <a:pt x="2718" y="1"/>
                        <a:pt x="1739" y="1"/>
                      </a:cubicBez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" name="Google Shape;520;p35"/>
                <p:cNvSpPr/>
                <p:nvPr/>
              </p:nvSpPr>
              <p:spPr>
                <a:xfrm>
                  <a:off x="3006250" y="1898475"/>
                  <a:ext cx="312300" cy="274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92" h="10990" extrusionOk="0">
                      <a:moveTo>
                        <a:pt x="12082" y="0"/>
                      </a:moveTo>
                      <a:cubicBezTo>
                        <a:pt x="12082" y="0"/>
                        <a:pt x="12014" y="69"/>
                        <a:pt x="11877" y="69"/>
                      </a:cubicBezTo>
                      <a:cubicBezTo>
                        <a:pt x="11741" y="69"/>
                        <a:pt x="11536" y="137"/>
                        <a:pt x="11331" y="205"/>
                      </a:cubicBezTo>
                      <a:cubicBezTo>
                        <a:pt x="10853" y="342"/>
                        <a:pt x="10171" y="546"/>
                        <a:pt x="9420" y="819"/>
                      </a:cubicBezTo>
                      <a:cubicBezTo>
                        <a:pt x="9079" y="1024"/>
                        <a:pt x="8601" y="1161"/>
                        <a:pt x="8191" y="1366"/>
                      </a:cubicBezTo>
                      <a:cubicBezTo>
                        <a:pt x="7782" y="1570"/>
                        <a:pt x="7372" y="1775"/>
                        <a:pt x="6894" y="2048"/>
                      </a:cubicBezTo>
                      <a:cubicBezTo>
                        <a:pt x="6417" y="2253"/>
                        <a:pt x="6007" y="2594"/>
                        <a:pt x="5529" y="2867"/>
                      </a:cubicBezTo>
                      <a:cubicBezTo>
                        <a:pt x="5120" y="3140"/>
                        <a:pt x="4642" y="3482"/>
                        <a:pt x="4232" y="3823"/>
                      </a:cubicBezTo>
                      <a:cubicBezTo>
                        <a:pt x="3891" y="4232"/>
                        <a:pt x="3413" y="4505"/>
                        <a:pt x="3072" y="4915"/>
                      </a:cubicBezTo>
                      <a:cubicBezTo>
                        <a:pt x="2935" y="5120"/>
                        <a:pt x="2731" y="5324"/>
                        <a:pt x="2526" y="5529"/>
                      </a:cubicBezTo>
                      <a:cubicBezTo>
                        <a:pt x="2389" y="5734"/>
                        <a:pt x="2253" y="5939"/>
                        <a:pt x="2116" y="6144"/>
                      </a:cubicBezTo>
                      <a:cubicBezTo>
                        <a:pt x="1912" y="6348"/>
                        <a:pt x="1775" y="6553"/>
                        <a:pt x="1639" y="6758"/>
                      </a:cubicBezTo>
                      <a:cubicBezTo>
                        <a:pt x="1502" y="6963"/>
                        <a:pt x="1434" y="7167"/>
                        <a:pt x="1297" y="7372"/>
                      </a:cubicBezTo>
                      <a:cubicBezTo>
                        <a:pt x="1092" y="7713"/>
                        <a:pt x="888" y="8123"/>
                        <a:pt x="751" y="8464"/>
                      </a:cubicBezTo>
                      <a:cubicBezTo>
                        <a:pt x="615" y="8874"/>
                        <a:pt x="478" y="9215"/>
                        <a:pt x="342" y="9488"/>
                      </a:cubicBezTo>
                      <a:cubicBezTo>
                        <a:pt x="273" y="9761"/>
                        <a:pt x="205" y="10034"/>
                        <a:pt x="137" y="10307"/>
                      </a:cubicBezTo>
                      <a:cubicBezTo>
                        <a:pt x="0" y="10717"/>
                        <a:pt x="0" y="10990"/>
                        <a:pt x="0" y="10990"/>
                      </a:cubicBezTo>
                      <a:cubicBezTo>
                        <a:pt x="0" y="10990"/>
                        <a:pt x="69" y="10717"/>
                        <a:pt x="273" y="10307"/>
                      </a:cubicBezTo>
                      <a:cubicBezTo>
                        <a:pt x="342" y="10102"/>
                        <a:pt x="478" y="9898"/>
                        <a:pt x="615" y="9556"/>
                      </a:cubicBezTo>
                      <a:cubicBezTo>
                        <a:pt x="751" y="9283"/>
                        <a:pt x="956" y="9010"/>
                        <a:pt x="1161" y="8669"/>
                      </a:cubicBezTo>
                      <a:cubicBezTo>
                        <a:pt x="1297" y="8396"/>
                        <a:pt x="1570" y="8055"/>
                        <a:pt x="1843" y="7713"/>
                      </a:cubicBezTo>
                      <a:cubicBezTo>
                        <a:pt x="1980" y="7577"/>
                        <a:pt x="2116" y="7372"/>
                        <a:pt x="2253" y="7236"/>
                      </a:cubicBezTo>
                      <a:cubicBezTo>
                        <a:pt x="2458" y="7031"/>
                        <a:pt x="2594" y="6894"/>
                        <a:pt x="2799" y="6758"/>
                      </a:cubicBezTo>
                      <a:cubicBezTo>
                        <a:pt x="2935" y="6553"/>
                        <a:pt x="3140" y="6417"/>
                        <a:pt x="3277" y="6280"/>
                      </a:cubicBezTo>
                      <a:cubicBezTo>
                        <a:pt x="3481" y="6144"/>
                        <a:pt x="3686" y="5939"/>
                        <a:pt x="3891" y="5802"/>
                      </a:cubicBezTo>
                      <a:cubicBezTo>
                        <a:pt x="4232" y="5529"/>
                        <a:pt x="4710" y="5256"/>
                        <a:pt x="5120" y="4983"/>
                      </a:cubicBezTo>
                      <a:cubicBezTo>
                        <a:pt x="5529" y="4778"/>
                        <a:pt x="5939" y="4574"/>
                        <a:pt x="6417" y="4369"/>
                      </a:cubicBezTo>
                      <a:cubicBezTo>
                        <a:pt x="6826" y="4164"/>
                        <a:pt x="7304" y="3959"/>
                        <a:pt x="7713" y="3823"/>
                      </a:cubicBezTo>
                      <a:cubicBezTo>
                        <a:pt x="8123" y="3686"/>
                        <a:pt x="8601" y="3550"/>
                        <a:pt x="8942" y="3482"/>
                      </a:cubicBezTo>
                      <a:cubicBezTo>
                        <a:pt x="9352" y="3345"/>
                        <a:pt x="9761" y="3277"/>
                        <a:pt x="10102" y="3208"/>
                      </a:cubicBezTo>
                      <a:cubicBezTo>
                        <a:pt x="10853" y="3072"/>
                        <a:pt x="11399" y="2935"/>
                        <a:pt x="11809" y="2935"/>
                      </a:cubicBezTo>
                      <a:cubicBezTo>
                        <a:pt x="12082" y="2935"/>
                        <a:pt x="12218" y="2867"/>
                        <a:pt x="12287" y="2867"/>
                      </a:cubicBezTo>
                      <a:lnTo>
                        <a:pt x="12491" y="2867"/>
                      </a:lnTo>
                      <a:lnTo>
                        <a:pt x="12082" y="0"/>
                      </a:ln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" name="Google Shape;521;p35"/>
                <p:cNvSpPr/>
                <p:nvPr/>
              </p:nvSpPr>
              <p:spPr>
                <a:xfrm>
                  <a:off x="3388475" y="1818275"/>
                  <a:ext cx="392525" cy="20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01" h="8260" extrusionOk="0">
                      <a:moveTo>
                        <a:pt x="4574" y="0"/>
                      </a:moveTo>
                      <a:cubicBezTo>
                        <a:pt x="4301" y="0"/>
                        <a:pt x="4028" y="69"/>
                        <a:pt x="3823" y="69"/>
                      </a:cubicBezTo>
                      <a:cubicBezTo>
                        <a:pt x="3550" y="137"/>
                        <a:pt x="3346" y="137"/>
                        <a:pt x="3073" y="205"/>
                      </a:cubicBezTo>
                      <a:cubicBezTo>
                        <a:pt x="2868" y="273"/>
                        <a:pt x="2663" y="273"/>
                        <a:pt x="2458" y="342"/>
                      </a:cubicBezTo>
                      <a:cubicBezTo>
                        <a:pt x="2049" y="478"/>
                        <a:pt x="1707" y="683"/>
                        <a:pt x="1434" y="819"/>
                      </a:cubicBezTo>
                      <a:cubicBezTo>
                        <a:pt x="1093" y="956"/>
                        <a:pt x="820" y="1092"/>
                        <a:pt x="615" y="1229"/>
                      </a:cubicBezTo>
                      <a:cubicBezTo>
                        <a:pt x="274" y="1502"/>
                        <a:pt x="1" y="1638"/>
                        <a:pt x="1" y="1638"/>
                      </a:cubicBezTo>
                      <a:cubicBezTo>
                        <a:pt x="1" y="1638"/>
                        <a:pt x="274" y="1502"/>
                        <a:pt x="684" y="1297"/>
                      </a:cubicBezTo>
                      <a:cubicBezTo>
                        <a:pt x="888" y="1229"/>
                        <a:pt x="1161" y="1161"/>
                        <a:pt x="1503" y="1024"/>
                      </a:cubicBezTo>
                      <a:cubicBezTo>
                        <a:pt x="1844" y="956"/>
                        <a:pt x="2185" y="888"/>
                        <a:pt x="2595" y="819"/>
                      </a:cubicBezTo>
                      <a:cubicBezTo>
                        <a:pt x="2731" y="751"/>
                        <a:pt x="2936" y="751"/>
                        <a:pt x="3141" y="751"/>
                      </a:cubicBezTo>
                      <a:lnTo>
                        <a:pt x="3823" y="751"/>
                      </a:lnTo>
                      <a:cubicBezTo>
                        <a:pt x="4028" y="751"/>
                        <a:pt x="4301" y="751"/>
                        <a:pt x="4506" y="819"/>
                      </a:cubicBezTo>
                      <a:cubicBezTo>
                        <a:pt x="4711" y="819"/>
                        <a:pt x="4984" y="888"/>
                        <a:pt x="5189" y="956"/>
                      </a:cubicBezTo>
                      <a:cubicBezTo>
                        <a:pt x="5666" y="1092"/>
                        <a:pt x="6144" y="1229"/>
                        <a:pt x="6554" y="1434"/>
                      </a:cubicBezTo>
                      <a:cubicBezTo>
                        <a:pt x="7031" y="1638"/>
                        <a:pt x="7509" y="1911"/>
                        <a:pt x="7919" y="2185"/>
                      </a:cubicBezTo>
                      <a:cubicBezTo>
                        <a:pt x="9625" y="3345"/>
                        <a:pt x="10990" y="4915"/>
                        <a:pt x="11878" y="6143"/>
                      </a:cubicBezTo>
                      <a:cubicBezTo>
                        <a:pt x="12356" y="6758"/>
                        <a:pt x="12697" y="7304"/>
                        <a:pt x="12970" y="7713"/>
                      </a:cubicBezTo>
                      <a:cubicBezTo>
                        <a:pt x="13038" y="7850"/>
                        <a:pt x="13106" y="8055"/>
                        <a:pt x="13175" y="8123"/>
                      </a:cubicBezTo>
                      <a:cubicBezTo>
                        <a:pt x="13243" y="8259"/>
                        <a:pt x="13243" y="8259"/>
                        <a:pt x="13243" y="8259"/>
                      </a:cubicBezTo>
                      <a:lnTo>
                        <a:pt x="15700" y="6690"/>
                      </a:lnTo>
                      <a:cubicBezTo>
                        <a:pt x="15700" y="6690"/>
                        <a:pt x="15632" y="6621"/>
                        <a:pt x="15564" y="6553"/>
                      </a:cubicBezTo>
                      <a:cubicBezTo>
                        <a:pt x="15427" y="6416"/>
                        <a:pt x="15359" y="6280"/>
                        <a:pt x="15154" y="6075"/>
                      </a:cubicBezTo>
                      <a:cubicBezTo>
                        <a:pt x="14813" y="5666"/>
                        <a:pt x="14335" y="5120"/>
                        <a:pt x="13721" y="4574"/>
                      </a:cubicBezTo>
                      <a:cubicBezTo>
                        <a:pt x="12492" y="3345"/>
                        <a:pt x="10717" y="1843"/>
                        <a:pt x="8601" y="956"/>
                      </a:cubicBezTo>
                      <a:cubicBezTo>
                        <a:pt x="8055" y="683"/>
                        <a:pt x="7509" y="478"/>
                        <a:pt x="6963" y="342"/>
                      </a:cubicBezTo>
                      <a:cubicBezTo>
                        <a:pt x="6417" y="205"/>
                        <a:pt x="5871" y="69"/>
                        <a:pt x="5325" y="69"/>
                      </a:cubicBezTo>
                      <a:cubicBezTo>
                        <a:pt x="5052" y="0"/>
                        <a:pt x="4779" y="0"/>
                        <a:pt x="4574" y="0"/>
                      </a:cubicBez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35"/>
                <p:cNvSpPr/>
                <p:nvPr/>
              </p:nvSpPr>
              <p:spPr>
                <a:xfrm>
                  <a:off x="2949925" y="2418925"/>
                  <a:ext cx="78525" cy="7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1" h="2936" extrusionOk="0">
                      <a:moveTo>
                        <a:pt x="615" y="1"/>
                      </a:moveTo>
                      <a:lnTo>
                        <a:pt x="1" y="683"/>
                      </a:lnTo>
                      <a:lnTo>
                        <a:pt x="3141" y="2936"/>
                      </a:lnTo>
                      <a:lnTo>
                        <a:pt x="3141" y="2936"/>
                      </a:lnTo>
                      <a:lnTo>
                        <a:pt x="615" y="1"/>
                      </a:ln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" name="Google Shape;523;p35"/>
                <p:cNvSpPr/>
                <p:nvPr/>
              </p:nvSpPr>
              <p:spPr>
                <a:xfrm>
                  <a:off x="2973825" y="2330200"/>
                  <a:ext cx="76825" cy="117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3" h="4711" extrusionOk="0">
                      <a:moveTo>
                        <a:pt x="888" y="0"/>
                      </a:moveTo>
                      <a:lnTo>
                        <a:pt x="0" y="478"/>
                      </a:lnTo>
                      <a:lnTo>
                        <a:pt x="3072" y="4710"/>
                      </a:lnTo>
                      <a:lnTo>
                        <a:pt x="888" y="0"/>
                      </a:ln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" name="Google Shape;524;p35"/>
                <p:cNvSpPr/>
                <p:nvPr/>
              </p:nvSpPr>
              <p:spPr>
                <a:xfrm>
                  <a:off x="3059150" y="2318250"/>
                  <a:ext cx="29025" cy="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1" h="3482" extrusionOk="0">
                      <a:moveTo>
                        <a:pt x="956" y="1"/>
                      </a:moveTo>
                      <a:lnTo>
                        <a:pt x="0" y="205"/>
                      </a:lnTo>
                      <a:lnTo>
                        <a:pt x="1161" y="3482"/>
                      </a:lnTo>
                      <a:lnTo>
                        <a:pt x="956" y="1"/>
                      </a:ln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" name="Google Shape;525;p35"/>
                <p:cNvSpPr/>
                <p:nvPr/>
              </p:nvSpPr>
              <p:spPr>
                <a:xfrm>
                  <a:off x="3632500" y="2113475"/>
                  <a:ext cx="39275" cy="9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1" h="3892" extrusionOk="0">
                      <a:moveTo>
                        <a:pt x="683" y="1"/>
                      </a:moveTo>
                      <a:lnTo>
                        <a:pt x="1" y="3891"/>
                      </a:lnTo>
                      <a:lnTo>
                        <a:pt x="1571" y="274"/>
                      </a:lnTo>
                      <a:lnTo>
                        <a:pt x="683" y="1"/>
                      </a:ln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6" name="Google Shape;526;p35"/>
                <p:cNvSpPr/>
                <p:nvPr/>
              </p:nvSpPr>
              <p:spPr>
                <a:xfrm>
                  <a:off x="3671750" y="2094700"/>
                  <a:ext cx="90475" cy="14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9" h="5940" extrusionOk="0">
                      <a:moveTo>
                        <a:pt x="2731" y="1"/>
                      </a:moveTo>
                      <a:lnTo>
                        <a:pt x="1" y="5939"/>
                      </a:lnTo>
                      <a:lnTo>
                        <a:pt x="3618" y="411"/>
                      </a:lnTo>
                      <a:lnTo>
                        <a:pt x="2731" y="1"/>
                      </a:ln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35"/>
                <p:cNvSpPr/>
                <p:nvPr/>
              </p:nvSpPr>
              <p:spPr>
                <a:xfrm>
                  <a:off x="3695650" y="2191975"/>
                  <a:ext cx="107525" cy="105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1" h="4233" extrusionOk="0">
                      <a:moveTo>
                        <a:pt x="3618" y="1"/>
                      </a:moveTo>
                      <a:lnTo>
                        <a:pt x="0" y="4233"/>
                      </a:lnTo>
                      <a:lnTo>
                        <a:pt x="4300" y="683"/>
                      </a:lnTo>
                      <a:lnTo>
                        <a:pt x="3618" y="1"/>
                      </a:ln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" name="Google Shape;528;p35"/>
                <p:cNvSpPr/>
                <p:nvPr/>
              </p:nvSpPr>
              <p:spPr>
                <a:xfrm>
                  <a:off x="3785213" y="2579296"/>
                  <a:ext cx="494925" cy="447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20" h="34352" extrusionOk="0">
                      <a:moveTo>
                        <a:pt x="21621" y="0"/>
                      </a:moveTo>
                      <a:cubicBezTo>
                        <a:pt x="20879" y="0"/>
                        <a:pt x="20133" y="56"/>
                        <a:pt x="19386" y="172"/>
                      </a:cubicBezTo>
                      <a:cubicBezTo>
                        <a:pt x="6007" y="2083"/>
                        <a:pt x="1" y="21604"/>
                        <a:pt x="9215" y="30546"/>
                      </a:cubicBezTo>
                      <a:cubicBezTo>
                        <a:pt x="11826" y="33089"/>
                        <a:pt x="15396" y="34352"/>
                        <a:pt x="19073" y="34352"/>
                      </a:cubicBezTo>
                      <a:cubicBezTo>
                        <a:pt x="22799" y="34352"/>
                        <a:pt x="26635" y="33055"/>
                        <a:pt x="29693" y="30478"/>
                      </a:cubicBezTo>
                      <a:cubicBezTo>
                        <a:pt x="32218" y="28294"/>
                        <a:pt x="34197" y="25427"/>
                        <a:pt x="35494" y="22355"/>
                      </a:cubicBezTo>
                      <a:cubicBezTo>
                        <a:pt x="37269" y="18328"/>
                        <a:pt x="38020" y="13618"/>
                        <a:pt x="36518" y="9796"/>
                      </a:cubicBezTo>
                      <a:cubicBezTo>
                        <a:pt x="35699" y="7612"/>
                        <a:pt x="34266" y="5837"/>
                        <a:pt x="32628" y="4335"/>
                      </a:cubicBezTo>
                      <a:cubicBezTo>
                        <a:pt x="29625" y="1679"/>
                        <a:pt x="25695" y="0"/>
                        <a:pt x="21621" y="0"/>
                      </a:cubicBezTo>
                      <a:close/>
                    </a:path>
                  </a:pathLst>
                </a:custGeom>
                <a:solidFill>
                  <a:srgbClr val="733D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" name="Google Shape;529;p35"/>
                <p:cNvSpPr/>
                <p:nvPr/>
              </p:nvSpPr>
              <p:spPr>
                <a:xfrm>
                  <a:off x="2507975" y="2694588"/>
                  <a:ext cx="494874" cy="448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09" h="32738" extrusionOk="0">
                      <a:moveTo>
                        <a:pt x="16358" y="1"/>
                      </a:moveTo>
                      <a:cubicBezTo>
                        <a:pt x="12395" y="1"/>
                        <a:pt x="8557" y="1229"/>
                        <a:pt x="5666" y="3952"/>
                      </a:cubicBezTo>
                      <a:cubicBezTo>
                        <a:pt x="342" y="9003"/>
                        <a:pt x="0" y="18081"/>
                        <a:pt x="4847" y="24360"/>
                      </a:cubicBezTo>
                      <a:cubicBezTo>
                        <a:pt x="6894" y="27023"/>
                        <a:pt x="9693" y="29070"/>
                        <a:pt x="12764" y="30572"/>
                      </a:cubicBezTo>
                      <a:cubicBezTo>
                        <a:pt x="15423" y="31878"/>
                        <a:pt x="18431" y="32737"/>
                        <a:pt x="21333" y="32737"/>
                      </a:cubicBezTo>
                      <a:cubicBezTo>
                        <a:pt x="22679" y="32737"/>
                        <a:pt x="24001" y="32553"/>
                        <a:pt x="25255" y="32142"/>
                      </a:cubicBezTo>
                      <a:cubicBezTo>
                        <a:pt x="27440" y="31391"/>
                        <a:pt x="29283" y="30026"/>
                        <a:pt x="30853" y="28456"/>
                      </a:cubicBezTo>
                      <a:cubicBezTo>
                        <a:pt x="34129" y="25043"/>
                        <a:pt x="36108" y="20265"/>
                        <a:pt x="35631" y="15419"/>
                      </a:cubicBezTo>
                      <a:cubicBezTo>
                        <a:pt x="34687" y="6130"/>
                        <a:pt x="25211" y="1"/>
                        <a:pt x="16358" y="1"/>
                      </a:cubicBezTo>
                      <a:close/>
                    </a:path>
                  </a:pathLst>
                </a:custGeom>
                <a:solidFill>
                  <a:srgbClr val="733D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30" name="Google Shape;530;p35"/>
              <p:cNvSpPr/>
              <p:nvPr/>
            </p:nvSpPr>
            <p:spPr>
              <a:xfrm rot="-5577898">
                <a:off x="1083069" y="2010313"/>
                <a:ext cx="234576" cy="98989"/>
              </a:xfrm>
              <a:custGeom>
                <a:avLst/>
                <a:gdLst/>
                <a:ahLst/>
                <a:cxnLst/>
                <a:rect l="l" t="t" r="r" b="b"/>
                <a:pathLst>
                  <a:path w="22574" h="9526" extrusionOk="0">
                    <a:moveTo>
                      <a:pt x="19899" y="0"/>
                    </a:moveTo>
                    <a:cubicBezTo>
                      <a:pt x="19768" y="66"/>
                      <a:pt x="19638" y="66"/>
                      <a:pt x="19508" y="66"/>
                    </a:cubicBezTo>
                    <a:lnTo>
                      <a:pt x="18659" y="66"/>
                    </a:lnTo>
                    <a:cubicBezTo>
                      <a:pt x="18072" y="131"/>
                      <a:pt x="17420" y="131"/>
                      <a:pt x="16702" y="261"/>
                    </a:cubicBezTo>
                    <a:cubicBezTo>
                      <a:pt x="16050" y="392"/>
                      <a:pt x="15332" y="457"/>
                      <a:pt x="14615" y="588"/>
                    </a:cubicBezTo>
                    <a:cubicBezTo>
                      <a:pt x="14223" y="718"/>
                      <a:pt x="13832" y="783"/>
                      <a:pt x="13505" y="914"/>
                    </a:cubicBezTo>
                    <a:cubicBezTo>
                      <a:pt x="13114" y="979"/>
                      <a:pt x="12723" y="1044"/>
                      <a:pt x="12331" y="1175"/>
                    </a:cubicBezTo>
                    <a:cubicBezTo>
                      <a:pt x="12005" y="1305"/>
                      <a:pt x="11614" y="1436"/>
                      <a:pt x="11222" y="1566"/>
                    </a:cubicBezTo>
                    <a:lnTo>
                      <a:pt x="10635" y="1762"/>
                    </a:lnTo>
                    <a:cubicBezTo>
                      <a:pt x="10504" y="1827"/>
                      <a:pt x="10309" y="1892"/>
                      <a:pt x="10113" y="1958"/>
                    </a:cubicBezTo>
                    <a:cubicBezTo>
                      <a:pt x="9395" y="2284"/>
                      <a:pt x="8613" y="2610"/>
                      <a:pt x="7960" y="3001"/>
                    </a:cubicBezTo>
                    <a:cubicBezTo>
                      <a:pt x="7569" y="3197"/>
                      <a:pt x="7242" y="3328"/>
                      <a:pt x="6916" y="3523"/>
                    </a:cubicBezTo>
                    <a:cubicBezTo>
                      <a:pt x="6590" y="3719"/>
                      <a:pt x="6264" y="3915"/>
                      <a:pt x="5938" y="4110"/>
                    </a:cubicBezTo>
                    <a:cubicBezTo>
                      <a:pt x="5807" y="4241"/>
                      <a:pt x="5611" y="4306"/>
                      <a:pt x="5481" y="4437"/>
                    </a:cubicBezTo>
                    <a:cubicBezTo>
                      <a:pt x="5351" y="4502"/>
                      <a:pt x="5155" y="4632"/>
                      <a:pt x="5024" y="4763"/>
                    </a:cubicBezTo>
                    <a:cubicBezTo>
                      <a:pt x="4698" y="4959"/>
                      <a:pt x="4437" y="5154"/>
                      <a:pt x="4176" y="5350"/>
                    </a:cubicBezTo>
                    <a:cubicBezTo>
                      <a:pt x="3654" y="5807"/>
                      <a:pt x="3132" y="6198"/>
                      <a:pt x="2676" y="6590"/>
                    </a:cubicBezTo>
                    <a:cubicBezTo>
                      <a:pt x="2480" y="6785"/>
                      <a:pt x="2219" y="6981"/>
                      <a:pt x="2023" y="7177"/>
                    </a:cubicBezTo>
                    <a:cubicBezTo>
                      <a:pt x="1828" y="7372"/>
                      <a:pt x="1697" y="7503"/>
                      <a:pt x="1501" y="7699"/>
                    </a:cubicBezTo>
                    <a:cubicBezTo>
                      <a:pt x="1175" y="8025"/>
                      <a:pt x="914" y="8351"/>
                      <a:pt x="653" y="8612"/>
                    </a:cubicBezTo>
                    <a:cubicBezTo>
                      <a:pt x="458" y="8873"/>
                      <a:pt x="262" y="9134"/>
                      <a:pt x="197" y="9264"/>
                    </a:cubicBezTo>
                    <a:cubicBezTo>
                      <a:pt x="66" y="9395"/>
                      <a:pt x="1" y="9525"/>
                      <a:pt x="1" y="9525"/>
                    </a:cubicBezTo>
                    <a:cubicBezTo>
                      <a:pt x="1" y="9525"/>
                      <a:pt x="66" y="9395"/>
                      <a:pt x="197" y="9330"/>
                    </a:cubicBezTo>
                    <a:cubicBezTo>
                      <a:pt x="327" y="9199"/>
                      <a:pt x="523" y="9003"/>
                      <a:pt x="784" y="8742"/>
                    </a:cubicBezTo>
                    <a:cubicBezTo>
                      <a:pt x="1045" y="8547"/>
                      <a:pt x="1371" y="8286"/>
                      <a:pt x="1762" y="7960"/>
                    </a:cubicBezTo>
                    <a:cubicBezTo>
                      <a:pt x="1958" y="7829"/>
                      <a:pt x="2154" y="7699"/>
                      <a:pt x="2350" y="7503"/>
                    </a:cubicBezTo>
                    <a:cubicBezTo>
                      <a:pt x="2610" y="7372"/>
                      <a:pt x="2806" y="7177"/>
                      <a:pt x="3067" y="7046"/>
                    </a:cubicBezTo>
                    <a:cubicBezTo>
                      <a:pt x="3263" y="6851"/>
                      <a:pt x="3524" y="6655"/>
                      <a:pt x="3785" y="6524"/>
                    </a:cubicBezTo>
                    <a:cubicBezTo>
                      <a:pt x="4046" y="6329"/>
                      <a:pt x="4307" y="6133"/>
                      <a:pt x="4568" y="6002"/>
                    </a:cubicBezTo>
                    <a:cubicBezTo>
                      <a:pt x="4894" y="5807"/>
                      <a:pt x="5155" y="5611"/>
                      <a:pt x="5481" y="5415"/>
                    </a:cubicBezTo>
                    <a:cubicBezTo>
                      <a:pt x="5611" y="5350"/>
                      <a:pt x="5807" y="5285"/>
                      <a:pt x="5938" y="5154"/>
                    </a:cubicBezTo>
                    <a:cubicBezTo>
                      <a:pt x="6068" y="5089"/>
                      <a:pt x="6264" y="4959"/>
                      <a:pt x="6394" y="4893"/>
                    </a:cubicBezTo>
                    <a:cubicBezTo>
                      <a:pt x="6721" y="4698"/>
                      <a:pt x="7047" y="4567"/>
                      <a:pt x="7373" y="4371"/>
                    </a:cubicBezTo>
                    <a:cubicBezTo>
                      <a:pt x="7699" y="4176"/>
                      <a:pt x="8025" y="4045"/>
                      <a:pt x="8417" y="3850"/>
                    </a:cubicBezTo>
                    <a:cubicBezTo>
                      <a:pt x="9069" y="3523"/>
                      <a:pt x="9787" y="3262"/>
                      <a:pt x="10504" y="2936"/>
                    </a:cubicBezTo>
                    <a:cubicBezTo>
                      <a:pt x="10700" y="2871"/>
                      <a:pt x="10831" y="2806"/>
                      <a:pt x="11026" y="2740"/>
                    </a:cubicBezTo>
                    <a:lnTo>
                      <a:pt x="11548" y="2545"/>
                    </a:lnTo>
                    <a:cubicBezTo>
                      <a:pt x="11940" y="2414"/>
                      <a:pt x="12331" y="2284"/>
                      <a:pt x="12657" y="2153"/>
                    </a:cubicBezTo>
                    <a:cubicBezTo>
                      <a:pt x="13375" y="1892"/>
                      <a:pt x="14093" y="1697"/>
                      <a:pt x="14810" y="1501"/>
                    </a:cubicBezTo>
                    <a:cubicBezTo>
                      <a:pt x="15136" y="1370"/>
                      <a:pt x="15528" y="1305"/>
                      <a:pt x="15854" y="1240"/>
                    </a:cubicBezTo>
                    <a:cubicBezTo>
                      <a:pt x="16180" y="1175"/>
                      <a:pt x="16507" y="1109"/>
                      <a:pt x="16833" y="1044"/>
                    </a:cubicBezTo>
                    <a:cubicBezTo>
                      <a:pt x="17159" y="914"/>
                      <a:pt x="17485" y="848"/>
                      <a:pt x="17811" y="848"/>
                    </a:cubicBezTo>
                    <a:cubicBezTo>
                      <a:pt x="18138" y="783"/>
                      <a:pt x="18398" y="718"/>
                      <a:pt x="18725" y="653"/>
                    </a:cubicBezTo>
                    <a:cubicBezTo>
                      <a:pt x="18986" y="653"/>
                      <a:pt x="19247" y="588"/>
                      <a:pt x="19508" y="522"/>
                    </a:cubicBezTo>
                    <a:cubicBezTo>
                      <a:pt x="19638" y="522"/>
                      <a:pt x="19768" y="522"/>
                      <a:pt x="19899" y="457"/>
                    </a:cubicBezTo>
                    <a:lnTo>
                      <a:pt x="20290" y="457"/>
                    </a:lnTo>
                    <a:cubicBezTo>
                      <a:pt x="20747" y="392"/>
                      <a:pt x="21139" y="327"/>
                      <a:pt x="21530" y="327"/>
                    </a:cubicBezTo>
                    <a:cubicBezTo>
                      <a:pt x="22182" y="261"/>
                      <a:pt x="22574" y="196"/>
                      <a:pt x="22574" y="196"/>
                    </a:cubicBezTo>
                    <a:cubicBezTo>
                      <a:pt x="22574" y="196"/>
                      <a:pt x="22182" y="131"/>
                      <a:pt x="21530" y="131"/>
                    </a:cubicBezTo>
                    <a:cubicBezTo>
                      <a:pt x="21139" y="66"/>
                      <a:pt x="20747" y="66"/>
                      <a:pt x="20290" y="66"/>
                    </a:cubicBezTo>
                    <a:cubicBezTo>
                      <a:pt x="20160" y="66"/>
                      <a:pt x="20029" y="66"/>
                      <a:pt x="198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35"/>
              <p:cNvSpPr/>
              <p:nvPr/>
            </p:nvSpPr>
            <p:spPr>
              <a:xfrm rot="6378321">
                <a:off x="1663656" y="3016032"/>
                <a:ext cx="249253" cy="105166"/>
              </a:xfrm>
              <a:custGeom>
                <a:avLst/>
                <a:gdLst/>
                <a:ahLst/>
                <a:cxnLst/>
                <a:rect l="l" t="t" r="r" b="b"/>
                <a:pathLst>
                  <a:path w="22574" h="9526" extrusionOk="0">
                    <a:moveTo>
                      <a:pt x="19899" y="0"/>
                    </a:moveTo>
                    <a:cubicBezTo>
                      <a:pt x="19768" y="66"/>
                      <a:pt x="19638" y="66"/>
                      <a:pt x="19508" y="66"/>
                    </a:cubicBezTo>
                    <a:lnTo>
                      <a:pt x="18659" y="66"/>
                    </a:lnTo>
                    <a:cubicBezTo>
                      <a:pt x="18072" y="131"/>
                      <a:pt x="17420" y="131"/>
                      <a:pt x="16702" y="261"/>
                    </a:cubicBezTo>
                    <a:cubicBezTo>
                      <a:pt x="16050" y="392"/>
                      <a:pt x="15332" y="457"/>
                      <a:pt x="14615" y="588"/>
                    </a:cubicBezTo>
                    <a:cubicBezTo>
                      <a:pt x="14223" y="718"/>
                      <a:pt x="13832" y="783"/>
                      <a:pt x="13505" y="914"/>
                    </a:cubicBezTo>
                    <a:cubicBezTo>
                      <a:pt x="13114" y="979"/>
                      <a:pt x="12723" y="1044"/>
                      <a:pt x="12331" y="1175"/>
                    </a:cubicBezTo>
                    <a:cubicBezTo>
                      <a:pt x="12005" y="1305"/>
                      <a:pt x="11614" y="1436"/>
                      <a:pt x="11222" y="1566"/>
                    </a:cubicBezTo>
                    <a:lnTo>
                      <a:pt x="10635" y="1762"/>
                    </a:lnTo>
                    <a:cubicBezTo>
                      <a:pt x="10504" y="1827"/>
                      <a:pt x="10309" y="1892"/>
                      <a:pt x="10113" y="1958"/>
                    </a:cubicBezTo>
                    <a:cubicBezTo>
                      <a:pt x="9395" y="2284"/>
                      <a:pt x="8613" y="2610"/>
                      <a:pt x="7960" y="3001"/>
                    </a:cubicBezTo>
                    <a:cubicBezTo>
                      <a:pt x="7569" y="3197"/>
                      <a:pt x="7242" y="3328"/>
                      <a:pt x="6916" y="3523"/>
                    </a:cubicBezTo>
                    <a:cubicBezTo>
                      <a:pt x="6590" y="3719"/>
                      <a:pt x="6264" y="3915"/>
                      <a:pt x="5938" y="4110"/>
                    </a:cubicBezTo>
                    <a:cubicBezTo>
                      <a:pt x="5807" y="4241"/>
                      <a:pt x="5611" y="4306"/>
                      <a:pt x="5481" y="4437"/>
                    </a:cubicBezTo>
                    <a:cubicBezTo>
                      <a:pt x="5351" y="4502"/>
                      <a:pt x="5155" y="4632"/>
                      <a:pt x="5024" y="4763"/>
                    </a:cubicBezTo>
                    <a:cubicBezTo>
                      <a:pt x="4698" y="4959"/>
                      <a:pt x="4437" y="5154"/>
                      <a:pt x="4176" y="5350"/>
                    </a:cubicBezTo>
                    <a:cubicBezTo>
                      <a:pt x="3654" y="5807"/>
                      <a:pt x="3132" y="6198"/>
                      <a:pt x="2676" y="6590"/>
                    </a:cubicBezTo>
                    <a:cubicBezTo>
                      <a:pt x="2480" y="6785"/>
                      <a:pt x="2219" y="6981"/>
                      <a:pt x="2023" y="7177"/>
                    </a:cubicBezTo>
                    <a:cubicBezTo>
                      <a:pt x="1828" y="7372"/>
                      <a:pt x="1697" y="7503"/>
                      <a:pt x="1501" y="7699"/>
                    </a:cubicBezTo>
                    <a:cubicBezTo>
                      <a:pt x="1175" y="8025"/>
                      <a:pt x="914" y="8351"/>
                      <a:pt x="653" y="8612"/>
                    </a:cubicBezTo>
                    <a:cubicBezTo>
                      <a:pt x="458" y="8873"/>
                      <a:pt x="262" y="9134"/>
                      <a:pt x="197" y="9264"/>
                    </a:cubicBezTo>
                    <a:cubicBezTo>
                      <a:pt x="66" y="9395"/>
                      <a:pt x="1" y="9525"/>
                      <a:pt x="1" y="9525"/>
                    </a:cubicBezTo>
                    <a:cubicBezTo>
                      <a:pt x="1" y="9525"/>
                      <a:pt x="66" y="9395"/>
                      <a:pt x="197" y="9330"/>
                    </a:cubicBezTo>
                    <a:cubicBezTo>
                      <a:pt x="327" y="9199"/>
                      <a:pt x="523" y="9003"/>
                      <a:pt x="784" y="8742"/>
                    </a:cubicBezTo>
                    <a:cubicBezTo>
                      <a:pt x="1045" y="8547"/>
                      <a:pt x="1371" y="8286"/>
                      <a:pt x="1762" y="7960"/>
                    </a:cubicBezTo>
                    <a:cubicBezTo>
                      <a:pt x="1958" y="7829"/>
                      <a:pt x="2154" y="7699"/>
                      <a:pt x="2350" y="7503"/>
                    </a:cubicBezTo>
                    <a:cubicBezTo>
                      <a:pt x="2610" y="7372"/>
                      <a:pt x="2806" y="7177"/>
                      <a:pt x="3067" y="7046"/>
                    </a:cubicBezTo>
                    <a:cubicBezTo>
                      <a:pt x="3263" y="6851"/>
                      <a:pt x="3524" y="6655"/>
                      <a:pt x="3785" y="6524"/>
                    </a:cubicBezTo>
                    <a:cubicBezTo>
                      <a:pt x="4046" y="6329"/>
                      <a:pt x="4307" y="6133"/>
                      <a:pt x="4568" y="6002"/>
                    </a:cubicBezTo>
                    <a:cubicBezTo>
                      <a:pt x="4894" y="5807"/>
                      <a:pt x="5155" y="5611"/>
                      <a:pt x="5481" y="5415"/>
                    </a:cubicBezTo>
                    <a:cubicBezTo>
                      <a:pt x="5611" y="5350"/>
                      <a:pt x="5807" y="5285"/>
                      <a:pt x="5938" y="5154"/>
                    </a:cubicBezTo>
                    <a:cubicBezTo>
                      <a:pt x="6068" y="5089"/>
                      <a:pt x="6264" y="4959"/>
                      <a:pt x="6394" y="4893"/>
                    </a:cubicBezTo>
                    <a:cubicBezTo>
                      <a:pt x="6721" y="4698"/>
                      <a:pt x="7047" y="4567"/>
                      <a:pt x="7373" y="4371"/>
                    </a:cubicBezTo>
                    <a:cubicBezTo>
                      <a:pt x="7699" y="4176"/>
                      <a:pt x="8025" y="4045"/>
                      <a:pt x="8417" y="3850"/>
                    </a:cubicBezTo>
                    <a:cubicBezTo>
                      <a:pt x="9069" y="3523"/>
                      <a:pt x="9787" y="3262"/>
                      <a:pt x="10504" y="2936"/>
                    </a:cubicBezTo>
                    <a:cubicBezTo>
                      <a:pt x="10700" y="2871"/>
                      <a:pt x="10831" y="2806"/>
                      <a:pt x="11026" y="2740"/>
                    </a:cubicBezTo>
                    <a:lnTo>
                      <a:pt x="11548" y="2545"/>
                    </a:lnTo>
                    <a:cubicBezTo>
                      <a:pt x="11940" y="2414"/>
                      <a:pt x="12331" y="2284"/>
                      <a:pt x="12657" y="2153"/>
                    </a:cubicBezTo>
                    <a:cubicBezTo>
                      <a:pt x="13375" y="1892"/>
                      <a:pt x="14093" y="1697"/>
                      <a:pt x="14810" y="1501"/>
                    </a:cubicBezTo>
                    <a:cubicBezTo>
                      <a:pt x="15136" y="1370"/>
                      <a:pt x="15528" y="1305"/>
                      <a:pt x="15854" y="1240"/>
                    </a:cubicBezTo>
                    <a:cubicBezTo>
                      <a:pt x="16180" y="1175"/>
                      <a:pt x="16507" y="1109"/>
                      <a:pt x="16833" y="1044"/>
                    </a:cubicBezTo>
                    <a:cubicBezTo>
                      <a:pt x="17159" y="914"/>
                      <a:pt x="17485" y="848"/>
                      <a:pt x="17811" y="848"/>
                    </a:cubicBezTo>
                    <a:cubicBezTo>
                      <a:pt x="18138" y="783"/>
                      <a:pt x="18398" y="718"/>
                      <a:pt x="18725" y="653"/>
                    </a:cubicBezTo>
                    <a:cubicBezTo>
                      <a:pt x="18986" y="653"/>
                      <a:pt x="19247" y="588"/>
                      <a:pt x="19508" y="522"/>
                    </a:cubicBezTo>
                    <a:cubicBezTo>
                      <a:pt x="19638" y="522"/>
                      <a:pt x="19768" y="522"/>
                      <a:pt x="19899" y="457"/>
                    </a:cubicBezTo>
                    <a:lnTo>
                      <a:pt x="20290" y="457"/>
                    </a:lnTo>
                    <a:cubicBezTo>
                      <a:pt x="20747" y="392"/>
                      <a:pt x="21139" y="327"/>
                      <a:pt x="21530" y="327"/>
                    </a:cubicBezTo>
                    <a:cubicBezTo>
                      <a:pt x="22182" y="261"/>
                      <a:pt x="22574" y="196"/>
                      <a:pt x="22574" y="196"/>
                    </a:cubicBezTo>
                    <a:cubicBezTo>
                      <a:pt x="22574" y="196"/>
                      <a:pt x="22182" y="131"/>
                      <a:pt x="21530" y="131"/>
                    </a:cubicBezTo>
                    <a:cubicBezTo>
                      <a:pt x="21139" y="66"/>
                      <a:pt x="20747" y="66"/>
                      <a:pt x="20290" y="66"/>
                    </a:cubicBezTo>
                    <a:cubicBezTo>
                      <a:pt x="20160" y="66"/>
                      <a:pt x="20029" y="66"/>
                      <a:pt x="198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2" name="Google Shape;532;p35"/>
            <p:cNvSpPr/>
            <p:nvPr/>
          </p:nvSpPr>
          <p:spPr>
            <a:xfrm rot="4866803">
              <a:off x="1611924" y="1334098"/>
              <a:ext cx="73896" cy="54242"/>
            </a:xfrm>
            <a:custGeom>
              <a:avLst/>
              <a:gdLst/>
              <a:ahLst/>
              <a:cxnLst/>
              <a:rect l="l" t="t" r="r" b="b"/>
              <a:pathLst>
                <a:path w="8287" h="6083" extrusionOk="0">
                  <a:moveTo>
                    <a:pt x="6320" y="0"/>
                  </a:moveTo>
                  <a:cubicBezTo>
                    <a:pt x="5368" y="0"/>
                    <a:pt x="4114" y="474"/>
                    <a:pt x="2937" y="1327"/>
                  </a:cubicBezTo>
                  <a:cubicBezTo>
                    <a:pt x="979" y="2697"/>
                    <a:pt x="1" y="4589"/>
                    <a:pt x="653" y="5567"/>
                  </a:cubicBezTo>
                  <a:cubicBezTo>
                    <a:pt x="926" y="5914"/>
                    <a:pt x="1396" y="6082"/>
                    <a:pt x="1982" y="6082"/>
                  </a:cubicBezTo>
                  <a:cubicBezTo>
                    <a:pt x="2938" y="6082"/>
                    <a:pt x="4202" y="5634"/>
                    <a:pt x="5416" y="4785"/>
                  </a:cubicBezTo>
                  <a:cubicBezTo>
                    <a:pt x="7308" y="3349"/>
                    <a:pt x="8286" y="1457"/>
                    <a:pt x="7634" y="544"/>
                  </a:cubicBezTo>
                  <a:cubicBezTo>
                    <a:pt x="7363" y="175"/>
                    <a:pt x="6897" y="0"/>
                    <a:pt x="6320" y="0"/>
                  </a:cubicBezTo>
                  <a:close/>
                </a:path>
              </a:pathLst>
            </a:custGeom>
            <a:solidFill>
              <a:srgbClr val="E8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181492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alentine's Love and Hugs App by Slidesgo">
  <a:themeElements>
    <a:clrScheme name="Simple Light">
      <a:dk1>
        <a:srgbClr val="413369"/>
      </a:dk1>
      <a:lt1>
        <a:srgbClr val="B45A42"/>
      </a:lt1>
      <a:dk2>
        <a:srgbClr val="D26159"/>
      </a:dk2>
      <a:lt2>
        <a:srgbClr val="7870B2"/>
      </a:lt2>
      <a:accent1>
        <a:srgbClr val="EFAE9D"/>
      </a:accent1>
      <a:accent2>
        <a:srgbClr val="413369"/>
      </a:accent2>
      <a:accent3>
        <a:srgbClr val="B45A42"/>
      </a:accent3>
      <a:accent4>
        <a:srgbClr val="EA9A8B"/>
      </a:accent4>
      <a:accent5>
        <a:srgbClr val="D26159"/>
      </a:accent5>
      <a:accent6>
        <a:srgbClr val="20124D"/>
      </a:accent6>
      <a:hlink>
        <a:srgbClr val="41336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360</Words>
  <Application>Microsoft Office PowerPoint</Application>
  <PresentationFormat>Apresentação na tela (16:9)</PresentationFormat>
  <Paragraphs>82</Paragraphs>
  <Slides>19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5" baseType="lpstr">
      <vt:lpstr>Poppins</vt:lpstr>
      <vt:lpstr>Arial</vt:lpstr>
      <vt:lpstr>Squada One</vt:lpstr>
      <vt:lpstr>Oswald SemiBold</vt:lpstr>
      <vt:lpstr>Oswald</vt:lpstr>
      <vt:lpstr>Valentine's Love and Hugs App by Slidesgo</vt:lpstr>
      <vt:lpstr>MICROECONOMIA II</vt:lpstr>
      <vt:lpstr>MODELAGEM DE TEORIA DOS JOGOS PARA APPS DE RELACIONAMENTO</vt:lpstr>
      <vt:lpstr>Sumário</vt:lpstr>
      <vt:lpstr>Finalidade do Jogo</vt:lpstr>
      <vt:lpstr>Finalidade do Jogo</vt:lpstr>
      <vt:lpstr>Definindo o Jogo</vt:lpstr>
      <vt:lpstr>Definindo o Jogo</vt:lpstr>
      <vt:lpstr>Definindo o Jogo</vt:lpstr>
      <vt:lpstr>Resolvendo o Jogo</vt:lpstr>
      <vt:lpstr>Resolvendo o Jogo</vt:lpstr>
      <vt:lpstr>Resolvendo o Jogo</vt:lpstr>
      <vt:lpstr>Resolvendo o Jogo</vt:lpstr>
      <vt:lpstr>Avaliação do Jogo</vt:lpstr>
      <vt:lpstr>Avaliação do Jogo</vt:lpstr>
      <vt:lpstr>Avaliação do Jogo</vt:lpstr>
      <vt:lpstr>Avaliação do Jogo</vt:lpstr>
      <vt:lpstr>Conclusão</vt:lpstr>
      <vt:lpstr>CONCLUSÃO 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MICROECONOMIA II</dc:title>
  <cp:lastModifiedBy>Alan Gayger</cp:lastModifiedBy>
  <cp:revision>5</cp:revision>
  <dcterms:modified xsi:type="dcterms:W3CDTF">2022-01-07T02:11:58Z</dcterms:modified>
</cp:coreProperties>
</file>